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Lst>
  <p:notesMasterIdLst>
    <p:notesMasterId r:id="rId61"/>
  </p:notesMasterIdLst>
  <p:sldIdLst>
    <p:sldId id="316" r:id="rId3"/>
    <p:sldId id="317" r:id="rId4"/>
    <p:sldId id="318" r:id="rId5"/>
    <p:sldId id="319" r:id="rId6"/>
    <p:sldId id="320" r:id="rId7"/>
    <p:sldId id="321" r:id="rId8"/>
    <p:sldId id="322" r:id="rId9"/>
    <p:sldId id="323" r:id="rId10"/>
    <p:sldId id="324" r:id="rId11"/>
    <p:sldId id="325" r:id="rId12"/>
    <p:sldId id="326" r:id="rId13"/>
    <p:sldId id="327" r:id="rId14"/>
    <p:sldId id="328" r:id="rId15"/>
    <p:sldId id="329" r:id="rId16"/>
    <p:sldId id="330" r:id="rId17"/>
    <p:sldId id="331" r:id="rId18"/>
    <p:sldId id="332" r:id="rId19"/>
    <p:sldId id="333" r:id="rId20"/>
    <p:sldId id="334" r:id="rId21"/>
    <p:sldId id="335" r:id="rId22"/>
    <p:sldId id="336" r:id="rId23"/>
    <p:sldId id="337" r:id="rId24"/>
    <p:sldId id="338" r:id="rId25"/>
    <p:sldId id="339" r:id="rId26"/>
    <p:sldId id="340" r:id="rId27"/>
    <p:sldId id="341" r:id="rId28"/>
    <p:sldId id="342" r:id="rId29"/>
    <p:sldId id="343" r:id="rId30"/>
    <p:sldId id="344" r:id="rId31"/>
    <p:sldId id="345" r:id="rId32"/>
    <p:sldId id="346" r:id="rId33"/>
    <p:sldId id="347" r:id="rId34"/>
    <p:sldId id="348" r:id="rId35"/>
    <p:sldId id="349" r:id="rId36"/>
    <p:sldId id="350" r:id="rId37"/>
    <p:sldId id="351" r:id="rId38"/>
    <p:sldId id="352" r:id="rId39"/>
    <p:sldId id="353" r:id="rId40"/>
    <p:sldId id="354" r:id="rId41"/>
    <p:sldId id="355" r:id="rId42"/>
    <p:sldId id="356" r:id="rId43"/>
    <p:sldId id="357" r:id="rId44"/>
    <p:sldId id="358" r:id="rId45"/>
    <p:sldId id="359" r:id="rId46"/>
    <p:sldId id="360" r:id="rId47"/>
    <p:sldId id="361" r:id="rId48"/>
    <p:sldId id="362" r:id="rId49"/>
    <p:sldId id="363" r:id="rId50"/>
    <p:sldId id="364" r:id="rId51"/>
    <p:sldId id="365" r:id="rId52"/>
    <p:sldId id="366" r:id="rId53"/>
    <p:sldId id="367" r:id="rId54"/>
    <p:sldId id="368" r:id="rId55"/>
    <p:sldId id="369" r:id="rId56"/>
    <p:sldId id="370" r:id="rId57"/>
    <p:sldId id="371" r:id="rId58"/>
    <p:sldId id="372" r:id="rId59"/>
    <p:sldId id="373" r:id="rId60"/>
  </p:sldIdLst>
  <p:sldSz cx="9144000" cy="5143500" type="screen16x9"/>
  <p:notesSz cx="6858000" cy="9144000"/>
  <p:embeddedFontLst>
    <p:embeddedFont>
      <p:font typeface="Amatic SC" panose="00000500000000000000" pitchFamily="2" charset="-79"/>
      <p:regular r:id="rId62"/>
      <p:bold r:id="rId63"/>
    </p:embeddedFont>
    <p:embeddedFont>
      <p:font typeface="Bebas Neue" panose="020B0000000000000000" pitchFamily="34" charset="0"/>
      <p:regular r:id="rId64"/>
    </p:embeddedFont>
    <p:embeddedFont>
      <p:font typeface="Calibri" panose="020F0502020204030204" pitchFamily="34" charset="0"/>
      <p:regular r:id="rId65"/>
      <p:bold r:id="rId66"/>
      <p:italic r:id="rId67"/>
      <p:boldItalic r:id="rId68"/>
    </p:embeddedFont>
    <p:embeddedFont>
      <p:font typeface="Nunito Light" pitchFamily="2" charset="0"/>
      <p:regular r:id="rId69"/>
      <p:italic r:id="rId70"/>
    </p:embeddedFont>
    <p:embeddedFont>
      <p:font typeface="Proxima Nova" panose="020B0604020202020204" charset="0"/>
      <p:regular r:id="rId71"/>
      <p:bold r:id="rId72"/>
      <p:italic r:id="rId73"/>
      <p:boldItalic r:id="rId74"/>
    </p:embeddedFont>
    <p:embeddedFont>
      <p:font typeface="Red Hat Text" panose="020B0604020202020204" charset="0"/>
      <p:regular r:id="rId75"/>
      <p:bold r:id="rId76"/>
      <p:italic r:id="rId77"/>
      <p:boldItalic r:id="rId78"/>
    </p:embeddedFont>
    <p:embeddedFont>
      <p:font typeface="Roboto Condensed Light" panose="02000000000000000000" pitchFamily="2" charset="0"/>
      <p:regular r:id="rId79"/>
      <p:italic r:id="rId80"/>
    </p:embeddedFont>
    <p:embeddedFont>
      <p:font typeface="Roboto Medium" panose="02000000000000000000" pitchFamily="2" charset="0"/>
      <p:regular r:id="rId81"/>
      <p:bold r:id="rId82"/>
      <p:italic r:id="rId83"/>
      <p:boldItalic r:id="rId84"/>
    </p:embeddedFont>
    <p:embeddedFont>
      <p:font typeface="Squada One" panose="020B0604020202020204" charset="0"/>
      <p:regular r:id="rId8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FAE7D6D-5938-4779-8ECB-3F8AD421AE98}">
  <a:tblStyle styleId="{DFAE7D6D-5938-4779-8ECB-3F8AD421AE9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6" d="100"/>
          <a:sy n="66" d="100"/>
        </p:scale>
        <p:origin x="1280" y="3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2.fntdata"/><Relationship Id="rId68" Type="http://schemas.openxmlformats.org/officeDocument/2006/relationships/font" Target="fonts/font7.fntdata"/><Relationship Id="rId84" Type="http://schemas.openxmlformats.org/officeDocument/2006/relationships/font" Target="fonts/font23.fntdata"/><Relationship Id="rId89" Type="http://schemas.openxmlformats.org/officeDocument/2006/relationships/tableStyles" Target="tableStyle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3.fntdata"/><Relationship Id="rId79" Type="http://schemas.openxmlformats.org/officeDocument/2006/relationships/font" Target="fonts/font18.fntdata"/><Relationship Id="rId5" Type="http://schemas.openxmlformats.org/officeDocument/2006/relationships/slide" Target="slides/slide3.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3.fntdata"/><Relationship Id="rId69" Type="http://schemas.openxmlformats.org/officeDocument/2006/relationships/font" Target="fonts/font8.fntdata"/><Relationship Id="rId77" Type="http://schemas.openxmlformats.org/officeDocument/2006/relationships/font" Target="fonts/font16.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1.fntdata"/><Relationship Id="rId80" Type="http://schemas.openxmlformats.org/officeDocument/2006/relationships/font" Target="fonts/font19.fntdata"/><Relationship Id="rId85" Type="http://schemas.openxmlformats.org/officeDocument/2006/relationships/font" Target="fonts/font2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font" Target="fonts/font14.fntdata"/><Relationship Id="rId83" Type="http://schemas.openxmlformats.org/officeDocument/2006/relationships/font" Target="fonts/font22.fntdata"/><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4.fntdata"/><Relationship Id="rId73" Type="http://schemas.openxmlformats.org/officeDocument/2006/relationships/font" Target="fonts/font12.fntdata"/><Relationship Id="rId78" Type="http://schemas.openxmlformats.org/officeDocument/2006/relationships/font" Target="fonts/font17.fntdata"/><Relationship Id="rId81" Type="http://schemas.openxmlformats.org/officeDocument/2006/relationships/font" Target="fonts/font20.fntdata"/><Relationship Id="rId86"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5.fntdata"/><Relationship Id="rId7" Type="http://schemas.openxmlformats.org/officeDocument/2006/relationships/slide" Target="slides/slide5.xml"/><Relationship Id="rId71" Type="http://schemas.openxmlformats.org/officeDocument/2006/relationships/font" Target="fonts/font1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5.fntdata"/><Relationship Id="rId87" Type="http://schemas.openxmlformats.org/officeDocument/2006/relationships/viewProps" Target="viewProps.xml"/><Relationship Id="rId61" Type="http://schemas.openxmlformats.org/officeDocument/2006/relationships/notesMaster" Target="notesMasters/notesMaster1.xml"/><Relationship Id="rId82" Type="http://schemas.openxmlformats.org/officeDocument/2006/relationships/font" Target="fonts/font21.fntdata"/><Relationship Id="rId19" Type="http://schemas.openxmlformats.org/officeDocument/2006/relationships/slide" Target="slides/slide17.xml"/></Relationships>
</file>

<file path=ppt/media/image1.jpeg>
</file>

<file path=ppt/media/image2.png>
</file>

<file path=ppt/media/image3.jpeg>
</file>

<file path=ppt/media/image4.gif>
</file>

<file path=ppt/media/image5.gif>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7"/>
        <p:cNvGrpSpPr/>
        <p:nvPr/>
      </p:nvGrpSpPr>
      <p:grpSpPr>
        <a:xfrm>
          <a:off x="0" y="0"/>
          <a:ext cx="0" cy="0"/>
          <a:chOff x="0" y="0"/>
          <a:chExt cx="0" cy="0"/>
        </a:xfrm>
      </p:grpSpPr>
      <p:sp>
        <p:nvSpPr>
          <p:cNvPr id="2568" name="Google Shape;2568;g101c9c1d38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9" name="Google Shape;2569;g101c9c1d38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1"/>
        <p:cNvGrpSpPr/>
        <p:nvPr/>
      </p:nvGrpSpPr>
      <p:grpSpPr>
        <a:xfrm>
          <a:off x="0" y="0"/>
          <a:ext cx="0" cy="0"/>
          <a:chOff x="0" y="0"/>
          <a:chExt cx="0" cy="0"/>
        </a:xfrm>
      </p:grpSpPr>
      <p:sp>
        <p:nvSpPr>
          <p:cNvPr id="3052" name="Google Shape;3052;g101c9c1d671_3_5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3" name="Google Shape;3053;g101c9c1d671_3_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5"/>
        <p:cNvGrpSpPr/>
        <p:nvPr/>
      </p:nvGrpSpPr>
      <p:grpSpPr>
        <a:xfrm>
          <a:off x="0" y="0"/>
          <a:ext cx="0" cy="0"/>
          <a:chOff x="0" y="0"/>
          <a:chExt cx="0" cy="0"/>
        </a:xfrm>
      </p:grpSpPr>
      <p:sp>
        <p:nvSpPr>
          <p:cNvPr id="3056" name="Google Shape;3056;g101c9c1d671_3_6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7" name="Google Shape;3057;g101c9c1d671_3_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1"/>
        <p:cNvGrpSpPr/>
        <p:nvPr/>
      </p:nvGrpSpPr>
      <p:grpSpPr>
        <a:xfrm>
          <a:off x="0" y="0"/>
          <a:ext cx="0" cy="0"/>
          <a:chOff x="0" y="0"/>
          <a:chExt cx="0" cy="0"/>
        </a:xfrm>
      </p:grpSpPr>
      <p:sp>
        <p:nvSpPr>
          <p:cNvPr id="3112" name="Google Shape;3112;g101c9c1d671_3_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3" name="Google Shape;3113;g101c9c1d671_3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1"/>
        <p:cNvGrpSpPr/>
        <p:nvPr/>
      </p:nvGrpSpPr>
      <p:grpSpPr>
        <a:xfrm>
          <a:off x="0" y="0"/>
          <a:ext cx="0" cy="0"/>
          <a:chOff x="0" y="0"/>
          <a:chExt cx="0" cy="0"/>
        </a:xfrm>
      </p:grpSpPr>
      <p:sp>
        <p:nvSpPr>
          <p:cNvPr id="3122" name="Google Shape;3122;g101c9c1d671_3_8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3" name="Google Shape;3123;g101c9c1d671_3_8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5"/>
        <p:cNvGrpSpPr/>
        <p:nvPr/>
      </p:nvGrpSpPr>
      <p:grpSpPr>
        <a:xfrm>
          <a:off x="0" y="0"/>
          <a:ext cx="0" cy="0"/>
          <a:chOff x="0" y="0"/>
          <a:chExt cx="0" cy="0"/>
        </a:xfrm>
      </p:grpSpPr>
      <p:sp>
        <p:nvSpPr>
          <p:cNvPr id="3126" name="Google Shape;3126;g101c9c1d671_3_30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7" name="Google Shape;3127;g101c9c1d671_3_3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6"/>
        <p:cNvGrpSpPr/>
        <p:nvPr/>
      </p:nvGrpSpPr>
      <p:grpSpPr>
        <a:xfrm>
          <a:off x="0" y="0"/>
          <a:ext cx="0" cy="0"/>
          <a:chOff x="0" y="0"/>
          <a:chExt cx="0" cy="0"/>
        </a:xfrm>
      </p:grpSpPr>
      <p:sp>
        <p:nvSpPr>
          <p:cNvPr id="3217" name="Google Shape;3217;gfa910dfcc9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8" name="Google Shape;3218;gfa910dfcc9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4"/>
        <p:cNvGrpSpPr/>
        <p:nvPr/>
      </p:nvGrpSpPr>
      <p:grpSpPr>
        <a:xfrm>
          <a:off x="0" y="0"/>
          <a:ext cx="0" cy="0"/>
          <a:chOff x="0" y="0"/>
          <a:chExt cx="0" cy="0"/>
        </a:xfrm>
      </p:grpSpPr>
      <p:sp>
        <p:nvSpPr>
          <p:cNvPr id="3245" name="Google Shape;3245;g10203d16340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6" name="Google Shape;3246;g10203d16340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4"/>
        <p:cNvGrpSpPr/>
        <p:nvPr/>
      </p:nvGrpSpPr>
      <p:grpSpPr>
        <a:xfrm>
          <a:off x="0" y="0"/>
          <a:ext cx="0" cy="0"/>
          <a:chOff x="0" y="0"/>
          <a:chExt cx="0" cy="0"/>
        </a:xfrm>
      </p:grpSpPr>
      <p:sp>
        <p:nvSpPr>
          <p:cNvPr id="3255" name="Google Shape;3255;g10203d16340_0_18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6" name="Google Shape;3256;g10203d16340_0_18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8"/>
        <p:cNvGrpSpPr/>
        <p:nvPr/>
      </p:nvGrpSpPr>
      <p:grpSpPr>
        <a:xfrm>
          <a:off x="0" y="0"/>
          <a:ext cx="0" cy="0"/>
          <a:chOff x="0" y="0"/>
          <a:chExt cx="0" cy="0"/>
        </a:xfrm>
      </p:grpSpPr>
      <p:sp>
        <p:nvSpPr>
          <p:cNvPr id="3259" name="Google Shape;3259;g10203d16340_0_4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0" name="Google Shape;3260;g10203d16340_0_4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4"/>
        <p:cNvGrpSpPr/>
        <p:nvPr/>
      </p:nvGrpSpPr>
      <p:grpSpPr>
        <a:xfrm>
          <a:off x="0" y="0"/>
          <a:ext cx="0" cy="0"/>
          <a:chOff x="0" y="0"/>
          <a:chExt cx="0" cy="0"/>
        </a:xfrm>
      </p:grpSpPr>
      <p:sp>
        <p:nvSpPr>
          <p:cNvPr id="3495" name="Google Shape;3495;g10203d16340_0_4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6" name="Google Shape;3496;g10203d16340_0_4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4"/>
        <p:cNvGrpSpPr/>
        <p:nvPr/>
      </p:nvGrpSpPr>
      <p:grpSpPr>
        <a:xfrm>
          <a:off x="0" y="0"/>
          <a:ext cx="0" cy="0"/>
          <a:chOff x="0" y="0"/>
          <a:chExt cx="0" cy="0"/>
        </a:xfrm>
      </p:grpSpPr>
      <p:sp>
        <p:nvSpPr>
          <p:cNvPr id="3495" name="Google Shape;3495;g10203d16340_0_4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6" name="Google Shape;3496;g10203d16340_0_4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92390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6"/>
        <p:cNvGrpSpPr/>
        <p:nvPr/>
      </p:nvGrpSpPr>
      <p:grpSpPr>
        <a:xfrm>
          <a:off x="0" y="0"/>
          <a:ext cx="0" cy="0"/>
          <a:chOff x="0" y="0"/>
          <a:chExt cx="0" cy="0"/>
        </a:xfrm>
      </p:grpSpPr>
      <p:sp>
        <p:nvSpPr>
          <p:cNvPr id="3547" name="Google Shape;3547;g10203d16340_0_48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8" name="Google Shape;3548;g10203d16340_0_4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0"/>
        <p:cNvGrpSpPr/>
        <p:nvPr/>
      </p:nvGrpSpPr>
      <p:grpSpPr>
        <a:xfrm>
          <a:off x="0" y="0"/>
          <a:ext cx="0" cy="0"/>
          <a:chOff x="0" y="0"/>
          <a:chExt cx="0" cy="0"/>
        </a:xfrm>
      </p:grpSpPr>
      <p:sp>
        <p:nvSpPr>
          <p:cNvPr id="3641" name="Google Shape;3641;g10203d16340_0_49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2" name="Google Shape;3642;g10203d16340_0_4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9"/>
        <p:cNvGrpSpPr/>
        <p:nvPr/>
      </p:nvGrpSpPr>
      <p:grpSpPr>
        <a:xfrm>
          <a:off x="0" y="0"/>
          <a:ext cx="0" cy="0"/>
          <a:chOff x="0" y="0"/>
          <a:chExt cx="0" cy="0"/>
        </a:xfrm>
      </p:grpSpPr>
      <p:sp>
        <p:nvSpPr>
          <p:cNvPr id="3650" name="Google Shape;3650;g10203d16340_0_5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1" name="Google Shape;3651;g10203d16340_0_5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3"/>
        <p:cNvGrpSpPr/>
        <p:nvPr/>
      </p:nvGrpSpPr>
      <p:grpSpPr>
        <a:xfrm>
          <a:off x="0" y="0"/>
          <a:ext cx="0" cy="0"/>
          <a:chOff x="0" y="0"/>
          <a:chExt cx="0" cy="0"/>
        </a:xfrm>
      </p:grpSpPr>
      <p:sp>
        <p:nvSpPr>
          <p:cNvPr id="3654" name="Google Shape;3654;g10203d16340_0_56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5" name="Google Shape;3655;g10203d16340_0_5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8"/>
        <p:cNvGrpSpPr/>
        <p:nvPr/>
      </p:nvGrpSpPr>
      <p:grpSpPr>
        <a:xfrm>
          <a:off x="0" y="0"/>
          <a:ext cx="0" cy="0"/>
          <a:chOff x="0" y="0"/>
          <a:chExt cx="0" cy="0"/>
        </a:xfrm>
      </p:grpSpPr>
      <p:sp>
        <p:nvSpPr>
          <p:cNvPr id="3679" name="Google Shape;3679;g10203d16340_0_59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0" name="Google Shape;3680;g10203d16340_0_59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6"/>
        <p:cNvGrpSpPr/>
        <p:nvPr/>
      </p:nvGrpSpPr>
      <p:grpSpPr>
        <a:xfrm>
          <a:off x="0" y="0"/>
          <a:ext cx="0" cy="0"/>
          <a:chOff x="0" y="0"/>
          <a:chExt cx="0" cy="0"/>
        </a:xfrm>
      </p:grpSpPr>
      <p:sp>
        <p:nvSpPr>
          <p:cNvPr id="3687" name="Google Shape;3687;g10203d16340_0_6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8" name="Google Shape;3688;g10203d16340_0_6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6"/>
        <p:cNvGrpSpPr/>
        <p:nvPr/>
      </p:nvGrpSpPr>
      <p:grpSpPr>
        <a:xfrm>
          <a:off x="0" y="0"/>
          <a:ext cx="0" cy="0"/>
          <a:chOff x="0" y="0"/>
          <a:chExt cx="0" cy="0"/>
        </a:xfrm>
      </p:grpSpPr>
      <p:sp>
        <p:nvSpPr>
          <p:cNvPr id="3757" name="Google Shape;3757;g10203d16340_0_6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8" name="Google Shape;3758;g10203d16340_0_6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6"/>
        <p:cNvGrpSpPr/>
        <p:nvPr/>
      </p:nvGrpSpPr>
      <p:grpSpPr>
        <a:xfrm>
          <a:off x="0" y="0"/>
          <a:ext cx="0" cy="0"/>
          <a:chOff x="0" y="0"/>
          <a:chExt cx="0" cy="0"/>
        </a:xfrm>
      </p:grpSpPr>
      <p:sp>
        <p:nvSpPr>
          <p:cNvPr id="3807" name="Google Shape;3807;g10203d16340_0_64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8" name="Google Shape;3808;g10203d16340_0_64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9"/>
        <p:cNvGrpSpPr/>
        <p:nvPr/>
      </p:nvGrpSpPr>
      <p:grpSpPr>
        <a:xfrm>
          <a:off x="0" y="0"/>
          <a:ext cx="0" cy="0"/>
          <a:chOff x="0" y="0"/>
          <a:chExt cx="0" cy="0"/>
        </a:xfrm>
      </p:grpSpPr>
      <p:sp>
        <p:nvSpPr>
          <p:cNvPr id="4000" name="Google Shape;4000;g10203d16340_0_69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1" name="Google Shape;4001;g10203d16340_0_69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3"/>
        <p:cNvGrpSpPr/>
        <p:nvPr/>
      </p:nvGrpSpPr>
      <p:grpSpPr>
        <a:xfrm>
          <a:off x="0" y="0"/>
          <a:ext cx="0" cy="0"/>
          <a:chOff x="0" y="0"/>
          <a:chExt cx="0" cy="0"/>
        </a:xfrm>
      </p:grpSpPr>
      <p:sp>
        <p:nvSpPr>
          <p:cNvPr id="4044" name="Google Shape;4044;g10203d16340_0_69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5" name="Google Shape;4045;g10203d16340_0_69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3"/>
        <p:cNvGrpSpPr/>
        <p:nvPr/>
      </p:nvGrpSpPr>
      <p:grpSpPr>
        <a:xfrm>
          <a:off x="0" y="0"/>
          <a:ext cx="0" cy="0"/>
          <a:chOff x="0" y="0"/>
          <a:chExt cx="0" cy="0"/>
        </a:xfrm>
      </p:grpSpPr>
      <p:sp>
        <p:nvSpPr>
          <p:cNvPr id="3654" name="Google Shape;3654;g10203d16340_0_56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5" name="Google Shape;3655;g10203d16340_0_5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818117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7"/>
        <p:cNvGrpSpPr/>
        <p:nvPr/>
      </p:nvGrpSpPr>
      <p:grpSpPr>
        <a:xfrm>
          <a:off x="0" y="0"/>
          <a:ext cx="0" cy="0"/>
          <a:chOff x="0" y="0"/>
          <a:chExt cx="0" cy="0"/>
        </a:xfrm>
      </p:grpSpPr>
      <p:sp>
        <p:nvSpPr>
          <p:cNvPr id="4048" name="Google Shape;4048;g10203d16340_0_76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9" name="Google Shape;4049;g10203d16340_0_7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7"/>
        <p:cNvGrpSpPr/>
        <p:nvPr/>
      </p:nvGrpSpPr>
      <p:grpSpPr>
        <a:xfrm>
          <a:off x="0" y="0"/>
          <a:ext cx="0" cy="0"/>
          <a:chOff x="0" y="0"/>
          <a:chExt cx="0" cy="0"/>
        </a:xfrm>
      </p:grpSpPr>
      <p:sp>
        <p:nvSpPr>
          <p:cNvPr id="4058" name="Google Shape;4058;g10203d16340_0_76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9" name="Google Shape;4059;g10203d16340_0_76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9"/>
        <p:cNvGrpSpPr/>
        <p:nvPr/>
      </p:nvGrpSpPr>
      <p:grpSpPr>
        <a:xfrm>
          <a:off x="0" y="0"/>
          <a:ext cx="0" cy="0"/>
          <a:chOff x="0" y="0"/>
          <a:chExt cx="0" cy="0"/>
        </a:xfrm>
      </p:grpSpPr>
      <p:sp>
        <p:nvSpPr>
          <p:cNvPr id="4140" name="Google Shape;4140;g10203d16340_0_7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1" name="Google Shape;4141;g10203d16340_0_7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3"/>
        <p:cNvGrpSpPr/>
        <p:nvPr/>
      </p:nvGrpSpPr>
      <p:grpSpPr>
        <a:xfrm>
          <a:off x="0" y="0"/>
          <a:ext cx="0" cy="0"/>
          <a:chOff x="0" y="0"/>
          <a:chExt cx="0" cy="0"/>
        </a:xfrm>
      </p:grpSpPr>
      <p:sp>
        <p:nvSpPr>
          <p:cNvPr id="4144" name="Google Shape;4144;g10203d16340_0_8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5" name="Google Shape;4145;g10203d16340_0_8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3"/>
        <p:cNvGrpSpPr/>
        <p:nvPr/>
      </p:nvGrpSpPr>
      <p:grpSpPr>
        <a:xfrm>
          <a:off x="0" y="0"/>
          <a:ext cx="0" cy="0"/>
          <a:chOff x="0" y="0"/>
          <a:chExt cx="0" cy="0"/>
        </a:xfrm>
      </p:grpSpPr>
      <p:sp>
        <p:nvSpPr>
          <p:cNvPr id="4194" name="Google Shape;4194;g10203d16340_0_89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5" name="Google Shape;4195;g10203d16340_0_89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7"/>
        <p:cNvGrpSpPr/>
        <p:nvPr/>
      </p:nvGrpSpPr>
      <p:grpSpPr>
        <a:xfrm>
          <a:off x="0" y="0"/>
          <a:ext cx="0" cy="0"/>
          <a:chOff x="0" y="0"/>
          <a:chExt cx="0" cy="0"/>
        </a:xfrm>
      </p:grpSpPr>
      <p:sp>
        <p:nvSpPr>
          <p:cNvPr id="4238" name="Google Shape;4238;g10203d16340_0_9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9" name="Google Shape;4239;g10203d16340_0_9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2"/>
        <p:cNvGrpSpPr/>
        <p:nvPr/>
      </p:nvGrpSpPr>
      <p:grpSpPr>
        <a:xfrm>
          <a:off x="0" y="0"/>
          <a:ext cx="0" cy="0"/>
          <a:chOff x="0" y="0"/>
          <a:chExt cx="0" cy="0"/>
        </a:xfrm>
      </p:grpSpPr>
      <p:sp>
        <p:nvSpPr>
          <p:cNvPr id="4253" name="Google Shape;4253;g102307a1677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4" name="Google Shape;4254;g102307a1677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0"/>
        <p:cNvGrpSpPr/>
        <p:nvPr/>
      </p:nvGrpSpPr>
      <p:grpSpPr>
        <a:xfrm>
          <a:off x="0" y="0"/>
          <a:ext cx="0" cy="0"/>
          <a:chOff x="0" y="0"/>
          <a:chExt cx="0" cy="0"/>
        </a:xfrm>
      </p:grpSpPr>
      <p:sp>
        <p:nvSpPr>
          <p:cNvPr id="4291" name="Google Shape;4291;g10203d16340_0_9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2" name="Google Shape;4292;g10203d16340_0_9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7"/>
        <p:cNvGrpSpPr/>
        <p:nvPr/>
      </p:nvGrpSpPr>
      <p:grpSpPr>
        <a:xfrm>
          <a:off x="0" y="0"/>
          <a:ext cx="0" cy="0"/>
          <a:chOff x="0" y="0"/>
          <a:chExt cx="0" cy="0"/>
        </a:xfrm>
      </p:grpSpPr>
      <p:sp>
        <p:nvSpPr>
          <p:cNvPr id="4298" name="Google Shape;4298;gfbaea669eb_2_1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9" name="Google Shape;4299;gfbaea669eb_2_1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3"/>
        <p:cNvGrpSpPr/>
        <p:nvPr/>
      </p:nvGrpSpPr>
      <p:grpSpPr>
        <a:xfrm>
          <a:off x="0" y="0"/>
          <a:ext cx="0" cy="0"/>
          <a:chOff x="0" y="0"/>
          <a:chExt cx="0" cy="0"/>
        </a:xfrm>
      </p:grpSpPr>
      <p:sp>
        <p:nvSpPr>
          <p:cNvPr id="4304" name="Google Shape;4304;g10203d16340_0_286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05" name="Google Shape;4305;g10203d16340_0_28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1"/>
        <p:cNvGrpSpPr/>
        <p:nvPr/>
      </p:nvGrpSpPr>
      <p:grpSpPr>
        <a:xfrm>
          <a:off x="0" y="0"/>
          <a:ext cx="0" cy="0"/>
          <a:chOff x="0" y="0"/>
          <a:chExt cx="0" cy="0"/>
        </a:xfrm>
      </p:grpSpPr>
      <p:sp>
        <p:nvSpPr>
          <p:cNvPr id="3112" name="Google Shape;3112;g101c9c1d671_3_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3" name="Google Shape;3113;g101c9c1d671_3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124297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0"/>
        <p:cNvGrpSpPr/>
        <p:nvPr/>
      </p:nvGrpSpPr>
      <p:grpSpPr>
        <a:xfrm>
          <a:off x="0" y="0"/>
          <a:ext cx="0" cy="0"/>
          <a:chOff x="0" y="0"/>
          <a:chExt cx="0" cy="0"/>
        </a:xfrm>
      </p:grpSpPr>
      <p:sp>
        <p:nvSpPr>
          <p:cNvPr id="4311" name="Google Shape;4311;g10203d16340_0_286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2" name="Google Shape;4312;g10203d16340_0_286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7"/>
        <p:cNvGrpSpPr/>
        <p:nvPr/>
      </p:nvGrpSpPr>
      <p:grpSpPr>
        <a:xfrm>
          <a:off x="0" y="0"/>
          <a:ext cx="0" cy="0"/>
          <a:chOff x="0" y="0"/>
          <a:chExt cx="0" cy="0"/>
        </a:xfrm>
      </p:grpSpPr>
      <p:sp>
        <p:nvSpPr>
          <p:cNvPr id="4318" name="Google Shape;4318;g10203d16340_0_286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9" name="Google Shape;4319;g10203d16340_0_286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4"/>
        <p:cNvGrpSpPr/>
        <p:nvPr/>
      </p:nvGrpSpPr>
      <p:grpSpPr>
        <a:xfrm>
          <a:off x="0" y="0"/>
          <a:ext cx="0" cy="0"/>
          <a:chOff x="0" y="0"/>
          <a:chExt cx="0" cy="0"/>
        </a:xfrm>
      </p:grpSpPr>
      <p:sp>
        <p:nvSpPr>
          <p:cNvPr id="4345" name="Google Shape;4345;g10203d16340_0_287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6" name="Google Shape;4346;g10203d16340_0_28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0"/>
        <p:cNvGrpSpPr/>
        <p:nvPr/>
      </p:nvGrpSpPr>
      <p:grpSpPr>
        <a:xfrm>
          <a:off x="0" y="0"/>
          <a:ext cx="0" cy="0"/>
          <a:chOff x="0" y="0"/>
          <a:chExt cx="0" cy="0"/>
        </a:xfrm>
      </p:grpSpPr>
      <p:sp>
        <p:nvSpPr>
          <p:cNvPr id="4361" name="Google Shape;4361;g10203d16340_0_287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2" name="Google Shape;4362;g10203d16340_0_28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7"/>
        <p:cNvGrpSpPr/>
        <p:nvPr/>
      </p:nvGrpSpPr>
      <p:grpSpPr>
        <a:xfrm>
          <a:off x="0" y="0"/>
          <a:ext cx="0" cy="0"/>
          <a:chOff x="0" y="0"/>
          <a:chExt cx="0" cy="0"/>
        </a:xfrm>
      </p:grpSpPr>
      <p:sp>
        <p:nvSpPr>
          <p:cNvPr id="4698" name="Google Shape;4698;g10203d16340_0_290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9" name="Google Shape;4699;g10203d16340_0_290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4"/>
        <p:cNvGrpSpPr/>
        <p:nvPr/>
      </p:nvGrpSpPr>
      <p:grpSpPr>
        <a:xfrm>
          <a:off x="0" y="0"/>
          <a:ext cx="0" cy="0"/>
          <a:chOff x="0" y="0"/>
          <a:chExt cx="0" cy="0"/>
        </a:xfrm>
      </p:grpSpPr>
      <p:sp>
        <p:nvSpPr>
          <p:cNvPr id="7485" name="Google Shape;7485;g10203d16340_0_318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6" name="Google Shape;7486;g10203d16340_0_318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3"/>
        <p:cNvGrpSpPr/>
        <p:nvPr/>
      </p:nvGrpSpPr>
      <p:grpSpPr>
        <a:xfrm>
          <a:off x="0" y="0"/>
          <a:ext cx="0" cy="0"/>
          <a:chOff x="0" y="0"/>
          <a:chExt cx="0" cy="0"/>
        </a:xfrm>
      </p:grpSpPr>
      <p:sp>
        <p:nvSpPr>
          <p:cNvPr id="7904" name="Google Shape;7904;g10203d16340_0_32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5" name="Google Shape;7905;g10203d16340_0_32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3"/>
        <p:cNvGrpSpPr/>
        <p:nvPr/>
      </p:nvGrpSpPr>
      <p:grpSpPr>
        <a:xfrm>
          <a:off x="0" y="0"/>
          <a:ext cx="0" cy="0"/>
          <a:chOff x="0" y="0"/>
          <a:chExt cx="0" cy="0"/>
        </a:xfrm>
      </p:grpSpPr>
      <p:sp>
        <p:nvSpPr>
          <p:cNvPr id="8074" name="Google Shape;8074;g10203d16340_0_324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5" name="Google Shape;8075;g10203d16340_0_32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8"/>
        <p:cNvGrpSpPr/>
        <p:nvPr/>
      </p:nvGrpSpPr>
      <p:grpSpPr>
        <a:xfrm>
          <a:off x="0" y="0"/>
          <a:ext cx="0" cy="0"/>
          <a:chOff x="0" y="0"/>
          <a:chExt cx="0" cy="0"/>
        </a:xfrm>
      </p:grpSpPr>
      <p:sp>
        <p:nvSpPr>
          <p:cNvPr id="8479" name="Google Shape;8479;g10203d16340_0_328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0" name="Google Shape;8480;g10203d16340_0_32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8"/>
        <p:cNvGrpSpPr/>
        <p:nvPr/>
      </p:nvGrpSpPr>
      <p:grpSpPr>
        <a:xfrm>
          <a:off x="0" y="0"/>
          <a:ext cx="0" cy="0"/>
          <a:chOff x="0" y="0"/>
          <a:chExt cx="0" cy="0"/>
        </a:xfrm>
      </p:grpSpPr>
      <p:sp>
        <p:nvSpPr>
          <p:cNvPr id="8859" name="Google Shape;8859;g10203d16340_0_332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0" name="Google Shape;8860;g10203d16340_0_33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7"/>
        <p:cNvGrpSpPr/>
        <p:nvPr/>
      </p:nvGrpSpPr>
      <p:grpSpPr>
        <a:xfrm>
          <a:off x="0" y="0"/>
          <a:ext cx="0" cy="0"/>
          <a:chOff x="0" y="0"/>
          <a:chExt cx="0" cy="0"/>
        </a:xfrm>
      </p:grpSpPr>
      <p:sp>
        <p:nvSpPr>
          <p:cNvPr id="2568" name="Google Shape;2568;g101c9c1d38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9" name="Google Shape;2569;g101c9c1d38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253838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27"/>
        <p:cNvGrpSpPr/>
        <p:nvPr/>
      </p:nvGrpSpPr>
      <p:grpSpPr>
        <a:xfrm>
          <a:off x="0" y="0"/>
          <a:ext cx="0" cy="0"/>
          <a:chOff x="0" y="0"/>
          <a:chExt cx="0" cy="0"/>
        </a:xfrm>
      </p:grpSpPr>
      <p:sp>
        <p:nvSpPr>
          <p:cNvPr id="9628" name="Google Shape;9628;g10203d16340_0_339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29" name="Google Shape;9629;g10203d16340_0_339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4"/>
        <p:cNvGrpSpPr/>
        <p:nvPr/>
      </p:nvGrpSpPr>
      <p:grpSpPr>
        <a:xfrm>
          <a:off x="0" y="0"/>
          <a:ext cx="0" cy="0"/>
          <a:chOff x="0" y="0"/>
          <a:chExt cx="0" cy="0"/>
        </a:xfrm>
      </p:grpSpPr>
      <p:sp>
        <p:nvSpPr>
          <p:cNvPr id="11035" name="Google Shape;11035;g10203d16340_0_353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6" name="Google Shape;11036;g10203d16340_0_353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28"/>
        <p:cNvGrpSpPr/>
        <p:nvPr/>
      </p:nvGrpSpPr>
      <p:grpSpPr>
        <a:xfrm>
          <a:off x="0" y="0"/>
          <a:ext cx="0" cy="0"/>
          <a:chOff x="0" y="0"/>
          <a:chExt cx="0" cy="0"/>
        </a:xfrm>
      </p:grpSpPr>
      <p:sp>
        <p:nvSpPr>
          <p:cNvPr id="13429" name="Google Shape;13429;g10203d16340_0_377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30" name="Google Shape;13430;g10203d16340_0_377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42"/>
        <p:cNvGrpSpPr/>
        <p:nvPr/>
      </p:nvGrpSpPr>
      <p:grpSpPr>
        <a:xfrm>
          <a:off x="0" y="0"/>
          <a:ext cx="0" cy="0"/>
          <a:chOff x="0" y="0"/>
          <a:chExt cx="0" cy="0"/>
        </a:xfrm>
      </p:grpSpPr>
      <p:sp>
        <p:nvSpPr>
          <p:cNvPr id="15443" name="Google Shape;15443;g10203d16340_0_397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44" name="Google Shape;15444;g10203d16340_0_397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78"/>
        <p:cNvGrpSpPr/>
        <p:nvPr/>
      </p:nvGrpSpPr>
      <p:grpSpPr>
        <a:xfrm>
          <a:off x="0" y="0"/>
          <a:ext cx="0" cy="0"/>
          <a:chOff x="0" y="0"/>
          <a:chExt cx="0" cy="0"/>
        </a:xfrm>
      </p:grpSpPr>
      <p:sp>
        <p:nvSpPr>
          <p:cNvPr id="17079" name="Google Shape;17079;g10203d16340_0_414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80" name="Google Shape;17080;g10203d16340_0_414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20"/>
        <p:cNvGrpSpPr/>
        <p:nvPr/>
      </p:nvGrpSpPr>
      <p:grpSpPr>
        <a:xfrm>
          <a:off x="0" y="0"/>
          <a:ext cx="0" cy="0"/>
          <a:chOff x="0" y="0"/>
          <a:chExt cx="0" cy="0"/>
        </a:xfrm>
      </p:grpSpPr>
      <p:sp>
        <p:nvSpPr>
          <p:cNvPr id="18121" name="Google Shape;18121;g10203d16340_0_424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22" name="Google Shape;18122;g10203d16340_0_42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63"/>
        <p:cNvGrpSpPr/>
        <p:nvPr/>
      </p:nvGrpSpPr>
      <p:grpSpPr>
        <a:xfrm>
          <a:off x="0" y="0"/>
          <a:ext cx="0" cy="0"/>
          <a:chOff x="0" y="0"/>
          <a:chExt cx="0" cy="0"/>
        </a:xfrm>
      </p:grpSpPr>
      <p:sp>
        <p:nvSpPr>
          <p:cNvPr id="19664" name="Google Shape;19664;g10203d16340_0_479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65" name="Google Shape;19665;g10203d16340_0_479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4"/>
        <p:cNvGrpSpPr/>
        <p:nvPr/>
      </p:nvGrpSpPr>
      <p:grpSpPr>
        <a:xfrm>
          <a:off x="0" y="0"/>
          <a:ext cx="0" cy="0"/>
          <a:chOff x="0" y="0"/>
          <a:chExt cx="0" cy="0"/>
        </a:xfrm>
      </p:grpSpPr>
      <p:sp>
        <p:nvSpPr>
          <p:cNvPr id="2625" name="Google Shape;2625;g101b61fec88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6" name="Google Shape;2626;g101b61fec88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8"/>
        <p:cNvGrpSpPr/>
        <p:nvPr/>
      </p:nvGrpSpPr>
      <p:grpSpPr>
        <a:xfrm>
          <a:off x="0" y="0"/>
          <a:ext cx="0" cy="0"/>
          <a:chOff x="0" y="0"/>
          <a:chExt cx="0" cy="0"/>
        </a:xfrm>
      </p:grpSpPr>
      <p:sp>
        <p:nvSpPr>
          <p:cNvPr id="2629" name="Google Shape;2629;g101c9c1d385_0_18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0" name="Google Shape;2630;g101c9c1d385_0_18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0"/>
        <p:cNvGrpSpPr/>
        <p:nvPr/>
      </p:nvGrpSpPr>
      <p:grpSpPr>
        <a:xfrm>
          <a:off x="0" y="0"/>
          <a:ext cx="0" cy="0"/>
          <a:chOff x="0" y="0"/>
          <a:chExt cx="0" cy="0"/>
        </a:xfrm>
      </p:grpSpPr>
      <p:sp>
        <p:nvSpPr>
          <p:cNvPr id="2761" name="Google Shape;2761;g101c9c1d385_0_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2" name="Google Shape;2762;g101c9c1d385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7"/>
        <p:cNvGrpSpPr/>
        <p:nvPr/>
      </p:nvGrpSpPr>
      <p:grpSpPr>
        <a:xfrm>
          <a:off x="0" y="0"/>
          <a:ext cx="0" cy="0"/>
          <a:chOff x="0" y="0"/>
          <a:chExt cx="0" cy="0"/>
        </a:xfrm>
      </p:grpSpPr>
      <p:sp>
        <p:nvSpPr>
          <p:cNvPr id="3048" name="Google Shape;3048;g101c9c1d385_0_26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9" name="Google Shape;3049;g101c9c1d385_0_26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chemeClr val="dk1"/>
            </a:gs>
            <a:gs pos="100000">
              <a:schemeClr val="lt1"/>
            </a:gs>
          </a:gsLst>
          <a:path path="circle">
            <a:fillToRect l="50000" t="50000" r="50000" b="50000"/>
          </a:path>
          <a:tileRect/>
        </a:gradFill>
        <a:effectLst/>
      </p:bgPr>
    </p:bg>
    <p:spTree>
      <p:nvGrpSpPr>
        <p:cNvPr id="1" name="Shape 227"/>
        <p:cNvGrpSpPr/>
        <p:nvPr/>
      </p:nvGrpSpPr>
      <p:grpSpPr>
        <a:xfrm>
          <a:off x="0" y="0"/>
          <a:ext cx="0" cy="0"/>
          <a:chOff x="0" y="0"/>
          <a:chExt cx="0" cy="0"/>
        </a:xfrm>
      </p:grpSpPr>
      <p:sp>
        <p:nvSpPr>
          <p:cNvPr id="228" name="Google Shape;228;p4"/>
          <p:cNvSpPr txBox="1">
            <a:spLocks noGrp="1"/>
          </p:cNvSpPr>
          <p:nvPr>
            <p:ph type="body" idx="1"/>
          </p:nvPr>
        </p:nvSpPr>
        <p:spPr>
          <a:xfrm>
            <a:off x="720000" y="1132875"/>
            <a:ext cx="7704000" cy="34758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AutoNum type="arabicPeriod"/>
              <a:defRPr sz="1250"/>
            </a:lvl1pPr>
            <a:lvl2pPr marL="914400" lvl="1" indent="-304800" rtl="0">
              <a:lnSpc>
                <a:spcPct val="100000"/>
              </a:lnSpc>
              <a:spcBef>
                <a:spcPts val="0"/>
              </a:spcBef>
              <a:spcAft>
                <a:spcPts val="0"/>
              </a:spcAft>
              <a:buSzPts val="1200"/>
              <a:buFont typeface="Roboto Condensed Light"/>
              <a:buAutoNum type="alphaLcPeriod"/>
              <a:defRPr/>
            </a:lvl2pPr>
            <a:lvl3pPr marL="1371600" lvl="2" indent="-304800" rtl="0">
              <a:lnSpc>
                <a:spcPct val="100000"/>
              </a:lnSpc>
              <a:spcBef>
                <a:spcPts val="0"/>
              </a:spcBef>
              <a:spcAft>
                <a:spcPts val="0"/>
              </a:spcAft>
              <a:buSzPts val="1200"/>
              <a:buFont typeface="Roboto Condensed Light"/>
              <a:buAutoNum type="romanLcPeriod"/>
              <a:defRPr/>
            </a:lvl3pPr>
            <a:lvl4pPr marL="1828800" lvl="3" indent="-304800" rtl="0">
              <a:lnSpc>
                <a:spcPct val="100000"/>
              </a:lnSpc>
              <a:spcBef>
                <a:spcPts val="0"/>
              </a:spcBef>
              <a:spcAft>
                <a:spcPts val="0"/>
              </a:spcAft>
              <a:buSzPts val="1200"/>
              <a:buFont typeface="Roboto Condensed Light"/>
              <a:buAutoNum type="arabicPeriod"/>
              <a:defRPr/>
            </a:lvl4pPr>
            <a:lvl5pPr marL="2286000" lvl="4" indent="-304800" rtl="0">
              <a:lnSpc>
                <a:spcPct val="100000"/>
              </a:lnSpc>
              <a:spcBef>
                <a:spcPts val="0"/>
              </a:spcBef>
              <a:spcAft>
                <a:spcPts val="0"/>
              </a:spcAft>
              <a:buSzPts val="1200"/>
              <a:buFont typeface="Roboto Condensed Light"/>
              <a:buAutoNum type="alphaLcPeriod"/>
              <a:defRPr/>
            </a:lvl5pPr>
            <a:lvl6pPr marL="2743200" lvl="5" indent="-304800" rtl="0">
              <a:lnSpc>
                <a:spcPct val="100000"/>
              </a:lnSpc>
              <a:spcBef>
                <a:spcPts val="0"/>
              </a:spcBef>
              <a:spcAft>
                <a:spcPts val="0"/>
              </a:spcAft>
              <a:buSzPts val="1200"/>
              <a:buFont typeface="Roboto Condensed Light"/>
              <a:buAutoNum type="romanLcPeriod"/>
              <a:defRPr/>
            </a:lvl6pPr>
            <a:lvl7pPr marL="3200400" lvl="6" indent="-304800" rtl="0">
              <a:lnSpc>
                <a:spcPct val="100000"/>
              </a:lnSpc>
              <a:spcBef>
                <a:spcPts val="0"/>
              </a:spcBef>
              <a:spcAft>
                <a:spcPts val="0"/>
              </a:spcAft>
              <a:buSzPts val="1200"/>
              <a:buFont typeface="Roboto Condensed Light"/>
              <a:buAutoNum type="arabicPeriod"/>
              <a:defRPr/>
            </a:lvl7pPr>
            <a:lvl8pPr marL="3657600" lvl="7" indent="-304800" rtl="0">
              <a:lnSpc>
                <a:spcPct val="100000"/>
              </a:lnSpc>
              <a:spcBef>
                <a:spcPts val="0"/>
              </a:spcBef>
              <a:spcAft>
                <a:spcPts val="0"/>
              </a:spcAft>
              <a:buSzPts val="1200"/>
              <a:buFont typeface="Roboto Condensed Light"/>
              <a:buAutoNum type="alphaLcPeriod"/>
              <a:defRPr/>
            </a:lvl8pPr>
            <a:lvl9pPr marL="4114800" lvl="8" indent="-304800" rtl="0">
              <a:lnSpc>
                <a:spcPct val="100000"/>
              </a:lnSpc>
              <a:spcBef>
                <a:spcPts val="0"/>
              </a:spcBef>
              <a:spcAft>
                <a:spcPts val="0"/>
              </a:spcAft>
              <a:buSzPts val="1200"/>
              <a:buFont typeface="Roboto Condensed Light"/>
              <a:buAutoNum type="romanLcPeriod"/>
              <a:defRPr/>
            </a:lvl9pPr>
          </a:lstStyle>
          <a:p>
            <a:endParaRPr/>
          </a:p>
        </p:txBody>
      </p:sp>
      <p:sp>
        <p:nvSpPr>
          <p:cNvPr id="229" name="Google Shape;229;p4"/>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Font typeface="Bebas Neue"/>
              <a:buNone/>
              <a:defRPr sz="3800"/>
            </a:lvl1pPr>
            <a:lvl2pPr lvl="1" rtl="0">
              <a:spcBef>
                <a:spcPts val="0"/>
              </a:spcBef>
              <a:spcAft>
                <a:spcPts val="0"/>
              </a:spcAft>
              <a:buSzPts val="3500"/>
              <a:buFont typeface="Bebas Neue"/>
              <a:buNone/>
              <a:defRPr sz="3500">
                <a:latin typeface="Bebas Neue"/>
                <a:ea typeface="Bebas Neue"/>
                <a:cs typeface="Bebas Neue"/>
                <a:sym typeface="Bebas Neue"/>
              </a:defRPr>
            </a:lvl2pPr>
            <a:lvl3pPr lvl="2" rtl="0">
              <a:spcBef>
                <a:spcPts val="0"/>
              </a:spcBef>
              <a:spcAft>
                <a:spcPts val="0"/>
              </a:spcAft>
              <a:buSzPts val="3500"/>
              <a:buFont typeface="Bebas Neue"/>
              <a:buNone/>
              <a:defRPr sz="3500">
                <a:latin typeface="Bebas Neue"/>
                <a:ea typeface="Bebas Neue"/>
                <a:cs typeface="Bebas Neue"/>
                <a:sym typeface="Bebas Neue"/>
              </a:defRPr>
            </a:lvl3pPr>
            <a:lvl4pPr lvl="3" rtl="0">
              <a:spcBef>
                <a:spcPts val="0"/>
              </a:spcBef>
              <a:spcAft>
                <a:spcPts val="0"/>
              </a:spcAft>
              <a:buSzPts val="3500"/>
              <a:buFont typeface="Bebas Neue"/>
              <a:buNone/>
              <a:defRPr sz="3500">
                <a:latin typeface="Bebas Neue"/>
                <a:ea typeface="Bebas Neue"/>
                <a:cs typeface="Bebas Neue"/>
                <a:sym typeface="Bebas Neue"/>
              </a:defRPr>
            </a:lvl4pPr>
            <a:lvl5pPr lvl="4" rtl="0">
              <a:spcBef>
                <a:spcPts val="0"/>
              </a:spcBef>
              <a:spcAft>
                <a:spcPts val="0"/>
              </a:spcAft>
              <a:buSzPts val="3500"/>
              <a:buFont typeface="Bebas Neue"/>
              <a:buNone/>
              <a:defRPr sz="3500">
                <a:latin typeface="Bebas Neue"/>
                <a:ea typeface="Bebas Neue"/>
                <a:cs typeface="Bebas Neue"/>
                <a:sym typeface="Bebas Neue"/>
              </a:defRPr>
            </a:lvl5pPr>
            <a:lvl6pPr lvl="5" rtl="0">
              <a:spcBef>
                <a:spcPts val="0"/>
              </a:spcBef>
              <a:spcAft>
                <a:spcPts val="0"/>
              </a:spcAft>
              <a:buSzPts val="3500"/>
              <a:buFont typeface="Bebas Neue"/>
              <a:buNone/>
              <a:defRPr sz="3500">
                <a:latin typeface="Bebas Neue"/>
                <a:ea typeface="Bebas Neue"/>
                <a:cs typeface="Bebas Neue"/>
                <a:sym typeface="Bebas Neue"/>
              </a:defRPr>
            </a:lvl6pPr>
            <a:lvl7pPr lvl="6" rtl="0">
              <a:spcBef>
                <a:spcPts val="0"/>
              </a:spcBef>
              <a:spcAft>
                <a:spcPts val="0"/>
              </a:spcAft>
              <a:buSzPts val="3500"/>
              <a:buFont typeface="Bebas Neue"/>
              <a:buNone/>
              <a:defRPr sz="3500">
                <a:latin typeface="Bebas Neue"/>
                <a:ea typeface="Bebas Neue"/>
                <a:cs typeface="Bebas Neue"/>
                <a:sym typeface="Bebas Neue"/>
              </a:defRPr>
            </a:lvl7pPr>
            <a:lvl8pPr lvl="7" rtl="0">
              <a:spcBef>
                <a:spcPts val="0"/>
              </a:spcBef>
              <a:spcAft>
                <a:spcPts val="0"/>
              </a:spcAft>
              <a:buSzPts val="3500"/>
              <a:buFont typeface="Bebas Neue"/>
              <a:buNone/>
              <a:defRPr sz="3500">
                <a:latin typeface="Bebas Neue"/>
                <a:ea typeface="Bebas Neue"/>
                <a:cs typeface="Bebas Neue"/>
                <a:sym typeface="Bebas Neue"/>
              </a:defRPr>
            </a:lvl8pPr>
            <a:lvl9pPr lvl="8" rtl="0">
              <a:spcBef>
                <a:spcPts val="0"/>
              </a:spcBef>
              <a:spcAft>
                <a:spcPts val="0"/>
              </a:spcAft>
              <a:buSzPts val="3500"/>
              <a:buFont typeface="Bebas Neue"/>
              <a:buNone/>
              <a:defRPr sz="3500">
                <a:latin typeface="Bebas Neue"/>
                <a:ea typeface="Bebas Neue"/>
                <a:cs typeface="Bebas Neue"/>
                <a:sym typeface="Bebas Neue"/>
              </a:defRPr>
            </a:lvl9pPr>
          </a:lstStyle>
          <a:p>
            <a:endParaRPr/>
          </a:p>
        </p:txBody>
      </p:sp>
      <p:grpSp>
        <p:nvGrpSpPr>
          <p:cNvPr id="230" name="Google Shape;230;p4"/>
          <p:cNvGrpSpPr/>
          <p:nvPr/>
        </p:nvGrpSpPr>
        <p:grpSpPr>
          <a:xfrm>
            <a:off x="-5596073" y="4700231"/>
            <a:ext cx="20336146" cy="3511718"/>
            <a:chOff x="-5596083" y="4138656"/>
            <a:chExt cx="20336146" cy="3511718"/>
          </a:xfrm>
        </p:grpSpPr>
        <p:sp>
          <p:nvSpPr>
            <p:cNvPr id="231" name="Google Shape;231;p4"/>
            <p:cNvSpPr/>
            <p:nvPr/>
          </p:nvSpPr>
          <p:spPr>
            <a:xfrm>
              <a:off x="-5596083" y="4138656"/>
              <a:ext cx="20336146" cy="3511718"/>
            </a:xfrm>
            <a:custGeom>
              <a:avLst/>
              <a:gdLst/>
              <a:ahLst/>
              <a:cxnLst/>
              <a:rect l="l" t="t" r="r" b="b"/>
              <a:pathLst>
                <a:path w="284810" h="49182" extrusionOk="0">
                  <a:moveTo>
                    <a:pt x="284810" y="49182"/>
                  </a:moveTo>
                  <a:lnTo>
                    <a:pt x="0" y="49182"/>
                  </a:lnTo>
                  <a:lnTo>
                    <a:pt x="75771" y="0"/>
                  </a:lnTo>
                  <a:lnTo>
                    <a:pt x="208932" y="0"/>
                  </a:lnTo>
                  <a:close/>
                </a:path>
              </a:pathLst>
            </a:custGeom>
            <a:solidFill>
              <a:srgbClr val="80B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
            <p:cNvSpPr/>
            <p:nvPr/>
          </p:nvSpPr>
          <p:spPr>
            <a:xfrm>
              <a:off x="-5586943" y="4143226"/>
              <a:ext cx="5872713" cy="3501079"/>
            </a:xfrm>
            <a:custGeom>
              <a:avLst/>
              <a:gdLst/>
              <a:ahLst/>
              <a:cxnLst/>
              <a:rect l="l" t="t" r="r" b="b"/>
              <a:pathLst>
                <a:path w="82248" h="49033" extrusionOk="0">
                  <a:moveTo>
                    <a:pt x="14364" y="49032"/>
                  </a:moveTo>
                  <a:lnTo>
                    <a:pt x="0" y="49032"/>
                  </a:lnTo>
                  <a:lnTo>
                    <a:pt x="75515" y="0"/>
                  </a:lnTo>
                  <a:lnTo>
                    <a:pt x="822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
            <p:cNvSpPr/>
            <p:nvPr/>
          </p:nvSpPr>
          <p:spPr>
            <a:xfrm>
              <a:off x="-3831870" y="4143226"/>
              <a:ext cx="4940268" cy="3501079"/>
            </a:xfrm>
            <a:custGeom>
              <a:avLst/>
              <a:gdLst/>
              <a:ahLst/>
              <a:cxnLst/>
              <a:rect l="l" t="t" r="r" b="b"/>
              <a:pathLst>
                <a:path w="69189" h="49033" extrusionOk="0">
                  <a:moveTo>
                    <a:pt x="14321" y="49032"/>
                  </a:moveTo>
                  <a:lnTo>
                    <a:pt x="0" y="49032"/>
                  </a:lnTo>
                  <a:lnTo>
                    <a:pt x="62455" y="0"/>
                  </a:lnTo>
                  <a:lnTo>
                    <a:pt x="691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2078296" y="4143226"/>
              <a:ext cx="4007751" cy="3501079"/>
            </a:xfrm>
            <a:custGeom>
              <a:avLst/>
              <a:gdLst/>
              <a:ahLst/>
              <a:cxnLst/>
              <a:rect l="l" t="t" r="r" b="b"/>
              <a:pathLst>
                <a:path w="56129" h="49033" extrusionOk="0">
                  <a:moveTo>
                    <a:pt x="14342" y="49032"/>
                  </a:moveTo>
                  <a:lnTo>
                    <a:pt x="0" y="49032"/>
                  </a:lnTo>
                  <a:lnTo>
                    <a:pt x="49396" y="0"/>
                  </a:lnTo>
                  <a:lnTo>
                    <a:pt x="561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a:off x="-324722" y="4143226"/>
              <a:ext cx="3076805" cy="3501079"/>
            </a:xfrm>
            <a:custGeom>
              <a:avLst/>
              <a:gdLst/>
              <a:ahLst/>
              <a:cxnLst/>
              <a:rect l="l" t="t" r="r" b="b"/>
              <a:pathLst>
                <a:path w="43091" h="49033" extrusionOk="0">
                  <a:moveTo>
                    <a:pt x="14342" y="49032"/>
                  </a:moveTo>
                  <a:lnTo>
                    <a:pt x="0" y="49032"/>
                  </a:lnTo>
                  <a:lnTo>
                    <a:pt x="36357" y="0"/>
                  </a:lnTo>
                  <a:lnTo>
                    <a:pt x="430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
            <p:cNvSpPr/>
            <p:nvPr/>
          </p:nvSpPr>
          <p:spPr>
            <a:xfrm>
              <a:off x="1430352" y="4143226"/>
              <a:ext cx="2144288" cy="3501079"/>
            </a:xfrm>
            <a:custGeom>
              <a:avLst/>
              <a:gdLst/>
              <a:ahLst/>
              <a:cxnLst/>
              <a:rect l="l" t="t" r="r" b="b"/>
              <a:pathLst>
                <a:path w="30031" h="49033" extrusionOk="0">
                  <a:moveTo>
                    <a:pt x="14321" y="49032"/>
                  </a:moveTo>
                  <a:lnTo>
                    <a:pt x="0" y="49032"/>
                  </a:lnTo>
                  <a:lnTo>
                    <a:pt x="23319" y="0"/>
                  </a:lnTo>
                  <a:lnTo>
                    <a:pt x="300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
            <p:cNvSpPr/>
            <p:nvPr/>
          </p:nvSpPr>
          <p:spPr>
            <a:xfrm>
              <a:off x="3183926" y="4143226"/>
              <a:ext cx="1211843" cy="3501079"/>
            </a:xfrm>
            <a:custGeom>
              <a:avLst/>
              <a:gdLst/>
              <a:ahLst/>
              <a:cxnLst/>
              <a:rect l="l" t="t" r="r" b="b"/>
              <a:pathLst>
                <a:path w="16972" h="49033" extrusionOk="0">
                  <a:moveTo>
                    <a:pt x="14342" y="49032"/>
                  </a:moveTo>
                  <a:lnTo>
                    <a:pt x="0" y="49032"/>
                  </a:lnTo>
                  <a:lnTo>
                    <a:pt x="10281" y="0"/>
                  </a:lnTo>
                  <a:lnTo>
                    <a:pt x="169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4"/>
            <p:cNvSpPr/>
            <p:nvPr/>
          </p:nvSpPr>
          <p:spPr>
            <a:xfrm>
              <a:off x="4739072" y="4143226"/>
              <a:ext cx="1220983" cy="3501079"/>
            </a:xfrm>
            <a:custGeom>
              <a:avLst/>
              <a:gdLst/>
              <a:ahLst/>
              <a:cxnLst/>
              <a:rect l="l" t="t" r="r" b="b"/>
              <a:pathLst>
                <a:path w="17100" h="49033" extrusionOk="0">
                  <a:moveTo>
                    <a:pt x="17099" y="49032"/>
                  </a:moveTo>
                  <a:lnTo>
                    <a:pt x="2757" y="49032"/>
                  </a:lnTo>
                  <a:lnTo>
                    <a:pt x="0" y="0"/>
                  </a:lnTo>
                  <a:lnTo>
                    <a:pt x="67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
            <p:cNvSpPr/>
            <p:nvPr/>
          </p:nvSpPr>
          <p:spPr>
            <a:xfrm>
              <a:off x="5561629" y="4143226"/>
              <a:ext cx="2152000" cy="3501079"/>
            </a:xfrm>
            <a:custGeom>
              <a:avLst/>
              <a:gdLst/>
              <a:ahLst/>
              <a:cxnLst/>
              <a:rect l="l" t="t" r="r" b="b"/>
              <a:pathLst>
                <a:path w="30139" h="49033" extrusionOk="0">
                  <a:moveTo>
                    <a:pt x="30138" y="49032"/>
                  </a:moveTo>
                  <a:lnTo>
                    <a:pt x="15818"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
            <p:cNvSpPr/>
            <p:nvPr/>
          </p:nvSpPr>
          <p:spPr>
            <a:xfrm>
              <a:off x="6384257" y="4143226"/>
              <a:ext cx="3084445" cy="3501079"/>
            </a:xfrm>
            <a:custGeom>
              <a:avLst/>
              <a:gdLst/>
              <a:ahLst/>
              <a:cxnLst/>
              <a:rect l="l" t="t" r="r" b="b"/>
              <a:pathLst>
                <a:path w="43198" h="49033" extrusionOk="0">
                  <a:moveTo>
                    <a:pt x="43197" y="49032"/>
                  </a:moveTo>
                  <a:lnTo>
                    <a:pt x="2885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
            <p:cNvSpPr/>
            <p:nvPr/>
          </p:nvSpPr>
          <p:spPr>
            <a:xfrm>
              <a:off x="7206885" y="4143226"/>
              <a:ext cx="4015391" cy="3501079"/>
            </a:xfrm>
            <a:custGeom>
              <a:avLst/>
              <a:gdLst/>
              <a:ahLst/>
              <a:cxnLst/>
              <a:rect l="l" t="t" r="r" b="b"/>
              <a:pathLst>
                <a:path w="56236" h="49033" extrusionOk="0">
                  <a:moveTo>
                    <a:pt x="56235" y="49032"/>
                  </a:moveTo>
                  <a:lnTo>
                    <a:pt x="4191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
            <p:cNvSpPr/>
            <p:nvPr/>
          </p:nvSpPr>
          <p:spPr>
            <a:xfrm>
              <a:off x="8029442" y="4143226"/>
              <a:ext cx="4946408" cy="3501079"/>
            </a:xfrm>
            <a:custGeom>
              <a:avLst/>
              <a:gdLst/>
              <a:ahLst/>
              <a:cxnLst/>
              <a:rect l="l" t="t" r="r" b="b"/>
              <a:pathLst>
                <a:path w="69275" h="49033" extrusionOk="0">
                  <a:moveTo>
                    <a:pt x="69274" y="49032"/>
                  </a:moveTo>
                  <a:lnTo>
                    <a:pt x="5495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
            <p:cNvSpPr/>
            <p:nvPr/>
          </p:nvSpPr>
          <p:spPr>
            <a:xfrm>
              <a:off x="8850499" y="4143226"/>
              <a:ext cx="5880424" cy="3501079"/>
            </a:xfrm>
            <a:custGeom>
              <a:avLst/>
              <a:gdLst/>
              <a:ahLst/>
              <a:cxnLst/>
              <a:rect l="l" t="t" r="r" b="b"/>
              <a:pathLst>
                <a:path w="82356" h="49033" extrusionOk="0">
                  <a:moveTo>
                    <a:pt x="82355" y="49032"/>
                  </a:moveTo>
                  <a:lnTo>
                    <a:pt x="6801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 name="Google Shape;244;p4"/>
            <p:cNvGrpSpPr/>
            <p:nvPr/>
          </p:nvGrpSpPr>
          <p:grpSpPr>
            <a:xfrm>
              <a:off x="-4225655" y="4326373"/>
              <a:ext cx="17593719" cy="3021825"/>
              <a:chOff x="-4225655" y="4326373"/>
              <a:chExt cx="17593719" cy="3021825"/>
            </a:xfrm>
          </p:grpSpPr>
          <p:sp>
            <p:nvSpPr>
              <p:cNvPr id="245" name="Google Shape;245;p4"/>
              <p:cNvSpPr/>
              <p:nvPr/>
            </p:nvSpPr>
            <p:spPr>
              <a:xfrm>
                <a:off x="-4225655" y="4326373"/>
                <a:ext cx="8790790" cy="3021825"/>
              </a:xfrm>
              <a:custGeom>
                <a:avLst/>
                <a:gdLst/>
                <a:ahLst/>
                <a:cxnLst/>
                <a:rect l="l" t="t" r="r" b="b"/>
                <a:pathLst>
                  <a:path w="123116" h="42321" fill="none" extrusionOk="0">
                    <a:moveTo>
                      <a:pt x="123116" y="42321"/>
                    </a:moveTo>
                    <a:lnTo>
                      <a:pt x="1" y="42321"/>
                    </a:lnTo>
                    <a:lnTo>
                      <a:pt x="58609" y="0"/>
                    </a:lnTo>
                    <a:lnTo>
                      <a:pt x="123116"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
              <p:cNvSpPr/>
              <p:nvPr/>
            </p:nvSpPr>
            <p:spPr>
              <a:xfrm>
                <a:off x="-3473215" y="4871174"/>
                <a:ext cx="4067301" cy="1933723"/>
              </a:xfrm>
              <a:custGeom>
                <a:avLst/>
                <a:gdLst/>
                <a:ahLst/>
                <a:cxnLst/>
                <a:rect l="l" t="t" r="r" b="b"/>
                <a:pathLst>
                  <a:path w="56963" h="27082" fill="none" extrusionOk="0">
                    <a:moveTo>
                      <a:pt x="29176" y="27082"/>
                    </a:moveTo>
                    <a:lnTo>
                      <a:pt x="0" y="27082"/>
                    </a:lnTo>
                    <a:lnTo>
                      <a:pt x="37512" y="1"/>
                    </a:lnTo>
                    <a:lnTo>
                      <a:pt x="56962" y="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
              <p:cNvSpPr/>
              <p:nvPr/>
            </p:nvSpPr>
            <p:spPr>
              <a:xfrm>
                <a:off x="-765847" y="5477096"/>
                <a:ext cx="903599" cy="721951"/>
              </a:xfrm>
              <a:custGeom>
                <a:avLst/>
                <a:gdLst/>
                <a:ahLst/>
                <a:cxnLst/>
                <a:rect l="l" t="t" r="r" b="b"/>
                <a:pathLst>
                  <a:path w="12655" h="10111" fill="none" extrusionOk="0">
                    <a:moveTo>
                      <a:pt x="10346" y="0"/>
                    </a:moveTo>
                    <a:lnTo>
                      <a:pt x="1" y="10110"/>
                    </a:lnTo>
                    <a:cubicBezTo>
                      <a:pt x="4767" y="8956"/>
                      <a:pt x="8828" y="7118"/>
                      <a:pt x="10731" y="5044"/>
                    </a:cubicBezTo>
                    <a:cubicBezTo>
                      <a:pt x="12654" y="2993"/>
                      <a:pt x="12334" y="1176"/>
                      <a:pt x="10346" y="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4"/>
              <p:cNvSpPr/>
              <p:nvPr/>
            </p:nvSpPr>
            <p:spPr>
              <a:xfrm>
                <a:off x="-1119860" y="5806690"/>
                <a:ext cx="178578" cy="64191"/>
              </a:xfrm>
              <a:custGeom>
                <a:avLst/>
                <a:gdLst/>
                <a:ahLst/>
                <a:cxnLst/>
                <a:rect l="l" t="t" r="r" b="b"/>
                <a:pathLst>
                  <a:path w="2501" h="899" extrusionOk="0">
                    <a:moveTo>
                      <a:pt x="1753" y="1"/>
                    </a:moveTo>
                    <a:cubicBezTo>
                      <a:pt x="1218" y="1"/>
                      <a:pt x="706" y="151"/>
                      <a:pt x="257" y="428"/>
                    </a:cubicBezTo>
                    <a:cubicBezTo>
                      <a:pt x="0" y="664"/>
                      <a:pt x="171" y="899"/>
                      <a:pt x="748" y="899"/>
                    </a:cubicBezTo>
                    <a:cubicBezTo>
                      <a:pt x="1261" y="899"/>
                      <a:pt x="1796" y="728"/>
                      <a:pt x="2244" y="428"/>
                    </a:cubicBezTo>
                    <a:cubicBezTo>
                      <a:pt x="2501" y="193"/>
                      <a:pt x="2287" y="1"/>
                      <a:pt x="1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4"/>
              <p:cNvSpPr/>
              <p:nvPr/>
            </p:nvSpPr>
            <p:spPr>
              <a:xfrm>
                <a:off x="-2676577" y="5445036"/>
                <a:ext cx="1691097" cy="787570"/>
              </a:xfrm>
              <a:custGeom>
                <a:avLst/>
                <a:gdLst/>
                <a:ahLst/>
                <a:cxnLst/>
                <a:rect l="l" t="t" r="r" b="b"/>
                <a:pathLst>
                  <a:path w="23684" h="11030" fill="none" extrusionOk="0">
                    <a:moveTo>
                      <a:pt x="9940" y="11029"/>
                    </a:moveTo>
                    <a:lnTo>
                      <a:pt x="1" y="11029"/>
                    </a:lnTo>
                    <a:lnTo>
                      <a:pt x="15240" y="0"/>
                    </a:lnTo>
                    <a:lnTo>
                      <a:pt x="23683"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
              <p:cNvSpPr/>
              <p:nvPr/>
            </p:nvSpPr>
            <p:spPr>
              <a:xfrm>
                <a:off x="4572704" y="4326373"/>
                <a:ext cx="8795360" cy="3021825"/>
              </a:xfrm>
              <a:custGeom>
                <a:avLst/>
                <a:gdLst/>
                <a:ahLst/>
                <a:cxnLst/>
                <a:rect l="l" t="t" r="r" b="b"/>
                <a:pathLst>
                  <a:path w="123180" h="42321" fill="none" extrusionOk="0">
                    <a:moveTo>
                      <a:pt x="0" y="0"/>
                    </a:moveTo>
                    <a:lnTo>
                      <a:pt x="64486" y="0"/>
                    </a:lnTo>
                    <a:lnTo>
                      <a:pt x="123179" y="42321"/>
                    </a:lnTo>
                    <a:lnTo>
                      <a:pt x="107" y="4232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
              <p:cNvSpPr/>
              <p:nvPr/>
            </p:nvSpPr>
            <p:spPr>
              <a:xfrm>
                <a:off x="8543754" y="4871174"/>
                <a:ext cx="4071870" cy="1933723"/>
              </a:xfrm>
              <a:custGeom>
                <a:avLst/>
                <a:gdLst/>
                <a:ahLst/>
                <a:cxnLst/>
                <a:rect l="l" t="t" r="r" b="b"/>
                <a:pathLst>
                  <a:path w="57027" h="27082" fill="none" extrusionOk="0">
                    <a:moveTo>
                      <a:pt x="1" y="1"/>
                    </a:moveTo>
                    <a:lnTo>
                      <a:pt x="19451" y="1"/>
                    </a:lnTo>
                    <a:lnTo>
                      <a:pt x="57027" y="27082"/>
                    </a:lnTo>
                    <a:lnTo>
                      <a:pt x="27851" y="27082"/>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4"/>
              <p:cNvSpPr/>
              <p:nvPr/>
            </p:nvSpPr>
            <p:spPr>
              <a:xfrm>
                <a:off x="9000088" y="5477096"/>
                <a:ext cx="908168" cy="721951"/>
              </a:xfrm>
              <a:custGeom>
                <a:avLst/>
                <a:gdLst/>
                <a:ahLst/>
                <a:cxnLst/>
                <a:rect l="l" t="t" r="r" b="b"/>
                <a:pathLst>
                  <a:path w="12719" h="10111" fill="none" extrusionOk="0">
                    <a:moveTo>
                      <a:pt x="12718" y="10110"/>
                    </a:moveTo>
                    <a:lnTo>
                      <a:pt x="2352" y="0"/>
                    </a:lnTo>
                    <a:cubicBezTo>
                      <a:pt x="343" y="1176"/>
                      <a:pt x="1" y="2993"/>
                      <a:pt x="1946" y="5044"/>
                    </a:cubicBezTo>
                    <a:cubicBezTo>
                      <a:pt x="3891" y="7118"/>
                      <a:pt x="7930" y="8956"/>
                      <a:pt x="12718" y="1011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
              <p:cNvSpPr/>
              <p:nvPr/>
            </p:nvSpPr>
            <p:spPr>
              <a:xfrm>
                <a:off x="10082121" y="5806690"/>
                <a:ext cx="180149" cy="64191"/>
              </a:xfrm>
              <a:custGeom>
                <a:avLst/>
                <a:gdLst/>
                <a:ahLst/>
                <a:cxnLst/>
                <a:rect l="l" t="t" r="r" b="b"/>
                <a:pathLst>
                  <a:path w="2523" h="899" extrusionOk="0">
                    <a:moveTo>
                      <a:pt x="728" y="1"/>
                    </a:moveTo>
                    <a:cubicBezTo>
                      <a:pt x="193" y="1"/>
                      <a:pt x="1" y="193"/>
                      <a:pt x="257" y="428"/>
                    </a:cubicBezTo>
                    <a:cubicBezTo>
                      <a:pt x="706" y="728"/>
                      <a:pt x="1219" y="877"/>
                      <a:pt x="1754" y="899"/>
                    </a:cubicBezTo>
                    <a:cubicBezTo>
                      <a:pt x="2309" y="899"/>
                      <a:pt x="2523" y="685"/>
                      <a:pt x="2245" y="428"/>
                    </a:cubicBezTo>
                    <a:cubicBezTo>
                      <a:pt x="1796" y="151"/>
                      <a:pt x="1262" y="1"/>
                      <a:pt x="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
              <p:cNvSpPr/>
              <p:nvPr/>
            </p:nvSpPr>
            <p:spPr>
              <a:xfrm>
                <a:off x="10124891" y="5445036"/>
                <a:ext cx="1694096" cy="787570"/>
              </a:xfrm>
              <a:custGeom>
                <a:avLst/>
                <a:gdLst/>
                <a:ahLst/>
                <a:cxnLst/>
                <a:rect l="l" t="t" r="r" b="b"/>
                <a:pathLst>
                  <a:path w="23726" h="11030" fill="none" extrusionOk="0">
                    <a:moveTo>
                      <a:pt x="0" y="0"/>
                    </a:moveTo>
                    <a:lnTo>
                      <a:pt x="8443" y="0"/>
                    </a:lnTo>
                    <a:lnTo>
                      <a:pt x="23726" y="11029"/>
                    </a:lnTo>
                    <a:lnTo>
                      <a:pt x="13787" y="11029"/>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
              <p:cNvSpPr/>
              <p:nvPr/>
            </p:nvSpPr>
            <p:spPr>
              <a:xfrm>
                <a:off x="3580709" y="5420616"/>
                <a:ext cx="1979492" cy="773789"/>
              </a:xfrm>
              <a:custGeom>
                <a:avLst/>
                <a:gdLst/>
                <a:ahLst/>
                <a:cxnLst/>
                <a:rect l="l" t="t" r="r" b="b"/>
                <a:pathLst>
                  <a:path w="27723" h="10837" fill="none" extrusionOk="0">
                    <a:moveTo>
                      <a:pt x="27722" y="5408"/>
                    </a:moveTo>
                    <a:cubicBezTo>
                      <a:pt x="27722" y="8400"/>
                      <a:pt x="21524" y="10837"/>
                      <a:pt x="13851" y="10837"/>
                    </a:cubicBezTo>
                    <a:cubicBezTo>
                      <a:pt x="6199" y="10837"/>
                      <a:pt x="0" y="8400"/>
                      <a:pt x="0" y="5408"/>
                    </a:cubicBezTo>
                    <a:cubicBezTo>
                      <a:pt x="0" y="2416"/>
                      <a:pt x="6199" y="0"/>
                      <a:pt x="13851" y="0"/>
                    </a:cubicBezTo>
                    <a:cubicBezTo>
                      <a:pt x="21524" y="0"/>
                      <a:pt x="27722" y="2416"/>
                      <a:pt x="27722" y="5408"/>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CUSTOM_3">
    <p:bg>
      <p:bgPr>
        <a:gradFill>
          <a:gsLst>
            <a:gs pos="0">
              <a:schemeClr val="dk1"/>
            </a:gs>
            <a:gs pos="100000">
              <a:schemeClr val="lt1"/>
            </a:gs>
          </a:gsLst>
          <a:path path="circle">
            <a:fillToRect l="50000" t="50000" r="50000" b="50000"/>
          </a:path>
          <a:tileRect/>
        </a:gradFill>
        <a:effectLst/>
      </p:bgPr>
    </p:bg>
    <p:spTree>
      <p:nvGrpSpPr>
        <p:cNvPr id="1" name="Shape 708"/>
        <p:cNvGrpSpPr/>
        <p:nvPr/>
      </p:nvGrpSpPr>
      <p:grpSpPr>
        <a:xfrm>
          <a:off x="0" y="0"/>
          <a:ext cx="0" cy="0"/>
          <a:chOff x="0" y="0"/>
          <a:chExt cx="0" cy="0"/>
        </a:xfrm>
      </p:grpSpPr>
      <p:sp>
        <p:nvSpPr>
          <p:cNvPr id="709" name="Google Shape;709;p13"/>
          <p:cNvSpPr/>
          <p:nvPr/>
        </p:nvSpPr>
        <p:spPr>
          <a:xfrm>
            <a:off x="-125" y="2821283"/>
            <a:ext cx="9143970" cy="4735597"/>
          </a:xfrm>
          <a:custGeom>
            <a:avLst/>
            <a:gdLst/>
            <a:ahLst/>
            <a:cxnLst/>
            <a:rect l="l" t="t" r="r" b="b"/>
            <a:pathLst>
              <a:path w="38535" h="19957" extrusionOk="0">
                <a:moveTo>
                  <a:pt x="0" y="1"/>
                </a:moveTo>
                <a:lnTo>
                  <a:pt x="0" y="19957"/>
                </a:lnTo>
                <a:lnTo>
                  <a:pt x="38534" y="19833"/>
                </a:lnTo>
                <a:lnTo>
                  <a:pt x="38534" y="140"/>
                </a:lnTo>
                <a:lnTo>
                  <a:pt x="19266" y="4680"/>
                </a:lnTo>
                <a:close/>
              </a:path>
            </a:pathLst>
          </a:custGeom>
          <a:solidFill>
            <a:srgbClr val="0E0F21">
              <a:alpha val="4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 name="Google Shape;710;p13"/>
          <p:cNvGrpSpPr/>
          <p:nvPr/>
        </p:nvGrpSpPr>
        <p:grpSpPr>
          <a:xfrm>
            <a:off x="-5596083" y="4291056"/>
            <a:ext cx="20336146" cy="3511718"/>
            <a:chOff x="-5596083" y="4138656"/>
            <a:chExt cx="20336146" cy="3511718"/>
          </a:xfrm>
        </p:grpSpPr>
        <p:sp>
          <p:nvSpPr>
            <p:cNvPr id="711" name="Google Shape;711;p13"/>
            <p:cNvSpPr/>
            <p:nvPr/>
          </p:nvSpPr>
          <p:spPr>
            <a:xfrm>
              <a:off x="-5596083" y="4138656"/>
              <a:ext cx="20336146" cy="3511718"/>
            </a:xfrm>
            <a:custGeom>
              <a:avLst/>
              <a:gdLst/>
              <a:ahLst/>
              <a:cxnLst/>
              <a:rect l="l" t="t" r="r" b="b"/>
              <a:pathLst>
                <a:path w="284810" h="49182" extrusionOk="0">
                  <a:moveTo>
                    <a:pt x="284810" y="49182"/>
                  </a:moveTo>
                  <a:lnTo>
                    <a:pt x="0" y="49182"/>
                  </a:lnTo>
                  <a:lnTo>
                    <a:pt x="75771" y="0"/>
                  </a:lnTo>
                  <a:lnTo>
                    <a:pt x="208932" y="0"/>
                  </a:lnTo>
                  <a:close/>
                </a:path>
              </a:pathLst>
            </a:custGeom>
            <a:solidFill>
              <a:srgbClr val="80B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3"/>
            <p:cNvSpPr/>
            <p:nvPr/>
          </p:nvSpPr>
          <p:spPr>
            <a:xfrm>
              <a:off x="-5586943" y="4143226"/>
              <a:ext cx="5872713" cy="3501079"/>
            </a:xfrm>
            <a:custGeom>
              <a:avLst/>
              <a:gdLst/>
              <a:ahLst/>
              <a:cxnLst/>
              <a:rect l="l" t="t" r="r" b="b"/>
              <a:pathLst>
                <a:path w="82248" h="49033" extrusionOk="0">
                  <a:moveTo>
                    <a:pt x="14364" y="49032"/>
                  </a:moveTo>
                  <a:lnTo>
                    <a:pt x="0" y="49032"/>
                  </a:lnTo>
                  <a:lnTo>
                    <a:pt x="75515" y="0"/>
                  </a:lnTo>
                  <a:lnTo>
                    <a:pt x="822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3"/>
            <p:cNvSpPr/>
            <p:nvPr/>
          </p:nvSpPr>
          <p:spPr>
            <a:xfrm>
              <a:off x="-3831870" y="4143226"/>
              <a:ext cx="4940268" cy="3501079"/>
            </a:xfrm>
            <a:custGeom>
              <a:avLst/>
              <a:gdLst/>
              <a:ahLst/>
              <a:cxnLst/>
              <a:rect l="l" t="t" r="r" b="b"/>
              <a:pathLst>
                <a:path w="69189" h="49033" extrusionOk="0">
                  <a:moveTo>
                    <a:pt x="14321" y="49032"/>
                  </a:moveTo>
                  <a:lnTo>
                    <a:pt x="0" y="49032"/>
                  </a:lnTo>
                  <a:lnTo>
                    <a:pt x="62455" y="0"/>
                  </a:lnTo>
                  <a:lnTo>
                    <a:pt x="691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3"/>
            <p:cNvSpPr/>
            <p:nvPr/>
          </p:nvSpPr>
          <p:spPr>
            <a:xfrm>
              <a:off x="-2078296" y="4143226"/>
              <a:ext cx="4007751" cy="3501079"/>
            </a:xfrm>
            <a:custGeom>
              <a:avLst/>
              <a:gdLst/>
              <a:ahLst/>
              <a:cxnLst/>
              <a:rect l="l" t="t" r="r" b="b"/>
              <a:pathLst>
                <a:path w="56129" h="49033" extrusionOk="0">
                  <a:moveTo>
                    <a:pt x="14342" y="49032"/>
                  </a:moveTo>
                  <a:lnTo>
                    <a:pt x="0" y="49032"/>
                  </a:lnTo>
                  <a:lnTo>
                    <a:pt x="49396" y="0"/>
                  </a:lnTo>
                  <a:lnTo>
                    <a:pt x="561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3"/>
            <p:cNvSpPr/>
            <p:nvPr/>
          </p:nvSpPr>
          <p:spPr>
            <a:xfrm>
              <a:off x="-324722" y="4143226"/>
              <a:ext cx="3076805" cy="3501079"/>
            </a:xfrm>
            <a:custGeom>
              <a:avLst/>
              <a:gdLst/>
              <a:ahLst/>
              <a:cxnLst/>
              <a:rect l="l" t="t" r="r" b="b"/>
              <a:pathLst>
                <a:path w="43091" h="49033" extrusionOk="0">
                  <a:moveTo>
                    <a:pt x="14342" y="49032"/>
                  </a:moveTo>
                  <a:lnTo>
                    <a:pt x="0" y="49032"/>
                  </a:lnTo>
                  <a:lnTo>
                    <a:pt x="36357" y="0"/>
                  </a:lnTo>
                  <a:lnTo>
                    <a:pt x="430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3"/>
            <p:cNvSpPr/>
            <p:nvPr/>
          </p:nvSpPr>
          <p:spPr>
            <a:xfrm>
              <a:off x="1430352" y="4143226"/>
              <a:ext cx="2144288" cy="3501079"/>
            </a:xfrm>
            <a:custGeom>
              <a:avLst/>
              <a:gdLst/>
              <a:ahLst/>
              <a:cxnLst/>
              <a:rect l="l" t="t" r="r" b="b"/>
              <a:pathLst>
                <a:path w="30031" h="49033" extrusionOk="0">
                  <a:moveTo>
                    <a:pt x="14321" y="49032"/>
                  </a:moveTo>
                  <a:lnTo>
                    <a:pt x="0" y="49032"/>
                  </a:lnTo>
                  <a:lnTo>
                    <a:pt x="23319" y="0"/>
                  </a:lnTo>
                  <a:lnTo>
                    <a:pt x="300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3"/>
            <p:cNvSpPr/>
            <p:nvPr/>
          </p:nvSpPr>
          <p:spPr>
            <a:xfrm>
              <a:off x="3183926" y="4143226"/>
              <a:ext cx="1211843" cy="3501079"/>
            </a:xfrm>
            <a:custGeom>
              <a:avLst/>
              <a:gdLst/>
              <a:ahLst/>
              <a:cxnLst/>
              <a:rect l="l" t="t" r="r" b="b"/>
              <a:pathLst>
                <a:path w="16972" h="49033" extrusionOk="0">
                  <a:moveTo>
                    <a:pt x="14342" y="49032"/>
                  </a:moveTo>
                  <a:lnTo>
                    <a:pt x="0" y="49032"/>
                  </a:lnTo>
                  <a:lnTo>
                    <a:pt x="10281" y="0"/>
                  </a:lnTo>
                  <a:lnTo>
                    <a:pt x="169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3"/>
            <p:cNvSpPr/>
            <p:nvPr/>
          </p:nvSpPr>
          <p:spPr>
            <a:xfrm>
              <a:off x="4739072" y="4143226"/>
              <a:ext cx="1220983" cy="3501079"/>
            </a:xfrm>
            <a:custGeom>
              <a:avLst/>
              <a:gdLst/>
              <a:ahLst/>
              <a:cxnLst/>
              <a:rect l="l" t="t" r="r" b="b"/>
              <a:pathLst>
                <a:path w="17100" h="49033" extrusionOk="0">
                  <a:moveTo>
                    <a:pt x="17099" y="49032"/>
                  </a:moveTo>
                  <a:lnTo>
                    <a:pt x="2757" y="49032"/>
                  </a:lnTo>
                  <a:lnTo>
                    <a:pt x="0" y="0"/>
                  </a:lnTo>
                  <a:lnTo>
                    <a:pt x="67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3"/>
            <p:cNvSpPr/>
            <p:nvPr/>
          </p:nvSpPr>
          <p:spPr>
            <a:xfrm>
              <a:off x="5561629" y="4143226"/>
              <a:ext cx="2152000" cy="3501079"/>
            </a:xfrm>
            <a:custGeom>
              <a:avLst/>
              <a:gdLst/>
              <a:ahLst/>
              <a:cxnLst/>
              <a:rect l="l" t="t" r="r" b="b"/>
              <a:pathLst>
                <a:path w="30139" h="49033" extrusionOk="0">
                  <a:moveTo>
                    <a:pt x="30138" y="49032"/>
                  </a:moveTo>
                  <a:lnTo>
                    <a:pt x="15818"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3"/>
            <p:cNvSpPr/>
            <p:nvPr/>
          </p:nvSpPr>
          <p:spPr>
            <a:xfrm>
              <a:off x="6384257" y="4143226"/>
              <a:ext cx="3084445" cy="3501079"/>
            </a:xfrm>
            <a:custGeom>
              <a:avLst/>
              <a:gdLst/>
              <a:ahLst/>
              <a:cxnLst/>
              <a:rect l="l" t="t" r="r" b="b"/>
              <a:pathLst>
                <a:path w="43198" h="49033" extrusionOk="0">
                  <a:moveTo>
                    <a:pt x="43197" y="49032"/>
                  </a:moveTo>
                  <a:lnTo>
                    <a:pt x="2885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3"/>
            <p:cNvSpPr/>
            <p:nvPr/>
          </p:nvSpPr>
          <p:spPr>
            <a:xfrm>
              <a:off x="7206885" y="4143226"/>
              <a:ext cx="4015391" cy="3501079"/>
            </a:xfrm>
            <a:custGeom>
              <a:avLst/>
              <a:gdLst/>
              <a:ahLst/>
              <a:cxnLst/>
              <a:rect l="l" t="t" r="r" b="b"/>
              <a:pathLst>
                <a:path w="56236" h="49033" extrusionOk="0">
                  <a:moveTo>
                    <a:pt x="56235" y="49032"/>
                  </a:moveTo>
                  <a:lnTo>
                    <a:pt x="4191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3"/>
            <p:cNvSpPr/>
            <p:nvPr/>
          </p:nvSpPr>
          <p:spPr>
            <a:xfrm>
              <a:off x="8029442" y="4143226"/>
              <a:ext cx="4946408" cy="3501079"/>
            </a:xfrm>
            <a:custGeom>
              <a:avLst/>
              <a:gdLst/>
              <a:ahLst/>
              <a:cxnLst/>
              <a:rect l="l" t="t" r="r" b="b"/>
              <a:pathLst>
                <a:path w="69275" h="49033" extrusionOk="0">
                  <a:moveTo>
                    <a:pt x="69274" y="49032"/>
                  </a:moveTo>
                  <a:lnTo>
                    <a:pt x="5495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3"/>
            <p:cNvSpPr/>
            <p:nvPr/>
          </p:nvSpPr>
          <p:spPr>
            <a:xfrm>
              <a:off x="8850499" y="4143226"/>
              <a:ext cx="5880424" cy="3501079"/>
            </a:xfrm>
            <a:custGeom>
              <a:avLst/>
              <a:gdLst/>
              <a:ahLst/>
              <a:cxnLst/>
              <a:rect l="l" t="t" r="r" b="b"/>
              <a:pathLst>
                <a:path w="82356" h="49033" extrusionOk="0">
                  <a:moveTo>
                    <a:pt x="82355" y="49032"/>
                  </a:moveTo>
                  <a:lnTo>
                    <a:pt x="6801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 name="Google Shape;724;p13"/>
            <p:cNvGrpSpPr/>
            <p:nvPr/>
          </p:nvGrpSpPr>
          <p:grpSpPr>
            <a:xfrm>
              <a:off x="-4225655" y="4326373"/>
              <a:ext cx="17593719" cy="3021825"/>
              <a:chOff x="-4225655" y="4326373"/>
              <a:chExt cx="17593719" cy="3021825"/>
            </a:xfrm>
          </p:grpSpPr>
          <p:sp>
            <p:nvSpPr>
              <p:cNvPr id="725" name="Google Shape;725;p13"/>
              <p:cNvSpPr/>
              <p:nvPr/>
            </p:nvSpPr>
            <p:spPr>
              <a:xfrm>
                <a:off x="-4225655" y="4326373"/>
                <a:ext cx="8790790" cy="3021825"/>
              </a:xfrm>
              <a:custGeom>
                <a:avLst/>
                <a:gdLst/>
                <a:ahLst/>
                <a:cxnLst/>
                <a:rect l="l" t="t" r="r" b="b"/>
                <a:pathLst>
                  <a:path w="123116" h="42321" fill="none" extrusionOk="0">
                    <a:moveTo>
                      <a:pt x="123116" y="42321"/>
                    </a:moveTo>
                    <a:lnTo>
                      <a:pt x="1" y="42321"/>
                    </a:lnTo>
                    <a:lnTo>
                      <a:pt x="58609" y="0"/>
                    </a:lnTo>
                    <a:lnTo>
                      <a:pt x="123116"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3"/>
              <p:cNvSpPr/>
              <p:nvPr/>
            </p:nvSpPr>
            <p:spPr>
              <a:xfrm>
                <a:off x="-3473215" y="4871174"/>
                <a:ext cx="4067301" cy="1933723"/>
              </a:xfrm>
              <a:custGeom>
                <a:avLst/>
                <a:gdLst/>
                <a:ahLst/>
                <a:cxnLst/>
                <a:rect l="l" t="t" r="r" b="b"/>
                <a:pathLst>
                  <a:path w="56963" h="27082" fill="none" extrusionOk="0">
                    <a:moveTo>
                      <a:pt x="29176" y="27082"/>
                    </a:moveTo>
                    <a:lnTo>
                      <a:pt x="0" y="27082"/>
                    </a:lnTo>
                    <a:lnTo>
                      <a:pt x="37512" y="1"/>
                    </a:lnTo>
                    <a:lnTo>
                      <a:pt x="56962" y="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3"/>
              <p:cNvSpPr/>
              <p:nvPr/>
            </p:nvSpPr>
            <p:spPr>
              <a:xfrm>
                <a:off x="-765847" y="5477096"/>
                <a:ext cx="903599" cy="721951"/>
              </a:xfrm>
              <a:custGeom>
                <a:avLst/>
                <a:gdLst/>
                <a:ahLst/>
                <a:cxnLst/>
                <a:rect l="l" t="t" r="r" b="b"/>
                <a:pathLst>
                  <a:path w="12655" h="10111" fill="none" extrusionOk="0">
                    <a:moveTo>
                      <a:pt x="10346" y="0"/>
                    </a:moveTo>
                    <a:lnTo>
                      <a:pt x="1" y="10110"/>
                    </a:lnTo>
                    <a:cubicBezTo>
                      <a:pt x="4767" y="8956"/>
                      <a:pt x="8828" y="7118"/>
                      <a:pt x="10731" y="5044"/>
                    </a:cubicBezTo>
                    <a:cubicBezTo>
                      <a:pt x="12654" y="2993"/>
                      <a:pt x="12334" y="1176"/>
                      <a:pt x="10346" y="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3"/>
              <p:cNvSpPr/>
              <p:nvPr/>
            </p:nvSpPr>
            <p:spPr>
              <a:xfrm>
                <a:off x="-1119860" y="5806690"/>
                <a:ext cx="178578" cy="64191"/>
              </a:xfrm>
              <a:custGeom>
                <a:avLst/>
                <a:gdLst/>
                <a:ahLst/>
                <a:cxnLst/>
                <a:rect l="l" t="t" r="r" b="b"/>
                <a:pathLst>
                  <a:path w="2501" h="899" extrusionOk="0">
                    <a:moveTo>
                      <a:pt x="1753" y="1"/>
                    </a:moveTo>
                    <a:cubicBezTo>
                      <a:pt x="1218" y="1"/>
                      <a:pt x="706" y="151"/>
                      <a:pt x="257" y="428"/>
                    </a:cubicBezTo>
                    <a:cubicBezTo>
                      <a:pt x="0" y="664"/>
                      <a:pt x="171" y="899"/>
                      <a:pt x="748" y="899"/>
                    </a:cubicBezTo>
                    <a:cubicBezTo>
                      <a:pt x="1261" y="899"/>
                      <a:pt x="1796" y="728"/>
                      <a:pt x="2244" y="428"/>
                    </a:cubicBezTo>
                    <a:cubicBezTo>
                      <a:pt x="2501" y="193"/>
                      <a:pt x="2287" y="1"/>
                      <a:pt x="1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3"/>
              <p:cNvSpPr/>
              <p:nvPr/>
            </p:nvSpPr>
            <p:spPr>
              <a:xfrm>
                <a:off x="-2676577" y="5445036"/>
                <a:ext cx="1691097" cy="787570"/>
              </a:xfrm>
              <a:custGeom>
                <a:avLst/>
                <a:gdLst/>
                <a:ahLst/>
                <a:cxnLst/>
                <a:rect l="l" t="t" r="r" b="b"/>
                <a:pathLst>
                  <a:path w="23684" h="11030" fill="none" extrusionOk="0">
                    <a:moveTo>
                      <a:pt x="9940" y="11029"/>
                    </a:moveTo>
                    <a:lnTo>
                      <a:pt x="1" y="11029"/>
                    </a:lnTo>
                    <a:lnTo>
                      <a:pt x="15240" y="0"/>
                    </a:lnTo>
                    <a:lnTo>
                      <a:pt x="23683"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3"/>
              <p:cNvSpPr/>
              <p:nvPr/>
            </p:nvSpPr>
            <p:spPr>
              <a:xfrm>
                <a:off x="4572704" y="4326373"/>
                <a:ext cx="8795360" cy="3021825"/>
              </a:xfrm>
              <a:custGeom>
                <a:avLst/>
                <a:gdLst/>
                <a:ahLst/>
                <a:cxnLst/>
                <a:rect l="l" t="t" r="r" b="b"/>
                <a:pathLst>
                  <a:path w="123180" h="42321" fill="none" extrusionOk="0">
                    <a:moveTo>
                      <a:pt x="0" y="0"/>
                    </a:moveTo>
                    <a:lnTo>
                      <a:pt x="64486" y="0"/>
                    </a:lnTo>
                    <a:lnTo>
                      <a:pt x="123179" y="42321"/>
                    </a:lnTo>
                    <a:lnTo>
                      <a:pt x="107" y="4232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3"/>
              <p:cNvSpPr/>
              <p:nvPr/>
            </p:nvSpPr>
            <p:spPr>
              <a:xfrm>
                <a:off x="8543754" y="4871174"/>
                <a:ext cx="4071870" cy="1933723"/>
              </a:xfrm>
              <a:custGeom>
                <a:avLst/>
                <a:gdLst/>
                <a:ahLst/>
                <a:cxnLst/>
                <a:rect l="l" t="t" r="r" b="b"/>
                <a:pathLst>
                  <a:path w="57027" h="27082" fill="none" extrusionOk="0">
                    <a:moveTo>
                      <a:pt x="1" y="1"/>
                    </a:moveTo>
                    <a:lnTo>
                      <a:pt x="19451" y="1"/>
                    </a:lnTo>
                    <a:lnTo>
                      <a:pt x="57027" y="27082"/>
                    </a:lnTo>
                    <a:lnTo>
                      <a:pt x="27851" y="27082"/>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3"/>
              <p:cNvSpPr/>
              <p:nvPr/>
            </p:nvSpPr>
            <p:spPr>
              <a:xfrm>
                <a:off x="9000088" y="5477096"/>
                <a:ext cx="908168" cy="721951"/>
              </a:xfrm>
              <a:custGeom>
                <a:avLst/>
                <a:gdLst/>
                <a:ahLst/>
                <a:cxnLst/>
                <a:rect l="l" t="t" r="r" b="b"/>
                <a:pathLst>
                  <a:path w="12719" h="10111" fill="none" extrusionOk="0">
                    <a:moveTo>
                      <a:pt x="12718" y="10110"/>
                    </a:moveTo>
                    <a:lnTo>
                      <a:pt x="2352" y="0"/>
                    </a:lnTo>
                    <a:cubicBezTo>
                      <a:pt x="343" y="1176"/>
                      <a:pt x="1" y="2993"/>
                      <a:pt x="1946" y="5044"/>
                    </a:cubicBezTo>
                    <a:cubicBezTo>
                      <a:pt x="3891" y="7118"/>
                      <a:pt x="7930" y="8956"/>
                      <a:pt x="12718" y="1011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3"/>
              <p:cNvSpPr/>
              <p:nvPr/>
            </p:nvSpPr>
            <p:spPr>
              <a:xfrm>
                <a:off x="10082121" y="5806690"/>
                <a:ext cx="180149" cy="64191"/>
              </a:xfrm>
              <a:custGeom>
                <a:avLst/>
                <a:gdLst/>
                <a:ahLst/>
                <a:cxnLst/>
                <a:rect l="l" t="t" r="r" b="b"/>
                <a:pathLst>
                  <a:path w="2523" h="899" extrusionOk="0">
                    <a:moveTo>
                      <a:pt x="728" y="1"/>
                    </a:moveTo>
                    <a:cubicBezTo>
                      <a:pt x="193" y="1"/>
                      <a:pt x="1" y="193"/>
                      <a:pt x="257" y="428"/>
                    </a:cubicBezTo>
                    <a:cubicBezTo>
                      <a:pt x="706" y="728"/>
                      <a:pt x="1219" y="877"/>
                      <a:pt x="1754" y="899"/>
                    </a:cubicBezTo>
                    <a:cubicBezTo>
                      <a:pt x="2309" y="899"/>
                      <a:pt x="2523" y="685"/>
                      <a:pt x="2245" y="428"/>
                    </a:cubicBezTo>
                    <a:cubicBezTo>
                      <a:pt x="1796" y="151"/>
                      <a:pt x="1262" y="1"/>
                      <a:pt x="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3"/>
              <p:cNvSpPr/>
              <p:nvPr/>
            </p:nvSpPr>
            <p:spPr>
              <a:xfrm>
                <a:off x="10124891" y="5445036"/>
                <a:ext cx="1694096" cy="787570"/>
              </a:xfrm>
              <a:custGeom>
                <a:avLst/>
                <a:gdLst/>
                <a:ahLst/>
                <a:cxnLst/>
                <a:rect l="l" t="t" r="r" b="b"/>
                <a:pathLst>
                  <a:path w="23726" h="11030" fill="none" extrusionOk="0">
                    <a:moveTo>
                      <a:pt x="0" y="0"/>
                    </a:moveTo>
                    <a:lnTo>
                      <a:pt x="8443" y="0"/>
                    </a:lnTo>
                    <a:lnTo>
                      <a:pt x="23726" y="11029"/>
                    </a:lnTo>
                    <a:lnTo>
                      <a:pt x="13787" y="11029"/>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3"/>
              <p:cNvSpPr/>
              <p:nvPr/>
            </p:nvSpPr>
            <p:spPr>
              <a:xfrm>
                <a:off x="3580709" y="5420616"/>
                <a:ext cx="1979492" cy="773789"/>
              </a:xfrm>
              <a:custGeom>
                <a:avLst/>
                <a:gdLst/>
                <a:ahLst/>
                <a:cxnLst/>
                <a:rect l="l" t="t" r="r" b="b"/>
                <a:pathLst>
                  <a:path w="27723" h="10837" fill="none" extrusionOk="0">
                    <a:moveTo>
                      <a:pt x="27722" y="5408"/>
                    </a:moveTo>
                    <a:cubicBezTo>
                      <a:pt x="27722" y="8400"/>
                      <a:pt x="21524" y="10837"/>
                      <a:pt x="13851" y="10837"/>
                    </a:cubicBezTo>
                    <a:cubicBezTo>
                      <a:pt x="6199" y="10837"/>
                      <a:pt x="0" y="8400"/>
                      <a:pt x="0" y="5408"/>
                    </a:cubicBezTo>
                    <a:cubicBezTo>
                      <a:pt x="0" y="2416"/>
                      <a:pt x="6199" y="0"/>
                      <a:pt x="13851" y="0"/>
                    </a:cubicBezTo>
                    <a:cubicBezTo>
                      <a:pt x="21524" y="0"/>
                      <a:pt x="27722" y="2416"/>
                      <a:pt x="27722" y="5408"/>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36" name="Google Shape;736;p13"/>
          <p:cNvSpPr txBox="1">
            <a:spLocks noGrp="1"/>
          </p:cNvSpPr>
          <p:nvPr>
            <p:ph type="title"/>
          </p:nvPr>
        </p:nvSpPr>
        <p:spPr>
          <a:xfrm>
            <a:off x="2192700" y="539500"/>
            <a:ext cx="4758600" cy="1221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7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37" name="Google Shape;737;p13"/>
          <p:cNvSpPr txBox="1">
            <a:spLocks noGrp="1"/>
          </p:cNvSpPr>
          <p:nvPr>
            <p:ph type="subTitle" idx="1"/>
          </p:nvPr>
        </p:nvSpPr>
        <p:spPr>
          <a:xfrm>
            <a:off x="2192700" y="1760800"/>
            <a:ext cx="4758600" cy="122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738" name="Google Shape;738;p13"/>
          <p:cNvGrpSpPr/>
          <p:nvPr/>
        </p:nvGrpSpPr>
        <p:grpSpPr>
          <a:xfrm rot="5400000">
            <a:off x="-1347540" y="-1906916"/>
            <a:ext cx="4429134" cy="4534941"/>
            <a:chOff x="-1647359" y="2381552"/>
            <a:chExt cx="3867226" cy="3959610"/>
          </a:xfrm>
        </p:grpSpPr>
        <p:sp>
          <p:nvSpPr>
            <p:cNvPr id="739" name="Google Shape;739;p13"/>
            <p:cNvSpPr/>
            <p:nvPr/>
          </p:nvSpPr>
          <p:spPr>
            <a:xfrm rot="8100000">
              <a:off x="-926315" y="2908239"/>
              <a:ext cx="2407148" cy="3024847"/>
            </a:xfrm>
            <a:custGeom>
              <a:avLst/>
              <a:gdLst/>
              <a:ahLst/>
              <a:cxnLst/>
              <a:rect l="l" t="t" r="r" b="b"/>
              <a:pathLst>
                <a:path w="160048" h="201118" extrusionOk="0">
                  <a:moveTo>
                    <a:pt x="70638" y="13459"/>
                  </a:moveTo>
                  <a:cubicBezTo>
                    <a:pt x="72126" y="13459"/>
                    <a:pt x="73616" y="13692"/>
                    <a:pt x="75049" y="14146"/>
                  </a:cubicBezTo>
                  <a:cubicBezTo>
                    <a:pt x="75049" y="14146"/>
                    <a:pt x="76680" y="14604"/>
                    <a:pt x="77877" y="15378"/>
                  </a:cubicBezTo>
                  <a:cubicBezTo>
                    <a:pt x="78663" y="15818"/>
                    <a:pt x="79403" y="16329"/>
                    <a:pt x="80095" y="16904"/>
                  </a:cubicBezTo>
                  <a:cubicBezTo>
                    <a:pt x="81503" y="18089"/>
                    <a:pt x="82770" y="19397"/>
                    <a:pt x="84313" y="20412"/>
                  </a:cubicBezTo>
                  <a:cubicBezTo>
                    <a:pt x="85053" y="20882"/>
                    <a:pt x="85862" y="21245"/>
                    <a:pt x="86707" y="21480"/>
                  </a:cubicBezTo>
                  <a:cubicBezTo>
                    <a:pt x="89623" y="24320"/>
                    <a:pt x="97004" y="25552"/>
                    <a:pt x="99298" y="26244"/>
                  </a:cubicBezTo>
                  <a:cubicBezTo>
                    <a:pt x="101258" y="26819"/>
                    <a:pt x="102901" y="27770"/>
                    <a:pt x="103077" y="29835"/>
                  </a:cubicBezTo>
                  <a:cubicBezTo>
                    <a:pt x="103065" y="29929"/>
                    <a:pt x="103071" y="30023"/>
                    <a:pt x="103083" y="30117"/>
                  </a:cubicBezTo>
                  <a:cubicBezTo>
                    <a:pt x="103083" y="30181"/>
                    <a:pt x="103089" y="30240"/>
                    <a:pt x="103089" y="30299"/>
                  </a:cubicBezTo>
                  <a:cubicBezTo>
                    <a:pt x="103030" y="32857"/>
                    <a:pt x="100220" y="34992"/>
                    <a:pt x="98424" y="36436"/>
                  </a:cubicBezTo>
                  <a:cubicBezTo>
                    <a:pt x="93906" y="40062"/>
                    <a:pt x="88268" y="42808"/>
                    <a:pt x="82835" y="44744"/>
                  </a:cubicBezTo>
                  <a:cubicBezTo>
                    <a:pt x="80887" y="45442"/>
                    <a:pt x="78962" y="45976"/>
                    <a:pt x="77032" y="46293"/>
                  </a:cubicBezTo>
                  <a:cubicBezTo>
                    <a:pt x="76242" y="45973"/>
                    <a:pt x="75115" y="45929"/>
                    <a:pt x="74367" y="45929"/>
                  </a:cubicBezTo>
                  <a:cubicBezTo>
                    <a:pt x="74127" y="45929"/>
                    <a:pt x="73926" y="45934"/>
                    <a:pt x="73788" y="45935"/>
                  </a:cubicBezTo>
                  <a:cubicBezTo>
                    <a:pt x="73224" y="45941"/>
                    <a:pt x="70883" y="46064"/>
                    <a:pt x="70115" y="46340"/>
                  </a:cubicBezTo>
                  <a:cubicBezTo>
                    <a:pt x="68636" y="46088"/>
                    <a:pt x="67193" y="45659"/>
                    <a:pt x="65814" y="45067"/>
                  </a:cubicBezTo>
                  <a:cubicBezTo>
                    <a:pt x="61243" y="43130"/>
                    <a:pt x="57318" y="40062"/>
                    <a:pt x="52589" y="38448"/>
                  </a:cubicBezTo>
                  <a:cubicBezTo>
                    <a:pt x="50431" y="37715"/>
                    <a:pt x="48136" y="37255"/>
                    <a:pt x="45853" y="37255"/>
                  </a:cubicBezTo>
                  <a:cubicBezTo>
                    <a:pt x="45542" y="37255"/>
                    <a:pt x="45231" y="37263"/>
                    <a:pt x="44921" y="37281"/>
                  </a:cubicBezTo>
                  <a:cubicBezTo>
                    <a:pt x="47561" y="35339"/>
                    <a:pt x="49908" y="33039"/>
                    <a:pt x="51908" y="30445"/>
                  </a:cubicBezTo>
                  <a:cubicBezTo>
                    <a:pt x="55265" y="26098"/>
                    <a:pt x="57353" y="20670"/>
                    <a:pt x="61472" y="16951"/>
                  </a:cubicBezTo>
                  <a:cubicBezTo>
                    <a:pt x="64095" y="14586"/>
                    <a:pt x="67361" y="13459"/>
                    <a:pt x="70638" y="13459"/>
                  </a:cubicBezTo>
                  <a:close/>
                  <a:moveTo>
                    <a:pt x="106256" y="30869"/>
                  </a:moveTo>
                  <a:cubicBezTo>
                    <a:pt x="109922" y="30869"/>
                    <a:pt x="113711" y="32706"/>
                    <a:pt x="117158" y="33578"/>
                  </a:cubicBezTo>
                  <a:cubicBezTo>
                    <a:pt x="117522" y="33672"/>
                    <a:pt x="117898" y="33754"/>
                    <a:pt x="118267" y="33831"/>
                  </a:cubicBezTo>
                  <a:cubicBezTo>
                    <a:pt x="117499" y="34206"/>
                    <a:pt x="116777" y="34658"/>
                    <a:pt x="116108" y="35180"/>
                  </a:cubicBezTo>
                  <a:cubicBezTo>
                    <a:pt x="109132" y="40631"/>
                    <a:pt x="107695" y="52178"/>
                    <a:pt x="98641" y="55217"/>
                  </a:cubicBezTo>
                  <a:cubicBezTo>
                    <a:pt x="97573" y="55577"/>
                    <a:pt x="96492" y="55737"/>
                    <a:pt x="95417" y="55737"/>
                  </a:cubicBezTo>
                  <a:cubicBezTo>
                    <a:pt x="91543" y="55737"/>
                    <a:pt x="87733" y="53657"/>
                    <a:pt x="84771" y="51315"/>
                  </a:cubicBezTo>
                  <a:cubicBezTo>
                    <a:pt x="83210" y="50077"/>
                    <a:pt x="81697" y="48880"/>
                    <a:pt x="80101" y="47877"/>
                  </a:cubicBezTo>
                  <a:cubicBezTo>
                    <a:pt x="83111" y="47050"/>
                    <a:pt x="86056" y="45794"/>
                    <a:pt x="88761" y="44550"/>
                  </a:cubicBezTo>
                  <a:cubicBezTo>
                    <a:pt x="92627" y="42767"/>
                    <a:pt x="104286" y="37023"/>
                    <a:pt x="105277" y="30915"/>
                  </a:cubicBezTo>
                  <a:cubicBezTo>
                    <a:pt x="105602" y="30883"/>
                    <a:pt x="105928" y="30869"/>
                    <a:pt x="106256" y="30869"/>
                  </a:cubicBezTo>
                  <a:close/>
                  <a:moveTo>
                    <a:pt x="70179" y="48499"/>
                  </a:moveTo>
                  <a:cubicBezTo>
                    <a:pt x="71083" y="48663"/>
                    <a:pt x="71992" y="48763"/>
                    <a:pt x="72902" y="48810"/>
                  </a:cubicBezTo>
                  <a:cubicBezTo>
                    <a:pt x="73160" y="48820"/>
                    <a:pt x="73418" y="48825"/>
                    <a:pt x="73677" y="48825"/>
                  </a:cubicBezTo>
                  <a:cubicBezTo>
                    <a:pt x="74791" y="48825"/>
                    <a:pt x="75903" y="48733"/>
                    <a:pt x="77003" y="48552"/>
                  </a:cubicBezTo>
                  <a:cubicBezTo>
                    <a:pt x="79801" y="49866"/>
                    <a:pt x="82131" y="51925"/>
                    <a:pt x="84730" y="53885"/>
                  </a:cubicBezTo>
                  <a:cubicBezTo>
                    <a:pt x="87736" y="56147"/>
                    <a:pt x="91554" y="57768"/>
                    <a:pt x="95382" y="57768"/>
                  </a:cubicBezTo>
                  <a:cubicBezTo>
                    <a:pt x="95992" y="57768"/>
                    <a:pt x="96602" y="57727"/>
                    <a:pt x="97210" y="57640"/>
                  </a:cubicBezTo>
                  <a:lnTo>
                    <a:pt x="97444" y="57605"/>
                  </a:lnTo>
                  <a:lnTo>
                    <a:pt x="97444" y="57605"/>
                  </a:lnTo>
                  <a:cubicBezTo>
                    <a:pt x="91906" y="61395"/>
                    <a:pt x="92029" y="68999"/>
                    <a:pt x="92410" y="75324"/>
                  </a:cubicBezTo>
                  <a:cubicBezTo>
                    <a:pt x="92645" y="79208"/>
                    <a:pt x="93132" y="83227"/>
                    <a:pt x="92428" y="87094"/>
                  </a:cubicBezTo>
                  <a:cubicBezTo>
                    <a:pt x="91724" y="90960"/>
                    <a:pt x="89359" y="95261"/>
                    <a:pt x="85317" y="96182"/>
                  </a:cubicBezTo>
                  <a:cubicBezTo>
                    <a:pt x="84717" y="96319"/>
                    <a:pt x="84096" y="96380"/>
                    <a:pt x="83463" y="96380"/>
                  </a:cubicBezTo>
                  <a:cubicBezTo>
                    <a:pt x="80269" y="96380"/>
                    <a:pt x="76763" y="94820"/>
                    <a:pt x="74104" y="93542"/>
                  </a:cubicBezTo>
                  <a:cubicBezTo>
                    <a:pt x="71200" y="92140"/>
                    <a:pt x="68284" y="90479"/>
                    <a:pt x="65069" y="89934"/>
                  </a:cubicBezTo>
                  <a:cubicBezTo>
                    <a:pt x="64644" y="89857"/>
                    <a:pt x="64213" y="89822"/>
                    <a:pt x="63783" y="89822"/>
                  </a:cubicBezTo>
                  <a:cubicBezTo>
                    <a:pt x="63750" y="89822"/>
                    <a:pt x="63717" y="89822"/>
                    <a:pt x="63684" y="89822"/>
                  </a:cubicBezTo>
                  <a:cubicBezTo>
                    <a:pt x="63766" y="86666"/>
                    <a:pt x="62569" y="83028"/>
                    <a:pt x="61578" y="80640"/>
                  </a:cubicBezTo>
                  <a:cubicBezTo>
                    <a:pt x="59020" y="74421"/>
                    <a:pt x="56063" y="68195"/>
                    <a:pt x="58533" y="61419"/>
                  </a:cubicBezTo>
                  <a:cubicBezTo>
                    <a:pt x="59759" y="58051"/>
                    <a:pt x="62628" y="55563"/>
                    <a:pt x="64969" y="52958"/>
                  </a:cubicBezTo>
                  <a:cubicBezTo>
                    <a:pt x="66377" y="51397"/>
                    <a:pt x="68137" y="49408"/>
                    <a:pt x="70179" y="48499"/>
                  </a:cubicBezTo>
                  <a:close/>
                  <a:moveTo>
                    <a:pt x="41824" y="93238"/>
                  </a:moveTo>
                  <a:cubicBezTo>
                    <a:pt x="44143" y="93238"/>
                    <a:pt x="46753" y="94157"/>
                    <a:pt x="48523" y="94669"/>
                  </a:cubicBezTo>
                  <a:cubicBezTo>
                    <a:pt x="51159" y="95429"/>
                    <a:pt x="53784" y="96273"/>
                    <a:pt x="56486" y="96273"/>
                  </a:cubicBezTo>
                  <a:cubicBezTo>
                    <a:pt x="57140" y="96273"/>
                    <a:pt x="57798" y="96224"/>
                    <a:pt x="58462" y="96112"/>
                  </a:cubicBezTo>
                  <a:lnTo>
                    <a:pt x="58462" y="96112"/>
                  </a:lnTo>
                  <a:cubicBezTo>
                    <a:pt x="58368" y="99585"/>
                    <a:pt x="59888" y="103288"/>
                    <a:pt x="61214" y="106227"/>
                  </a:cubicBezTo>
                  <a:cubicBezTo>
                    <a:pt x="63414" y="111120"/>
                    <a:pt x="66495" y="115697"/>
                    <a:pt x="67709" y="120983"/>
                  </a:cubicBezTo>
                  <a:cubicBezTo>
                    <a:pt x="68442" y="124146"/>
                    <a:pt x="69053" y="127502"/>
                    <a:pt x="68894" y="130758"/>
                  </a:cubicBezTo>
                  <a:cubicBezTo>
                    <a:pt x="68841" y="131979"/>
                    <a:pt x="68577" y="133686"/>
                    <a:pt x="67240" y="134126"/>
                  </a:cubicBezTo>
                  <a:cubicBezTo>
                    <a:pt x="66997" y="134206"/>
                    <a:pt x="66744" y="134241"/>
                    <a:pt x="66486" y="134241"/>
                  </a:cubicBezTo>
                  <a:cubicBezTo>
                    <a:pt x="65327" y="134241"/>
                    <a:pt x="64062" y="133536"/>
                    <a:pt x="63150" y="133047"/>
                  </a:cubicBezTo>
                  <a:cubicBezTo>
                    <a:pt x="59876" y="131327"/>
                    <a:pt x="56896" y="129098"/>
                    <a:pt x="53686" y="127256"/>
                  </a:cubicBezTo>
                  <a:cubicBezTo>
                    <a:pt x="50762" y="125566"/>
                    <a:pt x="47468" y="123964"/>
                    <a:pt x="44016" y="123964"/>
                  </a:cubicBezTo>
                  <a:cubicBezTo>
                    <a:pt x="43991" y="123964"/>
                    <a:pt x="43966" y="123964"/>
                    <a:pt x="43941" y="123964"/>
                  </a:cubicBezTo>
                  <a:cubicBezTo>
                    <a:pt x="42409" y="123970"/>
                    <a:pt x="40796" y="124510"/>
                    <a:pt x="39587" y="125489"/>
                  </a:cubicBezTo>
                  <a:cubicBezTo>
                    <a:pt x="39863" y="120297"/>
                    <a:pt x="38830" y="115445"/>
                    <a:pt x="37592" y="110428"/>
                  </a:cubicBezTo>
                  <a:cubicBezTo>
                    <a:pt x="36454" y="105846"/>
                    <a:pt x="34424" y="98576"/>
                    <a:pt x="38126" y="94604"/>
                  </a:cubicBezTo>
                  <a:cubicBezTo>
                    <a:pt x="39070" y="93589"/>
                    <a:pt x="40391" y="93238"/>
                    <a:pt x="41824" y="93238"/>
                  </a:cubicBezTo>
                  <a:close/>
                  <a:moveTo>
                    <a:pt x="79178" y="1"/>
                  </a:moveTo>
                  <a:cubicBezTo>
                    <a:pt x="78945" y="1"/>
                    <a:pt x="78704" y="87"/>
                    <a:pt x="78487" y="293"/>
                  </a:cubicBezTo>
                  <a:cubicBezTo>
                    <a:pt x="76052" y="2605"/>
                    <a:pt x="73506" y="6742"/>
                    <a:pt x="73576" y="10326"/>
                  </a:cubicBezTo>
                  <a:cubicBezTo>
                    <a:pt x="72192" y="10611"/>
                    <a:pt x="70783" y="10769"/>
                    <a:pt x="69371" y="10769"/>
                  </a:cubicBezTo>
                  <a:cubicBezTo>
                    <a:pt x="68222" y="10769"/>
                    <a:pt x="67071" y="10664"/>
                    <a:pt x="65931" y="10438"/>
                  </a:cubicBezTo>
                  <a:cubicBezTo>
                    <a:pt x="63068" y="9863"/>
                    <a:pt x="61149" y="7897"/>
                    <a:pt x="58756" y="6442"/>
                  </a:cubicBezTo>
                  <a:cubicBezTo>
                    <a:pt x="57450" y="5643"/>
                    <a:pt x="56128" y="5303"/>
                    <a:pt x="54824" y="5303"/>
                  </a:cubicBezTo>
                  <a:cubicBezTo>
                    <a:pt x="51503" y="5303"/>
                    <a:pt x="48293" y="7506"/>
                    <a:pt x="45736" y="9945"/>
                  </a:cubicBezTo>
                  <a:cubicBezTo>
                    <a:pt x="45050" y="10602"/>
                    <a:pt x="44821" y="11258"/>
                    <a:pt x="45087" y="11258"/>
                  </a:cubicBezTo>
                  <a:cubicBezTo>
                    <a:pt x="45197" y="11258"/>
                    <a:pt x="45391" y="11147"/>
                    <a:pt x="45672" y="10878"/>
                  </a:cubicBezTo>
                  <a:cubicBezTo>
                    <a:pt x="47989" y="8672"/>
                    <a:pt x="50829" y="7410"/>
                    <a:pt x="54038" y="7381"/>
                  </a:cubicBezTo>
                  <a:cubicBezTo>
                    <a:pt x="54062" y="7381"/>
                    <a:pt x="54086" y="7381"/>
                    <a:pt x="54109" y="7381"/>
                  </a:cubicBezTo>
                  <a:cubicBezTo>
                    <a:pt x="57145" y="7381"/>
                    <a:pt x="58833" y="9246"/>
                    <a:pt x="61226" y="10714"/>
                  </a:cubicBezTo>
                  <a:cubicBezTo>
                    <a:pt x="62481" y="11482"/>
                    <a:pt x="63854" y="12040"/>
                    <a:pt x="65286" y="12380"/>
                  </a:cubicBezTo>
                  <a:cubicBezTo>
                    <a:pt x="64042" y="12826"/>
                    <a:pt x="62863" y="13418"/>
                    <a:pt x="61754" y="14134"/>
                  </a:cubicBezTo>
                  <a:cubicBezTo>
                    <a:pt x="57031" y="17215"/>
                    <a:pt x="54930" y="22595"/>
                    <a:pt x="51791" y="27036"/>
                  </a:cubicBezTo>
                  <a:cubicBezTo>
                    <a:pt x="48036" y="32335"/>
                    <a:pt x="43559" y="36547"/>
                    <a:pt x="37510" y="39105"/>
                  </a:cubicBezTo>
                  <a:cubicBezTo>
                    <a:pt x="36877" y="39369"/>
                    <a:pt x="36859" y="39974"/>
                    <a:pt x="37141" y="40426"/>
                  </a:cubicBezTo>
                  <a:lnTo>
                    <a:pt x="37011" y="40549"/>
                  </a:lnTo>
                  <a:cubicBezTo>
                    <a:pt x="36464" y="40646"/>
                    <a:pt x="35885" y="40689"/>
                    <a:pt x="35281" y="40689"/>
                  </a:cubicBezTo>
                  <a:cubicBezTo>
                    <a:pt x="30773" y="40689"/>
                    <a:pt x="24876" y="38298"/>
                    <a:pt x="20037" y="38231"/>
                  </a:cubicBezTo>
                  <a:cubicBezTo>
                    <a:pt x="19938" y="38349"/>
                    <a:pt x="19832" y="38478"/>
                    <a:pt x="19727" y="38595"/>
                  </a:cubicBezTo>
                  <a:cubicBezTo>
                    <a:pt x="19198" y="39229"/>
                    <a:pt x="18729" y="39921"/>
                    <a:pt x="18236" y="40590"/>
                  </a:cubicBezTo>
                  <a:cubicBezTo>
                    <a:pt x="18825" y="40473"/>
                    <a:pt x="19443" y="40425"/>
                    <a:pt x="20074" y="40425"/>
                  </a:cubicBezTo>
                  <a:cubicBezTo>
                    <a:pt x="22046" y="40425"/>
                    <a:pt x="24146" y="40900"/>
                    <a:pt x="25893" y="41265"/>
                  </a:cubicBezTo>
                  <a:cubicBezTo>
                    <a:pt x="28791" y="41862"/>
                    <a:pt x="31959" y="42808"/>
                    <a:pt x="35028" y="42808"/>
                  </a:cubicBezTo>
                  <a:cubicBezTo>
                    <a:pt x="35065" y="42808"/>
                    <a:pt x="35103" y="42808"/>
                    <a:pt x="35140" y="42808"/>
                  </a:cubicBezTo>
                  <a:lnTo>
                    <a:pt x="35140" y="42808"/>
                  </a:lnTo>
                  <a:cubicBezTo>
                    <a:pt x="34002" y="44462"/>
                    <a:pt x="33104" y="46293"/>
                    <a:pt x="32347" y="47989"/>
                  </a:cubicBezTo>
                  <a:cubicBezTo>
                    <a:pt x="30528" y="52072"/>
                    <a:pt x="29290" y="56390"/>
                    <a:pt x="28662" y="60814"/>
                  </a:cubicBezTo>
                  <a:cubicBezTo>
                    <a:pt x="28076" y="64980"/>
                    <a:pt x="29243" y="68465"/>
                    <a:pt x="31461" y="71968"/>
                  </a:cubicBezTo>
                  <a:cubicBezTo>
                    <a:pt x="33784" y="75647"/>
                    <a:pt x="36976" y="79097"/>
                    <a:pt x="37017" y="83691"/>
                  </a:cubicBezTo>
                  <a:cubicBezTo>
                    <a:pt x="37035" y="85392"/>
                    <a:pt x="36190" y="87282"/>
                    <a:pt x="35615" y="88854"/>
                  </a:cubicBezTo>
                  <a:cubicBezTo>
                    <a:pt x="34906" y="90793"/>
                    <a:pt x="34109" y="93208"/>
                    <a:pt x="31865" y="93208"/>
                  </a:cubicBezTo>
                  <a:cubicBezTo>
                    <a:pt x="31657" y="93208"/>
                    <a:pt x="31437" y="93187"/>
                    <a:pt x="31203" y="93143"/>
                  </a:cubicBezTo>
                  <a:cubicBezTo>
                    <a:pt x="28950" y="92721"/>
                    <a:pt x="26890" y="90966"/>
                    <a:pt x="25042" y="89699"/>
                  </a:cubicBezTo>
                  <a:cubicBezTo>
                    <a:pt x="23458" y="88614"/>
                    <a:pt x="21845" y="87563"/>
                    <a:pt x="20167" y="86625"/>
                  </a:cubicBezTo>
                  <a:cubicBezTo>
                    <a:pt x="18717" y="85809"/>
                    <a:pt x="17157" y="85046"/>
                    <a:pt x="15537" y="84542"/>
                  </a:cubicBezTo>
                  <a:cubicBezTo>
                    <a:pt x="15567" y="84102"/>
                    <a:pt x="15361" y="83656"/>
                    <a:pt x="14816" y="83497"/>
                  </a:cubicBezTo>
                  <a:cubicBezTo>
                    <a:pt x="10122" y="82148"/>
                    <a:pt x="3809" y="81579"/>
                    <a:pt x="2565" y="75952"/>
                  </a:cubicBezTo>
                  <a:cubicBezTo>
                    <a:pt x="1790" y="72479"/>
                    <a:pt x="2160" y="68518"/>
                    <a:pt x="3216" y="64851"/>
                  </a:cubicBezTo>
                  <a:lnTo>
                    <a:pt x="3216" y="64851"/>
                  </a:lnTo>
                  <a:cubicBezTo>
                    <a:pt x="2430" y="65925"/>
                    <a:pt x="1556" y="67028"/>
                    <a:pt x="476" y="67843"/>
                  </a:cubicBezTo>
                  <a:cubicBezTo>
                    <a:pt x="1" y="70941"/>
                    <a:pt x="30" y="74104"/>
                    <a:pt x="681" y="77049"/>
                  </a:cubicBezTo>
                  <a:cubicBezTo>
                    <a:pt x="1638" y="81373"/>
                    <a:pt x="5563" y="83087"/>
                    <a:pt x="9541" y="84237"/>
                  </a:cubicBezTo>
                  <a:cubicBezTo>
                    <a:pt x="6191" y="85310"/>
                    <a:pt x="5123" y="89365"/>
                    <a:pt x="4847" y="92533"/>
                  </a:cubicBezTo>
                  <a:cubicBezTo>
                    <a:pt x="4348" y="98388"/>
                    <a:pt x="6384" y="104314"/>
                    <a:pt x="7734" y="109924"/>
                  </a:cubicBezTo>
                  <a:cubicBezTo>
                    <a:pt x="7860" y="110440"/>
                    <a:pt x="8253" y="110663"/>
                    <a:pt x="8660" y="110663"/>
                  </a:cubicBezTo>
                  <a:cubicBezTo>
                    <a:pt x="9276" y="110663"/>
                    <a:pt x="9925" y="110153"/>
                    <a:pt x="9735" y="109372"/>
                  </a:cubicBezTo>
                  <a:cubicBezTo>
                    <a:pt x="8442" y="104011"/>
                    <a:pt x="3092" y="86035"/>
                    <a:pt x="12038" y="86035"/>
                  </a:cubicBezTo>
                  <a:cubicBezTo>
                    <a:pt x="12835" y="86035"/>
                    <a:pt x="13744" y="86177"/>
                    <a:pt x="14780" y="86484"/>
                  </a:cubicBezTo>
                  <a:cubicBezTo>
                    <a:pt x="18477" y="87569"/>
                    <a:pt x="21780" y="89957"/>
                    <a:pt x="24919" y="92116"/>
                  </a:cubicBezTo>
                  <a:cubicBezTo>
                    <a:pt x="26771" y="93394"/>
                    <a:pt x="29631" y="95340"/>
                    <a:pt x="32179" y="95340"/>
                  </a:cubicBezTo>
                  <a:cubicBezTo>
                    <a:pt x="33329" y="95340"/>
                    <a:pt x="34415" y="94944"/>
                    <a:pt x="35316" y="93912"/>
                  </a:cubicBezTo>
                  <a:cubicBezTo>
                    <a:pt x="36413" y="92650"/>
                    <a:pt x="37023" y="90943"/>
                    <a:pt x="37610" y="89400"/>
                  </a:cubicBezTo>
                  <a:cubicBezTo>
                    <a:pt x="38197" y="87863"/>
                    <a:pt x="39000" y="85932"/>
                    <a:pt x="39071" y="84219"/>
                  </a:cubicBezTo>
                  <a:cubicBezTo>
                    <a:pt x="39253" y="79948"/>
                    <a:pt x="37035" y="76474"/>
                    <a:pt x="34700" y="73083"/>
                  </a:cubicBezTo>
                  <a:cubicBezTo>
                    <a:pt x="32065" y="69257"/>
                    <a:pt x="30053" y="65690"/>
                    <a:pt x="30728" y="60902"/>
                  </a:cubicBezTo>
                  <a:cubicBezTo>
                    <a:pt x="31379" y="56302"/>
                    <a:pt x="32828" y="51702"/>
                    <a:pt x="34841" y="47519"/>
                  </a:cubicBezTo>
                  <a:cubicBezTo>
                    <a:pt x="35773" y="45571"/>
                    <a:pt x="36894" y="43793"/>
                    <a:pt x="38302" y="42374"/>
                  </a:cubicBezTo>
                  <a:lnTo>
                    <a:pt x="38308" y="42374"/>
                  </a:lnTo>
                  <a:cubicBezTo>
                    <a:pt x="38625" y="42303"/>
                    <a:pt x="38877" y="42068"/>
                    <a:pt x="38977" y="41757"/>
                  </a:cubicBezTo>
                  <a:cubicBezTo>
                    <a:pt x="40573" y="40390"/>
                    <a:pt x="42527" y="39481"/>
                    <a:pt x="44956" y="39323"/>
                  </a:cubicBezTo>
                  <a:cubicBezTo>
                    <a:pt x="45276" y="39302"/>
                    <a:pt x="45595" y="39292"/>
                    <a:pt x="45913" y="39292"/>
                  </a:cubicBezTo>
                  <a:cubicBezTo>
                    <a:pt x="50689" y="39292"/>
                    <a:pt x="55180" y="41573"/>
                    <a:pt x="59202" y="43922"/>
                  </a:cubicBezTo>
                  <a:cubicBezTo>
                    <a:pt x="61865" y="45483"/>
                    <a:pt x="64558" y="46903"/>
                    <a:pt x="67416" y="47801"/>
                  </a:cubicBezTo>
                  <a:cubicBezTo>
                    <a:pt x="66119" y="48757"/>
                    <a:pt x="64940" y="49936"/>
                    <a:pt x="63884" y="51081"/>
                  </a:cubicBezTo>
                  <a:cubicBezTo>
                    <a:pt x="60651" y="54560"/>
                    <a:pt x="57289" y="57857"/>
                    <a:pt x="55992" y="62557"/>
                  </a:cubicBezTo>
                  <a:cubicBezTo>
                    <a:pt x="53551" y="71387"/>
                    <a:pt x="59712" y="78704"/>
                    <a:pt x="61408" y="86918"/>
                  </a:cubicBezTo>
                  <a:cubicBezTo>
                    <a:pt x="61660" y="88091"/>
                    <a:pt x="61724" y="89241"/>
                    <a:pt x="61572" y="90268"/>
                  </a:cubicBezTo>
                  <a:cubicBezTo>
                    <a:pt x="60398" y="90790"/>
                    <a:pt x="59489" y="91770"/>
                    <a:pt x="58961" y="93255"/>
                  </a:cubicBezTo>
                  <a:cubicBezTo>
                    <a:pt x="58891" y="93454"/>
                    <a:pt x="58838" y="93659"/>
                    <a:pt x="58779" y="93865"/>
                  </a:cubicBezTo>
                  <a:cubicBezTo>
                    <a:pt x="58304" y="94035"/>
                    <a:pt x="57811" y="94146"/>
                    <a:pt x="57312" y="94199"/>
                  </a:cubicBezTo>
                  <a:cubicBezTo>
                    <a:pt x="56955" y="94238"/>
                    <a:pt x="56596" y="94256"/>
                    <a:pt x="56237" y="94256"/>
                  </a:cubicBezTo>
                  <a:cubicBezTo>
                    <a:pt x="52916" y="94256"/>
                    <a:pt x="49533" y="92717"/>
                    <a:pt x="46393" y="91923"/>
                  </a:cubicBezTo>
                  <a:cubicBezTo>
                    <a:pt x="44965" y="91562"/>
                    <a:pt x="43357" y="91239"/>
                    <a:pt x="41788" y="91239"/>
                  </a:cubicBezTo>
                  <a:cubicBezTo>
                    <a:pt x="40139" y="91239"/>
                    <a:pt x="38533" y="91596"/>
                    <a:pt x="37223" y="92639"/>
                  </a:cubicBezTo>
                  <a:cubicBezTo>
                    <a:pt x="33796" y="95373"/>
                    <a:pt x="33814" y="100700"/>
                    <a:pt x="34301" y="104631"/>
                  </a:cubicBezTo>
                  <a:cubicBezTo>
                    <a:pt x="34741" y="108157"/>
                    <a:pt x="35773" y="111590"/>
                    <a:pt x="36577" y="115046"/>
                  </a:cubicBezTo>
                  <a:cubicBezTo>
                    <a:pt x="37387" y="118496"/>
                    <a:pt x="37639" y="121928"/>
                    <a:pt x="37516" y="125478"/>
                  </a:cubicBezTo>
                  <a:cubicBezTo>
                    <a:pt x="37469" y="126657"/>
                    <a:pt x="37369" y="127913"/>
                    <a:pt x="36847" y="128992"/>
                  </a:cubicBezTo>
                  <a:cubicBezTo>
                    <a:pt x="36503" y="129699"/>
                    <a:pt x="35920" y="129931"/>
                    <a:pt x="35272" y="129931"/>
                  </a:cubicBezTo>
                  <a:cubicBezTo>
                    <a:pt x="34528" y="129931"/>
                    <a:pt x="33700" y="129624"/>
                    <a:pt x="33057" y="129379"/>
                  </a:cubicBezTo>
                  <a:cubicBezTo>
                    <a:pt x="29003" y="127848"/>
                    <a:pt x="25277" y="125624"/>
                    <a:pt x="21416" y="123682"/>
                  </a:cubicBezTo>
                  <a:cubicBezTo>
                    <a:pt x="21255" y="123591"/>
                    <a:pt x="21077" y="123547"/>
                    <a:pt x="20900" y="123547"/>
                  </a:cubicBezTo>
                  <a:cubicBezTo>
                    <a:pt x="20632" y="123547"/>
                    <a:pt x="20366" y="123649"/>
                    <a:pt x="20161" y="123847"/>
                  </a:cubicBezTo>
                  <a:lnTo>
                    <a:pt x="19979" y="124005"/>
                  </a:lnTo>
                  <a:cubicBezTo>
                    <a:pt x="19427" y="124492"/>
                    <a:pt x="19685" y="125261"/>
                    <a:pt x="20184" y="125636"/>
                  </a:cubicBezTo>
                  <a:cubicBezTo>
                    <a:pt x="20413" y="125800"/>
                    <a:pt x="20677" y="125877"/>
                    <a:pt x="20923" y="126023"/>
                  </a:cubicBezTo>
                  <a:cubicBezTo>
                    <a:pt x="21080" y="126118"/>
                    <a:pt x="21259" y="126169"/>
                    <a:pt x="21439" y="126169"/>
                  </a:cubicBezTo>
                  <a:cubicBezTo>
                    <a:pt x="21516" y="126169"/>
                    <a:pt x="21593" y="126160"/>
                    <a:pt x="21669" y="126141"/>
                  </a:cubicBezTo>
                  <a:cubicBezTo>
                    <a:pt x="23881" y="127291"/>
                    <a:pt x="26075" y="128488"/>
                    <a:pt x="28322" y="129585"/>
                  </a:cubicBezTo>
                  <a:cubicBezTo>
                    <a:pt x="30563" y="130688"/>
                    <a:pt x="32840" y="131861"/>
                    <a:pt x="35257" y="132008"/>
                  </a:cubicBezTo>
                  <a:cubicBezTo>
                    <a:pt x="35348" y="132014"/>
                    <a:pt x="35437" y="132016"/>
                    <a:pt x="35524" y="132016"/>
                  </a:cubicBezTo>
                  <a:cubicBezTo>
                    <a:pt x="36534" y="132016"/>
                    <a:pt x="37295" y="131646"/>
                    <a:pt x="37862" y="131052"/>
                  </a:cubicBezTo>
                  <a:cubicBezTo>
                    <a:pt x="38373" y="132917"/>
                    <a:pt x="39628" y="134689"/>
                    <a:pt x="40714" y="136080"/>
                  </a:cubicBezTo>
                  <a:cubicBezTo>
                    <a:pt x="43008" y="138990"/>
                    <a:pt x="45748" y="141519"/>
                    <a:pt x="48541" y="143948"/>
                  </a:cubicBezTo>
                  <a:cubicBezTo>
                    <a:pt x="57629" y="151828"/>
                    <a:pt x="66676" y="159790"/>
                    <a:pt x="72608" y="170427"/>
                  </a:cubicBezTo>
                  <a:cubicBezTo>
                    <a:pt x="75184" y="175045"/>
                    <a:pt x="76885" y="179944"/>
                    <a:pt x="77466" y="185201"/>
                  </a:cubicBezTo>
                  <a:cubicBezTo>
                    <a:pt x="77994" y="189947"/>
                    <a:pt x="77701" y="196085"/>
                    <a:pt x="73436" y="199136"/>
                  </a:cubicBezTo>
                  <a:cubicBezTo>
                    <a:pt x="72546" y="199772"/>
                    <a:pt x="73102" y="201117"/>
                    <a:pt x="73939" y="201117"/>
                  </a:cubicBezTo>
                  <a:cubicBezTo>
                    <a:pt x="74113" y="201117"/>
                    <a:pt x="74298" y="201059"/>
                    <a:pt x="74486" y="200925"/>
                  </a:cubicBezTo>
                  <a:cubicBezTo>
                    <a:pt x="80975" y="196284"/>
                    <a:pt x="80242" y="186785"/>
                    <a:pt x="78640" y="179920"/>
                  </a:cubicBezTo>
                  <a:cubicBezTo>
                    <a:pt x="76475" y="170673"/>
                    <a:pt x="70602" y="162506"/>
                    <a:pt x="64241" y="155659"/>
                  </a:cubicBezTo>
                  <a:cubicBezTo>
                    <a:pt x="58527" y="149504"/>
                    <a:pt x="51809" y="144505"/>
                    <a:pt x="45830" y="138650"/>
                  </a:cubicBezTo>
                  <a:cubicBezTo>
                    <a:pt x="43424" y="136297"/>
                    <a:pt x="40596" y="133463"/>
                    <a:pt x="39798" y="130084"/>
                  </a:cubicBezTo>
                  <a:cubicBezTo>
                    <a:pt x="39098" y="127120"/>
                    <a:pt x="42055" y="126124"/>
                    <a:pt x="44558" y="126124"/>
                  </a:cubicBezTo>
                  <a:cubicBezTo>
                    <a:pt x="45201" y="126124"/>
                    <a:pt x="45815" y="126190"/>
                    <a:pt x="46329" y="126305"/>
                  </a:cubicBezTo>
                  <a:cubicBezTo>
                    <a:pt x="50090" y="127150"/>
                    <a:pt x="53504" y="129485"/>
                    <a:pt x="56702" y="131521"/>
                  </a:cubicBezTo>
                  <a:cubicBezTo>
                    <a:pt x="59266" y="133158"/>
                    <a:pt x="61906" y="135194"/>
                    <a:pt x="64881" y="136027"/>
                  </a:cubicBezTo>
                  <a:cubicBezTo>
                    <a:pt x="65556" y="136212"/>
                    <a:pt x="66160" y="136298"/>
                    <a:pt x="66698" y="136298"/>
                  </a:cubicBezTo>
                  <a:cubicBezTo>
                    <a:pt x="67834" y="136298"/>
                    <a:pt x="68682" y="135915"/>
                    <a:pt x="69311" y="135270"/>
                  </a:cubicBezTo>
                  <a:lnTo>
                    <a:pt x="69311" y="135270"/>
                  </a:lnTo>
                  <a:cubicBezTo>
                    <a:pt x="68765" y="136684"/>
                    <a:pt x="68771" y="138439"/>
                    <a:pt x="68988" y="139800"/>
                  </a:cubicBezTo>
                  <a:cubicBezTo>
                    <a:pt x="69810" y="145162"/>
                    <a:pt x="72784" y="148771"/>
                    <a:pt x="75835" y="153048"/>
                  </a:cubicBezTo>
                  <a:cubicBezTo>
                    <a:pt x="79373" y="158012"/>
                    <a:pt x="81849" y="163674"/>
                    <a:pt x="84859" y="168954"/>
                  </a:cubicBezTo>
                  <a:cubicBezTo>
                    <a:pt x="87863" y="174235"/>
                    <a:pt x="90638" y="179468"/>
                    <a:pt x="91378" y="185482"/>
                  </a:cubicBezTo>
                  <a:cubicBezTo>
                    <a:pt x="91665" y="187859"/>
                    <a:pt x="91636" y="190352"/>
                    <a:pt x="91665" y="192740"/>
                  </a:cubicBezTo>
                  <a:cubicBezTo>
                    <a:pt x="91671" y="193695"/>
                    <a:pt x="91648" y="198996"/>
                    <a:pt x="90839" y="198996"/>
                  </a:cubicBezTo>
                  <a:cubicBezTo>
                    <a:pt x="90833" y="198996"/>
                    <a:pt x="90827" y="198995"/>
                    <a:pt x="90820" y="198995"/>
                  </a:cubicBezTo>
                  <a:cubicBezTo>
                    <a:pt x="90778" y="198991"/>
                    <a:pt x="90738" y="198988"/>
                    <a:pt x="90699" y="198988"/>
                  </a:cubicBezTo>
                  <a:cubicBezTo>
                    <a:pt x="89496" y="198988"/>
                    <a:pt x="89547" y="200935"/>
                    <a:pt x="90820" y="201066"/>
                  </a:cubicBezTo>
                  <a:cubicBezTo>
                    <a:pt x="90903" y="201075"/>
                    <a:pt x="90984" y="201079"/>
                    <a:pt x="91063" y="201079"/>
                  </a:cubicBezTo>
                  <a:cubicBezTo>
                    <a:pt x="95291" y="201079"/>
                    <a:pt x="93571" y="188759"/>
                    <a:pt x="93519" y="186392"/>
                  </a:cubicBezTo>
                  <a:cubicBezTo>
                    <a:pt x="93402" y="181170"/>
                    <a:pt x="91055" y="176106"/>
                    <a:pt x="88673" y="171583"/>
                  </a:cubicBezTo>
                  <a:cubicBezTo>
                    <a:pt x="85821" y="166179"/>
                    <a:pt x="82964" y="160693"/>
                    <a:pt x="79813" y="155471"/>
                  </a:cubicBezTo>
                  <a:cubicBezTo>
                    <a:pt x="77032" y="150865"/>
                    <a:pt x="72925" y="146882"/>
                    <a:pt x="71464" y="141607"/>
                  </a:cubicBezTo>
                  <a:cubicBezTo>
                    <a:pt x="70977" y="139835"/>
                    <a:pt x="70449" y="137465"/>
                    <a:pt x="71364" y="135728"/>
                  </a:cubicBezTo>
                  <a:cubicBezTo>
                    <a:pt x="71733" y="135031"/>
                    <a:pt x="72409" y="134808"/>
                    <a:pt x="73139" y="134808"/>
                  </a:cubicBezTo>
                  <a:cubicBezTo>
                    <a:pt x="73884" y="134808"/>
                    <a:pt x="74685" y="135039"/>
                    <a:pt x="75278" y="135235"/>
                  </a:cubicBezTo>
                  <a:cubicBezTo>
                    <a:pt x="81920" y="137406"/>
                    <a:pt x="85745" y="145438"/>
                    <a:pt x="92868" y="146535"/>
                  </a:cubicBezTo>
                  <a:cubicBezTo>
                    <a:pt x="93134" y="146577"/>
                    <a:pt x="93389" y="146597"/>
                    <a:pt x="93632" y="146597"/>
                  </a:cubicBezTo>
                  <a:cubicBezTo>
                    <a:pt x="96272" y="146597"/>
                    <a:pt x="97631" y="144254"/>
                    <a:pt x="98060" y="141724"/>
                  </a:cubicBezTo>
                  <a:cubicBezTo>
                    <a:pt x="99005" y="136180"/>
                    <a:pt x="97245" y="130389"/>
                    <a:pt x="95227" y="125284"/>
                  </a:cubicBezTo>
                  <a:cubicBezTo>
                    <a:pt x="93290" y="120385"/>
                    <a:pt x="90427" y="116102"/>
                    <a:pt x="88115" y="111408"/>
                  </a:cubicBezTo>
                  <a:cubicBezTo>
                    <a:pt x="86954" y="109049"/>
                    <a:pt x="86250" y="106468"/>
                    <a:pt x="86866" y="103869"/>
                  </a:cubicBezTo>
                  <a:cubicBezTo>
                    <a:pt x="87587" y="100835"/>
                    <a:pt x="90556" y="98013"/>
                    <a:pt x="93519" y="97274"/>
                  </a:cubicBezTo>
                  <a:cubicBezTo>
                    <a:pt x="94016" y="97150"/>
                    <a:pt x="94510" y="97093"/>
                    <a:pt x="94999" y="97093"/>
                  </a:cubicBezTo>
                  <a:cubicBezTo>
                    <a:pt x="99376" y="97093"/>
                    <a:pt x="103401" y="101672"/>
                    <a:pt x="106509" y="104021"/>
                  </a:cubicBezTo>
                  <a:cubicBezTo>
                    <a:pt x="108683" y="105665"/>
                    <a:pt x="111174" y="106329"/>
                    <a:pt x="113724" y="106329"/>
                  </a:cubicBezTo>
                  <a:cubicBezTo>
                    <a:pt x="115580" y="106329"/>
                    <a:pt x="117466" y="105977"/>
                    <a:pt x="119282" y="105394"/>
                  </a:cubicBezTo>
                  <a:cubicBezTo>
                    <a:pt x="123794" y="103915"/>
                    <a:pt x="127725" y="101064"/>
                    <a:pt x="130518" y="97227"/>
                  </a:cubicBezTo>
                  <a:cubicBezTo>
                    <a:pt x="133299" y="93407"/>
                    <a:pt x="134009" y="88643"/>
                    <a:pt x="133792" y="84025"/>
                  </a:cubicBezTo>
                  <a:cubicBezTo>
                    <a:pt x="133610" y="80135"/>
                    <a:pt x="132425" y="76304"/>
                    <a:pt x="132701" y="72391"/>
                  </a:cubicBezTo>
                  <a:cubicBezTo>
                    <a:pt x="132982" y="68319"/>
                    <a:pt x="136016" y="66476"/>
                    <a:pt x="139747" y="65878"/>
                  </a:cubicBezTo>
                  <a:cubicBezTo>
                    <a:pt x="140996" y="65672"/>
                    <a:pt x="140555" y="63856"/>
                    <a:pt x="139386" y="63856"/>
                  </a:cubicBezTo>
                  <a:cubicBezTo>
                    <a:pt x="139325" y="63856"/>
                    <a:pt x="139261" y="63861"/>
                    <a:pt x="139196" y="63871"/>
                  </a:cubicBezTo>
                  <a:cubicBezTo>
                    <a:pt x="135441" y="64476"/>
                    <a:pt x="132302" y="66236"/>
                    <a:pt x="131064" y="69985"/>
                  </a:cubicBezTo>
                  <a:cubicBezTo>
                    <a:pt x="129709" y="74069"/>
                    <a:pt x="131246" y="78715"/>
                    <a:pt x="131627" y="82834"/>
                  </a:cubicBezTo>
                  <a:cubicBezTo>
                    <a:pt x="132132" y="88179"/>
                    <a:pt x="131222" y="93284"/>
                    <a:pt x="127714" y="97485"/>
                  </a:cubicBezTo>
                  <a:cubicBezTo>
                    <a:pt x="124416" y="101416"/>
                    <a:pt x="118983" y="104121"/>
                    <a:pt x="113855" y="104297"/>
                  </a:cubicBezTo>
                  <a:cubicBezTo>
                    <a:pt x="113752" y="104300"/>
                    <a:pt x="113649" y="104302"/>
                    <a:pt x="113547" y="104302"/>
                  </a:cubicBezTo>
                  <a:cubicBezTo>
                    <a:pt x="108346" y="104302"/>
                    <a:pt x="105050" y="99670"/>
                    <a:pt x="100930" y="97104"/>
                  </a:cubicBezTo>
                  <a:cubicBezTo>
                    <a:pt x="98995" y="95901"/>
                    <a:pt x="96818" y="95153"/>
                    <a:pt x="94674" y="95153"/>
                  </a:cubicBezTo>
                  <a:cubicBezTo>
                    <a:pt x="92833" y="95153"/>
                    <a:pt x="91015" y="95705"/>
                    <a:pt x="89394" y="96992"/>
                  </a:cubicBezTo>
                  <a:cubicBezTo>
                    <a:pt x="85416" y="100155"/>
                    <a:pt x="83697" y="104514"/>
                    <a:pt x="85111" y="109442"/>
                  </a:cubicBezTo>
                  <a:cubicBezTo>
                    <a:pt x="86478" y="114207"/>
                    <a:pt x="89829" y="118302"/>
                    <a:pt x="91900" y="122767"/>
                  </a:cubicBezTo>
                  <a:cubicBezTo>
                    <a:pt x="94522" y="128429"/>
                    <a:pt x="96652" y="134595"/>
                    <a:pt x="96095" y="140909"/>
                  </a:cubicBezTo>
                  <a:cubicBezTo>
                    <a:pt x="95960" y="142358"/>
                    <a:pt x="95485" y="144423"/>
                    <a:pt x="93730" y="144535"/>
                  </a:cubicBezTo>
                  <a:cubicBezTo>
                    <a:pt x="93667" y="144538"/>
                    <a:pt x="93604" y="144540"/>
                    <a:pt x="93540" y="144540"/>
                  </a:cubicBezTo>
                  <a:cubicBezTo>
                    <a:pt x="92033" y="144540"/>
                    <a:pt x="90482" y="143499"/>
                    <a:pt x="89271" y="142728"/>
                  </a:cubicBezTo>
                  <a:cubicBezTo>
                    <a:pt x="86361" y="140873"/>
                    <a:pt x="83950" y="138386"/>
                    <a:pt x="81210" y="136303"/>
                  </a:cubicBezTo>
                  <a:cubicBezTo>
                    <a:pt x="79017" y="134638"/>
                    <a:pt x="76184" y="132754"/>
                    <a:pt x="73283" y="132754"/>
                  </a:cubicBezTo>
                  <a:cubicBezTo>
                    <a:pt x="72830" y="132754"/>
                    <a:pt x="72376" y="132800"/>
                    <a:pt x="71922" y="132900"/>
                  </a:cubicBezTo>
                  <a:cubicBezTo>
                    <a:pt x="71282" y="133035"/>
                    <a:pt x="70695" y="133352"/>
                    <a:pt x="70232" y="133809"/>
                  </a:cubicBezTo>
                  <a:cubicBezTo>
                    <a:pt x="71470" y="130758"/>
                    <a:pt x="70695" y="125677"/>
                    <a:pt x="70220" y="123084"/>
                  </a:cubicBezTo>
                  <a:cubicBezTo>
                    <a:pt x="69434" y="118771"/>
                    <a:pt x="67891" y="114964"/>
                    <a:pt x="65920" y="111056"/>
                  </a:cubicBezTo>
                  <a:cubicBezTo>
                    <a:pt x="63508" y="106292"/>
                    <a:pt x="60528" y="101322"/>
                    <a:pt x="60639" y="95819"/>
                  </a:cubicBezTo>
                  <a:cubicBezTo>
                    <a:pt x="60639" y="95690"/>
                    <a:pt x="60645" y="95555"/>
                    <a:pt x="60657" y="95425"/>
                  </a:cubicBezTo>
                  <a:cubicBezTo>
                    <a:pt x="62182" y="94645"/>
                    <a:pt x="63021" y="93372"/>
                    <a:pt x="63414" y="91852"/>
                  </a:cubicBezTo>
                  <a:cubicBezTo>
                    <a:pt x="63534" y="91842"/>
                    <a:pt x="63655" y="91837"/>
                    <a:pt x="63777" y="91837"/>
                  </a:cubicBezTo>
                  <a:cubicBezTo>
                    <a:pt x="65029" y="91837"/>
                    <a:pt x="66378" y="92354"/>
                    <a:pt x="67474" y="92750"/>
                  </a:cubicBezTo>
                  <a:cubicBezTo>
                    <a:pt x="70760" y="93953"/>
                    <a:pt x="73770" y="95789"/>
                    <a:pt x="77061" y="96992"/>
                  </a:cubicBezTo>
                  <a:cubicBezTo>
                    <a:pt x="79154" y="97761"/>
                    <a:pt x="81432" y="98366"/>
                    <a:pt x="83658" y="98366"/>
                  </a:cubicBezTo>
                  <a:cubicBezTo>
                    <a:pt x="85490" y="98366"/>
                    <a:pt x="87288" y="97957"/>
                    <a:pt x="88919" y="96892"/>
                  </a:cubicBezTo>
                  <a:cubicBezTo>
                    <a:pt x="92751" y="94381"/>
                    <a:pt x="94458" y="89183"/>
                    <a:pt x="94781" y="84841"/>
                  </a:cubicBezTo>
                  <a:cubicBezTo>
                    <a:pt x="95367" y="76897"/>
                    <a:pt x="90879" y="63373"/>
                    <a:pt x="99621" y="58708"/>
                  </a:cubicBezTo>
                  <a:cubicBezTo>
                    <a:pt x="99692" y="58724"/>
                    <a:pt x="99765" y="58732"/>
                    <a:pt x="99837" y="58732"/>
                  </a:cubicBezTo>
                  <a:cubicBezTo>
                    <a:pt x="99873" y="58732"/>
                    <a:pt x="99909" y="58730"/>
                    <a:pt x="99944" y="58726"/>
                  </a:cubicBezTo>
                  <a:cubicBezTo>
                    <a:pt x="101004" y="58586"/>
                    <a:pt x="102024" y="58517"/>
                    <a:pt x="103012" y="58517"/>
                  </a:cubicBezTo>
                  <a:cubicBezTo>
                    <a:pt x="107121" y="58517"/>
                    <a:pt x="110702" y="59703"/>
                    <a:pt x="114518" y="61888"/>
                  </a:cubicBezTo>
                  <a:cubicBezTo>
                    <a:pt x="118578" y="64212"/>
                    <a:pt x="122380" y="66793"/>
                    <a:pt x="127221" y="66852"/>
                  </a:cubicBezTo>
                  <a:cubicBezTo>
                    <a:pt x="127277" y="66852"/>
                    <a:pt x="127334" y="66853"/>
                    <a:pt x="127390" y="66853"/>
                  </a:cubicBezTo>
                  <a:cubicBezTo>
                    <a:pt x="135877" y="66853"/>
                    <a:pt x="142631" y="59415"/>
                    <a:pt x="142165" y="51051"/>
                  </a:cubicBezTo>
                  <a:cubicBezTo>
                    <a:pt x="142127" y="50387"/>
                    <a:pt x="141589" y="50055"/>
                    <a:pt x="141070" y="50055"/>
                  </a:cubicBezTo>
                  <a:cubicBezTo>
                    <a:pt x="140553" y="50055"/>
                    <a:pt x="140055" y="50386"/>
                    <a:pt x="140094" y="51051"/>
                  </a:cubicBezTo>
                  <a:cubicBezTo>
                    <a:pt x="140517" y="58687"/>
                    <a:pt x="134370" y="64753"/>
                    <a:pt x="127116" y="64753"/>
                  </a:cubicBezTo>
                  <a:cubicBezTo>
                    <a:pt x="126121" y="64753"/>
                    <a:pt x="125105" y="64639"/>
                    <a:pt x="124082" y="64399"/>
                  </a:cubicBezTo>
                  <a:cubicBezTo>
                    <a:pt x="119851" y="63414"/>
                    <a:pt x="116173" y="60216"/>
                    <a:pt x="112294" y="58350"/>
                  </a:cubicBezTo>
                  <a:cubicBezTo>
                    <a:pt x="109454" y="56985"/>
                    <a:pt x="106507" y="56416"/>
                    <a:pt x="103473" y="56416"/>
                  </a:cubicBezTo>
                  <a:cubicBezTo>
                    <a:pt x="102609" y="56416"/>
                    <a:pt x="101737" y="56462"/>
                    <a:pt x="100859" y="56549"/>
                  </a:cubicBezTo>
                  <a:cubicBezTo>
                    <a:pt x="107601" y="53392"/>
                    <a:pt x="110646" y="44850"/>
                    <a:pt x="115052" y="39252"/>
                  </a:cubicBezTo>
                  <a:cubicBezTo>
                    <a:pt x="117204" y="36516"/>
                    <a:pt x="119872" y="34890"/>
                    <a:pt x="122873" y="34890"/>
                  </a:cubicBezTo>
                  <a:cubicBezTo>
                    <a:pt x="124241" y="34890"/>
                    <a:pt x="125679" y="35229"/>
                    <a:pt x="127168" y="35955"/>
                  </a:cubicBezTo>
                  <a:cubicBezTo>
                    <a:pt x="130694" y="37674"/>
                    <a:pt x="133863" y="40167"/>
                    <a:pt x="137142" y="42297"/>
                  </a:cubicBezTo>
                  <a:cubicBezTo>
                    <a:pt x="141130" y="44877"/>
                    <a:pt x="146146" y="47779"/>
                    <a:pt x="150950" y="47779"/>
                  </a:cubicBezTo>
                  <a:cubicBezTo>
                    <a:pt x="153313" y="47779"/>
                    <a:pt x="155624" y="47077"/>
                    <a:pt x="157736" y="45290"/>
                  </a:cubicBezTo>
                  <a:cubicBezTo>
                    <a:pt x="158787" y="44404"/>
                    <a:pt x="159438" y="43236"/>
                    <a:pt x="159819" y="41928"/>
                  </a:cubicBezTo>
                  <a:cubicBezTo>
                    <a:pt x="160048" y="41147"/>
                    <a:pt x="159416" y="40646"/>
                    <a:pt x="158794" y="40646"/>
                  </a:cubicBezTo>
                  <a:cubicBezTo>
                    <a:pt x="158378" y="40646"/>
                    <a:pt x="157967" y="40870"/>
                    <a:pt x="157819" y="41382"/>
                  </a:cubicBezTo>
                  <a:cubicBezTo>
                    <a:pt x="156891" y="44549"/>
                    <a:pt x="153864" y="45698"/>
                    <a:pt x="150871" y="45698"/>
                  </a:cubicBezTo>
                  <a:cubicBezTo>
                    <a:pt x="149832" y="45698"/>
                    <a:pt x="148798" y="45559"/>
                    <a:pt x="147856" y="45319"/>
                  </a:cubicBezTo>
                  <a:cubicBezTo>
                    <a:pt x="143714" y="44257"/>
                    <a:pt x="139959" y="41693"/>
                    <a:pt x="136438" y="39364"/>
                  </a:cubicBezTo>
                  <a:cubicBezTo>
                    <a:pt x="134150" y="37838"/>
                    <a:pt x="131733" y="36107"/>
                    <a:pt x="129227" y="34811"/>
                  </a:cubicBezTo>
                  <a:cubicBezTo>
                    <a:pt x="129609" y="34576"/>
                    <a:pt x="140258" y="23751"/>
                    <a:pt x="140170" y="23328"/>
                  </a:cubicBezTo>
                  <a:cubicBezTo>
                    <a:pt x="140144" y="23210"/>
                    <a:pt x="140488" y="21997"/>
                    <a:pt x="139891" y="21997"/>
                  </a:cubicBezTo>
                  <a:cubicBezTo>
                    <a:pt x="139659" y="21997"/>
                    <a:pt x="139287" y="22179"/>
                    <a:pt x="138697" y="22677"/>
                  </a:cubicBezTo>
                  <a:cubicBezTo>
                    <a:pt x="135517" y="25370"/>
                    <a:pt x="128858" y="32593"/>
                    <a:pt x="126552" y="32880"/>
                  </a:cubicBezTo>
                  <a:cubicBezTo>
                    <a:pt x="125805" y="32972"/>
                    <a:pt x="125123" y="33013"/>
                    <a:pt x="124486" y="33013"/>
                  </a:cubicBezTo>
                  <a:cubicBezTo>
                    <a:pt x="121398" y="33013"/>
                    <a:pt x="119337" y="32043"/>
                    <a:pt x="115821" y="31085"/>
                  </a:cubicBezTo>
                  <a:cubicBezTo>
                    <a:pt x="112586" y="30198"/>
                    <a:pt x="109391" y="28837"/>
                    <a:pt x="106042" y="28837"/>
                  </a:cubicBezTo>
                  <a:cubicBezTo>
                    <a:pt x="105759" y="28837"/>
                    <a:pt x="105475" y="28846"/>
                    <a:pt x="105189" y="28867"/>
                  </a:cubicBezTo>
                  <a:cubicBezTo>
                    <a:pt x="104966" y="28034"/>
                    <a:pt x="104514" y="27195"/>
                    <a:pt x="103781" y="26368"/>
                  </a:cubicBezTo>
                  <a:cubicBezTo>
                    <a:pt x="101352" y="23645"/>
                    <a:pt x="96576" y="23581"/>
                    <a:pt x="93308" y="22695"/>
                  </a:cubicBezTo>
                  <a:cubicBezTo>
                    <a:pt x="92563" y="22483"/>
                    <a:pt x="91829" y="22225"/>
                    <a:pt x="91119" y="21914"/>
                  </a:cubicBezTo>
                  <a:cubicBezTo>
                    <a:pt x="88767" y="20735"/>
                    <a:pt x="88151" y="19650"/>
                    <a:pt x="88151" y="19650"/>
                  </a:cubicBezTo>
                  <a:cubicBezTo>
                    <a:pt x="87728" y="18857"/>
                    <a:pt x="87775" y="17925"/>
                    <a:pt x="88714" y="16886"/>
                  </a:cubicBezTo>
                  <a:cubicBezTo>
                    <a:pt x="90674" y="14698"/>
                    <a:pt x="93578" y="13278"/>
                    <a:pt x="96089" y="11846"/>
                  </a:cubicBezTo>
                  <a:cubicBezTo>
                    <a:pt x="98594" y="10414"/>
                    <a:pt x="104773" y="6941"/>
                    <a:pt x="107078" y="4993"/>
                  </a:cubicBezTo>
                  <a:cubicBezTo>
                    <a:pt x="107882" y="4314"/>
                    <a:pt x="107141" y="3268"/>
                    <a:pt x="106294" y="3268"/>
                  </a:cubicBezTo>
                  <a:cubicBezTo>
                    <a:pt x="106065" y="3268"/>
                    <a:pt x="105828" y="3345"/>
                    <a:pt x="105612" y="3526"/>
                  </a:cubicBezTo>
                  <a:cubicBezTo>
                    <a:pt x="100800" y="7569"/>
                    <a:pt x="90005" y="11201"/>
                    <a:pt x="86361" y="16546"/>
                  </a:cubicBezTo>
                  <a:cubicBezTo>
                    <a:pt x="85839" y="17308"/>
                    <a:pt x="85575" y="18007"/>
                    <a:pt x="85510" y="18658"/>
                  </a:cubicBezTo>
                  <a:cubicBezTo>
                    <a:pt x="84929" y="18318"/>
                    <a:pt x="84378" y="17930"/>
                    <a:pt x="83862" y="17502"/>
                  </a:cubicBezTo>
                  <a:cubicBezTo>
                    <a:pt x="82254" y="16135"/>
                    <a:pt x="80805" y="14674"/>
                    <a:pt x="78992" y="13577"/>
                  </a:cubicBezTo>
                  <a:cubicBezTo>
                    <a:pt x="78118" y="13055"/>
                    <a:pt x="77196" y="12621"/>
                    <a:pt x="76240" y="12280"/>
                  </a:cubicBezTo>
                  <a:cubicBezTo>
                    <a:pt x="76146" y="12122"/>
                    <a:pt x="76052" y="11969"/>
                    <a:pt x="75970" y="11811"/>
                  </a:cubicBezTo>
                  <a:cubicBezTo>
                    <a:pt x="76639" y="11318"/>
                    <a:pt x="76375" y="10174"/>
                    <a:pt x="75601" y="9974"/>
                  </a:cubicBezTo>
                  <a:cubicBezTo>
                    <a:pt x="75630" y="7029"/>
                    <a:pt x="78106" y="3515"/>
                    <a:pt x="79942" y="1760"/>
                  </a:cubicBezTo>
                  <a:cubicBezTo>
                    <a:pt x="80703" y="1045"/>
                    <a:pt x="79989" y="1"/>
                    <a:pt x="79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 name="Google Shape;740;p13"/>
            <p:cNvGrpSpPr/>
            <p:nvPr/>
          </p:nvGrpSpPr>
          <p:grpSpPr>
            <a:xfrm rot="8100000">
              <a:off x="147784" y="3595428"/>
              <a:ext cx="1410358" cy="1379812"/>
              <a:chOff x="6816275" y="3178227"/>
              <a:chExt cx="1614495" cy="1579528"/>
            </a:xfrm>
          </p:grpSpPr>
          <p:sp>
            <p:nvSpPr>
              <p:cNvPr id="741" name="Google Shape;741;p13"/>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3"/>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 name="Google Shape;743;p13"/>
            <p:cNvSpPr/>
            <p:nvPr/>
          </p:nvSpPr>
          <p:spPr>
            <a:xfrm rot="8100000">
              <a:off x="-880396" y="2747274"/>
              <a:ext cx="2333301" cy="3135783"/>
            </a:xfrm>
            <a:custGeom>
              <a:avLst/>
              <a:gdLst/>
              <a:ahLst/>
              <a:cxnLst/>
              <a:rect l="l" t="t" r="r" b="b"/>
              <a:pathLst>
                <a:path w="155138" h="208494" extrusionOk="0">
                  <a:moveTo>
                    <a:pt x="78311" y="10897"/>
                  </a:moveTo>
                  <a:cubicBezTo>
                    <a:pt x="80107" y="12206"/>
                    <a:pt x="82900" y="12405"/>
                    <a:pt x="84947" y="12599"/>
                  </a:cubicBezTo>
                  <a:cubicBezTo>
                    <a:pt x="86736" y="12777"/>
                    <a:pt x="88530" y="12833"/>
                    <a:pt x="90325" y="12833"/>
                  </a:cubicBezTo>
                  <a:cubicBezTo>
                    <a:pt x="93361" y="12833"/>
                    <a:pt x="96402" y="12673"/>
                    <a:pt x="99434" y="12673"/>
                  </a:cubicBezTo>
                  <a:cubicBezTo>
                    <a:pt x="99925" y="12673"/>
                    <a:pt x="100416" y="12677"/>
                    <a:pt x="100906" y="12687"/>
                  </a:cubicBezTo>
                  <a:cubicBezTo>
                    <a:pt x="104415" y="12763"/>
                    <a:pt x="108094" y="12963"/>
                    <a:pt x="111403" y="14224"/>
                  </a:cubicBezTo>
                  <a:cubicBezTo>
                    <a:pt x="112430" y="14611"/>
                    <a:pt x="113527" y="15292"/>
                    <a:pt x="113808" y="16413"/>
                  </a:cubicBezTo>
                  <a:cubicBezTo>
                    <a:pt x="114084" y="17539"/>
                    <a:pt x="112582" y="19141"/>
                    <a:pt x="111960" y="19886"/>
                  </a:cubicBezTo>
                  <a:cubicBezTo>
                    <a:pt x="109473" y="22825"/>
                    <a:pt x="106357" y="25255"/>
                    <a:pt x="103447" y="27748"/>
                  </a:cubicBezTo>
                  <a:cubicBezTo>
                    <a:pt x="101024" y="29819"/>
                    <a:pt x="98442" y="31855"/>
                    <a:pt x="97110" y="34818"/>
                  </a:cubicBezTo>
                  <a:cubicBezTo>
                    <a:pt x="96224" y="36778"/>
                    <a:pt x="96119" y="38444"/>
                    <a:pt x="96518" y="39876"/>
                  </a:cubicBezTo>
                  <a:cubicBezTo>
                    <a:pt x="95849" y="38057"/>
                    <a:pt x="94006" y="36555"/>
                    <a:pt x="92387" y="35739"/>
                  </a:cubicBezTo>
                  <a:cubicBezTo>
                    <a:pt x="90263" y="34677"/>
                    <a:pt x="87799" y="34378"/>
                    <a:pt x="85493" y="34009"/>
                  </a:cubicBezTo>
                  <a:cubicBezTo>
                    <a:pt x="82600" y="33545"/>
                    <a:pt x="79819" y="32677"/>
                    <a:pt x="77056" y="31744"/>
                  </a:cubicBezTo>
                  <a:cubicBezTo>
                    <a:pt x="74539" y="30911"/>
                    <a:pt x="72045" y="30013"/>
                    <a:pt x="69481" y="29373"/>
                  </a:cubicBezTo>
                  <a:cubicBezTo>
                    <a:pt x="67439" y="28869"/>
                    <a:pt x="65280" y="28681"/>
                    <a:pt x="63420" y="27643"/>
                  </a:cubicBezTo>
                  <a:cubicBezTo>
                    <a:pt x="60305" y="25900"/>
                    <a:pt x="66342" y="21951"/>
                    <a:pt x="67645" y="21030"/>
                  </a:cubicBezTo>
                  <a:cubicBezTo>
                    <a:pt x="69986" y="19364"/>
                    <a:pt x="72309" y="17744"/>
                    <a:pt x="74580" y="15967"/>
                  </a:cubicBezTo>
                  <a:cubicBezTo>
                    <a:pt x="76352" y="14576"/>
                    <a:pt x="77959" y="12992"/>
                    <a:pt x="78311" y="10897"/>
                  </a:cubicBezTo>
                  <a:close/>
                  <a:moveTo>
                    <a:pt x="46505" y="13056"/>
                  </a:moveTo>
                  <a:cubicBezTo>
                    <a:pt x="47004" y="14506"/>
                    <a:pt x="48195" y="15808"/>
                    <a:pt x="49626" y="16882"/>
                  </a:cubicBezTo>
                  <a:cubicBezTo>
                    <a:pt x="52431" y="18988"/>
                    <a:pt x="58756" y="20396"/>
                    <a:pt x="58985" y="24504"/>
                  </a:cubicBezTo>
                  <a:cubicBezTo>
                    <a:pt x="59096" y="26481"/>
                    <a:pt x="57459" y="28376"/>
                    <a:pt x="56245" y="29737"/>
                  </a:cubicBezTo>
                  <a:cubicBezTo>
                    <a:pt x="54608" y="31568"/>
                    <a:pt x="52671" y="33258"/>
                    <a:pt x="50688" y="34707"/>
                  </a:cubicBezTo>
                  <a:cubicBezTo>
                    <a:pt x="47890" y="36760"/>
                    <a:pt x="43542" y="39131"/>
                    <a:pt x="42445" y="42774"/>
                  </a:cubicBezTo>
                  <a:cubicBezTo>
                    <a:pt x="42228" y="42481"/>
                    <a:pt x="41981" y="42205"/>
                    <a:pt x="41711" y="41959"/>
                  </a:cubicBezTo>
                  <a:cubicBezTo>
                    <a:pt x="38924" y="39453"/>
                    <a:pt x="34835" y="40474"/>
                    <a:pt x="31784" y="38808"/>
                  </a:cubicBezTo>
                  <a:cubicBezTo>
                    <a:pt x="30904" y="38327"/>
                    <a:pt x="31344" y="36555"/>
                    <a:pt x="31461" y="35827"/>
                  </a:cubicBezTo>
                  <a:cubicBezTo>
                    <a:pt x="31807" y="33703"/>
                    <a:pt x="32729" y="31667"/>
                    <a:pt x="33703" y="29772"/>
                  </a:cubicBezTo>
                  <a:cubicBezTo>
                    <a:pt x="34682" y="27871"/>
                    <a:pt x="35744" y="26240"/>
                    <a:pt x="36883" y="24550"/>
                  </a:cubicBezTo>
                  <a:cubicBezTo>
                    <a:pt x="37164" y="24187"/>
                    <a:pt x="37458" y="23835"/>
                    <a:pt x="37751" y="23483"/>
                  </a:cubicBezTo>
                  <a:cubicBezTo>
                    <a:pt x="40620" y="19962"/>
                    <a:pt x="43560" y="16512"/>
                    <a:pt x="46505" y="13056"/>
                  </a:cubicBezTo>
                  <a:close/>
                  <a:moveTo>
                    <a:pt x="115645" y="17970"/>
                  </a:moveTo>
                  <a:cubicBezTo>
                    <a:pt x="115851" y="20303"/>
                    <a:pt x="119672" y="22545"/>
                    <a:pt x="121817" y="23905"/>
                  </a:cubicBezTo>
                  <a:cubicBezTo>
                    <a:pt x="124927" y="25876"/>
                    <a:pt x="128412" y="27349"/>
                    <a:pt x="131921" y="28394"/>
                  </a:cubicBezTo>
                  <a:cubicBezTo>
                    <a:pt x="134983" y="29303"/>
                    <a:pt x="139536" y="30095"/>
                    <a:pt x="140663" y="33574"/>
                  </a:cubicBezTo>
                  <a:cubicBezTo>
                    <a:pt x="142012" y="37734"/>
                    <a:pt x="138369" y="41929"/>
                    <a:pt x="135822" y="44710"/>
                  </a:cubicBezTo>
                  <a:cubicBezTo>
                    <a:pt x="133282" y="47492"/>
                    <a:pt x="130677" y="50484"/>
                    <a:pt x="130155" y="54386"/>
                  </a:cubicBezTo>
                  <a:cubicBezTo>
                    <a:pt x="130031" y="55289"/>
                    <a:pt x="130002" y="56204"/>
                    <a:pt x="130061" y="57114"/>
                  </a:cubicBezTo>
                  <a:cubicBezTo>
                    <a:pt x="129187" y="55776"/>
                    <a:pt x="127984" y="54626"/>
                    <a:pt x="126775" y="53711"/>
                  </a:cubicBezTo>
                  <a:cubicBezTo>
                    <a:pt x="121113" y="49410"/>
                    <a:pt x="113891" y="47298"/>
                    <a:pt x="107190" y="45192"/>
                  </a:cubicBezTo>
                  <a:cubicBezTo>
                    <a:pt x="104192" y="44247"/>
                    <a:pt x="100220" y="43103"/>
                    <a:pt x="98671" y="40081"/>
                  </a:cubicBezTo>
                  <a:cubicBezTo>
                    <a:pt x="97063" y="36942"/>
                    <a:pt x="100167" y="33498"/>
                    <a:pt x="102273" y="31538"/>
                  </a:cubicBezTo>
                  <a:cubicBezTo>
                    <a:pt x="105125" y="28892"/>
                    <a:pt x="108199" y="26498"/>
                    <a:pt x="111027" y="23829"/>
                  </a:cubicBezTo>
                  <a:cubicBezTo>
                    <a:pt x="112619" y="22323"/>
                    <a:pt x="114916" y="20267"/>
                    <a:pt x="115645" y="17970"/>
                  </a:cubicBezTo>
                  <a:close/>
                  <a:moveTo>
                    <a:pt x="30264" y="32448"/>
                  </a:moveTo>
                  <a:cubicBezTo>
                    <a:pt x="30153" y="32747"/>
                    <a:pt x="30047" y="33046"/>
                    <a:pt x="29942" y="33357"/>
                  </a:cubicBezTo>
                  <a:cubicBezTo>
                    <a:pt x="29020" y="36168"/>
                    <a:pt x="28416" y="39870"/>
                    <a:pt x="31790" y="41055"/>
                  </a:cubicBezTo>
                  <a:cubicBezTo>
                    <a:pt x="35011" y="42188"/>
                    <a:pt x="41330" y="41437"/>
                    <a:pt x="41430" y="46236"/>
                  </a:cubicBezTo>
                  <a:cubicBezTo>
                    <a:pt x="41477" y="49029"/>
                    <a:pt x="39212" y="51493"/>
                    <a:pt x="37399" y="53365"/>
                  </a:cubicBezTo>
                  <a:cubicBezTo>
                    <a:pt x="32688" y="58211"/>
                    <a:pt x="26920" y="61902"/>
                    <a:pt x="22115" y="66660"/>
                  </a:cubicBezTo>
                  <a:cubicBezTo>
                    <a:pt x="18665" y="70081"/>
                    <a:pt x="15268" y="74727"/>
                    <a:pt x="16564" y="79703"/>
                  </a:cubicBezTo>
                  <a:cubicBezTo>
                    <a:pt x="16136" y="79292"/>
                    <a:pt x="15684" y="78882"/>
                    <a:pt x="15209" y="78494"/>
                  </a:cubicBezTo>
                  <a:cubicBezTo>
                    <a:pt x="12222" y="76041"/>
                    <a:pt x="8454" y="73893"/>
                    <a:pt x="4519" y="73893"/>
                  </a:cubicBezTo>
                  <a:cubicBezTo>
                    <a:pt x="4125" y="73893"/>
                    <a:pt x="3730" y="73914"/>
                    <a:pt x="3334" y="73959"/>
                  </a:cubicBezTo>
                  <a:cubicBezTo>
                    <a:pt x="4067" y="67646"/>
                    <a:pt x="6197" y="61526"/>
                    <a:pt x="9371" y="56034"/>
                  </a:cubicBezTo>
                  <a:cubicBezTo>
                    <a:pt x="12903" y="49921"/>
                    <a:pt x="18055" y="45068"/>
                    <a:pt x="23048" y="40169"/>
                  </a:cubicBezTo>
                  <a:cubicBezTo>
                    <a:pt x="25588" y="37670"/>
                    <a:pt x="27964" y="35088"/>
                    <a:pt x="30264" y="32448"/>
                  </a:cubicBezTo>
                  <a:close/>
                  <a:moveTo>
                    <a:pt x="43401" y="47298"/>
                  </a:moveTo>
                  <a:cubicBezTo>
                    <a:pt x="44956" y="48788"/>
                    <a:pt x="47690" y="49351"/>
                    <a:pt x="49703" y="49956"/>
                  </a:cubicBezTo>
                  <a:cubicBezTo>
                    <a:pt x="53992" y="51241"/>
                    <a:pt x="58427" y="52068"/>
                    <a:pt x="62440" y="54145"/>
                  </a:cubicBezTo>
                  <a:cubicBezTo>
                    <a:pt x="73189" y="59725"/>
                    <a:pt x="66964" y="73126"/>
                    <a:pt x="63743" y="81563"/>
                  </a:cubicBezTo>
                  <a:cubicBezTo>
                    <a:pt x="61889" y="86444"/>
                    <a:pt x="59665" y="91144"/>
                    <a:pt x="57694" y="95979"/>
                  </a:cubicBezTo>
                  <a:cubicBezTo>
                    <a:pt x="56403" y="99130"/>
                    <a:pt x="54942" y="102832"/>
                    <a:pt x="54866" y="106411"/>
                  </a:cubicBezTo>
                  <a:cubicBezTo>
                    <a:pt x="51228" y="100385"/>
                    <a:pt x="43988" y="96689"/>
                    <a:pt x="37769" y="93667"/>
                  </a:cubicBezTo>
                  <a:cubicBezTo>
                    <a:pt x="32781" y="91238"/>
                    <a:pt x="27671" y="88920"/>
                    <a:pt x="23323" y="85418"/>
                  </a:cubicBezTo>
                  <a:cubicBezTo>
                    <a:pt x="20818" y="83393"/>
                    <a:pt x="18360" y="80783"/>
                    <a:pt x="18319" y="77379"/>
                  </a:cubicBezTo>
                  <a:cubicBezTo>
                    <a:pt x="18242" y="71489"/>
                    <a:pt x="25066" y="66560"/>
                    <a:pt x="29085" y="63239"/>
                  </a:cubicBezTo>
                  <a:cubicBezTo>
                    <a:pt x="33714" y="59402"/>
                    <a:pt x="39464" y="55671"/>
                    <a:pt x="42404" y="50255"/>
                  </a:cubicBezTo>
                  <a:cubicBezTo>
                    <a:pt x="42902" y="49334"/>
                    <a:pt x="43237" y="48336"/>
                    <a:pt x="43401" y="47298"/>
                  </a:cubicBezTo>
                  <a:close/>
                  <a:moveTo>
                    <a:pt x="4637" y="75934"/>
                  </a:moveTo>
                  <a:cubicBezTo>
                    <a:pt x="9435" y="75934"/>
                    <a:pt x="14564" y="79885"/>
                    <a:pt x="17239" y="83446"/>
                  </a:cubicBezTo>
                  <a:cubicBezTo>
                    <a:pt x="20355" y="87600"/>
                    <a:pt x="20906" y="93227"/>
                    <a:pt x="21188" y="98232"/>
                  </a:cubicBezTo>
                  <a:cubicBezTo>
                    <a:pt x="21469" y="103424"/>
                    <a:pt x="21516" y="108552"/>
                    <a:pt x="22379" y="113704"/>
                  </a:cubicBezTo>
                  <a:cubicBezTo>
                    <a:pt x="23124" y="118134"/>
                    <a:pt x="24374" y="122458"/>
                    <a:pt x="26040" y="126624"/>
                  </a:cubicBezTo>
                  <a:cubicBezTo>
                    <a:pt x="24837" y="125057"/>
                    <a:pt x="23628" y="123490"/>
                    <a:pt x="22420" y="121924"/>
                  </a:cubicBezTo>
                  <a:cubicBezTo>
                    <a:pt x="18612" y="117025"/>
                    <a:pt x="14505" y="112354"/>
                    <a:pt x="11037" y="107191"/>
                  </a:cubicBezTo>
                  <a:cubicBezTo>
                    <a:pt x="4771" y="97874"/>
                    <a:pt x="2295" y="87160"/>
                    <a:pt x="3134" y="76071"/>
                  </a:cubicBezTo>
                  <a:cubicBezTo>
                    <a:pt x="3629" y="75978"/>
                    <a:pt x="4131" y="75934"/>
                    <a:pt x="4637" y="75934"/>
                  </a:cubicBezTo>
                  <a:close/>
                  <a:moveTo>
                    <a:pt x="60504" y="26944"/>
                  </a:moveTo>
                  <a:cubicBezTo>
                    <a:pt x="60622" y="27672"/>
                    <a:pt x="61026" y="28388"/>
                    <a:pt x="61824" y="29039"/>
                  </a:cubicBezTo>
                  <a:cubicBezTo>
                    <a:pt x="63156" y="30130"/>
                    <a:pt x="65004" y="30517"/>
                    <a:pt x="66641" y="30887"/>
                  </a:cubicBezTo>
                  <a:cubicBezTo>
                    <a:pt x="69059" y="31409"/>
                    <a:pt x="71441" y="32061"/>
                    <a:pt x="73794" y="32829"/>
                  </a:cubicBezTo>
                  <a:cubicBezTo>
                    <a:pt x="76563" y="33745"/>
                    <a:pt x="79315" y="34713"/>
                    <a:pt x="82149" y="35446"/>
                  </a:cubicBezTo>
                  <a:cubicBezTo>
                    <a:pt x="84683" y="36109"/>
                    <a:pt x="87318" y="36285"/>
                    <a:pt x="89852" y="36989"/>
                  </a:cubicBezTo>
                  <a:cubicBezTo>
                    <a:pt x="91742" y="37517"/>
                    <a:pt x="93977" y="38738"/>
                    <a:pt x="94605" y="40744"/>
                  </a:cubicBezTo>
                  <a:cubicBezTo>
                    <a:pt x="95051" y="42141"/>
                    <a:pt x="93807" y="43461"/>
                    <a:pt x="92886" y="44329"/>
                  </a:cubicBezTo>
                  <a:cubicBezTo>
                    <a:pt x="87547" y="49346"/>
                    <a:pt x="79761" y="49721"/>
                    <a:pt x="73571" y="53036"/>
                  </a:cubicBezTo>
                  <a:cubicBezTo>
                    <a:pt x="64517" y="57900"/>
                    <a:pt x="75648" y="68185"/>
                    <a:pt x="80019" y="71993"/>
                  </a:cubicBezTo>
                  <a:cubicBezTo>
                    <a:pt x="84155" y="75596"/>
                    <a:pt x="88702" y="78682"/>
                    <a:pt x="92809" y="82314"/>
                  </a:cubicBezTo>
                  <a:cubicBezTo>
                    <a:pt x="96500" y="85576"/>
                    <a:pt x="99563" y="89085"/>
                    <a:pt x="99662" y="94230"/>
                  </a:cubicBezTo>
                  <a:cubicBezTo>
                    <a:pt x="99739" y="98678"/>
                    <a:pt x="97732" y="103031"/>
                    <a:pt x="95761" y="106904"/>
                  </a:cubicBezTo>
                  <a:cubicBezTo>
                    <a:pt x="93713" y="110899"/>
                    <a:pt x="91302" y="114701"/>
                    <a:pt x="89236" y="118685"/>
                  </a:cubicBezTo>
                  <a:cubicBezTo>
                    <a:pt x="84906" y="127034"/>
                    <a:pt x="84173" y="137079"/>
                    <a:pt x="85792" y="146244"/>
                  </a:cubicBezTo>
                  <a:cubicBezTo>
                    <a:pt x="86168" y="148395"/>
                    <a:pt x="86764" y="150512"/>
                    <a:pt x="87589" y="152535"/>
                  </a:cubicBezTo>
                  <a:lnTo>
                    <a:pt x="87589" y="152535"/>
                  </a:lnTo>
                  <a:cubicBezTo>
                    <a:pt x="85403" y="148587"/>
                    <a:pt x="82433" y="144859"/>
                    <a:pt x="80183" y="141086"/>
                  </a:cubicBezTo>
                  <a:cubicBezTo>
                    <a:pt x="77003" y="135759"/>
                    <a:pt x="73800" y="130291"/>
                    <a:pt x="70062" y="125333"/>
                  </a:cubicBezTo>
                  <a:cubicBezTo>
                    <a:pt x="67310" y="121707"/>
                    <a:pt x="63802" y="118691"/>
                    <a:pt x="60880" y="115200"/>
                  </a:cubicBezTo>
                  <a:cubicBezTo>
                    <a:pt x="59395" y="113434"/>
                    <a:pt x="58034" y="111474"/>
                    <a:pt x="57283" y="109280"/>
                  </a:cubicBezTo>
                  <a:cubicBezTo>
                    <a:pt x="56479" y="106933"/>
                    <a:pt x="57154" y="104322"/>
                    <a:pt x="57776" y="102004"/>
                  </a:cubicBezTo>
                  <a:cubicBezTo>
                    <a:pt x="59190" y="96759"/>
                    <a:pt x="61777" y="91889"/>
                    <a:pt x="63878" y="86914"/>
                  </a:cubicBezTo>
                  <a:cubicBezTo>
                    <a:pt x="65820" y="82314"/>
                    <a:pt x="67656" y="77567"/>
                    <a:pt x="69106" y="72791"/>
                  </a:cubicBezTo>
                  <a:cubicBezTo>
                    <a:pt x="70508" y="68209"/>
                    <a:pt x="71341" y="63104"/>
                    <a:pt x="69599" y="58499"/>
                  </a:cubicBezTo>
                  <a:cubicBezTo>
                    <a:pt x="68185" y="54767"/>
                    <a:pt x="64300" y="52573"/>
                    <a:pt x="60833" y="51135"/>
                  </a:cubicBezTo>
                  <a:cubicBezTo>
                    <a:pt x="56802" y="49463"/>
                    <a:pt x="52419" y="48583"/>
                    <a:pt x="48236" y="47374"/>
                  </a:cubicBezTo>
                  <a:cubicBezTo>
                    <a:pt x="46071" y="46752"/>
                    <a:pt x="43695" y="46031"/>
                    <a:pt x="44492" y="43326"/>
                  </a:cubicBezTo>
                  <a:cubicBezTo>
                    <a:pt x="45261" y="40738"/>
                    <a:pt x="48330" y="38902"/>
                    <a:pt x="50389" y="37447"/>
                  </a:cubicBezTo>
                  <a:cubicBezTo>
                    <a:pt x="53546" y="35229"/>
                    <a:pt x="58873" y="31180"/>
                    <a:pt x="60504" y="26944"/>
                  </a:cubicBezTo>
                  <a:close/>
                  <a:moveTo>
                    <a:pt x="21053" y="86227"/>
                  </a:moveTo>
                  <a:lnTo>
                    <a:pt x="21053" y="86227"/>
                  </a:lnTo>
                  <a:cubicBezTo>
                    <a:pt x="22203" y="87225"/>
                    <a:pt x="23435" y="88128"/>
                    <a:pt x="24649" y="88967"/>
                  </a:cubicBezTo>
                  <a:cubicBezTo>
                    <a:pt x="29126" y="92077"/>
                    <a:pt x="34225" y="94195"/>
                    <a:pt x="39083" y="96612"/>
                  </a:cubicBezTo>
                  <a:cubicBezTo>
                    <a:pt x="43935" y="99036"/>
                    <a:pt x="49151" y="101922"/>
                    <a:pt x="52449" y="106405"/>
                  </a:cubicBezTo>
                  <a:cubicBezTo>
                    <a:pt x="55165" y="110095"/>
                    <a:pt x="55382" y="114584"/>
                    <a:pt x="55024" y="118984"/>
                  </a:cubicBezTo>
                  <a:cubicBezTo>
                    <a:pt x="54614" y="123983"/>
                    <a:pt x="53634" y="128853"/>
                    <a:pt x="53945" y="133899"/>
                  </a:cubicBezTo>
                  <a:cubicBezTo>
                    <a:pt x="54232" y="138352"/>
                    <a:pt x="55453" y="142641"/>
                    <a:pt x="57230" y="146713"/>
                  </a:cubicBezTo>
                  <a:cubicBezTo>
                    <a:pt x="60856" y="155015"/>
                    <a:pt x="66958" y="161962"/>
                    <a:pt x="71511" y="169736"/>
                  </a:cubicBezTo>
                  <a:cubicBezTo>
                    <a:pt x="71717" y="170083"/>
                    <a:pt x="71910" y="170435"/>
                    <a:pt x="72098" y="170787"/>
                  </a:cubicBezTo>
                  <a:cubicBezTo>
                    <a:pt x="71975" y="170628"/>
                    <a:pt x="71852" y="170482"/>
                    <a:pt x="71717" y="170335"/>
                  </a:cubicBezTo>
                  <a:cubicBezTo>
                    <a:pt x="64353" y="161956"/>
                    <a:pt x="56074" y="154757"/>
                    <a:pt x="46740" y="148685"/>
                  </a:cubicBezTo>
                  <a:cubicBezTo>
                    <a:pt x="43847" y="146807"/>
                    <a:pt x="41236" y="144900"/>
                    <a:pt x="38860" y="142682"/>
                  </a:cubicBezTo>
                  <a:cubicBezTo>
                    <a:pt x="37305" y="140863"/>
                    <a:pt x="35774" y="139033"/>
                    <a:pt x="34283" y="137202"/>
                  </a:cubicBezTo>
                  <a:cubicBezTo>
                    <a:pt x="33773" y="136563"/>
                    <a:pt x="33263" y="135917"/>
                    <a:pt x="32758" y="135272"/>
                  </a:cubicBezTo>
                  <a:cubicBezTo>
                    <a:pt x="30065" y="131083"/>
                    <a:pt x="28005" y="126500"/>
                    <a:pt x="26474" y="121771"/>
                  </a:cubicBezTo>
                  <a:cubicBezTo>
                    <a:pt x="24685" y="116238"/>
                    <a:pt x="23752" y="110453"/>
                    <a:pt x="23482" y="104651"/>
                  </a:cubicBezTo>
                  <a:cubicBezTo>
                    <a:pt x="23253" y="99781"/>
                    <a:pt x="23282" y="94929"/>
                    <a:pt x="22273" y="90129"/>
                  </a:cubicBezTo>
                  <a:cubicBezTo>
                    <a:pt x="21992" y="88791"/>
                    <a:pt x="21581" y="87489"/>
                    <a:pt x="21053" y="86227"/>
                  </a:cubicBezTo>
                  <a:close/>
                  <a:moveTo>
                    <a:pt x="96653" y="40292"/>
                  </a:moveTo>
                  <a:cubicBezTo>
                    <a:pt x="98008" y="44006"/>
                    <a:pt x="102977" y="46036"/>
                    <a:pt x="107067" y="47327"/>
                  </a:cubicBezTo>
                  <a:cubicBezTo>
                    <a:pt x="113773" y="49439"/>
                    <a:pt x="121571" y="51552"/>
                    <a:pt x="126834" y="56468"/>
                  </a:cubicBezTo>
                  <a:cubicBezTo>
                    <a:pt x="130307" y="59719"/>
                    <a:pt x="129439" y="63286"/>
                    <a:pt x="126892" y="66824"/>
                  </a:cubicBezTo>
                  <a:cubicBezTo>
                    <a:pt x="123642" y="71319"/>
                    <a:pt x="119130" y="74892"/>
                    <a:pt x="115070" y="78612"/>
                  </a:cubicBezTo>
                  <a:cubicBezTo>
                    <a:pt x="111374" y="81997"/>
                    <a:pt x="105119" y="85664"/>
                    <a:pt x="103019" y="90293"/>
                  </a:cubicBezTo>
                  <a:cubicBezTo>
                    <a:pt x="101047" y="94641"/>
                    <a:pt x="101481" y="99646"/>
                    <a:pt x="103787" y="103782"/>
                  </a:cubicBezTo>
                  <a:cubicBezTo>
                    <a:pt x="107319" y="110107"/>
                    <a:pt x="113867" y="110882"/>
                    <a:pt x="117628" y="122065"/>
                  </a:cubicBezTo>
                  <a:cubicBezTo>
                    <a:pt x="120521" y="130643"/>
                    <a:pt x="118232" y="140306"/>
                    <a:pt x="116208" y="148960"/>
                  </a:cubicBezTo>
                  <a:cubicBezTo>
                    <a:pt x="114178" y="157615"/>
                    <a:pt x="111690" y="165958"/>
                    <a:pt x="110077" y="174606"/>
                  </a:cubicBezTo>
                  <a:cubicBezTo>
                    <a:pt x="109772" y="176196"/>
                    <a:pt x="109555" y="177798"/>
                    <a:pt x="109414" y="179382"/>
                  </a:cubicBezTo>
                  <a:cubicBezTo>
                    <a:pt x="109408" y="179353"/>
                    <a:pt x="109408" y="179312"/>
                    <a:pt x="109402" y="179282"/>
                  </a:cubicBezTo>
                  <a:cubicBezTo>
                    <a:pt x="108440" y="174999"/>
                    <a:pt x="107712" y="170446"/>
                    <a:pt x="104925" y="166902"/>
                  </a:cubicBezTo>
                  <a:cubicBezTo>
                    <a:pt x="101775" y="162895"/>
                    <a:pt x="96952" y="161082"/>
                    <a:pt x="93285" y="157679"/>
                  </a:cubicBezTo>
                  <a:cubicBezTo>
                    <a:pt x="89330" y="154024"/>
                    <a:pt x="87951" y="147957"/>
                    <a:pt x="87365" y="142817"/>
                  </a:cubicBezTo>
                  <a:cubicBezTo>
                    <a:pt x="86760" y="137484"/>
                    <a:pt x="87142" y="131992"/>
                    <a:pt x="88350" y="126770"/>
                  </a:cubicBezTo>
                  <a:cubicBezTo>
                    <a:pt x="90310" y="118280"/>
                    <a:pt x="96412" y="111251"/>
                    <a:pt x="99709" y="103272"/>
                  </a:cubicBezTo>
                  <a:cubicBezTo>
                    <a:pt x="101247" y="99564"/>
                    <a:pt x="102109" y="95603"/>
                    <a:pt x="101493" y="91596"/>
                  </a:cubicBezTo>
                  <a:cubicBezTo>
                    <a:pt x="100807" y="87084"/>
                    <a:pt x="97509" y="83769"/>
                    <a:pt x="94276" y="80847"/>
                  </a:cubicBezTo>
                  <a:cubicBezTo>
                    <a:pt x="90204" y="77180"/>
                    <a:pt x="85651" y="74082"/>
                    <a:pt x="81486" y="70526"/>
                  </a:cubicBezTo>
                  <a:cubicBezTo>
                    <a:pt x="79456" y="68796"/>
                    <a:pt x="77572" y="66912"/>
                    <a:pt x="75835" y="64888"/>
                  </a:cubicBezTo>
                  <a:cubicBezTo>
                    <a:pt x="74269" y="63040"/>
                    <a:pt x="72221" y="60646"/>
                    <a:pt x="72110" y="58088"/>
                  </a:cubicBezTo>
                  <a:cubicBezTo>
                    <a:pt x="71963" y="54315"/>
                    <a:pt x="78728" y="53271"/>
                    <a:pt x="81245" y="52426"/>
                  </a:cubicBezTo>
                  <a:cubicBezTo>
                    <a:pt x="84273" y="51399"/>
                    <a:pt x="87265" y="50202"/>
                    <a:pt x="90087" y="48700"/>
                  </a:cubicBezTo>
                  <a:cubicBezTo>
                    <a:pt x="92645" y="47333"/>
                    <a:pt x="95432" y="45526"/>
                    <a:pt x="96529" y="42716"/>
                  </a:cubicBezTo>
                  <a:cubicBezTo>
                    <a:pt x="96829" y="41941"/>
                    <a:pt x="96875" y="41096"/>
                    <a:pt x="96653" y="40292"/>
                  </a:cubicBezTo>
                  <a:close/>
                  <a:moveTo>
                    <a:pt x="45637" y="150474"/>
                  </a:moveTo>
                  <a:cubicBezTo>
                    <a:pt x="46757" y="151190"/>
                    <a:pt x="47872" y="151900"/>
                    <a:pt x="48952" y="152633"/>
                  </a:cubicBezTo>
                  <a:cubicBezTo>
                    <a:pt x="53904" y="155989"/>
                    <a:pt x="58486" y="159715"/>
                    <a:pt x="62710" y="163951"/>
                  </a:cubicBezTo>
                  <a:cubicBezTo>
                    <a:pt x="64611" y="165846"/>
                    <a:pt x="66430" y="167830"/>
                    <a:pt x="68308" y="169742"/>
                  </a:cubicBezTo>
                  <a:cubicBezTo>
                    <a:pt x="70033" y="171502"/>
                    <a:pt x="71693" y="173280"/>
                    <a:pt x="72849" y="175469"/>
                  </a:cubicBezTo>
                  <a:cubicBezTo>
                    <a:pt x="75067" y="179705"/>
                    <a:pt x="73453" y="184446"/>
                    <a:pt x="72362" y="188741"/>
                  </a:cubicBezTo>
                  <a:cubicBezTo>
                    <a:pt x="72157" y="189533"/>
                    <a:pt x="71987" y="190325"/>
                    <a:pt x="71863" y="191105"/>
                  </a:cubicBezTo>
                  <a:cubicBezTo>
                    <a:pt x="67099" y="175498"/>
                    <a:pt x="56374" y="162784"/>
                    <a:pt x="45637" y="150474"/>
                  </a:cubicBezTo>
                  <a:close/>
                  <a:moveTo>
                    <a:pt x="138556" y="0"/>
                  </a:moveTo>
                  <a:cubicBezTo>
                    <a:pt x="137931" y="0"/>
                    <a:pt x="137294" y="505"/>
                    <a:pt x="137524" y="1275"/>
                  </a:cubicBezTo>
                  <a:cubicBezTo>
                    <a:pt x="138832" y="5634"/>
                    <a:pt x="133810" y="8181"/>
                    <a:pt x="130618" y="9771"/>
                  </a:cubicBezTo>
                  <a:cubicBezTo>
                    <a:pt x="126828" y="11660"/>
                    <a:pt x="119922" y="12904"/>
                    <a:pt x="116695" y="15761"/>
                  </a:cubicBezTo>
                  <a:cubicBezTo>
                    <a:pt x="116309" y="16104"/>
                    <a:pt x="116040" y="16451"/>
                    <a:pt x="115869" y="16798"/>
                  </a:cubicBezTo>
                  <a:lnTo>
                    <a:pt x="115869" y="16798"/>
                  </a:lnTo>
                  <a:cubicBezTo>
                    <a:pt x="116086" y="13146"/>
                    <a:pt x="111433" y="11859"/>
                    <a:pt x="108669" y="11326"/>
                  </a:cubicBezTo>
                  <a:cubicBezTo>
                    <a:pt x="105603" y="10734"/>
                    <a:pt x="102456" y="10580"/>
                    <a:pt x="99317" y="10580"/>
                  </a:cubicBezTo>
                  <a:cubicBezTo>
                    <a:pt x="97788" y="10580"/>
                    <a:pt x="96260" y="10616"/>
                    <a:pt x="94746" y="10657"/>
                  </a:cubicBezTo>
                  <a:cubicBezTo>
                    <a:pt x="93217" y="10698"/>
                    <a:pt x="91690" y="10737"/>
                    <a:pt x="90163" y="10737"/>
                  </a:cubicBezTo>
                  <a:cubicBezTo>
                    <a:pt x="88666" y="10737"/>
                    <a:pt x="87168" y="10700"/>
                    <a:pt x="85669" y="10592"/>
                  </a:cubicBezTo>
                  <a:cubicBezTo>
                    <a:pt x="83774" y="10451"/>
                    <a:pt x="81720" y="10246"/>
                    <a:pt x="79984" y="9442"/>
                  </a:cubicBezTo>
                  <a:cubicBezTo>
                    <a:pt x="77995" y="8515"/>
                    <a:pt x="79221" y="7048"/>
                    <a:pt x="80388" y="5881"/>
                  </a:cubicBezTo>
                  <a:cubicBezTo>
                    <a:pt x="81123" y="5150"/>
                    <a:pt x="80413" y="4112"/>
                    <a:pt x="79617" y="4112"/>
                  </a:cubicBezTo>
                  <a:cubicBezTo>
                    <a:pt x="79383" y="4112"/>
                    <a:pt x="79142" y="4201"/>
                    <a:pt x="78928" y="4414"/>
                  </a:cubicBezTo>
                  <a:cubicBezTo>
                    <a:pt x="78235" y="5100"/>
                    <a:pt x="77578" y="5910"/>
                    <a:pt x="77179" y="6773"/>
                  </a:cubicBezTo>
                  <a:cubicBezTo>
                    <a:pt x="75695" y="5030"/>
                    <a:pt x="67627" y="2091"/>
                    <a:pt x="65638" y="1727"/>
                  </a:cubicBezTo>
                  <a:cubicBezTo>
                    <a:pt x="65566" y="1714"/>
                    <a:pt x="65496" y="1708"/>
                    <a:pt x="65428" y="1708"/>
                  </a:cubicBezTo>
                  <a:cubicBezTo>
                    <a:pt x="64273" y="1708"/>
                    <a:pt x="63840" y="3500"/>
                    <a:pt x="65087" y="3727"/>
                  </a:cubicBezTo>
                  <a:cubicBezTo>
                    <a:pt x="67275" y="4132"/>
                    <a:pt x="75536" y="7172"/>
                    <a:pt x="76270" y="9454"/>
                  </a:cubicBezTo>
                  <a:cubicBezTo>
                    <a:pt x="77003" y="11736"/>
                    <a:pt x="74069" y="13784"/>
                    <a:pt x="72515" y="14946"/>
                  </a:cubicBezTo>
                  <a:cubicBezTo>
                    <a:pt x="69552" y="17164"/>
                    <a:pt x="66407" y="19182"/>
                    <a:pt x="63579" y="21558"/>
                  </a:cubicBezTo>
                  <a:cubicBezTo>
                    <a:pt x="62599" y="22380"/>
                    <a:pt x="61584" y="23436"/>
                    <a:pt x="60985" y="24568"/>
                  </a:cubicBezTo>
                  <a:cubicBezTo>
                    <a:pt x="61003" y="22867"/>
                    <a:pt x="60240" y="21183"/>
                    <a:pt x="58333" y="19622"/>
                  </a:cubicBezTo>
                  <a:cubicBezTo>
                    <a:pt x="55810" y="17574"/>
                    <a:pt x="46722" y="14928"/>
                    <a:pt x="48629" y="10563"/>
                  </a:cubicBezTo>
                  <a:cubicBezTo>
                    <a:pt x="50102" y="8826"/>
                    <a:pt x="51563" y="7084"/>
                    <a:pt x="53024" y="5335"/>
                  </a:cubicBezTo>
                  <a:cubicBezTo>
                    <a:pt x="53670" y="4559"/>
                    <a:pt x="52981" y="3515"/>
                    <a:pt x="52240" y="3515"/>
                  </a:cubicBezTo>
                  <a:cubicBezTo>
                    <a:pt x="52006" y="3515"/>
                    <a:pt x="51767" y="3619"/>
                    <a:pt x="51563" y="3868"/>
                  </a:cubicBezTo>
                  <a:cubicBezTo>
                    <a:pt x="50307" y="5376"/>
                    <a:pt x="49045" y="6872"/>
                    <a:pt x="47778" y="8369"/>
                  </a:cubicBezTo>
                  <a:cubicBezTo>
                    <a:pt x="47561" y="8445"/>
                    <a:pt x="47379" y="8586"/>
                    <a:pt x="47250" y="8773"/>
                  </a:cubicBezTo>
                  <a:cubicBezTo>
                    <a:pt x="47086" y="9014"/>
                    <a:pt x="46933" y="9266"/>
                    <a:pt x="46798" y="9530"/>
                  </a:cubicBezTo>
                  <a:cubicBezTo>
                    <a:pt x="44252" y="12534"/>
                    <a:pt x="41688" y="15527"/>
                    <a:pt x="39171" y="18542"/>
                  </a:cubicBezTo>
                  <a:cubicBezTo>
                    <a:pt x="39109" y="18531"/>
                    <a:pt x="39046" y="18525"/>
                    <a:pt x="38985" y="18525"/>
                  </a:cubicBezTo>
                  <a:cubicBezTo>
                    <a:pt x="38639" y="18525"/>
                    <a:pt x="38311" y="18702"/>
                    <a:pt x="38127" y="19006"/>
                  </a:cubicBezTo>
                  <a:cubicBezTo>
                    <a:pt x="37135" y="20514"/>
                    <a:pt x="36108" y="22010"/>
                    <a:pt x="35105" y="23524"/>
                  </a:cubicBezTo>
                  <a:cubicBezTo>
                    <a:pt x="32265" y="27073"/>
                    <a:pt x="29449" y="30629"/>
                    <a:pt x="26327" y="33921"/>
                  </a:cubicBezTo>
                  <a:cubicBezTo>
                    <a:pt x="18377" y="42305"/>
                    <a:pt x="9441" y="49539"/>
                    <a:pt x="4836" y="60452"/>
                  </a:cubicBezTo>
                  <a:cubicBezTo>
                    <a:pt x="635" y="70427"/>
                    <a:pt x="1" y="81369"/>
                    <a:pt x="2072" y="91936"/>
                  </a:cubicBezTo>
                  <a:cubicBezTo>
                    <a:pt x="4308" y="103330"/>
                    <a:pt x="12046" y="112131"/>
                    <a:pt x="19034" y="120950"/>
                  </a:cubicBezTo>
                  <a:cubicBezTo>
                    <a:pt x="23077" y="126043"/>
                    <a:pt x="26967" y="131253"/>
                    <a:pt x="30992" y="136357"/>
                  </a:cubicBezTo>
                  <a:cubicBezTo>
                    <a:pt x="32570" y="138822"/>
                    <a:pt x="34348" y="141151"/>
                    <a:pt x="36314" y="143316"/>
                  </a:cubicBezTo>
                  <a:cubicBezTo>
                    <a:pt x="36988" y="144049"/>
                    <a:pt x="37704" y="144742"/>
                    <a:pt x="38455" y="145393"/>
                  </a:cubicBezTo>
                  <a:cubicBezTo>
                    <a:pt x="41530" y="148943"/>
                    <a:pt x="44663" y="152440"/>
                    <a:pt x="47690" y="156030"/>
                  </a:cubicBezTo>
                  <a:cubicBezTo>
                    <a:pt x="57007" y="167043"/>
                    <a:pt x="66501" y="179224"/>
                    <a:pt x="70367" y="193376"/>
                  </a:cubicBezTo>
                  <a:cubicBezTo>
                    <a:pt x="70504" y="193883"/>
                    <a:pt x="70904" y="194109"/>
                    <a:pt x="71314" y="194109"/>
                  </a:cubicBezTo>
                  <a:cubicBezTo>
                    <a:pt x="71415" y="194109"/>
                    <a:pt x="71518" y="194095"/>
                    <a:pt x="71617" y="194068"/>
                  </a:cubicBezTo>
                  <a:cubicBezTo>
                    <a:pt x="71629" y="196309"/>
                    <a:pt x="72151" y="198480"/>
                    <a:pt x="73506" y="200534"/>
                  </a:cubicBezTo>
                  <a:cubicBezTo>
                    <a:pt x="73728" y="200869"/>
                    <a:pt x="74047" y="201008"/>
                    <a:pt x="74363" y="201008"/>
                  </a:cubicBezTo>
                  <a:cubicBezTo>
                    <a:pt x="75093" y="201008"/>
                    <a:pt x="75811" y="200267"/>
                    <a:pt x="75296" y="199489"/>
                  </a:cubicBezTo>
                  <a:cubicBezTo>
                    <a:pt x="71664" y="193998"/>
                    <a:pt x="75278" y="188207"/>
                    <a:pt x="75918" y="182421"/>
                  </a:cubicBezTo>
                  <a:cubicBezTo>
                    <a:pt x="76023" y="181471"/>
                    <a:pt x="76041" y="180509"/>
                    <a:pt x="75965" y="179558"/>
                  </a:cubicBezTo>
                  <a:lnTo>
                    <a:pt x="75965" y="179558"/>
                  </a:lnTo>
                  <a:cubicBezTo>
                    <a:pt x="77854" y="184939"/>
                    <a:pt x="79139" y="190530"/>
                    <a:pt x="80588" y="196139"/>
                  </a:cubicBezTo>
                  <a:cubicBezTo>
                    <a:pt x="80723" y="196655"/>
                    <a:pt x="81121" y="196879"/>
                    <a:pt x="81529" y="196879"/>
                  </a:cubicBezTo>
                  <a:cubicBezTo>
                    <a:pt x="82146" y="196879"/>
                    <a:pt x="82788" y="196368"/>
                    <a:pt x="82583" y="195588"/>
                  </a:cubicBezTo>
                  <a:cubicBezTo>
                    <a:pt x="81028" y="189568"/>
                    <a:pt x="79755" y="183460"/>
                    <a:pt x="77596" y="177604"/>
                  </a:cubicBezTo>
                  <a:cubicBezTo>
                    <a:pt x="75935" y="173092"/>
                    <a:pt x="73535" y="168886"/>
                    <a:pt x="70936" y="164849"/>
                  </a:cubicBezTo>
                  <a:cubicBezTo>
                    <a:pt x="66055" y="157251"/>
                    <a:pt x="60176" y="150151"/>
                    <a:pt x="57430" y="141403"/>
                  </a:cubicBezTo>
                  <a:cubicBezTo>
                    <a:pt x="55904" y="136533"/>
                    <a:pt x="55652" y="131423"/>
                    <a:pt x="56227" y="126371"/>
                  </a:cubicBezTo>
                  <a:cubicBezTo>
                    <a:pt x="56702" y="122217"/>
                    <a:pt x="57483" y="118022"/>
                    <a:pt x="57172" y="113833"/>
                  </a:cubicBezTo>
                  <a:lnTo>
                    <a:pt x="57172" y="113833"/>
                  </a:lnTo>
                  <a:cubicBezTo>
                    <a:pt x="58715" y="116192"/>
                    <a:pt x="60786" y="118304"/>
                    <a:pt x="62587" y="120211"/>
                  </a:cubicBezTo>
                  <a:cubicBezTo>
                    <a:pt x="64124" y="121842"/>
                    <a:pt x="65709" y="123444"/>
                    <a:pt x="67205" y="125116"/>
                  </a:cubicBezTo>
                  <a:cubicBezTo>
                    <a:pt x="69164" y="127322"/>
                    <a:pt x="70713" y="129898"/>
                    <a:pt x="72315" y="132356"/>
                  </a:cubicBezTo>
                  <a:cubicBezTo>
                    <a:pt x="75736" y="137584"/>
                    <a:pt x="78951" y="142958"/>
                    <a:pt x="82108" y="148344"/>
                  </a:cubicBezTo>
                  <a:cubicBezTo>
                    <a:pt x="84941" y="153161"/>
                    <a:pt x="87681" y="154300"/>
                    <a:pt x="89418" y="163687"/>
                  </a:cubicBezTo>
                  <a:cubicBezTo>
                    <a:pt x="90721" y="170710"/>
                    <a:pt x="88438" y="177886"/>
                    <a:pt x="88532" y="184944"/>
                  </a:cubicBezTo>
                  <a:cubicBezTo>
                    <a:pt x="88591" y="189286"/>
                    <a:pt x="88826" y="197401"/>
                    <a:pt x="94576" y="198011"/>
                  </a:cubicBezTo>
                  <a:cubicBezTo>
                    <a:pt x="94618" y="198015"/>
                    <a:pt x="94658" y="198017"/>
                    <a:pt x="94698" y="198017"/>
                  </a:cubicBezTo>
                  <a:cubicBezTo>
                    <a:pt x="95911" y="198017"/>
                    <a:pt x="95854" y="196070"/>
                    <a:pt x="94576" y="195934"/>
                  </a:cubicBezTo>
                  <a:cubicBezTo>
                    <a:pt x="91859" y="195646"/>
                    <a:pt x="91255" y="191827"/>
                    <a:pt x="90932" y="189697"/>
                  </a:cubicBezTo>
                  <a:cubicBezTo>
                    <a:pt x="90380" y="186112"/>
                    <a:pt x="90568" y="182392"/>
                    <a:pt x="90744" y="178795"/>
                  </a:cubicBezTo>
                  <a:cubicBezTo>
                    <a:pt x="90891" y="175932"/>
                    <a:pt x="91202" y="173063"/>
                    <a:pt x="91214" y="170206"/>
                  </a:cubicBezTo>
                  <a:cubicBezTo>
                    <a:pt x="91225" y="165243"/>
                    <a:pt x="90998" y="160327"/>
                    <a:pt x="89145" y="155754"/>
                  </a:cubicBezTo>
                  <a:lnTo>
                    <a:pt x="89145" y="155754"/>
                  </a:lnTo>
                  <a:cubicBezTo>
                    <a:pt x="90820" y="158649"/>
                    <a:pt x="93430" y="160646"/>
                    <a:pt x="96201" y="162437"/>
                  </a:cubicBezTo>
                  <a:cubicBezTo>
                    <a:pt x="99416" y="164526"/>
                    <a:pt x="102526" y="166562"/>
                    <a:pt x="104474" y="169977"/>
                  </a:cubicBezTo>
                  <a:cubicBezTo>
                    <a:pt x="106122" y="172875"/>
                    <a:pt x="106950" y="177775"/>
                    <a:pt x="107484" y="180321"/>
                  </a:cubicBezTo>
                  <a:cubicBezTo>
                    <a:pt x="109009" y="187661"/>
                    <a:pt x="108821" y="195318"/>
                    <a:pt x="107677" y="202499"/>
                  </a:cubicBezTo>
                  <a:cubicBezTo>
                    <a:pt x="107554" y="203285"/>
                    <a:pt x="108224" y="203800"/>
                    <a:pt x="108825" y="203800"/>
                  </a:cubicBezTo>
                  <a:cubicBezTo>
                    <a:pt x="109225" y="203800"/>
                    <a:pt x="109594" y="203572"/>
                    <a:pt x="109678" y="203045"/>
                  </a:cubicBezTo>
                  <a:cubicBezTo>
                    <a:pt x="110177" y="199924"/>
                    <a:pt x="110711" y="196650"/>
                    <a:pt x="110963" y="193376"/>
                  </a:cubicBezTo>
                  <a:cubicBezTo>
                    <a:pt x="111573" y="195101"/>
                    <a:pt x="112359" y="196755"/>
                    <a:pt x="113310" y="198322"/>
                  </a:cubicBezTo>
                  <a:cubicBezTo>
                    <a:pt x="113520" y="198673"/>
                    <a:pt x="113835" y="198818"/>
                    <a:pt x="114151" y="198818"/>
                  </a:cubicBezTo>
                  <a:cubicBezTo>
                    <a:pt x="114864" y="198818"/>
                    <a:pt x="115579" y="198075"/>
                    <a:pt x="115099" y="197277"/>
                  </a:cubicBezTo>
                  <a:cubicBezTo>
                    <a:pt x="108199" y="185866"/>
                    <a:pt x="112430" y="172828"/>
                    <a:pt x="115352" y="160859"/>
                  </a:cubicBezTo>
                  <a:cubicBezTo>
                    <a:pt x="118191" y="149236"/>
                    <a:pt x="121647" y="137760"/>
                    <a:pt x="120286" y="125655"/>
                  </a:cubicBezTo>
                  <a:cubicBezTo>
                    <a:pt x="119676" y="120228"/>
                    <a:pt x="117769" y="115992"/>
                    <a:pt x="114489" y="111662"/>
                  </a:cubicBezTo>
                  <a:cubicBezTo>
                    <a:pt x="111209" y="107338"/>
                    <a:pt x="104955" y="103442"/>
                    <a:pt x="103946" y="98003"/>
                  </a:cubicBezTo>
                  <a:cubicBezTo>
                    <a:pt x="102860" y="92165"/>
                    <a:pt x="109267" y="87448"/>
                    <a:pt x="112964" y="83528"/>
                  </a:cubicBezTo>
                  <a:cubicBezTo>
                    <a:pt x="116660" y="79615"/>
                    <a:pt x="120972" y="76247"/>
                    <a:pt x="124780" y="72398"/>
                  </a:cubicBezTo>
                  <a:cubicBezTo>
                    <a:pt x="127567" y="69576"/>
                    <a:pt x="130882" y="66067"/>
                    <a:pt x="131322" y="61937"/>
                  </a:cubicBezTo>
                  <a:cubicBezTo>
                    <a:pt x="133892" y="67346"/>
                    <a:pt x="139783" y="71113"/>
                    <a:pt x="144054" y="75449"/>
                  </a:cubicBezTo>
                  <a:cubicBezTo>
                    <a:pt x="147751" y="79198"/>
                    <a:pt x="150626" y="83669"/>
                    <a:pt x="151506" y="88920"/>
                  </a:cubicBezTo>
                  <a:cubicBezTo>
                    <a:pt x="152444" y="94500"/>
                    <a:pt x="150455" y="100045"/>
                    <a:pt x="147328" y="104586"/>
                  </a:cubicBezTo>
                  <a:cubicBezTo>
                    <a:pt x="141578" y="112935"/>
                    <a:pt x="132507" y="118351"/>
                    <a:pt x="125631" y="125667"/>
                  </a:cubicBezTo>
                  <a:cubicBezTo>
                    <a:pt x="123566" y="127856"/>
                    <a:pt x="121764" y="130390"/>
                    <a:pt x="121037" y="133342"/>
                  </a:cubicBezTo>
                  <a:cubicBezTo>
                    <a:pt x="120227" y="136639"/>
                    <a:pt x="121682" y="139543"/>
                    <a:pt x="123266" y="142336"/>
                  </a:cubicBezTo>
                  <a:cubicBezTo>
                    <a:pt x="126934" y="148784"/>
                    <a:pt x="132108" y="154229"/>
                    <a:pt x="136128" y="160448"/>
                  </a:cubicBezTo>
                  <a:cubicBezTo>
                    <a:pt x="140458" y="167161"/>
                    <a:pt x="142306" y="174483"/>
                    <a:pt x="141836" y="182451"/>
                  </a:cubicBezTo>
                  <a:cubicBezTo>
                    <a:pt x="141332" y="191005"/>
                    <a:pt x="138422" y="199613"/>
                    <a:pt x="134045" y="206947"/>
                  </a:cubicBezTo>
                  <a:cubicBezTo>
                    <a:pt x="133565" y="207748"/>
                    <a:pt x="134278" y="208493"/>
                    <a:pt x="134991" y="208493"/>
                  </a:cubicBezTo>
                  <a:cubicBezTo>
                    <a:pt x="135307" y="208493"/>
                    <a:pt x="135622" y="208348"/>
                    <a:pt x="135834" y="207997"/>
                  </a:cubicBezTo>
                  <a:cubicBezTo>
                    <a:pt x="141261" y="198903"/>
                    <a:pt x="144471" y="187954"/>
                    <a:pt x="143943" y="177329"/>
                  </a:cubicBezTo>
                  <a:cubicBezTo>
                    <a:pt x="143438" y="167161"/>
                    <a:pt x="138105" y="159199"/>
                    <a:pt x="132114" y="151378"/>
                  </a:cubicBezTo>
                  <a:cubicBezTo>
                    <a:pt x="129134" y="147494"/>
                    <a:pt x="126188" y="143574"/>
                    <a:pt x="123935" y="139209"/>
                  </a:cubicBezTo>
                  <a:cubicBezTo>
                    <a:pt x="121371" y="134245"/>
                    <a:pt x="124434" y="129868"/>
                    <a:pt x="127872" y="126313"/>
                  </a:cubicBezTo>
                  <a:cubicBezTo>
                    <a:pt x="134766" y="119196"/>
                    <a:pt x="143291" y="113763"/>
                    <a:pt x="149124" y="105636"/>
                  </a:cubicBezTo>
                  <a:cubicBezTo>
                    <a:pt x="155079" y="97317"/>
                    <a:pt x="155137" y="86867"/>
                    <a:pt x="149317" y="78506"/>
                  </a:cubicBezTo>
                  <a:cubicBezTo>
                    <a:pt x="146583" y="74575"/>
                    <a:pt x="142922" y="71676"/>
                    <a:pt x="139355" y="68561"/>
                  </a:cubicBezTo>
                  <a:cubicBezTo>
                    <a:pt x="135781" y="65445"/>
                    <a:pt x="132384" y="61638"/>
                    <a:pt x="132097" y="56562"/>
                  </a:cubicBezTo>
                  <a:cubicBezTo>
                    <a:pt x="131850" y="51945"/>
                    <a:pt x="135060" y="48636"/>
                    <a:pt x="137935" y="45473"/>
                  </a:cubicBezTo>
                  <a:cubicBezTo>
                    <a:pt x="140581" y="42551"/>
                    <a:pt x="142623" y="39442"/>
                    <a:pt x="142922" y="35417"/>
                  </a:cubicBezTo>
                  <a:cubicBezTo>
                    <a:pt x="143509" y="27601"/>
                    <a:pt x="132678" y="26897"/>
                    <a:pt x="127573" y="24586"/>
                  </a:cubicBezTo>
                  <a:cubicBezTo>
                    <a:pt x="125883" y="23817"/>
                    <a:pt x="117299" y="20831"/>
                    <a:pt x="118326" y="17950"/>
                  </a:cubicBezTo>
                  <a:cubicBezTo>
                    <a:pt x="118655" y="16999"/>
                    <a:pt x="119013" y="16547"/>
                    <a:pt x="119811" y="16072"/>
                  </a:cubicBezTo>
                  <a:cubicBezTo>
                    <a:pt x="121313" y="15175"/>
                    <a:pt x="125285" y="14470"/>
                    <a:pt x="126887" y="13761"/>
                  </a:cubicBezTo>
                  <a:cubicBezTo>
                    <a:pt x="131909" y="11507"/>
                    <a:pt x="141707" y="8016"/>
                    <a:pt x="139531" y="729"/>
                  </a:cubicBezTo>
                  <a:cubicBezTo>
                    <a:pt x="139379" y="220"/>
                    <a:pt x="138970" y="0"/>
                    <a:pt x="1385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 name="Google Shape;744;p13"/>
          <p:cNvGrpSpPr/>
          <p:nvPr/>
        </p:nvGrpSpPr>
        <p:grpSpPr>
          <a:xfrm>
            <a:off x="6859222" y="-1047442"/>
            <a:ext cx="8455953" cy="3018817"/>
            <a:chOff x="4168525" y="2572625"/>
            <a:chExt cx="3211650" cy="1146575"/>
          </a:xfrm>
        </p:grpSpPr>
        <p:sp>
          <p:nvSpPr>
            <p:cNvPr id="745" name="Google Shape;745;p13"/>
            <p:cNvSpPr/>
            <p:nvPr/>
          </p:nvSpPr>
          <p:spPr>
            <a:xfrm>
              <a:off x="4168525" y="2683475"/>
              <a:ext cx="3211650" cy="1035725"/>
            </a:xfrm>
            <a:custGeom>
              <a:avLst/>
              <a:gdLst/>
              <a:ahLst/>
              <a:cxnLst/>
              <a:rect l="l" t="t" r="r" b="b"/>
              <a:pathLst>
                <a:path w="128466" h="41429" extrusionOk="0">
                  <a:moveTo>
                    <a:pt x="64233" y="556"/>
                  </a:moveTo>
                  <a:cubicBezTo>
                    <a:pt x="81288" y="556"/>
                    <a:pt x="97321" y="2678"/>
                    <a:pt x="109373" y="6529"/>
                  </a:cubicBezTo>
                  <a:cubicBezTo>
                    <a:pt x="115218" y="8398"/>
                    <a:pt x="119799" y="10568"/>
                    <a:pt x="122996" y="12981"/>
                  </a:cubicBezTo>
                  <a:cubicBezTo>
                    <a:pt x="126255" y="15446"/>
                    <a:pt x="127910" y="18047"/>
                    <a:pt x="127910" y="20714"/>
                  </a:cubicBezTo>
                  <a:cubicBezTo>
                    <a:pt x="127910" y="23382"/>
                    <a:pt x="126255" y="25981"/>
                    <a:pt x="122996" y="28445"/>
                  </a:cubicBezTo>
                  <a:cubicBezTo>
                    <a:pt x="119799" y="30861"/>
                    <a:pt x="115218" y="33033"/>
                    <a:pt x="109373" y="34897"/>
                  </a:cubicBezTo>
                  <a:cubicBezTo>
                    <a:pt x="97321" y="38750"/>
                    <a:pt x="81286" y="40869"/>
                    <a:pt x="64233" y="40869"/>
                  </a:cubicBezTo>
                  <a:cubicBezTo>
                    <a:pt x="47179" y="40869"/>
                    <a:pt x="31149" y="38750"/>
                    <a:pt x="19095" y="34897"/>
                  </a:cubicBezTo>
                  <a:cubicBezTo>
                    <a:pt x="13252" y="33033"/>
                    <a:pt x="8669" y="30861"/>
                    <a:pt x="5472" y="28445"/>
                  </a:cubicBezTo>
                  <a:cubicBezTo>
                    <a:pt x="2211" y="25981"/>
                    <a:pt x="558" y="23382"/>
                    <a:pt x="558" y="20714"/>
                  </a:cubicBezTo>
                  <a:cubicBezTo>
                    <a:pt x="558" y="18047"/>
                    <a:pt x="2211" y="15446"/>
                    <a:pt x="5472" y="12981"/>
                  </a:cubicBezTo>
                  <a:cubicBezTo>
                    <a:pt x="8669" y="10568"/>
                    <a:pt x="13252" y="8398"/>
                    <a:pt x="19095" y="6529"/>
                  </a:cubicBezTo>
                  <a:cubicBezTo>
                    <a:pt x="31149" y="2678"/>
                    <a:pt x="47179" y="556"/>
                    <a:pt x="64233" y="556"/>
                  </a:cubicBezTo>
                  <a:close/>
                  <a:moveTo>
                    <a:pt x="64233" y="0"/>
                  </a:moveTo>
                  <a:cubicBezTo>
                    <a:pt x="55590" y="0"/>
                    <a:pt x="47199" y="543"/>
                    <a:pt x="39301" y="1608"/>
                  </a:cubicBezTo>
                  <a:cubicBezTo>
                    <a:pt x="31672" y="2640"/>
                    <a:pt x="24817" y="4118"/>
                    <a:pt x="18927" y="5999"/>
                  </a:cubicBezTo>
                  <a:cubicBezTo>
                    <a:pt x="6721" y="9899"/>
                    <a:pt x="0" y="15127"/>
                    <a:pt x="0" y="20714"/>
                  </a:cubicBezTo>
                  <a:cubicBezTo>
                    <a:pt x="0" y="26301"/>
                    <a:pt x="6721" y="31529"/>
                    <a:pt x="18927" y="35429"/>
                  </a:cubicBezTo>
                  <a:cubicBezTo>
                    <a:pt x="24817" y="37311"/>
                    <a:pt x="31672" y="38789"/>
                    <a:pt x="39301" y="39818"/>
                  </a:cubicBezTo>
                  <a:cubicBezTo>
                    <a:pt x="47199" y="40886"/>
                    <a:pt x="55590" y="41428"/>
                    <a:pt x="64233" y="41428"/>
                  </a:cubicBezTo>
                  <a:cubicBezTo>
                    <a:pt x="72880" y="41428"/>
                    <a:pt x="81267" y="40886"/>
                    <a:pt x="89165" y="39818"/>
                  </a:cubicBezTo>
                  <a:cubicBezTo>
                    <a:pt x="96798" y="38786"/>
                    <a:pt x="103651" y="37311"/>
                    <a:pt x="109541" y="35429"/>
                  </a:cubicBezTo>
                  <a:cubicBezTo>
                    <a:pt x="121747" y="31529"/>
                    <a:pt x="128466" y="26303"/>
                    <a:pt x="128466" y="20714"/>
                  </a:cubicBezTo>
                  <a:cubicBezTo>
                    <a:pt x="128466" y="15125"/>
                    <a:pt x="121747" y="9899"/>
                    <a:pt x="109541" y="5999"/>
                  </a:cubicBezTo>
                  <a:cubicBezTo>
                    <a:pt x="103653" y="4118"/>
                    <a:pt x="96798" y="2640"/>
                    <a:pt x="89165" y="1608"/>
                  </a:cubicBezTo>
                  <a:cubicBezTo>
                    <a:pt x="81267" y="543"/>
                    <a:pt x="72878" y="0"/>
                    <a:pt x="6423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3"/>
            <p:cNvSpPr/>
            <p:nvPr/>
          </p:nvSpPr>
          <p:spPr>
            <a:xfrm>
              <a:off x="4463250" y="2655875"/>
              <a:ext cx="2622300" cy="983275"/>
            </a:xfrm>
            <a:custGeom>
              <a:avLst/>
              <a:gdLst/>
              <a:ahLst/>
              <a:cxnLst/>
              <a:rect l="l" t="t" r="r" b="b"/>
              <a:pathLst>
                <a:path w="104892" h="39331" extrusionOk="0">
                  <a:moveTo>
                    <a:pt x="52444" y="372"/>
                  </a:moveTo>
                  <a:cubicBezTo>
                    <a:pt x="66381" y="372"/>
                    <a:pt x="79482" y="2392"/>
                    <a:pt x="89334" y="6066"/>
                  </a:cubicBezTo>
                  <a:cubicBezTo>
                    <a:pt x="94111" y="7847"/>
                    <a:pt x="97859" y="9918"/>
                    <a:pt x="100475" y="12221"/>
                  </a:cubicBezTo>
                  <a:cubicBezTo>
                    <a:pt x="103158" y="14587"/>
                    <a:pt x="104520" y="17094"/>
                    <a:pt x="104520" y="19668"/>
                  </a:cubicBezTo>
                  <a:cubicBezTo>
                    <a:pt x="104520" y="22241"/>
                    <a:pt x="103158" y="24744"/>
                    <a:pt x="100475" y="27111"/>
                  </a:cubicBezTo>
                  <a:cubicBezTo>
                    <a:pt x="97859" y="29413"/>
                    <a:pt x="94111" y="31484"/>
                    <a:pt x="89334" y="33268"/>
                  </a:cubicBezTo>
                  <a:cubicBezTo>
                    <a:pt x="79482" y="36939"/>
                    <a:pt x="66379" y="38959"/>
                    <a:pt x="52444" y="38959"/>
                  </a:cubicBezTo>
                  <a:cubicBezTo>
                    <a:pt x="38509" y="38959"/>
                    <a:pt x="25406" y="36939"/>
                    <a:pt x="15556" y="33268"/>
                  </a:cubicBezTo>
                  <a:cubicBezTo>
                    <a:pt x="10779" y="31484"/>
                    <a:pt x="7029" y="29413"/>
                    <a:pt x="4415" y="27111"/>
                  </a:cubicBezTo>
                  <a:cubicBezTo>
                    <a:pt x="1732" y="24744"/>
                    <a:pt x="372" y="22243"/>
                    <a:pt x="372" y="19668"/>
                  </a:cubicBezTo>
                  <a:cubicBezTo>
                    <a:pt x="372" y="17090"/>
                    <a:pt x="1732" y="14587"/>
                    <a:pt x="4415" y="12221"/>
                  </a:cubicBezTo>
                  <a:cubicBezTo>
                    <a:pt x="7029" y="9918"/>
                    <a:pt x="10779" y="7847"/>
                    <a:pt x="15556" y="6066"/>
                  </a:cubicBezTo>
                  <a:cubicBezTo>
                    <a:pt x="25406" y="2392"/>
                    <a:pt x="38509" y="372"/>
                    <a:pt x="52444" y="372"/>
                  </a:cubicBezTo>
                  <a:close/>
                  <a:moveTo>
                    <a:pt x="52444" y="0"/>
                  </a:moveTo>
                  <a:cubicBezTo>
                    <a:pt x="38464" y="0"/>
                    <a:pt x="25319" y="2031"/>
                    <a:pt x="15428" y="5717"/>
                  </a:cubicBezTo>
                  <a:cubicBezTo>
                    <a:pt x="10606" y="7516"/>
                    <a:pt x="6817" y="9611"/>
                    <a:pt x="4169" y="11943"/>
                  </a:cubicBezTo>
                  <a:cubicBezTo>
                    <a:pt x="1403" y="14384"/>
                    <a:pt x="0" y="16981"/>
                    <a:pt x="0" y="19668"/>
                  </a:cubicBezTo>
                  <a:cubicBezTo>
                    <a:pt x="0" y="22352"/>
                    <a:pt x="1403" y="24949"/>
                    <a:pt x="4169" y="27388"/>
                  </a:cubicBezTo>
                  <a:cubicBezTo>
                    <a:pt x="6817" y="29722"/>
                    <a:pt x="10606" y="31815"/>
                    <a:pt x="15428" y="33616"/>
                  </a:cubicBezTo>
                  <a:cubicBezTo>
                    <a:pt x="25319" y="37302"/>
                    <a:pt x="38464" y="39331"/>
                    <a:pt x="52444" y="39331"/>
                  </a:cubicBezTo>
                  <a:cubicBezTo>
                    <a:pt x="66424" y="39331"/>
                    <a:pt x="79573" y="37302"/>
                    <a:pt x="89464" y="33616"/>
                  </a:cubicBezTo>
                  <a:cubicBezTo>
                    <a:pt x="94284" y="31815"/>
                    <a:pt x="98071" y="29722"/>
                    <a:pt x="100721" y="27388"/>
                  </a:cubicBezTo>
                  <a:cubicBezTo>
                    <a:pt x="103487" y="24949"/>
                    <a:pt x="104892" y="22352"/>
                    <a:pt x="104892" y="19668"/>
                  </a:cubicBezTo>
                  <a:cubicBezTo>
                    <a:pt x="104892" y="16981"/>
                    <a:pt x="103487" y="14384"/>
                    <a:pt x="100721" y="11943"/>
                  </a:cubicBezTo>
                  <a:cubicBezTo>
                    <a:pt x="98071" y="9611"/>
                    <a:pt x="94284" y="7516"/>
                    <a:pt x="89464" y="5717"/>
                  </a:cubicBezTo>
                  <a:cubicBezTo>
                    <a:pt x="79573" y="2031"/>
                    <a:pt x="66424" y="0"/>
                    <a:pt x="52444"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3"/>
            <p:cNvSpPr/>
            <p:nvPr/>
          </p:nvSpPr>
          <p:spPr>
            <a:xfrm>
              <a:off x="4744550" y="2572625"/>
              <a:ext cx="2059700" cy="983300"/>
            </a:xfrm>
            <a:custGeom>
              <a:avLst/>
              <a:gdLst/>
              <a:ahLst/>
              <a:cxnLst/>
              <a:rect l="l" t="t" r="r" b="b"/>
              <a:pathLst>
                <a:path w="82388" h="39332" extrusionOk="0">
                  <a:moveTo>
                    <a:pt x="41192" y="372"/>
                  </a:moveTo>
                  <a:cubicBezTo>
                    <a:pt x="63702" y="372"/>
                    <a:pt x="82015" y="9028"/>
                    <a:pt x="82015" y="19668"/>
                  </a:cubicBezTo>
                  <a:cubicBezTo>
                    <a:pt x="82015" y="30306"/>
                    <a:pt x="63702" y="38960"/>
                    <a:pt x="41192" y="38960"/>
                  </a:cubicBezTo>
                  <a:cubicBezTo>
                    <a:pt x="18682" y="38960"/>
                    <a:pt x="368" y="30308"/>
                    <a:pt x="368" y="19668"/>
                  </a:cubicBezTo>
                  <a:cubicBezTo>
                    <a:pt x="368" y="9026"/>
                    <a:pt x="18682" y="372"/>
                    <a:pt x="41192" y="372"/>
                  </a:cubicBezTo>
                  <a:close/>
                  <a:moveTo>
                    <a:pt x="41192" y="1"/>
                  </a:moveTo>
                  <a:cubicBezTo>
                    <a:pt x="30212" y="1"/>
                    <a:pt x="19886" y="2032"/>
                    <a:pt x="12115" y="5724"/>
                  </a:cubicBezTo>
                  <a:cubicBezTo>
                    <a:pt x="8326" y="7525"/>
                    <a:pt x="5351" y="9622"/>
                    <a:pt x="3269" y="11960"/>
                  </a:cubicBezTo>
                  <a:cubicBezTo>
                    <a:pt x="1101" y="14397"/>
                    <a:pt x="1" y="16992"/>
                    <a:pt x="1" y="19668"/>
                  </a:cubicBezTo>
                  <a:cubicBezTo>
                    <a:pt x="1" y="22342"/>
                    <a:pt x="1101" y="24937"/>
                    <a:pt x="3269" y="27372"/>
                  </a:cubicBezTo>
                  <a:cubicBezTo>
                    <a:pt x="5351" y="29710"/>
                    <a:pt x="8326" y="31809"/>
                    <a:pt x="12115" y="33608"/>
                  </a:cubicBezTo>
                  <a:cubicBezTo>
                    <a:pt x="19886" y="37300"/>
                    <a:pt x="30212" y="39331"/>
                    <a:pt x="41192" y="39331"/>
                  </a:cubicBezTo>
                  <a:cubicBezTo>
                    <a:pt x="52176" y="39331"/>
                    <a:pt x="62502" y="37300"/>
                    <a:pt x="70269" y="33608"/>
                  </a:cubicBezTo>
                  <a:cubicBezTo>
                    <a:pt x="74058" y="31809"/>
                    <a:pt x="77035" y="29710"/>
                    <a:pt x="79117" y="27372"/>
                  </a:cubicBezTo>
                  <a:cubicBezTo>
                    <a:pt x="81287" y="24937"/>
                    <a:pt x="82387" y="22344"/>
                    <a:pt x="82387" y="19668"/>
                  </a:cubicBezTo>
                  <a:cubicBezTo>
                    <a:pt x="82387" y="16990"/>
                    <a:pt x="81287" y="14397"/>
                    <a:pt x="79117" y="11960"/>
                  </a:cubicBezTo>
                  <a:cubicBezTo>
                    <a:pt x="77035" y="9622"/>
                    <a:pt x="74058" y="7525"/>
                    <a:pt x="70269" y="5724"/>
                  </a:cubicBezTo>
                  <a:cubicBezTo>
                    <a:pt x="62502" y="2032"/>
                    <a:pt x="52171" y="1"/>
                    <a:pt x="41192"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 name="Google Shape;748;p13"/>
          <p:cNvSpPr txBox="1"/>
          <p:nvPr/>
        </p:nvSpPr>
        <p:spPr>
          <a:xfrm>
            <a:off x="2192700" y="3406838"/>
            <a:ext cx="4758600" cy="4620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200">
                <a:solidFill>
                  <a:schemeClr val="dk2"/>
                </a:solidFill>
                <a:latin typeface="Red Hat Text"/>
                <a:ea typeface="Red Hat Text"/>
                <a:cs typeface="Red Hat Text"/>
                <a:sym typeface="Red Hat Text"/>
              </a:rPr>
              <a:t>CREDITS: This presentation template was created by </a:t>
            </a:r>
            <a:r>
              <a:rPr lang="en" sz="1200" b="1">
                <a:solidFill>
                  <a:schemeClr val="dk2"/>
                </a:solidFill>
                <a:uFill>
                  <a:noFill/>
                </a:uFill>
                <a:latin typeface="Red Hat Text"/>
                <a:ea typeface="Red Hat Text"/>
                <a:cs typeface="Red Hat Text"/>
                <a:sym typeface="Red Hat Text"/>
                <a:hlinkClick r:id="rId2">
                  <a:extLst>
                    <a:ext uri="{A12FA001-AC4F-418D-AE19-62706E023703}">
                      <ahyp:hlinkClr xmlns:ahyp="http://schemas.microsoft.com/office/drawing/2018/hyperlinkcolor" val="tx"/>
                    </a:ext>
                  </a:extLst>
                </a:hlinkClick>
              </a:rPr>
              <a:t>Slidesgo</a:t>
            </a:r>
            <a:r>
              <a:rPr lang="en" sz="1200">
                <a:solidFill>
                  <a:schemeClr val="dk2"/>
                </a:solidFill>
                <a:latin typeface="Red Hat Text"/>
                <a:ea typeface="Red Hat Text"/>
                <a:cs typeface="Red Hat Text"/>
                <a:sym typeface="Red Hat Text"/>
              </a:rPr>
              <a:t>, including icons by </a:t>
            </a:r>
            <a:r>
              <a:rPr lang="en" sz="1200" b="1">
                <a:solidFill>
                  <a:schemeClr val="dk2"/>
                </a:solidFill>
                <a:uFill>
                  <a:noFill/>
                </a:uFill>
                <a:latin typeface="Red Hat Text"/>
                <a:ea typeface="Red Hat Text"/>
                <a:cs typeface="Red Hat Text"/>
                <a:sym typeface="Red Hat Text"/>
                <a:hlinkClick r:id="rId3">
                  <a:extLst>
                    <a:ext uri="{A12FA001-AC4F-418D-AE19-62706E023703}">
                      <ahyp:hlinkClr xmlns:ahyp="http://schemas.microsoft.com/office/drawing/2018/hyperlinkcolor" val="tx"/>
                    </a:ext>
                  </a:extLst>
                </a:hlinkClick>
              </a:rPr>
              <a:t>Flaticon</a:t>
            </a:r>
            <a:r>
              <a:rPr lang="en" sz="1200" b="1">
                <a:solidFill>
                  <a:schemeClr val="dk2"/>
                </a:solidFill>
                <a:latin typeface="Red Hat Text"/>
                <a:ea typeface="Red Hat Text"/>
                <a:cs typeface="Red Hat Text"/>
                <a:sym typeface="Red Hat Text"/>
              </a:rPr>
              <a:t> </a:t>
            </a:r>
            <a:r>
              <a:rPr lang="en" sz="1200">
                <a:solidFill>
                  <a:schemeClr val="dk2"/>
                </a:solidFill>
                <a:latin typeface="Red Hat Text"/>
                <a:ea typeface="Red Hat Text"/>
                <a:cs typeface="Red Hat Text"/>
                <a:sym typeface="Red Hat Text"/>
              </a:rPr>
              <a:t>and infographics &amp; images by </a:t>
            </a:r>
            <a:r>
              <a:rPr lang="en" sz="1200" b="1">
                <a:solidFill>
                  <a:schemeClr val="dk2"/>
                </a:solidFill>
                <a:uFill>
                  <a:noFill/>
                </a:uFill>
                <a:latin typeface="Red Hat Text"/>
                <a:ea typeface="Red Hat Text"/>
                <a:cs typeface="Red Hat Text"/>
                <a:sym typeface="Red Hat Text"/>
                <a:hlinkClick r:id="rId4">
                  <a:extLst>
                    <a:ext uri="{A12FA001-AC4F-418D-AE19-62706E023703}">
                      <ahyp:hlinkClr xmlns:ahyp="http://schemas.microsoft.com/office/drawing/2018/hyperlinkcolor" val="tx"/>
                    </a:ext>
                  </a:extLst>
                </a:hlinkClick>
              </a:rPr>
              <a:t>Freepik</a:t>
            </a:r>
            <a:endParaRPr sz="1200">
              <a:solidFill>
                <a:schemeClr val="dk2"/>
              </a:solidFill>
              <a:latin typeface="Red Hat Text"/>
              <a:ea typeface="Red Hat Text"/>
              <a:cs typeface="Red Hat Text"/>
              <a:sym typeface="Red Hat Text"/>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9">
    <p:bg>
      <p:bgPr>
        <a:gradFill>
          <a:gsLst>
            <a:gs pos="0">
              <a:schemeClr val="dk1"/>
            </a:gs>
            <a:gs pos="100000">
              <a:schemeClr val="lt1"/>
            </a:gs>
          </a:gsLst>
          <a:path path="circle">
            <a:fillToRect l="50000" t="50000" r="50000" b="50000"/>
          </a:path>
          <a:tileRect/>
        </a:gradFill>
        <a:effectLst/>
      </p:bgPr>
    </p:bg>
    <p:spTree>
      <p:nvGrpSpPr>
        <p:cNvPr id="1" name="Shape 749"/>
        <p:cNvGrpSpPr/>
        <p:nvPr/>
      </p:nvGrpSpPr>
      <p:grpSpPr>
        <a:xfrm>
          <a:off x="0" y="0"/>
          <a:ext cx="0" cy="0"/>
          <a:chOff x="0" y="0"/>
          <a:chExt cx="0" cy="0"/>
        </a:xfrm>
      </p:grpSpPr>
      <p:grpSp>
        <p:nvGrpSpPr>
          <p:cNvPr id="750" name="Google Shape;750;p14"/>
          <p:cNvGrpSpPr/>
          <p:nvPr/>
        </p:nvGrpSpPr>
        <p:grpSpPr>
          <a:xfrm>
            <a:off x="-4633874" y="-1618965"/>
            <a:ext cx="18411747" cy="6095830"/>
            <a:chOff x="4168525" y="2655875"/>
            <a:chExt cx="3211650" cy="1063325"/>
          </a:xfrm>
        </p:grpSpPr>
        <p:sp>
          <p:nvSpPr>
            <p:cNvPr id="751" name="Google Shape;751;p14"/>
            <p:cNvSpPr/>
            <p:nvPr/>
          </p:nvSpPr>
          <p:spPr>
            <a:xfrm>
              <a:off x="4168525" y="2683475"/>
              <a:ext cx="3211650" cy="1035725"/>
            </a:xfrm>
            <a:custGeom>
              <a:avLst/>
              <a:gdLst/>
              <a:ahLst/>
              <a:cxnLst/>
              <a:rect l="l" t="t" r="r" b="b"/>
              <a:pathLst>
                <a:path w="128466" h="41429" extrusionOk="0">
                  <a:moveTo>
                    <a:pt x="64233" y="556"/>
                  </a:moveTo>
                  <a:cubicBezTo>
                    <a:pt x="81288" y="556"/>
                    <a:pt x="97321" y="2678"/>
                    <a:pt x="109373" y="6529"/>
                  </a:cubicBezTo>
                  <a:cubicBezTo>
                    <a:pt x="115218" y="8398"/>
                    <a:pt x="119799" y="10568"/>
                    <a:pt x="122996" y="12981"/>
                  </a:cubicBezTo>
                  <a:cubicBezTo>
                    <a:pt x="126255" y="15446"/>
                    <a:pt x="127910" y="18047"/>
                    <a:pt x="127910" y="20714"/>
                  </a:cubicBezTo>
                  <a:cubicBezTo>
                    <a:pt x="127910" y="23382"/>
                    <a:pt x="126255" y="25981"/>
                    <a:pt x="122996" y="28445"/>
                  </a:cubicBezTo>
                  <a:cubicBezTo>
                    <a:pt x="119799" y="30861"/>
                    <a:pt x="115218" y="33033"/>
                    <a:pt x="109373" y="34897"/>
                  </a:cubicBezTo>
                  <a:cubicBezTo>
                    <a:pt x="97321" y="38750"/>
                    <a:pt x="81286" y="40869"/>
                    <a:pt x="64233" y="40869"/>
                  </a:cubicBezTo>
                  <a:cubicBezTo>
                    <a:pt x="47179" y="40869"/>
                    <a:pt x="31149" y="38750"/>
                    <a:pt x="19095" y="34897"/>
                  </a:cubicBezTo>
                  <a:cubicBezTo>
                    <a:pt x="13252" y="33033"/>
                    <a:pt x="8669" y="30861"/>
                    <a:pt x="5472" y="28445"/>
                  </a:cubicBezTo>
                  <a:cubicBezTo>
                    <a:pt x="2211" y="25981"/>
                    <a:pt x="558" y="23382"/>
                    <a:pt x="558" y="20714"/>
                  </a:cubicBezTo>
                  <a:cubicBezTo>
                    <a:pt x="558" y="18047"/>
                    <a:pt x="2211" y="15446"/>
                    <a:pt x="5472" y="12981"/>
                  </a:cubicBezTo>
                  <a:cubicBezTo>
                    <a:pt x="8669" y="10568"/>
                    <a:pt x="13252" y="8398"/>
                    <a:pt x="19095" y="6529"/>
                  </a:cubicBezTo>
                  <a:cubicBezTo>
                    <a:pt x="31149" y="2678"/>
                    <a:pt x="47179" y="556"/>
                    <a:pt x="64233" y="556"/>
                  </a:cubicBezTo>
                  <a:close/>
                  <a:moveTo>
                    <a:pt x="64233" y="0"/>
                  </a:moveTo>
                  <a:cubicBezTo>
                    <a:pt x="55590" y="0"/>
                    <a:pt x="47199" y="543"/>
                    <a:pt x="39301" y="1608"/>
                  </a:cubicBezTo>
                  <a:cubicBezTo>
                    <a:pt x="31672" y="2640"/>
                    <a:pt x="24817" y="4118"/>
                    <a:pt x="18927" y="5999"/>
                  </a:cubicBezTo>
                  <a:cubicBezTo>
                    <a:pt x="6721" y="9899"/>
                    <a:pt x="0" y="15127"/>
                    <a:pt x="0" y="20714"/>
                  </a:cubicBezTo>
                  <a:cubicBezTo>
                    <a:pt x="0" y="26301"/>
                    <a:pt x="6721" y="31529"/>
                    <a:pt x="18927" y="35429"/>
                  </a:cubicBezTo>
                  <a:cubicBezTo>
                    <a:pt x="24817" y="37311"/>
                    <a:pt x="31672" y="38789"/>
                    <a:pt x="39301" y="39818"/>
                  </a:cubicBezTo>
                  <a:cubicBezTo>
                    <a:pt x="47199" y="40886"/>
                    <a:pt x="55590" y="41428"/>
                    <a:pt x="64233" y="41428"/>
                  </a:cubicBezTo>
                  <a:cubicBezTo>
                    <a:pt x="72880" y="41428"/>
                    <a:pt x="81267" y="40886"/>
                    <a:pt x="89165" y="39818"/>
                  </a:cubicBezTo>
                  <a:cubicBezTo>
                    <a:pt x="96798" y="38786"/>
                    <a:pt x="103651" y="37311"/>
                    <a:pt x="109541" y="35429"/>
                  </a:cubicBezTo>
                  <a:cubicBezTo>
                    <a:pt x="121747" y="31529"/>
                    <a:pt x="128466" y="26303"/>
                    <a:pt x="128466" y="20714"/>
                  </a:cubicBezTo>
                  <a:cubicBezTo>
                    <a:pt x="128466" y="15125"/>
                    <a:pt x="121747" y="9899"/>
                    <a:pt x="109541" y="5999"/>
                  </a:cubicBezTo>
                  <a:cubicBezTo>
                    <a:pt x="103653" y="4118"/>
                    <a:pt x="96798" y="2640"/>
                    <a:pt x="89165" y="1608"/>
                  </a:cubicBezTo>
                  <a:cubicBezTo>
                    <a:pt x="81267" y="543"/>
                    <a:pt x="72878" y="0"/>
                    <a:pt x="6423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4"/>
            <p:cNvSpPr/>
            <p:nvPr/>
          </p:nvSpPr>
          <p:spPr>
            <a:xfrm>
              <a:off x="4463250" y="2655875"/>
              <a:ext cx="2622300" cy="983275"/>
            </a:xfrm>
            <a:custGeom>
              <a:avLst/>
              <a:gdLst/>
              <a:ahLst/>
              <a:cxnLst/>
              <a:rect l="l" t="t" r="r" b="b"/>
              <a:pathLst>
                <a:path w="104892" h="39331" extrusionOk="0">
                  <a:moveTo>
                    <a:pt x="52444" y="372"/>
                  </a:moveTo>
                  <a:cubicBezTo>
                    <a:pt x="66381" y="372"/>
                    <a:pt x="79482" y="2392"/>
                    <a:pt x="89334" y="6066"/>
                  </a:cubicBezTo>
                  <a:cubicBezTo>
                    <a:pt x="94111" y="7847"/>
                    <a:pt x="97859" y="9918"/>
                    <a:pt x="100475" y="12221"/>
                  </a:cubicBezTo>
                  <a:cubicBezTo>
                    <a:pt x="103158" y="14587"/>
                    <a:pt x="104520" y="17094"/>
                    <a:pt x="104520" y="19668"/>
                  </a:cubicBezTo>
                  <a:cubicBezTo>
                    <a:pt x="104520" y="22241"/>
                    <a:pt x="103158" y="24744"/>
                    <a:pt x="100475" y="27111"/>
                  </a:cubicBezTo>
                  <a:cubicBezTo>
                    <a:pt x="97859" y="29413"/>
                    <a:pt x="94111" y="31484"/>
                    <a:pt x="89334" y="33268"/>
                  </a:cubicBezTo>
                  <a:cubicBezTo>
                    <a:pt x="79482" y="36939"/>
                    <a:pt x="66379" y="38959"/>
                    <a:pt x="52444" y="38959"/>
                  </a:cubicBezTo>
                  <a:cubicBezTo>
                    <a:pt x="38509" y="38959"/>
                    <a:pt x="25406" y="36939"/>
                    <a:pt x="15556" y="33268"/>
                  </a:cubicBezTo>
                  <a:cubicBezTo>
                    <a:pt x="10779" y="31484"/>
                    <a:pt x="7029" y="29413"/>
                    <a:pt x="4415" y="27111"/>
                  </a:cubicBezTo>
                  <a:cubicBezTo>
                    <a:pt x="1732" y="24744"/>
                    <a:pt x="372" y="22243"/>
                    <a:pt x="372" y="19668"/>
                  </a:cubicBezTo>
                  <a:cubicBezTo>
                    <a:pt x="372" y="17090"/>
                    <a:pt x="1732" y="14587"/>
                    <a:pt x="4415" y="12221"/>
                  </a:cubicBezTo>
                  <a:cubicBezTo>
                    <a:pt x="7029" y="9918"/>
                    <a:pt x="10779" y="7847"/>
                    <a:pt x="15556" y="6066"/>
                  </a:cubicBezTo>
                  <a:cubicBezTo>
                    <a:pt x="25406" y="2392"/>
                    <a:pt x="38509" y="372"/>
                    <a:pt x="52444" y="372"/>
                  </a:cubicBezTo>
                  <a:close/>
                  <a:moveTo>
                    <a:pt x="52444" y="0"/>
                  </a:moveTo>
                  <a:cubicBezTo>
                    <a:pt x="38464" y="0"/>
                    <a:pt x="25319" y="2031"/>
                    <a:pt x="15428" y="5717"/>
                  </a:cubicBezTo>
                  <a:cubicBezTo>
                    <a:pt x="10606" y="7516"/>
                    <a:pt x="6817" y="9611"/>
                    <a:pt x="4169" y="11943"/>
                  </a:cubicBezTo>
                  <a:cubicBezTo>
                    <a:pt x="1403" y="14384"/>
                    <a:pt x="0" y="16981"/>
                    <a:pt x="0" y="19668"/>
                  </a:cubicBezTo>
                  <a:cubicBezTo>
                    <a:pt x="0" y="22352"/>
                    <a:pt x="1403" y="24949"/>
                    <a:pt x="4169" y="27388"/>
                  </a:cubicBezTo>
                  <a:cubicBezTo>
                    <a:pt x="6817" y="29722"/>
                    <a:pt x="10606" y="31815"/>
                    <a:pt x="15428" y="33616"/>
                  </a:cubicBezTo>
                  <a:cubicBezTo>
                    <a:pt x="25319" y="37302"/>
                    <a:pt x="38464" y="39331"/>
                    <a:pt x="52444" y="39331"/>
                  </a:cubicBezTo>
                  <a:cubicBezTo>
                    <a:pt x="66424" y="39331"/>
                    <a:pt x="79573" y="37302"/>
                    <a:pt x="89464" y="33616"/>
                  </a:cubicBezTo>
                  <a:cubicBezTo>
                    <a:pt x="94284" y="31815"/>
                    <a:pt x="98071" y="29722"/>
                    <a:pt x="100721" y="27388"/>
                  </a:cubicBezTo>
                  <a:cubicBezTo>
                    <a:pt x="103487" y="24949"/>
                    <a:pt x="104892" y="22352"/>
                    <a:pt x="104892" y="19668"/>
                  </a:cubicBezTo>
                  <a:cubicBezTo>
                    <a:pt x="104892" y="16981"/>
                    <a:pt x="103487" y="14384"/>
                    <a:pt x="100721" y="11943"/>
                  </a:cubicBezTo>
                  <a:cubicBezTo>
                    <a:pt x="98071" y="9611"/>
                    <a:pt x="94284" y="7516"/>
                    <a:pt x="89464" y="5717"/>
                  </a:cubicBezTo>
                  <a:cubicBezTo>
                    <a:pt x="79573" y="2031"/>
                    <a:pt x="66424" y="0"/>
                    <a:pt x="52444"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14"/>
          <p:cNvGrpSpPr/>
          <p:nvPr/>
        </p:nvGrpSpPr>
        <p:grpSpPr>
          <a:xfrm>
            <a:off x="-3463692" y="-6776445"/>
            <a:ext cx="16071384" cy="10624453"/>
            <a:chOff x="2512725" y="1224150"/>
            <a:chExt cx="1819450" cy="1202800"/>
          </a:xfrm>
        </p:grpSpPr>
        <p:sp>
          <p:nvSpPr>
            <p:cNvPr id="754" name="Google Shape;754;p14"/>
            <p:cNvSpPr/>
            <p:nvPr/>
          </p:nvSpPr>
          <p:spPr>
            <a:xfrm>
              <a:off x="2515025" y="1226550"/>
              <a:ext cx="1814800" cy="1198100"/>
            </a:xfrm>
            <a:custGeom>
              <a:avLst/>
              <a:gdLst/>
              <a:ahLst/>
              <a:cxnLst/>
              <a:rect l="l" t="t" r="r" b="b"/>
              <a:pathLst>
                <a:path w="72592" h="47924" extrusionOk="0">
                  <a:moveTo>
                    <a:pt x="36296" y="3828"/>
                  </a:moveTo>
                  <a:cubicBezTo>
                    <a:pt x="50806" y="3828"/>
                    <a:pt x="62571" y="12798"/>
                    <a:pt x="62571" y="23865"/>
                  </a:cubicBezTo>
                  <a:cubicBezTo>
                    <a:pt x="62571" y="34930"/>
                    <a:pt x="50808" y="43900"/>
                    <a:pt x="36296" y="43900"/>
                  </a:cubicBezTo>
                  <a:cubicBezTo>
                    <a:pt x="21786" y="43900"/>
                    <a:pt x="10025" y="34930"/>
                    <a:pt x="10025" y="23865"/>
                  </a:cubicBezTo>
                  <a:cubicBezTo>
                    <a:pt x="10025" y="12798"/>
                    <a:pt x="21786" y="3828"/>
                    <a:pt x="36296" y="3828"/>
                  </a:cubicBezTo>
                  <a:close/>
                  <a:moveTo>
                    <a:pt x="36296" y="1"/>
                  </a:moveTo>
                  <a:cubicBezTo>
                    <a:pt x="16251" y="1"/>
                    <a:pt x="0" y="10726"/>
                    <a:pt x="0" y="23961"/>
                  </a:cubicBezTo>
                  <a:cubicBezTo>
                    <a:pt x="0" y="37194"/>
                    <a:pt x="16251" y="47924"/>
                    <a:pt x="36296" y="47924"/>
                  </a:cubicBezTo>
                  <a:cubicBezTo>
                    <a:pt x="56342" y="47924"/>
                    <a:pt x="72592" y="37194"/>
                    <a:pt x="72592" y="23961"/>
                  </a:cubicBezTo>
                  <a:cubicBezTo>
                    <a:pt x="72592" y="10726"/>
                    <a:pt x="56342" y="1"/>
                    <a:pt x="36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4"/>
            <p:cNvSpPr/>
            <p:nvPr/>
          </p:nvSpPr>
          <p:spPr>
            <a:xfrm>
              <a:off x="2544375" y="1251025"/>
              <a:ext cx="1756150" cy="1155250"/>
            </a:xfrm>
            <a:custGeom>
              <a:avLst/>
              <a:gdLst/>
              <a:ahLst/>
              <a:cxnLst/>
              <a:rect l="l" t="t" r="r" b="b"/>
              <a:pathLst>
                <a:path w="70246" h="46210" extrusionOk="0">
                  <a:moveTo>
                    <a:pt x="35122" y="188"/>
                  </a:moveTo>
                  <a:cubicBezTo>
                    <a:pt x="44464" y="188"/>
                    <a:pt x="53254" y="2586"/>
                    <a:pt x="59843" y="6913"/>
                  </a:cubicBezTo>
                  <a:cubicBezTo>
                    <a:pt x="66431" y="11240"/>
                    <a:pt x="70060" y="16994"/>
                    <a:pt x="70060" y="23106"/>
                  </a:cubicBezTo>
                  <a:cubicBezTo>
                    <a:pt x="70060" y="29221"/>
                    <a:pt x="66444" y="34965"/>
                    <a:pt x="59843" y="39301"/>
                  </a:cubicBezTo>
                  <a:cubicBezTo>
                    <a:pt x="53241" y="43636"/>
                    <a:pt x="44461" y="46024"/>
                    <a:pt x="35122" y="46024"/>
                  </a:cubicBezTo>
                  <a:cubicBezTo>
                    <a:pt x="25783" y="46024"/>
                    <a:pt x="16992" y="43630"/>
                    <a:pt x="10404" y="39301"/>
                  </a:cubicBezTo>
                  <a:cubicBezTo>
                    <a:pt x="3815" y="34970"/>
                    <a:pt x="189" y="29223"/>
                    <a:pt x="189" y="23106"/>
                  </a:cubicBezTo>
                  <a:cubicBezTo>
                    <a:pt x="189" y="16989"/>
                    <a:pt x="3802" y="11251"/>
                    <a:pt x="10404" y="6913"/>
                  </a:cubicBezTo>
                  <a:cubicBezTo>
                    <a:pt x="17007" y="2574"/>
                    <a:pt x="25783" y="188"/>
                    <a:pt x="35122" y="188"/>
                  </a:cubicBezTo>
                  <a:close/>
                  <a:moveTo>
                    <a:pt x="35122" y="0"/>
                  </a:moveTo>
                  <a:cubicBezTo>
                    <a:pt x="30387" y="0"/>
                    <a:pt x="25789" y="613"/>
                    <a:pt x="21464" y="1813"/>
                  </a:cubicBezTo>
                  <a:cubicBezTo>
                    <a:pt x="17285" y="2975"/>
                    <a:pt x="13530" y="4639"/>
                    <a:pt x="10303" y="6757"/>
                  </a:cubicBezTo>
                  <a:cubicBezTo>
                    <a:pt x="7076" y="8878"/>
                    <a:pt x="4539" y="11347"/>
                    <a:pt x="2769" y="14100"/>
                  </a:cubicBezTo>
                  <a:cubicBezTo>
                    <a:pt x="932" y="16951"/>
                    <a:pt x="1" y="19984"/>
                    <a:pt x="1" y="23106"/>
                  </a:cubicBezTo>
                  <a:cubicBezTo>
                    <a:pt x="1" y="26231"/>
                    <a:pt x="932" y="29259"/>
                    <a:pt x="2769" y="32114"/>
                  </a:cubicBezTo>
                  <a:cubicBezTo>
                    <a:pt x="4539" y="34863"/>
                    <a:pt x="7078" y="37338"/>
                    <a:pt x="10303" y="39455"/>
                  </a:cubicBezTo>
                  <a:cubicBezTo>
                    <a:pt x="13528" y="41573"/>
                    <a:pt x="17283" y="43235"/>
                    <a:pt x="21464" y="44397"/>
                  </a:cubicBezTo>
                  <a:cubicBezTo>
                    <a:pt x="25789" y="45601"/>
                    <a:pt x="30387" y="46210"/>
                    <a:pt x="35122" y="46210"/>
                  </a:cubicBezTo>
                  <a:cubicBezTo>
                    <a:pt x="39861" y="46210"/>
                    <a:pt x="44455" y="45601"/>
                    <a:pt x="48782" y="44397"/>
                  </a:cubicBezTo>
                  <a:cubicBezTo>
                    <a:pt x="52964" y="43235"/>
                    <a:pt x="56716" y="41578"/>
                    <a:pt x="59945" y="39455"/>
                  </a:cubicBezTo>
                  <a:cubicBezTo>
                    <a:pt x="63172" y="37334"/>
                    <a:pt x="65705" y="34863"/>
                    <a:pt x="67478" y="32114"/>
                  </a:cubicBezTo>
                  <a:cubicBezTo>
                    <a:pt x="69314" y="29259"/>
                    <a:pt x="70246" y="26233"/>
                    <a:pt x="70246" y="23106"/>
                  </a:cubicBezTo>
                  <a:cubicBezTo>
                    <a:pt x="70246" y="19979"/>
                    <a:pt x="69314" y="16951"/>
                    <a:pt x="67478" y="14100"/>
                  </a:cubicBezTo>
                  <a:cubicBezTo>
                    <a:pt x="65705" y="11347"/>
                    <a:pt x="63170" y="8878"/>
                    <a:pt x="59945" y="6757"/>
                  </a:cubicBezTo>
                  <a:cubicBezTo>
                    <a:pt x="56720" y="4639"/>
                    <a:pt x="52964" y="2975"/>
                    <a:pt x="48782" y="1813"/>
                  </a:cubicBezTo>
                  <a:cubicBezTo>
                    <a:pt x="44455" y="613"/>
                    <a:pt x="39859" y="0"/>
                    <a:pt x="35122"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4"/>
            <p:cNvSpPr/>
            <p:nvPr/>
          </p:nvSpPr>
          <p:spPr>
            <a:xfrm>
              <a:off x="2591850" y="1276275"/>
              <a:ext cx="1661150" cy="1105025"/>
            </a:xfrm>
            <a:custGeom>
              <a:avLst/>
              <a:gdLst/>
              <a:ahLst/>
              <a:cxnLst/>
              <a:rect l="l" t="t" r="r" b="b"/>
              <a:pathLst>
                <a:path w="66446" h="44201" extrusionOk="0">
                  <a:moveTo>
                    <a:pt x="33223" y="188"/>
                  </a:moveTo>
                  <a:cubicBezTo>
                    <a:pt x="42056" y="188"/>
                    <a:pt x="50370" y="2476"/>
                    <a:pt x="56600" y="6617"/>
                  </a:cubicBezTo>
                  <a:cubicBezTo>
                    <a:pt x="62832" y="10756"/>
                    <a:pt x="66262" y="16253"/>
                    <a:pt x="66262" y="22100"/>
                  </a:cubicBezTo>
                  <a:cubicBezTo>
                    <a:pt x="66262" y="27946"/>
                    <a:pt x="62845" y="33441"/>
                    <a:pt x="56600" y="37586"/>
                  </a:cubicBezTo>
                  <a:cubicBezTo>
                    <a:pt x="50358" y="41732"/>
                    <a:pt x="42054" y="44015"/>
                    <a:pt x="33223" y="44015"/>
                  </a:cubicBezTo>
                  <a:cubicBezTo>
                    <a:pt x="24392" y="44015"/>
                    <a:pt x="16080" y="41727"/>
                    <a:pt x="9848" y="37586"/>
                  </a:cubicBezTo>
                  <a:cubicBezTo>
                    <a:pt x="3618" y="33445"/>
                    <a:pt x="186" y="27944"/>
                    <a:pt x="186" y="22100"/>
                  </a:cubicBezTo>
                  <a:cubicBezTo>
                    <a:pt x="186" y="16255"/>
                    <a:pt x="3603" y="10762"/>
                    <a:pt x="9848" y="6617"/>
                  </a:cubicBezTo>
                  <a:cubicBezTo>
                    <a:pt x="16093" y="2469"/>
                    <a:pt x="24392" y="188"/>
                    <a:pt x="33223" y="188"/>
                  </a:cubicBezTo>
                  <a:close/>
                  <a:moveTo>
                    <a:pt x="33223" y="0"/>
                  </a:moveTo>
                  <a:cubicBezTo>
                    <a:pt x="28742" y="0"/>
                    <a:pt x="24394" y="585"/>
                    <a:pt x="20302" y="1732"/>
                  </a:cubicBezTo>
                  <a:cubicBezTo>
                    <a:pt x="16349" y="2847"/>
                    <a:pt x="12802" y="4438"/>
                    <a:pt x="9748" y="6463"/>
                  </a:cubicBezTo>
                  <a:cubicBezTo>
                    <a:pt x="6692" y="8490"/>
                    <a:pt x="4295" y="10852"/>
                    <a:pt x="2619" y="13485"/>
                  </a:cubicBezTo>
                  <a:cubicBezTo>
                    <a:pt x="880" y="16212"/>
                    <a:pt x="0" y="19110"/>
                    <a:pt x="0" y="22100"/>
                  </a:cubicBezTo>
                  <a:cubicBezTo>
                    <a:pt x="0" y="25090"/>
                    <a:pt x="880" y="27988"/>
                    <a:pt x="2619" y="30718"/>
                  </a:cubicBezTo>
                  <a:cubicBezTo>
                    <a:pt x="4295" y="33349"/>
                    <a:pt x="6696" y="35711"/>
                    <a:pt x="9748" y="37738"/>
                  </a:cubicBezTo>
                  <a:cubicBezTo>
                    <a:pt x="12797" y="39765"/>
                    <a:pt x="16349" y="41356"/>
                    <a:pt x="20302" y="42466"/>
                  </a:cubicBezTo>
                  <a:cubicBezTo>
                    <a:pt x="24394" y="43617"/>
                    <a:pt x="28742" y="44200"/>
                    <a:pt x="33223" y="44200"/>
                  </a:cubicBezTo>
                  <a:cubicBezTo>
                    <a:pt x="37706" y="44200"/>
                    <a:pt x="42052" y="43617"/>
                    <a:pt x="46144" y="42466"/>
                  </a:cubicBezTo>
                  <a:cubicBezTo>
                    <a:pt x="50101" y="41356"/>
                    <a:pt x="53649" y="39765"/>
                    <a:pt x="56703" y="37738"/>
                  </a:cubicBezTo>
                  <a:cubicBezTo>
                    <a:pt x="59757" y="35711"/>
                    <a:pt x="62153" y="33349"/>
                    <a:pt x="63830" y="30718"/>
                  </a:cubicBezTo>
                  <a:cubicBezTo>
                    <a:pt x="65566" y="27988"/>
                    <a:pt x="66446" y="25086"/>
                    <a:pt x="66446" y="22100"/>
                  </a:cubicBezTo>
                  <a:cubicBezTo>
                    <a:pt x="66446" y="19113"/>
                    <a:pt x="65566" y="16212"/>
                    <a:pt x="63830" y="13485"/>
                  </a:cubicBezTo>
                  <a:cubicBezTo>
                    <a:pt x="62153" y="10852"/>
                    <a:pt x="59755" y="8490"/>
                    <a:pt x="56703" y="6463"/>
                  </a:cubicBezTo>
                  <a:cubicBezTo>
                    <a:pt x="53651" y="4438"/>
                    <a:pt x="50101" y="2847"/>
                    <a:pt x="46144" y="1732"/>
                  </a:cubicBezTo>
                  <a:cubicBezTo>
                    <a:pt x="42052" y="585"/>
                    <a:pt x="37704" y="0"/>
                    <a:pt x="3322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4"/>
            <p:cNvSpPr/>
            <p:nvPr/>
          </p:nvSpPr>
          <p:spPr>
            <a:xfrm>
              <a:off x="2661150" y="1294850"/>
              <a:ext cx="1522600" cy="1064775"/>
            </a:xfrm>
            <a:custGeom>
              <a:avLst/>
              <a:gdLst/>
              <a:ahLst/>
              <a:cxnLst/>
              <a:rect l="l" t="t" r="r" b="b"/>
              <a:pathLst>
                <a:path w="60904" h="42591" extrusionOk="0">
                  <a:moveTo>
                    <a:pt x="30451" y="186"/>
                  </a:moveTo>
                  <a:cubicBezTo>
                    <a:pt x="38543" y="186"/>
                    <a:pt x="46159" y="2395"/>
                    <a:pt x="51868" y="6380"/>
                  </a:cubicBezTo>
                  <a:cubicBezTo>
                    <a:pt x="57574" y="10365"/>
                    <a:pt x="60720" y="15661"/>
                    <a:pt x="60720" y="21295"/>
                  </a:cubicBezTo>
                  <a:cubicBezTo>
                    <a:pt x="60720" y="26927"/>
                    <a:pt x="57585" y="32219"/>
                    <a:pt x="51868" y="36213"/>
                  </a:cubicBezTo>
                  <a:cubicBezTo>
                    <a:pt x="46148" y="40207"/>
                    <a:pt x="38541" y="42407"/>
                    <a:pt x="30451" y="42407"/>
                  </a:cubicBezTo>
                  <a:cubicBezTo>
                    <a:pt x="22363" y="42407"/>
                    <a:pt x="14745" y="40198"/>
                    <a:pt x="9039" y="36213"/>
                  </a:cubicBezTo>
                  <a:cubicBezTo>
                    <a:pt x="3330" y="32228"/>
                    <a:pt x="186" y="26925"/>
                    <a:pt x="186" y="21295"/>
                  </a:cubicBezTo>
                  <a:cubicBezTo>
                    <a:pt x="186" y="15664"/>
                    <a:pt x="3319" y="10374"/>
                    <a:pt x="9039" y="6380"/>
                  </a:cubicBezTo>
                  <a:cubicBezTo>
                    <a:pt x="14756" y="2386"/>
                    <a:pt x="22363" y="186"/>
                    <a:pt x="30451" y="186"/>
                  </a:cubicBezTo>
                  <a:close/>
                  <a:moveTo>
                    <a:pt x="30451" y="1"/>
                  </a:moveTo>
                  <a:cubicBezTo>
                    <a:pt x="26344" y="1"/>
                    <a:pt x="22359" y="562"/>
                    <a:pt x="18609" y="1671"/>
                  </a:cubicBezTo>
                  <a:cubicBezTo>
                    <a:pt x="14982" y="2741"/>
                    <a:pt x="11730" y="4274"/>
                    <a:pt x="8932" y="6228"/>
                  </a:cubicBezTo>
                  <a:cubicBezTo>
                    <a:pt x="6134" y="8182"/>
                    <a:pt x="3937" y="10459"/>
                    <a:pt x="2399" y="12996"/>
                  </a:cubicBezTo>
                  <a:cubicBezTo>
                    <a:pt x="808" y="15623"/>
                    <a:pt x="1" y="18414"/>
                    <a:pt x="1" y="21295"/>
                  </a:cubicBezTo>
                  <a:cubicBezTo>
                    <a:pt x="1" y="24176"/>
                    <a:pt x="808" y="26968"/>
                    <a:pt x="2399" y="29597"/>
                  </a:cubicBezTo>
                  <a:cubicBezTo>
                    <a:pt x="3937" y="32134"/>
                    <a:pt x="6134" y="34413"/>
                    <a:pt x="8932" y="36365"/>
                  </a:cubicBezTo>
                  <a:cubicBezTo>
                    <a:pt x="11730" y="38317"/>
                    <a:pt x="14982" y="39852"/>
                    <a:pt x="18609" y="40922"/>
                  </a:cubicBezTo>
                  <a:cubicBezTo>
                    <a:pt x="22359" y="42031"/>
                    <a:pt x="26344" y="42590"/>
                    <a:pt x="30451" y="42590"/>
                  </a:cubicBezTo>
                  <a:cubicBezTo>
                    <a:pt x="34560" y="42590"/>
                    <a:pt x="38545" y="42031"/>
                    <a:pt x="42296" y="40922"/>
                  </a:cubicBezTo>
                  <a:cubicBezTo>
                    <a:pt x="45922" y="39852"/>
                    <a:pt x="49177" y="38319"/>
                    <a:pt x="51974" y="36365"/>
                  </a:cubicBezTo>
                  <a:cubicBezTo>
                    <a:pt x="54772" y="34411"/>
                    <a:pt x="56968" y="32134"/>
                    <a:pt x="58503" y="29597"/>
                  </a:cubicBezTo>
                  <a:cubicBezTo>
                    <a:pt x="60096" y="26968"/>
                    <a:pt x="60904" y="24172"/>
                    <a:pt x="60904" y="21295"/>
                  </a:cubicBezTo>
                  <a:cubicBezTo>
                    <a:pt x="60904" y="18416"/>
                    <a:pt x="60096" y="15623"/>
                    <a:pt x="58503" y="12996"/>
                  </a:cubicBezTo>
                  <a:cubicBezTo>
                    <a:pt x="56968" y="10459"/>
                    <a:pt x="54772" y="8182"/>
                    <a:pt x="51974" y="6228"/>
                  </a:cubicBezTo>
                  <a:cubicBezTo>
                    <a:pt x="49177" y="4274"/>
                    <a:pt x="45922" y="2741"/>
                    <a:pt x="42296" y="1671"/>
                  </a:cubicBezTo>
                  <a:cubicBezTo>
                    <a:pt x="38545" y="562"/>
                    <a:pt x="34558" y="1"/>
                    <a:pt x="30451"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4"/>
            <p:cNvSpPr/>
            <p:nvPr/>
          </p:nvSpPr>
          <p:spPr>
            <a:xfrm>
              <a:off x="2720200" y="1310925"/>
              <a:ext cx="1404550" cy="1030975"/>
            </a:xfrm>
            <a:custGeom>
              <a:avLst/>
              <a:gdLst/>
              <a:ahLst/>
              <a:cxnLst/>
              <a:rect l="l" t="t" r="r" b="b"/>
              <a:pathLst>
                <a:path w="56182" h="41239" extrusionOk="0">
                  <a:moveTo>
                    <a:pt x="28089" y="184"/>
                  </a:moveTo>
                  <a:cubicBezTo>
                    <a:pt x="35549" y="184"/>
                    <a:pt x="42569" y="2318"/>
                    <a:pt x="47833" y="6177"/>
                  </a:cubicBezTo>
                  <a:cubicBezTo>
                    <a:pt x="53098" y="10038"/>
                    <a:pt x="55994" y="15164"/>
                    <a:pt x="55994" y="20618"/>
                  </a:cubicBezTo>
                  <a:cubicBezTo>
                    <a:pt x="55994" y="26071"/>
                    <a:pt x="53106" y="31192"/>
                    <a:pt x="47833" y="35058"/>
                  </a:cubicBezTo>
                  <a:cubicBezTo>
                    <a:pt x="42560" y="38923"/>
                    <a:pt x="35549" y="41050"/>
                    <a:pt x="28089" y="41050"/>
                  </a:cubicBezTo>
                  <a:cubicBezTo>
                    <a:pt x="20631" y="41050"/>
                    <a:pt x="13611" y="38915"/>
                    <a:pt x="8347" y="35058"/>
                  </a:cubicBezTo>
                  <a:cubicBezTo>
                    <a:pt x="3082" y="31198"/>
                    <a:pt x="184" y="26068"/>
                    <a:pt x="184" y="20618"/>
                  </a:cubicBezTo>
                  <a:cubicBezTo>
                    <a:pt x="184" y="15166"/>
                    <a:pt x="3076" y="10040"/>
                    <a:pt x="8347" y="6177"/>
                  </a:cubicBezTo>
                  <a:cubicBezTo>
                    <a:pt x="13620" y="2313"/>
                    <a:pt x="20631" y="184"/>
                    <a:pt x="28089" y="184"/>
                  </a:cubicBezTo>
                  <a:close/>
                  <a:moveTo>
                    <a:pt x="28089" y="0"/>
                  </a:moveTo>
                  <a:cubicBezTo>
                    <a:pt x="20593" y="0"/>
                    <a:pt x="13543" y="2140"/>
                    <a:pt x="8238" y="6029"/>
                  </a:cubicBezTo>
                  <a:cubicBezTo>
                    <a:pt x="5656" y="7919"/>
                    <a:pt x="3627" y="10126"/>
                    <a:pt x="2213" y="12582"/>
                  </a:cubicBezTo>
                  <a:cubicBezTo>
                    <a:pt x="744" y="15125"/>
                    <a:pt x="1" y="17829"/>
                    <a:pt x="1" y="20616"/>
                  </a:cubicBezTo>
                  <a:cubicBezTo>
                    <a:pt x="1" y="23403"/>
                    <a:pt x="744" y="26109"/>
                    <a:pt x="2213" y="28653"/>
                  </a:cubicBezTo>
                  <a:cubicBezTo>
                    <a:pt x="3627" y="31109"/>
                    <a:pt x="5656" y="33313"/>
                    <a:pt x="8238" y="35207"/>
                  </a:cubicBezTo>
                  <a:cubicBezTo>
                    <a:pt x="13543" y="39096"/>
                    <a:pt x="20593" y="41238"/>
                    <a:pt x="28089" y="41238"/>
                  </a:cubicBezTo>
                  <a:cubicBezTo>
                    <a:pt x="35587" y="41238"/>
                    <a:pt x="42639" y="39096"/>
                    <a:pt x="47942" y="35207"/>
                  </a:cubicBezTo>
                  <a:cubicBezTo>
                    <a:pt x="50524" y="33313"/>
                    <a:pt x="52551" y="31109"/>
                    <a:pt x="53969" y="28653"/>
                  </a:cubicBezTo>
                  <a:cubicBezTo>
                    <a:pt x="55437" y="26109"/>
                    <a:pt x="56182" y="23403"/>
                    <a:pt x="56182" y="20616"/>
                  </a:cubicBezTo>
                  <a:cubicBezTo>
                    <a:pt x="56182" y="17829"/>
                    <a:pt x="55437" y="15125"/>
                    <a:pt x="53969" y="12582"/>
                  </a:cubicBezTo>
                  <a:cubicBezTo>
                    <a:pt x="52551" y="10126"/>
                    <a:pt x="50524" y="7919"/>
                    <a:pt x="47942" y="6029"/>
                  </a:cubicBezTo>
                  <a:cubicBezTo>
                    <a:pt x="42639" y="2140"/>
                    <a:pt x="35585" y="0"/>
                    <a:pt x="2808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4"/>
            <p:cNvSpPr/>
            <p:nvPr/>
          </p:nvSpPr>
          <p:spPr>
            <a:xfrm>
              <a:off x="3139425" y="2295575"/>
              <a:ext cx="85400" cy="101850"/>
            </a:xfrm>
            <a:custGeom>
              <a:avLst/>
              <a:gdLst/>
              <a:ahLst/>
              <a:cxnLst/>
              <a:rect l="l" t="t" r="r" b="b"/>
              <a:pathLst>
                <a:path w="3416" h="4074" extrusionOk="0">
                  <a:moveTo>
                    <a:pt x="106" y="4073"/>
                  </a:moveTo>
                  <a:cubicBezTo>
                    <a:pt x="84" y="4073"/>
                    <a:pt x="63" y="4065"/>
                    <a:pt x="46" y="4052"/>
                  </a:cubicBezTo>
                  <a:cubicBezTo>
                    <a:pt x="7" y="4018"/>
                    <a:pt x="1" y="3960"/>
                    <a:pt x="33" y="3920"/>
                  </a:cubicBezTo>
                  <a:lnTo>
                    <a:pt x="3175" y="116"/>
                  </a:lnTo>
                  <a:cubicBezTo>
                    <a:pt x="3251" y="1"/>
                    <a:pt x="3416" y="135"/>
                    <a:pt x="3320" y="233"/>
                  </a:cubicBezTo>
                  <a:lnTo>
                    <a:pt x="178" y="4041"/>
                  </a:lnTo>
                  <a:cubicBezTo>
                    <a:pt x="159" y="4061"/>
                    <a:pt x="133" y="4073"/>
                    <a:pt x="106" y="407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4"/>
            <p:cNvSpPr/>
            <p:nvPr/>
          </p:nvSpPr>
          <p:spPr>
            <a:xfrm>
              <a:off x="3620600" y="2295900"/>
              <a:ext cx="84875" cy="101525"/>
            </a:xfrm>
            <a:custGeom>
              <a:avLst/>
              <a:gdLst/>
              <a:ahLst/>
              <a:cxnLst/>
              <a:rect l="l" t="t" r="r" b="b"/>
              <a:pathLst>
                <a:path w="3395" h="4061" extrusionOk="0">
                  <a:moveTo>
                    <a:pt x="3290" y="4060"/>
                  </a:moveTo>
                  <a:cubicBezTo>
                    <a:pt x="3264" y="4060"/>
                    <a:pt x="3236" y="4048"/>
                    <a:pt x="3219" y="4028"/>
                  </a:cubicBezTo>
                  <a:lnTo>
                    <a:pt x="31" y="165"/>
                  </a:lnTo>
                  <a:cubicBezTo>
                    <a:pt x="1" y="124"/>
                    <a:pt x="5" y="67"/>
                    <a:pt x="41" y="32"/>
                  </a:cubicBezTo>
                  <a:cubicBezTo>
                    <a:pt x="82" y="0"/>
                    <a:pt x="140" y="7"/>
                    <a:pt x="172" y="47"/>
                  </a:cubicBezTo>
                  <a:lnTo>
                    <a:pt x="3362" y="3907"/>
                  </a:lnTo>
                  <a:cubicBezTo>
                    <a:pt x="3394" y="3947"/>
                    <a:pt x="3390" y="4005"/>
                    <a:pt x="3349" y="4037"/>
                  </a:cubicBezTo>
                  <a:cubicBezTo>
                    <a:pt x="3332" y="4052"/>
                    <a:pt x="3313" y="4060"/>
                    <a:pt x="3290" y="40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4"/>
            <p:cNvSpPr/>
            <p:nvPr/>
          </p:nvSpPr>
          <p:spPr>
            <a:xfrm>
              <a:off x="3949025" y="2115850"/>
              <a:ext cx="210125" cy="64050"/>
            </a:xfrm>
            <a:custGeom>
              <a:avLst/>
              <a:gdLst/>
              <a:ahLst/>
              <a:cxnLst/>
              <a:rect l="l" t="t" r="r" b="b"/>
              <a:pathLst>
                <a:path w="8405" h="2562" extrusionOk="0">
                  <a:moveTo>
                    <a:pt x="8302" y="2562"/>
                  </a:moveTo>
                  <a:lnTo>
                    <a:pt x="8276" y="2555"/>
                  </a:lnTo>
                  <a:lnTo>
                    <a:pt x="118" y="212"/>
                  </a:lnTo>
                  <a:cubicBezTo>
                    <a:pt x="0" y="178"/>
                    <a:pt x="49" y="1"/>
                    <a:pt x="167" y="35"/>
                  </a:cubicBezTo>
                  <a:lnTo>
                    <a:pt x="8325" y="2380"/>
                  </a:lnTo>
                  <a:cubicBezTo>
                    <a:pt x="8376" y="2393"/>
                    <a:pt x="8404" y="2444"/>
                    <a:pt x="8389" y="2495"/>
                  </a:cubicBezTo>
                  <a:cubicBezTo>
                    <a:pt x="8379" y="2534"/>
                    <a:pt x="8342" y="2562"/>
                    <a:pt x="8302" y="256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4"/>
            <p:cNvSpPr/>
            <p:nvPr/>
          </p:nvSpPr>
          <p:spPr>
            <a:xfrm>
              <a:off x="4069575" y="1822475"/>
              <a:ext cx="262600" cy="5475"/>
            </a:xfrm>
            <a:custGeom>
              <a:avLst/>
              <a:gdLst/>
              <a:ahLst/>
              <a:cxnLst/>
              <a:rect l="l" t="t" r="r" b="b"/>
              <a:pathLst>
                <a:path w="10504" h="219" extrusionOk="0">
                  <a:moveTo>
                    <a:pt x="10410" y="216"/>
                  </a:moveTo>
                  <a:lnTo>
                    <a:pt x="10410" y="216"/>
                  </a:lnTo>
                  <a:lnTo>
                    <a:pt x="95" y="188"/>
                  </a:lnTo>
                  <a:cubicBezTo>
                    <a:pt x="43" y="186"/>
                    <a:pt x="3" y="146"/>
                    <a:pt x="1" y="94"/>
                  </a:cubicBezTo>
                  <a:cubicBezTo>
                    <a:pt x="1" y="43"/>
                    <a:pt x="43" y="0"/>
                    <a:pt x="95" y="0"/>
                  </a:cubicBezTo>
                  <a:lnTo>
                    <a:pt x="10412" y="32"/>
                  </a:lnTo>
                  <a:cubicBezTo>
                    <a:pt x="10463" y="32"/>
                    <a:pt x="10504" y="73"/>
                    <a:pt x="10504" y="124"/>
                  </a:cubicBezTo>
                  <a:cubicBezTo>
                    <a:pt x="10504" y="175"/>
                    <a:pt x="10461" y="218"/>
                    <a:pt x="10410" y="21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4"/>
            <p:cNvSpPr/>
            <p:nvPr/>
          </p:nvSpPr>
          <p:spPr>
            <a:xfrm>
              <a:off x="3945325" y="1471000"/>
              <a:ext cx="214350" cy="63400"/>
            </a:xfrm>
            <a:custGeom>
              <a:avLst/>
              <a:gdLst/>
              <a:ahLst/>
              <a:cxnLst/>
              <a:rect l="l" t="t" r="r" b="b"/>
              <a:pathLst>
                <a:path w="8574" h="2536" extrusionOk="0">
                  <a:moveTo>
                    <a:pt x="101" y="2535"/>
                  </a:moveTo>
                  <a:cubicBezTo>
                    <a:pt x="61" y="2535"/>
                    <a:pt x="24" y="2505"/>
                    <a:pt x="14" y="2465"/>
                  </a:cubicBezTo>
                  <a:cubicBezTo>
                    <a:pt x="1" y="2416"/>
                    <a:pt x="29" y="2364"/>
                    <a:pt x="78" y="2349"/>
                  </a:cubicBezTo>
                  <a:lnTo>
                    <a:pt x="8426" y="15"/>
                  </a:lnTo>
                  <a:cubicBezTo>
                    <a:pt x="8533" y="0"/>
                    <a:pt x="8574" y="152"/>
                    <a:pt x="8473" y="192"/>
                  </a:cubicBezTo>
                  <a:lnTo>
                    <a:pt x="129" y="252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4"/>
            <p:cNvSpPr/>
            <p:nvPr/>
          </p:nvSpPr>
          <p:spPr>
            <a:xfrm>
              <a:off x="3623975" y="1251650"/>
              <a:ext cx="83200" cy="97675"/>
            </a:xfrm>
            <a:custGeom>
              <a:avLst/>
              <a:gdLst/>
              <a:ahLst/>
              <a:cxnLst/>
              <a:rect l="l" t="t" r="r" b="b"/>
              <a:pathLst>
                <a:path w="3328" h="3907" extrusionOk="0">
                  <a:moveTo>
                    <a:pt x="105" y="3907"/>
                  </a:moveTo>
                  <a:cubicBezTo>
                    <a:pt x="84" y="3905"/>
                    <a:pt x="62" y="3896"/>
                    <a:pt x="45" y="3881"/>
                  </a:cubicBezTo>
                  <a:cubicBezTo>
                    <a:pt x="7" y="3849"/>
                    <a:pt x="0" y="3792"/>
                    <a:pt x="34" y="3753"/>
                  </a:cubicBezTo>
                  <a:lnTo>
                    <a:pt x="3084" y="118"/>
                  </a:lnTo>
                  <a:cubicBezTo>
                    <a:pt x="3161" y="1"/>
                    <a:pt x="3328" y="142"/>
                    <a:pt x="3225" y="238"/>
                  </a:cubicBezTo>
                  <a:lnTo>
                    <a:pt x="178" y="3871"/>
                  </a:lnTo>
                  <a:cubicBezTo>
                    <a:pt x="158" y="3892"/>
                    <a:pt x="133" y="3905"/>
                    <a:pt x="105" y="3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4"/>
            <p:cNvSpPr/>
            <p:nvPr/>
          </p:nvSpPr>
          <p:spPr>
            <a:xfrm>
              <a:off x="3139425" y="1253475"/>
              <a:ext cx="81450" cy="95850"/>
            </a:xfrm>
            <a:custGeom>
              <a:avLst/>
              <a:gdLst/>
              <a:ahLst/>
              <a:cxnLst/>
              <a:rect l="l" t="t" r="r" b="b"/>
              <a:pathLst>
                <a:path w="3258" h="3834" extrusionOk="0">
                  <a:moveTo>
                    <a:pt x="3153" y="3834"/>
                  </a:moveTo>
                  <a:cubicBezTo>
                    <a:pt x="3128" y="3832"/>
                    <a:pt x="3102" y="3819"/>
                    <a:pt x="3085" y="3798"/>
                  </a:cubicBezTo>
                  <a:lnTo>
                    <a:pt x="33" y="165"/>
                  </a:lnTo>
                  <a:cubicBezTo>
                    <a:pt x="1" y="124"/>
                    <a:pt x="7" y="67"/>
                    <a:pt x="46" y="35"/>
                  </a:cubicBezTo>
                  <a:cubicBezTo>
                    <a:pt x="84" y="0"/>
                    <a:pt x="144" y="5"/>
                    <a:pt x="176" y="45"/>
                  </a:cubicBezTo>
                  <a:lnTo>
                    <a:pt x="3226" y="3680"/>
                  </a:lnTo>
                  <a:cubicBezTo>
                    <a:pt x="3258" y="3719"/>
                    <a:pt x="3251" y="3776"/>
                    <a:pt x="3215" y="3808"/>
                  </a:cubicBezTo>
                  <a:cubicBezTo>
                    <a:pt x="3198" y="3823"/>
                    <a:pt x="3177" y="3832"/>
                    <a:pt x="3153" y="38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4"/>
            <p:cNvSpPr/>
            <p:nvPr/>
          </p:nvSpPr>
          <p:spPr>
            <a:xfrm>
              <a:off x="2685700" y="1471050"/>
              <a:ext cx="206675" cy="61250"/>
            </a:xfrm>
            <a:custGeom>
              <a:avLst/>
              <a:gdLst/>
              <a:ahLst/>
              <a:cxnLst/>
              <a:rect l="l" t="t" r="r" b="b"/>
              <a:pathLst>
                <a:path w="8267" h="2450" extrusionOk="0">
                  <a:moveTo>
                    <a:pt x="8166" y="2450"/>
                  </a:moveTo>
                  <a:lnTo>
                    <a:pt x="8140" y="2450"/>
                  </a:lnTo>
                  <a:lnTo>
                    <a:pt x="82" y="192"/>
                  </a:lnTo>
                  <a:cubicBezTo>
                    <a:pt x="31" y="178"/>
                    <a:pt x="1" y="126"/>
                    <a:pt x="16" y="77"/>
                  </a:cubicBezTo>
                  <a:cubicBezTo>
                    <a:pt x="31" y="28"/>
                    <a:pt x="80" y="0"/>
                    <a:pt x="131" y="13"/>
                  </a:cubicBezTo>
                  <a:lnTo>
                    <a:pt x="8189" y="2268"/>
                  </a:lnTo>
                  <a:cubicBezTo>
                    <a:pt x="8238" y="2283"/>
                    <a:pt x="8266" y="2335"/>
                    <a:pt x="8253" y="2384"/>
                  </a:cubicBezTo>
                  <a:cubicBezTo>
                    <a:pt x="8243" y="2422"/>
                    <a:pt x="8206" y="2450"/>
                    <a:pt x="8166" y="245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4"/>
            <p:cNvSpPr/>
            <p:nvPr/>
          </p:nvSpPr>
          <p:spPr>
            <a:xfrm>
              <a:off x="2512725" y="1822475"/>
              <a:ext cx="255225" cy="5425"/>
            </a:xfrm>
            <a:custGeom>
              <a:avLst/>
              <a:gdLst/>
              <a:ahLst/>
              <a:cxnLst/>
              <a:rect l="l" t="t" r="r" b="b"/>
              <a:pathLst>
                <a:path w="10209" h="217" extrusionOk="0">
                  <a:moveTo>
                    <a:pt x="92" y="216"/>
                  </a:moveTo>
                  <a:cubicBezTo>
                    <a:pt x="41" y="216"/>
                    <a:pt x="0" y="173"/>
                    <a:pt x="2" y="124"/>
                  </a:cubicBezTo>
                  <a:cubicBezTo>
                    <a:pt x="0" y="73"/>
                    <a:pt x="41" y="30"/>
                    <a:pt x="92" y="32"/>
                  </a:cubicBezTo>
                  <a:lnTo>
                    <a:pt x="10117" y="0"/>
                  </a:lnTo>
                  <a:lnTo>
                    <a:pt x="10117" y="0"/>
                  </a:lnTo>
                  <a:cubicBezTo>
                    <a:pt x="10166" y="2"/>
                    <a:pt x="10207" y="43"/>
                    <a:pt x="10207" y="94"/>
                  </a:cubicBezTo>
                  <a:cubicBezTo>
                    <a:pt x="10209" y="146"/>
                    <a:pt x="10168" y="188"/>
                    <a:pt x="10117" y="1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4"/>
            <p:cNvSpPr/>
            <p:nvPr/>
          </p:nvSpPr>
          <p:spPr>
            <a:xfrm>
              <a:off x="2685775" y="2116400"/>
              <a:ext cx="209150" cy="63500"/>
            </a:xfrm>
            <a:custGeom>
              <a:avLst/>
              <a:gdLst/>
              <a:ahLst/>
              <a:cxnLst/>
              <a:rect l="l" t="t" r="r" b="b"/>
              <a:pathLst>
                <a:path w="8366" h="2540" extrusionOk="0">
                  <a:moveTo>
                    <a:pt x="103" y="2540"/>
                  </a:moveTo>
                  <a:cubicBezTo>
                    <a:pt x="62" y="2540"/>
                    <a:pt x="26" y="2512"/>
                    <a:pt x="15" y="2473"/>
                  </a:cubicBezTo>
                  <a:cubicBezTo>
                    <a:pt x="0" y="2424"/>
                    <a:pt x="28" y="2371"/>
                    <a:pt x="77" y="2358"/>
                  </a:cubicBezTo>
                  <a:lnTo>
                    <a:pt x="8237" y="13"/>
                  </a:lnTo>
                  <a:cubicBezTo>
                    <a:pt x="8287" y="0"/>
                    <a:pt x="8338" y="26"/>
                    <a:pt x="8353" y="75"/>
                  </a:cubicBezTo>
                  <a:cubicBezTo>
                    <a:pt x="8366" y="124"/>
                    <a:pt x="8338" y="175"/>
                    <a:pt x="8289" y="190"/>
                  </a:cubicBezTo>
                  <a:lnTo>
                    <a:pt x="128" y="253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4"/>
            <p:cNvSpPr/>
            <p:nvPr/>
          </p:nvSpPr>
          <p:spPr>
            <a:xfrm>
              <a:off x="3828150" y="2212825"/>
              <a:ext cx="141600" cy="95225"/>
            </a:xfrm>
            <a:custGeom>
              <a:avLst/>
              <a:gdLst/>
              <a:ahLst/>
              <a:cxnLst/>
              <a:rect l="l" t="t" r="r" b="b"/>
              <a:pathLst>
                <a:path w="5664" h="3809" extrusionOk="0">
                  <a:moveTo>
                    <a:pt x="5557" y="3808"/>
                  </a:moveTo>
                  <a:cubicBezTo>
                    <a:pt x="5540" y="3808"/>
                    <a:pt x="5523" y="3802"/>
                    <a:pt x="5508" y="3791"/>
                  </a:cubicBezTo>
                  <a:lnTo>
                    <a:pt x="56" y="186"/>
                  </a:lnTo>
                  <a:cubicBezTo>
                    <a:pt x="13" y="156"/>
                    <a:pt x="0" y="99"/>
                    <a:pt x="30" y="54"/>
                  </a:cubicBezTo>
                  <a:cubicBezTo>
                    <a:pt x="58" y="11"/>
                    <a:pt x="115" y="0"/>
                    <a:pt x="158" y="30"/>
                  </a:cubicBezTo>
                  <a:lnTo>
                    <a:pt x="5608" y="3637"/>
                  </a:lnTo>
                  <a:cubicBezTo>
                    <a:pt x="5651" y="3665"/>
                    <a:pt x="5664" y="3723"/>
                    <a:pt x="5636" y="3765"/>
                  </a:cubicBezTo>
                  <a:cubicBezTo>
                    <a:pt x="5617" y="3791"/>
                    <a:pt x="5589" y="3806"/>
                    <a:pt x="5557" y="380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4"/>
            <p:cNvSpPr/>
            <p:nvPr/>
          </p:nvSpPr>
          <p:spPr>
            <a:xfrm>
              <a:off x="4045125" y="1938875"/>
              <a:ext cx="247275" cy="66925"/>
            </a:xfrm>
            <a:custGeom>
              <a:avLst/>
              <a:gdLst/>
              <a:ahLst/>
              <a:cxnLst/>
              <a:rect l="l" t="t" r="r" b="b"/>
              <a:pathLst>
                <a:path w="9891" h="2677" extrusionOk="0">
                  <a:moveTo>
                    <a:pt x="9771" y="2672"/>
                  </a:moveTo>
                  <a:lnTo>
                    <a:pt x="9746" y="2672"/>
                  </a:lnTo>
                  <a:lnTo>
                    <a:pt x="80" y="192"/>
                  </a:lnTo>
                  <a:cubicBezTo>
                    <a:pt x="30" y="179"/>
                    <a:pt x="1" y="130"/>
                    <a:pt x="13" y="81"/>
                  </a:cubicBezTo>
                  <a:cubicBezTo>
                    <a:pt x="24" y="30"/>
                    <a:pt x="75" y="0"/>
                    <a:pt x="124" y="13"/>
                  </a:cubicBezTo>
                  <a:lnTo>
                    <a:pt x="9795" y="2495"/>
                  </a:lnTo>
                  <a:cubicBezTo>
                    <a:pt x="9891" y="2527"/>
                    <a:pt x="9872" y="2668"/>
                    <a:pt x="9771" y="267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4"/>
            <p:cNvSpPr/>
            <p:nvPr/>
          </p:nvSpPr>
          <p:spPr>
            <a:xfrm>
              <a:off x="4044925" y="1630800"/>
              <a:ext cx="237975" cy="9050"/>
            </a:xfrm>
            <a:custGeom>
              <a:avLst/>
              <a:gdLst/>
              <a:ahLst/>
              <a:cxnLst/>
              <a:rect l="l" t="t" r="r" b="b"/>
              <a:pathLst>
                <a:path w="9519" h="362" extrusionOk="0">
                  <a:moveTo>
                    <a:pt x="111" y="350"/>
                  </a:moveTo>
                  <a:cubicBezTo>
                    <a:pt x="56" y="361"/>
                    <a:pt x="2" y="316"/>
                    <a:pt x="2" y="259"/>
                  </a:cubicBezTo>
                  <a:cubicBezTo>
                    <a:pt x="0" y="201"/>
                    <a:pt x="51" y="156"/>
                    <a:pt x="109" y="167"/>
                  </a:cubicBezTo>
                  <a:lnTo>
                    <a:pt x="9423" y="0"/>
                  </a:lnTo>
                  <a:cubicBezTo>
                    <a:pt x="9474" y="2"/>
                    <a:pt x="9514" y="41"/>
                    <a:pt x="9517" y="90"/>
                  </a:cubicBezTo>
                  <a:cubicBezTo>
                    <a:pt x="9519" y="143"/>
                    <a:pt x="9478" y="186"/>
                    <a:pt x="9427" y="18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4"/>
            <p:cNvSpPr/>
            <p:nvPr/>
          </p:nvSpPr>
          <p:spPr>
            <a:xfrm>
              <a:off x="3806250" y="1333450"/>
              <a:ext cx="140925" cy="73650"/>
            </a:xfrm>
            <a:custGeom>
              <a:avLst/>
              <a:gdLst/>
              <a:ahLst/>
              <a:cxnLst/>
              <a:rect l="l" t="t" r="r" b="b"/>
              <a:pathLst>
                <a:path w="5637" h="2946" extrusionOk="0">
                  <a:moveTo>
                    <a:pt x="105" y="2946"/>
                  </a:moveTo>
                  <a:cubicBezTo>
                    <a:pt x="69" y="2944"/>
                    <a:pt x="39" y="2924"/>
                    <a:pt x="22" y="2894"/>
                  </a:cubicBezTo>
                  <a:cubicBezTo>
                    <a:pt x="1" y="2847"/>
                    <a:pt x="18" y="2794"/>
                    <a:pt x="65" y="2771"/>
                  </a:cubicBezTo>
                  <a:lnTo>
                    <a:pt x="5466" y="37"/>
                  </a:lnTo>
                  <a:cubicBezTo>
                    <a:pt x="5568" y="1"/>
                    <a:pt x="5637" y="139"/>
                    <a:pt x="5547" y="201"/>
                  </a:cubicBezTo>
                  <a:lnTo>
                    <a:pt x="148" y="2935"/>
                  </a:lnTo>
                  <a:cubicBezTo>
                    <a:pt x="133" y="2944"/>
                    <a:pt x="120" y="2946"/>
                    <a:pt x="105" y="29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4"/>
            <p:cNvSpPr/>
            <p:nvPr/>
          </p:nvSpPr>
          <p:spPr>
            <a:xfrm>
              <a:off x="3405700" y="1224150"/>
              <a:ext cx="7175" cy="99675"/>
            </a:xfrm>
            <a:custGeom>
              <a:avLst/>
              <a:gdLst/>
              <a:ahLst/>
              <a:cxnLst/>
              <a:rect l="l" t="t" r="r" b="b"/>
              <a:pathLst>
                <a:path w="287" h="3987" extrusionOk="0">
                  <a:moveTo>
                    <a:pt x="193" y="3984"/>
                  </a:moveTo>
                  <a:cubicBezTo>
                    <a:pt x="144" y="3984"/>
                    <a:pt x="101" y="3943"/>
                    <a:pt x="101" y="3892"/>
                  </a:cubicBezTo>
                  <a:lnTo>
                    <a:pt x="5" y="99"/>
                  </a:lnTo>
                  <a:cubicBezTo>
                    <a:pt x="1" y="48"/>
                    <a:pt x="43" y="3"/>
                    <a:pt x="95" y="3"/>
                  </a:cubicBezTo>
                  <a:cubicBezTo>
                    <a:pt x="148" y="1"/>
                    <a:pt x="191" y="41"/>
                    <a:pt x="189" y="95"/>
                  </a:cubicBezTo>
                  <a:lnTo>
                    <a:pt x="285" y="3890"/>
                  </a:lnTo>
                  <a:cubicBezTo>
                    <a:pt x="287" y="3941"/>
                    <a:pt x="246" y="3986"/>
                    <a:pt x="193" y="398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4"/>
            <p:cNvSpPr/>
            <p:nvPr/>
          </p:nvSpPr>
          <p:spPr>
            <a:xfrm>
              <a:off x="2875150" y="1342800"/>
              <a:ext cx="138850" cy="92075"/>
            </a:xfrm>
            <a:custGeom>
              <a:avLst/>
              <a:gdLst/>
              <a:ahLst/>
              <a:cxnLst/>
              <a:rect l="l" t="t" r="r" b="b"/>
              <a:pathLst>
                <a:path w="5554" h="3683" extrusionOk="0">
                  <a:moveTo>
                    <a:pt x="5446" y="3682"/>
                  </a:moveTo>
                  <a:cubicBezTo>
                    <a:pt x="5427" y="3682"/>
                    <a:pt x="5410" y="3676"/>
                    <a:pt x="5395" y="3667"/>
                  </a:cubicBezTo>
                  <a:lnTo>
                    <a:pt x="56" y="186"/>
                  </a:lnTo>
                  <a:cubicBezTo>
                    <a:pt x="13" y="158"/>
                    <a:pt x="0" y="99"/>
                    <a:pt x="30" y="58"/>
                  </a:cubicBezTo>
                  <a:cubicBezTo>
                    <a:pt x="58" y="13"/>
                    <a:pt x="116" y="0"/>
                    <a:pt x="158" y="30"/>
                  </a:cubicBezTo>
                  <a:lnTo>
                    <a:pt x="5498" y="3511"/>
                  </a:lnTo>
                  <a:cubicBezTo>
                    <a:pt x="5540" y="3539"/>
                    <a:pt x="5553" y="3597"/>
                    <a:pt x="5523" y="3640"/>
                  </a:cubicBezTo>
                  <a:cubicBezTo>
                    <a:pt x="5506" y="3665"/>
                    <a:pt x="5478" y="3682"/>
                    <a:pt x="5446" y="368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4"/>
            <p:cNvSpPr/>
            <p:nvPr/>
          </p:nvSpPr>
          <p:spPr>
            <a:xfrm>
              <a:off x="2552500" y="1645000"/>
              <a:ext cx="234100" cy="62275"/>
            </a:xfrm>
            <a:custGeom>
              <a:avLst/>
              <a:gdLst/>
              <a:ahLst/>
              <a:cxnLst/>
              <a:rect l="l" t="t" r="r" b="b"/>
              <a:pathLst>
                <a:path w="9364" h="2491" extrusionOk="0">
                  <a:moveTo>
                    <a:pt x="9261" y="2488"/>
                  </a:moveTo>
                  <a:lnTo>
                    <a:pt x="9239" y="2488"/>
                  </a:lnTo>
                  <a:lnTo>
                    <a:pt x="99" y="201"/>
                  </a:lnTo>
                  <a:cubicBezTo>
                    <a:pt x="41" y="197"/>
                    <a:pt x="0" y="141"/>
                    <a:pt x="15" y="86"/>
                  </a:cubicBezTo>
                  <a:cubicBezTo>
                    <a:pt x="30" y="30"/>
                    <a:pt x="90" y="0"/>
                    <a:pt x="144" y="22"/>
                  </a:cubicBezTo>
                  <a:lnTo>
                    <a:pt x="9284" y="2307"/>
                  </a:lnTo>
                  <a:cubicBezTo>
                    <a:pt x="9333" y="2320"/>
                    <a:pt x="9363" y="2371"/>
                    <a:pt x="9350" y="2420"/>
                  </a:cubicBezTo>
                  <a:cubicBezTo>
                    <a:pt x="9340" y="2461"/>
                    <a:pt x="9303" y="2491"/>
                    <a:pt x="9261" y="24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4"/>
            <p:cNvSpPr/>
            <p:nvPr/>
          </p:nvSpPr>
          <p:spPr>
            <a:xfrm>
              <a:off x="2562050" y="2009550"/>
              <a:ext cx="254175" cy="10775"/>
            </a:xfrm>
            <a:custGeom>
              <a:avLst/>
              <a:gdLst/>
              <a:ahLst/>
              <a:cxnLst/>
              <a:rect l="l" t="t" r="r" b="b"/>
              <a:pathLst>
                <a:path w="10167" h="431" extrusionOk="0">
                  <a:moveTo>
                    <a:pt x="95" y="430"/>
                  </a:moveTo>
                  <a:cubicBezTo>
                    <a:pt x="43" y="430"/>
                    <a:pt x="3" y="389"/>
                    <a:pt x="1" y="338"/>
                  </a:cubicBezTo>
                  <a:cubicBezTo>
                    <a:pt x="1" y="289"/>
                    <a:pt x="41" y="246"/>
                    <a:pt x="93" y="246"/>
                  </a:cubicBezTo>
                  <a:lnTo>
                    <a:pt x="10070" y="3"/>
                  </a:lnTo>
                  <a:cubicBezTo>
                    <a:pt x="10122" y="1"/>
                    <a:pt x="10167" y="41"/>
                    <a:pt x="10167" y="95"/>
                  </a:cubicBezTo>
                  <a:cubicBezTo>
                    <a:pt x="10167" y="144"/>
                    <a:pt x="10128" y="187"/>
                    <a:pt x="10077" y="19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4"/>
            <p:cNvSpPr/>
            <p:nvPr/>
          </p:nvSpPr>
          <p:spPr>
            <a:xfrm>
              <a:off x="2898375" y="2216775"/>
              <a:ext cx="127250" cy="100300"/>
            </a:xfrm>
            <a:custGeom>
              <a:avLst/>
              <a:gdLst/>
              <a:ahLst/>
              <a:cxnLst/>
              <a:rect l="l" t="t" r="r" b="b"/>
              <a:pathLst>
                <a:path w="5090" h="4012" extrusionOk="0">
                  <a:moveTo>
                    <a:pt x="105" y="4011"/>
                  </a:moveTo>
                  <a:cubicBezTo>
                    <a:pt x="77" y="4011"/>
                    <a:pt x="49" y="3998"/>
                    <a:pt x="32" y="3975"/>
                  </a:cubicBezTo>
                  <a:cubicBezTo>
                    <a:pt x="0" y="3934"/>
                    <a:pt x="9" y="3877"/>
                    <a:pt x="49" y="3845"/>
                  </a:cubicBezTo>
                  <a:lnTo>
                    <a:pt x="4889" y="64"/>
                  </a:lnTo>
                  <a:cubicBezTo>
                    <a:pt x="4985" y="0"/>
                    <a:pt x="5090" y="133"/>
                    <a:pt x="5004" y="212"/>
                  </a:cubicBezTo>
                  <a:lnTo>
                    <a:pt x="163" y="3992"/>
                  </a:lnTo>
                  <a:cubicBezTo>
                    <a:pt x="146" y="4005"/>
                    <a:pt x="126" y="4011"/>
                    <a:pt x="105" y="401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4"/>
            <p:cNvSpPr/>
            <p:nvPr/>
          </p:nvSpPr>
          <p:spPr>
            <a:xfrm>
              <a:off x="3419900" y="2321300"/>
              <a:ext cx="5100" cy="105650"/>
            </a:xfrm>
            <a:custGeom>
              <a:avLst/>
              <a:gdLst/>
              <a:ahLst/>
              <a:cxnLst/>
              <a:rect l="l" t="t" r="r" b="b"/>
              <a:pathLst>
                <a:path w="204" h="4226" extrusionOk="0">
                  <a:moveTo>
                    <a:pt x="101" y="4225"/>
                  </a:moveTo>
                  <a:cubicBezTo>
                    <a:pt x="50" y="4225"/>
                    <a:pt x="9" y="4183"/>
                    <a:pt x="11" y="4134"/>
                  </a:cubicBezTo>
                  <a:lnTo>
                    <a:pt x="11" y="110"/>
                  </a:lnTo>
                  <a:cubicBezTo>
                    <a:pt x="1" y="52"/>
                    <a:pt x="46" y="1"/>
                    <a:pt x="103" y="1"/>
                  </a:cubicBezTo>
                  <a:cubicBezTo>
                    <a:pt x="161" y="1"/>
                    <a:pt x="204" y="52"/>
                    <a:pt x="195" y="110"/>
                  </a:cubicBezTo>
                  <a:lnTo>
                    <a:pt x="195" y="4134"/>
                  </a:lnTo>
                  <a:cubicBezTo>
                    <a:pt x="195" y="4185"/>
                    <a:pt x="152" y="4225"/>
                    <a:pt x="101" y="42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 name="Google Shape;779;p14"/>
          <p:cNvSpPr/>
          <p:nvPr/>
        </p:nvSpPr>
        <p:spPr>
          <a:xfrm>
            <a:off x="-1513950" y="4705812"/>
            <a:ext cx="12171900" cy="2117696"/>
          </a:xfrm>
          <a:custGeom>
            <a:avLst/>
            <a:gdLst/>
            <a:ahLst/>
            <a:cxnLst/>
            <a:rect l="l" t="t" r="r" b="b"/>
            <a:pathLst>
              <a:path w="38533" h="13609" extrusionOk="0">
                <a:moveTo>
                  <a:pt x="1" y="0"/>
                </a:moveTo>
                <a:lnTo>
                  <a:pt x="1" y="13609"/>
                </a:lnTo>
                <a:lnTo>
                  <a:pt x="38533" y="13609"/>
                </a:lnTo>
                <a:lnTo>
                  <a:pt x="38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 name="Google Shape;780;p14"/>
          <p:cNvGrpSpPr/>
          <p:nvPr/>
        </p:nvGrpSpPr>
        <p:grpSpPr>
          <a:xfrm>
            <a:off x="-1513656" y="4700020"/>
            <a:ext cx="12171546" cy="2123753"/>
            <a:chOff x="-6134075" y="3104468"/>
            <a:chExt cx="18783249" cy="3277397"/>
          </a:xfrm>
        </p:grpSpPr>
        <p:sp>
          <p:nvSpPr>
            <p:cNvPr id="781" name="Google Shape;781;p14"/>
            <p:cNvSpPr/>
            <p:nvPr/>
          </p:nvSpPr>
          <p:spPr>
            <a:xfrm>
              <a:off x="-6134075" y="3104468"/>
              <a:ext cx="7262883" cy="3277397"/>
            </a:xfrm>
            <a:custGeom>
              <a:avLst/>
              <a:gdLst/>
              <a:ahLst/>
              <a:cxnLst/>
              <a:rect l="l" t="t" r="r" b="b"/>
              <a:pathLst>
                <a:path w="30245" h="13648" extrusionOk="0">
                  <a:moveTo>
                    <a:pt x="25428" y="1"/>
                  </a:moveTo>
                  <a:lnTo>
                    <a:pt x="1" y="13648"/>
                  </a:lnTo>
                  <a:lnTo>
                    <a:pt x="11173" y="13648"/>
                  </a:lnTo>
                  <a:lnTo>
                    <a:pt x="30244" y="37"/>
                  </a:lnTo>
                  <a:lnTo>
                    <a:pt x="254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4"/>
            <p:cNvSpPr/>
            <p:nvPr/>
          </p:nvSpPr>
          <p:spPr>
            <a:xfrm>
              <a:off x="-767484" y="3113354"/>
              <a:ext cx="4209807" cy="3268512"/>
            </a:xfrm>
            <a:custGeom>
              <a:avLst/>
              <a:gdLst/>
              <a:ahLst/>
              <a:cxnLst/>
              <a:rect l="l" t="t" r="r" b="b"/>
              <a:pathLst>
                <a:path w="17531" h="13611" extrusionOk="0">
                  <a:moveTo>
                    <a:pt x="12712" y="0"/>
                  </a:moveTo>
                  <a:lnTo>
                    <a:pt x="1" y="13611"/>
                  </a:lnTo>
                  <a:lnTo>
                    <a:pt x="11172" y="13611"/>
                  </a:lnTo>
                  <a:lnTo>
                    <a:pt x="175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4"/>
            <p:cNvSpPr/>
            <p:nvPr/>
          </p:nvSpPr>
          <p:spPr>
            <a:xfrm>
              <a:off x="4598626" y="3113354"/>
              <a:ext cx="2683989" cy="3268512"/>
            </a:xfrm>
            <a:custGeom>
              <a:avLst/>
              <a:gdLst/>
              <a:ahLst/>
              <a:cxnLst/>
              <a:rect l="l" t="t" r="r" b="b"/>
              <a:pathLst>
                <a:path w="11177" h="13611" extrusionOk="0">
                  <a:moveTo>
                    <a:pt x="0" y="0"/>
                  </a:moveTo>
                  <a:lnTo>
                    <a:pt x="0" y="13611"/>
                  </a:lnTo>
                  <a:lnTo>
                    <a:pt x="11176" y="13611"/>
                  </a:lnTo>
                  <a:lnTo>
                    <a:pt x="48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4"/>
            <p:cNvSpPr/>
            <p:nvPr/>
          </p:nvSpPr>
          <p:spPr>
            <a:xfrm>
              <a:off x="6912590" y="3113354"/>
              <a:ext cx="5736585" cy="3268512"/>
            </a:xfrm>
            <a:custGeom>
              <a:avLst/>
              <a:gdLst/>
              <a:ahLst/>
              <a:cxnLst/>
              <a:rect l="l" t="t" r="r" b="b"/>
              <a:pathLst>
                <a:path w="23889" h="13611" extrusionOk="0">
                  <a:moveTo>
                    <a:pt x="1" y="0"/>
                  </a:moveTo>
                  <a:lnTo>
                    <a:pt x="12712" y="13611"/>
                  </a:lnTo>
                  <a:lnTo>
                    <a:pt x="23888" y="13611"/>
                  </a:lnTo>
                  <a:lnTo>
                    <a:pt x="48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14"/>
          <p:cNvGrpSpPr/>
          <p:nvPr/>
        </p:nvGrpSpPr>
        <p:grpSpPr>
          <a:xfrm>
            <a:off x="-1513928" y="4497191"/>
            <a:ext cx="12171686" cy="208608"/>
            <a:chOff x="26" y="3997406"/>
            <a:chExt cx="13412326" cy="229871"/>
          </a:xfrm>
        </p:grpSpPr>
        <p:grpSp>
          <p:nvGrpSpPr>
            <p:cNvPr id="786" name="Google Shape;786;p14"/>
            <p:cNvGrpSpPr/>
            <p:nvPr/>
          </p:nvGrpSpPr>
          <p:grpSpPr>
            <a:xfrm>
              <a:off x="26" y="3997406"/>
              <a:ext cx="7221926" cy="229871"/>
              <a:chOff x="0" y="3997325"/>
              <a:chExt cx="9143993" cy="291050"/>
            </a:xfrm>
          </p:grpSpPr>
          <p:sp>
            <p:nvSpPr>
              <p:cNvPr id="787" name="Google Shape;787;p14"/>
              <p:cNvSpPr/>
              <p:nvPr/>
            </p:nvSpPr>
            <p:spPr>
              <a:xfrm>
                <a:off x="0"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4"/>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4"/>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4"/>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4"/>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4"/>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4"/>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14"/>
            <p:cNvGrpSpPr/>
            <p:nvPr/>
          </p:nvGrpSpPr>
          <p:grpSpPr>
            <a:xfrm>
              <a:off x="7221944" y="3997406"/>
              <a:ext cx="6190407" cy="229871"/>
              <a:chOff x="1306050" y="3997325"/>
              <a:chExt cx="7837943" cy="291050"/>
            </a:xfrm>
          </p:grpSpPr>
          <p:sp>
            <p:nvSpPr>
              <p:cNvPr id="795" name="Google Shape;795;p14"/>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4"/>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4"/>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4"/>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4"/>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4"/>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 name="Google Shape;801;p14"/>
          <p:cNvGrpSpPr/>
          <p:nvPr/>
        </p:nvGrpSpPr>
        <p:grpSpPr>
          <a:xfrm>
            <a:off x="-932577" y="958761"/>
            <a:ext cx="11009154" cy="7604431"/>
            <a:chOff x="-800075" y="137211"/>
            <a:chExt cx="11009154" cy="7604431"/>
          </a:xfrm>
        </p:grpSpPr>
        <p:sp>
          <p:nvSpPr>
            <p:cNvPr id="802" name="Google Shape;802;p14"/>
            <p:cNvSpPr/>
            <p:nvPr/>
          </p:nvSpPr>
          <p:spPr>
            <a:xfrm>
              <a:off x="-800075" y="137211"/>
              <a:ext cx="5445653" cy="7604431"/>
            </a:xfrm>
            <a:custGeom>
              <a:avLst/>
              <a:gdLst/>
              <a:ahLst/>
              <a:cxnLst/>
              <a:rect l="l" t="t" r="r" b="b"/>
              <a:pathLst>
                <a:path w="23702" h="33098" extrusionOk="0">
                  <a:moveTo>
                    <a:pt x="1354" y="1"/>
                  </a:moveTo>
                  <a:cubicBezTo>
                    <a:pt x="1185" y="1"/>
                    <a:pt x="1019" y="32"/>
                    <a:pt x="865" y="99"/>
                  </a:cubicBezTo>
                  <a:cubicBezTo>
                    <a:pt x="201" y="383"/>
                    <a:pt x="0" y="1209"/>
                    <a:pt x="421" y="1942"/>
                  </a:cubicBezTo>
                  <a:lnTo>
                    <a:pt x="440" y="1974"/>
                  </a:lnTo>
                  <a:cubicBezTo>
                    <a:pt x="476" y="2194"/>
                    <a:pt x="553" y="2405"/>
                    <a:pt x="664" y="2598"/>
                  </a:cubicBezTo>
                  <a:cubicBezTo>
                    <a:pt x="664" y="2600"/>
                    <a:pt x="667" y="2604"/>
                    <a:pt x="671" y="2608"/>
                  </a:cubicBezTo>
                  <a:cubicBezTo>
                    <a:pt x="711" y="2830"/>
                    <a:pt x="788" y="3046"/>
                    <a:pt x="899" y="3243"/>
                  </a:cubicBezTo>
                  <a:cubicBezTo>
                    <a:pt x="942" y="3463"/>
                    <a:pt x="1019" y="3676"/>
                    <a:pt x="1130" y="3873"/>
                  </a:cubicBezTo>
                  <a:cubicBezTo>
                    <a:pt x="1175" y="4093"/>
                    <a:pt x="1252" y="4306"/>
                    <a:pt x="1358" y="4503"/>
                  </a:cubicBezTo>
                  <a:cubicBezTo>
                    <a:pt x="1408" y="4723"/>
                    <a:pt x="1484" y="4936"/>
                    <a:pt x="1589" y="5135"/>
                  </a:cubicBezTo>
                  <a:cubicBezTo>
                    <a:pt x="1638" y="5355"/>
                    <a:pt x="1715" y="5566"/>
                    <a:pt x="1818" y="5765"/>
                  </a:cubicBezTo>
                  <a:cubicBezTo>
                    <a:pt x="1869" y="5983"/>
                    <a:pt x="1946" y="6194"/>
                    <a:pt x="2048" y="6395"/>
                  </a:cubicBezTo>
                  <a:cubicBezTo>
                    <a:pt x="2100" y="6613"/>
                    <a:pt x="2176" y="6824"/>
                    <a:pt x="2277" y="7025"/>
                  </a:cubicBezTo>
                  <a:cubicBezTo>
                    <a:pt x="2330" y="7243"/>
                    <a:pt x="2407" y="7452"/>
                    <a:pt x="2507" y="7653"/>
                  </a:cubicBezTo>
                  <a:cubicBezTo>
                    <a:pt x="2561" y="7873"/>
                    <a:pt x="2638" y="8086"/>
                    <a:pt x="2736" y="8291"/>
                  </a:cubicBezTo>
                  <a:cubicBezTo>
                    <a:pt x="2794" y="8507"/>
                    <a:pt x="2871" y="8718"/>
                    <a:pt x="2967" y="8921"/>
                  </a:cubicBezTo>
                  <a:cubicBezTo>
                    <a:pt x="3123" y="9340"/>
                    <a:pt x="3276" y="9763"/>
                    <a:pt x="3428" y="10183"/>
                  </a:cubicBezTo>
                  <a:cubicBezTo>
                    <a:pt x="3582" y="10606"/>
                    <a:pt x="3738" y="11029"/>
                    <a:pt x="3894" y="11452"/>
                  </a:cubicBezTo>
                  <a:cubicBezTo>
                    <a:pt x="3951" y="11668"/>
                    <a:pt x="4028" y="11879"/>
                    <a:pt x="4122" y="12084"/>
                  </a:cubicBezTo>
                  <a:cubicBezTo>
                    <a:pt x="4274" y="12505"/>
                    <a:pt x="4427" y="12926"/>
                    <a:pt x="4583" y="13344"/>
                  </a:cubicBezTo>
                  <a:cubicBezTo>
                    <a:pt x="4645" y="13560"/>
                    <a:pt x="4722" y="13769"/>
                    <a:pt x="4814" y="13974"/>
                  </a:cubicBezTo>
                  <a:cubicBezTo>
                    <a:pt x="4874" y="14190"/>
                    <a:pt x="4951" y="14399"/>
                    <a:pt x="5043" y="14604"/>
                  </a:cubicBezTo>
                  <a:cubicBezTo>
                    <a:pt x="5107" y="14820"/>
                    <a:pt x="5183" y="15029"/>
                    <a:pt x="5275" y="15234"/>
                  </a:cubicBezTo>
                  <a:cubicBezTo>
                    <a:pt x="5335" y="15450"/>
                    <a:pt x="5412" y="15659"/>
                    <a:pt x="5506" y="15864"/>
                  </a:cubicBezTo>
                  <a:cubicBezTo>
                    <a:pt x="5568" y="16080"/>
                    <a:pt x="5645" y="16289"/>
                    <a:pt x="5734" y="16494"/>
                  </a:cubicBezTo>
                  <a:cubicBezTo>
                    <a:pt x="5796" y="16710"/>
                    <a:pt x="5875" y="16919"/>
                    <a:pt x="5967" y="17124"/>
                  </a:cubicBezTo>
                  <a:cubicBezTo>
                    <a:pt x="6029" y="17340"/>
                    <a:pt x="6106" y="17549"/>
                    <a:pt x="6196" y="17754"/>
                  </a:cubicBezTo>
                  <a:cubicBezTo>
                    <a:pt x="6260" y="17970"/>
                    <a:pt x="6337" y="18179"/>
                    <a:pt x="6426" y="18385"/>
                  </a:cubicBezTo>
                  <a:cubicBezTo>
                    <a:pt x="6491" y="18600"/>
                    <a:pt x="6570" y="18812"/>
                    <a:pt x="6659" y="19017"/>
                  </a:cubicBezTo>
                  <a:cubicBezTo>
                    <a:pt x="6721" y="19232"/>
                    <a:pt x="6798" y="19442"/>
                    <a:pt x="6888" y="19647"/>
                  </a:cubicBezTo>
                  <a:cubicBezTo>
                    <a:pt x="6952" y="19856"/>
                    <a:pt x="7029" y="20067"/>
                    <a:pt x="7118" y="20277"/>
                  </a:cubicBezTo>
                  <a:cubicBezTo>
                    <a:pt x="7206" y="20488"/>
                    <a:pt x="7259" y="20697"/>
                    <a:pt x="7347" y="20907"/>
                  </a:cubicBezTo>
                  <a:cubicBezTo>
                    <a:pt x="7413" y="21122"/>
                    <a:pt x="7490" y="21332"/>
                    <a:pt x="7580" y="21537"/>
                  </a:cubicBezTo>
                  <a:cubicBezTo>
                    <a:pt x="7646" y="21750"/>
                    <a:pt x="7721" y="21962"/>
                    <a:pt x="7808" y="22167"/>
                  </a:cubicBezTo>
                  <a:cubicBezTo>
                    <a:pt x="7874" y="22380"/>
                    <a:pt x="7951" y="22592"/>
                    <a:pt x="8039" y="22797"/>
                  </a:cubicBezTo>
                  <a:cubicBezTo>
                    <a:pt x="8105" y="23008"/>
                    <a:pt x="8182" y="23220"/>
                    <a:pt x="8270" y="23427"/>
                  </a:cubicBezTo>
                  <a:cubicBezTo>
                    <a:pt x="8336" y="23643"/>
                    <a:pt x="8415" y="23854"/>
                    <a:pt x="8502" y="24061"/>
                  </a:cubicBezTo>
                  <a:cubicBezTo>
                    <a:pt x="8569" y="24275"/>
                    <a:pt x="8645" y="24488"/>
                    <a:pt x="8733" y="24695"/>
                  </a:cubicBezTo>
                  <a:cubicBezTo>
                    <a:pt x="8799" y="24907"/>
                    <a:pt x="8878" y="25118"/>
                    <a:pt x="8964" y="25328"/>
                  </a:cubicBezTo>
                  <a:cubicBezTo>
                    <a:pt x="9051" y="25539"/>
                    <a:pt x="9130" y="25748"/>
                    <a:pt x="9196" y="25962"/>
                  </a:cubicBezTo>
                  <a:cubicBezTo>
                    <a:pt x="9265" y="26171"/>
                    <a:pt x="9342" y="26383"/>
                    <a:pt x="9429" y="26594"/>
                  </a:cubicBezTo>
                  <a:cubicBezTo>
                    <a:pt x="9495" y="26808"/>
                    <a:pt x="9574" y="27019"/>
                    <a:pt x="9662" y="27228"/>
                  </a:cubicBezTo>
                  <a:cubicBezTo>
                    <a:pt x="9837" y="27779"/>
                    <a:pt x="10072" y="28311"/>
                    <a:pt x="10360" y="28813"/>
                  </a:cubicBezTo>
                  <a:cubicBezTo>
                    <a:pt x="11886" y="31470"/>
                    <a:pt x="14693" y="33098"/>
                    <a:pt x="17335" y="33098"/>
                  </a:cubicBezTo>
                  <a:cubicBezTo>
                    <a:pt x="18129" y="33098"/>
                    <a:pt x="18908" y="32951"/>
                    <a:pt x="19634" y="32640"/>
                  </a:cubicBezTo>
                  <a:cubicBezTo>
                    <a:pt x="22769" y="31297"/>
                    <a:pt x="23702" y="27406"/>
                    <a:pt x="21718" y="23948"/>
                  </a:cubicBezTo>
                  <a:cubicBezTo>
                    <a:pt x="21415" y="23420"/>
                    <a:pt x="21056" y="22925"/>
                    <a:pt x="20650" y="22472"/>
                  </a:cubicBezTo>
                  <a:cubicBezTo>
                    <a:pt x="20509" y="22284"/>
                    <a:pt x="20358" y="22103"/>
                    <a:pt x="20204" y="21932"/>
                  </a:cubicBezTo>
                  <a:cubicBezTo>
                    <a:pt x="20050" y="21761"/>
                    <a:pt x="19913" y="21565"/>
                    <a:pt x="19757" y="21394"/>
                  </a:cubicBezTo>
                  <a:cubicBezTo>
                    <a:pt x="19604" y="21223"/>
                    <a:pt x="19469" y="21028"/>
                    <a:pt x="19315" y="20853"/>
                  </a:cubicBezTo>
                  <a:cubicBezTo>
                    <a:pt x="19159" y="20680"/>
                    <a:pt x="19023" y="20488"/>
                    <a:pt x="18869" y="20315"/>
                  </a:cubicBezTo>
                  <a:cubicBezTo>
                    <a:pt x="18715" y="20142"/>
                    <a:pt x="18581" y="19950"/>
                    <a:pt x="18427" y="19779"/>
                  </a:cubicBezTo>
                  <a:cubicBezTo>
                    <a:pt x="18271" y="19606"/>
                    <a:pt x="18134" y="19410"/>
                    <a:pt x="17980" y="19239"/>
                  </a:cubicBezTo>
                  <a:cubicBezTo>
                    <a:pt x="17825" y="19068"/>
                    <a:pt x="17692" y="18874"/>
                    <a:pt x="17536" y="18701"/>
                  </a:cubicBezTo>
                  <a:cubicBezTo>
                    <a:pt x="17383" y="18525"/>
                    <a:pt x="17246" y="18333"/>
                    <a:pt x="17092" y="18162"/>
                  </a:cubicBezTo>
                  <a:cubicBezTo>
                    <a:pt x="16951" y="17977"/>
                    <a:pt x="16804" y="17795"/>
                    <a:pt x="16646" y="17624"/>
                  </a:cubicBezTo>
                  <a:cubicBezTo>
                    <a:pt x="16507" y="17436"/>
                    <a:pt x="16360" y="17257"/>
                    <a:pt x="16201" y="17084"/>
                  </a:cubicBezTo>
                  <a:cubicBezTo>
                    <a:pt x="16061" y="16898"/>
                    <a:pt x="15913" y="16717"/>
                    <a:pt x="15757" y="16546"/>
                  </a:cubicBezTo>
                  <a:cubicBezTo>
                    <a:pt x="15599" y="16375"/>
                    <a:pt x="15469" y="16180"/>
                    <a:pt x="15313" y="16010"/>
                  </a:cubicBezTo>
                  <a:cubicBezTo>
                    <a:pt x="15174" y="15822"/>
                    <a:pt x="15025" y="15640"/>
                    <a:pt x="14867" y="15469"/>
                  </a:cubicBezTo>
                  <a:cubicBezTo>
                    <a:pt x="14730" y="15281"/>
                    <a:pt x="14580" y="15102"/>
                    <a:pt x="14425" y="14931"/>
                  </a:cubicBezTo>
                  <a:cubicBezTo>
                    <a:pt x="14286" y="14743"/>
                    <a:pt x="14136" y="14564"/>
                    <a:pt x="13978" y="14393"/>
                  </a:cubicBezTo>
                  <a:cubicBezTo>
                    <a:pt x="13842" y="14205"/>
                    <a:pt x="13692" y="14026"/>
                    <a:pt x="13532" y="13855"/>
                  </a:cubicBezTo>
                  <a:cubicBezTo>
                    <a:pt x="13395" y="13667"/>
                    <a:pt x="13248" y="13485"/>
                    <a:pt x="13090" y="13314"/>
                  </a:cubicBezTo>
                  <a:cubicBezTo>
                    <a:pt x="12951" y="13126"/>
                    <a:pt x="12801" y="12947"/>
                    <a:pt x="12643" y="12776"/>
                  </a:cubicBezTo>
                  <a:cubicBezTo>
                    <a:pt x="12507" y="12588"/>
                    <a:pt x="12359" y="12409"/>
                    <a:pt x="12201" y="12240"/>
                  </a:cubicBezTo>
                  <a:cubicBezTo>
                    <a:pt x="12063" y="12050"/>
                    <a:pt x="11915" y="11871"/>
                    <a:pt x="11755" y="11700"/>
                  </a:cubicBezTo>
                  <a:cubicBezTo>
                    <a:pt x="11618" y="11510"/>
                    <a:pt x="11471" y="11330"/>
                    <a:pt x="11311" y="11162"/>
                  </a:cubicBezTo>
                  <a:cubicBezTo>
                    <a:pt x="11174" y="10972"/>
                    <a:pt x="11025" y="10792"/>
                    <a:pt x="10867" y="10623"/>
                  </a:cubicBezTo>
                  <a:cubicBezTo>
                    <a:pt x="10730" y="10433"/>
                    <a:pt x="10582" y="10252"/>
                    <a:pt x="10420" y="10085"/>
                  </a:cubicBezTo>
                  <a:cubicBezTo>
                    <a:pt x="10286" y="9895"/>
                    <a:pt x="10136" y="9714"/>
                    <a:pt x="9976" y="9545"/>
                  </a:cubicBezTo>
                  <a:cubicBezTo>
                    <a:pt x="9841" y="9355"/>
                    <a:pt x="9692" y="9175"/>
                    <a:pt x="9532" y="9007"/>
                  </a:cubicBezTo>
                  <a:cubicBezTo>
                    <a:pt x="9397" y="8817"/>
                    <a:pt x="9250" y="8637"/>
                    <a:pt x="9088" y="8471"/>
                  </a:cubicBezTo>
                  <a:cubicBezTo>
                    <a:pt x="8953" y="8278"/>
                    <a:pt x="8803" y="8097"/>
                    <a:pt x="8641" y="7930"/>
                  </a:cubicBezTo>
                  <a:cubicBezTo>
                    <a:pt x="8509" y="7738"/>
                    <a:pt x="8359" y="7557"/>
                    <a:pt x="8197" y="7392"/>
                  </a:cubicBezTo>
                  <a:cubicBezTo>
                    <a:pt x="8065" y="7198"/>
                    <a:pt x="7915" y="7018"/>
                    <a:pt x="7751" y="6854"/>
                  </a:cubicBezTo>
                  <a:cubicBezTo>
                    <a:pt x="7620" y="6660"/>
                    <a:pt x="7471" y="6480"/>
                    <a:pt x="7304" y="6316"/>
                  </a:cubicBezTo>
                  <a:cubicBezTo>
                    <a:pt x="7174" y="6121"/>
                    <a:pt x="7027" y="5942"/>
                    <a:pt x="6862" y="5775"/>
                  </a:cubicBezTo>
                  <a:cubicBezTo>
                    <a:pt x="6730" y="5581"/>
                    <a:pt x="6578" y="5400"/>
                    <a:pt x="6409" y="5235"/>
                  </a:cubicBezTo>
                  <a:cubicBezTo>
                    <a:pt x="6283" y="5041"/>
                    <a:pt x="6136" y="4864"/>
                    <a:pt x="5969" y="4703"/>
                  </a:cubicBezTo>
                  <a:cubicBezTo>
                    <a:pt x="5841" y="4507"/>
                    <a:pt x="5692" y="4325"/>
                    <a:pt x="5523" y="4163"/>
                  </a:cubicBezTo>
                  <a:cubicBezTo>
                    <a:pt x="5397" y="3967"/>
                    <a:pt x="5248" y="3787"/>
                    <a:pt x="5079" y="3625"/>
                  </a:cubicBezTo>
                  <a:cubicBezTo>
                    <a:pt x="4953" y="3428"/>
                    <a:pt x="4803" y="3247"/>
                    <a:pt x="4632" y="3089"/>
                  </a:cubicBezTo>
                  <a:cubicBezTo>
                    <a:pt x="4509" y="2888"/>
                    <a:pt x="4359" y="2706"/>
                    <a:pt x="4186" y="2548"/>
                  </a:cubicBezTo>
                  <a:cubicBezTo>
                    <a:pt x="4064" y="2348"/>
                    <a:pt x="3915" y="2168"/>
                    <a:pt x="3740" y="2012"/>
                  </a:cubicBezTo>
                  <a:cubicBezTo>
                    <a:pt x="3622" y="1809"/>
                    <a:pt x="3471" y="1628"/>
                    <a:pt x="3293" y="1472"/>
                  </a:cubicBezTo>
                  <a:cubicBezTo>
                    <a:pt x="3178" y="1269"/>
                    <a:pt x="3026" y="1088"/>
                    <a:pt x="2845" y="936"/>
                  </a:cubicBezTo>
                  <a:cubicBezTo>
                    <a:pt x="2843" y="927"/>
                    <a:pt x="2839" y="917"/>
                    <a:pt x="2832" y="910"/>
                  </a:cubicBezTo>
                  <a:cubicBezTo>
                    <a:pt x="2511" y="346"/>
                    <a:pt x="1914" y="1"/>
                    <a:pt x="1354" y="1"/>
                  </a:cubicBez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4"/>
            <p:cNvSpPr/>
            <p:nvPr/>
          </p:nvSpPr>
          <p:spPr>
            <a:xfrm>
              <a:off x="4350097" y="137671"/>
              <a:ext cx="5858982" cy="7582834"/>
            </a:xfrm>
            <a:custGeom>
              <a:avLst/>
              <a:gdLst/>
              <a:ahLst/>
              <a:cxnLst/>
              <a:rect l="l" t="t" r="r" b="b"/>
              <a:pathLst>
                <a:path w="25501" h="33004" extrusionOk="0">
                  <a:moveTo>
                    <a:pt x="24144" y="0"/>
                  </a:moveTo>
                  <a:cubicBezTo>
                    <a:pt x="23598" y="0"/>
                    <a:pt x="22999" y="298"/>
                    <a:pt x="22630" y="814"/>
                  </a:cubicBezTo>
                  <a:cubicBezTo>
                    <a:pt x="22604" y="855"/>
                    <a:pt x="22577" y="891"/>
                    <a:pt x="22553" y="932"/>
                  </a:cubicBezTo>
                  <a:cubicBezTo>
                    <a:pt x="22395" y="1058"/>
                    <a:pt x="22254" y="1205"/>
                    <a:pt x="22135" y="1370"/>
                  </a:cubicBezTo>
                  <a:lnTo>
                    <a:pt x="22070" y="1468"/>
                  </a:lnTo>
                  <a:cubicBezTo>
                    <a:pt x="21908" y="1600"/>
                    <a:pt x="21763" y="1752"/>
                    <a:pt x="21641" y="1923"/>
                  </a:cubicBezTo>
                  <a:cubicBezTo>
                    <a:pt x="21622" y="1948"/>
                    <a:pt x="21605" y="1976"/>
                    <a:pt x="21590" y="2002"/>
                  </a:cubicBezTo>
                  <a:cubicBezTo>
                    <a:pt x="21421" y="2141"/>
                    <a:pt x="21272" y="2299"/>
                    <a:pt x="21146" y="2478"/>
                  </a:cubicBezTo>
                  <a:cubicBezTo>
                    <a:pt x="21133" y="2497"/>
                    <a:pt x="21118" y="2517"/>
                    <a:pt x="21107" y="2538"/>
                  </a:cubicBezTo>
                  <a:cubicBezTo>
                    <a:pt x="20934" y="2683"/>
                    <a:pt x="20783" y="2848"/>
                    <a:pt x="20652" y="3029"/>
                  </a:cubicBezTo>
                  <a:cubicBezTo>
                    <a:pt x="20642" y="3044"/>
                    <a:pt x="20631" y="3061"/>
                    <a:pt x="20620" y="3078"/>
                  </a:cubicBezTo>
                  <a:cubicBezTo>
                    <a:pt x="20447" y="3228"/>
                    <a:pt x="20291" y="3399"/>
                    <a:pt x="20157" y="3584"/>
                  </a:cubicBezTo>
                  <a:lnTo>
                    <a:pt x="20136" y="3621"/>
                  </a:lnTo>
                  <a:cubicBezTo>
                    <a:pt x="19958" y="3774"/>
                    <a:pt x="19800" y="3947"/>
                    <a:pt x="19661" y="4138"/>
                  </a:cubicBezTo>
                  <a:lnTo>
                    <a:pt x="19646" y="4161"/>
                  </a:lnTo>
                  <a:cubicBezTo>
                    <a:pt x="19467" y="4319"/>
                    <a:pt x="19307" y="4498"/>
                    <a:pt x="19168" y="4693"/>
                  </a:cubicBezTo>
                  <a:lnTo>
                    <a:pt x="19160" y="4703"/>
                  </a:lnTo>
                  <a:cubicBezTo>
                    <a:pt x="18982" y="4862"/>
                    <a:pt x="18822" y="5041"/>
                    <a:pt x="18683" y="5235"/>
                  </a:cubicBezTo>
                  <a:cubicBezTo>
                    <a:pt x="18504" y="5398"/>
                    <a:pt x="18342" y="5577"/>
                    <a:pt x="18198" y="5771"/>
                  </a:cubicBezTo>
                  <a:cubicBezTo>
                    <a:pt x="18021" y="5934"/>
                    <a:pt x="17861" y="6115"/>
                    <a:pt x="17716" y="6307"/>
                  </a:cubicBezTo>
                  <a:cubicBezTo>
                    <a:pt x="17395" y="6670"/>
                    <a:pt x="17073" y="7031"/>
                    <a:pt x="16746" y="7390"/>
                  </a:cubicBezTo>
                  <a:cubicBezTo>
                    <a:pt x="16571" y="7555"/>
                    <a:pt x="16409" y="7736"/>
                    <a:pt x="16264" y="7928"/>
                  </a:cubicBezTo>
                  <a:cubicBezTo>
                    <a:pt x="16088" y="8095"/>
                    <a:pt x="15926" y="8274"/>
                    <a:pt x="15781" y="8469"/>
                  </a:cubicBezTo>
                  <a:cubicBezTo>
                    <a:pt x="15606" y="8635"/>
                    <a:pt x="15443" y="8815"/>
                    <a:pt x="15294" y="9007"/>
                  </a:cubicBezTo>
                  <a:cubicBezTo>
                    <a:pt x="15121" y="9176"/>
                    <a:pt x="14961" y="9355"/>
                    <a:pt x="14811" y="9547"/>
                  </a:cubicBezTo>
                  <a:cubicBezTo>
                    <a:pt x="14638" y="9716"/>
                    <a:pt x="14478" y="9895"/>
                    <a:pt x="14329" y="10085"/>
                  </a:cubicBezTo>
                  <a:lnTo>
                    <a:pt x="13359" y="11166"/>
                  </a:lnTo>
                  <a:cubicBezTo>
                    <a:pt x="13186" y="11335"/>
                    <a:pt x="13026" y="11514"/>
                    <a:pt x="12876" y="11704"/>
                  </a:cubicBezTo>
                  <a:cubicBezTo>
                    <a:pt x="12705" y="11873"/>
                    <a:pt x="12545" y="12052"/>
                    <a:pt x="12396" y="12240"/>
                  </a:cubicBezTo>
                  <a:cubicBezTo>
                    <a:pt x="12225" y="12409"/>
                    <a:pt x="12063" y="12588"/>
                    <a:pt x="11915" y="12778"/>
                  </a:cubicBezTo>
                  <a:cubicBezTo>
                    <a:pt x="11742" y="12947"/>
                    <a:pt x="11582" y="13127"/>
                    <a:pt x="11433" y="13317"/>
                  </a:cubicBezTo>
                  <a:cubicBezTo>
                    <a:pt x="11262" y="13485"/>
                    <a:pt x="11102" y="13665"/>
                    <a:pt x="10952" y="13853"/>
                  </a:cubicBezTo>
                  <a:cubicBezTo>
                    <a:pt x="10781" y="14021"/>
                    <a:pt x="10621" y="14201"/>
                    <a:pt x="10472" y="14389"/>
                  </a:cubicBezTo>
                  <a:cubicBezTo>
                    <a:pt x="10301" y="14560"/>
                    <a:pt x="10138" y="14737"/>
                    <a:pt x="9987" y="14925"/>
                  </a:cubicBezTo>
                  <a:cubicBezTo>
                    <a:pt x="9669" y="15286"/>
                    <a:pt x="9348" y="15645"/>
                    <a:pt x="9024" y="16001"/>
                  </a:cubicBezTo>
                  <a:cubicBezTo>
                    <a:pt x="8855" y="16174"/>
                    <a:pt x="8693" y="16354"/>
                    <a:pt x="8541" y="16544"/>
                  </a:cubicBezTo>
                  <a:cubicBezTo>
                    <a:pt x="8370" y="16715"/>
                    <a:pt x="8210" y="16894"/>
                    <a:pt x="8058" y="17082"/>
                  </a:cubicBezTo>
                  <a:cubicBezTo>
                    <a:pt x="7887" y="17253"/>
                    <a:pt x="7725" y="17434"/>
                    <a:pt x="7573" y="17622"/>
                  </a:cubicBezTo>
                  <a:cubicBezTo>
                    <a:pt x="7403" y="17793"/>
                    <a:pt x="7242" y="17975"/>
                    <a:pt x="7089" y="18160"/>
                  </a:cubicBezTo>
                  <a:cubicBezTo>
                    <a:pt x="6933" y="18348"/>
                    <a:pt x="6760" y="18513"/>
                    <a:pt x="6606" y="18701"/>
                  </a:cubicBezTo>
                  <a:cubicBezTo>
                    <a:pt x="6450" y="18887"/>
                    <a:pt x="6277" y="19053"/>
                    <a:pt x="6121" y="19243"/>
                  </a:cubicBezTo>
                  <a:cubicBezTo>
                    <a:pt x="5967" y="19431"/>
                    <a:pt x="5794" y="19591"/>
                    <a:pt x="5639" y="19781"/>
                  </a:cubicBezTo>
                  <a:cubicBezTo>
                    <a:pt x="5485" y="19971"/>
                    <a:pt x="5307" y="20134"/>
                    <a:pt x="5156" y="20320"/>
                  </a:cubicBezTo>
                  <a:cubicBezTo>
                    <a:pt x="5004" y="20508"/>
                    <a:pt x="4825" y="20672"/>
                    <a:pt x="4673" y="20860"/>
                  </a:cubicBezTo>
                  <a:cubicBezTo>
                    <a:pt x="4519" y="21046"/>
                    <a:pt x="4342" y="21212"/>
                    <a:pt x="4186" y="21398"/>
                  </a:cubicBezTo>
                  <a:cubicBezTo>
                    <a:pt x="4032" y="21586"/>
                    <a:pt x="3857" y="21750"/>
                    <a:pt x="3704" y="21941"/>
                  </a:cubicBezTo>
                  <a:cubicBezTo>
                    <a:pt x="3548" y="22131"/>
                    <a:pt x="3375" y="22293"/>
                    <a:pt x="3221" y="22481"/>
                  </a:cubicBezTo>
                  <a:cubicBezTo>
                    <a:pt x="2905" y="22806"/>
                    <a:pt x="2612" y="23156"/>
                    <a:pt x="2347" y="23523"/>
                  </a:cubicBezTo>
                  <a:cubicBezTo>
                    <a:pt x="0" y="26808"/>
                    <a:pt x="515" y="30757"/>
                    <a:pt x="3492" y="32343"/>
                  </a:cubicBezTo>
                  <a:cubicBezTo>
                    <a:pt x="4332" y="32792"/>
                    <a:pt x="5278" y="33004"/>
                    <a:pt x="6257" y="33004"/>
                  </a:cubicBezTo>
                  <a:cubicBezTo>
                    <a:pt x="8748" y="33004"/>
                    <a:pt x="11450" y="31629"/>
                    <a:pt x="13135" y="29272"/>
                  </a:cubicBezTo>
                  <a:cubicBezTo>
                    <a:pt x="13551" y="28689"/>
                    <a:pt x="13893" y="28057"/>
                    <a:pt x="14149" y="27389"/>
                  </a:cubicBezTo>
                  <a:cubicBezTo>
                    <a:pt x="14252" y="27179"/>
                    <a:pt x="14341" y="26966"/>
                    <a:pt x="14423" y="26754"/>
                  </a:cubicBezTo>
                  <a:cubicBezTo>
                    <a:pt x="14523" y="26543"/>
                    <a:pt x="14615" y="26329"/>
                    <a:pt x="14694" y="26120"/>
                  </a:cubicBezTo>
                  <a:cubicBezTo>
                    <a:pt x="14796" y="25913"/>
                    <a:pt x="14886" y="25699"/>
                    <a:pt x="14967" y="25484"/>
                  </a:cubicBezTo>
                  <a:cubicBezTo>
                    <a:pt x="15068" y="25276"/>
                    <a:pt x="15159" y="25063"/>
                    <a:pt x="15238" y="24851"/>
                  </a:cubicBezTo>
                  <a:cubicBezTo>
                    <a:pt x="15320" y="24640"/>
                    <a:pt x="15431" y="24429"/>
                    <a:pt x="15512" y="24219"/>
                  </a:cubicBezTo>
                  <a:cubicBezTo>
                    <a:pt x="15591" y="24008"/>
                    <a:pt x="15704" y="23796"/>
                    <a:pt x="15783" y="23585"/>
                  </a:cubicBezTo>
                  <a:cubicBezTo>
                    <a:pt x="15864" y="23376"/>
                    <a:pt x="15975" y="23164"/>
                    <a:pt x="16056" y="22951"/>
                  </a:cubicBezTo>
                  <a:cubicBezTo>
                    <a:pt x="16135" y="22737"/>
                    <a:pt x="16249" y="22528"/>
                    <a:pt x="16328" y="22319"/>
                  </a:cubicBezTo>
                  <a:cubicBezTo>
                    <a:pt x="16409" y="22107"/>
                    <a:pt x="16520" y="21896"/>
                    <a:pt x="16601" y="21684"/>
                  </a:cubicBezTo>
                  <a:cubicBezTo>
                    <a:pt x="16701" y="21477"/>
                    <a:pt x="16791" y="21266"/>
                    <a:pt x="16870" y="21050"/>
                  </a:cubicBezTo>
                  <a:cubicBezTo>
                    <a:pt x="16973" y="20845"/>
                    <a:pt x="17064" y="20634"/>
                    <a:pt x="17141" y="20418"/>
                  </a:cubicBezTo>
                  <a:cubicBezTo>
                    <a:pt x="17244" y="20211"/>
                    <a:pt x="17336" y="19999"/>
                    <a:pt x="17415" y="19784"/>
                  </a:cubicBezTo>
                  <a:cubicBezTo>
                    <a:pt x="17517" y="19578"/>
                    <a:pt x="17607" y="19367"/>
                    <a:pt x="17686" y="19151"/>
                  </a:cubicBezTo>
                  <a:cubicBezTo>
                    <a:pt x="17867" y="18728"/>
                    <a:pt x="18049" y="18306"/>
                    <a:pt x="18230" y="17883"/>
                  </a:cubicBezTo>
                  <a:cubicBezTo>
                    <a:pt x="18335" y="17678"/>
                    <a:pt x="18425" y="17466"/>
                    <a:pt x="18504" y="17251"/>
                  </a:cubicBezTo>
                  <a:cubicBezTo>
                    <a:pt x="18609" y="17046"/>
                    <a:pt x="18700" y="16832"/>
                    <a:pt x="18775" y="16616"/>
                  </a:cubicBezTo>
                  <a:cubicBezTo>
                    <a:pt x="18882" y="16411"/>
                    <a:pt x="18972" y="16200"/>
                    <a:pt x="19046" y="15982"/>
                  </a:cubicBezTo>
                  <a:cubicBezTo>
                    <a:pt x="19153" y="15779"/>
                    <a:pt x="19243" y="15568"/>
                    <a:pt x="19318" y="15350"/>
                  </a:cubicBezTo>
                  <a:cubicBezTo>
                    <a:pt x="19424" y="15147"/>
                    <a:pt x="19516" y="14936"/>
                    <a:pt x="19591" y="14718"/>
                  </a:cubicBezTo>
                  <a:cubicBezTo>
                    <a:pt x="19770" y="14295"/>
                    <a:pt x="19952" y="13872"/>
                    <a:pt x="20136" y="13449"/>
                  </a:cubicBezTo>
                  <a:cubicBezTo>
                    <a:pt x="20317" y="13026"/>
                    <a:pt x="20499" y="12603"/>
                    <a:pt x="20680" y="12180"/>
                  </a:cubicBezTo>
                  <a:cubicBezTo>
                    <a:pt x="20787" y="11978"/>
                    <a:pt x="20879" y="11766"/>
                    <a:pt x="20951" y="11548"/>
                  </a:cubicBezTo>
                  <a:cubicBezTo>
                    <a:pt x="21060" y="11345"/>
                    <a:pt x="21152" y="11132"/>
                    <a:pt x="21225" y="10914"/>
                  </a:cubicBezTo>
                  <a:cubicBezTo>
                    <a:pt x="21404" y="10489"/>
                    <a:pt x="21586" y="10068"/>
                    <a:pt x="21769" y="9645"/>
                  </a:cubicBezTo>
                  <a:cubicBezTo>
                    <a:pt x="21878" y="9443"/>
                    <a:pt x="21968" y="9229"/>
                    <a:pt x="22038" y="9009"/>
                  </a:cubicBezTo>
                  <a:cubicBezTo>
                    <a:pt x="22149" y="8808"/>
                    <a:pt x="22241" y="8597"/>
                    <a:pt x="22310" y="8377"/>
                  </a:cubicBezTo>
                  <a:cubicBezTo>
                    <a:pt x="22425" y="8174"/>
                    <a:pt x="22515" y="7958"/>
                    <a:pt x="22583" y="7736"/>
                  </a:cubicBezTo>
                  <a:cubicBezTo>
                    <a:pt x="22696" y="7538"/>
                    <a:pt x="22786" y="7328"/>
                    <a:pt x="22852" y="7113"/>
                  </a:cubicBezTo>
                  <a:cubicBezTo>
                    <a:pt x="22967" y="6912"/>
                    <a:pt x="23057" y="6698"/>
                    <a:pt x="23121" y="6476"/>
                  </a:cubicBezTo>
                  <a:cubicBezTo>
                    <a:pt x="23241" y="6277"/>
                    <a:pt x="23333" y="6066"/>
                    <a:pt x="23395" y="5844"/>
                  </a:cubicBezTo>
                  <a:cubicBezTo>
                    <a:pt x="23574" y="5419"/>
                    <a:pt x="23755" y="4996"/>
                    <a:pt x="23939" y="4573"/>
                  </a:cubicBezTo>
                  <a:cubicBezTo>
                    <a:pt x="24061" y="4375"/>
                    <a:pt x="24151" y="4161"/>
                    <a:pt x="24208" y="3937"/>
                  </a:cubicBezTo>
                  <a:cubicBezTo>
                    <a:pt x="24332" y="3740"/>
                    <a:pt x="24424" y="3527"/>
                    <a:pt x="24477" y="3302"/>
                  </a:cubicBezTo>
                  <a:cubicBezTo>
                    <a:pt x="24606" y="3108"/>
                    <a:pt x="24697" y="2895"/>
                    <a:pt x="24749" y="2670"/>
                  </a:cubicBezTo>
                  <a:cubicBezTo>
                    <a:pt x="24879" y="2476"/>
                    <a:pt x="24971" y="2260"/>
                    <a:pt x="25018" y="2034"/>
                  </a:cubicBezTo>
                  <a:cubicBezTo>
                    <a:pt x="25500" y="1325"/>
                    <a:pt x="25383" y="483"/>
                    <a:pt x="24742" y="142"/>
                  </a:cubicBezTo>
                  <a:cubicBezTo>
                    <a:pt x="24562" y="46"/>
                    <a:pt x="24357" y="0"/>
                    <a:pt x="24144" y="0"/>
                  </a:cubicBez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14"/>
          <p:cNvGrpSpPr/>
          <p:nvPr/>
        </p:nvGrpSpPr>
        <p:grpSpPr>
          <a:xfrm>
            <a:off x="-758173" y="-443900"/>
            <a:ext cx="3672473" cy="6031299"/>
            <a:chOff x="237850" y="660025"/>
            <a:chExt cx="2725600" cy="4476250"/>
          </a:xfrm>
        </p:grpSpPr>
        <p:sp>
          <p:nvSpPr>
            <p:cNvPr id="805" name="Google Shape;805;p14"/>
            <p:cNvSpPr/>
            <p:nvPr/>
          </p:nvSpPr>
          <p:spPr>
            <a:xfrm>
              <a:off x="582175" y="3663275"/>
              <a:ext cx="109600" cy="43700"/>
            </a:xfrm>
            <a:custGeom>
              <a:avLst/>
              <a:gdLst/>
              <a:ahLst/>
              <a:cxnLst/>
              <a:rect l="l" t="t" r="r" b="b"/>
              <a:pathLst>
                <a:path w="4384" h="1748" extrusionOk="0">
                  <a:moveTo>
                    <a:pt x="1" y="0"/>
                  </a:moveTo>
                  <a:lnTo>
                    <a:pt x="1" y="1747"/>
                  </a:lnTo>
                  <a:lnTo>
                    <a:pt x="4383"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4"/>
            <p:cNvSpPr/>
            <p:nvPr/>
          </p:nvSpPr>
          <p:spPr>
            <a:xfrm>
              <a:off x="1258975" y="4396100"/>
              <a:ext cx="117900" cy="84350"/>
            </a:xfrm>
            <a:custGeom>
              <a:avLst/>
              <a:gdLst/>
              <a:ahLst/>
              <a:cxnLst/>
              <a:rect l="l" t="t" r="r" b="b"/>
              <a:pathLst>
                <a:path w="4716" h="3374" extrusionOk="0">
                  <a:moveTo>
                    <a:pt x="697" y="0"/>
                  </a:moveTo>
                  <a:lnTo>
                    <a:pt x="0" y="1606"/>
                  </a:lnTo>
                  <a:lnTo>
                    <a:pt x="4019" y="3373"/>
                  </a:lnTo>
                  <a:lnTo>
                    <a:pt x="4716" y="1768"/>
                  </a:lnTo>
                  <a:lnTo>
                    <a:pt x="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4"/>
            <p:cNvSpPr/>
            <p:nvPr/>
          </p:nvSpPr>
          <p:spPr>
            <a:xfrm>
              <a:off x="1939550" y="4427400"/>
              <a:ext cx="114375" cy="100250"/>
            </a:xfrm>
            <a:custGeom>
              <a:avLst/>
              <a:gdLst/>
              <a:ahLst/>
              <a:cxnLst/>
              <a:rect l="l" t="t" r="r" b="b"/>
              <a:pathLst>
                <a:path w="4575" h="4010" extrusionOk="0">
                  <a:moveTo>
                    <a:pt x="3534" y="1"/>
                  </a:moveTo>
                  <a:lnTo>
                    <a:pt x="0" y="2606"/>
                  </a:lnTo>
                  <a:lnTo>
                    <a:pt x="1040" y="4009"/>
                  </a:lnTo>
                  <a:lnTo>
                    <a:pt x="4575" y="1404"/>
                  </a:lnTo>
                  <a:lnTo>
                    <a:pt x="35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4"/>
            <p:cNvSpPr/>
            <p:nvPr/>
          </p:nvSpPr>
          <p:spPr>
            <a:xfrm>
              <a:off x="2849075" y="4371875"/>
              <a:ext cx="114375" cy="100225"/>
            </a:xfrm>
            <a:custGeom>
              <a:avLst/>
              <a:gdLst/>
              <a:ahLst/>
              <a:cxnLst/>
              <a:rect l="l" t="t" r="r" b="b"/>
              <a:pathLst>
                <a:path w="4575" h="4009" extrusionOk="0">
                  <a:moveTo>
                    <a:pt x="3535" y="0"/>
                  </a:moveTo>
                  <a:lnTo>
                    <a:pt x="1" y="2605"/>
                  </a:lnTo>
                  <a:lnTo>
                    <a:pt x="1041" y="4009"/>
                  </a:lnTo>
                  <a:lnTo>
                    <a:pt x="4575" y="1404"/>
                  </a:lnTo>
                  <a:lnTo>
                    <a:pt x="3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4"/>
            <p:cNvSpPr/>
            <p:nvPr/>
          </p:nvSpPr>
          <p:spPr>
            <a:xfrm>
              <a:off x="2286400" y="4685900"/>
              <a:ext cx="43700" cy="109825"/>
            </a:xfrm>
            <a:custGeom>
              <a:avLst/>
              <a:gdLst/>
              <a:ahLst/>
              <a:cxnLst/>
              <a:rect l="l" t="t" r="r" b="b"/>
              <a:pathLst>
                <a:path w="1748" h="4393" extrusionOk="0">
                  <a:moveTo>
                    <a:pt x="0" y="0"/>
                  </a:moveTo>
                  <a:lnTo>
                    <a:pt x="0" y="4393"/>
                  </a:lnTo>
                  <a:lnTo>
                    <a:pt x="1747" y="4393"/>
                  </a:lnTo>
                  <a:lnTo>
                    <a:pt x="17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4"/>
            <p:cNvSpPr/>
            <p:nvPr/>
          </p:nvSpPr>
          <p:spPr>
            <a:xfrm>
              <a:off x="2641575" y="4923950"/>
              <a:ext cx="118175" cy="82325"/>
            </a:xfrm>
            <a:custGeom>
              <a:avLst/>
              <a:gdLst/>
              <a:ahLst/>
              <a:cxnLst/>
              <a:rect l="l" t="t" r="r" b="b"/>
              <a:pathLst>
                <a:path w="4727" h="3293" extrusionOk="0">
                  <a:moveTo>
                    <a:pt x="657" y="0"/>
                  </a:moveTo>
                  <a:lnTo>
                    <a:pt x="1" y="1626"/>
                  </a:lnTo>
                  <a:lnTo>
                    <a:pt x="4060" y="3292"/>
                  </a:lnTo>
                  <a:lnTo>
                    <a:pt x="4726" y="1677"/>
                  </a:lnTo>
                  <a:lnTo>
                    <a:pt x="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4"/>
            <p:cNvSpPr/>
            <p:nvPr/>
          </p:nvSpPr>
          <p:spPr>
            <a:xfrm>
              <a:off x="539025" y="2920600"/>
              <a:ext cx="118150" cy="84075"/>
            </a:xfrm>
            <a:custGeom>
              <a:avLst/>
              <a:gdLst/>
              <a:ahLst/>
              <a:cxnLst/>
              <a:rect l="l" t="t" r="r" b="b"/>
              <a:pathLst>
                <a:path w="4726" h="3363" extrusionOk="0">
                  <a:moveTo>
                    <a:pt x="707" y="0"/>
                  </a:moveTo>
                  <a:lnTo>
                    <a:pt x="0" y="1596"/>
                  </a:lnTo>
                  <a:lnTo>
                    <a:pt x="4029" y="3363"/>
                  </a:lnTo>
                  <a:lnTo>
                    <a:pt x="4726" y="1767"/>
                  </a:lnTo>
                  <a:lnTo>
                    <a:pt x="7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4"/>
            <p:cNvSpPr/>
            <p:nvPr/>
          </p:nvSpPr>
          <p:spPr>
            <a:xfrm>
              <a:off x="1965550" y="1064925"/>
              <a:ext cx="118175" cy="84075"/>
            </a:xfrm>
            <a:custGeom>
              <a:avLst/>
              <a:gdLst/>
              <a:ahLst/>
              <a:cxnLst/>
              <a:rect l="l" t="t" r="r" b="b"/>
              <a:pathLst>
                <a:path w="4727" h="3363" extrusionOk="0">
                  <a:moveTo>
                    <a:pt x="697" y="0"/>
                  </a:moveTo>
                  <a:lnTo>
                    <a:pt x="0" y="1596"/>
                  </a:lnTo>
                  <a:lnTo>
                    <a:pt x="4019" y="3363"/>
                  </a:lnTo>
                  <a:lnTo>
                    <a:pt x="4726" y="1768"/>
                  </a:lnTo>
                  <a:lnTo>
                    <a:pt x="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4"/>
            <p:cNvSpPr/>
            <p:nvPr/>
          </p:nvSpPr>
          <p:spPr>
            <a:xfrm>
              <a:off x="1190825" y="3453500"/>
              <a:ext cx="50500" cy="112350"/>
            </a:xfrm>
            <a:custGeom>
              <a:avLst/>
              <a:gdLst/>
              <a:ahLst/>
              <a:cxnLst/>
              <a:rect l="l" t="t" r="r" b="b"/>
              <a:pathLst>
                <a:path w="2020" h="4494" extrusionOk="0">
                  <a:moveTo>
                    <a:pt x="273" y="0"/>
                  </a:moveTo>
                  <a:lnTo>
                    <a:pt x="0" y="4383"/>
                  </a:lnTo>
                  <a:lnTo>
                    <a:pt x="1747" y="4494"/>
                  </a:lnTo>
                  <a:lnTo>
                    <a:pt x="202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4"/>
            <p:cNvSpPr/>
            <p:nvPr/>
          </p:nvSpPr>
          <p:spPr>
            <a:xfrm>
              <a:off x="2095800" y="4191375"/>
              <a:ext cx="50275" cy="112100"/>
            </a:xfrm>
            <a:custGeom>
              <a:avLst/>
              <a:gdLst/>
              <a:ahLst/>
              <a:cxnLst/>
              <a:rect l="l" t="t" r="r" b="b"/>
              <a:pathLst>
                <a:path w="2011" h="4484" extrusionOk="0">
                  <a:moveTo>
                    <a:pt x="273" y="0"/>
                  </a:moveTo>
                  <a:lnTo>
                    <a:pt x="1" y="4383"/>
                  </a:lnTo>
                  <a:lnTo>
                    <a:pt x="1748" y="4484"/>
                  </a:lnTo>
                  <a:lnTo>
                    <a:pt x="201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4"/>
            <p:cNvSpPr/>
            <p:nvPr/>
          </p:nvSpPr>
          <p:spPr>
            <a:xfrm>
              <a:off x="2644100" y="4122200"/>
              <a:ext cx="118175" cy="86625"/>
            </a:xfrm>
            <a:custGeom>
              <a:avLst/>
              <a:gdLst/>
              <a:ahLst/>
              <a:cxnLst/>
              <a:rect l="l" t="t" r="r" b="b"/>
              <a:pathLst>
                <a:path w="4727" h="3465" extrusionOk="0">
                  <a:moveTo>
                    <a:pt x="758" y="1"/>
                  </a:moveTo>
                  <a:lnTo>
                    <a:pt x="1" y="1576"/>
                  </a:lnTo>
                  <a:lnTo>
                    <a:pt x="3969" y="3464"/>
                  </a:lnTo>
                  <a:lnTo>
                    <a:pt x="4726" y="1889"/>
                  </a:lnTo>
                  <a:lnTo>
                    <a:pt x="7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4"/>
            <p:cNvSpPr/>
            <p:nvPr/>
          </p:nvSpPr>
          <p:spPr>
            <a:xfrm>
              <a:off x="2400250" y="4371100"/>
              <a:ext cx="92675" cy="116900"/>
            </a:xfrm>
            <a:custGeom>
              <a:avLst/>
              <a:gdLst/>
              <a:ahLst/>
              <a:cxnLst/>
              <a:rect l="l" t="t" r="r" b="b"/>
              <a:pathLst>
                <a:path w="3707" h="4676" extrusionOk="0">
                  <a:moveTo>
                    <a:pt x="1515" y="1"/>
                  </a:moveTo>
                  <a:lnTo>
                    <a:pt x="0" y="869"/>
                  </a:lnTo>
                  <a:lnTo>
                    <a:pt x="2202" y="4676"/>
                  </a:lnTo>
                  <a:lnTo>
                    <a:pt x="3706" y="3797"/>
                  </a:lnTo>
                  <a:lnTo>
                    <a:pt x="1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4"/>
            <p:cNvSpPr/>
            <p:nvPr/>
          </p:nvSpPr>
          <p:spPr>
            <a:xfrm>
              <a:off x="2651175" y="4658375"/>
              <a:ext cx="117400" cy="69700"/>
            </a:xfrm>
            <a:custGeom>
              <a:avLst/>
              <a:gdLst/>
              <a:ahLst/>
              <a:cxnLst/>
              <a:rect l="l" t="t" r="r" b="b"/>
              <a:pathLst>
                <a:path w="4696" h="2788" extrusionOk="0">
                  <a:moveTo>
                    <a:pt x="4261" y="1"/>
                  </a:moveTo>
                  <a:lnTo>
                    <a:pt x="0" y="1091"/>
                  </a:lnTo>
                  <a:lnTo>
                    <a:pt x="434" y="2788"/>
                  </a:lnTo>
                  <a:lnTo>
                    <a:pt x="4696" y="1697"/>
                  </a:lnTo>
                  <a:lnTo>
                    <a:pt x="4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4"/>
            <p:cNvSpPr/>
            <p:nvPr/>
          </p:nvSpPr>
          <p:spPr>
            <a:xfrm>
              <a:off x="303750" y="2062050"/>
              <a:ext cx="50250" cy="112375"/>
            </a:xfrm>
            <a:custGeom>
              <a:avLst/>
              <a:gdLst/>
              <a:ahLst/>
              <a:cxnLst/>
              <a:rect l="l" t="t" r="r" b="b"/>
              <a:pathLst>
                <a:path w="2010" h="4495" extrusionOk="0">
                  <a:moveTo>
                    <a:pt x="263" y="1"/>
                  </a:moveTo>
                  <a:lnTo>
                    <a:pt x="0" y="4383"/>
                  </a:lnTo>
                  <a:lnTo>
                    <a:pt x="1747" y="4494"/>
                  </a:lnTo>
                  <a:lnTo>
                    <a:pt x="2010" y="102"/>
                  </a:lnTo>
                  <a:lnTo>
                    <a:pt x="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4"/>
            <p:cNvSpPr/>
            <p:nvPr/>
          </p:nvSpPr>
          <p:spPr>
            <a:xfrm>
              <a:off x="2237925" y="786475"/>
              <a:ext cx="114125" cy="56575"/>
            </a:xfrm>
            <a:custGeom>
              <a:avLst/>
              <a:gdLst/>
              <a:ahLst/>
              <a:cxnLst/>
              <a:rect l="l" t="t" r="r" b="b"/>
              <a:pathLst>
                <a:path w="4565" h="2263" extrusionOk="0">
                  <a:moveTo>
                    <a:pt x="203" y="1"/>
                  </a:moveTo>
                  <a:lnTo>
                    <a:pt x="1" y="1738"/>
                  </a:lnTo>
                  <a:lnTo>
                    <a:pt x="4353" y="2263"/>
                  </a:lnTo>
                  <a:lnTo>
                    <a:pt x="4565" y="526"/>
                  </a:lnTo>
                  <a:lnTo>
                    <a:pt x="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4"/>
            <p:cNvSpPr/>
            <p:nvPr/>
          </p:nvSpPr>
          <p:spPr>
            <a:xfrm>
              <a:off x="1555325" y="1172975"/>
              <a:ext cx="96225" cy="115875"/>
            </a:xfrm>
            <a:custGeom>
              <a:avLst/>
              <a:gdLst/>
              <a:ahLst/>
              <a:cxnLst/>
              <a:rect l="l" t="t" r="r" b="b"/>
              <a:pathLst>
                <a:path w="3849" h="4635" extrusionOk="0">
                  <a:moveTo>
                    <a:pt x="2374" y="0"/>
                  </a:moveTo>
                  <a:lnTo>
                    <a:pt x="1" y="3696"/>
                  </a:lnTo>
                  <a:lnTo>
                    <a:pt x="1475" y="4635"/>
                  </a:lnTo>
                  <a:lnTo>
                    <a:pt x="3848" y="939"/>
                  </a:lnTo>
                  <a:lnTo>
                    <a:pt x="23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4"/>
            <p:cNvSpPr/>
            <p:nvPr/>
          </p:nvSpPr>
          <p:spPr>
            <a:xfrm>
              <a:off x="1216300" y="1115675"/>
              <a:ext cx="61875" cy="115625"/>
            </a:xfrm>
            <a:custGeom>
              <a:avLst/>
              <a:gdLst/>
              <a:ahLst/>
              <a:cxnLst/>
              <a:rect l="l" t="t" r="r" b="b"/>
              <a:pathLst>
                <a:path w="2475" h="4625" extrusionOk="0">
                  <a:moveTo>
                    <a:pt x="1728" y="0"/>
                  </a:moveTo>
                  <a:lnTo>
                    <a:pt x="1" y="303"/>
                  </a:lnTo>
                  <a:lnTo>
                    <a:pt x="758" y="4625"/>
                  </a:lnTo>
                  <a:lnTo>
                    <a:pt x="2475" y="4322"/>
                  </a:lnTo>
                  <a:lnTo>
                    <a:pt x="17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4"/>
            <p:cNvSpPr/>
            <p:nvPr/>
          </p:nvSpPr>
          <p:spPr>
            <a:xfrm>
              <a:off x="2473700" y="1004850"/>
              <a:ext cx="115650" cy="96950"/>
            </a:xfrm>
            <a:custGeom>
              <a:avLst/>
              <a:gdLst/>
              <a:ahLst/>
              <a:cxnLst/>
              <a:rect l="l" t="t" r="r" b="b"/>
              <a:pathLst>
                <a:path w="4626" h="3878" extrusionOk="0">
                  <a:moveTo>
                    <a:pt x="3656" y="0"/>
                  </a:moveTo>
                  <a:lnTo>
                    <a:pt x="1" y="2424"/>
                  </a:lnTo>
                  <a:lnTo>
                    <a:pt x="970" y="387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4"/>
            <p:cNvSpPr/>
            <p:nvPr/>
          </p:nvSpPr>
          <p:spPr>
            <a:xfrm>
              <a:off x="1419525" y="725650"/>
              <a:ext cx="66675" cy="116900"/>
            </a:xfrm>
            <a:custGeom>
              <a:avLst/>
              <a:gdLst/>
              <a:ahLst/>
              <a:cxnLst/>
              <a:rect l="l" t="t" r="r" b="b"/>
              <a:pathLst>
                <a:path w="2667" h="4676" extrusionOk="0">
                  <a:moveTo>
                    <a:pt x="1697" y="0"/>
                  </a:moveTo>
                  <a:lnTo>
                    <a:pt x="0" y="394"/>
                  </a:lnTo>
                  <a:lnTo>
                    <a:pt x="960" y="4676"/>
                  </a:lnTo>
                  <a:lnTo>
                    <a:pt x="2666" y="4292"/>
                  </a:lnTo>
                  <a:lnTo>
                    <a:pt x="1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4"/>
            <p:cNvSpPr/>
            <p:nvPr/>
          </p:nvSpPr>
          <p:spPr>
            <a:xfrm>
              <a:off x="1847900" y="676675"/>
              <a:ext cx="103025" cy="112875"/>
            </a:xfrm>
            <a:custGeom>
              <a:avLst/>
              <a:gdLst/>
              <a:ahLst/>
              <a:cxnLst/>
              <a:rect l="l" t="t" r="r" b="b"/>
              <a:pathLst>
                <a:path w="4121" h="4515" extrusionOk="0">
                  <a:moveTo>
                    <a:pt x="2768" y="0"/>
                  </a:moveTo>
                  <a:lnTo>
                    <a:pt x="1" y="3413"/>
                  </a:lnTo>
                  <a:lnTo>
                    <a:pt x="1354" y="4514"/>
                  </a:lnTo>
                  <a:lnTo>
                    <a:pt x="4121" y="1101"/>
                  </a:lnTo>
                  <a:lnTo>
                    <a:pt x="2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4"/>
            <p:cNvSpPr/>
            <p:nvPr/>
          </p:nvSpPr>
          <p:spPr>
            <a:xfrm>
              <a:off x="1265525" y="1646025"/>
              <a:ext cx="117925" cy="77025"/>
            </a:xfrm>
            <a:custGeom>
              <a:avLst/>
              <a:gdLst/>
              <a:ahLst/>
              <a:cxnLst/>
              <a:rect l="l" t="t" r="r" b="b"/>
              <a:pathLst>
                <a:path w="4717" h="3081" extrusionOk="0">
                  <a:moveTo>
                    <a:pt x="566" y="1"/>
                  </a:moveTo>
                  <a:lnTo>
                    <a:pt x="1" y="1657"/>
                  </a:lnTo>
                  <a:lnTo>
                    <a:pt x="4151" y="3081"/>
                  </a:lnTo>
                  <a:lnTo>
                    <a:pt x="4716" y="142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4"/>
            <p:cNvSpPr/>
            <p:nvPr/>
          </p:nvSpPr>
          <p:spPr>
            <a:xfrm>
              <a:off x="1746925" y="1455950"/>
              <a:ext cx="104300" cy="112100"/>
            </a:xfrm>
            <a:custGeom>
              <a:avLst/>
              <a:gdLst/>
              <a:ahLst/>
              <a:cxnLst/>
              <a:rect l="l" t="t" r="r" b="b"/>
              <a:pathLst>
                <a:path w="4172" h="4484" extrusionOk="0">
                  <a:moveTo>
                    <a:pt x="1344" y="1"/>
                  </a:moveTo>
                  <a:lnTo>
                    <a:pt x="1" y="1131"/>
                  </a:lnTo>
                  <a:lnTo>
                    <a:pt x="2838" y="4484"/>
                  </a:lnTo>
                  <a:lnTo>
                    <a:pt x="4171" y="3363"/>
                  </a:lnTo>
                  <a:lnTo>
                    <a:pt x="1344" y="1"/>
                  </a:lnTo>
                  <a:close/>
                </a:path>
              </a:pathLst>
            </a:custGeom>
            <a:solidFill>
              <a:srgbClr val="73B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4"/>
            <p:cNvSpPr/>
            <p:nvPr/>
          </p:nvSpPr>
          <p:spPr>
            <a:xfrm>
              <a:off x="2237675" y="1276725"/>
              <a:ext cx="92425" cy="117150"/>
            </a:xfrm>
            <a:custGeom>
              <a:avLst/>
              <a:gdLst/>
              <a:ahLst/>
              <a:cxnLst/>
              <a:rect l="l" t="t" r="r" b="b"/>
              <a:pathLst>
                <a:path w="3697" h="4686" extrusionOk="0">
                  <a:moveTo>
                    <a:pt x="2182" y="0"/>
                  </a:moveTo>
                  <a:lnTo>
                    <a:pt x="1" y="3817"/>
                  </a:lnTo>
                  <a:lnTo>
                    <a:pt x="1515" y="4686"/>
                  </a:lnTo>
                  <a:lnTo>
                    <a:pt x="3696" y="869"/>
                  </a:lnTo>
                  <a:lnTo>
                    <a:pt x="21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4"/>
            <p:cNvSpPr/>
            <p:nvPr/>
          </p:nvSpPr>
          <p:spPr>
            <a:xfrm>
              <a:off x="1152700" y="2567950"/>
              <a:ext cx="48225" cy="111600"/>
            </a:xfrm>
            <a:custGeom>
              <a:avLst/>
              <a:gdLst/>
              <a:ahLst/>
              <a:cxnLst/>
              <a:rect l="l" t="t" r="r" b="b"/>
              <a:pathLst>
                <a:path w="1929" h="4464" extrusionOk="0">
                  <a:moveTo>
                    <a:pt x="1737" y="0"/>
                  </a:moveTo>
                  <a:lnTo>
                    <a:pt x="0" y="81"/>
                  </a:lnTo>
                  <a:lnTo>
                    <a:pt x="192" y="4463"/>
                  </a:lnTo>
                  <a:lnTo>
                    <a:pt x="1929" y="4393"/>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4"/>
            <p:cNvSpPr/>
            <p:nvPr/>
          </p:nvSpPr>
          <p:spPr>
            <a:xfrm>
              <a:off x="1018150" y="2825175"/>
              <a:ext cx="80300" cy="118175"/>
            </a:xfrm>
            <a:custGeom>
              <a:avLst/>
              <a:gdLst/>
              <a:ahLst/>
              <a:cxnLst/>
              <a:rect l="l" t="t" r="r" b="b"/>
              <a:pathLst>
                <a:path w="3212" h="4727" extrusionOk="0">
                  <a:moveTo>
                    <a:pt x="1576" y="1"/>
                  </a:moveTo>
                  <a:lnTo>
                    <a:pt x="0" y="4100"/>
                  </a:lnTo>
                  <a:lnTo>
                    <a:pt x="1626" y="4726"/>
                  </a:lnTo>
                  <a:lnTo>
                    <a:pt x="3211"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4"/>
            <p:cNvSpPr/>
            <p:nvPr/>
          </p:nvSpPr>
          <p:spPr>
            <a:xfrm>
              <a:off x="482725" y="4260550"/>
              <a:ext cx="80300" cy="118150"/>
            </a:xfrm>
            <a:custGeom>
              <a:avLst/>
              <a:gdLst/>
              <a:ahLst/>
              <a:cxnLst/>
              <a:rect l="l" t="t" r="r" b="b"/>
              <a:pathLst>
                <a:path w="3212" h="4726" extrusionOk="0">
                  <a:moveTo>
                    <a:pt x="1586" y="0"/>
                  </a:moveTo>
                  <a:lnTo>
                    <a:pt x="1" y="4100"/>
                  </a:lnTo>
                  <a:lnTo>
                    <a:pt x="1626" y="4726"/>
                  </a:lnTo>
                  <a:lnTo>
                    <a:pt x="3212" y="626"/>
                  </a:lnTo>
                  <a:lnTo>
                    <a:pt x="15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4"/>
            <p:cNvSpPr/>
            <p:nvPr/>
          </p:nvSpPr>
          <p:spPr>
            <a:xfrm>
              <a:off x="1177175" y="3139450"/>
              <a:ext cx="117675" cy="73000"/>
            </a:xfrm>
            <a:custGeom>
              <a:avLst/>
              <a:gdLst/>
              <a:ahLst/>
              <a:cxnLst/>
              <a:rect l="l" t="t" r="r" b="b"/>
              <a:pathLst>
                <a:path w="4707" h="2920" extrusionOk="0">
                  <a:moveTo>
                    <a:pt x="4211" y="1"/>
                  </a:moveTo>
                  <a:lnTo>
                    <a:pt x="1" y="1243"/>
                  </a:lnTo>
                  <a:lnTo>
                    <a:pt x="496" y="2919"/>
                  </a:lnTo>
                  <a:lnTo>
                    <a:pt x="4706" y="1677"/>
                  </a:lnTo>
                  <a:lnTo>
                    <a:pt x="42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4"/>
            <p:cNvSpPr/>
            <p:nvPr/>
          </p:nvSpPr>
          <p:spPr>
            <a:xfrm>
              <a:off x="844475" y="2103950"/>
              <a:ext cx="96200" cy="116150"/>
            </a:xfrm>
            <a:custGeom>
              <a:avLst/>
              <a:gdLst/>
              <a:ahLst/>
              <a:cxnLst/>
              <a:rect l="l" t="t" r="r" b="b"/>
              <a:pathLst>
                <a:path w="3848" h="4646" extrusionOk="0">
                  <a:moveTo>
                    <a:pt x="2373" y="1"/>
                  </a:moveTo>
                  <a:lnTo>
                    <a:pt x="0" y="3697"/>
                  </a:lnTo>
                  <a:lnTo>
                    <a:pt x="1475" y="4646"/>
                  </a:lnTo>
                  <a:lnTo>
                    <a:pt x="3847" y="950"/>
                  </a:lnTo>
                  <a:lnTo>
                    <a:pt x="23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4"/>
            <p:cNvSpPr/>
            <p:nvPr/>
          </p:nvSpPr>
          <p:spPr>
            <a:xfrm>
              <a:off x="781100" y="2506100"/>
              <a:ext cx="115650" cy="97200"/>
            </a:xfrm>
            <a:custGeom>
              <a:avLst/>
              <a:gdLst/>
              <a:ahLst/>
              <a:cxnLst/>
              <a:rect l="l" t="t" r="r" b="b"/>
              <a:pathLst>
                <a:path w="4626" h="3888" extrusionOk="0">
                  <a:moveTo>
                    <a:pt x="3656" y="0"/>
                  </a:moveTo>
                  <a:lnTo>
                    <a:pt x="1" y="2424"/>
                  </a:lnTo>
                  <a:lnTo>
                    <a:pt x="960" y="388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4"/>
            <p:cNvSpPr/>
            <p:nvPr/>
          </p:nvSpPr>
          <p:spPr>
            <a:xfrm>
              <a:off x="1211775" y="2019900"/>
              <a:ext cx="114625" cy="100250"/>
            </a:xfrm>
            <a:custGeom>
              <a:avLst/>
              <a:gdLst/>
              <a:ahLst/>
              <a:cxnLst/>
              <a:rect l="l" t="t" r="r" b="b"/>
              <a:pathLst>
                <a:path w="4585" h="4010" extrusionOk="0">
                  <a:moveTo>
                    <a:pt x="1040" y="0"/>
                  </a:moveTo>
                  <a:lnTo>
                    <a:pt x="0" y="1414"/>
                  </a:lnTo>
                  <a:lnTo>
                    <a:pt x="3544" y="4009"/>
                  </a:lnTo>
                  <a:lnTo>
                    <a:pt x="4584" y="2595"/>
                  </a:lnTo>
                  <a:lnTo>
                    <a:pt x="1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4"/>
            <p:cNvSpPr/>
            <p:nvPr/>
          </p:nvSpPr>
          <p:spPr>
            <a:xfrm>
              <a:off x="1462175" y="4818175"/>
              <a:ext cx="109850" cy="43700"/>
            </a:xfrm>
            <a:custGeom>
              <a:avLst/>
              <a:gdLst/>
              <a:ahLst/>
              <a:cxnLst/>
              <a:rect l="l" t="t" r="r" b="b"/>
              <a:pathLst>
                <a:path w="4394" h="1748" extrusionOk="0">
                  <a:moveTo>
                    <a:pt x="1" y="1"/>
                  </a:moveTo>
                  <a:lnTo>
                    <a:pt x="1" y="1747"/>
                  </a:lnTo>
                  <a:lnTo>
                    <a:pt x="4393" y="174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4"/>
            <p:cNvSpPr/>
            <p:nvPr/>
          </p:nvSpPr>
          <p:spPr>
            <a:xfrm>
              <a:off x="1106250" y="5031225"/>
              <a:ext cx="111600" cy="105050"/>
            </a:xfrm>
            <a:custGeom>
              <a:avLst/>
              <a:gdLst/>
              <a:ahLst/>
              <a:cxnLst/>
              <a:rect l="l" t="t" r="r" b="b"/>
              <a:pathLst>
                <a:path w="4464" h="4202" extrusionOk="0">
                  <a:moveTo>
                    <a:pt x="3312" y="1"/>
                  </a:moveTo>
                  <a:lnTo>
                    <a:pt x="0" y="2879"/>
                  </a:lnTo>
                  <a:lnTo>
                    <a:pt x="1141" y="4201"/>
                  </a:lnTo>
                  <a:lnTo>
                    <a:pt x="4464" y="1324"/>
                  </a:lnTo>
                  <a:lnTo>
                    <a:pt x="33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4"/>
            <p:cNvSpPr/>
            <p:nvPr/>
          </p:nvSpPr>
          <p:spPr>
            <a:xfrm>
              <a:off x="396150" y="3257100"/>
              <a:ext cx="96200" cy="115900"/>
            </a:xfrm>
            <a:custGeom>
              <a:avLst/>
              <a:gdLst/>
              <a:ahLst/>
              <a:cxnLst/>
              <a:rect l="l" t="t" r="r" b="b"/>
              <a:pathLst>
                <a:path w="3848" h="4636" extrusionOk="0">
                  <a:moveTo>
                    <a:pt x="2373" y="0"/>
                  </a:moveTo>
                  <a:lnTo>
                    <a:pt x="0" y="3696"/>
                  </a:lnTo>
                  <a:lnTo>
                    <a:pt x="1474" y="4635"/>
                  </a:lnTo>
                  <a:lnTo>
                    <a:pt x="3847" y="950"/>
                  </a:lnTo>
                  <a:lnTo>
                    <a:pt x="2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4"/>
            <p:cNvSpPr/>
            <p:nvPr/>
          </p:nvSpPr>
          <p:spPr>
            <a:xfrm>
              <a:off x="623850" y="950825"/>
              <a:ext cx="86350" cy="117900"/>
            </a:xfrm>
            <a:custGeom>
              <a:avLst/>
              <a:gdLst/>
              <a:ahLst/>
              <a:cxnLst/>
              <a:rect l="l" t="t" r="r" b="b"/>
              <a:pathLst>
                <a:path w="3454" h="4716" extrusionOk="0">
                  <a:moveTo>
                    <a:pt x="1868" y="0"/>
                  </a:moveTo>
                  <a:lnTo>
                    <a:pt x="0" y="3969"/>
                  </a:lnTo>
                  <a:lnTo>
                    <a:pt x="1585" y="4716"/>
                  </a:lnTo>
                  <a:lnTo>
                    <a:pt x="3453" y="737"/>
                  </a:lnTo>
                  <a:lnTo>
                    <a:pt x="18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4"/>
            <p:cNvSpPr/>
            <p:nvPr/>
          </p:nvSpPr>
          <p:spPr>
            <a:xfrm>
              <a:off x="1012100" y="768825"/>
              <a:ext cx="117150" cy="91150"/>
            </a:xfrm>
            <a:custGeom>
              <a:avLst/>
              <a:gdLst/>
              <a:ahLst/>
              <a:cxnLst/>
              <a:rect l="l" t="t" r="r" b="b"/>
              <a:pathLst>
                <a:path w="4686" h="3646" extrusionOk="0">
                  <a:moveTo>
                    <a:pt x="838" y="0"/>
                  </a:moveTo>
                  <a:lnTo>
                    <a:pt x="0" y="1535"/>
                  </a:lnTo>
                  <a:lnTo>
                    <a:pt x="3847" y="3645"/>
                  </a:lnTo>
                  <a:lnTo>
                    <a:pt x="4685" y="2110"/>
                  </a:lnTo>
                  <a:lnTo>
                    <a:pt x="8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4"/>
            <p:cNvSpPr/>
            <p:nvPr/>
          </p:nvSpPr>
          <p:spPr>
            <a:xfrm>
              <a:off x="360050" y="660025"/>
              <a:ext cx="116900" cy="92900"/>
            </a:xfrm>
            <a:custGeom>
              <a:avLst/>
              <a:gdLst/>
              <a:ahLst/>
              <a:cxnLst/>
              <a:rect l="l" t="t" r="r" b="b"/>
              <a:pathLst>
                <a:path w="4676" h="3716" extrusionOk="0">
                  <a:moveTo>
                    <a:pt x="3807" y="0"/>
                  </a:moveTo>
                  <a:lnTo>
                    <a:pt x="0" y="2201"/>
                  </a:lnTo>
                  <a:lnTo>
                    <a:pt x="868" y="3716"/>
                  </a:lnTo>
                  <a:lnTo>
                    <a:pt x="4675" y="1515"/>
                  </a:lnTo>
                  <a:lnTo>
                    <a:pt x="38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4"/>
            <p:cNvSpPr/>
            <p:nvPr/>
          </p:nvSpPr>
          <p:spPr>
            <a:xfrm>
              <a:off x="237850" y="1312825"/>
              <a:ext cx="118175" cy="82825"/>
            </a:xfrm>
            <a:custGeom>
              <a:avLst/>
              <a:gdLst/>
              <a:ahLst/>
              <a:cxnLst/>
              <a:rect l="l" t="t" r="r" b="b"/>
              <a:pathLst>
                <a:path w="4727" h="3313" extrusionOk="0">
                  <a:moveTo>
                    <a:pt x="677" y="0"/>
                  </a:moveTo>
                  <a:lnTo>
                    <a:pt x="1" y="1616"/>
                  </a:lnTo>
                  <a:lnTo>
                    <a:pt x="4050" y="3312"/>
                  </a:lnTo>
                  <a:lnTo>
                    <a:pt x="4727" y="1697"/>
                  </a:lnTo>
                  <a:lnTo>
                    <a:pt x="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4"/>
            <p:cNvSpPr/>
            <p:nvPr/>
          </p:nvSpPr>
          <p:spPr>
            <a:xfrm>
              <a:off x="415575" y="1670275"/>
              <a:ext cx="107325" cy="109825"/>
            </a:xfrm>
            <a:custGeom>
              <a:avLst/>
              <a:gdLst/>
              <a:ahLst/>
              <a:cxnLst/>
              <a:rect l="l" t="t" r="r" b="b"/>
              <a:pathLst>
                <a:path w="4293" h="4393" extrusionOk="0">
                  <a:moveTo>
                    <a:pt x="1263" y="0"/>
                  </a:moveTo>
                  <a:lnTo>
                    <a:pt x="1" y="1212"/>
                  </a:lnTo>
                  <a:lnTo>
                    <a:pt x="3030" y="4393"/>
                  </a:lnTo>
                  <a:lnTo>
                    <a:pt x="4292" y="3181"/>
                  </a:ln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4"/>
            <p:cNvSpPr/>
            <p:nvPr/>
          </p:nvSpPr>
          <p:spPr>
            <a:xfrm>
              <a:off x="790200" y="1477650"/>
              <a:ext cx="60100" cy="115150"/>
            </a:xfrm>
            <a:custGeom>
              <a:avLst/>
              <a:gdLst/>
              <a:ahLst/>
              <a:cxnLst/>
              <a:rect l="l" t="t" r="r" b="b"/>
              <a:pathLst>
                <a:path w="2404" h="4606" extrusionOk="0">
                  <a:moveTo>
                    <a:pt x="677" y="1"/>
                  </a:moveTo>
                  <a:lnTo>
                    <a:pt x="0" y="4343"/>
                  </a:lnTo>
                  <a:lnTo>
                    <a:pt x="1727" y="4605"/>
                  </a:lnTo>
                  <a:lnTo>
                    <a:pt x="2404" y="263"/>
                  </a:lnTo>
                  <a:lnTo>
                    <a:pt x="6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4"/>
            <p:cNvSpPr/>
            <p:nvPr/>
          </p:nvSpPr>
          <p:spPr>
            <a:xfrm>
              <a:off x="837650" y="1232300"/>
              <a:ext cx="95450" cy="116400"/>
            </a:xfrm>
            <a:custGeom>
              <a:avLst/>
              <a:gdLst/>
              <a:ahLst/>
              <a:cxnLst/>
              <a:rect l="l" t="t" r="r" b="b"/>
              <a:pathLst>
                <a:path w="3818" h="4656" extrusionOk="0">
                  <a:moveTo>
                    <a:pt x="1475" y="0"/>
                  </a:moveTo>
                  <a:lnTo>
                    <a:pt x="1" y="929"/>
                  </a:lnTo>
                  <a:lnTo>
                    <a:pt x="2333" y="4655"/>
                  </a:lnTo>
                  <a:lnTo>
                    <a:pt x="3818" y="3726"/>
                  </a:lnTo>
                  <a:lnTo>
                    <a:pt x="1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4"/>
            <p:cNvSpPr/>
            <p:nvPr/>
          </p:nvSpPr>
          <p:spPr>
            <a:xfrm>
              <a:off x="1244575" y="3745050"/>
              <a:ext cx="115650" cy="97225"/>
            </a:xfrm>
            <a:custGeom>
              <a:avLst/>
              <a:gdLst/>
              <a:ahLst/>
              <a:cxnLst/>
              <a:rect l="l" t="t" r="r" b="b"/>
              <a:pathLst>
                <a:path w="4626" h="3889" extrusionOk="0">
                  <a:moveTo>
                    <a:pt x="3656" y="1"/>
                  </a:moveTo>
                  <a:lnTo>
                    <a:pt x="1" y="2434"/>
                  </a:lnTo>
                  <a:lnTo>
                    <a:pt x="970" y="3888"/>
                  </a:lnTo>
                  <a:lnTo>
                    <a:pt x="4626" y="1455"/>
                  </a:lnTo>
                  <a:lnTo>
                    <a:pt x="3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4"/>
            <p:cNvSpPr/>
            <p:nvPr/>
          </p:nvSpPr>
          <p:spPr>
            <a:xfrm>
              <a:off x="688450" y="3413850"/>
              <a:ext cx="118175" cy="76775"/>
            </a:xfrm>
            <a:custGeom>
              <a:avLst/>
              <a:gdLst/>
              <a:ahLst/>
              <a:cxnLst/>
              <a:rect l="l" t="t" r="r" b="b"/>
              <a:pathLst>
                <a:path w="4727" h="3071" extrusionOk="0">
                  <a:moveTo>
                    <a:pt x="566" y="1"/>
                  </a:moveTo>
                  <a:lnTo>
                    <a:pt x="1" y="1647"/>
                  </a:lnTo>
                  <a:lnTo>
                    <a:pt x="4161" y="3071"/>
                  </a:lnTo>
                  <a:lnTo>
                    <a:pt x="4727" y="141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4"/>
            <p:cNvSpPr/>
            <p:nvPr/>
          </p:nvSpPr>
          <p:spPr>
            <a:xfrm>
              <a:off x="1934000" y="4710375"/>
              <a:ext cx="48475" cy="111600"/>
            </a:xfrm>
            <a:custGeom>
              <a:avLst/>
              <a:gdLst/>
              <a:ahLst/>
              <a:cxnLst/>
              <a:rect l="l" t="t" r="r" b="b"/>
              <a:pathLst>
                <a:path w="1939" h="4464" extrusionOk="0">
                  <a:moveTo>
                    <a:pt x="1747" y="1"/>
                  </a:moveTo>
                  <a:lnTo>
                    <a:pt x="0" y="72"/>
                  </a:lnTo>
                  <a:lnTo>
                    <a:pt x="192" y="4464"/>
                  </a:lnTo>
                  <a:lnTo>
                    <a:pt x="1939" y="4383"/>
                  </a:lnTo>
                  <a:lnTo>
                    <a:pt x="17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4"/>
            <p:cNvSpPr/>
            <p:nvPr/>
          </p:nvSpPr>
          <p:spPr>
            <a:xfrm>
              <a:off x="899500" y="4725025"/>
              <a:ext cx="80300" cy="118175"/>
            </a:xfrm>
            <a:custGeom>
              <a:avLst/>
              <a:gdLst/>
              <a:ahLst/>
              <a:cxnLst/>
              <a:rect l="l" t="t" r="r" b="b"/>
              <a:pathLst>
                <a:path w="3212" h="4727" extrusionOk="0">
                  <a:moveTo>
                    <a:pt x="1576" y="1"/>
                  </a:moveTo>
                  <a:lnTo>
                    <a:pt x="1" y="4090"/>
                  </a:lnTo>
                  <a:lnTo>
                    <a:pt x="1626" y="4726"/>
                  </a:lnTo>
                  <a:lnTo>
                    <a:pt x="3212"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4"/>
            <p:cNvSpPr/>
            <p:nvPr/>
          </p:nvSpPr>
          <p:spPr>
            <a:xfrm>
              <a:off x="393100" y="4769950"/>
              <a:ext cx="111875" cy="49250"/>
            </a:xfrm>
            <a:custGeom>
              <a:avLst/>
              <a:gdLst/>
              <a:ahLst/>
              <a:cxnLst/>
              <a:rect l="l" t="t" r="r" b="b"/>
              <a:pathLst>
                <a:path w="4475" h="1970" extrusionOk="0">
                  <a:moveTo>
                    <a:pt x="82" y="1"/>
                  </a:moveTo>
                  <a:lnTo>
                    <a:pt x="1" y="1748"/>
                  </a:lnTo>
                  <a:lnTo>
                    <a:pt x="4383" y="1970"/>
                  </a:lnTo>
                  <a:lnTo>
                    <a:pt x="4474" y="223"/>
                  </a:lnTo>
                  <a:lnTo>
                    <a:pt x="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4"/>
            <p:cNvSpPr/>
            <p:nvPr/>
          </p:nvSpPr>
          <p:spPr>
            <a:xfrm>
              <a:off x="427450" y="3929350"/>
              <a:ext cx="104275" cy="112100"/>
            </a:xfrm>
            <a:custGeom>
              <a:avLst/>
              <a:gdLst/>
              <a:ahLst/>
              <a:cxnLst/>
              <a:rect l="l" t="t" r="r" b="b"/>
              <a:pathLst>
                <a:path w="4171" h="4484" extrusionOk="0">
                  <a:moveTo>
                    <a:pt x="1343" y="0"/>
                  </a:moveTo>
                  <a:lnTo>
                    <a:pt x="0" y="1131"/>
                  </a:lnTo>
                  <a:lnTo>
                    <a:pt x="2827" y="4483"/>
                  </a:lnTo>
                  <a:lnTo>
                    <a:pt x="4170" y="3363"/>
                  </a:lnTo>
                  <a:lnTo>
                    <a:pt x="1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4"/>
            <p:cNvSpPr/>
            <p:nvPr/>
          </p:nvSpPr>
          <p:spPr>
            <a:xfrm>
              <a:off x="1647475" y="4277450"/>
              <a:ext cx="116650" cy="98975"/>
            </a:xfrm>
            <a:custGeom>
              <a:avLst/>
              <a:gdLst/>
              <a:ahLst/>
              <a:cxnLst/>
              <a:rect l="l" t="t" r="r" b="b"/>
              <a:pathLst>
                <a:path w="4666" h="3959" extrusionOk="0">
                  <a:moveTo>
                    <a:pt x="3656" y="1"/>
                  </a:moveTo>
                  <a:lnTo>
                    <a:pt x="1" y="2434"/>
                  </a:lnTo>
                  <a:lnTo>
                    <a:pt x="1010" y="3959"/>
                  </a:lnTo>
                  <a:lnTo>
                    <a:pt x="4666" y="1525"/>
                  </a:lnTo>
                  <a:lnTo>
                    <a:pt x="3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4"/>
            <p:cNvSpPr/>
            <p:nvPr/>
          </p:nvSpPr>
          <p:spPr>
            <a:xfrm>
              <a:off x="859625" y="4332725"/>
              <a:ext cx="116900" cy="99000"/>
            </a:xfrm>
            <a:custGeom>
              <a:avLst/>
              <a:gdLst/>
              <a:ahLst/>
              <a:cxnLst/>
              <a:rect l="l" t="t" r="r" b="b"/>
              <a:pathLst>
                <a:path w="4676" h="3960" extrusionOk="0">
                  <a:moveTo>
                    <a:pt x="3666" y="1"/>
                  </a:moveTo>
                  <a:lnTo>
                    <a:pt x="0" y="2434"/>
                  </a:lnTo>
                  <a:lnTo>
                    <a:pt x="1020" y="3959"/>
                  </a:lnTo>
                  <a:lnTo>
                    <a:pt x="4675" y="1526"/>
                  </a:lnTo>
                  <a:lnTo>
                    <a:pt x="3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4"/>
            <p:cNvSpPr/>
            <p:nvPr/>
          </p:nvSpPr>
          <p:spPr>
            <a:xfrm>
              <a:off x="1565175" y="3851325"/>
              <a:ext cx="114625" cy="100000"/>
            </a:xfrm>
            <a:custGeom>
              <a:avLst/>
              <a:gdLst/>
              <a:ahLst/>
              <a:cxnLst/>
              <a:rect l="l" t="t" r="r" b="b"/>
              <a:pathLst>
                <a:path w="4585" h="4000" extrusionOk="0">
                  <a:moveTo>
                    <a:pt x="1041" y="1"/>
                  </a:moveTo>
                  <a:lnTo>
                    <a:pt x="1" y="1405"/>
                  </a:lnTo>
                  <a:lnTo>
                    <a:pt x="3545" y="4000"/>
                  </a:lnTo>
                  <a:lnTo>
                    <a:pt x="4585" y="2596"/>
                  </a:lnTo>
                  <a:lnTo>
                    <a:pt x="10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4"/>
            <p:cNvSpPr/>
            <p:nvPr/>
          </p:nvSpPr>
          <p:spPr>
            <a:xfrm>
              <a:off x="817975" y="4009100"/>
              <a:ext cx="108550" cy="108575"/>
            </a:xfrm>
            <a:custGeom>
              <a:avLst/>
              <a:gdLst/>
              <a:ahLst/>
              <a:cxnLst/>
              <a:rect l="l" t="t" r="r" b="b"/>
              <a:pathLst>
                <a:path w="4342" h="4343" extrusionOk="0">
                  <a:moveTo>
                    <a:pt x="3100" y="1"/>
                  </a:moveTo>
                  <a:lnTo>
                    <a:pt x="0" y="3101"/>
                  </a:lnTo>
                  <a:lnTo>
                    <a:pt x="1232" y="4343"/>
                  </a:lnTo>
                  <a:lnTo>
                    <a:pt x="4342" y="1233"/>
                  </a:lnTo>
                  <a:lnTo>
                    <a:pt x="3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14"/>
          <p:cNvGrpSpPr/>
          <p:nvPr/>
        </p:nvGrpSpPr>
        <p:grpSpPr>
          <a:xfrm>
            <a:off x="6160311" y="-436253"/>
            <a:ext cx="3741865" cy="6016006"/>
            <a:chOff x="4594175" y="578725"/>
            <a:chExt cx="2777100" cy="4464900"/>
          </a:xfrm>
        </p:grpSpPr>
        <p:sp>
          <p:nvSpPr>
            <p:cNvPr id="856" name="Google Shape;856;p14"/>
            <p:cNvSpPr/>
            <p:nvPr/>
          </p:nvSpPr>
          <p:spPr>
            <a:xfrm>
              <a:off x="7272800" y="3580725"/>
              <a:ext cx="98475" cy="115125"/>
            </a:xfrm>
            <a:custGeom>
              <a:avLst/>
              <a:gdLst/>
              <a:ahLst/>
              <a:cxnLst/>
              <a:rect l="l" t="t" r="r" b="b"/>
              <a:pathLst>
                <a:path w="3939" h="4605" extrusionOk="0">
                  <a:moveTo>
                    <a:pt x="2495" y="0"/>
                  </a:moveTo>
                  <a:lnTo>
                    <a:pt x="1" y="3615"/>
                  </a:lnTo>
                  <a:lnTo>
                    <a:pt x="1435" y="4605"/>
                  </a:lnTo>
                  <a:lnTo>
                    <a:pt x="3939" y="1000"/>
                  </a:lnTo>
                  <a:lnTo>
                    <a:pt x="24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4"/>
            <p:cNvSpPr/>
            <p:nvPr/>
          </p:nvSpPr>
          <p:spPr>
            <a:xfrm>
              <a:off x="7040050" y="4734375"/>
              <a:ext cx="117925" cy="84075"/>
            </a:xfrm>
            <a:custGeom>
              <a:avLst/>
              <a:gdLst/>
              <a:ahLst/>
              <a:cxnLst/>
              <a:rect l="l" t="t" r="r" b="b"/>
              <a:pathLst>
                <a:path w="4717" h="3363" extrusionOk="0">
                  <a:moveTo>
                    <a:pt x="698" y="0"/>
                  </a:moveTo>
                  <a:lnTo>
                    <a:pt x="1" y="1606"/>
                  </a:lnTo>
                  <a:lnTo>
                    <a:pt x="4020" y="3363"/>
                  </a:lnTo>
                  <a:lnTo>
                    <a:pt x="4717" y="1767"/>
                  </a:lnTo>
                  <a:lnTo>
                    <a:pt x="6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4"/>
            <p:cNvSpPr/>
            <p:nvPr/>
          </p:nvSpPr>
          <p:spPr>
            <a:xfrm>
              <a:off x="6712150" y="4509200"/>
              <a:ext cx="50250" cy="112350"/>
            </a:xfrm>
            <a:custGeom>
              <a:avLst/>
              <a:gdLst/>
              <a:ahLst/>
              <a:cxnLst/>
              <a:rect l="l" t="t" r="r" b="b"/>
              <a:pathLst>
                <a:path w="2010" h="4494" extrusionOk="0">
                  <a:moveTo>
                    <a:pt x="273" y="0"/>
                  </a:moveTo>
                  <a:lnTo>
                    <a:pt x="0" y="4393"/>
                  </a:lnTo>
                  <a:lnTo>
                    <a:pt x="1747" y="4494"/>
                  </a:lnTo>
                  <a:lnTo>
                    <a:pt x="201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4"/>
            <p:cNvSpPr/>
            <p:nvPr/>
          </p:nvSpPr>
          <p:spPr>
            <a:xfrm>
              <a:off x="5988400" y="4931275"/>
              <a:ext cx="50525" cy="112350"/>
            </a:xfrm>
            <a:custGeom>
              <a:avLst/>
              <a:gdLst/>
              <a:ahLst/>
              <a:cxnLst/>
              <a:rect l="l" t="t" r="r" b="b"/>
              <a:pathLst>
                <a:path w="2021" h="4494" extrusionOk="0">
                  <a:moveTo>
                    <a:pt x="273" y="0"/>
                  </a:moveTo>
                  <a:lnTo>
                    <a:pt x="1" y="4383"/>
                  </a:lnTo>
                  <a:lnTo>
                    <a:pt x="1748" y="4494"/>
                  </a:lnTo>
                  <a:lnTo>
                    <a:pt x="202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4"/>
            <p:cNvSpPr/>
            <p:nvPr/>
          </p:nvSpPr>
          <p:spPr>
            <a:xfrm>
              <a:off x="6647775" y="3763500"/>
              <a:ext cx="118425" cy="82825"/>
            </a:xfrm>
            <a:custGeom>
              <a:avLst/>
              <a:gdLst/>
              <a:ahLst/>
              <a:cxnLst/>
              <a:rect l="l" t="t" r="r" b="b"/>
              <a:pathLst>
                <a:path w="4737" h="3313" extrusionOk="0">
                  <a:moveTo>
                    <a:pt x="677" y="0"/>
                  </a:moveTo>
                  <a:lnTo>
                    <a:pt x="0" y="1616"/>
                  </a:lnTo>
                  <a:lnTo>
                    <a:pt x="4060" y="3312"/>
                  </a:lnTo>
                  <a:lnTo>
                    <a:pt x="4736" y="1696"/>
                  </a:lnTo>
                  <a:lnTo>
                    <a:pt x="6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4"/>
            <p:cNvSpPr/>
            <p:nvPr/>
          </p:nvSpPr>
          <p:spPr>
            <a:xfrm>
              <a:off x="6832300" y="3966950"/>
              <a:ext cx="107325" cy="109575"/>
            </a:xfrm>
            <a:custGeom>
              <a:avLst/>
              <a:gdLst/>
              <a:ahLst/>
              <a:cxnLst/>
              <a:rect l="l" t="t" r="r" b="b"/>
              <a:pathLst>
                <a:path w="4293" h="4383" extrusionOk="0">
                  <a:moveTo>
                    <a:pt x="1263" y="1"/>
                  </a:moveTo>
                  <a:lnTo>
                    <a:pt x="1" y="1202"/>
                  </a:lnTo>
                  <a:lnTo>
                    <a:pt x="3030" y="4383"/>
                  </a:lnTo>
                  <a:lnTo>
                    <a:pt x="4292" y="3181"/>
                  </a:lnTo>
                  <a:lnTo>
                    <a:pt x="12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4"/>
            <p:cNvSpPr/>
            <p:nvPr/>
          </p:nvSpPr>
          <p:spPr>
            <a:xfrm>
              <a:off x="5728900" y="1099750"/>
              <a:ext cx="107825" cy="109350"/>
            </a:xfrm>
            <a:custGeom>
              <a:avLst/>
              <a:gdLst/>
              <a:ahLst/>
              <a:cxnLst/>
              <a:rect l="l" t="t" r="r" b="b"/>
              <a:pathLst>
                <a:path w="4313" h="4374" extrusionOk="0">
                  <a:moveTo>
                    <a:pt x="3060" y="1"/>
                  </a:moveTo>
                  <a:lnTo>
                    <a:pt x="0" y="3161"/>
                  </a:lnTo>
                  <a:lnTo>
                    <a:pt x="1263" y="4373"/>
                  </a:lnTo>
                  <a:lnTo>
                    <a:pt x="4312" y="1213"/>
                  </a:lnTo>
                  <a:lnTo>
                    <a:pt x="30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4"/>
            <p:cNvSpPr/>
            <p:nvPr/>
          </p:nvSpPr>
          <p:spPr>
            <a:xfrm>
              <a:off x="5288400" y="1057100"/>
              <a:ext cx="118150" cy="82075"/>
            </a:xfrm>
            <a:custGeom>
              <a:avLst/>
              <a:gdLst/>
              <a:ahLst/>
              <a:cxnLst/>
              <a:rect l="l" t="t" r="r" b="b"/>
              <a:pathLst>
                <a:path w="4726" h="3283" extrusionOk="0">
                  <a:moveTo>
                    <a:pt x="4069" y="0"/>
                  </a:moveTo>
                  <a:lnTo>
                    <a:pt x="0" y="1667"/>
                  </a:lnTo>
                  <a:lnTo>
                    <a:pt x="667" y="3282"/>
                  </a:lnTo>
                  <a:lnTo>
                    <a:pt x="4726" y="1616"/>
                  </a:lnTo>
                  <a:lnTo>
                    <a:pt x="40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4"/>
            <p:cNvSpPr/>
            <p:nvPr/>
          </p:nvSpPr>
          <p:spPr>
            <a:xfrm>
              <a:off x="5408550" y="779175"/>
              <a:ext cx="106300" cy="110325"/>
            </a:xfrm>
            <a:custGeom>
              <a:avLst/>
              <a:gdLst/>
              <a:ahLst/>
              <a:cxnLst/>
              <a:rect l="l" t="t" r="r" b="b"/>
              <a:pathLst>
                <a:path w="4252" h="4413" extrusionOk="0">
                  <a:moveTo>
                    <a:pt x="1283" y="0"/>
                  </a:moveTo>
                  <a:lnTo>
                    <a:pt x="1" y="1171"/>
                  </a:lnTo>
                  <a:lnTo>
                    <a:pt x="2959" y="4413"/>
                  </a:lnTo>
                  <a:lnTo>
                    <a:pt x="4252" y="3231"/>
                  </a:lnTo>
                  <a:lnTo>
                    <a:pt x="12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4"/>
            <p:cNvSpPr/>
            <p:nvPr/>
          </p:nvSpPr>
          <p:spPr>
            <a:xfrm>
              <a:off x="6154000" y="626950"/>
              <a:ext cx="106300" cy="110325"/>
            </a:xfrm>
            <a:custGeom>
              <a:avLst/>
              <a:gdLst/>
              <a:ahLst/>
              <a:cxnLst/>
              <a:rect l="l" t="t" r="r" b="b"/>
              <a:pathLst>
                <a:path w="4252" h="4413" extrusionOk="0">
                  <a:moveTo>
                    <a:pt x="1293" y="0"/>
                  </a:moveTo>
                  <a:lnTo>
                    <a:pt x="1" y="1172"/>
                  </a:lnTo>
                  <a:lnTo>
                    <a:pt x="2969" y="4413"/>
                  </a:lnTo>
                  <a:lnTo>
                    <a:pt x="4252" y="3231"/>
                  </a:lnTo>
                  <a:lnTo>
                    <a:pt x="1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4"/>
            <p:cNvSpPr/>
            <p:nvPr/>
          </p:nvSpPr>
          <p:spPr>
            <a:xfrm>
              <a:off x="6918900" y="1493300"/>
              <a:ext cx="111350" cy="105550"/>
            </a:xfrm>
            <a:custGeom>
              <a:avLst/>
              <a:gdLst/>
              <a:ahLst/>
              <a:cxnLst/>
              <a:rect l="l" t="t" r="r" b="b"/>
              <a:pathLst>
                <a:path w="4454" h="4222" extrusionOk="0">
                  <a:moveTo>
                    <a:pt x="1151" y="1"/>
                  </a:moveTo>
                  <a:lnTo>
                    <a:pt x="0" y="1314"/>
                  </a:lnTo>
                  <a:lnTo>
                    <a:pt x="3292" y="4222"/>
                  </a:lnTo>
                  <a:lnTo>
                    <a:pt x="4453" y="2909"/>
                  </a:lnTo>
                  <a:lnTo>
                    <a:pt x="11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4"/>
            <p:cNvSpPr/>
            <p:nvPr/>
          </p:nvSpPr>
          <p:spPr>
            <a:xfrm>
              <a:off x="7187750" y="3961900"/>
              <a:ext cx="111325" cy="105300"/>
            </a:xfrm>
            <a:custGeom>
              <a:avLst/>
              <a:gdLst/>
              <a:ahLst/>
              <a:cxnLst/>
              <a:rect l="l" t="t" r="r" b="b"/>
              <a:pathLst>
                <a:path w="4453" h="4212" extrusionOk="0">
                  <a:moveTo>
                    <a:pt x="1161" y="1"/>
                  </a:moveTo>
                  <a:lnTo>
                    <a:pt x="0" y="1313"/>
                  </a:lnTo>
                  <a:lnTo>
                    <a:pt x="3302" y="4211"/>
                  </a:lnTo>
                  <a:lnTo>
                    <a:pt x="4453" y="2909"/>
                  </a:lnTo>
                  <a:lnTo>
                    <a:pt x="1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4"/>
            <p:cNvSpPr/>
            <p:nvPr/>
          </p:nvSpPr>
          <p:spPr>
            <a:xfrm>
              <a:off x="6430175" y="1376175"/>
              <a:ext cx="85850" cy="117925"/>
            </a:xfrm>
            <a:custGeom>
              <a:avLst/>
              <a:gdLst/>
              <a:ahLst/>
              <a:cxnLst/>
              <a:rect l="l" t="t" r="r" b="b"/>
              <a:pathLst>
                <a:path w="3434" h="4717" extrusionOk="0">
                  <a:moveTo>
                    <a:pt x="1586" y="1"/>
                  </a:moveTo>
                  <a:lnTo>
                    <a:pt x="0" y="738"/>
                  </a:lnTo>
                  <a:lnTo>
                    <a:pt x="1848" y="4716"/>
                  </a:lnTo>
                  <a:lnTo>
                    <a:pt x="3433" y="397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4"/>
            <p:cNvSpPr/>
            <p:nvPr/>
          </p:nvSpPr>
          <p:spPr>
            <a:xfrm>
              <a:off x="7004975" y="953600"/>
              <a:ext cx="108575" cy="108575"/>
            </a:xfrm>
            <a:custGeom>
              <a:avLst/>
              <a:gdLst/>
              <a:ahLst/>
              <a:cxnLst/>
              <a:rect l="l" t="t" r="r" b="b"/>
              <a:pathLst>
                <a:path w="4343" h="4343" extrusionOk="0">
                  <a:moveTo>
                    <a:pt x="1232" y="0"/>
                  </a:moveTo>
                  <a:lnTo>
                    <a:pt x="0" y="1232"/>
                  </a:lnTo>
                  <a:lnTo>
                    <a:pt x="3100" y="4342"/>
                  </a:lnTo>
                  <a:lnTo>
                    <a:pt x="4342" y="3100"/>
                  </a:lnTo>
                  <a:lnTo>
                    <a:pt x="12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4"/>
            <p:cNvSpPr/>
            <p:nvPr/>
          </p:nvSpPr>
          <p:spPr>
            <a:xfrm>
              <a:off x="6735875" y="1146450"/>
              <a:ext cx="89375" cy="117675"/>
            </a:xfrm>
            <a:custGeom>
              <a:avLst/>
              <a:gdLst/>
              <a:ahLst/>
              <a:cxnLst/>
              <a:rect l="l" t="t" r="r" b="b"/>
              <a:pathLst>
                <a:path w="3575" h="4707" extrusionOk="0">
                  <a:moveTo>
                    <a:pt x="2030" y="1"/>
                  </a:moveTo>
                  <a:lnTo>
                    <a:pt x="0" y="3899"/>
                  </a:lnTo>
                  <a:lnTo>
                    <a:pt x="1545" y="4706"/>
                  </a:lnTo>
                  <a:lnTo>
                    <a:pt x="3575" y="819"/>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4"/>
            <p:cNvSpPr/>
            <p:nvPr/>
          </p:nvSpPr>
          <p:spPr>
            <a:xfrm>
              <a:off x="6728800" y="616100"/>
              <a:ext cx="89650" cy="117650"/>
            </a:xfrm>
            <a:custGeom>
              <a:avLst/>
              <a:gdLst/>
              <a:ahLst/>
              <a:cxnLst/>
              <a:rect l="l" t="t" r="r" b="b"/>
              <a:pathLst>
                <a:path w="3586" h="4706" extrusionOk="0">
                  <a:moveTo>
                    <a:pt x="2040" y="0"/>
                  </a:moveTo>
                  <a:lnTo>
                    <a:pt x="1" y="3888"/>
                  </a:lnTo>
                  <a:lnTo>
                    <a:pt x="1546" y="4705"/>
                  </a:lnTo>
                  <a:lnTo>
                    <a:pt x="3585" y="808"/>
                  </a:lnTo>
                  <a:lnTo>
                    <a:pt x="2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4"/>
            <p:cNvSpPr/>
            <p:nvPr/>
          </p:nvSpPr>
          <p:spPr>
            <a:xfrm>
              <a:off x="6349900" y="1975225"/>
              <a:ext cx="98975" cy="114875"/>
            </a:xfrm>
            <a:custGeom>
              <a:avLst/>
              <a:gdLst/>
              <a:ahLst/>
              <a:cxnLst/>
              <a:rect l="l" t="t" r="r" b="b"/>
              <a:pathLst>
                <a:path w="3959" h="4595" extrusionOk="0">
                  <a:moveTo>
                    <a:pt x="2525" y="0"/>
                  </a:moveTo>
                  <a:lnTo>
                    <a:pt x="0" y="3595"/>
                  </a:lnTo>
                  <a:lnTo>
                    <a:pt x="1434" y="4595"/>
                  </a:lnTo>
                  <a:lnTo>
                    <a:pt x="3959" y="1000"/>
                  </a:lnTo>
                  <a:lnTo>
                    <a:pt x="25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4"/>
            <p:cNvSpPr/>
            <p:nvPr/>
          </p:nvSpPr>
          <p:spPr>
            <a:xfrm>
              <a:off x="7216275" y="701425"/>
              <a:ext cx="98725" cy="115125"/>
            </a:xfrm>
            <a:custGeom>
              <a:avLst/>
              <a:gdLst/>
              <a:ahLst/>
              <a:cxnLst/>
              <a:rect l="l" t="t" r="r" b="b"/>
              <a:pathLst>
                <a:path w="3949" h="4605" extrusionOk="0">
                  <a:moveTo>
                    <a:pt x="2514" y="0"/>
                  </a:moveTo>
                  <a:lnTo>
                    <a:pt x="0" y="3605"/>
                  </a:lnTo>
                  <a:lnTo>
                    <a:pt x="1424" y="4604"/>
                  </a:lnTo>
                  <a:lnTo>
                    <a:pt x="3948" y="1000"/>
                  </a:lnTo>
                  <a:lnTo>
                    <a:pt x="25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4"/>
            <p:cNvSpPr/>
            <p:nvPr/>
          </p:nvSpPr>
          <p:spPr>
            <a:xfrm>
              <a:off x="6642225" y="1746500"/>
              <a:ext cx="116400" cy="94450"/>
            </a:xfrm>
            <a:custGeom>
              <a:avLst/>
              <a:gdLst/>
              <a:ahLst/>
              <a:cxnLst/>
              <a:rect l="l" t="t" r="r" b="b"/>
              <a:pathLst>
                <a:path w="4656" h="3778" extrusionOk="0">
                  <a:moveTo>
                    <a:pt x="3746" y="1"/>
                  </a:moveTo>
                  <a:lnTo>
                    <a:pt x="0" y="2283"/>
                  </a:lnTo>
                  <a:lnTo>
                    <a:pt x="909" y="3777"/>
                  </a:lnTo>
                  <a:lnTo>
                    <a:pt x="4655" y="148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4"/>
            <p:cNvSpPr/>
            <p:nvPr/>
          </p:nvSpPr>
          <p:spPr>
            <a:xfrm>
              <a:off x="7189250" y="2557075"/>
              <a:ext cx="116400" cy="94450"/>
            </a:xfrm>
            <a:custGeom>
              <a:avLst/>
              <a:gdLst/>
              <a:ahLst/>
              <a:cxnLst/>
              <a:rect l="l" t="t" r="r" b="b"/>
              <a:pathLst>
                <a:path w="4656" h="3778" extrusionOk="0">
                  <a:moveTo>
                    <a:pt x="3747" y="1"/>
                  </a:moveTo>
                  <a:lnTo>
                    <a:pt x="1" y="2283"/>
                  </a:lnTo>
                  <a:lnTo>
                    <a:pt x="909" y="3777"/>
                  </a:lnTo>
                  <a:lnTo>
                    <a:pt x="4656" y="1485"/>
                  </a:lnTo>
                  <a:lnTo>
                    <a:pt x="3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4"/>
            <p:cNvSpPr/>
            <p:nvPr/>
          </p:nvSpPr>
          <p:spPr>
            <a:xfrm>
              <a:off x="7198600" y="1955525"/>
              <a:ext cx="116400" cy="94700"/>
            </a:xfrm>
            <a:custGeom>
              <a:avLst/>
              <a:gdLst/>
              <a:ahLst/>
              <a:cxnLst/>
              <a:rect l="l" t="t" r="r" b="b"/>
              <a:pathLst>
                <a:path w="4656" h="3788" extrusionOk="0">
                  <a:moveTo>
                    <a:pt x="3746" y="1"/>
                  </a:moveTo>
                  <a:lnTo>
                    <a:pt x="0" y="2293"/>
                  </a:lnTo>
                  <a:lnTo>
                    <a:pt x="909" y="3787"/>
                  </a:lnTo>
                  <a:lnTo>
                    <a:pt x="4655" y="149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4"/>
            <p:cNvSpPr/>
            <p:nvPr/>
          </p:nvSpPr>
          <p:spPr>
            <a:xfrm>
              <a:off x="6600575" y="2251375"/>
              <a:ext cx="112850" cy="102025"/>
            </a:xfrm>
            <a:custGeom>
              <a:avLst/>
              <a:gdLst/>
              <a:ahLst/>
              <a:cxnLst/>
              <a:rect l="l" t="t" r="r" b="b"/>
              <a:pathLst>
                <a:path w="4514" h="4081" extrusionOk="0">
                  <a:moveTo>
                    <a:pt x="1081" y="1"/>
                  </a:moveTo>
                  <a:lnTo>
                    <a:pt x="0" y="1364"/>
                  </a:lnTo>
                  <a:lnTo>
                    <a:pt x="3423" y="4080"/>
                  </a:lnTo>
                  <a:lnTo>
                    <a:pt x="4514" y="2717"/>
                  </a:lnTo>
                  <a:lnTo>
                    <a:pt x="10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4"/>
            <p:cNvSpPr/>
            <p:nvPr/>
          </p:nvSpPr>
          <p:spPr>
            <a:xfrm>
              <a:off x="6147700" y="1077050"/>
              <a:ext cx="111350" cy="105525"/>
            </a:xfrm>
            <a:custGeom>
              <a:avLst/>
              <a:gdLst/>
              <a:ahLst/>
              <a:cxnLst/>
              <a:rect l="l" t="t" r="r" b="b"/>
              <a:pathLst>
                <a:path w="4454" h="4221" extrusionOk="0">
                  <a:moveTo>
                    <a:pt x="1151" y="0"/>
                  </a:moveTo>
                  <a:lnTo>
                    <a:pt x="0" y="1313"/>
                  </a:lnTo>
                  <a:lnTo>
                    <a:pt x="3292" y="4221"/>
                  </a:lnTo>
                  <a:lnTo>
                    <a:pt x="4453" y="2908"/>
                  </a:lnTo>
                  <a:lnTo>
                    <a:pt x="11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4"/>
            <p:cNvSpPr/>
            <p:nvPr/>
          </p:nvSpPr>
          <p:spPr>
            <a:xfrm>
              <a:off x="6413000" y="888725"/>
              <a:ext cx="104550" cy="111850"/>
            </a:xfrm>
            <a:custGeom>
              <a:avLst/>
              <a:gdLst/>
              <a:ahLst/>
              <a:cxnLst/>
              <a:rect l="l" t="t" r="r" b="b"/>
              <a:pathLst>
                <a:path w="4182" h="4474" extrusionOk="0">
                  <a:moveTo>
                    <a:pt x="2858" y="0"/>
                  </a:moveTo>
                  <a:lnTo>
                    <a:pt x="1" y="3343"/>
                  </a:lnTo>
                  <a:lnTo>
                    <a:pt x="1323" y="4474"/>
                  </a:lnTo>
                  <a:lnTo>
                    <a:pt x="4181" y="1141"/>
                  </a:lnTo>
                  <a:lnTo>
                    <a:pt x="28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4"/>
            <p:cNvSpPr/>
            <p:nvPr/>
          </p:nvSpPr>
          <p:spPr>
            <a:xfrm>
              <a:off x="7256150" y="1355475"/>
              <a:ext cx="104525" cy="111850"/>
            </a:xfrm>
            <a:custGeom>
              <a:avLst/>
              <a:gdLst/>
              <a:ahLst/>
              <a:cxnLst/>
              <a:rect l="l" t="t" r="r" b="b"/>
              <a:pathLst>
                <a:path w="4181" h="4474" extrusionOk="0">
                  <a:moveTo>
                    <a:pt x="2858" y="1"/>
                  </a:moveTo>
                  <a:lnTo>
                    <a:pt x="0" y="3343"/>
                  </a:lnTo>
                  <a:lnTo>
                    <a:pt x="1323" y="4474"/>
                  </a:lnTo>
                  <a:lnTo>
                    <a:pt x="4181" y="1142"/>
                  </a:lnTo>
                  <a:lnTo>
                    <a:pt x="2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4"/>
            <p:cNvSpPr/>
            <p:nvPr/>
          </p:nvSpPr>
          <p:spPr>
            <a:xfrm>
              <a:off x="5956350" y="800875"/>
              <a:ext cx="85850" cy="118175"/>
            </a:xfrm>
            <a:custGeom>
              <a:avLst/>
              <a:gdLst/>
              <a:ahLst/>
              <a:cxnLst/>
              <a:rect l="l" t="t" r="r" b="b"/>
              <a:pathLst>
                <a:path w="3434" h="4727" extrusionOk="0">
                  <a:moveTo>
                    <a:pt x="1586" y="0"/>
                  </a:moveTo>
                  <a:lnTo>
                    <a:pt x="0" y="738"/>
                  </a:lnTo>
                  <a:lnTo>
                    <a:pt x="1848" y="4726"/>
                  </a:lnTo>
                  <a:lnTo>
                    <a:pt x="3433" y="3989"/>
                  </a:lnTo>
                  <a:lnTo>
                    <a:pt x="15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4"/>
            <p:cNvSpPr/>
            <p:nvPr/>
          </p:nvSpPr>
          <p:spPr>
            <a:xfrm>
              <a:off x="5645600" y="578725"/>
              <a:ext cx="89625" cy="117400"/>
            </a:xfrm>
            <a:custGeom>
              <a:avLst/>
              <a:gdLst/>
              <a:ahLst/>
              <a:cxnLst/>
              <a:rect l="l" t="t" r="r" b="b"/>
              <a:pathLst>
                <a:path w="3585" h="4696" extrusionOk="0">
                  <a:moveTo>
                    <a:pt x="2040" y="1"/>
                  </a:moveTo>
                  <a:lnTo>
                    <a:pt x="0" y="3888"/>
                  </a:lnTo>
                  <a:lnTo>
                    <a:pt x="1555" y="4696"/>
                  </a:lnTo>
                  <a:lnTo>
                    <a:pt x="3585" y="808"/>
                  </a:lnTo>
                  <a:lnTo>
                    <a:pt x="2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4"/>
            <p:cNvSpPr/>
            <p:nvPr/>
          </p:nvSpPr>
          <p:spPr>
            <a:xfrm>
              <a:off x="6821700" y="1967900"/>
              <a:ext cx="111350" cy="105275"/>
            </a:xfrm>
            <a:custGeom>
              <a:avLst/>
              <a:gdLst/>
              <a:ahLst/>
              <a:cxnLst/>
              <a:rect l="l" t="t" r="r" b="b"/>
              <a:pathLst>
                <a:path w="4454" h="4211" extrusionOk="0">
                  <a:moveTo>
                    <a:pt x="1162" y="0"/>
                  </a:moveTo>
                  <a:lnTo>
                    <a:pt x="1" y="1313"/>
                  </a:lnTo>
                  <a:lnTo>
                    <a:pt x="3302" y="4211"/>
                  </a:lnTo>
                  <a:lnTo>
                    <a:pt x="4454" y="2898"/>
                  </a:lnTo>
                  <a:lnTo>
                    <a:pt x="11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4"/>
            <p:cNvSpPr/>
            <p:nvPr/>
          </p:nvSpPr>
          <p:spPr>
            <a:xfrm>
              <a:off x="5879850" y="1400150"/>
              <a:ext cx="85850" cy="117925"/>
            </a:xfrm>
            <a:custGeom>
              <a:avLst/>
              <a:gdLst/>
              <a:ahLst/>
              <a:cxnLst/>
              <a:rect l="l" t="t" r="r" b="b"/>
              <a:pathLst>
                <a:path w="3434" h="4717" extrusionOk="0">
                  <a:moveTo>
                    <a:pt x="1586" y="1"/>
                  </a:moveTo>
                  <a:lnTo>
                    <a:pt x="1" y="738"/>
                  </a:lnTo>
                  <a:lnTo>
                    <a:pt x="1849" y="4717"/>
                  </a:lnTo>
                  <a:lnTo>
                    <a:pt x="3434" y="398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4"/>
            <p:cNvSpPr/>
            <p:nvPr/>
          </p:nvSpPr>
          <p:spPr>
            <a:xfrm>
              <a:off x="6139875" y="1501900"/>
              <a:ext cx="108575" cy="108575"/>
            </a:xfrm>
            <a:custGeom>
              <a:avLst/>
              <a:gdLst/>
              <a:ahLst/>
              <a:cxnLst/>
              <a:rect l="l" t="t" r="r" b="b"/>
              <a:pathLst>
                <a:path w="4343" h="4343" extrusionOk="0">
                  <a:moveTo>
                    <a:pt x="3110" y="0"/>
                  </a:moveTo>
                  <a:lnTo>
                    <a:pt x="0" y="3110"/>
                  </a:lnTo>
                  <a:lnTo>
                    <a:pt x="1242" y="4342"/>
                  </a:lnTo>
                  <a:lnTo>
                    <a:pt x="4342" y="1232"/>
                  </a:lnTo>
                  <a:lnTo>
                    <a:pt x="31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4"/>
            <p:cNvSpPr/>
            <p:nvPr/>
          </p:nvSpPr>
          <p:spPr>
            <a:xfrm>
              <a:off x="6887850" y="3061700"/>
              <a:ext cx="116900" cy="68200"/>
            </a:xfrm>
            <a:custGeom>
              <a:avLst/>
              <a:gdLst/>
              <a:ahLst/>
              <a:cxnLst/>
              <a:rect l="l" t="t" r="r" b="b"/>
              <a:pathLst>
                <a:path w="4676" h="2728" extrusionOk="0">
                  <a:moveTo>
                    <a:pt x="404" y="1"/>
                  </a:moveTo>
                  <a:lnTo>
                    <a:pt x="0" y="1697"/>
                  </a:lnTo>
                  <a:lnTo>
                    <a:pt x="4271" y="2727"/>
                  </a:lnTo>
                  <a:lnTo>
                    <a:pt x="4675" y="1031"/>
                  </a:lnTo>
                  <a:lnTo>
                    <a:pt x="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4"/>
            <p:cNvSpPr/>
            <p:nvPr/>
          </p:nvSpPr>
          <p:spPr>
            <a:xfrm>
              <a:off x="6480650" y="2661100"/>
              <a:ext cx="113875" cy="101250"/>
            </a:xfrm>
            <a:custGeom>
              <a:avLst/>
              <a:gdLst/>
              <a:ahLst/>
              <a:cxnLst/>
              <a:rect l="l" t="t" r="r" b="b"/>
              <a:pathLst>
                <a:path w="4555" h="4050" extrusionOk="0">
                  <a:moveTo>
                    <a:pt x="1061" y="0"/>
                  </a:moveTo>
                  <a:lnTo>
                    <a:pt x="1" y="1394"/>
                  </a:lnTo>
                  <a:lnTo>
                    <a:pt x="3495" y="4049"/>
                  </a:lnTo>
                  <a:lnTo>
                    <a:pt x="4555" y="2666"/>
                  </a:lnTo>
                  <a:lnTo>
                    <a:pt x="10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4"/>
            <p:cNvSpPr/>
            <p:nvPr/>
          </p:nvSpPr>
          <p:spPr>
            <a:xfrm>
              <a:off x="6774750" y="2652500"/>
              <a:ext cx="74000" cy="117675"/>
            </a:xfrm>
            <a:custGeom>
              <a:avLst/>
              <a:gdLst/>
              <a:ahLst/>
              <a:cxnLst/>
              <a:rect l="l" t="t" r="r" b="b"/>
              <a:pathLst>
                <a:path w="2960" h="4707" extrusionOk="0">
                  <a:moveTo>
                    <a:pt x="1293" y="1"/>
                  </a:moveTo>
                  <a:lnTo>
                    <a:pt x="0" y="4191"/>
                  </a:lnTo>
                  <a:lnTo>
                    <a:pt x="1667" y="4706"/>
                  </a:lnTo>
                  <a:lnTo>
                    <a:pt x="2959" y="516"/>
                  </a:lnTo>
                  <a:lnTo>
                    <a:pt x="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4"/>
            <p:cNvSpPr/>
            <p:nvPr/>
          </p:nvSpPr>
          <p:spPr>
            <a:xfrm>
              <a:off x="5358075" y="4848975"/>
              <a:ext cx="64125" cy="116150"/>
            </a:xfrm>
            <a:custGeom>
              <a:avLst/>
              <a:gdLst/>
              <a:ahLst/>
              <a:cxnLst/>
              <a:rect l="l" t="t" r="r" b="b"/>
              <a:pathLst>
                <a:path w="2565" h="4646" extrusionOk="0">
                  <a:moveTo>
                    <a:pt x="848" y="0"/>
                  </a:moveTo>
                  <a:lnTo>
                    <a:pt x="0" y="4312"/>
                  </a:lnTo>
                  <a:lnTo>
                    <a:pt x="1717" y="4645"/>
                  </a:lnTo>
                  <a:lnTo>
                    <a:pt x="2565" y="334"/>
                  </a:lnTo>
                  <a:lnTo>
                    <a:pt x="8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4"/>
            <p:cNvSpPr/>
            <p:nvPr/>
          </p:nvSpPr>
          <p:spPr>
            <a:xfrm>
              <a:off x="6355200" y="3962925"/>
              <a:ext cx="98475" cy="115125"/>
            </a:xfrm>
            <a:custGeom>
              <a:avLst/>
              <a:gdLst/>
              <a:ahLst/>
              <a:cxnLst/>
              <a:rect l="l" t="t" r="r" b="b"/>
              <a:pathLst>
                <a:path w="3939" h="4605" extrusionOk="0">
                  <a:moveTo>
                    <a:pt x="2494" y="0"/>
                  </a:moveTo>
                  <a:lnTo>
                    <a:pt x="0" y="3605"/>
                  </a:lnTo>
                  <a:lnTo>
                    <a:pt x="1434" y="4605"/>
                  </a:lnTo>
                  <a:lnTo>
                    <a:pt x="3938" y="990"/>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4"/>
            <p:cNvSpPr/>
            <p:nvPr/>
          </p:nvSpPr>
          <p:spPr>
            <a:xfrm>
              <a:off x="6350650" y="4351675"/>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4"/>
            <p:cNvSpPr/>
            <p:nvPr/>
          </p:nvSpPr>
          <p:spPr>
            <a:xfrm>
              <a:off x="6568250" y="4934050"/>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4"/>
            <p:cNvSpPr/>
            <p:nvPr/>
          </p:nvSpPr>
          <p:spPr>
            <a:xfrm>
              <a:off x="5433800" y="4340050"/>
              <a:ext cx="112850" cy="52550"/>
            </a:xfrm>
            <a:custGeom>
              <a:avLst/>
              <a:gdLst/>
              <a:ahLst/>
              <a:cxnLst/>
              <a:rect l="l" t="t" r="r" b="b"/>
              <a:pathLst>
                <a:path w="4514" h="2102" extrusionOk="0">
                  <a:moveTo>
                    <a:pt x="142" y="1"/>
                  </a:moveTo>
                  <a:lnTo>
                    <a:pt x="0" y="1748"/>
                  </a:lnTo>
                  <a:lnTo>
                    <a:pt x="4383" y="2101"/>
                  </a:lnTo>
                  <a:lnTo>
                    <a:pt x="4514" y="354"/>
                  </a:lnTo>
                  <a:lnTo>
                    <a:pt x="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4"/>
            <p:cNvSpPr/>
            <p:nvPr/>
          </p:nvSpPr>
          <p:spPr>
            <a:xfrm>
              <a:off x="5880875" y="4329700"/>
              <a:ext cx="99975" cy="114650"/>
            </a:xfrm>
            <a:custGeom>
              <a:avLst/>
              <a:gdLst/>
              <a:ahLst/>
              <a:cxnLst/>
              <a:rect l="l" t="t" r="r" b="b"/>
              <a:pathLst>
                <a:path w="3999" h="4586" extrusionOk="0">
                  <a:moveTo>
                    <a:pt x="2595" y="1"/>
                  </a:moveTo>
                  <a:lnTo>
                    <a:pt x="0" y="3555"/>
                  </a:lnTo>
                  <a:lnTo>
                    <a:pt x="1414" y="4585"/>
                  </a:lnTo>
                  <a:lnTo>
                    <a:pt x="3999" y="1031"/>
                  </a:lnTo>
                  <a:lnTo>
                    <a:pt x="25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4"/>
            <p:cNvSpPr/>
            <p:nvPr/>
          </p:nvSpPr>
          <p:spPr>
            <a:xfrm>
              <a:off x="4652750" y="4274425"/>
              <a:ext cx="112875" cy="52525"/>
            </a:xfrm>
            <a:custGeom>
              <a:avLst/>
              <a:gdLst/>
              <a:ahLst/>
              <a:cxnLst/>
              <a:rect l="l" t="t" r="r" b="b"/>
              <a:pathLst>
                <a:path w="4515" h="2101" extrusionOk="0">
                  <a:moveTo>
                    <a:pt x="142" y="0"/>
                  </a:moveTo>
                  <a:lnTo>
                    <a:pt x="1" y="1747"/>
                  </a:lnTo>
                  <a:lnTo>
                    <a:pt x="4373" y="2101"/>
                  </a:lnTo>
                  <a:lnTo>
                    <a:pt x="4514" y="354"/>
                  </a:lnTo>
                  <a:lnTo>
                    <a:pt x="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4"/>
            <p:cNvSpPr/>
            <p:nvPr/>
          </p:nvSpPr>
          <p:spPr>
            <a:xfrm>
              <a:off x="4921100" y="4629100"/>
              <a:ext cx="113875" cy="101000"/>
            </a:xfrm>
            <a:custGeom>
              <a:avLst/>
              <a:gdLst/>
              <a:ahLst/>
              <a:cxnLst/>
              <a:rect l="l" t="t" r="r" b="b"/>
              <a:pathLst>
                <a:path w="4555" h="4040" extrusionOk="0">
                  <a:moveTo>
                    <a:pt x="3504" y="0"/>
                  </a:moveTo>
                  <a:lnTo>
                    <a:pt x="0" y="2646"/>
                  </a:lnTo>
                  <a:lnTo>
                    <a:pt x="1061" y="4039"/>
                  </a:lnTo>
                  <a:lnTo>
                    <a:pt x="4554" y="1394"/>
                  </a:lnTo>
                  <a:lnTo>
                    <a:pt x="35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4"/>
            <p:cNvSpPr/>
            <p:nvPr/>
          </p:nvSpPr>
          <p:spPr>
            <a:xfrm>
              <a:off x="5623625" y="4190875"/>
              <a:ext cx="117425" cy="90400"/>
            </a:xfrm>
            <a:custGeom>
              <a:avLst/>
              <a:gdLst/>
              <a:ahLst/>
              <a:cxnLst/>
              <a:rect l="l" t="t" r="r" b="b"/>
              <a:pathLst>
                <a:path w="4697" h="3616" extrusionOk="0">
                  <a:moveTo>
                    <a:pt x="829" y="0"/>
                  </a:moveTo>
                  <a:lnTo>
                    <a:pt x="1" y="1535"/>
                  </a:lnTo>
                  <a:lnTo>
                    <a:pt x="3868" y="3615"/>
                  </a:lnTo>
                  <a:lnTo>
                    <a:pt x="4696" y="2080"/>
                  </a:lnTo>
                  <a:lnTo>
                    <a:pt x="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4"/>
            <p:cNvSpPr/>
            <p:nvPr/>
          </p:nvSpPr>
          <p:spPr>
            <a:xfrm>
              <a:off x="5002625" y="4391800"/>
              <a:ext cx="117425" cy="90400"/>
            </a:xfrm>
            <a:custGeom>
              <a:avLst/>
              <a:gdLst/>
              <a:ahLst/>
              <a:cxnLst/>
              <a:rect l="l" t="t" r="r" b="b"/>
              <a:pathLst>
                <a:path w="4697" h="3616" extrusionOk="0">
                  <a:moveTo>
                    <a:pt x="829" y="1"/>
                  </a:moveTo>
                  <a:lnTo>
                    <a:pt x="1" y="1536"/>
                  </a:lnTo>
                  <a:lnTo>
                    <a:pt x="3868" y="3616"/>
                  </a:lnTo>
                  <a:lnTo>
                    <a:pt x="4696" y="2081"/>
                  </a:lnTo>
                  <a:lnTo>
                    <a:pt x="8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4"/>
            <p:cNvSpPr/>
            <p:nvPr/>
          </p:nvSpPr>
          <p:spPr>
            <a:xfrm>
              <a:off x="4594175" y="4763900"/>
              <a:ext cx="118175" cy="80800"/>
            </a:xfrm>
            <a:custGeom>
              <a:avLst/>
              <a:gdLst/>
              <a:ahLst/>
              <a:cxnLst/>
              <a:rect l="l" t="t" r="r" b="b"/>
              <a:pathLst>
                <a:path w="4727" h="3232" extrusionOk="0">
                  <a:moveTo>
                    <a:pt x="647" y="1"/>
                  </a:moveTo>
                  <a:lnTo>
                    <a:pt x="1" y="1626"/>
                  </a:lnTo>
                  <a:lnTo>
                    <a:pt x="4090" y="3232"/>
                  </a:lnTo>
                  <a:lnTo>
                    <a:pt x="4727" y="1606"/>
                  </a:lnTo>
                  <a:lnTo>
                    <a:pt x="6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4"/>
            <p:cNvSpPr/>
            <p:nvPr/>
          </p:nvSpPr>
          <p:spPr>
            <a:xfrm>
              <a:off x="5416125" y="4546550"/>
              <a:ext cx="58850" cy="114875"/>
            </a:xfrm>
            <a:custGeom>
              <a:avLst/>
              <a:gdLst/>
              <a:ahLst/>
              <a:cxnLst/>
              <a:rect l="l" t="t" r="r" b="b"/>
              <a:pathLst>
                <a:path w="2354" h="4595" extrusionOk="0">
                  <a:moveTo>
                    <a:pt x="616" y="1"/>
                  </a:moveTo>
                  <a:lnTo>
                    <a:pt x="1" y="434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4"/>
            <p:cNvSpPr/>
            <p:nvPr/>
          </p:nvSpPr>
          <p:spPr>
            <a:xfrm>
              <a:off x="5211150" y="4145675"/>
              <a:ext cx="102775" cy="113125"/>
            </a:xfrm>
            <a:custGeom>
              <a:avLst/>
              <a:gdLst/>
              <a:ahLst/>
              <a:cxnLst/>
              <a:rect l="l" t="t" r="r" b="b"/>
              <a:pathLst>
                <a:path w="4111" h="4525" extrusionOk="0">
                  <a:moveTo>
                    <a:pt x="1364" y="1"/>
                  </a:moveTo>
                  <a:lnTo>
                    <a:pt x="0" y="1091"/>
                  </a:lnTo>
                  <a:lnTo>
                    <a:pt x="2737" y="4524"/>
                  </a:lnTo>
                  <a:lnTo>
                    <a:pt x="4110" y="3434"/>
                  </a:lnTo>
                  <a:lnTo>
                    <a:pt x="1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4"/>
            <p:cNvSpPr/>
            <p:nvPr/>
          </p:nvSpPr>
          <p:spPr>
            <a:xfrm>
              <a:off x="4687850" y="4469300"/>
              <a:ext cx="58825" cy="114900"/>
            </a:xfrm>
            <a:custGeom>
              <a:avLst/>
              <a:gdLst/>
              <a:ahLst/>
              <a:cxnLst/>
              <a:rect l="l" t="t" r="r" b="b"/>
              <a:pathLst>
                <a:path w="2353" h="4596" extrusionOk="0">
                  <a:moveTo>
                    <a:pt x="616" y="1"/>
                  </a:moveTo>
                  <a:lnTo>
                    <a:pt x="0" y="435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4"/>
            <p:cNvSpPr/>
            <p:nvPr/>
          </p:nvSpPr>
          <p:spPr>
            <a:xfrm>
              <a:off x="6327675" y="3632725"/>
              <a:ext cx="64150" cy="116400"/>
            </a:xfrm>
            <a:custGeom>
              <a:avLst/>
              <a:gdLst/>
              <a:ahLst/>
              <a:cxnLst/>
              <a:rect l="l" t="t" r="r" b="b"/>
              <a:pathLst>
                <a:path w="2566" h="4656" extrusionOk="0">
                  <a:moveTo>
                    <a:pt x="849" y="1"/>
                  </a:moveTo>
                  <a:lnTo>
                    <a:pt x="1" y="4312"/>
                  </a:lnTo>
                  <a:lnTo>
                    <a:pt x="1717" y="4655"/>
                  </a:lnTo>
                  <a:lnTo>
                    <a:pt x="2565" y="344"/>
                  </a:lnTo>
                  <a:lnTo>
                    <a:pt x="8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4"/>
            <p:cNvSpPr/>
            <p:nvPr/>
          </p:nvSpPr>
          <p:spPr>
            <a:xfrm>
              <a:off x="6478375" y="3420425"/>
              <a:ext cx="98225" cy="114875"/>
            </a:xfrm>
            <a:custGeom>
              <a:avLst/>
              <a:gdLst/>
              <a:ahLst/>
              <a:cxnLst/>
              <a:rect l="l" t="t" r="r" b="b"/>
              <a:pathLst>
                <a:path w="3929" h="4595" extrusionOk="0">
                  <a:moveTo>
                    <a:pt x="2505" y="0"/>
                  </a:moveTo>
                  <a:lnTo>
                    <a:pt x="1" y="3605"/>
                  </a:lnTo>
                  <a:lnTo>
                    <a:pt x="1425" y="4595"/>
                  </a:lnTo>
                  <a:lnTo>
                    <a:pt x="3929" y="990"/>
                  </a:lnTo>
                  <a:lnTo>
                    <a:pt x="25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4"/>
            <p:cNvSpPr/>
            <p:nvPr/>
          </p:nvSpPr>
          <p:spPr>
            <a:xfrm>
              <a:off x="6371350" y="3112450"/>
              <a:ext cx="111850" cy="49000"/>
            </a:xfrm>
            <a:custGeom>
              <a:avLst/>
              <a:gdLst/>
              <a:ahLst/>
              <a:cxnLst/>
              <a:rect l="l" t="t" r="r" b="b"/>
              <a:pathLst>
                <a:path w="4474" h="1960" extrusionOk="0">
                  <a:moveTo>
                    <a:pt x="4393" y="1"/>
                  </a:moveTo>
                  <a:lnTo>
                    <a:pt x="1" y="213"/>
                  </a:lnTo>
                  <a:lnTo>
                    <a:pt x="91" y="1959"/>
                  </a:lnTo>
                  <a:lnTo>
                    <a:pt x="4474" y="173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4"/>
            <p:cNvSpPr/>
            <p:nvPr/>
          </p:nvSpPr>
          <p:spPr>
            <a:xfrm>
              <a:off x="7052925" y="3360350"/>
              <a:ext cx="63900" cy="116400"/>
            </a:xfrm>
            <a:custGeom>
              <a:avLst/>
              <a:gdLst/>
              <a:ahLst/>
              <a:cxnLst/>
              <a:rect l="l" t="t" r="r" b="b"/>
              <a:pathLst>
                <a:path w="2556" h="4656" extrusionOk="0">
                  <a:moveTo>
                    <a:pt x="849" y="0"/>
                  </a:moveTo>
                  <a:lnTo>
                    <a:pt x="1" y="4312"/>
                  </a:lnTo>
                  <a:lnTo>
                    <a:pt x="1718" y="4655"/>
                  </a:lnTo>
                  <a:lnTo>
                    <a:pt x="2556" y="344"/>
                  </a:lnTo>
                  <a:lnTo>
                    <a:pt x="8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4"/>
            <p:cNvSpPr/>
            <p:nvPr/>
          </p:nvSpPr>
          <p:spPr>
            <a:xfrm>
              <a:off x="6772225" y="4249925"/>
              <a:ext cx="117400" cy="69950"/>
            </a:xfrm>
            <a:custGeom>
              <a:avLst/>
              <a:gdLst/>
              <a:ahLst/>
              <a:cxnLst/>
              <a:rect l="l" t="t" r="r" b="b"/>
              <a:pathLst>
                <a:path w="4696" h="2798" extrusionOk="0">
                  <a:moveTo>
                    <a:pt x="445" y="1"/>
                  </a:moveTo>
                  <a:lnTo>
                    <a:pt x="0" y="1697"/>
                  </a:lnTo>
                  <a:lnTo>
                    <a:pt x="4262" y="2798"/>
                  </a:lnTo>
                  <a:lnTo>
                    <a:pt x="4696" y="1102"/>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4"/>
            <p:cNvSpPr/>
            <p:nvPr/>
          </p:nvSpPr>
          <p:spPr>
            <a:xfrm>
              <a:off x="5910150" y="4626825"/>
              <a:ext cx="117400" cy="69950"/>
            </a:xfrm>
            <a:custGeom>
              <a:avLst/>
              <a:gdLst/>
              <a:ahLst/>
              <a:cxnLst/>
              <a:rect l="l" t="t" r="r" b="b"/>
              <a:pathLst>
                <a:path w="4696" h="2798" extrusionOk="0">
                  <a:moveTo>
                    <a:pt x="445" y="1"/>
                  </a:moveTo>
                  <a:lnTo>
                    <a:pt x="0" y="1687"/>
                  </a:lnTo>
                  <a:lnTo>
                    <a:pt x="4251" y="2798"/>
                  </a:lnTo>
                  <a:lnTo>
                    <a:pt x="4696" y="1101"/>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10">
    <p:bg>
      <p:bgPr>
        <a:gradFill>
          <a:gsLst>
            <a:gs pos="0">
              <a:schemeClr val="dk1"/>
            </a:gs>
            <a:gs pos="100000">
              <a:schemeClr val="lt1"/>
            </a:gs>
          </a:gsLst>
          <a:path path="circle">
            <a:fillToRect l="50000" t="50000" r="50000" b="50000"/>
          </a:path>
          <a:tileRect/>
        </a:gradFill>
        <a:effectLst/>
      </p:bgPr>
    </p:bg>
    <p:spTree>
      <p:nvGrpSpPr>
        <p:cNvPr id="1" name="Shape 909"/>
        <p:cNvGrpSpPr/>
        <p:nvPr/>
      </p:nvGrpSpPr>
      <p:grpSpPr>
        <a:xfrm>
          <a:off x="0" y="0"/>
          <a:ext cx="0" cy="0"/>
          <a:chOff x="0" y="0"/>
          <a:chExt cx="0" cy="0"/>
        </a:xfrm>
      </p:grpSpPr>
      <p:sp>
        <p:nvSpPr>
          <p:cNvPr id="910" name="Google Shape;910;p15"/>
          <p:cNvSpPr/>
          <p:nvPr/>
        </p:nvSpPr>
        <p:spPr>
          <a:xfrm>
            <a:off x="-5633392" y="4178175"/>
            <a:ext cx="20410800" cy="4762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 name="Google Shape;911;p15"/>
          <p:cNvGrpSpPr/>
          <p:nvPr/>
        </p:nvGrpSpPr>
        <p:grpSpPr>
          <a:xfrm>
            <a:off x="-5633415" y="4598175"/>
            <a:ext cx="20410830" cy="4342300"/>
            <a:chOff x="-6987328" y="6311341"/>
            <a:chExt cx="22395030" cy="4764428"/>
          </a:xfrm>
        </p:grpSpPr>
        <p:sp>
          <p:nvSpPr>
            <p:cNvPr id="912" name="Google Shape;912;p15"/>
            <p:cNvSpPr/>
            <p:nvPr/>
          </p:nvSpPr>
          <p:spPr>
            <a:xfrm>
              <a:off x="-2357508" y="6311341"/>
              <a:ext cx="13135266" cy="558944"/>
            </a:xfrm>
            <a:custGeom>
              <a:avLst/>
              <a:gdLst/>
              <a:ahLst/>
              <a:cxnLst/>
              <a:rect l="l" t="t" r="r" b="b"/>
              <a:pathLst>
                <a:path w="167547" h="9279" extrusionOk="0">
                  <a:moveTo>
                    <a:pt x="7845" y="0"/>
                  </a:moveTo>
                  <a:lnTo>
                    <a:pt x="1" y="9279"/>
                  </a:lnTo>
                  <a:lnTo>
                    <a:pt x="167546" y="9279"/>
                  </a:lnTo>
                  <a:lnTo>
                    <a:pt x="159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5"/>
            <p:cNvSpPr/>
            <p:nvPr/>
          </p:nvSpPr>
          <p:spPr>
            <a:xfrm>
              <a:off x="-4069083" y="7557925"/>
              <a:ext cx="16558414" cy="866938"/>
            </a:xfrm>
            <a:custGeom>
              <a:avLst/>
              <a:gdLst/>
              <a:ahLst/>
              <a:cxnLst/>
              <a:rect l="l" t="t" r="r" b="b"/>
              <a:pathLst>
                <a:path w="211211" h="14392" extrusionOk="0">
                  <a:moveTo>
                    <a:pt x="12178" y="0"/>
                  </a:moveTo>
                  <a:lnTo>
                    <a:pt x="1" y="14392"/>
                  </a:lnTo>
                  <a:lnTo>
                    <a:pt x="211211" y="14392"/>
                  </a:lnTo>
                  <a:lnTo>
                    <a:pt x="1990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5"/>
            <p:cNvSpPr/>
            <p:nvPr/>
          </p:nvSpPr>
          <p:spPr>
            <a:xfrm>
              <a:off x="-6987328" y="9551760"/>
              <a:ext cx="22395030" cy="1524009"/>
            </a:xfrm>
            <a:custGeom>
              <a:avLst/>
              <a:gdLst/>
              <a:ahLst/>
              <a:cxnLst/>
              <a:rect l="l" t="t" r="r" b="b"/>
              <a:pathLst>
                <a:path w="285660" h="25300" extrusionOk="0">
                  <a:moveTo>
                    <a:pt x="21398" y="1"/>
                  </a:moveTo>
                  <a:lnTo>
                    <a:pt x="0" y="25299"/>
                  </a:lnTo>
                  <a:lnTo>
                    <a:pt x="285660" y="25299"/>
                  </a:lnTo>
                  <a:lnTo>
                    <a:pt x="2642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5" name="Google Shape;915;p15"/>
          <p:cNvSpPr/>
          <p:nvPr/>
        </p:nvSpPr>
        <p:spPr>
          <a:xfrm>
            <a:off x="2333137" y="4253598"/>
            <a:ext cx="4479178" cy="629256"/>
          </a:xfrm>
          <a:custGeom>
            <a:avLst/>
            <a:gdLst/>
            <a:ahLst/>
            <a:cxnLst/>
            <a:rect l="l" t="t" r="r" b="b"/>
            <a:pathLst>
              <a:path w="85689" h="12038" extrusionOk="0">
                <a:moveTo>
                  <a:pt x="80165" y="1"/>
                </a:moveTo>
                <a:cubicBezTo>
                  <a:pt x="80117" y="1"/>
                  <a:pt x="80069" y="11"/>
                  <a:pt x="80022" y="31"/>
                </a:cubicBezTo>
                <a:cubicBezTo>
                  <a:pt x="79844" y="115"/>
                  <a:pt x="79771" y="329"/>
                  <a:pt x="79861" y="504"/>
                </a:cubicBezTo>
                <a:lnTo>
                  <a:pt x="84790" y="11347"/>
                </a:lnTo>
                <a:lnTo>
                  <a:pt x="949" y="11347"/>
                </a:lnTo>
                <a:lnTo>
                  <a:pt x="5878" y="504"/>
                </a:lnTo>
                <a:cubicBezTo>
                  <a:pt x="5955" y="329"/>
                  <a:pt x="5878" y="125"/>
                  <a:pt x="5707" y="48"/>
                </a:cubicBezTo>
                <a:cubicBezTo>
                  <a:pt x="5660" y="26"/>
                  <a:pt x="5611" y="16"/>
                  <a:pt x="5563" y="16"/>
                </a:cubicBezTo>
                <a:cubicBezTo>
                  <a:pt x="5432" y="16"/>
                  <a:pt x="5308" y="92"/>
                  <a:pt x="5251" y="219"/>
                </a:cubicBezTo>
                <a:lnTo>
                  <a:pt x="98" y="11551"/>
                </a:lnTo>
                <a:cubicBezTo>
                  <a:pt x="0" y="11779"/>
                  <a:pt x="165" y="12034"/>
                  <a:pt x="413" y="12037"/>
                </a:cubicBezTo>
                <a:lnTo>
                  <a:pt x="85323" y="12037"/>
                </a:lnTo>
                <a:cubicBezTo>
                  <a:pt x="85440" y="12037"/>
                  <a:pt x="85547" y="11977"/>
                  <a:pt x="85611" y="11880"/>
                </a:cubicBezTo>
                <a:cubicBezTo>
                  <a:pt x="85678" y="11783"/>
                  <a:pt x="85688" y="11659"/>
                  <a:pt x="85638" y="11551"/>
                </a:cubicBezTo>
                <a:lnTo>
                  <a:pt x="80484" y="219"/>
                </a:lnTo>
                <a:cubicBezTo>
                  <a:pt x="80432" y="82"/>
                  <a:pt x="80302" y="1"/>
                  <a:pt x="80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5"/>
          <p:cNvSpPr/>
          <p:nvPr/>
        </p:nvSpPr>
        <p:spPr>
          <a:xfrm>
            <a:off x="713128" y="4254382"/>
            <a:ext cx="7717826" cy="1658031"/>
          </a:xfrm>
          <a:custGeom>
            <a:avLst/>
            <a:gdLst/>
            <a:ahLst/>
            <a:cxnLst/>
            <a:rect l="l" t="t" r="r" b="b"/>
            <a:pathLst>
              <a:path w="147646" h="31719" extrusionOk="0">
                <a:moveTo>
                  <a:pt x="20581" y="0"/>
                </a:moveTo>
                <a:cubicBezTo>
                  <a:pt x="20469" y="0"/>
                  <a:pt x="20359" y="55"/>
                  <a:pt x="20293" y="157"/>
                </a:cubicBezTo>
                <a:lnTo>
                  <a:pt x="151" y="31186"/>
                </a:lnTo>
                <a:cubicBezTo>
                  <a:pt x="0" y="31414"/>
                  <a:pt x="161" y="31715"/>
                  <a:pt x="436" y="31718"/>
                </a:cubicBezTo>
                <a:lnTo>
                  <a:pt x="147287" y="31718"/>
                </a:lnTo>
                <a:cubicBezTo>
                  <a:pt x="147411" y="31718"/>
                  <a:pt x="147528" y="31648"/>
                  <a:pt x="147588" y="31538"/>
                </a:cubicBezTo>
                <a:cubicBezTo>
                  <a:pt x="147645" y="31427"/>
                  <a:pt x="147642" y="31293"/>
                  <a:pt x="147575" y="31186"/>
                </a:cubicBezTo>
                <a:lnTo>
                  <a:pt x="127426" y="157"/>
                </a:lnTo>
                <a:cubicBezTo>
                  <a:pt x="127363" y="55"/>
                  <a:pt x="127253" y="0"/>
                  <a:pt x="127141" y="0"/>
                </a:cubicBezTo>
                <a:cubicBezTo>
                  <a:pt x="127077" y="0"/>
                  <a:pt x="127012" y="18"/>
                  <a:pt x="126954" y="56"/>
                </a:cubicBezTo>
                <a:cubicBezTo>
                  <a:pt x="126793" y="157"/>
                  <a:pt x="126746" y="375"/>
                  <a:pt x="126850" y="536"/>
                </a:cubicBezTo>
                <a:lnTo>
                  <a:pt x="146654" y="31032"/>
                </a:lnTo>
                <a:lnTo>
                  <a:pt x="1073" y="31032"/>
                </a:lnTo>
                <a:lnTo>
                  <a:pt x="20870" y="536"/>
                </a:lnTo>
                <a:cubicBezTo>
                  <a:pt x="20973" y="375"/>
                  <a:pt x="20930" y="160"/>
                  <a:pt x="20769" y="56"/>
                </a:cubicBezTo>
                <a:cubicBezTo>
                  <a:pt x="20711" y="18"/>
                  <a:pt x="20646" y="0"/>
                  <a:pt x="20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5"/>
          <p:cNvSpPr/>
          <p:nvPr/>
        </p:nvSpPr>
        <p:spPr>
          <a:xfrm>
            <a:off x="2701287" y="6104977"/>
            <a:ext cx="3745233" cy="982922"/>
          </a:xfrm>
          <a:custGeom>
            <a:avLst/>
            <a:gdLst/>
            <a:ahLst/>
            <a:cxnLst/>
            <a:rect l="l" t="t" r="r" b="b"/>
            <a:pathLst>
              <a:path w="71649" h="18804" extrusionOk="0">
                <a:moveTo>
                  <a:pt x="71264" y="0"/>
                </a:moveTo>
                <a:cubicBezTo>
                  <a:pt x="71121" y="0"/>
                  <a:pt x="70986" y="89"/>
                  <a:pt x="70938" y="233"/>
                </a:cubicBezTo>
                <a:cubicBezTo>
                  <a:pt x="69196" y="5162"/>
                  <a:pt x="64924" y="9642"/>
                  <a:pt x="58899" y="12859"/>
                </a:cubicBezTo>
                <a:cubicBezTo>
                  <a:pt x="52462" y="16300"/>
                  <a:pt x="44480" y="18116"/>
                  <a:pt x="35825" y="18116"/>
                </a:cubicBezTo>
                <a:cubicBezTo>
                  <a:pt x="27173" y="18116"/>
                  <a:pt x="19191" y="16300"/>
                  <a:pt x="12751" y="12859"/>
                </a:cubicBezTo>
                <a:cubicBezTo>
                  <a:pt x="6733" y="9642"/>
                  <a:pt x="2454" y="5162"/>
                  <a:pt x="711" y="233"/>
                </a:cubicBezTo>
                <a:cubicBezTo>
                  <a:pt x="664" y="90"/>
                  <a:pt x="531" y="2"/>
                  <a:pt x="390" y="2"/>
                </a:cubicBezTo>
                <a:cubicBezTo>
                  <a:pt x="352" y="2"/>
                  <a:pt x="313" y="8"/>
                  <a:pt x="276" y="22"/>
                </a:cubicBezTo>
                <a:cubicBezTo>
                  <a:pt x="98" y="82"/>
                  <a:pt x="1" y="280"/>
                  <a:pt x="65" y="457"/>
                </a:cubicBezTo>
                <a:cubicBezTo>
                  <a:pt x="1864" y="5551"/>
                  <a:pt x="6254" y="10171"/>
                  <a:pt x="12429" y="13469"/>
                </a:cubicBezTo>
                <a:cubicBezTo>
                  <a:pt x="18967" y="16960"/>
                  <a:pt x="27059" y="18803"/>
                  <a:pt x="35825" y="18803"/>
                </a:cubicBezTo>
                <a:cubicBezTo>
                  <a:pt x="44597" y="18803"/>
                  <a:pt x="52683" y="16960"/>
                  <a:pt x="59227" y="13469"/>
                </a:cubicBezTo>
                <a:cubicBezTo>
                  <a:pt x="65396" y="10171"/>
                  <a:pt x="69789" y="5551"/>
                  <a:pt x="71588" y="457"/>
                </a:cubicBezTo>
                <a:cubicBezTo>
                  <a:pt x="71649" y="276"/>
                  <a:pt x="71555" y="82"/>
                  <a:pt x="71374" y="18"/>
                </a:cubicBezTo>
                <a:cubicBezTo>
                  <a:pt x="71338" y="6"/>
                  <a:pt x="71300" y="0"/>
                  <a:pt x="71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 name="Google Shape;918;p15"/>
          <p:cNvGrpSpPr/>
          <p:nvPr/>
        </p:nvGrpSpPr>
        <p:grpSpPr>
          <a:xfrm>
            <a:off x="-208706" y="3997266"/>
            <a:ext cx="9561413" cy="290324"/>
            <a:chOff x="-121625" y="4081400"/>
            <a:chExt cx="10170634" cy="308823"/>
          </a:xfrm>
        </p:grpSpPr>
        <p:sp>
          <p:nvSpPr>
            <p:cNvPr id="919" name="Google Shape;919;p15"/>
            <p:cNvSpPr/>
            <p:nvPr/>
          </p:nvSpPr>
          <p:spPr>
            <a:xfrm>
              <a:off x="-121625" y="4082192"/>
              <a:ext cx="10170634" cy="308030"/>
            </a:xfrm>
            <a:custGeom>
              <a:avLst/>
              <a:gdLst/>
              <a:ahLst/>
              <a:cxnLst/>
              <a:rect l="l" t="t" r="r" b="b"/>
              <a:pathLst>
                <a:path w="205374" h="6220" extrusionOk="0">
                  <a:moveTo>
                    <a:pt x="4024" y="1"/>
                  </a:moveTo>
                  <a:lnTo>
                    <a:pt x="0" y="6220"/>
                  </a:lnTo>
                  <a:lnTo>
                    <a:pt x="205373" y="6220"/>
                  </a:lnTo>
                  <a:lnTo>
                    <a:pt x="2013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5"/>
            <p:cNvSpPr/>
            <p:nvPr/>
          </p:nvSpPr>
          <p:spPr>
            <a:xfrm>
              <a:off x="-121625" y="4325497"/>
              <a:ext cx="10170634" cy="64726"/>
            </a:xfrm>
            <a:custGeom>
              <a:avLst/>
              <a:gdLst/>
              <a:ahLst/>
              <a:cxnLst/>
              <a:rect l="l" t="t" r="r" b="b"/>
              <a:pathLst>
                <a:path w="205374" h="1307" extrusionOk="0">
                  <a:moveTo>
                    <a:pt x="848" y="0"/>
                  </a:moveTo>
                  <a:lnTo>
                    <a:pt x="0" y="1307"/>
                  </a:lnTo>
                  <a:lnTo>
                    <a:pt x="205373" y="1307"/>
                  </a:lnTo>
                  <a:lnTo>
                    <a:pt x="20452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5"/>
            <p:cNvSpPr/>
            <p:nvPr/>
          </p:nvSpPr>
          <p:spPr>
            <a:xfrm>
              <a:off x="1389763" y="4081400"/>
              <a:ext cx="2698283" cy="244146"/>
            </a:xfrm>
            <a:custGeom>
              <a:avLst/>
              <a:gdLst/>
              <a:ahLst/>
              <a:cxnLst/>
              <a:rect l="l" t="t" r="r" b="b"/>
              <a:pathLst>
                <a:path w="54486" h="4930" extrusionOk="0">
                  <a:moveTo>
                    <a:pt x="2262" y="0"/>
                  </a:moveTo>
                  <a:lnTo>
                    <a:pt x="1" y="4929"/>
                  </a:lnTo>
                  <a:lnTo>
                    <a:pt x="53909" y="4929"/>
                  </a:lnTo>
                  <a:lnTo>
                    <a:pt x="544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5"/>
            <p:cNvSpPr/>
            <p:nvPr/>
          </p:nvSpPr>
          <p:spPr>
            <a:xfrm>
              <a:off x="5839689" y="4081400"/>
              <a:ext cx="2698134" cy="244146"/>
            </a:xfrm>
            <a:custGeom>
              <a:avLst/>
              <a:gdLst/>
              <a:ahLst/>
              <a:cxnLst/>
              <a:rect l="l" t="t" r="r" b="b"/>
              <a:pathLst>
                <a:path w="54483" h="4930" extrusionOk="0">
                  <a:moveTo>
                    <a:pt x="1" y="0"/>
                  </a:moveTo>
                  <a:lnTo>
                    <a:pt x="571" y="4929"/>
                  </a:lnTo>
                  <a:lnTo>
                    <a:pt x="54482" y="4929"/>
                  </a:lnTo>
                  <a:lnTo>
                    <a:pt x="522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15"/>
          <p:cNvGrpSpPr/>
          <p:nvPr/>
        </p:nvGrpSpPr>
        <p:grpSpPr>
          <a:xfrm>
            <a:off x="-758173" y="-443900"/>
            <a:ext cx="3672473" cy="6031299"/>
            <a:chOff x="237850" y="660025"/>
            <a:chExt cx="2725600" cy="4476250"/>
          </a:xfrm>
        </p:grpSpPr>
        <p:sp>
          <p:nvSpPr>
            <p:cNvPr id="924" name="Google Shape;924;p15"/>
            <p:cNvSpPr/>
            <p:nvPr/>
          </p:nvSpPr>
          <p:spPr>
            <a:xfrm>
              <a:off x="582175" y="3663275"/>
              <a:ext cx="109600" cy="43700"/>
            </a:xfrm>
            <a:custGeom>
              <a:avLst/>
              <a:gdLst/>
              <a:ahLst/>
              <a:cxnLst/>
              <a:rect l="l" t="t" r="r" b="b"/>
              <a:pathLst>
                <a:path w="4384" h="1748" extrusionOk="0">
                  <a:moveTo>
                    <a:pt x="1" y="0"/>
                  </a:moveTo>
                  <a:lnTo>
                    <a:pt x="1" y="1747"/>
                  </a:lnTo>
                  <a:lnTo>
                    <a:pt x="4383"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5"/>
            <p:cNvSpPr/>
            <p:nvPr/>
          </p:nvSpPr>
          <p:spPr>
            <a:xfrm>
              <a:off x="1258975" y="4396100"/>
              <a:ext cx="117900" cy="84350"/>
            </a:xfrm>
            <a:custGeom>
              <a:avLst/>
              <a:gdLst/>
              <a:ahLst/>
              <a:cxnLst/>
              <a:rect l="l" t="t" r="r" b="b"/>
              <a:pathLst>
                <a:path w="4716" h="3374" extrusionOk="0">
                  <a:moveTo>
                    <a:pt x="697" y="0"/>
                  </a:moveTo>
                  <a:lnTo>
                    <a:pt x="0" y="1606"/>
                  </a:lnTo>
                  <a:lnTo>
                    <a:pt x="4019" y="3373"/>
                  </a:lnTo>
                  <a:lnTo>
                    <a:pt x="4716" y="1768"/>
                  </a:lnTo>
                  <a:lnTo>
                    <a:pt x="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5"/>
            <p:cNvSpPr/>
            <p:nvPr/>
          </p:nvSpPr>
          <p:spPr>
            <a:xfrm>
              <a:off x="1939550" y="4427400"/>
              <a:ext cx="114375" cy="100250"/>
            </a:xfrm>
            <a:custGeom>
              <a:avLst/>
              <a:gdLst/>
              <a:ahLst/>
              <a:cxnLst/>
              <a:rect l="l" t="t" r="r" b="b"/>
              <a:pathLst>
                <a:path w="4575" h="4010" extrusionOk="0">
                  <a:moveTo>
                    <a:pt x="3534" y="1"/>
                  </a:moveTo>
                  <a:lnTo>
                    <a:pt x="0" y="2606"/>
                  </a:lnTo>
                  <a:lnTo>
                    <a:pt x="1040" y="4009"/>
                  </a:lnTo>
                  <a:lnTo>
                    <a:pt x="4575" y="1404"/>
                  </a:lnTo>
                  <a:lnTo>
                    <a:pt x="35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5"/>
            <p:cNvSpPr/>
            <p:nvPr/>
          </p:nvSpPr>
          <p:spPr>
            <a:xfrm>
              <a:off x="2849075" y="4371875"/>
              <a:ext cx="114375" cy="100225"/>
            </a:xfrm>
            <a:custGeom>
              <a:avLst/>
              <a:gdLst/>
              <a:ahLst/>
              <a:cxnLst/>
              <a:rect l="l" t="t" r="r" b="b"/>
              <a:pathLst>
                <a:path w="4575" h="4009" extrusionOk="0">
                  <a:moveTo>
                    <a:pt x="3535" y="0"/>
                  </a:moveTo>
                  <a:lnTo>
                    <a:pt x="1" y="2605"/>
                  </a:lnTo>
                  <a:lnTo>
                    <a:pt x="1041" y="4009"/>
                  </a:lnTo>
                  <a:lnTo>
                    <a:pt x="4575" y="1404"/>
                  </a:lnTo>
                  <a:lnTo>
                    <a:pt x="3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5"/>
            <p:cNvSpPr/>
            <p:nvPr/>
          </p:nvSpPr>
          <p:spPr>
            <a:xfrm>
              <a:off x="2286400" y="4685900"/>
              <a:ext cx="43700" cy="109825"/>
            </a:xfrm>
            <a:custGeom>
              <a:avLst/>
              <a:gdLst/>
              <a:ahLst/>
              <a:cxnLst/>
              <a:rect l="l" t="t" r="r" b="b"/>
              <a:pathLst>
                <a:path w="1748" h="4393" extrusionOk="0">
                  <a:moveTo>
                    <a:pt x="0" y="0"/>
                  </a:moveTo>
                  <a:lnTo>
                    <a:pt x="0" y="4393"/>
                  </a:lnTo>
                  <a:lnTo>
                    <a:pt x="1747" y="4393"/>
                  </a:lnTo>
                  <a:lnTo>
                    <a:pt x="17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5"/>
            <p:cNvSpPr/>
            <p:nvPr/>
          </p:nvSpPr>
          <p:spPr>
            <a:xfrm>
              <a:off x="2641575" y="4923950"/>
              <a:ext cx="118175" cy="82325"/>
            </a:xfrm>
            <a:custGeom>
              <a:avLst/>
              <a:gdLst/>
              <a:ahLst/>
              <a:cxnLst/>
              <a:rect l="l" t="t" r="r" b="b"/>
              <a:pathLst>
                <a:path w="4727" h="3293" extrusionOk="0">
                  <a:moveTo>
                    <a:pt x="657" y="0"/>
                  </a:moveTo>
                  <a:lnTo>
                    <a:pt x="1" y="1626"/>
                  </a:lnTo>
                  <a:lnTo>
                    <a:pt x="4060" y="3292"/>
                  </a:lnTo>
                  <a:lnTo>
                    <a:pt x="4726" y="1677"/>
                  </a:lnTo>
                  <a:lnTo>
                    <a:pt x="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5"/>
            <p:cNvSpPr/>
            <p:nvPr/>
          </p:nvSpPr>
          <p:spPr>
            <a:xfrm>
              <a:off x="539025" y="2920600"/>
              <a:ext cx="118150" cy="84075"/>
            </a:xfrm>
            <a:custGeom>
              <a:avLst/>
              <a:gdLst/>
              <a:ahLst/>
              <a:cxnLst/>
              <a:rect l="l" t="t" r="r" b="b"/>
              <a:pathLst>
                <a:path w="4726" h="3363" extrusionOk="0">
                  <a:moveTo>
                    <a:pt x="707" y="0"/>
                  </a:moveTo>
                  <a:lnTo>
                    <a:pt x="0" y="1596"/>
                  </a:lnTo>
                  <a:lnTo>
                    <a:pt x="4029" y="3363"/>
                  </a:lnTo>
                  <a:lnTo>
                    <a:pt x="4726" y="1767"/>
                  </a:lnTo>
                  <a:lnTo>
                    <a:pt x="7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5"/>
            <p:cNvSpPr/>
            <p:nvPr/>
          </p:nvSpPr>
          <p:spPr>
            <a:xfrm>
              <a:off x="1965550" y="1064925"/>
              <a:ext cx="118175" cy="84075"/>
            </a:xfrm>
            <a:custGeom>
              <a:avLst/>
              <a:gdLst/>
              <a:ahLst/>
              <a:cxnLst/>
              <a:rect l="l" t="t" r="r" b="b"/>
              <a:pathLst>
                <a:path w="4727" h="3363" extrusionOk="0">
                  <a:moveTo>
                    <a:pt x="697" y="0"/>
                  </a:moveTo>
                  <a:lnTo>
                    <a:pt x="0" y="1596"/>
                  </a:lnTo>
                  <a:lnTo>
                    <a:pt x="4019" y="3363"/>
                  </a:lnTo>
                  <a:lnTo>
                    <a:pt x="4726" y="1768"/>
                  </a:lnTo>
                  <a:lnTo>
                    <a:pt x="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5"/>
            <p:cNvSpPr/>
            <p:nvPr/>
          </p:nvSpPr>
          <p:spPr>
            <a:xfrm>
              <a:off x="1190825" y="3453500"/>
              <a:ext cx="50500" cy="112350"/>
            </a:xfrm>
            <a:custGeom>
              <a:avLst/>
              <a:gdLst/>
              <a:ahLst/>
              <a:cxnLst/>
              <a:rect l="l" t="t" r="r" b="b"/>
              <a:pathLst>
                <a:path w="2020" h="4494" extrusionOk="0">
                  <a:moveTo>
                    <a:pt x="273" y="0"/>
                  </a:moveTo>
                  <a:lnTo>
                    <a:pt x="0" y="4383"/>
                  </a:lnTo>
                  <a:lnTo>
                    <a:pt x="1747" y="4494"/>
                  </a:lnTo>
                  <a:lnTo>
                    <a:pt x="202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5"/>
            <p:cNvSpPr/>
            <p:nvPr/>
          </p:nvSpPr>
          <p:spPr>
            <a:xfrm>
              <a:off x="2095800" y="4191375"/>
              <a:ext cx="50275" cy="112100"/>
            </a:xfrm>
            <a:custGeom>
              <a:avLst/>
              <a:gdLst/>
              <a:ahLst/>
              <a:cxnLst/>
              <a:rect l="l" t="t" r="r" b="b"/>
              <a:pathLst>
                <a:path w="2011" h="4484" extrusionOk="0">
                  <a:moveTo>
                    <a:pt x="273" y="0"/>
                  </a:moveTo>
                  <a:lnTo>
                    <a:pt x="1" y="4383"/>
                  </a:lnTo>
                  <a:lnTo>
                    <a:pt x="1748" y="4484"/>
                  </a:lnTo>
                  <a:lnTo>
                    <a:pt x="201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5"/>
            <p:cNvSpPr/>
            <p:nvPr/>
          </p:nvSpPr>
          <p:spPr>
            <a:xfrm>
              <a:off x="2644100" y="4122200"/>
              <a:ext cx="118175" cy="86625"/>
            </a:xfrm>
            <a:custGeom>
              <a:avLst/>
              <a:gdLst/>
              <a:ahLst/>
              <a:cxnLst/>
              <a:rect l="l" t="t" r="r" b="b"/>
              <a:pathLst>
                <a:path w="4727" h="3465" extrusionOk="0">
                  <a:moveTo>
                    <a:pt x="758" y="1"/>
                  </a:moveTo>
                  <a:lnTo>
                    <a:pt x="1" y="1576"/>
                  </a:lnTo>
                  <a:lnTo>
                    <a:pt x="3969" y="3464"/>
                  </a:lnTo>
                  <a:lnTo>
                    <a:pt x="4726" y="1889"/>
                  </a:lnTo>
                  <a:lnTo>
                    <a:pt x="7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5"/>
            <p:cNvSpPr/>
            <p:nvPr/>
          </p:nvSpPr>
          <p:spPr>
            <a:xfrm>
              <a:off x="2400250" y="4371100"/>
              <a:ext cx="92675" cy="116900"/>
            </a:xfrm>
            <a:custGeom>
              <a:avLst/>
              <a:gdLst/>
              <a:ahLst/>
              <a:cxnLst/>
              <a:rect l="l" t="t" r="r" b="b"/>
              <a:pathLst>
                <a:path w="3707" h="4676" extrusionOk="0">
                  <a:moveTo>
                    <a:pt x="1515" y="1"/>
                  </a:moveTo>
                  <a:lnTo>
                    <a:pt x="0" y="869"/>
                  </a:lnTo>
                  <a:lnTo>
                    <a:pt x="2202" y="4676"/>
                  </a:lnTo>
                  <a:lnTo>
                    <a:pt x="3706" y="3797"/>
                  </a:lnTo>
                  <a:lnTo>
                    <a:pt x="1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5"/>
            <p:cNvSpPr/>
            <p:nvPr/>
          </p:nvSpPr>
          <p:spPr>
            <a:xfrm>
              <a:off x="2651175" y="4658375"/>
              <a:ext cx="117400" cy="69700"/>
            </a:xfrm>
            <a:custGeom>
              <a:avLst/>
              <a:gdLst/>
              <a:ahLst/>
              <a:cxnLst/>
              <a:rect l="l" t="t" r="r" b="b"/>
              <a:pathLst>
                <a:path w="4696" h="2788" extrusionOk="0">
                  <a:moveTo>
                    <a:pt x="4261" y="1"/>
                  </a:moveTo>
                  <a:lnTo>
                    <a:pt x="0" y="1091"/>
                  </a:lnTo>
                  <a:lnTo>
                    <a:pt x="434" y="2788"/>
                  </a:lnTo>
                  <a:lnTo>
                    <a:pt x="4696" y="1697"/>
                  </a:lnTo>
                  <a:lnTo>
                    <a:pt x="4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5"/>
            <p:cNvSpPr/>
            <p:nvPr/>
          </p:nvSpPr>
          <p:spPr>
            <a:xfrm>
              <a:off x="303750" y="2062050"/>
              <a:ext cx="50250" cy="112375"/>
            </a:xfrm>
            <a:custGeom>
              <a:avLst/>
              <a:gdLst/>
              <a:ahLst/>
              <a:cxnLst/>
              <a:rect l="l" t="t" r="r" b="b"/>
              <a:pathLst>
                <a:path w="2010" h="4495" extrusionOk="0">
                  <a:moveTo>
                    <a:pt x="263" y="1"/>
                  </a:moveTo>
                  <a:lnTo>
                    <a:pt x="0" y="4383"/>
                  </a:lnTo>
                  <a:lnTo>
                    <a:pt x="1747" y="4494"/>
                  </a:lnTo>
                  <a:lnTo>
                    <a:pt x="2010" y="102"/>
                  </a:lnTo>
                  <a:lnTo>
                    <a:pt x="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5"/>
            <p:cNvSpPr/>
            <p:nvPr/>
          </p:nvSpPr>
          <p:spPr>
            <a:xfrm>
              <a:off x="2237925" y="786475"/>
              <a:ext cx="114125" cy="56575"/>
            </a:xfrm>
            <a:custGeom>
              <a:avLst/>
              <a:gdLst/>
              <a:ahLst/>
              <a:cxnLst/>
              <a:rect l="l" t="t" r="r" b="b"/>
              <a:pathLst>
                <a:path w="4565" h="2263" extrusionOk="0">
                  <a:moveTo>
                    <a:pt x="203" y="1"/>
                  </a:moveTo>
                  <a:lnTo>
                    <a:pt x="1" y="1738"/>
                  </a:lnTo>
                  <a:lnTo>
                    <a:pt x="4353" y="2263"/>
                  </a:lnTo>
                  <a:lnTo>
                    <a:pt x="4565" y="526"/>
                  </a:lnTo>
                  <a:lnTo>
                    <a:pt x="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5"/>
            <p:cNvSpPr/>
            <p:nvPr/>
          </p:nvSpPr>
          <p:spPr>
            <a:xfrm>
              <a:off x="1555325" y="1172975"/>
              <a:ext cx="96225" cy="115875"/>
            </a:xfrm>
            <a:custGeom>
              <a:avLst/>
              <a:gdLst/>
              <a:ahLst/>
              <a:cxnLst/>
              <a:rect l="l" t="t" r="r" b="b"/>
              <a:pathLst>
                <a:path w="3849" h="4635" extrusionOk="0">
                  <a:moveTo>
                    <a:pt x="2374" y="0"/>
                  </a:moveTo>
                  <a:lnTo>
                    <a:pt x="1" y="3696"/>
                  </a:lnTo>
                  <a:lnTo>
                    <a:pt x="1475" y="4635"/>
                  </a:lnTo>
                  <a:lnTo>
                    <a:pt x="3848" y="939"/>
                  </a:lnTo>
                  <a:lnTo>
                    <a:pt x="23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5"/>
            <p:cNvSpPr/>
            <p:nvPr/>
          </p:nvSpPr>
          <p:spPr>
            <a:xfrm>
              <a:off x="1216300" y="1115675"/>
              <a:ext cx="61875" cy="115625"/>
            </a:xfrm>
            <a:custGeom>
              <a:avLst/>
              <a:gdLst/>
              <a:ahLst/>
              <a:cxnLst/>
              <a:rect l="l" t="t" r="r" b="b"/>
              <a:pathLst>
                <a:path w="2475" h="4625" extrusionOk="0">
                  <a:moveTo>
                    <a:pt x="1728" y="0"/>
                  </a:moveTo>
                  <a:lnTo>
                    <a:pt x="1" y="303"/>
                  </a:lnTo>
                  <a:lnTo>
                    <a:pt x="758" y="4625"/>
                  </a:lnTo>
                  <a:lnTo>
                    <a:pt x="2475" y="4322"/>
                  </a:lnTo>
                  <a:lnTo>
                    <a:pt x="17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5"/>
            <p:cNvSpPr/>
            <p:nvPr/>
          </p:nvSpPr>
          <p:spPr>
            <a:xfrm>
              <a:off x="2473700" y="1004850"/>
              <a:ext cx="115650" cy="96950"/>
            </a:xfrm>
            <a:custGeom>
              <a:avLst/>
              <a:gdLst/>
              <a:ahLst/>
              <a:cxnLst/>
              <a:rect l="l" t="t" r="r" b="b"/>
              <a:pathLst>
                <a:path w="4626" h="3878" extrusionOk="0">
                  <a:moveTo>
                    <a:pt x="3656" y="0"/>
                  </a:moveTo>
                  <a:lnTo>
                    <a:pt x="1" y="2424"/>
                  </a:lnTo>
                  <a:lnTo>
                    <a:pt x="970" y="387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5"/>
            <p:cNvSpPr/>
            <p:nvPr/>
          </p:nvSpPr>
          <p:spPr>
            <a:xfrm>
              <a:off x="1419525" y="725650"/>
              <a:ext cx="66675" cy="116900"/>
            </a:xfrm>
            <a:custGeom>
              <a:avLst/>
              <a:gdLst/>
              <a:ahLst/>
              <a:cxnLst/>
              <a:rect l="l" t="t" r="r" b="b"/>
              <a:pathLst>
                <a:path w="2667" h="4676" extrusionOk="0">
                  <a:moveTo>
                    <a:pt x="1697" y="0"/>
                  </a:moveTo>
                  <a:lnTo>
                    <a:pt x="0" y="394"/>
                  </a:lnTo>
                  <a:lnTo>
                    <a:pt x="960" y="4676"/>
                  </a:lnTo>
                  <a:lnTo>
                    <a:pt x="2666" y="4292"/>
                  </a:lnTo>
                  <a:lnTo>
                    <a:pt x="1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5"/>
            <p:cNvSpPr/>
            <p:nvPr/>
          </p:nvSpPr>
          <p:spPr>
            <a:xfrm>
              <a:off x="1847900" y="676675"/>
              <a:ext cx="103025" cy="112875"/>
            </a:xfrm>
            <a:custGeom>
              <a:avLst/>
              <a:gdLst/>
              <a:ahLst/>
              <a:cxnLst/>
              <a:rect l="l" t="t" r="r" b="b"/>
              <a:pathLst>
                <a:path w="4121" h="4515" extrusionOk="0">
                  <a:moveTo>
                    <a:pt x="2768" y="0"/>
                  </a:moveTo>
                  <a:lnTo>
                    <a:pt x="1" y="3413"/>
                  </a:lnTo>
                  <a:lnTo>
                    <a:pt x="1354" y="4514"/>
                  </a:lnTo>
                  <a:lnTo>
                    <a:pt x="4121" y="1101"/>
                  </a:lnTo>
                  <a:lnTo>
                    <a:pt x="2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5"/>
            <p:cNvSpPr/>
            <p:nvPr/>
          </p:nvSpPr>
          <p:spPr>
            <a:xfrm>
              <a:off x="1265525" y="1646025"/>
              <a:ext cx="117925" cy="77025"/>
            </a:xfrm>
            <a:custGeom>
              <a:avLst/>
              <a:gdLst/>
              <a:ahLst/>
              <a:cxnLst/>
              <a:rect l="l" t="t" r="r" b="b"/>
              <a:pathLst>
                <a:path w="4717" h="3081" extrusionOk="0">
                  <a:moveTo>
                    <a:pt x="566" y="1"/>
                  </a:moveTo>
                  <a:lnTo>
                    <a:pt x="1" y="1657"/>
                  </a:lnTo>
                  <a:lnTo>
                    <a:pt x="4151" y="3081"/>
                  </a:lnTo>
                  <a:lnTo>
                    <a:pt x="4716" y="142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5"/>
            <p:cNvSpPr/>
            <p:nvPr/>
          </p:nvSpPr>
          <p:spPr>
            <a:xfrm>
              <a:off x="1746925" y="1455950"/>
              <a:ext cx="104300" cy="112100"/>
            </a:xfrm>
            <a:custGeom>
              <a:avLst/>
              <a:gdLst/>
              <a:ahLst/>
              <a:cxnLst/>
              <a:rect l="l" t="t" r="r" b="b"/>
              <a:pathLst>
                <a:path w="4172" h="4484" extrusionOk="0">
                  <a:moveTo>
                    <a:pt x="1344" y="1"/>
                  </a:moveTo>
                  <a:lnTo>
                    <a:pt x="1" y="1131"/>
                  </a:lnTo>
                  <a:lnTo>
                    <a:pt x="2838" y="4484"/>
                  </a:lnTo>
                  <a:lnTo>
                    <a:pt x="4171" y="3363"/>
                  </a:lnTo>
                  <a:lnTo>
                    <a:pt x="1344" y="1"/>
                  </a:lnTo>
                  <a:close/>
                </a:path>
              </a:pathLst>
            </a:custGeom>
            <a:solidFill>
              <a:srgbClr val="73B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5"/>
            <p:cNvSpPr/>
            <p:nvPr/>
          </p:nvSpPr>
          <p:spPr>
            <a:xfrm>
              <a:off x="2237675" y="1276725"/>
              <a:ext cx="92425" cy="117150"/>
            </a:xfrm>
            <a:custGeom>
              <a:avLst/>
              <a:gdLst/>
              <a:ahLst/>
              <a:cxnLst/>
              <a:rect l="l" t="t" r="r" b="b"/>
              <a:pathLst>
                <a:path w="3697" h="4686" extrusionOk="0">
                  <a:moveTo>
                    <a:pt x="2182" y="0"/>
                  </a:moveTo>
                  <a:lnTo>
                    <a:pt x="1" y="3817"/>
                  </a:lnTo>
                  <a:lnTo>
                    <a:pt x="1515" y="4686"/>
                  </a:lnTo>
                  <a:lnTo>
                    <a:pt x="3696" y="869"/>
                  </a:lnTo>
                  <a:lnTo>
                    <a:pt x="21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5"/>
            <p:cNvSpPr/>
            <p:nvPr/>
          </p:nvSpPr>
          <p:spPr>
            <a:xfrm>
              <a:off x="1152700" y="2567950"/>
              <a:ext cx="48225" cy="111600"/>
            </a:xfrm>
            <a:custGeom>
              <a:avLst/>
              <a:gdLst/>
              <a:ahLst/>
              <a:cxnLst/>
              <a:rect l="l" t="t" r="r" b="b"/>
              <a:pathLst>
                <a:path w="1929" h="4464" extrusionOk="0">
                  <a:moveTo>
                    <a:pt x="1737" y="0"/>
                  </a:moveTo>
                  <a:lnTo>
                    <a:pt x="0" y="81"/>
                  </a:lnTo>
                  <a:lnTo>
                    <a:pt x="192" y="4463"/>
                  </a:lnTo>
                  <a:lnTo>
                    <a:pt x="1929" y="4393"/>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5"/>
            <p:cNvSpPr/>
            <p:nvPr/>
          </p:nvSpPr>
          <p:spPr>
            <a:xfrm>
              <a:off x="1018150" y="2825175"/>
              <a:ext cx="80300" cy="118175"/>
            </a:xfrm>
            <a:custGeom>
              <a:avLst/>
              <a:gdLst/>
              <a:ahLst/>
              <a:cxnLst/>
              <a:rect l="l" t="t" r="r" b="b"/>
              <a:pathLst>
                <a:path w="3212" h="4727" extrusionOk="0">
                  <a:moveTo>
                    <a:pt x="1576" y="1"/>
                  </a:moveTo>
                  <a:lnTo>
                    <a:pt x="0" y="4100"/>
                  </a:lnTo>
                  <a:lnTo>
                    <a:pt x="1626" y="4726"/>
                  </a:lnTo>
                  <a:lnTo>
                    <a:pt x="3211"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5"/>
            <p:cNvSpPr/>
            <p:nvPr/>
          </p:nvSpPr>
          <p:spPr>
            <a:xfrm>
              <a:off x="482725" y="4260550"/>
              <a:ext cx="80300" cy="118150"/>
            </a:xfrm>
            <a:custGeom>
              <a:avLst/>
              <a:gdLst/>
              <a:ahLst/>
              <a:cxnLst/>
              <a:rect l="l" t="t" r="r" b="b"/>
              <a:pathLst>
                <a:path w="3212" h="4726" extrusionOk="0">
                  <a:moveTo>
                    <a:pt x="1586" y="0"/>
                  </a:moveTo>
                  <a:lnTo>
                    <a:pt x="1" y="4100"/>
                  </a:lnTo>
                  <a:lnTo>
                    <a:pt x="1626" y="4726"/>
                  </a:lnTo>
                  <a:lnTo>
                    <a:pt x="3212" y="626"/>
                  </a:lnTo>
                  <a:lnTo>
                    <a:pt x="15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5"/>
            <p:cNvSpPr/>
            <p:nvPr/>
          </p:nvSpPr>
          <p:spPr>
            <a:xfrm>
              <a:off x="1177175" y="3139450"/>
              <a:ext cx="117675" cy="73000"/>
            </a:xfrm>
            <a:custGeom>
              <a:avLst/>
              <a:gdLst/>
              <a:ahLst/>
              <a:cxnLst/>
              <a:rect l="l" t="t" r="r" b="b"/>
              <a:pathLst>
                <a:path w="4707" h="2920" extrusionOk="0">
                  <a:moveTo>
                    <a:pt x="4211" y="1"/>
                  </a:moveTo>
                  <a:lnTo>
                    <a:pt x="1" y="1243"/>
                  </a:lnTo>
                  <a:lnTo>
                    <a:pt x="496" y="2919"/>
                  </a:lnTo>
                  <a:lnTo>
                    <a:pt x="4706" y="1677"/>
                  </a:lnTo>
                  <a:lnTo>
                    <a:pt x="42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5"/>
            <p:cNvSpPr/>
            <p:nvPr/>
          </p:nvSpPr>
          <p:spPr>
            <a:xfrm>
              <a:off x="844475" y="2103950"/>
              <a:ext cx="96200" cy="116150"/>
            </a:xfrm>
            <a:custGeom>
              <a:avLst/>
              <a:gdLst/>
              <a:ahLst/>
              <a:cxnLst/>
              <a:rect l="l" t="t" r="r" b="b"/>
              <a:pathLst>
                <a:path w="3848" h="4646" extrusionOk="0">
                  <a:moveTo>
                    <a:pt x="2373" y="1"/>
                  </a:moveTo>
                  <a:lnTo>
                    <a:pt x="0" y="3697"/>
                  </a:lnTo>
                  <a:lnTo>
                    <a:pt x="1475" y="4646"/>
                  </a:lnTo>
                  <a:lnTo>
                    <a:pt x="3847" y="950"/>
                  </a:lnTo>
                  <a:lnTo>
                    <a:pt x="23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5"/>
            <p:cNvSpPr/>
            <p:nvPr/>
          </p:nvSpPr>
          <p:spPr>
            <a:xfrm>
              <a:off x="781100" y="2506100"/>
              <a:ext cx="115650" cy="97200"/>
            </a:xfrm>
            <a:custGeom>
              <a:avLst/>
              <a:gdLst/>
              <a:ahLst/>
              <a:cxnLst/>
              <a:rect l="l" t="t" r="r" b="b"/>
              <a:pathLst>
                <a:path w="4626" h="3888" extrusionOk="0">
                  <a:moveTo>
                    <a:pt x="3656" y="0"/>
                  </a:moveTo>
                  <a:lnTo>
                    <a:pt x="1" y="2424"/>
                  </a:lnTo>
                  <a:lnTo>
                    <a:pt x="960" y="388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5"/>
            <p:cNvSpPr/>
            <p:nvPr/>
          </p:nvSpPr>
          <p:spPr>
            <a:xfrm>
              <a:off x="1211775" y="2019900"/>
              <a:ext cx="114625" cy="100250"/>
            </a:xfrm>
            <a:custGeom>
              <a:avLst/>
              <a:gdLst/>
              <a:ahLst/>
              <a:cxnLst/>
              <a:rect l="l" t="t" r="r" b="b"/>
              <a:pathLst>
                <a:path w="4585" h="4010" extrusionOk="0">
                  <a:moveTo>
                    <a:pt x="1040" y="0"/>
                  </a:moveTo>
                  <a:lnTo>
                    <a:pt x="0" y="1414"/>
                  </a:lnTo>
                  <a:lnTo>
                    <a:pt x="3544" y="4009"/>
                  </a:lnTo>
                  <a:lnTo>
                    <a:pt x="4584" y="2595"/>
                  </a:lnTo>
                  <a:lnTo>
                    <a:pt x="1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5"/>
            <p:cNvSpPr/>
            <p:nvPr/>
          </p:nvSpPr>
          <p:spPr>
            <a:xfrm>
              <a:off x="1462175" y="4818175"/>
              <a:ext cx="109850" cy="43700"/>
            </a:xfrm>
            <a:custGeom>
              <a:avLst/>
              <a:gdLst/>
              <a:ahLst/>
              <a:cxnLst/>
              <a:rect l="l" t="t" r="r" b="b"/>
              <a:pathLst>
                <a:path w="4394" h="1748" extrusionOk="0">
                  <a:moveTo>
                    <a:pt x="1" y="1"/>
                  </a:moveTo>
                  <a:lnTo>
                    <a:pt x="1" y="1747"/>
                  </a:lnTo>
                  <a:lnTo>
                    <a:pt x="4393" y="174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5"/>
            <p:cNvSpPr/>
            <p:nvPr/>
          </p:nvSpPr>
          <p:spPr>
            <a:xfrm>
              <a:off x="1106250" y="5031225"/>
              <a:ext cx="111600" cy="105050"/>
            </a:xfrm>
            <a:custGeom>
              <a:avLst/>
              <a:gdLst/>
              <a:ahLst/>
              <a:cxnLst/>
              <a:rect l="l" t="t" r="r" b="b"/>
              <a:pathLst>
                <a:path w="4464" h="4202" extrusionOk="0">
                  <a:moveTo>
                    <a:pt x="3312" y="1"/>
                  </a:moveTo>
                  <a:lnTo>
                    <a:pt x="0" y="2879"/>
                  </a:lnTo>
                  <a:lnTo>
                    <a:pt x="1141" y="4201"/>
                  </a:lnTo>
                  <a:lnTo>
                    <a:pt x="4464" y="1324"/>
                  </a:lnTo>
                  <a:lnTo>
                    <a:pt x="33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5"/>
            <p:cNvSpPr/>
            <p:nvPr/>
          </p:nvSpPr>
          <p:spPr>
            <a:xfrm>
              <a:off x="396150" y="3257100"/>
              <a:ext cx="96200" cy="115900"/>
            </a:xfrm>
            <a:custGeom>
              <a:avLst/>
              <a:gdLst/>
              <a:ahLst/>
              <a:cxnLst/>
              <a:rect l="l" t="t" r="r" b="b"/>
              <a:pathLst>
                <a:path w="3848" h="4636" extrusionOk="0">
                  <a:moveTo>
                    <a:pt x="2373" y="0"/>
                  </a:moveTo>
                  <a:lnTo>
                    <a:pt x="0" y="3696"/>
                  </a:lnTo>
                  <a:lnTo>
                    <a:pt x="1474" y="4635"/>
                  </a:lnTo>
                  <a:lnTo>
                    <a:pt x="3847" y="950"/>
                  </a:lnTo>
                  <a:lnTo>
                    <a:pt x="2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5"/>
            <p:cNvSpPr/>
            <p:nvPr/>
          </p:nvSpPr>
          <p:spPr>
            <a:xfrm>
              <a:off x="623850" y="950825"/>
              <a:ext cx="86350" cy="117900"/>
            </a:xfrm>
            <a:custGeom>
              <a:avLst/>
              <a:gdLst/>
              <a:ahLst/>
              <a:cxnLst/>
              <a:rect l="l" t="t" r="r" b="b"/>
              <a:pathLst>
                <a:path w="3454" h="4716" extrusionOk="0">
                  <a:moveTo>
                    <a:pt x="1868" y="0"/>
                  </a:moveTo>
                  <a:lnTo>
                    <a:pt x="0" y="3969"/>
                  </a:lnTo>
                  <a:lnTo>
                    <a:pt x="1585" y="4716"/>
                  </a:lnTo>
                  <a:lnTo>
                    <a:pt x="3453" y="737"/>
                  </a:lnTo>
                  <a:lnTo>
                    <a:pt x="18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5"/>
            <p:cNvSpPr/>
            <p:nvPr/>
          </p:nvSpPr>
          <p:spPr>
            <a:xfrm>
              <a:off x="1012100" y="768825"/>
              <a:ext cx="117150" cy="91150"/>
            </a:xfrm>
            <a:custGeom>
              <a:avLst/>
              <a:gdLst/>
              <a:ahLst/>
              <a:cxnLst/>
              <a:rect l="l" t="t" r="r" b="b"/>
              <a:pathLst>
                <a:path w="4686" h="3646" extrusionOk="0">
                  <a:moveTo>
                    <a:pt x="838" y="0"/>
                  </a:moveTo>
                  <a:lnTo>
                    <a:pt x="0" y="1535"/>
                  </a:lnTo>
                  <a:lnTo>
                    <a:pt x="3847" y="3645"/>
                  </a:lnTo>
                  <a:lnTo>
                    <a:pt x="4685" y="2110"/>
                  </a:lnTo>
                  <a:lnTo>
                    <a:pt x="8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5"/>
            <p:cNvSpPr/>
            <p:nvPr/>
          </p:nvSpPr>
          <p:spPr>
            <a:xfrm>
              <a:off x="360050" y="660025"/>
              <a:ext cx="116900" cy="92900"/>
            </a:xfrm>
            <a:custGeom>
              <a:avLst/>
              <a:gdLst/>
              <a:ahLst/>
              <a:cxnLst/>
              <a:rect l="l" t="t" r="r" b="b"/>
              <a:pathLst>
                <a:path w="4676" h="3716" extrusionOk="0">
                  <a:moveTo>
                    <a:pt x="3807" y="0"/>
                  </a:moveTo>
                  <a:lnTo>
                    <a:pt x="0" y="2201"/>
                  </a:lnTo>
                  <a:lnTo>
                    <a:pt x="868" y="3716"/>
                  </a:lnTo>
                  <a:lnTo>
                    <a:pt x="4675" y="1515"/>
                  </a:lnTo>
                  <a:lnTo>
                    <a:pt x="38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5"/>
            <p:cNvSpPr/>
            <p:nvPr/>
          </p:nvSpPr>
          <p:spPr>
            <a:xfrm>
              <a:off x="237850" y="1312825"/>
              <a:ext cx="118175" cy="82825"/>
            </a:xfrm>
            <a:custGeom>
              <a:avLst/>
              <a:gdLst/>
              <a:ahLst/>
              <a:cxnLst/>
              <a:rect l="l" t="t" r="r" b="b"/>
              <a:pathLst>
                <a:path w="4727" h="3313" extrusionOk="0">
                  <a:moveTo>
                    <a:pt x="677" y="0"/>
                  </a:moveTo>
                  <a:lnTo>
                    <a:pt x="1" y="1616"/>
                  </a:lnTo>
                  <a:lnTo>
                    <a:pt x="4050" y="3312"/>
                  </a:lnTo>
                  <a:lnTo>
                    <a:pt x="4727" y="1697"/>
                  </a:lnTo>
                  <a:lnTo>
                    <a:pt x="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5"/>
            <p:cNvSpPr/>
            <p:nvPr/>
          </p:nvSpPr>
          <p:spPr>
            <a:xfrm>
              <a:off x="415575" y="1670275"/>
              <a:ext cx="107325" cy="109825"/>
            </a:xfrm>
            <a:custGeom>
              <a:avLst/>
              <a:gdLst/>
              <a:ahLst/>
              <a:cxnLst/>
              <a:rect l="l" t="t" r="r" b="b"/>
              <a:pathLst>
                <a:path w="4293" h="4393" extrusionOk="0">
                  <a:moveTo>
                    <a:pt x="1263" y="0"/>
                  </a:moveTo>
                  <a:lnTo>
                    <a:pt x="1" y="1212"/>
                  </a:lnTo>
                  <a:lnTo>
                    <a:pt x="3030" y="4393"/>
                  </a:lnTo>
                  <a:lnTo>
                    <a:pt x="4292" y="3181"/>
                  </a:ln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5"/>
            <p:cNvSpPr/>
            <p:nvPr/>
          </p:nvSpPr>
          <p:spPr>
            <a:xfrm>
              <a:off x="790200" y="1477650"/>
              <a:ext cx="60100" cy="115150"/>
            </a:xfrm>
            <a:custGeom>
              <a:avLst/>
              <a:gdLst/>
              <a:ahLst/>
              <a:cxnLst/>
              <a:rect l="l" t="t" r="r" b="b"/>
              <a:pathLst>
                <a:path w="2404" h="4606" extrusionOk="0">
                  <a:moveTo>
                    <a:pt x="677" y="1"/>
                  </a:moveTo>
                  <a:lnTo>
                    <a:pt x="0" y="4343"/>
                  </a:lnTo>
                  <a:lnTo>
                    <a:pt x="1727" y="4605"/>
                  </a:lnTo>
                  <a:lnTo>
                    <a:pt x="2404" y="263"/>
                  </a:lnTo>
                  <a:lnTo>
                    <a:pt x="6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5"/>
            <p:cNvSpPr/>
            <p:nvPr/>
          </p:nvSpPr>
          <p:spPr>
            <a:xfrm>
              <a:off x="837650" y="1232300"/>
              <a:ext cx="95450" cy="116400"/>
            </a:xfrm>
            <a:custGeom>
              <a:avLst/>
              <a:gdLst/>
              <a:ahLst/>
              <a:cxnLst/>
              <a:rect l="l" t="t" r="r" b="b"/>
              <a:pathLst>
                <a:path w="3818" h="4656" extrusionOk="0">
                  <a:moveTo>
                    <a:pt x="1475" y="0"/>
                  </a:moveTo>
                  <a:lnTo>
                    <a:pt x="1" y="929"/>
                  </a:lnTo>
                  <a:lnTo>
                    <a:pt x="2333" y="4655"/>
                  </a:lnTo>
                  <a:lnTo>
                    <a:pt x="3818" y="3726"/>
                  </a:lnTo>
                  <a:lnTo>
                    <a:pt x="1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5"/>
            <p:cNvSpPr/>
            <p:nvPr/>
          </p:nvSpPr>
          <p:spPr>
            <a:xfrm>
              <a:off x="1244575" y="3745050"/>
              <a:ext cx="115650" cy="97225"/>
            </a:xfrm>
            <a:custGeom>
              <a:avLst/>
              <a:gdLst/>
              <a:ahLst/>
              <a:cxnLst/>
              <a:rect l="l" t="t" r="r" b="b"/>
              <a:pathLst>
                <a:path w="4626" h="3889" extrusionOk="0">
                  <a:moveTo>
                    <a:pt x="3656" y="1"/>
                  </a:moveTo>
                  <a:lnTo>
                    <a:pt x="1" y="2434"/>
                  </a:lnTo>
                  <a:lnTo>
                    <a:pt x="970" y="3888"/>
                  </a:lnTo>
                  <a:lnTo>
                    <a:pt x="4626" y="1455"/>
                  </a:lnTo>
                  <a:lnTo>
                    <a:pt x="3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5"/>
            <p:cNvSpPr/>
            <p:nvPr/>
          </p:nvSpPr>
          <p:spPr>
            <a:xfrm>
              <a:off x="688450" y="3413850"/>
              <a:ext cx="118175" cy="76775"/>
            </a:xfrm>
            <a:custGeom>
              <a:avLst/>
              <a:gdLst/>
              <a:ahLst/>
              <a:cxnLst/>
              <a:rect l="l" t="t" r="r" b="b"/>
              <a:pathLst>
                <a:path w="4727" h="3071" extrusionOk="0">
                  <a:moveTo>
                    <a:pt x="566" y="1"/>
                  </a:moveTo>
                  <a:lnTo>
                    <a:pt x="1" y="1647"/>
                  </a:lnTo>
                  <a:lnTo>
                    <a:pt x="4161" y="3071"/>
                  </a:lnTo>
                  <a:lnTo>
                    <a:pt x="4727" y="141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5"/>
            <p:cNvSpPr/>
            <p:nvPr/>
          </p:nvSpPr>
          <p:spPr>
            <a:xfrm>
              <a:off x="1934000" y="4710375"/>
              <a:ext cx="48475" cy="111600"/>
            </a:xfrm>
            <a:custGeom>
              <a:avLst/>
              <a:gdLst/>
              <a:ahLst/>
              <a:cxnLst/>
              <a:rect l="l" t="t" r="r" b="b"/>
              <a:pathLst>
                <a:path w="1939" h="4464" extrusionOk="0">
                  <a:moveTo>
                    <a:pt x="1747" y="1"/>
                  </a:moveTo>
                  <a:lnTo>
                    <a:pt x="0" y="72"/>
                  </a:lnTo>
                  <a:lnTo>
                    <a:pt x="192" y="4464"/>
                  </a:lnTo>
                  <a:lnTo>
                    <a:pt x="1939" y="4383"/>
                  </a:lnTo>
                  <a:lnTo>
                    <a:pt x="17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5"/>
            <p:cNvSpPr/>
            <p:nvPr/>
          </p:nvSpPr>
          <p:spPr>
            <a:xfrm>
              <a:off x="899500" y="4725025"/>
              <a:ext cx="80300" cy="118175"/>
            </a:xfrm>
            <a:custGeom>
              <a:avLst/>
              <a:gdLst/>
              <a:ahLst/>
              <a:cxnLst/>
              <a:rect l="l" t="t" r="r" b="b"/>
              <a:pathLst>
                <a:path w="3212" h="4727" extrusionOk="0">
                  <a:moveTo>
                    <a:pt x="1576" y="1"/>
                  </a:moveTo>
                  <a:lnTo>
                    <a:pt x="1" y="4090"/>
                  </a:lnTo>
                  <a:lnTo>
                    <a:pt x="1626" y="4726"/>
                  </a:lnTo>
                  <a:lnTo>
                    <a:pt x="3212"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5"/>
            <p:cNvSpPr/>
            <p:nvPr/>
          </p:nvSpPr>
          <p:spPr>
            <a:xfrm>
              <a:off x="393100" y="4769950"/>
              <a:ext cx="111875" cy="49250"/>
            </a:xfrm>
            <a:custGeom>
              <a:avLst/>
              <a:gdLst/>
              <a:ahLst/>
              <a:cxnLst/>
              <a:rect l="l" t="t" r="r" b="b"/>
              <a:pathLst>
                <a:path w="4475" h="1970" extrusionOk="0">
                  <a:moveTo>
                    <a:pt x="82" y="1"/>
                  </a:moveTo>
                  <a:lnTo>
                    <a:pt x="1" y="1748"/>
                  </a:lnTo>
                  <a:lnTo>
                    <a:pt x="4383" y="1970"/>
                  </a:lnTo>
                  <a:lnTo>
                    <a:pt x="4474" y="223"/>
                  </a:lnTo>
                  <a:lnTo>
                    <a:pt x="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5"/>
            <p:cNvSpPr/>
            <p:nvPr/>
          </p:nvSpPr>
          <p:spPr>
            <a:xfrm>
              <a:off x="427450" y="3929350"/>
              <a:ext cx="104275" cy="112100"/>
            </a:xfrm>
            <a:custGeom>
              <a:avLst/>
              <a:gdLst/>
              <a:ahLst/>
              <a:cxnLst/>
              <a:rect l="l" t="t" r="r" b="b"/>
              <a:pathLst>
                <a:path w="4171" h="4484" extrusionOk="0">
                  <a:moveTo>
                    <a:pt x="1343" y="0"/>
                  </a:moveTo>
                  <a:lnTo>
                    <a:pt x="0" y="1131"/>
                  </a:lnTo>
                  <a:lnTo>
                    <a:pt x="2827" y="4483"/>
                  </a:lnTo>
                  <a:lnTo>
                    <a:pt x="4170" y="3363"/>
                  </a:lnTo>
                  <a:lnTo>
                    <a:pt x="1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5"/>
            <p:cNvSpPr/>
            <p:nvPr/>
          </p:nvSpPr>
          <p:spPr>
            <a:xfrm>
              <a:off x="1647475" y="4277450"/>
              <a:ext cx="116650" cy="98975"/>
            </a:xfrm>
            <a:custGeom>
              <a:avLst/>
              <a:gdLst/>
              <a:ahLst/>
              <a:cxnLst/>
              <a:rect l="l" t="t" r="r" b="b"/>
              <a:pathLst>
                <a:path w="4666" h="3959" extrusionOk="0">
                  <a:moveTo>
                    <a:pt x="3656" y="1"/>
                  </a:moveTo>
                  <a:lnTo>
                    <a:pt x="1" y="2434"/>
                  </a:lnTo>
                  <a:lnTo>
                    <a:pt x="1010" y="3959"/>
                  </a:lnTo>
                  <a:lnTo>
                    <a:pt x="4666" y="1525"/>
                  </a:lnTo>
                  <a:lnTo>
                    <a:pt x="3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5"/>
            <p:cNvSpPr/>
            <p:nvPr/>
          </p:nvSpPr>
          <p:spPr>
            <a:xfrm>
              <a:off x="859625" y="4332725"/>
              <a:ext cx="116900" cy="99000"/>
            </a:xfrm>
            <a:custGeom>
              <a:avLst/>
              <a:gdLst/>
              <a:ahLst/>
              <a:cxnLst/>
              <a:rect l="l" t="t" r="r" b="b"/>
              <a:pathLst>
                <a:path w="4676" h="3960" extrusionOk="0">
                  <a:moveTo>
                    <a:pt x="3666" y="1"/>
                  </a:moveTo>
                  <a:lnTo>
                    <a:pt x="0" y="2434"/>
                  </a:lnTo>
                  <a:lnTo>
                    <a:pt x="1020" y="3959"/>
                  </a:lnTo>
                  <a:lnTo>
                    <a:pt x="4675" y="1526"/>
                  </a:lnTo>
                  <a:lnTo>
                    <a:pt x="3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5"/>
            <p:cNvSpPr/>
            <p:nvPr/>
          </p:nvSpPr>
          <p:spPr>
            <a:xfrm>
              <a:off x="1565175" y="3851325"/>
              <a:ext cx="114625" cy="100000"/>
            </a:xfrm>
            <a:custGeom>
              <a:avLst/>
              <a:gdLst/>
              <a:ahLst/>
              <a:cxnLst/>
              <a:rect l="l" t="t" r="r" b="b"/>
              <a:pathLst>
                <a:path w="4585" h="4000" extrusionOk="0">
                  <a:moveTo>
                    <a:pt x="1041" y="1"/>
                  </a:moveTo>
                  <a:lnTo>
                    <a:pt x="1" y="1405"/>
                  </a:lnTo>
                  <a:lnTo>
                    <a:pt x="3545" y="4000"/>
                  </a:lnTo>
                  <a:lnTo>
                    <a:pt x="4585" y="2596"/>
                  </a:lnTo>
                  <a:lnTo>
                    <a:pt x="10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15"/>
            <p:cNvSpPr/>
            <p:nvPr/>
          </p:nvSpPr>
          <p:spPr>
            <a:xfrm>
              <a:off x="817975" y="4009100"/>
              <a:ext cx="108550" cy="108575"/>
            </a:xfrm>
            <a:custGeom>
              <a:avLst/>
              <a:gdLst/>
              <a:ahLst/>
              <a:cxnLst/>
              <a:rect l="l" t="t" r="r" b="b"/>
              <a:pathLst>
                <a:path w="4342" h="4343" extrusionOk="0">
                  <a:moveTo>
                    <a:pt x="3100" y="1"/>
                  </a:moveTo>
                  <a:lnTo>
                    <a:pt x="0" y="3101"/>
                  </a:lnTo>
                  <a:lnTo>
                    <a:pt x="1232" y="4343"/>
                  </a:lnTo>
                  <a:lnTo>
                    <a:pt x="4342" y="1233"/>
                  </a:lnTo>
                  <a:lnTo>
                    <a:pt x="3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15"/>
          <p:cNvGrpSpPr/>
          <p:nvPr/>
        </p:nvGrpSpPr>
        <p:grpSpPr>
          <a:xfrm>
            <a:off x="6160311" y="-436253"/>
            <a:ext cx="3741865" cy="6016006"/>
            <a:chOff x="4594175" y="578725"/>
            <a:chExt cx="2777100" cy="4464900"/>
          </a:xfrm>
        </p:grpSpPr>
        <p:sp>
          <p:nvSpPr>
            <p:cNvPr id="975" name="Google Shape;975;p15"/>
            <p:cNvSpPr/>
            <p:nvPr/>
          </p:nvSpPr>
          <p:spPr>
            <a:xfrm>
              <a:off x="7272800" y="3580725"/>
              <a:ext cx="98475" cy="115125"/>
            </a:xfrm>
            <a:custGeom>
              <a:avLst/>
              <a:gdLst/>
              <a:ahLst/>
              <a:cxnLst/>
              <a:rect l="l" t="t" r="r" b="b"/>
              <a:pathLst>
                <a:path w="3939" h="4605" extrusionOk="0">
                  <a:moveTo>
                    <a:pt x="2495" y="0"/>
                  </a:moveTo>
                  <a:lnTo>
                    <a:pt x="1" y="3615"/>
                  </a:lnTo>
                  <a:lnTo>
                    <a:pt x="1435" y="4605"/>
                  </a:lnTo>
                  <a:lnTo>
                    <a:pt x="3939" y="1000"/>
                  </a:lnTo>
                  <a:lnTo>
                    <a:pt x="24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5"/>
            <p:cNvSpPr/>
            <p:nvPr/>
          </p:nvSpPr>
          <p:spPr>
            <a:xfrm>
              <a:off x="7040050" y="4734375"/>
              <a:ext cx="117925" cy="84075"/>
            </a:xfrm>
            <a:custGeom>
              <a:avLst/>
              <a:gdLst/>
              <a:ahLst/>
              <a:cxnLst/>
              <a:rect l="l" t="t" r="r" b="b"/>
              <a:pathLst>
                <a:path w="4717" h="3363" extrusionOk="0">
                  <a:moveTo>
                    <a:pt x="698" y="0"/>
                  </a:moveTo>
                  <a:lnTo>
                    <a:pt x="1" y="1606"/>
                  </a:lnTo>
                  <a:lnTo>
                    <a:pt x="4020" y="3363"/>
                  </a:lnTo>
                  <a:lnTo>
                    <a:pt x="4717" y="1767"/>
                  </a:lnTo>
                  <a:lnTo>
                    <a:pt x="6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15"/>
            <p:cNvSpPr/>
            <p:nvPr/>
          </p:nvSpPr>
          <p:spPr>
            <a:xfrm>
              <a:off x="6712150" y="4509200"/>
              <a:ext cx="50250" cy="112350"/>
            </a:xfrm>
            <a:custGeom>
              <a:avLst/>
              <a:gdLst/>
              <a:ahLst/>
              <a:cxnLst/>
              <a:rect l="l" t="t" r="r" b="b"/>
              <a:pathLst>
                <a:path w="2010" h="4494" extrusionOk="0">
                  <a:moveTo>
                    <a:pt x="273" y="0"/>
                  </a:moveTo>
                  <a:lnTo>
                    <a:pt x="0" y="4393"/>
                  </a:lnTo>
                  <a:lnTo>
                    <a:pt x="1747" y="4494"/>
                  </a:lnTo>
                  <a:lnTo>
                    <a:pt x="201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5"/>
            <p:cNvSpPr/>
            <p:nvPr/>
          </p:nvSpPr>
          <p:spPr>
            <a:xfrm>
              <a:off x="5988400" y="4931275"/>
              <a:ext cx="50525" cy="112350"/>
            </a:xfrm>
            <a:custGeom>
              <a:avLst/>
              <a:gdLst/>
              <a:ahLst/>
              <a:cxnLst/>
              <a:rect l="l" t="t" r="r" b="b"/>
              <a:pathLst>
                <a:path w="2021" h="4494" extrusionOk="0">
                  <a:moveTo>
                    <a:pt x="273" y="0"/>
                  </a:moveTo>
                  <a:lnTo>
                    <a:pt x="1" y="4383"/>
                  </a:lnTo>
                  <a:lnTo>
                    <a:pt x="1748" y="4494"/>
                  </a:lnTo>
                  <a:lnTo>
                    <a:pt x="202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5"/>
            <p:cNvSpPr/>
            <p:nvPr/>
          </p:nvSpPr>
          <p:spPr>
            <a:xfrm>
              <a:off x="6647775" y="3763500"/>
              <a:ext cx="118425" cy="82825"/>
            </a:xfrm>
            <a:custGeom>
              <a:avLst/>
              <a:gdLst/>
              <a:ahLst/>
              <a:cxnLst/>
              <a:rect l="l" t="t" r="r" b="b"/>
              <a:pathLst>
                <a:path w="4737" h="3313" extrusionOk="0">
                  <a:moveTo>
                    <a:pt x="677" y="0"/>
                  </a:moveTo>
                  <a:lnTo>
                    <a:pt x="0" y="1616"/>
                  </a:lnTo>
                  <a:lnTo>
                    <a:pt x="4060" y="3312"/>
                  </a:lnTo>
                  <a:lnTo>
                    <a:pt x="4736" y="1696"/>
                  </a:lnTo>
                  <a:lnTo>
                    <a:pt x="6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5"/>
            <p:cNvSpPr/>
            <p:nvPr/>
          </p:nvSpPr>
          <p:spPr>
            <a:xfrm>
              <a:off x="6832300" y="3966950"/>
              <a:ext cx="107325" cy="109575"/>
            </a:xfrm>
            <a:custGeom>
              <a:avLst/>
              <a:gdLst/>
              <a:ahLst/>
              <a:cxnLst/>
              <a:rect l="l" t="t" r="r" b="b"/>
              <a:pathLst>
                <a:path w="4293" h="4383" extrusionOk="0">
                  <a:moveTo>
                    <a:pt x="1263" y="1"/>
                  </a:moveTo>
                  <a:lnTo>
                    <a:pt x="1" y="1202"/>
                  </a:lnTo>
                  <a:lnTo>
                    <a:pt x="3030" y="4383"/>
                  </a:lnTo>
                  <a:lnTo>
                    <a:pt x="4292" y="3181"/>
                  </a:lnTo>
                  <a:lnTo>
                    <a:pt x="12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5"/>
            <p:cNvSpPr/>
            <p:nvPr/>
          </p:nvSpPr>
          <p:spPr>
            <a:xfrm>
              <a:off x="5728900" y="1099750"/>
              <a:ext cx="107825" cy="109350"/>
            </a:xfrm>
            <a:custGeom>
              <a:avLst/>
              <a:gdLst/>
              <a:ahLst/>
              <a:cxnLst/>
              <a:rect l="l" t="t" r="r" b="b"/>
              <a:pathLst>
                <a:path w="4313" h="4374" extrusionOk="0">
                  <a:moveTo>
                    <a:pt x="3060" y="1"/>
                  </a:moveTo>
                  <a:lnTo>
                    <a:pt x="0" y="3161"/>
                  </a:lnTo>
                  <a:lnTo>
                    <a:pt x="1263" y="4373"/>
                  </a:lnTo>
                  <a:lnTo>
                    <a:pt x="4312" y="1213"/>
                  </a:lnTo>
                  <a:lnTo>
                    <a:pt x="30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5"/>
            <p:cNvSpPr/>
            <p:nvPr/>
          </p:nvSpPr>
          <p:spPr>
            <a:xfrm>
              <a:off x="5288400" y="1057100"/>
              <a:ext cx="118150" cy="82075"/>
            </a:xfrm>
            <a:custGeom>
              <a:avLst/>
              <a:gdLst/>
              <a:ahLst/>
              <a:cxnLst/>
              <a:rect l="l" t="t" r="r" b="b"/>
              <a:pathLst>
                <a:path w="4726" h="3283" extrusionOk="0">
                  <a:moveTo>
                    <a:pt x="4069" y="0"/>
                  </a:moveTo>
                  <a:lnTo>
                    <a:pt x="0" y="1667"/>
                  </a:lnTo>
                  <a:lnTo>
                    <a:pt x="667" y="3282"/>
                  </a:lnTo>
                  <a:lnTo>
                    <a:pt x="4726" y="1616"/>
                  </a:lnTo>
                  <a:lnTo>
                    <a:pt x="40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5"/>
            <p:cNvSpPr/>
            <p:nvPr/>
          </p:nvSpPr>
          <p:spPr>
            <a:xfrm>
              <a:off x="5408550" y="779175"/>
              <a:ext cx="106300" cy="110325"/>
            </a:xfrm>
            <a:custGeom>
              <a:avLst/>
              <a:gdLst/>
              <a:ahLst/>
              <a:cxnLst/>
              <a:rect l="l" t="t" r="r" b="b"/>
              <a:pathLst>
                <a:path w="4252" h="4413" extrusionOk="0">
                  <a:moveTo>
                    <a:pt x="1283" y="0"/>
                  </a:moveTo>
                  <a:lnTo>
                    <a:pt x="1" y="1171"/>
                  </a:lnTo>
                  <a:lnTo>
                    <a:pt x="2959" y="4413"/>
                  </a:lnTo>
                  <a:lnTo>
                    <a:pt x="4252" y="3231"/>
                  </a:lnTo>
                  <a:lnTo>
                    <a:pt x="12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5"/>
            <p:cNvSpPr/>
            <p:nvPr/>
          </p:nvSpPr>
          <p:spPr>
            <a:xfrm>
              <a:off x="6154000" y="626950"/>
              <a:ext cx="106300" cy="110325"/>
            </a:xfrm>
            <a:custGeom>
              <a:avLst/>
              <a:gdLst/>
              <a:ahLst/>
              <a:cxnLst/>
              <a:rect l="l" t="t" r="r" b="b"/>
              <a:pathLst>
                <a:path w="4252" h="4413" extrusionOk="0">
                  <a:moveTo>
                    <a:pt x="1293" y="0"/>
                  </a:moveTo>
                  <a:lnTo>
                    <a:pt x="1" y="1172"/>
                  </a:lnTo>
                  <a:lnTo>
                    <a:pt x="2969" y="4413"/>
                  </a:lnTo>
                  <a:lnTo>
                    <a:pt x="4252" y="3231"/>
                  </a:lnTo>
                  <a:lnTo>
                    <a:pt x="1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15"/>
            <p:cNvSpPr/>
            <p:nvPr/>
          </p:nvSpPr>
          <p:spPr>
            <a:xfrm>
              <a:off x="6918900" y="1493300"/>
              <a:ext cx="111350" cy="105550"/>
            </a:xfrm>
            <a:custGeom>
              <a:avLst/>
              <a:gdLst/>
              <a:ahLst/>
              <a:cxnLst/>
              <a:rect l="l" t="t" r="r" b="b"/>
              <a:pathLst>
                <a:path w="4454" h="4222" extrusionOk="0">
                  <a:moveTo>
                    <a:pt x="1151" y="1"/>
                  </a:moveTo>
                  <a:lnTo>
                    <a:pt x="0" y="1314"/>
                  </a:lnTo>
                  <a:lnTo>
                    <a:pt x="3292" y="4222"/>
                  </a:lnTo>
                  <a:lnTo>
                    <a:pt x="4453" y="2909"/>
                  </a:lnTo>
                  <a:lnTo>
                    <a:pt x="11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5"/>
            <p:cNvSpPr/>
            <p:nvPr/>
          </p:nvSpPr>
          <p:spPr>
            <a:xfrm>
              <a:off x="7187750" y="3961900"/>
              <a:ext cx="111325" cy="105300"/>
            </a:xfrm>
            <a:custGeom>
              <a:avLst/>
              <a:gdLst/>
              <a:ahLst/>
              <a:cxnLst/>
              <a:rect l="l" t="t" r="r" b="b"/>
              <a:pathLst>
                <a:path w="4453" h="4212" extrusionOk="0">
                  <a:moveTo>
                    <a:pt x="1161" y="1"/>
                  </a:moveTo>
                  <a:lnTo>
                    <a:pt x="0" y="1313"/>
                  </a:lnTo>
                  <a:lnTo>
                    <a:pt x="3302" y="4211"/>
                  </a:lnTo>
                  <a:lnTo>
                    <a:pt x="4453" y="2909"/>
                  </a:lnTo>
                  <a:lnTo>
                    <a:pt x="1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5"/>
            <p:cNvSpPr/>
            <p:nvPr/>
          </p:nvSpPr>
          <p:spPr>
            <a:xfrm>
              <a:off x="6430175" y="1376175"/>
              <a:ext cx="85850" cy="117925"/>
            </a:xfrm>
            <a:custGeom>
              <a:avLst/>
              <a:gdLst/>
              <a:ahLst/>
              <a:cxnLst/>
              <a:rect l="l" t="t" r="r" b="b"/>
              <a:pathLst>
                <a:path w="3434" h="4717" extrusionOk="0">
                  <a:moveTo>
                    <a:pt x="1586" y="1"/>
                  </a:moveTo>
                  <a:lnTo>
                    <a:pt x="0" y="738"/>
                  </a:lnTo>
                  <a:lnTo>
                    <a:pt x="1848" y="4716"/>
                  </a:lnTo>
                  <a:lnTo>
                    <a:pt x="3433" y="397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5"/>
            <p:cNvSpPr/>
            <p:nvPr/>
          </p:nvSpPr>
          <p:spPr>
            <a:xfrm>
              <a:off x="7004975" y="953600"/>
              <a:ext cx="108575" cy="108575"/>
            </a:xfrm>
            <a:custGeom>
              <a:avLst/>
              <a:gdLst/>
              <a:ahLst/>
              <a:cxnLst/>
              <a:rect l="l" t="t" r="r" b="b"/>
              <a:pathLst>
                <a:path w="4343" h="4343" extrusionOk="0">
                  <a:moveTo>
                    <a:pt x="1232" y="0"/>
                  </a:moveTo>
                  <a:lnTo>
                    <a:pt x="0" y="1232"/>
                  </a:lnTo>
                  <a:lnTo>
                    <a:pt x="3100" y="4342"/>
                  </a:lnTo>
                  <a:lnTo>
                    <a:pt x="4342" y="3100"/>
                  </a:lnTo>
                  <a:lnTo>
                    <a:pt x="12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5"/>
            <p:cNvSpPr/>
            <p:nvPr/>
          </p:nvSpPr>
          <p:spPr>
            <a:xfrm>
              <a:off x="6735875" y="1146450"/>
              <a:ext cx="89375" cy="117675"/>
            </a:xfrm>
            <a:custGeom>
              <a:avLst/>
              <a:gdLst/>
              <a:ahLst/>
              <a:cxnLst/>
              <a:rect l="l" t="t" r="r" b="b"/>
              <a:pathLst>
                <a:path w="3575" h="4707" extrusionOk="0">
                  <a:moveTo>
                    <a:pt x="2030" y="1"/>
                  </a:moveTo>
                  <a:lnTo>
                    <a:pt x="0" y="3899"/>
                  </a:lnTo>
                  <a:lnTo>
                    <a:pt x="1545" y="4706"/>
                  </a:lnTo>
                  <a:lnTo>
                    <a:pt x="3575" y="819"/>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5"/>
            <p:cNvSpPr/>
            <p:nvPr/>
          </p:nvSpPr>
          <p:spPr>
            <a:xfrm>
              <a:off x="6728800" y="616100"/>
              <a:ext cx="89650" cy="117650"/>
            </a:xfrm>
            <a:custGeom>
              <a:avLst/>
              <a:gdLst/>
              <a:ahLst/>
              <a:cxnLst/>
              <a:rect l="l" t="t" r="r" b="b"/>
              <a:pathLst>
                <a:path w="3586" h="4706" extrusionOk="0">
                  <a:moveTo>
                    <a:pt x="2040" y="0"/>
                  </a:moveTo>
                  <a:lnTo>
                    <a:pt x="1" y="3888"/>
                  </a:lnTo>
                  <a:lnTo>
                    <a:pt x="1546" y="4705"/>
                  </a:lnTo>
                  <a:lnTo>
                    <a:pt x="3585" y="808"/>
                  </a:lnTo>
                  <a:lnTo>
                    <a:pt x="2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5"/>
            <p:cNvSpPr/>
            <p:nvPr/>
          </p:nvSpPr>
          <p:spPr>
            <a:xfrm>
              <a:off x="6349900" y="1975225"/>
              <a:ext cx="98975" cy="114875"/>
            </a:xfrm>
            <a:custGeom>
              <a:avLst/>
              <a:gdLst/>
              <a:ahLst/>
              <a:cxnLst/>
              <a:rect l="l" t="t" r="r" b="b"/>
              <a:pathLst>
                <a:path w="3959" h="4595" extrusionOk="0">
                  <a:moveTo>
                    <a:pt x="2525" y="0"/>
                  </a:moveTo>
                  <a:lnTo>
                    <a:pt x="0" y="3595"/>
                  </a:lnTo>
                  <a:lnTo>
                    <a:pt x="1434" y="4595"/>
                  </a:lnTo>
                  <a:lnTo>
                    <a:pt x="3959" y="1000"/>
                  </a:lnTo>
                  <a:lnTo>
                    <a:pt x="25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5"/>
            <p:cNvSpPr/>
            <p:nvPr/>
          </p:nvSpPr>
          <p:spPr>
            <a:xfrm>
              <a:off x="7216275" y="701425"/>
              <a:ext cx="98725" cy="115125"/>
            </a:xfrm>
            <a:custGeom>
              <a:avLst/>
              <a:gdLst/>
              <a:ahLst/>
              <a:cxnLst/>
              <a:rect l="l" t="t" r="r" b="b"/>
              <a:pathLst>
                <a:path w="3949" h="4605" extrusionOk="0">
                  <a:moveTo>
                    <a:pt x="2514" y="0"/>
                  </a:moveTo>
                  <a:lnTo>
                    <a:pt x="0" y="3605"/>
                  </a:lnTo>
                  <a:lnTo>
                    <a:pt x="1424" y="4604"/>
                  </a:lnTo>
                  <a:lnTo>
                    <a:pt x="3948" y="1000"/>
                  </a:lnTo>
                  <a:lnTo>
                    <a:pt x="25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5"/>
            <p:cNvSpPr/>
            <p:nvPr/>
          </p:nvSpPr>
          <p:spPr>
            <a:xfrm>
              <a:off x="6642225" y="1746500"/>
              <a:ext cx="116400" cy="94450"/>
            </a:xfrm>
            <a:custGeom>
              <a:avLst/>
              <a:gdLst/>
              <a:ahLst/>
              <a:cxnLst/>
              <a:rect l="l" t="t" r="r" b="b"/>
              <a:pathLst>
                <a:path w="4656" h="3778" extrusionOk="0">
                  <a:moveTo>
                    <a:pt x="3746" y="1"/>
                  </a:moveTo>
                  <a:lnTo>
                    <a:pt x="0" y="2283"/>
                  </a:lnTo>
                  <a:lnTo>
                    <a:pt x="909" y="3777"/>
                  </a:lnTo>
                  <a:lnTo>
                    <a:pt x="4655" y="148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5"/>
            <p:cNvSpPr/>
            <p:nvPr/>
          </p:nvSpPr>
          <p:spPr>
            <a:xfrm>
              <a:off x="7189250" y="2557075"/>
              <a:ext cx="116400" cy="94450"/>
            </a:xfrm>
            <a:custGeom>
              <a:avLst/>
              <a:gdLst/>
              <a:ahLst/>
              <a:cxnLst/>
              <a:rect l="l" t="t" r="r" b="b"/>
              <a:pathLst>
                <a:path w="4656" h="3778" extrusionOk="0">
                  <a:moveTo>
                    <a:pt x="3747" y="1"/>
                  </a:moveTo>
                  <a:lnTo>
                    <a:pt x="1" y="2283"/>
                  </a:lnTo>
                  <a:lnTo>
                    <a:pt x="909" y="3777"/>
                  </a:lnTo>
                  <a:lnTo>
                    <a:pt x="4656" y="1485"/>
                  </a:lnTo>
                  <a:lnTo>
                    <a:pt x="3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5"/>
            <p:cNvSpPr/>
            <p:nvPr/>
          </p:nvSpPr>
          <p:spPr>
            <a:xfrm>
              <a:off x="7198600" y="1955525"/>
              <a:ext cx="116400" cy="94700"/>
            </a:xfrm>
            <a:custGeom>
              <a:avLst/>
              <a:gdLst/>
              <a:ahLst/>
              <a:cxnLst/>
              <a:rect l="l" t="t" r="r" b="b"/>
              <a:pathLst>
                <a:path w="4656" h="3788" extrusionOk="0">
                  <a:moveTo>
                    <a:pt x="3746" y="1"/>
                  </a:moveTo>
                  <a:lnTo>
                    <a:pt x="0" y="2293"/>
                  </a:lnTo>
                  <a:lnTo>
                    <a:pt x="909" y="3787"/>
                  </a:lnTo>
                  <a:lnTo>
                    <a:pt x="4655" y="149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5"/>
            <p:cNvSpPr/>
            <p:nvPr/>
          </p:nvSpPr>
          <p:spPr>
            <a:xfrm>
              <a:off x="6600575" y="2251375"/>
              <a:ext cx="112850" cy="102025"/>
            </a:xfrm>
            <a:custGeom>
              <a:avLst/>
              <a:gdLst/>
              <a:ahLst/>
              <a:cxnLst/>
              <a:rect l="l" t="t" r="r" b="b"/>
              <a:pathLst>
                <a:path w="4514" h="4081" extrusionOk="0">
                  <a:moveTo>
                    <a:pt x="1081" y="1"/>
                  </a:moveTo>
                  <a:lnTo>
                    <a:pt x="0" y="1364"/>
                  </a:lnTo>
                  <a:lnTo>
                    <a:pt x="3423" y="4080"/>
                  </a:lnTo>
                  <a:lnTo>
                    <a:pt x="4514" y="2717"/>
                  </a:lnTo>
                  <a:lnTo>
                    <a:pt x="10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5"/>
            <p:cNvSpPr/>
            <p:nvPr/>
          </p:nvSpPr>
          <p:spPr>
            <a:xfrm>
              <a:off x="6147700" y="1077050"/>
              <a:ext cx="111350" cy="105525"/>
            </a:xfrm>
            <a:custGeom>
              <a:avLst/>
              <a:gdLst/>
              <a:ahLst/>
              <a:cxnLst/>
              <a:rect l="l" t="t" r="r" b="b"/>
              <a:pathLst>
                <a:path w="4454" h="4221" extrusionOk="0">
                  <a:moveTo>
                    <a:pt x="1151" y="0"/>
                  </a:moveTo>
                  <a:lnTo>
                    <a:pt x="0" y="1313"/>
                  </a:lnTo>
                  <a:lnTo>
                    <a:pt x="3292" y="4221"/>
                  </a:lnTo>
                  <a:lnTo>
                    <a:pt x="4453" y="2908"/>
                  </a:lnTo>
                  <a:lnTo>
                    <a:pt x="11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5"/>
            <p:cNvSpPr/>
            <p:nvPr/>
          </p:nvSpPr>
          <p:spPr>
            <a:xfrm>
              <a:off x="6413000" y="888725"/>
              <a:ext cx="104550" cy="111850"/>
            </a:xfrm>
            <a:custGeom>
              <a:avLst/>
              <a:gdLst/>
              <a:ahLst/>
              <a:cxnLst/>
              <a:rect l="l" t="t" r="r" b="b"/>
              <a:pathLst>
                <a:path w="4182" h="4474" extrusionOk="0">
                  <a:moveTo>
                    <a:pt x="2858" y="0"/>
                  </a:moveTo>
                  <a:lnTo>
                    <a:pt x="1" y="3343"/>
                  </a:lnTo>
                  <a:lnTo>
                    <a:pt x="1323" y="4474"/>
                  </a:lnTo>
                  <a:lnTo>
                    <a:pt x="4181" y="1141"/>
                  </a:lnTo>
                  <a:lnTo>
                    <a:pt x="28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5"/>
            <p:cNvSpPr/>
            <p:nvPr/>
          </p:nvSpPr>
          <p:spPr>
            <a:xfrm>
              <a:off x="7256150" y="1355475"/>
              <a:ext cx="104525" cy="111850"/>
            </a:xfrm>
            <a:custGeom>
              <a:avLst/>
              <a:gdLst/>
              <a:ahLst/>
              <a:cxnLst/>
              <a:rect l="l" t="t" r="r" b="b"/>
              <a:pathLst>
                <a:path w="4181" h="4474" extrusionOk="0">
                  <a:moveTo>
                    <a:pt x="2858" y="1"/>
                  </a:moveTo>
                  <a:lnTo>
                    <a:pt x="0" y="3343"/>
                  </a:lnTo>
                  <a:lnTo>
                    <a:pt x="1323" y="4474"/>
                  </a:lnTo>
                  <a:lnTo>
                    <a:pt x="4181" y="1142"/>
                  </a:lnTo>
                  <a:lnTo>
                    <a:pt x="2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5"/>
            <p:cNvSpPr/>
            <p:nvPr/>
          </p:nvSpPr>
          <p:spPr>
            <a:xfrm>
              <a:off x="5956350" y="800875"/>
              <a:ext cx="85850" cy="118175"/>
            </a:xfrm>
            <a:custGeom>
              <a:avLst/>
              <a:gdLst/>
              <a:ahLst/>
              <a:cxnLst/>
              <a:rect l="l" t="t" r="r" b="b"/>
              <a:pathLst>
                <a:path w="3434" h="4727" extrusionOk="0">
                  <a:moveTo>
                    <a:pt x="1586" y="0"/>
                  </a:moveTo>
                  <a:lnTo>
                    <a:pt x="0" y="738"/>
                  </a:lnTo>
                  <a:lnTo>
                    <a:pt x="1848" y="4726"/>
                  </a:lnTo>
                  <a:lnTo>
                    <a:pt x="3433" y="3989"/>
                  </a:lnTo>
                  <a:lnTo>
                    <a:pt x="15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5"/>
            <p:cNvSpPr/>
            <p:nvPr/>
          </p:nvSpPr>
          <p:spPr>
            <a:xfrm>
              <a:off x="5645600" y="578725"/>
              <a:ext cx="89625" cy="117400"/>
            </a:xfrm>
            <a:custGeom>
              <a:avLst/>
              <a:gdLst/>
              <a:ahLst/>
              <a:cxnLst/>
              <a:rect l="l" t="t" r="r" b="b"/>
              <a:pathLst>
                <a:path w="3585" h="4696" extrusionOk="0">
                  <a:moveTo>
                    <a:pt x="2040" y="1"/>
                  </a:moveTo>
                  <a:lnTo>
                    <a:pt x="0" y="3888"/>
                  </a:lnTo>
                  <a:lnTo>
                    <a:pt x="1555" y="4696"/>
                  </a:lnTo>
                  <a:lnTo>
                    <a:pt x="3585" y="808"/>
                  </a:lnTo>
                  <a:lnTo>
                    <a:pt x="2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5"/>
            <p:cNvSpPr/>
            <p:nvPr/>
          </p:nvSpPr>
          <p:spPr>
            <a:xfrm>
              <a:off x="6821700" y="1967900"/>
              <a:ext cx="111350" cy="105275"/>
            </a:xfrm>
            <a:custGeom>
              <a:avLst/>
              <a:gdLst/>
              <a:ahLst/>
              <a:cxnLst/>
              <a:rect l="l" t="t" r="r" b="b"/>
              <a:pathLst>
                <a:path w="4454" h="4211" extrusionOk="0">
                  <a:moveTo>
                    <a:pt x="1162" y="0"/>
                  </a:moveTo>
                  <a:lnTo>
                    <a:pt x="1" y="1313"/>
                  </a:lnTo>
                  <a:lnTo>
                    <a:pt x="3302" y="4211"/>
                  </a:lnTo>
                  <a:lnTo>
                    <a:pt x="4454" y="2898"/>
                  </a:lnTo>
                  <a:lnTo>
                    <a:pt x="11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5"/>
            <p:cNvSpPr/>
            <p:nvPr/>
          </p:nvSpPr>
          <p:spPr>
            <a:xfrm>
              <a:off x="5879850" y="1400150"/>
              <a:ext cx="85850" cy="117925"/>
            </a:xfrm>
            <a:custGeom>
              <a:avLst/>
              <a:gdLst/>
              <a:ahLst/>
              <a:cxnLst/>
              <a:rect l="l" t="t" r="r" b="b"/>
              <a:pathLst>
                <a:path w="3434" h="4717" extrusionOk="0">
                  <a:moveTo>
                    <a:pt x="1586" y="1"/>
                  </a:moveTo>
                  <a:lnTo>
                    <a:pt x="1" y="738"/>
                  </a:lnTo>
                  <a:lnTo>
                    <a:pt x="1849" y="4717"/>
                  </a:lnTo>
                  <a:lnTo>
                    <a:pt x="3434" y="398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5"/>
            <p:cNvSpPr/>
            <p:nvPr/>
          </p:nvSpPr>
          <p:spPr>
            <a:xfrm>
              <a:off x="6139875" y="1501900"/>
              <a:ext cx="108575" cy="108575"/>
            </a:xfrm>
            <a:custGeom>
              <a:avLst/>
              <a:gdLst/>
              <a:ahLst/>
              <a:cxnLst/>
              <a:rect l="l" t="t" r="r" b="b"/>
              <a:pathLst>
                <a:path w="4343" h="4343" extrusionOk="0">
                  <a:moveTo>
                    <a:pt x="3110" y="0"/>
                  </a:moveTo>
                  <a:lnTo>
                    <a:pt x="0" y="3110"/>
                  </a:lnTo>
                  <a:lnTo>
                    <a:pt x="1242" y="4342"/>
                  </a:lnTo>
                  <a:lnTo>
                    <a:pt x="4342" y="1232"/>
                  </a:lnTo>
                  <a:lnTo>
                    <a:pt x="31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5"/>
            <p:cNvSpPr/>
            <p:nvPr/>
          </p:nvSpPr>
          <p:spPr>
            <a:xfrm>
              <a:off x="6887850" y="3061700"/>
              <a:ext cx="116900" cy="68200"/>
            </a:xfrm>
            <a:custGeom>
              <a:avLst/>
              <a:gdLst/>
              <a:ahLst/>
              <a:cxnLst/>
              <a:rect l="l" t="t" r="r" b="b"/>
              <a:pathLst>
                <a:path w="4676" h="2728" extrusionOk="0">
                  <a:moveTo>
                    <a:pt x="404" y="1"/>
                  </a:moveTo>
                  <a:lnTo>
                    <a:pt x="0" y="1697"/>
                  </a:lnTo>
                  <a:lnTo>
                    <a:pt x="4271" y="2727"/>
                  </a:lnTo>
                  <a:lnTo>
                    <a:pt x="4675" y="1031"/>
                  </a:lnTo>
                  <a:lnTo>
                    <a:pt x="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5"/>
            <p:cNvSpPr/>
            <p:nvPr/>
          </p:nvSpPr>
          <p:spPr>
            <a:xfrm>
              <a:off x="6480650" y="2661100"/>
              <a:ext cx="113875" cy="101250"/>
            </a:xfrm>
            <a:custGeom>
              <a:avLst/>
              <a:gdLst/>
              <a:ahLst/>
              <a:cxnLst/>
              <a:rect l="l" t="t" r="r" b="b"/>
              <a:pathLst>
                <a:path w="4555" h="4050" extrusionOk="0">
                  <a:moveTo>
                    <a:pt x="1061" y="0"/>
                  </a:moveTo>
                  <a:lnTo>
                    <a:pt x="1" y="1394"/>
                  </a:lnTo>
                  <a:lnTo>
                    <a:pt x="3495" y="4049"/>
                  </a:lnTo>
                  <a:lnTo>
                    <a:pt x="4555" y="2666"/>
                  </a:lnTo>
                  <a:lnTo>
                    <a:pt x="10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5"/>
            <p:cNvSpPr/>
            <p:nvPr/>
          </p:nvSpPr>
          <p:spPr>
            <a:xfrm>
              <a:off x="6774750" y="2652500"/>
              <a:ext cx="74000" cy="117675"/>
            </a:xfrm>
            <a:custGeom>
              <a:avLst/>
              <a:gdLst/>
              <a:ahLst/>
              <a:cxnLst/>
              <a:rect l="l" t="t" r="r" b="b"/>
              <a:pathLst>
                <a:path w="2960" h="4707" extrusionOk="0">
                  <a:moveTo>
                    <a:pt x="1293" y="1"/>
                  </a:moveTo>
                  <a:lnTo>
                    <a:pt x="0" y="4191"/>
                  </a:lnTo>
                  <a:lnTo>
                    <a:pt x="1667" y="4706"/>
                  </a:lnTo>
                  <a:lnTo>
                    <a:pt x="2959" y="516"/>
                  </a:lnTo>
                  <a:lnTo>
                    <a:pt x="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5"/>
            <p:cNvSpPr/>
            <p:nvPr/>
          </p:nvSpPr>
          <p:spPr>
            <a:xfrm>
              <a:off x="5358075" y="4848975"/>
              <a:ext cx="64125" cy="116150"/>
            </a:xfrm>
            <a:custGeom>
              <a:avLst/>
              <a:gdLst/>
              <a:ahLst/>
              <a:cxnLst/>
              <a:rect l="l" t="t" r="r" b="b"/>
              <a:pathLst>
                <a:path w="2565" h="4646" extrusionOk="0">
                  <a:moveTo>
                    <a:pt x="848" y="0"/>
                  </a:moveTo>
                  <a:lnTo>
                    <a:pt x="0" y="4312"/>
                  </a:lnTo>
                  <a:lnTo>
                    <a:pt x="1717" y="4645"/>
                  </a:lnTo>
                  <a:lnTo>
                    <a:pt x="2565" y="334"/>
                  </a:lnTo>
                  <a:lnTo>
                    <a:pt x="8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5"/>
            <p:cNvSpPr/>
            <p:nvPr/>
          </p:nvSpPr>
          <p:spPr>
            <a:xfrm>
              <a:off x="6355200" y="3962925"/>
              <a:ext cx="98475" cy="115125"/>
            </a:xfrm>
            <a:custGeom>
              <a:avLst/>
              <a:gdLst/>
              <a:ahLst/>
              <a:cxnLst/>
              <a:rect l="l" t="t" r="r" b="b"/>
              <a:pathLst>
                <a:path w="3939" h="4605" extrusionOk="0">
                  <a:moveTo>
                    <a:pt x="2494" y="0"/>
                  </a:moveTo>
                  <a:lnTo>
                    <a:pt x="0" y="3605"/>
                  </a:lnTo>
                  <a:lnTo>
                    <a:pt x="1434" y="4605"/>
                  </a:lnTo>
                  <a:lnTo>
                    <a:pt x="3938" y="990"/>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5"/>
            <p:cNvSpPr/>
            <p:nvPr/>
          </p:nvSpPr>
          <p:spPr>
            <a:xfrm>
              <a:off x="6350650" y="4351675"/>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5"/>
            <p:cNvSpPr/>
            <p:nvPr/>
          </p:nvSpPr>
          <p:spPr>
            <a:xfrm>
              <a:off x="6568250" y="4934050"/>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5"/>
            <p:cNvSpPr/>
            <p:nvPr/>
          </p:nvSpPr>
          <p:spPr>
            <a:xfrm>
              <a:off x="5433800" y="4340050"/>
              <a:ext cx="112850" cy="52550"/>
            </a:xfrm>
            <a:custGeom>
              <a:avLst/>
              <a:gdLst/>
              <a:ahLst/>
              <a:cxnLst/>
              <a:rect l="l" t="t" r="r" b="b"/>
              <a:pathLst>
                <a:path w="4514" h="2102" extrusionOk="0">
                  <a:moveTo>
                    <a:pt x="142" y="1"/>
                  </a:moveTo>
                  <a:lnTo>
                    <a:pt x="0" y="1748"/>
                  </a:lnTo>
                  <a:lnTo>
                    <a:pt x="4383" y="2101"/>
                  </a:lnTo>
                  <a:lnTo>
                    <a:pt x="4514" y="354"/>
                  </a:lnTo>
                  <a:lnTo>
                    <a:pt x="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5"/>
            <p:cNvSpPr/>
            <p:nvPr/>
          </p:nvSpPr>
          <p:spPr>
            <a:xfrm>
              <a:off x="5880875" y="4329700"/>
              <a:ext cx="99975" cy="114650"/>
            </a:xfrm>
            <a:custGeom>
              <a:avLst/>
              <a:gdLst/>
              <a:ahLst/>
              <a:cxnLst/>
              <a:rect l="l" t="t" r="r" b="b"/>
              <a:pathLst>
                <a:path w="3999" h="4586" extrusionOk="0">
                  <a:moveTo>
                    <a:pt x="2595" y="1"/>
                  </a:moveTo>
                  <a:lnTo>
                    <a:pt x="0" y="3555"/>
                  </a:lnTo>
                  <a:lnTo>
                    <a:pt x="1414" y="4585"/>
                  </a:lnTo>
                  <a:lnTo>
                    <a:pt x="3999" y="1031"/>
                  </a:lnTo>
                  <a:lnTo>
                    <a:pt x="25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5"/>
            <p:cNvSpPr/>
            <p:nvPr/>
          </p:nvSpPr>
          <p:spPr>
            <a:xfrm>
              <a:off x="4652750" y="4274425"/>
              <a:ext cx="112875" cy="52525"/>
            </a:xfrm>
            <a:custGeom>
              <a:avLst/>
              <a:gdLst/>
              <a:ahLst/>
              <a:cxnLst/>
              <a:rect l="l" t="t" r="r" b="b"/>
              <a:pathLst>
                <a:path w="4515" h="2101" extrusionOk="0">
                  <a:moveTo>
                    <a:pt x="142" y="0"/>
                  </a:moveTo>
                  <a:lnTo>
                    <a:pt x="1" y="1747"/>
                  </a:lnTo>
                  <a:lnTo>
                    <a:pt x="4373" y="2101"/>
                  </a:lnTo>
                  <a:lnTo>
                    <a:pt x="4514" y="354"/>
                  </a:lnTo>
                  <a:lnTo>
                    <a:pt x="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5"/>
            <p:cNvSpPr/>
            <p:nvPr/>
          </p:nvSpPr>
          <p:spPr>
            <a:xfrm>
              <a:off x="4921100" y="4629100"/>
              <a:ext cx="113875" cy="101000"/>
            </a:xfrm>
            <a:custGeom>
              <a:avLst/>
              <a:gdLst/>
              <a:ahLst/>
              <a:cxnLst/>
              <a:rect l="l" t="t" r="r" b="b"/>
              <a:pathLst>
                <a:path w="4555" h="4040" extrusionOk="0">
                  <a:moveTo>
                    <a:pt x="3504" y="0"/>
                  </a:moveTo>
                  <a:lnTo>
                    <a:pt x="0" y="2646"/>
                  </a:lnTo>
                  <a:lnTo>
                    <a:pt x="1061" y="4039"/>
                  </a:lnTo>
                  <a:lnTo>
                    <a:pt x="4554" y="1394"/>
                  </a:lnTo>
                  <a:lnTo>
                    <a:pt x="35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5"/>
            <p:cNvSpPr/>
            <p:nvPr/>
          </p:nvSpPr>
          <p:spPr>
            <a:xfrm>
              <a:off x="5623625" y="4190875"/>
              <a:ext cx="117425" cy="90400"/>
            </a:xfrm>
            <a:custGeom>
              <a:avLst/>
              <a:gdLst/>
              <a:ahLst/>
              <a:cxnLst/>
              <a:rect l="l" t="t" r="r" b="b"/>
              <a:pathLst>
                <a:path w="4697" h="3616" extrusionOk="0">
                  <a:moveTo>
                    <a:pt x="829" y="0"/>
                  </a:moveTo>
                  <a:lnTo>
                    <a:pt x="1" y="1535"/>
                  </a:lnTo>
                  <a:lnTo>
                    <a:pt x="3868" y="3615"/>
                  </a:lnTo>
                  <a:lnTo>
                    <a:pt x="4696" y="2080"/>
                  </a:lnTo>
                  <a:lnTo>
                    <a:pt x="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5"/>
            <p:cNvSpPr/>
            <p:nvPr/>
          </p:nvSpPr>
          <p:spPr>
            <a:xfrm>
              <a:off x="5002625" y="4391800"/>
              <a:ext cx="117425" cy="90400"/>
            </a:xfrm>
            <a:custGeom>
              <a:avLst/>
              <a:gdLst/>
              <a:ahLst/>
              <a:cxnLst/>
              <a:rect l="l" t="t" r="r" b="b"/>
              <a:pathLst>
                <a:path w="4697" h="3616" extrusionOk="0">
                  <a:moveTo>
                    <a:pt x="829" y="1"/>
                  </a:moveTo>
                  <a:lnTo>
                    <a:pt x="1" y="1536"/>
                  </a:lnTo>
                  <a:lnTo>
                    <a:pt x="3868" y="3616"/>
                  </a:lnTo>
                  <a:lnTo>
                    <a:pt x="4696" y="2081"/>
                  </a:lnTo>
                  <a:lnTo>
                    <a:pt x="8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5"/>
            <p:cNvSpPr/>
            <p:nvPr/>
          </p:nvSpPr>
          <p:spPr>
            <a:xfrm>
              <a:off x="4594175" y="4763900"/>
              <a:ext cx="118175" cy="80800"/>
            </a:xfrm>
            <a:custGeom>
              <a:avLst/>
              <a:gdLst/>
              <a:ahLst/>
              <a:cxnLst/>
              <a:rect l="l" t="t" r="r" b="b"/>
              <a:pathLst>
                <a:path w="4727" h="3232" extrusionOk="0">
                  <a:moveTo>
                    <a:pt x="647" y="1"/>
                  </a:moveTo>
                  <a:lnTo>
                    <a:pt x="1" y="1626"/>
                  </a:lnTo>
                  <a:lnTo>
                    <a:pt x="4090" y="3232"/>
                  </a:lnTo>
                  <a:lnTo>
                    <a:pt x="4727" y="1606"/>
                  </a:lnTo>
                  <a:lnTo>
                    <a:pt x="6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5"/>
            <p:cNvSpPr/>
            <p:nvPr/>
          </p:nvSpPr>
          <p:spPr>
            <a:xfrm>
              <a:off x="5416125" y="4546550"/>
              <a:ext cx="58850" cy="114875"/>
            </a:xfrm>
            <a:custGeom>
              <a:avLst/>
              <a:gdLst/>
              <a:ahLst/>
              <a:cxnLst/>
              <a:rect l="l" t="t" r="r" b="b"/>
              <a:pathLst>
                <a:path w="2354" h="4595" extrusionOk="0">
                  <a:moveTo>
                    <a:pt x="616" y="1"/>
                  </a:moveTo>
                  <a:lnTo>
                    <a:pt x="1" y="434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5"/>
            <p:cNvSpPr/>
            <p:nvPr/>
          </p:nvSpPr>
          <p:spPr>
            <a:xfrm>
              <a:off x="5211150" y="4145675"/>
              <a:ext cx="102775" cy="113125"/>
            </a:xfrm>
            <a:custGeom>
              <a:avLst/>
              <a:gdLst/>
              <a:ahLst/>
              <a:cxnLst/>
              <a:rect l="l" t="t" r="r" b="b"/>
              <a:pathLst>
                <a:path w="4111" h="4525" extrusionOk="0">
                  <a:moveTo>
                    <a:pt x="1364" y="1"/>
                  </a:moveTo>
                  <a:lnTo>
                    <a:pt x="0" y="1091"/>
                  </a:lnTo>
                  <a:lnTo>
                    <a:pt x="2737" y="4524"/>
                  </a:lnTo>
                  <a:lnTo>
                    <a:pt x="4110" y="3434"/>
                  </a:lnTo>
                  <a:lnTo>
                    <a:pt x="1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5"/>
            <p:cNvSpPr/>
            <p:nvPr/>
          </p:nvSpPr>
          <p:spPr>
            <a:xfrm>
              <a:off x="4687850" y="4469300"/>
              <a:ext cx="58825" cy="114900"/>
            </a:xfrm>
            <a:custGeom>
              <a:avLst/>
              <a:gdLst/>
              <a:ahLst/>
              <a:cxnLst/>
              <a:rect l="l" t="t" r="r" b="b"/>
              <a:pathLst>
                <a:path w="2353" h="4596" extrusionOk="0">
                  <a:moveTo>
                    <a:pt x="616" y="1"/>
                  </a:moveTo>
                  <a:lnTo>
                    <a:pt x="0" y="435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5"/>
            <p:cNvSpPr/>
            <p:nvPr/>
          </p:nvSpPr>
          <p:spPr>
            <a:xfrm>
              <a:off x="6327675" y="3632725"/>
              <a:ext cx="64150" cy="116400"/>
            </a:xfrm>
            <a:custGeom>
              <a:avLst/>
              <a:gdLst/>
              <a:ahLst/>
              <a:cxnLst/>
              <a:rect l="l" t="t" r="r" b="b"/>
              <a:pathLst>
                <a:path w="2566" h="4656" extrusionOk="0">
                  <a:moveTo>
                    <a:pt x="849" y="1"/>
                  </a:moveTo>
                  <a:lnTo>
                    <a:pt x="1" y="4312"/>
                  </a:lnTo>
                  <a:lnTo>
                    <a:pt x="1717" y="4655"/>
                  </a:lnTo>
                  <a:lnTo>
                    <a:pt x="2565" y="344"/>
                  </a:lnTo>
                  <a:lnTo>
                    <a:pt x="8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5"/>
            <p:cNvSpPr/>
            <p:nvPr/>
          </p:nvSpPr>
          <p:spPr>
            <a:xfrm>
              <a:off x="6478375" y="3420425"/>
              <a:ext cx="98225" cy="114875"/>
            </a:xfrm>
            <a:custGeom>
              <a:avLst/>
              <a:gdLst/>
              <a:ahLst/>
              <a:cxnLst/>
              <a:rect l="l" t="t" r="r" b="b"/>
              <a:pathLst>
                <a:path w="3929" h="4595" extrusionOk="0">
                  <a:moveTo>
                    <a:pt x="2505" y="0"/>
                  </a:moveTo>
                  <a:lnTo>
                    <a:pt x="1" y="3605"/>
                  </a:lnTo>
                  <a:lnTo>
                    <a:pt x="1425" y="4595"/>
                  </a:lnTo>
                  <a:lnTo>
                    <a:pt x="3929" y="990"/>
                  </a:lnTo>
                  <a:lnTo>
                    <a:pt x="25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5"/>
            <p:cNvSpPr/>
            <p:nvPr/>
          </p:nvSpPr>
          <p:spPr>
            <a:xfrm>
              <a:off x="6371350" y="3112450"/>
              <a:ext cx="111850" cy="49000"/>
            </a:xfrm>
            <a:custGeom>
              <a:avLst/>
              <a:gdLst/>
              <a:ahLst/>
              <a:cxnLst/>
              <a:rect l="l" t="t" r="r" b="b"/>
              <a:pathLst>
                <a:path w="4474" h="1960" extrusionOk="0">
                  <a:moveTo>
                    <a:pt x="4393" y="1"/>
                  </a:moveTo>
                  <a:lnTo>
                    <a:pt x="1" y="213"/>
                  </a:lnTo>
                  <a:lnTo>
                    <a:pt x="91" y="1959"/>
                  </a:lnTo>
                  <a:lnTo>
                    <a:pt x="4474" y="173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5"/>
            <p:cNvSpPr/>
            <p:nvPr/>
          </p:nvSpPr>
          <p:spPr>
            <a:xfrm>
              <a:off x="7052925" y="3360350"/>
              <a:ext cx="63900" cy="116400"/>
            </a:xfrm>
            <a:custGeom>
              <a:avLst/>
              <a:gdLst/>
              <a:ahLst/>
              <a:cxnLst/>
              <a:rect l="l" t="t" r="r" b="b"/>
              <a:pathLst>
                <a:path w="2556" h="4656" extrusionOk="0">
                  <a:moveTo>
                    <a:pt x="849" y="0"/>
                  </a:moveTo>
                  <a:lnTo>
                    <a:pt x="1" y="4312"/>
                  </a:lnTo>
                  <a:lnTo>
                    <a:pt x="1718" y="4655"/>
                  </a:lnTo>
                  <a:lnTo>
                    <a:pt x="2556" y="344"/>
                  </a:lnTo>
                  <a:lnTo>
                    <a:pt x="8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5"/>
            <p:cNvSpPr/>
            <p:nvPr/>
          </p:nvSpPr>
          <p:spPr>
            <a:xfrm>
              <a:off x="6772225" y="4249925"/>
              <a:ext cx="117400" cy="69950"/>
            </a:xfrm>
            <a:custGeom>
              <a:avLst/>
              <a:gdLst/>
              <a:ahLst/>
              <a:cxnLst/>
              <a:rect l="l" t="t" r="r" b="b"/>
              <a:pathLst>
                <a:path w="4696" h="2798" extrusionOk="0">
                  <a:moveTo>
                    <a:pt x="445" y="1"/>
                  </a:moveTo>
                  <a:lnTo>
                    <a:pt x="0" y="1697"/>
                  </a:lnTo>
                  <a:lnTo>
                    <a:pt x="4262" y="2798"/>
                  </a:lnTo>
                  <a:lnTo>
                    <a:pt x="4696" y="1102"/>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5"/>
            <p:cNvSpPr/>
            <p:nvPr/>
          </p:nvSpPr>
          <p:spPr>
            <a:xfrm>
              <a:off x="5910150" y="4626825"/>
              <a:ext cx="117400" cy="69950"/>
            </a:xfrm>
            <a:custGeom>
              <a:avLst/>
              <a:gdLst/>
              <a:ahLst/>
              <a:cxnLst/>
              <a:rect l="l" t="t" r="r" b="b"/>
              <a:pathLst>
                <a:path w="4696" h="2798" extrusionOk="0">
                  <a:moveTo>
                    <a:pt x="445" y="1"/>
                  </a:moveTo>
                  <a:lnTo>
                    <a:pt x="0" y="1687"/>
                  </a:lnTo>
                  <a:lnTo>
                    <a:pt x="4251" y="2798"/>
                  </a:lnTo>
                  <a:lnTo>
                    <a:pt x="4696" y="1101"/>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CUSTOM_11">
    <p:spTree>
      <p:nvGrpSpPr>
        <p:cNvPr id="1" name="Shape 1028"/>
        <p:cNvGrpSpPr/>
        <p:nvPr/>
      </p:nvGrpSpPr>
      <p:grpSpPr>
        <a:xfrm>
          <a:off x="0" y="0"/>
          <a:ext cx="0" cy="0"/>
          <a:chOff x="0" y="0"/>
          <a:chExt cx="0" cy="0"/>
        </a:xfrm>
      </p:grpSpPr>
      <p:sp>
        <p:nvSpPr>
          <p:cNvPr id="1029" name="Google Shape;1029;p16"/>
          <p:cNvSpPr/>
          <p:nvPr/>
        </p:nvSpPr>
        <p:spPr>
          <a:xfrm>
            <a:off x="-6450490" y="0"/>
            <a:ext cx="22044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 name="Google Shape;1030;p16"/>
          <p:cNvGrpSpPr/>
          <p:nvPr/>
        </p:nvGrpSpPr>
        <p:grpSpPr>
          <a:xfrm>
            <a:off x="-6450834" y="453914"/>
            <a:ext cx="22045667" cy="4690103"/>
            <a:chOff x="-6987328" y="6311341"/>
            <a:chExt cx="22395030" cy="4764428"/>
          </a:xfrm>
        </p:grpSpPr>
        <p:sp>
          <p:nvSpPr>
            <p:cNvPr id="1031" name="Google Shape;1031;p16"/>
            <p:cNvSpPr/>
            <p:nvPr/>
          </p:nvSpPr>
          <p:spPr>
            <a:xfrm>
              <a:off x="-2357508" y="6311341"/>
              <a:ext cx="13135266" cy="558944"/>
            </a:xfrm>
            <a:custGeom>
              <a:avLst/>
              <a:gdLst/>
              <a:ahLst/>
              <a:cxnLst/>
              <a:rect l="l" t="t" r="r" b="b"/>
              <a:pathLst>
                <a:path w="167547" h="9279" extrusionOk="0">
                  <a:moveTo>
                    <a:pt x="7845" y="0"/>
                  </a:moveTo>
                  <a:lnTo>
                    <a:pt x="1" y="9279"/>
                  </a:lnTo>
                  <a:lnTo>
                    <a:pt x="167546" y="9279"/>
                  </a:lnTo>
                  <a:lnTo>
                    <a:pt x="159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6"/>
            <p:cNvSpPr/>
            <p:nvPr/>
          </p:nvSpPr>
          <p:spPr>
            <a:xfrm>
              <a:off x="-4069083" y="7557925"/>
              <a:ext cx="16558414" cy="866938"/>
            </a:xfrm>
            <a:custGeom>
              <a:avLst/>
              <a:gdLst/>
              <a:ahLst/>
              <a:cxnLst/>
              <a:rect l="l" t="t" r="r" b="b"/>
              <a:pathLst>
                <a:path w="211211" h="14392" extrusionOk="0">
                  <a:moveTo>
                    <a:pt x="12178" y="0"/>
                  </a:moveTo>
                  <a:lnTo>
                    <a:pt x="1" y="14392"/>
                  </a:lnTo>
                  <a:lnTo>
                    <a:pt x="211211" y="14392"/>
                  </a:lnTo>
                  <a:lnTo>
                    <a:pt x="1990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6"/>
            <p:cNvSpPr/>
            <p:nvPr/>
          </p:nvSpPr>
          <p:spPr>
            <a:xfrm>
              <a:off x="-6987328" y="9551760"/>
              <a:ext cx="22395030" cy="1524009"/>
            </a:xfrm>
            <a:custGeom>
              <a:avLst/>
              <a:gdLst/>
              <a:ahLst/>
              <a:cxnLst/>
              <a:rect l="l" t="t" r="r" b="b"/>
              <a:pathLst>
                <a:path w="285660" h="25300" extrusionOk="0">
                  <a:moveTo>
                    <a:pt x="21398" y="1"/>
                  </a:moveTo>
                  <a:lnTo>
                    <a:pt x="0" y="25299"/>
                  </a:lnTo>
                  <a:lnTo>
                    <a:pt x="285660" y="25299"/>
                  </a:lnTo>
                  <a:lnTo>
                    <a:pt x="2642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4">
  <p:cSld name="CUSTOM_13">
    <p:bg>
      <p:bgPr>
        <a:gradFill>
          <a:gsLst>
            <a:gs pos="0">
              <a:schemeClr val="dk1"/>
            </a:gs>
            <a:gs pos="100000">
              <a:schemeClr val="lt1"/>
            </a:gs>
          </a:gsLst>
          <a:path path="circle">
            <a:fillToRect l="50000" t="50000" r="50000" b="50000"/>
          </a:path>
          <a:tileRect/>
        </a:gradFill>
        <a:effectLst/>
      </p:bgPr>
    </p:bg>
    <p:spTree>
      <p:nvGrpSpPr>
        <p:cNvPr id="1" name="Shape 1040"/>
        <p:cNvGrpSpPr/>
        <p:nvPr/>
      </p:nvGrpSpPr>
      <p:grpSpPr>
        <a:xfrm>
          <a:off x="0" y="0"/>
          <a:ext cx="0" cy="0"/>
          <a:chOff x="0" y="0"/>
          <a:chExt cx="0" cy="0"/>
        </a:xfrm>
      </p:grpSpPr>
      <p:sp>
        <p:nvSpPr>
          <p:cNvPr id="1041" name="Google Shape;1041;p18"/>
          <p:cNvSpPr/>
          <p:nvPr/>
        </p:nvSpPr>
        <p:spPr>
          <a:xfrm>
            <a:off x="-50" y="4693725"/>
            <a:ext cx="9144000" cy="13638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8"/>
          <p:cNvSpPr/>
          <p:nvPr/>
        </p:nvSpPr>
        <p:spPr>
          <a:xfrm>
            <a:off x="4605144" y="2674019"/>
            <a:ext cx="612304" cy="361564"/>
          </a:xfrm>
          <a:custGeom>
            <a:avLst/>
            <a:gdLst/>
            <a:ahLst/>
            <a:cxnLst/>
            <a:rect l="l" t="t" r="r" b="b"/>
            <a:pathLst>
              <a:path w="19133" h="11298" extrusionOk="0">
                <a:moveTo>
                  <a:pt x="418" y="11298"/>
                </a:moveTo>
                <a:lnTo>
                  <a:pt x="19133" y="11298"/>
                </a:lnTo>
                <a:lnTo>
                  <a:pt x="19133" y="0"/>
                </a:lnTo>
                <a:lnTo>
                  <a:pt x="18976" y="0"/>
                </a:lnTo>
                <a:lnTo>
                  <a:pt x="455" y="0"/>
                </a:lnTo>
                <a:lnTo>
                  <a:pt x="0" y="0"/>
                </a:lnTo>
                <a:lnTo>
                  <a:pt x="0" y="11298"/>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8"/>
          <p:cNvSpPr/>
          <p:nvPr/>
        </p:nvSpPr>
        <p:spPr>
          <a:xfrm>
            <a:off x="6693371" y="2503669"/>
            <a:ext cx="453187" cy="472581"/>
          </a:xfrm>
          <a:custGeom>
            <a:avLst/>
            <a:gdLst/>
            <a:ahLst/>
            <a:cxnLst/>
            <a:rect l="l" t="t" r="r" b="b"/>
            <a:pathLst>
              <a:path w="14161" h="14767" extrusionOk="0">
                <a:moveTo>
                  <a:pt x="14160" y="13231"/>
                </a:moveTo>
                <a:lnTo>
                  <a:pt x="12745" y="1"/>
                </a:lnTo>
                <a:lnTo>
                  <a:pt x="12149" y="90"/>
                </a:lnTo>
                <a:lnTo>
                  <a:pt x="0" y="1939"/>
                </a:lnTo>
                <a:lnTo>
                  <a:pt x="470" y="14767"/>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8"/>
          <p:cNvSpPr/>
          <p:nvPr/>
        </p:nvSpPr>
        <p:spPr>
          <a:xfrm>
            <a:off x="7144511" y="2425135"/>
            <a:ext cx="512008" cy="495111"/>
          </a:xfrm>
          <a:custGeom>
            <a:avLst/>
            <a:gdLst/>
            <a:ahLst/>
            <a:cxnLst/>
            <a:rect l="l" t="t" r="r" b="b"/>
            <a:pathLst>
              <a:path w="15999" h="15471" extrusionOk="0">
                <a:moveTo>
                  <a:pt x="2090" y="15356"/>
                </a:moveTo>
                <a:lnTo>
                  <a:pt x="15988" y="13261"/>
                </a:lnTo>
                <a:lnTo>
                  <a:pt x="15999" y="13251"/>
                </a:lnTo>
                <a:lnTo>
                  <a:pt x="13413" y="0"/>
                </a:lnTo>
                <a:lnTo>
                  <a:pt x="12849" y="104"/>
                </a:lnTo>
                <a:lnTo>
                  <a:pt x="1" y="2267"/>
                </a:lnTo>
                <a:lnTo>
                  <a:pt x="1421" y="1547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8"/>
          <p:cNvSpPr/>
          <p:nvPr/>
        </p:nvSpPr>
        <p:spPr>
          <a:xfrm>
            <a:off x="2046544" y="2522743"/>
            <a:ext cx="453027" cy="450819"/>
          </a:xfrm>
          <a:custGeom>
            <a:avLst/>
            <a:gdLst/>
            <a:ahLst/>
            <a:cxnLst/>
            <a:rect l="l" t="t" r="r" b="b"/>
            <a:pathLst>
              <a:path w="14156" h="14087" extrusionOk="0">
                <a:moveTo>
                  <a:pt x="1" y="12823"/>
                </a:moveTo>
                <a:lnTo>
                  <a:pt x="209" y="12849"/>
                </a:lnTo>
                <a:lnTo>
                  <a:pt x="13539" y="14066"/>
                </a:lnTo>
                <a:lnTo>
                  <a:pt x="13706" y="14087"/>
                </a:lnTo>
                <a:lnTo>
                  <a:pt x="14155" y="1912"/>
                </a:lnTo>
                <a:lnTo>
                  <a:pt x="13920" y="1886"/>
                </a:lnTo>
                <a:lnTo>
                  <a:pt x="1515" y="32"/>
                </a:lnTo>
                <a:lnTo>
                  <a:pt x="1364" y="0"/>
                </a:lnTo>
                <a:lnTo>
                  <a:pt x="6" y="12734"/>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8"/>
          <p:cNvSpPr/>
          <p:nvPr/>
        </p:nvSpPr>
        <p:spPr>
          <a:xfrm>
            <a:off x="5214920" y="2647105"/>
            <a:ext cx="571853" cy="388478"/>
          </a:xfrm>
          <a:custGeom>
            <a:avLst/>
            <a:gdLst/>
            <a:ahLst/>
            <a:cxnLst/>
            <a:rect l="l" t="t" r="r" b="b"/>
            <a:pathLst>
              <a:path w="17869" h="12139" extrusionOk="0">
                <a:moveTo>
                  <a:pt x="17743" y="11752"/>
                </a:moveTo>
                <a:lnTo>
                  <a:pt x="17868" y="0"/>
                </a:lnTo>
                <a:lnTo>
                  <a:pt x="79" y="841"/>
                </a:lnTo>
                <a:lnTo>
                  <a:pt x="0" y="1213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8"/>
          <p:cNvSpPr/>
          <p:nvPr/>
        </p:nvSpPr>
        <p:spPr>
          <a:xfrm>
            <a:off x="2528790" y="2588924"/>
            <a:ext cx="413728" cy="416417"/>
          </a:xfrm>
          <a:custGeom>
            <a:avLst/>
            <a:gdLst/>
            <a:ahLst/>
            <a:cxnLst/>
            <a:rect l="l" t="t" r="r" b="b"/>
            <a:pathLst>
              <a:path w="12928" h="13012" extrusionOk="0">
                <a:moveTo>
                  <a:pt x="230" y="12264"/>
                </a:moveTo>
                <a:lnTo>
                  <a:pt x="12750" y="13011"/>
                </a:lnTo>
                <a:lnTo>
                  <a:pt x="12927" y="13011"/>
                </a:lnTo>
                <a:lnTo>
                  <a:pt x="12927" y="1312"/>
                </a:lnTo>
                <a:lnTo>
                  <a:pt x="12818" y="1306"/>
                </a:lnTo>
                <a:lnTo>
                  <a:pt x="705" y="22"/>
                </a:lnTo>
                <a:lnTo>
                  <a:pt x="554" y="1"/>
                </a:lnTo>
                <a:lnTo>
                  <a:pt x="0" y="1223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8"/>
          <p:cNvSpPr/>
          <p:nvPr/>
        </p:nvSpPr>
        <p:spPr>
          <a:xfrm>
            <a:off x="6262458" y="2570875"/>
            <a:ext cx="402367" cy="431298"/>
          </a:xfrm>
          <a:custGeom>
            <a:avLst/>
            <a:gdLst/>
            <a:ahLst/>
            <a:cxnLst/>
            <a:rect l="l" t="t" r="r" b="b"/>
            <a:pathLst>
              <a:path w="12573" h="13477" extrusionOk="0">
                <a:moveTo>
                  <a:pt x="209" y="13466"/>
                </a:moveTo>
                <a:lnTo>
                  <a:pt x="12572" y="12740"/>
                </a:lnTo>
                <a:lnTo>
                  <a:pt x="11987" y="1"/>
                </a:lnTo>
                <a:lnTo>
                  <a:pt x="11773" y="21"/>
                </a:lnTo>
                <a:lnTo>
                  <a:pt x="251" y="1379"/>
                </a:lnTo>
                <a:lnTo>
                  <a:pt x="0" y="1406"/>
                </a:lnTo>
                <a:lnTo>
                  <a:pt x="0" y="1347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8"/>
          <p:cNvSpPr/>
          <p:nvPr/>
        </p:nvSpPr>
        <p:spPr>
          <a:xfrm>
            <a:off x="2988794" y="2634239"/>
            <a:ext cx="415904" cy="380446"/>
          </a:xfrm>
          <a:custGeom>
            <a:avLst/>
            <a:gdLst/>
            <a:ahLst/>
            <a:cxnLst/>
            <a:rect l="l" t="t" r="r" b="b"/>
            <a:pathLst>
              <a:path w="12996" h="11888" extrusionOk="0">
                <a:moveTo>
                  <a:pt x="12995" y="11888"/>
                </a:moveTo>
                <a:lnTo>
                  <a:pt x="12995" y="491"/>
                </a:lnTo>
                <a:lnTo>
                  <a:pt x="272" y="26"/>
                </a:lnTo>
                <a:lnTo>
                  <a:pt x="0" y="0"/>
                </a:lnTo>
                <a:lnTo>
                  <a:pt x="0" y="1159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8"/>
          <p:cNvSpPr/>
          <p:nvPr/>
        </p:nvSpPr>
        <p:spPr>
          <a:xfrm>
            <a:off x="5758322" y="2620510"/>
            <a:ext cx="458020" cy="403199"/>
          </a:xfrm>
          <a:custGeom>
            <a:avLst/>
            <a:gdLst/>
            <a:ahLst/>
            <a:cxnLst/>
            <a:rect l="l" t="t" r="r" b="b"/>
            <a:pathLst>
              <a:path w="14312" h="12599" extrusionOk="0">
                <a:moveTo>
                  <a:pt x="14312" y="12014"/>
                </a:moveTo>
                <a:lnTo>
                  <a:pt x="14312" y="1"/>
                </a:lnTo>
                <a:lnTo>
                  <a:pt x="131" y="831"/>
                </a:lnTo>
                <a:lnTo>
                  <a:pt x="0" y="1259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8"/>
          <p:cNvSpPr/>
          <p:nvPr/>
        </p:nvSpPr>
        <p:spPr>
          <a:xfrm>
            <a:off x="433042" y="2051538"/>
            <a:ext cx="689846" cy="662964"/>
          </a:xfrm>
          <a:custGeom>
            <a:avLst/>
            <a:gdLst/>
            <a:ahLst/>
            <a:cxnLst/>
            <a:rect l="l" t="t" r="r" b="b"/>
            <a:pathLst>
              <a:path w="21556" h="20716" extrusionOk="0">
                <a:moveTo>
                  <a:pt x="16855" y="20600"/>
                </a:moveTo>
                <a:lnTo>
                  <a:pt x="17304" y="20715"/>
                </a:lnTo>
                <a:lnTo>
                  <a:pt x="21556" y="6096"/>
                </a:lnTo>
                <a:lnTo>
                  <a:pt x="21300" y="5981"/>
                </a:lnTo>
                <a:lnTo>
                  <a:pt x="6435" y="6"/>
                </a:lnTo>
                <a:lnTo>
                  <a:pt x="6419" y="0"/>
                </a:lnTo>
                <a:lnTo>
                  <a:pt x="0" y="15278"/>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8"/>
          <p:cNvSpPr/>
          <p:nvPr/>
        </p:nvSpPr>
        <p:spPr>
          <a:xfrm>
            <a:off x="1039618" y="2268995"/>
            <a:ext cx="538250" cy="576717"/>
          </a:xfrm>
          <a:custGeom>
            <a:avLst/>
            <a:gdLst/>
            <a:ahLst/>
            <a:cxnLst/>
            <a:rect l="l" t="t" r="r" b="b"/>
            <a:pathLst>
              <a:path w="16819" h="18021" extrusionOk="0">
                <a:moveTo>
                  <a:pt x="14004" y="17999"/>
                </a:moveTo>
                <a:lnTo>
                  <a:pt x="14160" y="18020"/>
                </a:lnTo>
                <a:lnTo>
                  <a:pt x="16819" y="4388"/>
                </a:lnTo>
                <a:lnTo>
                  <a:pt x="16511" y="4310"/>
                </a:lnTo>
                <a:lnTo>
                  <a:pt x="4419" y="110"/>
                </a:lnTo>
                <a:lnTo>
                  <a:pt x="4169" y="1"/>
                </a:lnTo>
                <a:lnTo>
                  <a:pt x="1" y="143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8"/>
          <p:cNvSpPr/>
          <p:nvPr/>
        </p:nvSpPr>
        <p:spPr>
          <a:xfrm>
            <a:off x="8683491" y="1826500"/>
            <a:ext cx="456356" cy="756571"/>
          </a:xfrm>
          <a:custGeom>
            <a:avLst/>
            <a:gdLst/>
            <a:ahLst/>
            <a:cxnLst/>
            <a:rect l="l" t="t" r="r" b="b"/>
            <a:pathLst>
              <a:path w="14260" h="23641" extrusionOk="0">
                <a:moveTo>
                  <a:pt x="14260" y="20574"/>
                </a:moveTo>
                <a:lnTo>
                  <a:pt x="14260" y="1"/>
                </a:lnTo>
                <a:lnTo>
                  <a:pt x="1" y="8018"/>
                </a:lnTo>
                <a:lnTo>
                  <a:pt x="6226" y="22956"/>
                </a:lnTo>
                <a:lnTo>
                  <a:pt x="6336" y="23640"/>
                </a:lnTo>
                <a:lnTo>
                  <a:pt x="6629" y="2354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8"/>
          <p:cNvSpPr/>
          <p:nvPr/>
        </p:nvSpPr>
        <p:spPr>
          <a:xfrm>
            <a:off x="8144249" y="2113850"/>
            <a:ext cx="685206" cy="655763"/>
          </a:xfrm>
          <a:custGeom>
            <a:avLst/>
            <a:gdLst/>
            <a:ahLst/>
            <a:cxnLst/>
            <a:rect l="l" t="t" r="r" b="b"/>
            <a:pathLst>
              <a:path w="21411" h="20491" extrusionOk="0">
                <a:moveTo>
                  <a:pt x="5203" y="20349"/>
                </a:moveTo>
                <a:lnTo>
                  <a:pt x="21227" y="15251"/>
                </a:lnTo>
                <a:lnTo>
                  <a:pt x="21410" y="15199"/>
                </a:lnTo>
                <a:lnTo>
                  <a:pt x="21332" y="14682"/>
                </a:lnTo>
                <a:lnTo>
                  <a:pt x="15158" y="0"/>
                </a:lnTo>
                <a:lnTo>
                  <a:pt x="14453" y="402"/>
                </a:lnTo>
                <a:lnTo>
                  <a:pt x="288" y="6179"/>
                </a:lnTo>
                <a:lnTo>
                  <a:pt x="1" y="6294"/>
                </a:lnTo>
                <a:lnTo>
                  <a:pt x="4655" y="2049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8"/>
          <p:cNvSpPr/>
          <p:nvPr/>
        </p:nvSpPr>
        <p:spPr>
          <a:xfrm>
            <a:off x="3404666" y="2649953"/>
            <a:ext cx="578189" cy="385630"/>
          </a:xfrm>
          <a:custGeom>
            <a:avLst/>
            <a:gdLst/>
            <a:ahLst/>
            <a:cxnLst/>
            <a:rect l="l" t="t" r="r" b="b"/>
            <a:pathLst>
              <a:path w="18067" h="12050" extrusionOk="0">
                <a:moveTo>
                  <a:pt x="18067" y="12050"/>
                </a:moveTo>
                <a:lnTo>
                  <a:pt x="18030" y="392"/>
                </a:lnTo>
                <a:lnTo>
                  <a:pt x="0" y="0"/>
                </a:lnTo>
                <a:lnTo>
                  <a:pt x="0" y="11397"/>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8"/>
          <p:cNvSpPr/>
          <p:nvPr/>
        </p:nvSpPr>
        <p:spPr>
          <a:xfrm>
            <a:off x="1536553" y="2420431"/>
            <a:ext cx="511016" cy="506504"/>
          </a:xfrm>
          <a:custGeom>
            <a:avLst/>
            <a:gdLst/>
            <a:ahLst/>
            <a:cxnLst/>
            <a:rect l="l" t="t" r="r" b="b"/>
            <a:pathLst>
              <a:path w="15968" h="15827" extrusionOk="0">
                <a:moveTo>
                  <a:pt x="1" y="13476"/>
                </a:moveTo>
                <a:lnTo>
                  <a:pt x="445" y="13539"/>
                </a:lnTo>
                <a:lnTo>
                  <a:pt x="14182" y="15774"/>
                </a:lnTo>
                <a:lnTo>
                  <a:pt x="14573" y="15827"/>
                </a:lnTo>
                <a:lnTo>
                  <a:pt x="14573" y="15774"/>
                </a:lnTo>
                <a:lnTo>
                  <a:pt x="15968" y="2842"/>
                </a:lnTo>
                <a:lnTo>
                  <a:pt x="15372" y="2691"/>
                </a:lnTo>
                <a:lnTo>
                  <a:pt x="3062" y="121"/>
                </a:lnTo>
                <a:lnTo>
                  <a:pt x="2623" y="1"/>
                </a:lnTo>
                <a:lnTo>
                  <a:pt x="1" y="1344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8"/>
          <p:cNvSpPr/>
          <p:nvPr/>
        </p:nvSpPr>
        <p:spPr>
          <a:xfrm>
            <a:off x="-48" y="1716728"/>
            <a:ext cx="581037" cy="800863"/>
          </a:xfrm>
          <a:custGeom>
            <a:avLst/>
            <a:gdLst/>
            <a:ahLst/>
            <a:cxnLst/>
            <a:rect l="l" t="t" r="r" b="b"/>
            <a:pathLst>
              <a:path w="18156" h="25025" extrusionOk="0">
                <a:moveTo>
                  <a:pt x="17597" y="9522"/>
                </a:moveTo>
                <a:lnTo>
                  <a:pt x="0" y="1"/>
                </a:lnTo>
                <a:lnTo>
                  <a:pt x="0" y="20783"/>
                </a:lnTo>
                <a:lnTo>
                  <a:pt x="11642" y="24967"/>
                </a:lnTo>
                <a:lnTo>
                  <a:pt x="11778" y="25024"/>
                </a:lnTo>
                <a:lnTo>
                  <a:pt x="18155" y="9742"/>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8"/>
          <p:cNvSpPr/>
          <p:nvPr/>
        </p:nvSpPr>
        <p:spPr>
          <a:xfrm>
            <a:off x="7617060" y="2263139"/>
            <a:ext cx="623345" cy="578541"/>
          </a:xfrm>
          <a:custGeom>
            <a:avLst/>
            <a:gdLst/>
            <a:ahLst/>
            <a:cxnLst/>
            <a:rect l="l" t="t" r="r" b="b"/>
            <a:pathLst>
              <a:path w="19478" h="18078" extrusionOk="0">
                <a:moveTo>
                  <a:pt x="3521" y="17916"/>
                </a:moveTo>
                <a:lnTo>
                  <a:pt x="19477" y="14030"/>
                </a:lnTo>
                <a:lnTo>
                  <a:pt x="14876" y="1"/>
                </a:lnTo>
                <a:lnTo>
                  <a:pt x="14327" y="205"/>
                </a:lnTo>
                <a:lnTo>
                  <a:pt x="434" y="4717"/>
                </a:lnTo>
                <a:lnTo>
                  <a:pt x="0" y="4801"/>
                </a:lnTo>
                <a:lnTo>
                  <a:pt x="2586" y="18078"/>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8"/>
          <p:cNvSpPr/>
          <p:nvPr/>
        </p:nvSpPr>
        <p:spPr>
          <a:xfrm>
            <a:off x="3981672" y="2662466"/>
            <a:ext cx="577357" cy="373117"/>
          </a:xfrm>
          <a:custGeom>
            <a:avLst/>
            <a:gdLst/>
            <a:ahLst/>
            <a:cxnLst/>
            <a:rect l="l" t="t" r="r" b="b"/>
            <a:pathLst>
              <a:path w="18041" h="11659" extrusionOk="0">
                <a:moveTo>
                  <a:pt x="37" y="11659"/>
                </a:moveTo>
                <a:lnTo>
                  <a:pt x="18041" y="11659"/>
                </a:lnTo>
                <a:lnTo>
                  <a:pt x="18041" y="361"/>
                </a:lnTo>
                <a:lnTo>
                  <a:pt x="0" y="1"/>
                </a:lnTo>
                <a:lnTo>
                  <a:pt x="0" y="1165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8"/>
          <p:cNvSpPr/>
          <p:nvPr/>
        </p:nvSpPr>
        <p:spPr>
          <a:xfrm>
            <a:off x="-48" y="2541304"/>
            <a:ext cx="9139882" cy="2158953"/>
          </a:xfrm>
          <a:custGeom>
            <a:avLst/>
            <a:gdLst/>
            <a:ahLst/>
            <a:cxnLst/>
            <a:rect l="l" t="t" r="r" b="b"/>
            <a:pathLst>
              <a:path w="285599" h="67462" extrusionOk="0">
                <a:moveTo>
                  <a:pt x="278203" y="2612"/>
                </a:moveTo>
                <a:lnTo>
                  <a:pt x="276427" y="3160"/>
                </a:lnTo>
                <a:cubicBezTo>
                  <a:pt x="272274" y="4414"/>
                  <a:pt x="266681" y="5928"/>
                  <a:pt x="259567" y="7480"/>
                </a:cubicBezTo>
                <a:lnTo>
                  <a:pt x="257937" y="7835"/>
                </a:lnTo>
                <a:cubicBezTo>
                  <a:pt x="252918" y="8900"/>
                  <a:pt x="247188" y="9976"/>
                  <a:pt x="240732" y="10995"/>
                </a:cubicBezTo>
                <a:lnTo>
                  <a:pt x="239374" y="11209"/>
                </a:lnTo>
                <a:cubicBezTo>
                  <a:pt x="234856" y="11909"/>
                  <a:pt x="229983" y="12572"/>
                  <a:pt x="224750" y="13194"/>
                </a:cubicBezTo>
                <a:lnTo>
                  <a:pt x="223397" y="13350"/>
                </a:lnTo>
                <a:cubicBezTo>
                  <a:pt x="219062" y="13846"/>
                  <a:pt x="214486" y="14306"/>
                  <a:pt x="209670" y="14724"/>
                </a:cubicBezTo>
                <a:lnTo>
                  <a:pt x="208312" y="14834"/>
                </a:lnTo>
                <a:cubicBezTo>
                  <a:pt x="204270" y="15173"/>
                  <a:pt x="200065" y="15471"/>
                  <a:pt x="195688" y="15727"/>
                </a:cubicBezTo>
                <a:lnTo>
                  <a:pt x="194247" y="15810"/>
                </a:lnTo>
                <a:cubicBezTo>
                  <a:pt x="190721" y="16009"/>
                  <a:pt x="187091" y="16186"/>
                  <a:pt x="183351" y="16322"/>
                </a:cubicBezTo>
                <a:lnTo>
                  <a:pt x="181910" y="16374"/>
                </a:lnTo>
                <a:cubicBezTo>
                  <a:pt x="176342" y="16568"/>
                  <a:pt x="170529" y="16693"/>
                  <a:pt x="164475" y="16745"/>
                </a:cubicBezTo>
                <a:lnTo>
                  <a:pt x="163034" y="16745"/>
                </a:lnTo>
                <a:cubicBezTo>
                  <a:pt x="156902" y="16787"/>
                  <a:pt x="150529" y="16735"/>
                  <a:pt x="143901" y="16594"/>
                </a:cubicBezTo>
                <a:lnTo>
                  <a:pt x="142799" y="16578"/>
                </a:lnTo>
                <a:lnTo>
                  <a:pt x="142460" y="16578"/>
                </a:lnTo>
                <a:cubicBezTo>
                  <a:pt x="136197" y="16709"/>
                  <a:pt x="130159" y="16771"/>
                  <a:pt x="124341" y="16750"/>
                </a:cubicBezTo>
                <a:lnTo>
                  <a:pt x="122899" y="16750"/>
                </a:lnTo>
                <a:cubicBezTo>
                  <a:pt x="116741" y="16719"/>
                  <a:pt x="110829" y="16609"/>
                  <a:pt x="105167" y="16421"/>
                </a:cubicBezTo>
                <a:lnTo>
                  <a:pt x="103725" y="16374"/>
                </a:lnTo>
                <a:cubicBezTo>
                  <a:pt x="100184" y="16249"/>
                  <a:pt x="96742" y="16098"/>
                  <a:pt x="93394" y="15915"/>
                </a:cubicBezTo>
                <a:lnTo>
                  <a:pt x="91947" y="15836"/>
                </a:lnTo>
                <a:cubicBezTo>
                  <a:pt x="87450" y="15591"/>
                  <a:pt x="83120" y="15298"/>
                  <a:pt x="78963" y="14964"/>
                </a:cubicBezTo>
                <a:lnTo>
                  <a:pt x="77605" y="14855"/>
                </a:lnTo>
                <a:cubicBezTo>
                  <a:pt x="72794" y="14463"/>
                  <a:pt x="68214" y="14019"/>
                  <a:pt x="63873" y="13533"/>
                </a:cubicBezTo>
                <a:lnTo>
                  <a:pt x="62515" y="13382"/>
                </a:lnTo>
                <a:cubicBezTo>
                  <a:pt x="57292" y="12781"/>
                  <a:pt x="52414" y="12139"/>
                  <a:pt x="47885" y="11449"/>
                </a:cubicBezTo>
                <a:lnTo>
                  <a:pt x="46533" y="11251"/>
                </a:lnTo>
                <a:cubicBezTo>
                  <a:pt x="41226" y="10431"/>
                  <a:pt x="36379" y="9579"/>
                  <a:pt x="32012" y="8717"/>
                </a:cubicBezTo>
                <a:lnTo>
                  <a:pt x="30388" y="8388"/>
                </a:lnTo>
                <a:cubicBezTo>
                  <a:pt x="23274" y="6947"/>
                  <a:pt x="17461" y="5505"/>
                  <a:pt x="12896" y="4231"/>
                </a:cubicBezTo>
                <a:lnTo>
                  <a:pt x="11115" y="3729"/>
                </a:lnTo>
                <a:cubicBezTo>
                  <a:pt x="3609" y="1567"/>
                  <a:pt x="0" y="0"/>
                  <a:pt x="0" y="0"/>
                </a:cubicBezTo>
                <a:lnTo>
                  <a:pt x="0" y="67461"/>
                </a:lnTo>
                <a:lnTo>
                  <a:pt x="285599" y="67461"/>
                </a:lnTo>
                <a:lnTo>
                  <a:pt x="285599" y="0"/>
                </a:lnTo>
                <a:cubicBezTo>
                  <a:pt x="285599" y="0"/>
                  <a:pt x="283191" y="1045"/>
                  <a:pt x="278203" y="26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8"/>
          <p:cNvSpPr/>
          <p:nvPr/>
        </p:nvSpPr>
        <p:spPr>
          <a:xfrm>
            <a:off x="-48" y="3745782"/>
            <a:ext cx="9141386" cy="330170"/>
          </a:xfrm>
          <a:custGeom>
            <a:avLst/>
            <a:gdLst/>
            <a:ahLst/>
            <a:cxnLst/>
            <a:rect l="l" t="t" r="r" b="b"/>
            <a:pathLst>
              <a:path w="285646" h="10317" extrusionOk="0">
                <a:moveTo>
                  <a:pt x="0" y="1"/>
                </a:moveTo>
                <a:lnTo>
                  <a:pt x="0" y="2006"/>
                </a:lnTo>
                <a:cubicBezTo>
                  <a:pt x="28993" y="9371"/>
                  <a:pt x="76022" y="10316"/>
                  <a:pt x="76022" y="10316"/>
                </a:cubicBezTo>
                <a:lnTo>
                  <a:pt x="209623" y="10316"/>
                </a:lnTo>
                <a:cubicBezTo>
                  <a:pt x="209623" y="10316"/>
                  <a:pt x="256642" y="9371"/>
                  <a:pt x="285646" y="2006"/>
                </a:cubicBezTo>
                <a:lnTo>
                  <a:pt x="285646" y="1"/>
                </a:lnTo>
                <a:cubicBezTo>
                  <a:pt x="256642" y="7365"/>
                  <a:pt x="209623" y="8770"/>
                  <a:pt x="209623" y="8770"/>
                </a:cubicBezTo>
                <a:lnTo>
                  <a:pt x="76022" y="8770"/>
                </a:lnTo>
                <a:cubicBezTo>
                  <a:pt x="76022" y="8770"/>
                  <a:pt x="28993" y="7365"/>
                  <a:pt x="0" y="1"/>
                </a:cubicBezTo>
                <a:close/>
              </a:path>
            </a:pathLst>
          </a:custGeom>
          <a:solidFill>
            <a:srgbClr val="909191">
              <a:alpha val="6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8"/>
          <p:cNvSpPr/>
          <p:nvPr/>
        </p:nvSpPr>
        <p:spPr>
          <a:xfrm>
            <a:off x="-48" y="3910947"/>
            <a:ext cx="9141386" cy="330138"/>
          </a:xfrm>
          <a:custGeom>
            <a:avLst/>
            <a:gdLst/>
            <a:ahLst/>
            <a:cxnLst/>
            <a:rect l="l" t="t" r="r" b="b"/>
            <a:pathLst>
              <a:path w="285646" h="10316" extrusionOk="0">
                <a:moveTo>
                  <a:pt x="0" y="0"/>
                </a:moveTo>
                <a:lnTo>
                  <a:pt x="0" y="2000"/>
                </a:lnTo>
                <a:cubicBezTo>
                  <a:pt x="28993" y="9365"/>
                  <a:pt x="76022" y="10316"/>
                  <a:pt x="76022" y="10316"/>
                </a:cubicBezTo>
                <a:lnTo>
                  <a:pt x="209623" y="10316"/>
                </a:lnTo>
                <a:cubicBezTo>
                  <a:pt x="209623" y="10316"/>
                  <a:pt x="256642" y="9365"/>
                  <a:pt x="285646" y="2000"/>
                </a:cubicBezTo>
                <a:lnTo>
                  <a:pt x="285646" y="0"/>
                </a:lnTo>
                <a:cubicBezTo>
                  <a:pt x="256642" y="7365"/>
                  <a:pt x="209623" y="8764"/>
                  <a:pt x="209623" y="8764"/>
                </a:cubicBezTo>
                <a:lnTo>
                  <a:pt x="76022" y="8764"/>
                </a:lnTo>
                <a:cubicBezTo>
                  <a:pt x="76022" y="8764"/>
                  <a:pt x="28993" y="7365"/>
                  <a:pt x="0" y="0"/>
                </a:cubicBezTo>
                <a:close/>
              </a:path>
            </a:pathLst>
          </a:custGeom>
          <a:solidFill>
            <a:srgbClr val="909191">
              <a:alpha val="6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8"/>
          <p:cNvSpPr/>
          <p:nvPr/>
        </p:nvSpPr>
        <p:spPr>
          <a:xfrm>
            <a:off x="-48" y="4075920"/>
            <a:ext cx="9141386" cy="330138"/>
          </a:xfrm>
          <a:custGeom>
            <a:avLst/>
            <a:gdLst/>
            <a:ahLst/>
            <a:cxnLst/>
            <a:rect l="l" t="t" r="r" b="b"/>
            <a:pathLst>
              <a:path w="285646" h="10316" extrusionOk="0">
                <a:moveTo>
                  <a:pt x="0" y="0"/>
                </a:moveTo>
                <a:lnTo>
                  <a:pt x="0" y="2006"/>
                </a:lnTo>
                <a:cubicBezTo>
                  <a:pt x="28993" y="9370"/>
                  <a:pt x="76022" y="10316"/>
                  <a:pt x="76022" y="10316"/>
                </a:cubicBezTo>
                <a:lnTo>
                  <a:pt x="209623" y="10316"/>
                </a:lnTo>
                <a:cubicBezTo>
                  <a:pt x="209623" y="10316"/>
                  <a:pt x="256642" y="9370"/>
                  <a:pt x="285646" y="2006"/>
                </a:cubicBezTo>
                <a:lnTo>
                  <a:pt x="285646" y="0"/>
                </a:lnTo>
                <a:cubicBezTo>
                  <a:pt x="256642" y="7365"/>
                  <a:pt x="209623" y="8770"/>
                  <a:pt x="209623" y="8770"/>
                </a:cubicBezTo>
                <a:lnTo>
                  <a:pt x="76022" y="8770"/>
                </a:lnTo>
                <a:cubicBezTo>
                  <a:pt x="76022" y="8770"/>
                  <a:pt x="28993" y="7365"/>
                  <a:pt x="0" y="0"/>
                </a:cubicBezTo>
                <a:close/>
              </a:path>
            </a:pathLst>
          </a:custGeom>
          <a:solidFill>
            <a:srgbClr val="909191">
              <a:alpha val="6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8"/>
          <p:cNvSpPr/>
          <p:nvPr/>
        </p:nvSpPr>
        <p:spPr>
          <a:xfrm>
            <a:off x="-48" y="4305922"/>
            <a:ext cx="9139882" cy="251412"/>
          </a:xfrm>
          <a:custGeom>
            <a:avLst/>
            <a:gdLst/>
            <a:ahLst/>
            <a:cxnLst/>
            <a:rect l="l" t="t" r="r" b="b"/>
            <a:pathLst>
              <a:path w="285599" h="7856" extrusionOk="0">
                <a:moveTo>
                  <a:pt x="285599" y="0"/>
                </a:moveTo>
                <a:cubicBezTo>
                  <a:pt x="278422" y="1823"/>
                  <a:pt x="270138" y="2142"/>
                  <a:pt x="261734" y="3301"/>
                </a:cubicBezTo>
                <a:cubicBezTo>
                  <a:pt x="243685" y="5798"/>
                  <a:pt x="225090" y="6163"/>
                  <a:pt x="215746" y="6163"/>
                </a:cubicBezTo>
                <a:cubicBezTo>
                  <a:pt x="211875" y="6163"/>
                  <a:pt x="209592" y="6101"/>
                  <a:pt x="209592" y="6101"/>
                </a:cubicBezTo>
                <a:lnTo>
                  <a:pt x="76012" y="6101"/>
                </a:lnTo>
                <a:cubicBezTo>
                  <a:pt x="76012" y="6101"/>
                  <a:pt x="72884" y="6208"/>
                  <a:pt x="67745" y="6208"/>
                </a:cubicBezTo>
                <a:cubicBezTo>
                  <a:pt x="57830" y="6208"/>
                  <a:pt x="40426" y="5807"/>
                  <a:pt x="23546" y="3458"/>
                </a:cubicBezTo>
                <a:cubicBezTo>
                  <a:pt x="15251" y="2309"/>
                  <a:pt x="7093" y="2210"/>
                  <a:pt x="0" y="408"/>
                </a:cubicBezTo>
                <a:lnTo>
                  <a:pt x="0" y="2413"/>
                </a:lnTo>
                <a:cubicBezTo>
                  <a:pt x="7239" y="4247"/>
                  <a:pt x="15596" y="4346"/>
                  <a:pt x="24073" y="5469"/>
                </a:cubicBezTo>
                <a:cubicBezTo>
                  <a:pt x="39000" y="7447"/>
                  <a:pt x="54274" y="7856"/>
                  <a:pt x="64359" y="7856"/>
                </a:cubicBezTo>
                <a:cubicBezTo>
                  <a:pt x="71478" y="7856"/>
                  <a:pt x="76012" y="7652"/>
                  <a:pt x="76012" y="7652"/>
                </a:cubicBezTo>
                <a:lnTo>
                  <a:pt x="209592" y="7652"/>
                </a:lnTo>
                <a:cubicBezTo>
                  <a:pt x="209592" y="7652"/>
                  <a:pt x="213237" y="7790"/>
                  <a:pt x="219123" y="7790"/>
                </a:cubicBezTo>
                <a:cubicBezTo>
                  <a:pt x="229037" y="7790"/>
                  <a:pt x="245309" y="7399"/>
                  <a:pt x="261233" y="5302"/>
                </a:cubicBezTo>
                <a:cubicBezTo>
                  <a:pt x="269804" y="4173"/>
                  <a:pt x="278281" y="3865"/>
                  <a:pt x="285599" y="2006"/>
                </a:cubicBezTo>
                <a:lnTo>
                  <a:pt x="285599" y="0"/>
                </a:lnTo>
                <a:close/>
              </a:path>
            </a:pathLst>
          </a:custGeom>
          <a:solidFill>
            <a:srgbClr val="909191">
              <a:alpha val="6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8"/>
          <p:cNvSpPr/>
          <p:nvPr/>
        </p:nvSpPr>
        <p:spPr>
          <a:xfrm>
            <a:off x="-48" y="3248495"/>
            <a:ext cx="9141386" cy="425121"/>
          </a:xfrm>
          <a:custGeom>
            <a:avLst/>
            <a:gdLst/>
            <a:ahLst/>
            <a:cxnLst/>
            <a:rect l="l" t="t" r="r" b="b"/>
            <a:pathLst>
              <a:path w="285646" h="13284" extrusionOk="0">
                <a:moveTo>
                  <a:pt x="285646" y="1"/>
                </a:moveTo>
                <a:cubicBezTo>
                  <a:pt x="282000" y="925"/>
                  <a:pt x="278062" y="2545"/>
                  <a:pt x="273967" y="3349"/>
                </a:cubicBezTo>
                <a:cubicBezTo>
                  <a:pt x="245381" y="8912"/>
                  <a:pt x="208762" y="11450"/>
                  <a:pt x="208762" y="11450"/>
                </a:cubicBezTo>
                <a:lnTo>
                  <a:pt x="181899" y="12458"/>
                </a:lnTo>
                <a:lnTo>
                  <a:pt x="100069" y="12035"/>
                </a:lnTo>
                <a:lnTo>
                  <a:pt x="75051" y="11340"/>
                </a:lnTo>
                <a:cubicBezTo>
                  <a:pt x="75051" y="11340"/>
                  <a:pt x="40056" y="9188"/>
                  <a:pt x="11867" y="3756"/>
                </a:cubicBezTo>
                <a:cubicBezTo>
                  <a:pt x="7720" y="2957"/>
                  <a:pt x="3724" y="1328"/>
                  <a:pt x="0" y="382"/>
                </a:cubicBezTo>
                <a:lnTo>
                  <a:pt x="0" y="1542"/>
                </a:lnTo>
                <a:cubicBezTo>
                  <a:pt x="3813" y="2508"/>
                  <a:pt x="7918" y="4153"/>
                  <a:pt x="12175" y="4958"/>
                </a:cubicBezTo>
                <a:cubicBezTo>
                  <a:pt x="40312" y="10280"/>
                  <a:pt x="75051" y="12165"/>
                  <a:pt x="75051" y="12165"/>
                </a:cubicBezTo>
                <a:lnTo>
                  <a:pt x="100174" y="12855"/>
                </a:lnTo>
                <a:lnTo>
                  <a:pt x="181790" y="13283"/>
                </a:lnTo>
                <a:lnTo>
                  <a:pt x="208762" y="12275"/>
                </a:lnTo>
                <a:cubicBezTo>
                  <a:pt x="208762" y="12275"/>
                  <a:pt x="245114" y="10008"/>
                  <a:pt x="273643" y="4555"/>
                </a:cubicBezTo>
                <a:cubicBezTo>
                  <a:pt x="277863" y="3756"/>
                  <a:pt x="281911" y="2116"/>
                  <a:pt x="285646" y="1171"/>
                </a:cubicBezTo>
                <a:lnTo>
                  <a:pt x="285646" y="1"/>
                </a:lnTo>
                <a:close/>
              </a:path>
            </a:pathLst>
          </a:custGeom>
          <a:solidFill>
            <a:srgbClr val="909191">
              <a:alpha val="6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8"/>
          <p:cNvSpPr/>
          <p:nvPr/>
        </p:nvSpPr>
        <p:spPr>
          <a:xfrm>
            <a:off x="-48" y="2588924"/>
            <a:ext cx="9139882" cy="569036"/>
          </a:xfrm>
          <a:custGeom>
            <a:avLst/>
            <a:gdLst/>
            <a:ahLst/>
            <a:cxnLst/>
            <a:rect l="l" t="t" r="r" b="b"/>
            <a:pathLst>
              <a:path w="285599" h="17781" extrusionOk="0">
                <a:moveTo>
                  <a:pt x="0" y="1"/>
                </a:moveTo>
                <a:lnTo>
                  <a:pt x="0" y="1019"/>
                </a:lnTo>
                <a:cubicBezTo>
                  <a:pt x="0" y="1019"/>
                  <a:pt x="3609" y="2581"/>
                  <a:pt x="11115" y="4748"/>
                </a:cubicBezTo>
                <a:lnTo>
                  <a:pt x="12896" y="5255"/>
                </a:lnTo>
                <a:cubicBezTo>
                  <a:pt x="17461" y="6530"/>
                  <a:pt x="23274" y="7971"/>
                  <a:pt x="30388" y="9407"/>
                </a:cubicBezTo>
                <a:lnTo>
                  <a:pt x="32012" y="9742"/>
                </a:lnTo>
                <a:cubicBezTo>
                  <a:pt x="36379" y="10598"/>
                  <a:pt x="41226" y="11460"/>
                  <a:pt x="46533" y="12275"/>
                </a:cubicBezTo>
                <a:lnTo>
                  <a:pt x="47885" y="12479"/>
                </a:lnTo>
                <a:cubicBezTo>
                  <a:pt x="52419" y="13158"/>
                  <a:pt x="57292" y="13810"/>
                  <a:pt x="62515" y="14401"/>
                </a:cubicBezTo>
                <a:lnTo>
                  <a:pt x="63873" y="14552"/>
                </a:lnTo>
                <a:cubicBezTo>
                  <a:pt x="68214" y="15033"/>
                  <a:pt x="72794" y="15477"/>
                  <a:pt x="77605" y="15879"/>
                </a:cubicBezTo>
                <a:lnTo>
                  <a:pt x="78963" y="15989"/>
                </a:lnTo>
                <a:cubicBezTo>
                  <a:pt x="83120" y="16318"/>
                  <a:pt x="87450" y="16605"/>
                  <a:pt x="91947" y="16866"/>
                </a:cubicBezTo>
                <a:lnTo>
                  <a:pt x="93394" y="16944"/>
                </a:lnTo>
                <a:cubicBezTo>
                  <a:pt x="96742" y="17122"/>
                  <a:pt x="100184" y="17268"/>
                  <a:pt x="103725" y="17394"/>
                </a:cubicBezTo>
                <a:lnTo>
                  <a:pt x="105167" y="17441"/>
                </a:lnTo>
                <a:cubicBezTo>
                  <a:pt x="110829" y="17629"/>
                  <a:pt x="116741" y="17738"/>
                  <a:pt x="122899" y="17770"/>
                </a:cubicBezTo>
                <a:lnTo>
                  <a:pt x="124341" y="17770"/>
                </a:lnTo>
                <a:cubicBezTo>
                  <a:pt x="125250" y="17774"/>
                  <a:pt x="126165" y="17776"/>
                  <a:pt x="127084" y="17776"/>
                </a:cubicBezTo>
                <a:cubicBezTo>
                  <a:pt x="132052" y="17776"/>
                  <a:pt x="137176" y="17716"/>
                  <a:pt x="142460" y="17597"/>
                </a:cubicBezTo>
                <a:lnTo>
                  <a:pt x="142799" y="17597"/>
                </a:lnTo>
                <a:lnTo>
                  <a:pt x="143901" y="17613"/>
                </a:lnTo>
                <a:cubicBezTo>
                  <a:pt x="149165" y="17725"/>
                  <a:pt x="154267" y="17781"/>
                  <a:pt x="159215" y="17781"/>
                </a:cubicBezTo>
                <a:cubicBezTo>
                  <a:pt x="160498" y="17781"/>
                  <a:pt x="161771" y="17777"/>
                  <a:pt x="163034" y="17770"/>
                </a:cubicBezTo>
                <a:lnTo>
                  <a:pt x="164475" y="17770"/>
                </a:lnTo>
                <a:cubicBezTo>
                  <a:pt x="170529" y="17717"/>
                  <a:pt x="176342" y="17597"/>
                  <a:pt x="181910" y="17399"/>
                </a:cubicBezTo>
                <a:lnTo>
                  <a:pt x="183351" y="17347"/>
                </a:lnTo>
                <a:cubicBezTo>
                  <a:pt x="187091" y="17205"/>
                  <a:pt x="190721" y="17033"/>
                  <a:pt x="194247" y="16829"/>
                </a:cubicBezTo>
                <a:lnTo>
                  <a:pt x="195688" y="16751"/>
                </a:lnTo>
                <a:cubicBezTo>
                  <a:pt x="200065" y="16485"/>
                  <a:pt x="204270" y="16187"/>
                  <a:pt x="208312" y="15858"/>
                </a:cubicBezTo>
                <a:lnTo>
                  <a:pt x="209670" y="15748"/>
                </a:lnTo>
                <a:cubicBezTo>
                  <a:pt x="214486" y="15330"/>
                  <a:pt x="219062" y="14871"/>
                  <a:pt x="223397" y="14369"/>
                </a:cubicBezTo>
                <a:lnTo>
                  <a:pt x="224750" y="14213"/>
                </a:lnTo>
                <a:cubicBezTo>
                  <a:pt x="229978" y="13596"/>
                  <a:pt x="234856" y="12928"/>
                  <a:pt x="239374" y="12228"/>
                </a:cubicBezTo>
                <a:lnTo>
                  <a:pt x="240732" y="12019"/>
                </a:lnTo>
                <a:cubicBezTo>
                  <a:pt x="247188" y="10995"/>
                  <a:pt x="252918" y="9914"/>
                  <a:pt x="257937" y="8854"/>
                </a:cubicBezTo>
                <a:lnTo>
                  <a:pt x="259567" y="8499"/>
                </a:lnTo>
                <a:cubicBezTo>
                  <a:pt x="266681" y="6947"/>
                  <a:pt x="272274" y="5438"/>
                  <a:pt x="276427" y="4184"/>
                </a:cubicBezTo>
                <a:lnTo>
                  <a:pt x="278203" y="3636"/>
                </a:lnTo>
                <a:cubicBezTo>
                  <a:pt x="283191" y="2069"/>
                  <a:pt x="285599" y="1024"/>
                  <a:pt x="285599" y="1024"/>
                </a:cubicBezTo>
                <a:lnTo>
                  <a:pt x="285599" y="6"/>
                </a:lnTo>
                <a:cubicBezTo>
                  <a:pt x="285599" y="6"/>
                  <a:pt x="283191" y="1050"/>
                  <a:pt x="278203" y="2617"/>
                </a:cubicBezTo>
                <a:lnTo>
                  <a:pt x="276427" y="3166"/>
                </a:lnTo>
                <a:cubicBezTo>
                  <a:pt x="272274" y="4419"/>
                  <a:pt x="266681" y="5934"/>
                  <a:pt x="259567" y="7485"/>
                </a:cubicBezTo>
                <a:lnTo>
                  <a:pt x="257937" y="7835"/>
                </a:lnTo>
                <a:cubicBezTo>
                  <a:pt x="252918" y="8906"/>
                  <a:pt x="247188" y="9982"/>
                  <a:pt x="240732" y="11000"/>
                </a:cubicBezTo>
                <a:lnTo>
                  <a:pt x="239374" y="11215"/>
                </a:lnTo>
                <a:cubicBezTo>
                  <a:pt x="234856" y="11920"/>
                  <a:pt x="229983" y="12583"/>
                  <a:pt x="224750" y="13199"/>
                </a:cubicBezTo>
                <a:lnTo>
                  <a:pt x="223397" y="13356"/>
                </a:lnTo>
                <a:cubicBezTo>
                  <a:pt x="219062" y="13857"/>
                  <a:pt x="214486" y="14317"/>
                  <a:pt x="209670" y="14730"/>
                </a:cubicBezTo>
                <a:lnTo>
                  <a:pt x="208312" y="14839"/>
                </a:lnTo>
                <a:cubicBezTo>
                  <a:pt x="204270" y="15184"/>
                  <a:pt x="200065" y="15482"/>
                  <a:pt x="195688" y="15733"/>
                </a:cubicBezTo>
                <a:lnTo>
                  <a:pt x="194247" y="15821"/>
                </a:lnTo>
                <a:cubicBezTo>
                  <a:pt x="190721" y="16015"/>
                  <a:pt x="187091" y="16187"/>
                  <a:pt x="183351" y="16328"/>
                </a:cubicBezTo>
                <a:lnTo>
                  <a:pt x="181910" y="16380"/>
                </a:lnTo>
                <a:cubicBezTo>
                  <a:pt x="176342" y="16584"/>
                  <a:pt x="170529" y="16709"/>
                  <a:pt x="164475" y="16751"/>
                </a:cubicBezTo>
                <a:lnTo>
                  <a:pt x="163034" y="16751"/>
                </a:lnTo>
                <a:cubicBezTo>
                  <a:pt x="161564" y="16762"/>
                  <a:pt x="160080" y="16768"/>
                  <a:pt x="158581" y="16768"/>
                </a:cubicBezTo>
                <a:cubicBezTo>
                  <a:pt x="153833" y="16768"/>
                  <a:pt x="148940" y="16712"/>
                  <a:pt x="143901" y="16605"/>
                </a:cubicBezTo>
                <a:lnTo>
                  <a:pt x="142799" y="16584"/>
                </a:lnTo>
                <a:lnTo>
                  <a:pt x="142460" y="16584"/>
                </a:lnTo>
                <a:cubicBezTo>
                  <a:pt x="136866" y="16705"/>
                  <a:pt x="131451" y="16764"/>
                  <a:pt x="126212" y="16764"/>
                </a:cubicBezTo>
                <a:cubicBezTo>
                  <a:pt x="125585" y="16764"/>
                  <a:pt x="124962" y="16763"/>
                  <a:pt x="124341" y="16762"/>
                </a:cubicBezTo>
                <a:lnTo>
                  <a:pt x="122899" y="16762"/>
                </a:lnTo>
                <a:cubicBezTo>
                  <a:pt x="116746" y="16720"/>
                  <a:pt x="110834" y="16610"/>
                  <a:pt x="105167" y="16427"/>
                </a:cubicBezTo>
                <a:lnTo>
                  <a:pt x="103725" y="16375"/>
                </a:lnTo>
                <a:cubicBezTo>
                  <a:pt x="100179" y="16250"/>
                  <a:pt x="96737" y="16103"/>
                  <a:pt x="93394" y="15926"/>
                </a:cubicBezTo>
                <a:lnTo>
                  <a:pt x="91947" y="15847"/>
                </a:lnTo>
                <a:cubicBezTo>
                  <a:pt x="87440" y="15592"/>
                  <a:pt x="83110" y="15299"/>
                  <a:pt x="78957" y="14970"/>
                </a:cubicBezTo>
                <a:lnTo>
                  <a:pt x="77599" y="14860"/>
                </a:lnTo>
                <a:cubicBezTo>
                  <a:pt x="72794" y="14463"/>
                  <a:pt x="68214" y="14025"/>
                  <a:pt x="63873" y="13539"/>
                </a:cubicBezTo>
                <a:lnTo>
                  <a:pt x="62515" y="13393"/>
                </a:lnTo>
                <a:cubicBezTo>
                  <a:pt x="57297" y="12792"/>
                  <a:pt x="52424" y="12144"/>
                  <a:pt x="47885" y="11460"/>
                </a:cubicBezTo>
                <a:lnTo>
                  <a:pt x="46533" y="11256"/>
                </a:lnTo>
                <a:cubicBezTo>
                  <a:pt x="41226" y="10442"/>
                  <a:pt x="36379" y="9585"/>
                  <a:pt x="32012" y="8723"/>
                </a:cubicBezTo>
                <a:lnTo>
                  <a:pt x="30388" y="8394"/>
                </a:lnTo>
                <a:cubicBezTo>
                  <a:pt x="23274" y="6953"/>
                  <a:pt x="17456" y="5511"/>
                  <a:pt x="12896" y="4237"/>
                </a:cubicBezTo>
                <a:lnTo>
                  <a:pt x="11115" y="3735"/>
                </a:lnTo>
                <a:cubicBezTo>
                  <a:pt x="3609" y="1562"/>
                  <a:pt x="0" y="1"/>
                  <a:pt x="0" y="1"/>
                </a:cubicBezTo>
                <a:close/>
              </a:path>
            </a:pathLst>
          </a:custGeom>
          <a:solidFill>
            <a:srgbClr val="909191">
              <a:alpha val="6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8"/>
          <p:cNvSpPr/>
          <p:nvPr/>
        </p:nvSpPr>
        <p:spPr>
          <a:xfrm>
            <a:off x="4113" y="2717638"/>
            <a:ext cx="9139914" cy="569452"/>
          </a:xfrm>
          <a:custGeom>
            <a:avLst/>
            <a:gdLst/>
            <a:ahLst/>
            <a:cxnLst/>
            <a:rect l="l" t="t" r="r" b="b"/>
            <a:pathLst>
              <a:path w="285600" h="17794" extrusionOk="0">
                <a:moveTo>
                  <a:pt x="1" y="0"/>
                </a:moveTo>
                <a:lnTo>
                  <a:pt x="1" y="1019"/>
                </a:lnTo>
                <a:cubicBezTo>
                  <a:pt x="1" y="1019"/>
                  <a:pt x="3610" y="2581"/>
                  <a:pt x="11105" y="4759"/>
                </a:cubicBezTo>
                <a:lnTo>
                  <a:pt x="12891" y="5260"/>
                </a:lnTo>
                <a:cubicBezTo>
                  <a:pt x="17461" y="6534"/>
                  <a:pt x="23269" y="7976"/>
                  <a:pt x="30389" y="9423"/>
                </a:cubicBezTo>
                <a:cubicBezTo>
                  <a:pt x="30921" y="9533"/>
                  <a:pt x="31459" y="9642"/>
                  <a:pt x="32013" y="9747"/>
                </a:cubicBezTo>
                <a:cubicBezTo>
                  <a:pt x="36379" y="10608"/>
                  <a:pt x="41216" y="11465"/>
                  <a:pt x="46528" y="12280"/>
                </a:cubicBezTo>
                <a:lnTo>
                  <a:pt x="47875" y="12489"/>
                </a:lnTo>
                <a:cubicBezTo>
                  <a:pt x="52414" y="13173"/>
                  <a:pt x="57293" y="13815"/>
                  <a:pt x="62516" y="14416"/>
                </a:cubicBezTo>
                <a:lnTo>
                  <a:pt x="63869" y="14568"/>
                </a:lnTo>
                <a:cubicBezTo>
                  <a:pt x="68204" y="15053"/>
                  <a:pt x="72784" y="15492"/>
                  <a:pt x="77605" y="15889"/>
                </a:cubicBezTo>
                <a:lnTo>
                  <a:pt x="78963" y="16004"/>
                </a:lnTo>
                <a:cubicBezTo>
                  <a:pt x="83116" y="16333"/>
                  <a:pt x="87440" y="16620"/>
                  <a:pt x="91948" y="16871"/>
                </a:cubicBezTo>
                <a:lnTo>
                  <a:pt x="93389" y="16949"/>
                </a:lnTo>
                <a:cubicBezTo>
                  <a:pt x="96732" y="17127"/>
                  <a:pt x="100179" y="17278"/>
                  <a:pt x="103726" y="17404"/>
                </a:cubicBezTo>
                <a:lnTo>
                  <a:pt x="105167" y="17451"/>
                </a:lnTo>
                <a:cubicBezTo>
                  <a:pt x="110829" y="17644"/>
                  <a:pt x="116742" y="17754"/>
                  <a:pt x="122900" y="17785"/>
                </a:cubicBezTo>
                <a:lnTo>
                  <a:pt x="124341" y="17785"/>
                </a:lnTo>
                <a:cubicBezTo>
                  <a:pt x="124962" y="17787"/>
                  <a:pt x="125585" y="17788"/>
                  <a:pt x="126211" y="17788"/>
                </a:cubicBezTo>
                <a:cubicBezTo>
                  <a:pt x="131446" y="17788"/>
                  <a:pt x="136861" y="17729"/>
                  <a:pt x="142455" y="17607"/>
                </a:cubicBezTo>
                <a:lnTo>
                  <a:pt x="142800" y="17607"/>
                </a:lnTo>
                <a:lnTo>
                  <a:pt x="143897" y="17628"/>
                </a:lnTo>
                <a:cubicBezTo>
                  <a:pt x="149282" y="17739"/>
                  <a:pt x="154502" y="17794"/>
                  <a:pt x="159556" y="17794"/>
                </a:cubicBezTo>
                <a:cubicBezTo>
                  <a:pt x="160723" y="17794"/>
                  <a:pt x="161880" y="17791"/>
                  <a:pt x="163029" y="17785"/>
                </a:cubicBezTo>
                <a:lnTo>
                  <a:pt x="164476" y="17769"/>
                </a:lnTo>
                <a:cubicBezTo>
                  <a:pt x="170529" y="17722"/>
                  <a:pt x="176343" y="17602"/>
                  <a:pt x="181910" y="17404"/>
                </a:cubicBezTo>
                <a:lnTo>
                  <a:pt x="183347" y="17346"/>
                </a:lnTo>
                <a:cubicBezTo>
                  <a:pt x="187086" y="17210"/>
                  <a:pt x="190722" y="17033"/>
                  <a:pt x="194242" y="16840"/>
                </a:cubicBezTo>
                <a:lnTo>
                  <a:pt x="195684" y="16751"/>
                </a:lnTo>
                <a:cubicBezTo>
                  <a:pt x="200061" y="16495"/>
                  <a:pt x="204270" y="16197"/>
                  <a:pt x="208313" y="15863"/>
                </a:cubicBezTo>
                <a:lnTo>
                  <a:pt x="209661" y="15748"/>
                </a:lnTo>
                <a:cubicBezTo>
                  <a:pt x="214482" y="15330"/>
                  <a:pt x="219057" y="14871"/>
                  <a:pt x="223392" y="14374"/>
                </a:cubicBezTo>
                <a:lnTo>
                  <a:pt x="224750" y="14218"/>
                </a:lnTo>
                <a:cubicBezTo>
                  <a:pt x="229973" y="13596"/>
                  <a:pt x="234846" y="12933"/>
                  <a:pt x="239375" y="12233"/>
                </a:cubicBezTo>
                <a:lnTo>
                  <a:pt x="240728" y="12024"/>
                </a:lnTo>
                <a:cubicBezTo>
                  <a:pt x="247183" y="11000"/>
                  <a:pt x="252918" y="9924"/>
                  <a:pt x="257938" y="8859"/>
                </a:cubicBezTo>
                <a:lnTo>
                  <a:pt x="259562" y="8504"/>
                </a:lnTo>
                <a:cubicBezTo>
                  <a:pt x="266671" y="6952"/>
                  <a:pt x="272270" y="5438"/>
                  <a:pt x="276422" y="4184"/>
                </a:cubicBezTo>
                <a:cubicBezTo>
                  <a:pt x="277049" y="4001"/>
                  <a:pt x="277639" y="3813"/>
                  <a:pt x="278203" y="3641"/>
                </a:cubicBezTo>
                <a:cubicBezTo>
                  <a:pt x="283186" y="2074"/>
                  <a:pt x="285599" y="1029"/>
                  <a:pt x="285599" y="1029"/>
                </a:cubicBezTo>
                <a:lnTo>
                  <a:pt x="285599" y="11"/>
                </a:lnTo>
                <a:cubicBezTo>
                  <a:pt x="285599" y="11"/>
                  <a:pt x="283186" y="1055"/>
                  <a:pt x="278203" y="2622"/>
                </a:cubicBezTo>
                <a:lnTo>
                  <a:pt x="276422" y="3171"/>
                </a:lnTo>
                <a:cubicBezTo>
                  <a:pt x="272270" y="4424"/>
                  <a:pt x="266671" y="5934"/>
                  <a:pt x="259562" y="7490"/>
                </a:cubicBezTo>
                <a:lnTo>
                  <a:pt x="257938" y="7840"/>
                </a:lnTo>
                <a:cubicBezTo>
                  <a:pt x="252918" y="8911"/>
                  <a:pt x="247183" y="9987"/>
                  <a:pt x="240728" y="11005"/>
                </a:cubicBezTo>
                <a:lnTo>
                  <a:pt x="239375" y="11225"/>
                </a:lnTo>
                <a:cubicBezTo>
                  <a:pt x="234846" y="11930"/>
                  <a:pt x="229973" y="12588"/>
                  <a:pt x="224750" y="13199"/>
                </a:cubicBezTo>
                <a:lnTo>
                  <a:pt x="223392" y="13366"/>
                </a:lnTo>
                <a:cubicBezTo>
                  <a:pt x="219057" y="13862"/>
                  <a:pt x="214482" y="14322"/>
                  <a:pt x="209661" y="14735"/>
                </a:cubicBezTo>
                <a:lnTo>
                  <a:pt x="208313" y="14844"/>
                </a:lnTo>
                <a:cubicBezTo>
                  <a:pt x="204276" y="15179"/>
                  <a:pt x="200066" y="15482"/>
                  <a:pt x="195684" y="15743"/>
                </a:cubicBezTo>
                <a:lnTo>
                  <a:pt x="194242" y="15826"/>
                </a:lnTo>
                <a:cubicBezTo>
                  <a:pt x="190722" y="16020"/>
                  <a:pt x="187086" y="16192"/>
                  <a:pt x="183347" y="16333"/>
                </a:cubicBezTo>
                <a:lnTo>
                  <a:pt x="181910" y="16385"/>
                </a:lnTo>
                <a:cubicBezTo>
                  <a:pt x="176343" y="16589"/>
                  <a:pt x="170529" y="16714"/>
                  <a:pt x="164476" y="16761"/>
                </a:cubicBezTo>
                <a:lnTo>
                  <a:pt x="163029" y="16761"/>
                </a:lnTo>
                <a:cubicBezTo>
                  <a:pt x="161760" y="16769"/>
                  <a:pt x="160480" y="16773"/>
                  <a:pt x="159189" y="16773"/>
                </a:cubicBezTo>
                <a:cubicBezTo>
                  <a:pt x="154249" y="16773"/>
                  <a:pt x="149152" y="16717"/>
                  <a:pt x="143897" y="16610"/>
                </a:cubicBezTo>
                <a:lnTo>
                  <a:pt x="142800" y="16584"/>
                </a:lnTo>
                <a:lnTo>
                  <a:pt x="142455" y="16584"/>
                </a:lnTo>
                <a:cubicBezTo>
                  <a:pt x="136672" y="16709"/>
                  <a:pt x="131084" y="16768"/>
                  <a:pt x="125680" y="16768"/>
                </a:cubicBezTo>
                <a:cubicBezTo>
                  <a:pt x="125233" y="16768"/>
                  <a:pt x="124786" y="16767"/>
                  <a:pt x="124341" y="16767"/>
                </a:cubicBezTo>
                <a:lnTo>
                  <a:pt x="122900" y="16751"/>
                </a:lnTo>
                <a:cubicBezTo>
                  <a:pt x="116737" y="16720"/>
                  <a:pt x="110824" y="16610"/>
                  <a:pt x="105167" y="16427"/>
                </a:cubicBezTo>
                <a:lnTo>
                  <a:pt x="103726" y="16375"/>
                </a:lnTo>
                <a:cubicBezTo>
                  <a:pt x="100179" y="16249"/>
                  <a:pt x="96737" y="16098"/>
                  <a:pt x="93389" y="15920"/>
                </a:cubicBezTo>
                <a:lnTo>
                  <a:pt x="91948" y="15842"/>
                </a:lnTo>
                <a:cubicBezTo>
                  <a:pt x="87440" y="15597"/>
                  <a:pt x="83116" y="15304"/>
                  <a:pt x="78963" y="14970"/>
                </a:cubicBezTo>
                <a:lnTo>
                  <a:pt x="77605" y="14860"/>
                </a:lnTo>
                <a:cubicBezTo>
                  <a:pt x="72790" y="14458"/>
                  <a:pt x="68209" y="14014"/>
                  <a:pt x="63869" y="13533"/>
                </a:cubicBezTo>
                <a:lnTo>
                  <a:pt x="62516" y="13382"/>
                </a:lnTo>
                <a:cubicBezTo>
                  <a:pt x="57293" y="12787"/>
                  <a:pt x="52414" y="12134"/>
                  <a:pt x="47875" y="11455"/>
                </a:cubicBezTo>
                <a:lnTo>
                  <a:pt x="46523" y="11256"/>
                </a:lnTo>
                <a:cubicBezTo>
                  <a:pt x="41216" y="10436"/>
                  <a:pt x="36379" y="9585"/>
                  <a:pt x="32013" y="8723"/>
                </a:cubicBezTo>
                <a:lnTo>
                  <a:pt x="30389" y="8394"/>
                </a:lnTo>
                <a:cubicBezTo>
                  <a:pt x="23269" y="6952"/>
                  <a:pt x="17456" y="5511"/>
                  <a:pt x="12891" y="4236"/>
                </a:cubicBezTo>
                <a:lnTo>
                  <a:pt x="11105" y="3724"/>
                </a:lnTo>
                <a:cubicBezTo>
                  <a:pt x="3610" y="1562"/>
                  <a:pt x="1" y="0"/>
                  <a:pt x="1" y="0"/>
                </a:cubicBezTo>
                <a:close/>
              </a:path>
            </a:pathLst>
          </a:custGeom>
          <a:solidFill>
            <a:srgbClr val="909191">
              <a:alpha val="6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8"/>
          <p:cNvSpPr/>
          <p:nvPr/>
        </p:nvSpPr>
        <p:spPr>
          <a:xfrm>
            <a:off x="4113" y="2855217"/>
            <a:ext cx="9139914" cy="568780"/>
          </a:xfrm>
          <a:custGeom>
            <a:avLst/>
            <a:gdLst/>
            <a:ahLst/>
            <a:cxnLst/>
            <a:rect l="l" t="t" r="r" b="b"/>
            <a:pathLst>
              <a:path w="285600" h="17773" extrusionOk="0">
                <a:moveTo>
                  <a:pt x="285599" y="0"/>
                </a:moveTo>
                <a:cubicBezTo>
                  <a:pt x="285599" y="0"/>
                  <a:pt x="283186" y="1045"/>
                  <a:pt x="278203" y="2612"/>
                </a:cubicBezTo>
                <a:cubicBezTo>
                  <a:pt x="277639" y="2789"/>
                  <a:pt x="277049" y="2972"/>
                  <a:pt x="276422" y="3155"/>
                </a:cubicBezTo>
                <a:cubicBezTo>
                  <a:pt x="272270" y="4408"/>
                  <a:pt x="266671" y="5923"/>
                  <a:pt x="259562" y="7479"/>
                </a:cubicBezTo>
                <a:lnTo>
                  <a:pt x="257938" y="7829"/>
                </a:lnTo>
                <a:cubicBezTo>
                  <a:pt x="252918" y="8895"/>
                  <a:pt x="247183" y="9971"/>
                  <a:pt x="240728" y="10995"/>
                </a:cubicBezTo>
                <a:lnTo>
                  <a:pt x="239375" y="11204"/>
                </a:lnTo>
                <a:cubicBezTo>
                  <a:pt x="234846" y="11909"/>
                  <a:pt x="229973" y="12572"/>
                  <a:pt x="224750" y="13188"/>
                </a:cubicBezTo>
                <a:lnTo>
                  <a:pt x="223392" y="13350"/>
                </a:lnTo>
                <a:cubicBezTo>
                  <a:pt x="219057" y="13852"/>
                  <a:pt x="214482" y="14311"/>
                  <a:pt x="209661" y="14719"/>
                </a:cubicBezTo>
                <a:lnTo>
                  <a:pt x="208313" y="14839"/>
                </a:lnTo>
                <a:cubicBezTo>
                  <a:pt x="204276" y="15173"/>
                  <a:pt x="200066" y="15471"/>
                  <a:pt x="195684" y="15732"/>
                </a:cubicBezTo>
                <a:lnTo>
                  <a:pt x="194242" y="15810"/>
                </a:lnTo>
                <a:cubicBezTo>
                  <a:pt x="190722" y="16014"/>
                  <a:pt x="187086" y="16181"/>
                  <a:pt x="183347" y="16317"/>
                </a:cubicBezTo>
                <a:lnTo>
                  <a:pt x="181910" y="16380"/>
                </a:lnTo>
                <a:cubicBezTo>
                  <a:pt x="176343" y="16578"/>
                  <a:pt x="170529" y="16698"/>
                  <a:pt x="164476" y="16745"/>
                </a:cubicBezTo>
                <a:lnTo>
                  <a:pt x="163029" y="16756"/>
                </a:lnTo>
                <a:cubicBezTo>
                  <a:pt x="161717" y="16765"/>
                  <a:pt x="160393" y="16769"/>
                  <a:pt x="159058" y="16769"/>
                </a:cubicBezTo>
                <a:cubicBezTo>
                  <a:pt x="154159" y="16769"/>
                  <a:pt x="149105" y="16710"/>
                  <a:pt x="143897" y="16599"/>
                </a:cubicBezTo>
                <a:lnTo>
                  <a:pt x="142800" y="16578"/>
                </a:lnTo>
                <a:lnTo>
                  <a:pt x="142455" y="16578"/>
                </a:lnTo>
                <a:cubicBezTo>
                  <a:pt x="136861" y="16699"/>
                  <a:pt x="131450" y="16758"/>
                  <a:pt x="126212" y="16758"/>
                </a:cubicBezTo>
                <a:cubicBezTo>
                  <a:pt x="125586" y="16758"/>
                  <a:pt x="124962" y="16757"/>
                  <a:pt x="124341" y="16756"/>
                </a:cubicBezTo>
                <a:lnTo>
                  <a:pt x="122900" y="16756"/>
                </a:lnTo>
                <a:cubicBezTo>
                  <a:pt x="116737" y="16719"/>
                  <a:pt x="110824" y="16609"/>
                  <a:pt x="105167" y="16421"/>
                </a:cubicBezTo>
                <a:lnTo>
                  <a:pt x="103726" y="16380"/>
                </a:lnTo>
                <a:cubicBezTo>
                  <a:pt x="100179" y="16249"/>
                  <a:pt x="96737" y="16098"/>
                  <a:pt x="93389" y="15920"/>
                </a:cubicBezTo>
                <a:lnTo>
                  <a:pt x="91948" y="15842"/>
                </a:lnTo>
                <a:cubicBezTo>
                  <a:pt x="87440" y="15591"/>
                  <a:pt x="83116" y="15298"/>
                  <a:pt x="78963" y="14975"/>
                </a:cubicBezTo>
                <a:lnTo>
                  <a:pt x="77605" y="14865"/>
                </a:lnTo>
                <a:cubicBezTo>
                  <a:pt x="72790" y="14463"/>
                  <a:pt x="68209" y="14019"/>
                  <a:pt x="63869" y="13538"/>
                </a:cubicBezTo>
                <a:lnTo>
                  <a:pt x="62516" y="13387"/>
                </a:lnTo>
                <a:cubicBezTo>
                  <a:pt x="57293" y="12791"/>
                  <a:pt x="52414" y="12138"/>
                  <a:pt x="47875" y="11459"/>
                </a:cubicBezTo>
                <a:lnTo>
                  <a:pt x="46523" y="11251"/>
                </a:lnTo>
                <a:cubicBezTo>
                  <a:pt x="41216" y="10436"/>
                  <a:pt x="36379" y="9579"/>
                  <a:pt x="32013" y="8717"/>
                </a:cubicBezTo>
                <a:cubicBezTo>
                  <a:pt x="31454" y="8613"/>
                  <a:pt x="30921" y="8503"/>
                  <a:pt x="30389" y="8394"/>
                </a:cubicBezTo>
                <a:cubicBezTo>
                  <a:pt x="23269" y="6952"/>
                  <a:pt x="17456" y="5505"/>
                  <a:pt x="12891" y="4236"/>
                </a:cubicBezTo>
                <a:lnTo>
                  <a:pt x="11105" y="3729"/>
                </a:lnTo>
                <a:cubicBezTo>
                  <a:pt x="3610" y="1562"/>
                  <a:pt x="1" y="5"/>
                  <a:pt x="1" y="5"/>
                </a:cubicBezTo>
                <a:lnTo>
                  <a:pt x="1" y="1013"/>
                </a:lnTo>
                <a:cubicBezTo>
                  <a:pt x="1" y="1013"/>
                  <a:pt x="3610" y="2575"/>
                  <a:pt x="11105" y="4727"/>
                </a:cubicBezTo>
                <a:lnTo>
                  <a:pt x="12886" y="5239"/>
                </a:lnTo>
                <a:cubicBezTo>
                  <a:pt x="17456" y="6513"/>
                  <a:pt x="23269" y="7955"/>
                  <a:pt x="30383" y="9396"/>
                </a:cubicBezTo>
                <a:lnTo>
                  <a:pt x="32013" y="9725"/>
                </a:lnTo>
                <a:cubicBezTo>
                  <a:pt x="36379" y="10587"/>
                  <a:pt x="41216" y="11439"/>
                  <a:pt x="46523" y="12259"/>
                </a:cubicBezTo>
                <a:lnTo>
                  <a:pt x="47875" y="12457"/>
                </a:lnTo>
                <a:cubicBezTo>
                  <a:pt x="52414" y="13136"/>
                  <a:pt x="57293" y="13789"/>
                  <a:pt x="62516" y="14384"/>
                </a:cubicBezTo>
                <a:lnTo>
                  <a:pt x="63869" y="14536"/>
                </a:lnTo>
                <a:cubicBezTo>
                  <a:pt x="68209" y="15016"/>
                  <a:pt x="72784" y="15471"/>
                  <a:pt x="77600" y="15863"/>
                </a:cubicBezTo>
                <a:lnTo>
                  <a:pt x="78958" y="15972"/>
                </a:lnTo>
                <a:cubicBezTo>
                  <a:pt x="83110" y="16306"/>
                  <a:pt x="87440" y="16599"/>
                  <a:pt x="91948" y="16844"/>
                </a:cubicBezTo>
                <a:lnTo>
                  <a:pt x="93389" y="16923"/>
                </a:lnTo>
                <a:cubicBezTo>
                  <a:pt x="96732" y="17100"/>
                  <a:pt x="100179" y="17252"/>
                  <a:pt x="103726" y="17377"/>
                </a:cubicBezTo>
                <a:lnTo>
                  <a:pt x="105167" y="17429"/>
                </a:lnTo>
                <a:cubicBezTo>
                  <a:pt x="110829" y="17617"/>
                  <a:pt x="116742" y="17727"/>
                  <a:pt x="122900" y="17753"/>
                </a:cubicBezTo>
                <a:lnTo>
                  <a:pt x="124341" y="17769"/>
                </a:lnTo>
                <a:cubicBezTo>
                  <a:pt x="125071" y="17772"/>
                  <a:pt x="125804" y="17773"/>
                  <a:pt x="126541" y="17773"/>
                </a:cubicBezTo>
                <a:cubicBezTo>
                  <a:pt x="131674" y="17773"/>
                  <a:pt x="136979" y="17709"/>
                  <a:pt x="142455" y="17586"/>
                </a:cubicBezTo>
                <a:lnTo>
                  <a:pt x="142800" y="17586"/>
                </a:lnTo>
                <a:lnTo>
                  <a:pt x="143897" y="17612"/>
                </a:lnTo>
                <a:cubicBezTo>
                  <a:pt x="149033" y="17717"/>
                  <a:pt x="154019" y="17773"/>
                  <a:pt x="158855" y="17773"/>
                </a:cubicBezTo>
                <a:cubicBezTo>
                  <a:pt x="160259" y="17773"/>
                  <a:pt x="161650" y="17768"/>
                  <a:pt x="163029" y="17758"/>
                </a:cubicBezTo>
                <a:lnTo>
                  <a:pt x="164476" y="17758"/>
                </a:lnTo>
                <a:cubicBezTo>
                  <a:pt x="170529" y="17706"/>
                  <a:pt x="176343" y="17586"/>
                  <a:pt x="181910" y="17388"/>
                </a:cubicBezTo>
                <a:lnTo>
                  <a:pt x="183347" y="17335"/>
                </a:lnTo>
                <a:cubicBezTo>
                  <a:pt x="187092" y="17194"/>
                  <a:pt x="190722" y="17022"/>
                  <a:pt x="194242" y="16829"/>
                </a:cubicBezTo>
                <a:lnTo>
                  <a:pt x="195684" y="16740"/>
                </a:lnTo>
                <a:cubicBezTo>
                  <a:pt x="200061" y="16479"/>
                  <a:pt x="204270" y="16181"/>
                  <a:pt x="208313" y="15847"/>
                </a:cubicBezTo>
                <a:lnTo>
                  <a:pt x="209661" y="15737"/>
                </a:lnTo>
                <a:cubicBezTo>
                  <a:pt x="214482" y="15319"/>
                  <a:pt x="219057" y="14860"/>
                  <a:pt x="223392" y="14363"/>
                </a:cubicBezTo>
                <a:lnTo>
                  <a:pt x="224750" y="14202"/>
                </a:lnTo>
                <a:cubicBezTo>
                  <a:pt x="229973" y="13580"/>
                  <a:pt x="234846" y="12922"/>
                  <a:pt x="239375" y="12222"/>
                </a:cubicBezTo>
                <a:lnTo>
                  <a:pt x="240728" y="12008"/>
                </a:lnTo>
                <a:cubicBezTo>
                  <a:pt x="247183" y="10989"/>
                  <a:pt x="252918" y="9913"/>
                  <a:pt x="257938" y="8843"/>
                </a:cubicBezTo>
                <a:lnTo>
                  <a:pt x="259562" y="8498"/>
                </a:lnTo>
                <a:cubicBezTo>
                  <a:pt x="266671" y="6936"/>
                  <a:pt x="272270" y="5427"/>
                  <a:pt x="276422" y="4173"/>
                </a:cubicBezTo>
                <a:lnTo>
                  <a:pt x="278203" y="3625"/>
                </a:lnTo>
                <a:cubicBezTo>
                  <a:pt x="283186" y="2058"/>
                  <a:pt x="285599" y="1013"/>
                  <a:pt x="285599" y="1013"/>
                </a:cubicBezTo>
                <a:lnTo>
                  <a:pt x="285599" y="0"/>
                </a:lnTo>
                <a:close/>
              </a:path>
            </a:pathLst>
          </a:custGeom>
          <a:solidFill>
            <a:srgbClr val="909191">
              <a:alpha val="6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8"/>
          <p:cNvSpPr/>
          <p:nvPr/>
        </p:nvSpPr>
        <p:spPr>
          <a:xfrm>
            <a:off x="4113" y="2992764"/>
            <a:ext cx="9139914" cy="568876"/>
          </a:xfrm>
          <a:custGeom>
            <a:avLst/>
            <a:gdLst/>
            <a:ahLst/>
            <a:cxnLst/>
            <a:rect l="l" t="t" r="r" b="b"/>
            <a:pathLst>
              <a:path w="285600" h="17776" extrusionOk="0">
                <a:moveTo>
                  <a:pt x="1" y="1"/>
                </a:moveTo>
                <a:lnTo>
                  <a:pt x="1" y="1019"/>
                </a:lnTo>
                <a:cubicBezTo>
                  <a:pt x="1" y="1019"/>
                  <a:pt x="3610" y="2581"/>
                  <a:pt x="11105" y="4743"/>
                </a:cubicBezTo>
                <a:lnTo>
                  <a:pt x="12886" y="5250"/>
                </a:lnTo>
                <a:cubicBezTo>
                  <a:pt x="17456" y="6524"/>
                  <a:pt x="23269" y="7961"/>
                  <a:pt x="30383" y="9402"/>
                </a:cubicBezTo>
                <a:cubicBezTo>
                  <a:pt x="30921" y="9512"/>
                  <a:pt x="31454" y="9627"/>
                  <a:pt x="32013" y="9731"/>
                </a:cubicBezTo>
                <a:cubicBezTo>
                  <a:pt x="36379" y="10593"/>
                  <a:pt x="41216" y="11455"/>
                  <a:pt x="46523" y="12264"/>
                </a:cubicBezTo>
                <a:lnTo>
                  <a:pt x="47875" y="12473"/>
                </a:lnTo>
                <a:cubicBezTo>
                  <a:pt x="52414" y="13152"/>
                  <a:pt x="57293" y="13805"/>
                  <a:pt x="62516" y="14395"/>
                </a:cubicBezTo>
                <a:lnTo>
                  <a:pt x="63869" y="14547"/>
                </a:lnTo>
                <a:cubicBezTo>
                  <a:pt x="68204" y="15033"/>
                  <a:pt x="72784" y="15471"/>
                  <a:pt x="77600" y="15874"/>
                </a:cubicBezTo>
                <a:lnTo>
                  <a:pt x="78958" y="15983"/>
                </a:lnTo>
                <a:cubicBezTo>
                  <a:pt x="83110" y="16312"/>
                  <a:pt x="87440" y="16605"/>
                  <a:pt x="91948" y="16850"/>
                </a:cubicBezTo>
                <a:cubicBezTo>
                  <a:pt x="92423" y="16887"/>
                  <a:pt x="92904" y="16913"/>
                  <a:pt x="93389" y="16929"/>
                </a:cubicBezTo>
                <a:cubicBezTo>
                  <a:pt x="96732" y="17106"/>
                  <a:pt x="100179" y="17263"/>
                  <a:pt x="103726" y="17388"/>
                </a:cubicBezTo>
                <a:lnTo>
                  <a:pt x="105167" y="17435"/>
                </a:lnTo>
                <a:cubicBezTo>
                  <a:pt x="110829" y="17623"/>
                  <a:pt x="116742" y="17733"/>
                  <a:pt x="122900" y="17764"/>
                </a:cubicBezTo>
                <a:lnTo>
                  <a:pt x="124341" y="17764"/>
                </a:lnTo>
                <a:cubicBezTo>
                  <a:pt x="125250" y="17768"/>
                  <a:pt x="126164" y="17770"/>
                  <a:pt x="127083" y="17770"/>
                </a:cubicBezTo>
                <a:cubicBezTo>
                  <a:pt x="132047" y="17770"/>
                  <a:pt x="137171" y="17711"/>
                  <a:pt x="142455" y="17592"/>
                </a:cubicBezTo>
                <a:lnTo>
                  <a:pt x="142800" y="17592"/>
                </a:lnTo>
                <a:lnTo>
                  <a:pt x="143897" y="17608"/>
                </a:lnTo>
                <a:cubicBezTo>
                  <a:pt x="149160" y="17720"/>
                  <a:pt x="154266" y="17776"/>
                  <a:pt x="159213" y="17776"/>
                </a:cubicBezTo>
                <a:cubicBezTo>
                  <a:pt x="160495" y="17776"/>
                  <a:pt x="161767" y="17772"/>
                  <a:pt x="163029" y="17764"/>
                </a:cubicBezTo>
                <a:lnTo>
                  <a:pt x="164476" y="17764"/>
                </a:lnTo>
                <a:cubicBezTo>
                  <a:pt x="170529" y="17712"/>
                  <a:pt x="176343" y="17592"/>
                  <a:pt x="181910" y="17393"/>
                </a:cubicBezTo>
                <a:lnTo>
                  <a:pt x="183347" y="17336"/>
                </a:lnTo>
                <a:cubicBezTo>
                  <a:pt x="187092" y="17195"/>
                  <a:pt x="190722" y="17028"/>
                  <a:pt x="194242" y="16824"/>
                </a:cubicBezTo>
                <a:lnTo>
                  <a:pt x="195684" y="16746"/>
                </a:lnTo>
                <a:cubicBezTo>
                  <a:pt x="200061" y="16485"/>
                  <a:pt x="204270" y="16187"/>
                  <a:pt x="208313" y="15853"/>
                </a:cubicBezTo>
                <a:lnTo>
                  <a:pt x="209661" y="15738"/>
                </a:lnTo>
                <a:cubicBezTo>
                  <a:pt x="214482" y="15325"/>
                  <a:pt x="219057" y="14871"/>
                  <a:pt x="223392" y="14364"/>
                </a:cubicBezTo>
                <a:lnTo>
                  <a:pt x="224750" y="14207"/>
                </a:lnTo>
                <a:cubicBezTo>
                  <a:pt x="229973" y="13591"/>
                  <a:pt x="234852" y="12923"/>
                  <a:pt x="239375" y="12223"/>
                </a:cubicBezTo>
                <a:lnTo>
                  <a:pt x="240728" y="12014"/>
                </a:lnTo>
                <a:cubicBezTo>
                  <a:pt x="247183" y="10990"/>
                  <a:pt x="252918" y="9909"/>
                  <a:pt x="257938" y="8849"/>
                </a:cubicBezTo>
                <a:lnTo>
                  <a:pt x="259562" y="8493"/>
                </a:lnTo>
                <a:cubicBezTo>
                  <a:pt x="266671" y="6942"/>
                  <a:pt x="272270" y="5433"/>
                  <a:pt x="276422" y="4179"/>
                </a:cubicBezTo>
                <a:lnTo>
                  <a:pt x="278203" y="3631"/>
                </a:lnTo>
                <a:cubicBezTo>
                  <a:pt x="283186" y="2064"/>
                  <a:pt x="285599" y="1019"/>
                  <a:pt x="285599" y="1019"/>
                </a:cubicBezTo>
                <a:lnTo>
                  <a:pt x="285599" y="1"/>
                </a:lnTo>
                <a:cubicBezTo>
                  <a:pt x="285599" y="1"/>
                  <a:pt x="283186" y="1045"/>
                  <a:pt x="278203" y="2612"/>
                </a:cubicBezTo>
                <a:lnTo>
                  <a:pt x="276422" y="3161"/>
                </a:lnTo>
                <a:cubicBezTo>
                  <a:pt x="272270" y="4414"/>
                  <a:pt x="266671" y="5929"/>
                  <a:pt x="259562" y="7485"/>
                </a:cubicBezTo>
                <a:lnTo>
                  <a:pt x="257938" y="7830"/>
                </a:lnTo>
                <a:cubicBezTo>
                  <a:pt x="252918" y="8901"/>
                  <a:pt x="247183" y="9977"/>
                  <a:pt x="240728" y="10995"/>
                </a:cubicBezTo>
                <a:lnTo>
                  <a:pt x="239375" y="11209"/>
                </a:lnTo>
                <a:cubicBezTo>
                  <a:pt x="234846" y="11914"/>
                  <a:pt x="229973" y="12578"/>
                  <a:pt x="224750" y="13194"/>
                </a:cubicBezTo>
                <a:lnTo>
                  <a:pt x="223392" y="13351"/>
                </a:lnTo>
                <a:cubicBezTo>
                  <a:pt x="219057" y="13857"/>
                  <a:pt x="214482" y="14312"/>
                  <a:pt x="209661" y="14724"/>
                </a:cubicBezTo>
                <a:lnTo>
                  <a:pt x="208313" y="14834"/>
                </a:lnTo>
                <a:cubicBezTo>
                  <a:pt x="204276" y="15174"/>
                  <a:pt x="200066" y="15471"/>
                  <a:pt x="195684" y="15727"/>
                </a:cubicBezTo>
                <a:lnTo>
                  <a:pt x="194242" y="15816"/>
                </a:lnTo>
                <a:cubicBezTo>
                  <a:pt x="190722" y="16009"/>
                  <a:pt x="187086" y="16182"/>
                  <a:pt x="183347" y="16323"/>
                </a:cubicBezTo>
                <a:lnTo>
                  <a:pt x="181910" y="16375"/>
                </a:lnTo>
                <a:cubicBezTo>
                  <a:pt x="176343" y="16573"/>
                  <a:pt x="170529" y="16699"/>
                  <a:pt x="164476" y="16746"/>
                </a:cubicBezTo>
                <a:lnTo>
                  <a:pt x="163029" y="16746"/>
                </a:lnTo>
                <a:cubicBezTo>
                  <a:pt x="161650" y="16755"/>
                  <a:pt x="160259" y="16760"/>
                  <a:pt x="158855" y="16760"/>
                </a:cubicBezTo>
                <a:cubicBezTo>
                  <a:pt x="154019" y="16760"/>
                  <a:pt x="149033" y="16705"/>
                  <a:pt x="143897" y="16600"/>
                </a:cubicBezTo>
                <a:lnTo>
                  <a:pt x="142800" y="16573"/>
                </a:lnTo>
                <a:lnTo>
                  <a:pt x="142455" y="16584"/>
                </a:lnTo>
                <a:cubicBezTo>
                  <a:pt x="137024" y="16706"/>
                  <a:pt x="131766" y="16766"/>
                  <a:pt x="126670" y="16766"/>
                </a:cubicBezTo>
                <a:cubicBezTo>
                  <a:pt x="125890" y="16766"/>
                  <a:pt x="125114" y="16764"/>
                  <a:pt x="124341" y="16761"/>
                </a:cubicBezTo>
                <a:lnTo>
                  <a:pt x="122900" y="16761"/>
                </a:lnTo>
                <a:cubicBezTo>
                  <a:pt x="116737" y="16720"/>
                  <a:pt x="110824" y="16610"/>
                  <a:pt x="105167" y="16427"/>
                </a:cubicBezTo>
                <a:lnTo>
                  <a:pt x="103726" y="16375"/>
                </a:lnTo>
                <a:cubicBezTo>
                  <a:pt x="100179" y="16250"/>
                  <a:pt x="96737" y="16098"/>
                  <a:pt x="93389" y="15926"/>
                </a:cubicBezTo>
                <a:lnTo>
                  <a:pt x="91948" y="15847"/>
                </a:lnTo>
                <a:cubicBezTo>
                  <a:pt x="87440" y="15597"/>
                  <a:pt x="83116" y="15304"/>
                  <a:pt x="78963" y="14970"/>
                </a:cubicBezTo>
                <a:lnTo>
                  <a:pt x="77605" y="14860"/>
                </a:lnTo>
                <a:cubicBezTo>
                  <a:pt x="72784" y="14469"/>
                  <a:pt x="68209" y="14019"/>
                  <a:pt x="63869" y="13544"/>
                </a:cubicBezTo>
                <a:lnTo>
                  <a:pt x="62516" y="13382"/>
                </a:lnTo>
                <a:cubicBezTo>
                  <a:pt x="57298" y="12787"/>
                  <a:pt x="52414" y="12144"/>
                  <a:pt x="47875" y="11460"/>
                </a:cubicBezTo>
                <a:lnTo>
                  <a:pt x="46523" y="11256"/>
                </a:lnTo>
                <a:cubicBezTo>
                  <a:pt x="41216" y="10442"/>
                  <a:pt x="36379" y="9585"/>
                  <a:pt x="32013" y="8723"/>
                </a:cubicBezTo>
                <a:lnTo>
                  <a:pt x="30389" y="8399"/>
                </a:lnTo>
                <a:cubicBezTo>
                  <a:pt x="23269" y="6953"/>
                  <a:pt x="17456" y="5511"/>
                  <a:pt x="12891" y="4237"/>
                </a:cubicBezTo>
                <a:lnTo>
                  <a:pt x="11105" y="3730"/>
                </a:lnTo>
                <a:cubicBezTo>
                  <a:pt x="3610" y="1562"/>
                  <a:pt x="1" y="1"/>
                  <a:pt x="1" y="1"/>
                </a:cubicBezTo>
                <a:close/>
              </a:path>
            </a:pathLst>
          </a:custGeom>
          <a:solidFill>
            <a:srgbClr val="909191">
              <a:alpha val="6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8"/>
          <p:cNvSpPr/>
          <p:nvPr/>
        </p:nvSpPr>
        <p:spPr>
          <a:xfrm>
            <a:off x="-48" y="4539092"/>
            <a:ext cx="9139882" cy="190927"/>
          </a:xfrm>
          <a:custGeom>
            <a:avLst/>
            <a:gdLst/>
            <a:ahLst/>
            <a:cxnLst/>
            <a:rect l="l" t="t" r="r" b="b"/>
            <a:pathLst>
              <a:path w="285599" h="5966" extrusionOk="0">
                <a:moveTo>
                  <a:pt x="0" y="0"/>
                </a:moveTo>
                <a:cubicBezTo>
                  <a:pt x="0" y="0"/>
                  <a:pt x="192074" y="5965"/>
                  <a:pt x="285599" y="0"/>
                </a:cubicBezTo>
                <a:lnTo>
                  <a:pt x="285599" y="5056"/>
                </a:lnTo>
                <a:lnTo>
                  <a:pt x="0" y="505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8"/>
          <p:cNvSpPr/>
          <p:nvPr/>
        </p:nvSpPr>
        <p:spPr>
          <a:xfrm>
            <a:off x="5695821" y="3057953"/>
            <a:ext cx="317945" cy="1565562"/>
          </a:xfrm>
          <a:custGeom>
            <a:avLst/>
            <a:gdLst/>
            <a:ahLst/>
            <a:cxnLst/>
            <a:rect l="l" t="t" r="r" b="b"/>
            <a:pathLst>
              <a:path w="9935" h="48920" extrusionOk="0">
                <a:moveTo>
                  <a:pt x="9934" y="1"/>
                </a:moveTo>
                <a:lnTo>
                  <a:pt x="6320" y="152"/>
                </a:lnTo>
                <a:lnTo>
                  <a:pt x="0" y="48920"/>
                </a:lnTo>
                <a:lnTo>
                  <a:pt x="3599" y="48915"/>
                </a:lnTo>
                <a:lnTo>
                  <a:pt x="99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8"/>
          <p:cNvSpPr/>
          <p:nvPr/>
        </p:nvSpPr>
        <p:spPr>
          <a:xfrm>
            <a:off x="6920525" y="2936759"/>
            <a:ext cx="486438" cy="1677411"/>
          </a:xfrm>
          <a:custGeom>
            <a:avLst/>
            <a:gdLst/>
            <a:ahLst/>
            <a:cxnLst/>
            <a:rect l="l" t="t" r="r" b="b"/>
            <a:pathLst>
              <a:path w="15200" h="52415" extrusionOk="0">
                <a:moveTo>
                  <a:pt x="15200" y="1"/>
                </a:moveTo>
                <a:lnTo>
                  <a:pt x="11444" y="481"/>
                </a:lnTo>
                <a:lnTo>
                  <a:pt x="1" y="52415"/>
                </a:lnTo>
                <a:lnTo>
                  <a:pt x="3641" y="52415"/>
                </a:lnTo>
                <a:lnTo>
                  <a:pt x="152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8"/>
          <p:cNvSpPr/>
          <p:nvPr/>
        </p:nvSpPr>
        <p:spPr>
          <a:xfrm>
            <a:off x="8328968" y="2676134"/>
            <a:ext cx="635026" cy="1975418"/>
          </a:xfrm>
          <a:custGeom>
            <a:avLst/>
            <a:gdLst/>
            <a:ahLst/>
            <a:cxnLst/>
            <a:rect l="l" t="t" r="r" b="b"/>
            <a:pathLst>
              <a:path w="19843" h="61727" extrusionOk="0">
                <a:moveTo>
                  <a:pt x="19843" y="1"/>
                </a:moveTo>
                <a:lnTo>
                  <a:pt x="15832" y="1264"/>
                </a:lnTo>
                <a:lnTo>
                  <a:pt x="0" y="61727"/>
                </a:lnTo>
                <a:lnTo>
                  <a:pt x="0" y="61727"/>
                </a:lnTo>
                <a:lnTo>
                  <a:pt x="3714" y="61591"/>
                </a:lnTo>
                <a:lnTo>
                  <a:pt x="198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8"/>
          <p:cNvSpPr/>
          <p:nvPr/>
        </p:nvSpPr>
        <p:spPr>
          <a:xfrm>
            <a:off x="3127845" y="3057953"/>
            <a:ext cx="315961" cy="1552697"/>
          </a:xfrm>
          <a:custGeom>
            <a:avLst/>
            <a:gdLst/>
            <a:ahLst/>
            <a:cxnLst/>
            <a:rect l="l" t="t" r="r" b="b"/>
            <a:pathLst>
              <a:path w="9873" h="48518" extrusionOk="0">
                <a:moveTo>
                  <a:pt x="1" y="1"/>
                </a:moveTo>
                <a:lnTo>
                  <a:pt x="6279" y="48471"/>
                </a:lnTo>
                <a:lnTo>
                  <a:pt x="9872" y="48518"/>
                </a:lnTo>
                <a:lnTo>
                  <a:pt x="3610" y="157"/>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8"/>
          <p:cNvSpPr/>
          <p:nvPr/>
        </p:nvSpPr>
        <p:spPr>
          <a:xfrm>
            <a:off x="1732952" y="2936759"/>
            <a:ext cx="481126" cy="1653185"/>
          </a:xfrm>
          <a:custGeom>
            <a:avLst/>
            <a:gdLst/>
            <a:ahLst/>
            <a:cxnLst/>
            <a:rect l="l" t="t" r="r" b="b"/>
            <a:pathLst>
              <a:path w="15034" h="51658" extrusionOk="0">
                <a:moveTo>
                  <a:pt x="1" y="1"/>
                </a:moveTo>
                <a:lnTo>
                  <a:pt x="11387" y="51657"/>
                </a:lnTo>
                <a:lnTo>
                  <a:pt x="15033" y="51657"/>
                </a:lnTo>
                <a:lnTo>
                  <a:pt x="3751" y="492"/>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8"/>
          <p:cNvSpPr/>
          <p:nvPr/>
        </p:nvSpPr>
        <p:spPr>
          <a:xfrm>
            <a:off x="182975" y="2607645"/>
            <a:ext cx="622673" cy="1953209"/>
          </a:xfrm>
          <a:custGeom>
            <a:avLst/>
            <a:gdLst/>
            <a:ahLst/>
            <a:cxnLst/>
            <a:rect l="l" t="t" r="r" b="b"/>
            <a:pathLst>
              <a:path w="19457" h="61033" extrusionOk="0">
                <a:moveTo>
                  <a:pt x="0" y="1"/>
                </a:moveTo>
                <a:lnTo>
                  <a:pt x="15764" y="60944"/>
                </a:lnTo>
                <a:lnTo>
                  <a:pt x="19456" y="61032"/>
                </a:lnTo>
                <a:lnTo>
                  <a:pt x="3834" y="1353"/>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8"/>
          <p:cNvSpPr/>
          <p:nvPr/>
        </p:nvSpPr>
        <p:spPr>
          <a:xfrm>
            <a:off x="4512881" y="3072002"/>
            <a:ext cx="114025" cy="1549529"/>
          </a:xfrm>
          <a:custGeom>
            <a:avLst/>
            <a:gdLst/>
            <a:ahLst/>
            <a:cxnLst/>
            <a:rect l="l" t="t" r="r" b="b"/>
            <a:pathLst>
              <a:path w="3563" h="48419" extrusionOk="0">
                <a:moveTo>
                  <a:pt x="1828" y="0"/>
                </a:moveTo>
                <a:lnTo>
                  <a:pt x="0" y="32"/>
                </a:lnTo>
                <a:lnTo>
                  <a:pt x="0" y="48397"/>
                </a:lnTo>
                <a:lnTo>
                  <a:pt x="3562" y="48418"/>
                </a:lnTo>
                <a:lnTo>
                  <a:pt x="3562" y="32"/>
                </a:lnTo>
                <a:lnTo>
                  <a:pt x="182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8"/>
          <p:cNvSpPr/>
          <p:nvPr/>
        </p:nvSpPr>
        <p:spPr>
          <a:xfrm>
            <a:off x="-48" y="3568424"/>
            <a:ext cx="9139882" cy="378814"/>
          </a:xfrm>
          <a:custGeom>
            <a:avLst/>
            <a:gdLst/>
            <a:ahLst/>
            <a:cxnLst/>
            <a:rect l="l" t="t" r="r" b="b"/>
            <a:pathLst>
              <a:path w="285599" h="11837" extrusionOk="0">
                <a:moveTo>
                  <a:pt x="76012" y="8760"/>
                </a:moveTo>
                <a:cubicBezTo>
                  <a:pt x="76012" y="8760"/>
                  <a:pt x="28993" y="7360"/>
                  <a:pt x="0" y="1"/>
                </a:cubicBezTo>
                <a:lnTo>
                  <a:pt x="0" y="3526"/>
                </a:lnTo>
                <a:cubicBezTo>
                  <a:pt x="28993" y="10891"/>
                  <a:pt x="76012" y="11836"/>
                  <a:pt x="76012" y="11836"/>
                </a:cubicBezTo>
                <a:lnTo>
                  <a:pt x="209592" y="11836"/>
                </a:lnTo>
                <a:cubicBezTo>
                  <a:pt x="209592" y="11836"/>
                  <a:pt x="256610" y="10891"/>
                  <a:pt x="285599" y="3526"/>
                </a:cubicBezTo>
                <a:lnTo>
                  <a:pt x="285599" y="1"/>
                </a:lnTo>
                <a:cubicBezTo>
                  <a:pt x="256610" y="7360"/>
                  <a:pt x="209592" y="8760"/>
                  <a:pt x="209592" y="876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8"/>
          <p:cNvSpPr/>
          <p:nvPr/>
        </p:nvSpPr>
        <p:spPr>
          <a:xfrm>
            <a:off x="-48" y="3404124"/>
            <a:ext cx="9139882" cy="444675"/>
          </a:xfrm>
          <a:custGeom>
            <a:avLst/>
            <a:gdLst/>
            <a:ahLst/>
            <a:cxnLst/>
            <a:rect l="l" t="t" r="r" b="b"/>
            <a:pathLst>
              <a:path w="285599" h="13895" extrusionOk="0">
                <a:moveTo>
                  <a:pt x="187854" y="10567"/>
                </a:moveTo>
                <a:lnTo>
                  <a:pt x="97750" y="10567"/>
                </a:lnTo>
                <a:cubicBezTo>
                  <a:pt x="32885" y="10212"/>
                  <a:pt x="0" y="1"/>
                  <a:pt x="0" y="1"/>
                </a:cubicBezTo>
                <a:lnTo>
                  <a:pt x="0" y="5135"/>
                </a:lnTo>
                <a:cubicBezTo>
                  <a:pt x="28993" y="12494"/>
                  <a:pt x="76012" y="13894"/>
                  <a:pt x="76012" y="13894"/>
                </a:cubicBezTo>
                <a:lnTo>
                  <a:pt x="209592" y="13894"/>
                </a:lnTo>
                <a:cubicBezTo>
                  <a:pt x="209592" y="13894"/>
                  <a:pt x="256610" y="12494"/>
                  <a:pt x="285599" y="5135"/>
                </a:cubicBezTo>
                <a:lnTo>
                  <a:pt x="285599" y="1"/>
                </a:lnTo>
                <a:cubicBezTo>
                  <a:pt x="285599" y="1"/>
                  <a:pt x="252714" y="10212"/>
                  <a:pt x="187854" y="1056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8"/>
          <p:cNvSpPr/>
          <p:nvPr/>
        </p:nvSpPr>
        <p:spPr>
          <a:xfrm>
            <a:off x="355628" y="1879365"/>
            <a:ext cx="344859" cy="797694"/>
          </a:xfrm>
          <a:custGeom>
            <a:avLst/>
            <a:gdLst/>
            <a:ahLst/>
            <a:cxnLst/>
            <a:rect l="l" t="t" r="r" b="b"/>
            <a:pathLst>
              <a:path w="10776" h="24926" extrusionOk="0">
                <a:moveTo>
                  <a:pt x="7041" y="4660"/>
                </a:moveTo>
                <a:lnTo>
                  <a:pt x="664" y="19942"/>
                </a:lnTo>
                <a:lnTo>
                  <a:pt x="1" y="24419"/>
                </a:lnTo>
                <a:lnTo>
                  <a:pt x="1782" y="24925"/>
                </a:lnTo>
                <a:lnTo>
                  <a:pt x="2419" y="20658"/>
                </a:lnTo>
                <a:lnTo>
                  <a:pt x="2419" y="20658"/>
                </a:lnTo>
                <a:lnTo>
                  <a:pt x="8838" y="5380"/>
                </a:lnTo>
                <a:lnTo>
                  <a:pt x="10776" y="758"/>
                </a:lnTo>
                <a:lnTo>
                  <a:pt x="89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8"/>
          <p:cNvSpPr/>
          <p:nvPr/>
        </p:nvSpPr>
        <p:spPr>
          <a:xfrm>
            <a:off x="972412" y="2113559"/>
            <a:ext cx="238899" cy="707063"/>
          </a:xfrm>
          <a:custGeom>
            <a:avLst/>
            <a:gdLst/>
            <a:ahLst/>
            <a:cxnLst/>
            <a:rect l="l" t="t" r="r" b="b"/>
            <a:pathLst>
              <a:path w="7465" h="22094" extrusionOk="0">
                <a:moveTo>
                  <a:pt x="4702" y="4158"/>
                </a:moveTo>
                <a:lnTo>
                  <a:pt x="450" y="18777"/>
                </a:lnTo>
                <a:lnTo>
                  <a:pt x="1" y="21765"/>
                </a:lnTo>
                <a:lnTo>
                  <a:pt x="1625" y="22094"/>
                </a:lnTo>
                <a:lnTo>
                  <a:pt x="2101" y="19200"/>
                </a:lnTo>
                <a:lnTo>
                  <a:pt x="6269" y="4858"/>
                </a:lnTo>
                <a:lnTo>
                  <a:pt x="7465" y="726"/>
                </a:lnTo>
                <a:lnTo>
                  <a:pt x="590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8"/>
          <p:cNvSpPr/>
          <p:nvPr/>
        </p:nvSpPr>
        <p:spPr>
          <a:xfrm>
            <a:off x="1489093" y="2301413"/>
            <a:ext cx="152140" cy="606959"/>
          </a:xfrm>
          <a:custGeom>
            <a:avLst/>
            <a:gdLst/>
            <a:ahLst/>
            <a:cxnLst/>
            <a:rect l="l" t="t" r="r" b="b"/>
            <a:pathLst>
              <a:path w="4754" h="18966" extrusionOk="0">
                <a:moveTo>
                  <a:pt x="3427" y="1"/>
                </a:moveTo>
                <a:lnTo>
                  <a:pt x="2774" y="3375"/>
                </a:lnTo>
                <a:lnTo>
                  <a:pt x="115" y="17007"/>
                </a:lnTo>
                <a:lnTo>
                  <a:pt x="1" y="18757"/>
                </a:lnTo>
                <a:lnTo>
                  <a:pt x="1353" y="18966"/>
                </a:lnTo>
                <a:lnTo>
                  <a:pt x="1484" y="17195"/>
                </a:lnTo>
                <a:lnTo>
                  <a:pt x="1484" y="17164"/>
                </a:lnTo>
                <a:lnTo>
                  <a:pt x="4106" y="3720"/>
                </a:lnTo>
                <a:lnTo>
                  <a:pt x="4754" y="419"/>
                </a:lnTo>
                <a:lnTo>
                  <a:pt x="4043" y="25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8"/>
          <p:cNvSpPr/>
          <p:nvPr/>
        </p:nvSpPr>
        <p:spPr>
          <a:xfrm>
            <a:off x="2000589" y="2409902"/>
            <a:ext cx="100648" cy="564844"/>
          </a:xfrm>
          <a:custGeom>
            <a:avLst/>
            <a:gdLst/>
            <a:ahLst/>
            <a:cxnLst/>
            <a:rect l="l" t="t" r="r" b="b"/>
            <a:pathLst>
              <a:path w="3145" h="17650" extrusionOk="0">
                <a:moveTo>
                  <a:pt x="1813" y="1"/>
                </a:moveTo>
                <a:lnTo>
                  <a:pt x="1468" y="3171"/>
                </a:lnTo>
                <a:lnTo>
                  <a:pt x="73" y="16103"/>
                </a:lnTo>
                <a:lnTo>
                  <a:pt x="73" y="16156"/>
                </a:lnTo>
                <a:lnTo>
                  <a:pt x="0" y="17503"/>
                </a:lnTo>
                <a:lnTo>
                  <a:pt x="1358" y="17650"/>
                </a:lnTo>
                <a:lnTo>
                  <a:pt x="1437" y="16344"/>
                </a:lnTo>
                <a:lnTo>
                  <a:pt x="1437" y="16260"/>
                </a:lnTo>
                <a:lnTo>
                  <a:pt x="2795" y="3521"/>
                </a:lnTo>
                <a:lnTo>
                  <a:pt x="3144" y="267"/>
                </a:lnTo>
                <a:lnTo>
                  <a:pt x="2565" y="168"/>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8"/>
          <p:cNvSpPr/>
          <p:nvPr/>
        </p:nvSpPr>
        <p:spPr>
          <a:xfrm>
            <a:off x="2483314" y="2485972"/>
            <a:ext cx="67557" cy="534922"/>
          </a:xfrm>
          <a:custGeom>
            <a:avLst/>
            <a:gdLst/>
            <a:ahLst/>
            <a:cxnLst/>
            <a:rect l="l" t="t" r="r" b="b"/>
            <a:pathLst>
              <a:path w="2111" h="16715" extrusionOk="0">
                <a:moveTo>
                  <a:pt x="617" y="0"/>
                </a:moveTo>
                <a:lnTo>
                  <a:pt x="507" y="3061"/>
                </a:lnTo>
                <a:lnTo>
                  <a:pt x="53" y="15236"/>
                </a:lnTo>
                <a:lnTo>
                  <a:pt x="0" y="16599"/>
                </a:lnTo>
                <a:lnTo>
                  <a:pt x="1358" y="16714"/>
                </a:lnTo>
                <a:lnTo>
                  <a:pt x="1421" y="15450"/>
                </a:lnTo>
                <a:lnTo>
                  <a:pt x="1975" y="3218"/>
                </a:lnTo>
                <a:lnTo>
                  <a:pt x="2111" y="136"/>
                </a:lnTo>
                <a:lnTo>
                  <a:pt x="794" y="2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8"/>
          <p:cNvSpPr/>
          <p:nvPr/>
        </p:nvSpPr>
        <p:spPr>
          <a:xfrm>
            <a:off x="2942486" y="2523063"/>
            <a:ext cx="46340" cy="528233"/>
          </a:xfrm>
          <a:custGeom>
            <a:avLst/>
            <a:gdLst/>
            <a:ahLst/>
            <a:cxnLst/>
            <a:rect l="l" t="t" r="r" b="b"/>
            <a:pathLst>
              <a:path w="1448" h="16506" extrusionOk="0">
                <a:moveTo>
                  <a:pt x="0" y="3370"/>
                </a:moveTo>
                <a:lnTo>
                  <a:pt x="0" y="16427"/>
                </a:lnTo>
                <a:lnTo>
                  <a:pt x="1447" y="16506"/>
                </a:lnTo>
                <a:lnTo>
                  <a:pt x="1447" y="1"/>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8"/>
          <p:cNvSpPr/>
          <p:nvPr/>
        </p:nvSpPr>
        <p:spPr>
          <a:xfrm>
            <a:off x="3429052" y="2523063"/>
            <a:ext cx="46180" cy="546795"/>
          </a:xfrm>
          <a:custGeom>
            <a:avLst/>
            <a:gdLst/>
            <a:ahLst/>
            <a:cxnLst/>
            <a:rect l="l" t="t" r="r" b="b"/>
            <a:pathLst>
              <a:path w="1443" h="17086" extrusionOk="0">
                <a:moveTo>
                  <a:pt x="1" y="3965"/>
                </a:moveTo>
                <a:lnTo>
                  <a:pt x="1" y="17044"/>
                </a:lnTo>
                <a:lnTo>
                  <a:pt x="1442" y="17085"/>
                </a:lnTo>
                <a:lnTo>
                  <a:pt x="1442" y="1"/>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8"/>
          <p:cNvSpPr/>
          <p:nvPr/>
        </p:nvSpPr>
        <p:spPr>
          <a:xfrm>
            <a:off x="8558618" y="1918763"/>
            <a:ext cx="344539" cy="794686"/>
          </a:xfrm>
          <a:custGeom>
            <a:avLst/>
            <a:gdLst/>
            <a:ahLst/>
            <a:cxnLst/>
            <a:rect l="l" t="t" r="r" b="b"/>
            <a:pathLst>
              <a:path w="10766" h="24832" extrusionOk="0">
                <a:moveTo>
                  <a:pt x="10128" y="20073"/>
                </a:moveTo>
                <a:lnTo>
                  <a:pt x="3903" y="5135"/>
                </a:lnTo>
                <a:lnTo>
                  <a:pt x="1761" y="1"/>
                </a:lnTo>
                <a:lnTo>
                  <a:pt x="868" y="429"/>
                </a:lnTo>
                <a:lnTo>
                  <a:pt x="1" y="821"/>
                </a:lnTo>
                <a:lnTo>
                  <a:pt x="2210" y="6096"/>
                </a:lnTo>
                <a:lnTo>
                  <a:pt x="8379" y="20778"/>
                </a:lnTo>
                <a:lnTo>
                  <a:pt x="8457" y="21295"/>
                </a:lnTo>
                <a:lnTo>
                  <a:pt x="8990" y="24831"/>
                </a:lnTo>
                <a:lnTo>
                  <a:pt x="10766" y="24283"/>
                </a:lnTo>
                <a:lnTo>
                  <a:pt x="10233" y="2075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8"/>
          <p:cNvSpPr/>
          <p:nvPr/>
        </p:nvSpPr>
        <p:spPr>
          <a:xfrm>
            <a:off x="8041137" y="2154109"/>
            <a:ext cx="265621" cy="708759"/>
          </a:xfrm>
          <a:custGeom>
            <a:avLst/>
            <a:gdLst/>
            <a:ahLst/>
            <a:cxnLst/>
            <a:rect l="l" t="t" r="r" b="b"/>
            <a:pathLst>
              <a:path w="8300" h="22147" extrusionOk="0">
                <a:moveTo>
                  <a:pt x="1625" y="5621"/>
                </a:moveTo>
                <a:lnTo>
                  <a:pt x="6226" y="19650"/>
                </a:lnTo>
                <a:lnTo>
                  <a:pt x="6299" y="19880"/>
                </a:lnTo>
                <a:lnTo>
                  <a:pt x="6670" y="22147"/>
                </a:lnTo>
                <a:lnTo>
                  <a:pt x="8300" y="21792"/>
                </a:lnTo>
                <a:lnTo>
                  <a:pt x="7950" y="19457"/>
                </a:lnTo>
                <a:lnTo>
                  <a:pt x="7877" y="19227"/>
                </a:lnTo>
                <a:lnTo>
                  <a:pt x="3223" y="5036"/>
                </a:lnTo>
                <a:lnTo>
                  <a:pt x="1567" y="1"/>
                </a:lnTo>
                <a:lnTo>
                  <a:pt x="0" y="70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8"/>
          <p:cNvSpPr/>
          <p:nvPr/>
        </p:nvSpPr>
        <p:spPr>
          <a:xfrm>
            <a:off x="7553183" y="2305606"/>
            <a:ext cx="150828" cy="594606"/>
          </a:xfrm>
          <a:custGeom>
            <a:avLst/>
            <a:gdLst/>
            <a:ahLst/>
            <a:cxnLst/>
            <a:rect l="l" t="t" r="r" b="b"/>
            <a:pathLst>
              <a:path w="4713" h="18580" extrusionOk="0">
                <a:moveTo>
                  <a:pt x="1" y="418"/>
                </a:moveTo>
                <a:lnTo>
                  <a:pt x="643" y="3735"/>
                </a:lnTo>
                <a:lnTo>
                  <a:pt x="3229" y="16986"/>
                </a:lnTo>
                <a:lnTo>
                  <a:pt x="3245" y="17033"/>
                </a:lnTo>
                <a:lnTo>
                  <a:pt x="3354" y="18579"/>
                </a:lnTo>
                <a:lnTo>
                  <a:pt x="4712" y="18365"/>
                </a:lnTo>
                <a:lnTo>
                  <a:pt x="4608" y="16876"/>
                </a:lnTo>
                <a:lnTo>
                  <a:pt x="4582" y="16751"/>
                </a:lnTo>
                <a:lnTo>
                  <a:pt x="1996" y="3474"/>
                </a:lnTo>
                <a:lnTo>
                  <a:pt x="1317" y="1"/>
                </a:lnTo>
                <a:lnTo>
                  <a:pt x="737" y="25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8"/>
          <p:cNvSpPr/>
          <p:nvPr/>
        </p:nvSpPr>
        <p:spPr>
          <a:xfrm>
            <a:off x="7092027" y="2410062"/>
            <a:ext cx="100328" cy="558668"/>
          </a:xfrm>
          <a:custGeom>
            <a:avLst/>
            <a:gdLst/>
            <a:ahLst/>
            <a:cxnLst/>
            <a:rect l="l" t="t" r="r" b="b"/>
            <a:pathLst>
              <a:path w="3135" h="17457" extrusionOk="0">
                <a:moveTo>
                  <a:pt x="0" y="267"/>
                </a:moveTo>
                <a:lnTo>
                  <a:pt x="288" y="2926"/>
                </a:lnTo>
                <a:lnTo>
                  <a:pt x="1703" y="16161"/>
                </a:lnTo>
                <a:lnTo>
                  <a:pt x="1703" y="16255"/>
                </a:lnTo>
                <a:lnTo>
                  <a:pt x="1782" y="17456"/>
                </a:lnTo>
                <a:lnTo>
                  <a:pt x="3134" y="17300"/>
                </a:lnTo>
                <a:lnTo>
                  <a:pt x="3072" y="16098"/>
                </a:lnTo>
                <a:lnTo>
                  <a:pt x="3056" y="15942"/>
                </a:lnTo>
                <a:lnTo>
                  <a:pt x="1641" y="2738"/>
                </a:lnTo>
                <a:lnTo>
                  <a:pt x="1338" y="1"/>
                </a:lnTo>
                <a:lnTo>
                  <a:pt x="528" y="179"/>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8"/>
          <p:cNvSpPr/>
          <p:nvPr/>
        </p:nvSpPr>
        <p:spPr>
          <a:xfrm>
            <a:off x="6642551" y="2485620"/>
            <a:ext cx="67397" cy="530761"/>
          </a:xfrm>
          <a:custGeom>
            <a:avLst/>
            <a:gdLst/>
            <a:ahLst/>
            <a:cxnLst/>
            <a:rect l="l" t="t" r="r" b="b"/>
            <a:pathLst>
              <a:path w="2106" h="16585" extrusionOk="0">
                <a:moveTo>
                  <a:pt x="1" y="147"/>
                </a:moveTo>
                <a:lnTo>
                  <a:pt x="110" y="2665"/>
                </a:lnTo>
                <a:lnTo>
                  <a:pt x="695" y="15404"/>
                </a:lnTo>
                <a:lnTo>
                  <a:pt x="747" y="16584"/>
                </a:lnTo>
                <a:lnTo>
                  <a:pt x="2105" y="16469"/>
                </a:lnTo>
                <a:lnTo>
                  <a:pt x="2058" y="15331"/>
                </a:lnTo>
                <a:lnTo>
                  <a:pt x="1588" y="2503"/>
                </a:lnTo>
                <a:lnTo>
                  <a:pt x="1494" y="1"/>
                </a:lnTo>
                <a:lnTo>
                  <a:pt x="1244" y="48"/>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8"/>
          <p:cNvSpPr/>
          <p:nvPr/>
        </p:nvSpPr>
        <p:spPr>
          <a:xfrm>
            <a:off x="6216310" y="2521399"/>
            <a:ext cx="46180" cy="526217"/>
          </a:xfrm>
          <a:custGeom>
            <a:avLst/>
            <a:gdLst/>
            <a:ahLst/>
            <a:cxnLst/>
            <a:rect l="l" t="t" r="r" b="b"/>
            <a:pathLst>
              <a:path w="1443" h="16443" extrusionOk="0">
                <a:moveTo>
                  <a:pt x="1" y="58"/>
                </a:moveTo>
                <a:lnTo>
                  <a:pt x="1" y="16443"/>
                </a:lnTo>
                <a:lnTo>
                  <a:pt x="1442" y="16364"/>
                </a:lnTo>
                <a:lnTo>
                  <a:pt x="1442" y="1"/>
                </a:lnTo>
                <a:lnTo>
                  <a:pt x="758" y="58"/>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8"/>
          <p:cNvSpPr/>
          <p:nvPr/>
        </p:nvSpPr>
        <p:spPr>
          <a:xfrm>
            <a:off x="3981672" y="2523223"/>
            <a:ext cx="46340" cy="554667"/>
          </a:xfrm>
          <a:custGeom>
            <a:avLst/>
            <a:gdLst/>
            <a:ahLst/>
            <a:cxnLst/>
            <a:rect l="l" t="t" r="r" b="b"/>
            <a:pathLst>
              <a:path w="1448" h="17332" extrusionOk="0">
                <a:moveTo>
                  <a:pt x="0" y="4352"/>
                </a:moveTo>
                <a:lnTo>
                  <a:pt x="0" y="17331"/>
                </a:lnTo>
                <a:lnTo>
                  <a:pt x="1447" y="17331"/>
                </a:lnTo>
                <a:lnTo>
                  <a:pt x="1447" y="1"/>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8"/>
          <p:cNvSpPr/>
          <p:nvPr/>
        </p:nvSpPr>
        <p:spPr>
          <a:xfrm>
            <a:off x="4558997" y="2523223"/>
            <a:ext cx="46180" cy="549963"/>
          </a:xfrm>
          <a:custGeom>
            <a:avLst/>
            <a:gdLst/>
            <a:ahLst/>
            <a:cxnLst/>
            <a:rect l="l" t="t" r="r" b="b"/>
            <a:pathLst>
              <a:path w="1443" h="17185" extrusionOk="0">
                <a:moveTo>
                  <a:pt x="1" y="4712"/>
                </a:moveTo>
                <a:lnTo>
                  <a:pt x="1" y="17159"/>
                </a:lnTo>
                <a:lnTo>
                  <a:pt x="340" y="17159"/>
                </a:lnTo>
                <a:lnTo>
                  <a:pt x="1442" y="17185"/>
                </a:lnTo>
                <a:lnTo>
                  <a:pt x="1442" y="1"/>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8"/>
          <p:cNvSpPr/>
          <p:nvPr/>
        </p:nvSpPr>
        <p:spPr>
          <a:xfrm>
            <a:off x="5711695" y="2523223"/>
            <a:ext cx="52164" cy="545643"/>
          </a:xfrm>
          <a:custGeom>
            <a:avLst/>
            <a:gdLst/>
            <a:ahLst/>
            <a:cxnLst/>
            <a:rect l="l" t="t" r="r" b="b"/>
            <a:pathLst>
              <a:path w="1630" h="17050" extrusionOk="0">
                <a:moveTo>
                  <a:pt x="146" y="3803"/>
                </a:moveTo>
                <a:lnTo>
                  <a:pt x="21" y="15592"/>
                </a:lnTo>
                <a:lnTo>
                  <a:pt x="0" y="17033"/>
                </a:lnTo>
                <a:cubicBezTo>
                  <a:pt x="486" y="17049"/>
                  <a:pt x="982" y="16986"/>
                  <a:pt x="1457" y="16992"/>
                </a:cubicBezTo>
                <a:lnTo>
                  <a:pt x="1457" y="15639"/>
                </a:lnTo>
                <a:lnTo>
                  <a:pt x="1588" y="3809"/>
                </a:lnTo>
                <a:lnTo>
                  <a:pt x="1630" y="1"/>
                </a:lnTo>
                <a:lnTo>
                  <a:pt x="1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8"/>
          <p:cNvSpPr/>
          <p:nvPr/>
        </p:nvSpPr>
        <p:spPr>
          <a:xfrm>
            <a:off x="5168772" y="2523223"/>
            <a:ext cx="46180" cy="554667"/>
          </a:xfrm>
          <a:custGeom>
            <a:avLst/>
            <a:gdLst/>
            <a:ahLst/>
            <a:cxnLst/>
            <a:rect l="l" t="t" r="r" b="b"/>
            <a:pathLst>
              <a:path w="1443" h="17332" extrusionOk="0">
                <a:moveTo>
                  <a:pt x="1" y="4712"/>
                </a:moveTo>
                <a:lnTo>
                  <a:pt x="1" y="17331"/>
                </a:lnTo>
                <a:lnTo>
                  <a:pt x="1442" y="17331"/>
                </a:lnTo>
                <a:lnTo>
                  <a:pt x="1442" y="1"/>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8"/>
          <p:cNvSpPr/>
          <p:nvPr/>
        </p:nvSpPr>
        <p:spPr>
          <a:xfrm>
            <a:off x="-48" y="1530025"/>
            <a:ext cx="9139882" cy="1017487"/>
          </a:xfrm>
          <a:custGeom>
            <a:avLst/>
            <a:gdLst/>
            <a:ahLst/>
            <a:cxnLst/>
            <a:rect l="l" t="t" r="r" b="b"/>
            <a:pathLst>
              <a:path w="285599" h="31794" extrusionOk="0">
                <a:moveTo>
                  <a:pt x="0" y="2168"/>
                </a:moveTo>
                <a:cubicBezTo>
                  <a:pt x="658" y="2476"/>
                  <a:pt x="2303" y="3218"/>
                  <a:pt x="3552" y="3771"/>
                </a:cubicBezTo>
                <a:cubicBezTo>
                  <a:pt x="5641" y="4701"/>
                  <a:pt x="8555" y="5965"/>
                  <a:pt x="12212" y="7543"/>
                </a:cubicBezTo>
                <a:lnTo>
                  <a:pt x="20104" y="10917"/>
                </a:lnTo>
                <a:lnTo>
                  <a:pt x="21890" y="11674"/>
                </a:lnTo>
                <a:cubicBezTo>
                  <a:pt x="23640" y="12426"/>
                  <a:pt x="24763" y="12896"/>
                  <a:pt x="24778" y="12901"/>
                </a:cubicBezTo>
                <a:lnTo>
                  <a:pt x="36295" y="18234"/>
                </a:lnTo>
                <a:lnTo>
                  <a:pt x="37852" y="18960"/>
                </a:lnTo>
                <a:lnTo>
                  <a:pt x="39857" y="19885"/>
                </a:lnTo>
                <a:lnTo>
                  <a:pt x="49959" y="24105"/>
                </a:lnTo>
                <a:lnTo>
                  <a:pt x="50575" y="24361"/>
                </a:lnTo>
                <a:lnTo>
                  <a:pt x="51286" y="24523"/>
                </a:lnTo>
                <a:lnTo>
                  <a:pt x="64328" y="27495"/>
                </a:lnTo>
                <a:lnTo>
                  <a:pt x="65085" y="27662"/>
                </a:lnTo>
                <a:lnTo>
                  <a:pt x="65670" y="27761"/>
                </a:lnTo>
                <a:lnTo>
                  <a:pt x="78216" y="29871"/>
                </a:lnTo>
                <a:lnTo>
                  <a:pt x="78393" y="29897"/>
                </a:lnTo>
                <a:lnTo>
                  <a:pt x="79710" y="30007"/>
                </a:lnTo>
                <a:lnTo>
                  <a:pt x="91869" y="31031"/>
                </a:lnTo>
                <a:lnTo>
                  <a:pt x="93394" y="31031"/>
                </a:lnTo>
                <a:lnTo>
                  <a:pt x="106389" y="31417"/>
                </a:lnTo>
                <a:lnTo>
                  <a:pt x="107831" y="31417"/>
                </a:lnTo>
                <a:lnTo>
                  <a:pt x="122899" y="31793"/>
                </a:lnTo>
                <a:lnTo>
                  <a:pt x="124341" y="31793"/>
                </a:lnTo>
                <a:lnTo>
                  <a:pt x="142460" y="31417"/>
                </a:lnTo>
                <a:lnTo>
                  <a:pt x="143901" y="31417"/>
                </a:lnTo>
                <a:lnTo>
                  <a:pt x="163034" y="31036"/>
                </a:lnTo>
                <a:lnTo>
                  <a:pt x="195004" y="31036"/>
                </a:lnTo>
                <a:lnTo>
                  <a:pt x="195688" y="30979"/>
                </a:lnTo>
                <a:lnTo>
                  <a:pt x="207566" y="30007"/>
                </a:lnTo>
                <a:lnTo>
                  <a:pt x="208809" y="29908"/>
                </a:lnTo>
                <a:lnTo>
                  <a:pt x="209059" y="29861"/>
                </a:lnTo>
                <a:lnTo>
                  <a:pt x="221610" y="27766"/>
                </a:lnTo>
                <a:lnTo>
                  <a:pt x="222138" y="27678"/>
                </a:lnTo>
                <a:lnTo>
                  <a:pt x="222948" y="27500"/>
                </a:lnTo>
                <a:lnTo>
                  <a:pt x="236021" y="24653"/>
                </a:lnTo>
                <a:lnTo>
                  <a:pt x="236757" y="24491"/>
                </a:lnTo>
                <a:lnTo>
                  <a:pt x="237337" y="24236"/>
                </a:lnTo>
                <a:lnTo>
                  <a:pt x="251272" y="17994"/>
                </a:lnTo>
                <a:lnTo>
                  <a:pt x="252839" y="17289"/>
                </a:lnTo>
                <a:lnTo>
                  <a:pt x="267438" y="10755"/>
                </a:lnTo>
                <a:lnTo>
                  <a:pt x="268305" y="10363"/>
                </a:lnTo>
                <a:lnTo>
                  <a:pt x="269198" y="9935"/>
                </a:lnTo>
                <a:lnTo>
                  <a:pt x="285599" y="2111"/>
                </a:lnTo>
                <a:lnTo>
                  <a:pt x="285599" y="0"/>
                </a:lnTo>
                <a:lnTo>
                  <a:pt x="268467" y="8175"/>
                </a:lnTo>
                <a:lnTo>
                  <a:pt x="267506" y="8629"/>
                </a:lnTo>
                <a:lnTo>
                  <a:pt x="266696" y="8995"/>
                </a:lnTo>
                <a:lnTo>
                  <a:pt x="252244" y="15471"/>
                </a:lnTo>
                <a:lnTo>
                  <a:pt x="250677" y="16171"/>
                </a:lnTo>
                <a:lnTo>
                  <a:pt x="236966" y="22313"/>
                </a:lnTo>
                <a:lnTo>
                  <a:pt x="236162" y="22674"/>
                </a:lnTo>
                <a:lnTo>
                  <a:pt x="235650" y="22784"/>
                </a:lnTo>
                <a:lnTo>
                  <a:pt x="222744" y="25599"/>
                </a:lnTo>
                <a:lnTo>
                  <a:pt x="221799" y="25802"/>
                </a:lnTo>
                <a:lnTo>
                  <a:pt x="221407" y="25865"/>
                </a:lnTo>
                <a:lnTo>
                  <a:pt x="208991" y="27949"/>
                </a:lnTo>
                <a:lnTo>
                  <a:pt x="208610" y="28017"/>
                </a:lnTo>
                <a:lnTo>
                  <a:pt x="207477" y="28106"/>
                </a:lnTo>
                <a:lnTo>
                  <a:pt x="195688" y="29072"/>
                </a:lnTo>
                <a:lnTo>
                  <a:pt x="194926" y="29130"/>
                </a:lnTo>
                <a:lnTo>
                  <a:pt x="163034" y="29130"/>
                </a:lnTo>
                <a:lnTo>
                  <a:pt x="143901" y="29516"/>
                </a:lnTo>
                <a:lnTo>
                  <a:pt x="142460" y="29516"/>
                </a:lnTo>
                <a:lnTo>
                  <a:pt x="124341" y="29897"/>
                </a:lnTo>
                <a:lnTo>
                  <a:pt x="122899" y="29897"/>
                </a:lnTo>
                <a:lnTo>
                  <a:pt x="107831" y="29516"/>
                </a:lnTo>
                <a:lnTo>
                  <a:pt x="106389" y="29516"/>
                </a:lnTo>
                <a:lnTo>
                  <a:pt x="93394" y="29130"/>
                </a:lnTo>
                <a:lnTo>
                  <a:pt x="91947" y="29130"/>
                </a:lnTo>
                <a:lnTo>
                  <a:pt x="79804" y="28106"/>
                </a:lnTo>
                <a:lnTo>
                  <a:pt x="78665" y="28017"/>
                </a:lnTo>
                <a:lnTo>
                  <a:pt x="78289" y="27949"/>
                </a:lnTo>
                <a:lnTo>
                  <a:pt x="65868" y="25865"/>
                </a:lnTo>
                <a:lnTo>
                  <a:pt x="65477" y="25802"/>
                </a:lnTo>
                <a:lnTo>
                  <a:pt x="64531" y="25588"/>
                </a:lnTo>
                <a:lnTo>
                  <a:pt x="51651" y="22653"/>
                </a:lnTo>
                <a:lnTo>
                  <a:pt x="51155" y="22543"/>
                </a:lnTo>
                <a:lnTo>
                  <a:pt x="50330" y="22199"/>
                </a:lnTo>
                <a:lnTo>
                  <a:pt x="40625" y="18145"/>
                </a:lnTo>
                <a:lnTo>
                  <a:pt x="38390" y="17111"/>
                </a:lnTo>
                <a:lnTo>
                  <a:pt x="36828" y="16385"/>
                </a:lnTo>
                <a:lnTo>
                  <a:pt x="25546" y="11162"/>
                </a:lnTo>
                <a:lnTo>
                  <a:pt x="22632" y="9919"/>
                </a:lnTo>
                <a:lnTo>
                  <a:pt x="20840" y="9146"/>
                </a:lnTo>
                <a:cubicBezTo>
                  <a:pt x="11668" y="5203"/>
                  <a:pt x="0" y="58"/>
                  <a:pt x="0" y="5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8"/>
          <p:cNvSpPr/>
          <p:nvPr/>
        </p:nvSpPr>
        <p:spPr>
          <a:xfrm>
            <a:off x="-10" y="5510902"/>
            <a:ext cx="9139882" cy="546622"/>
          </a:xfrm>
          <a:custGeom>
            <a:avLst/>
            <a:gdLst/>
            <a:ahLst/>
            <a:cxnLst/>
            <a:rect l="l" t="t" r="r" b="b"/>
            <a:pathLst>
              <a:path w="285599" h="21342" extrusionOk="0">
                <a:moveTo>
                  <a:pt x="0" y="0"/>
                </a:moveTo>
                <a:lnTo>
                  <a:pt x="0" y="21342"/>
                </a:lnTo>
                <a:lnTo>
                  <a:pt x="285599" y="21342"/>
                </a:lnTo>
                <a:lnTo>
                  <a:pt x="2855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8"/>
          <p:cNvSpPr/>
          <p:nvPr/>
        </p:nvSpPr>
        <p:spPr>
          <a:xfrm>
            <a:off x="-48" y="4922193"/>
            <a:ext cx="9139882" cy="229334"/>
          </a:xfrm>
          <a:custGeom>
            <a:avLst/>
            <a:gdLst/>
            <a:ahLst/>
            <a:cxnLst/>
            <a:rect l="l" t="t" r="r" b="b"/>
            <a:pathLst>
              <a:path w="285599" h="8954" extrusionOk="0">
                <a:moveTo>
                  <a:pt x="0" y="1"/>
                </a:moveTo>
                <a:lnTo>
                  <a:pt x="0" y="8953"/>
                </a:lnTo>
                <a:lnTo>
                  <a:pt x="285599" y="8953"/>
                </a:lnTo>
                <a:lnTo>
                  <a:pt x="2855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8"/>
          <p:cNvSpPr/>
          <p:nvPr/>
        </p:nvSpPr>
        <p:spPr>
          <a:xfrm>
            <a:off x="-48" y="4798330"/>
            <a:ext cx="9139882" cy="25843"/>
          </a:xfrm>
          <a:custGeom>
            <a:avLst/>
            <a:gdLst/>
            <a:ahLst/>
            <a:cxnLst/>
            <a:rect l="l" t="t" r="r" b="b"/>
            <a:pathLst>
              <a:path w="285599" h="1009" extrusionOk="0">
                <a:moveTo>
                  <a:pt x="0" y="0"/>
                </a:moveTo>
                <a:lnTo>
                  <a:pt x="0" y="1008"/>
                </a:lnTo>
                <a:lnTo>
                  <a:pt x="285599" y="1008"/>
                </a:lnTo>
                <a:lnTo>
                  <a:pt x="2855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8"/>
          <p:cNvSpPr/>
          <p:nvPr/>
        </p:nvSpPr>
        <p:spPr>
          <a:xfrm>
            <a:off x="1598061" y="4999646"/>
            <a:ext cx="5964850" cy="625432"/>
          </a:xfrm>
          <a:custGeom>
            <a:avLst/>
            <a:gdLst/>
            <a:ahLst/>
            <a:cxnLst/>
            <a:rect l="l" t="t" r="r" b="b"/>
            <a:pathLst>
              <a:path w="186387" h="24419" fill="none" extrusionOk="0">
                <a:moveTo>
                  <a:pt x="186387" y="12207"/>
                </a:moveTo>
                <a:cubicBezTo>
                  <a:pt x="186387" y="15446"/>
                  <a:pt x="176568" y="18548"/>
                  <a:pt x="159091" y="20841"/>
                </a:cubicBezTo>
                <a:cubicBezTo>
                  <a:pt x="141615" y="23129"/>
                  <a:pt x="117912" y="24419"/>
                  <a:pt x="93197" y="24419"/>
                </a:cubicBezTo>
                <a:cubicBezTo>
                  <a:pt x="68481" y="24419"/>
                  <a:pt x="44773" y="23129"/>
                  <a:pt x="27297" y="20841"/>
                </a:cubicBezTo>
                <a:cubicBezTo>
                  <a:pt x="9820" y="18548"/>
                  <a:pt x="1" y="15446"/>
                  <a:pt x="1" y="12207"/>
                </a:cubicBezTo>
                <a:cubicBezTo>
                  <a:pt x="1" y="8969"/>
                  <a:pt x="9820" y="5866"/>
                  <a:pt x="27297" y="3573"/>
                </a:cubicBezTo>
                <a:cubicBezTo>
                  <a:pt x="44773" y="1286"/>
                  <a:pt x="68481" y="1"/>
                  <a:pt x="93197" y="1"/>
                </a:cubicBezTo>
                <a:cubicBezTo>
                  <a:pt x="117912" y="1"/>
                  <a:pt x="141615" y="1286"/>
                  <a:pt x="159091" y="3573"/>
                </a:cubicBezTo>
                <a:cubicBezTo>
                  <a:pt x="176568" y="5866"/>
                  <a:pt x="186387" y="8969"/>
                  <a:pt x="186387" y="12207"/>
                </a:cubicBezTo>
                <a:close/>
              </a:path>
            </a:pathLst>
          </a:custGeom>
          <a:noFill/>
          <a:ln w="19050" cap="flat" cmpd="sng">
            <a:solidFill>
              <a:schemeClr val="dk2"/>
            </a:solidFill>
            <a:prstDash val="solid"/>
            <a:miter lim="52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8"/>
          <p:cNvSpPr/>
          <p:nvPr/>
        </p:nvSpPr>
        <p:spPr>
          <a:xfrm>
            <a:off x="-48" y="5312300"/>
            <a:ext cx="9139882" cy="26"/>
          </a:xfrm>
          <a:custGeom>
            <a:avLst/>
            <a:gdLst/>
            <a:ahLst/>
            <a:cxnLst/>
            <a:rect l="l" t="t" r="r" b="b"/>
            <a:pathLst>
              <a:path w="285599" h="1" fill="none" extrusionOk="0">
                <a:moveTo>
                  <a:pt x="0" y="0"/>
                </a:moveTo>
                <a:lnTo>
                  <a:pt x="285599" y="0"/>
                </a:lnTo>
              </a:path>
            </a:pathLst>
          </a:custGeom>
          <a:noFill/>
          <a:ln w="19050" cap="flat" cmpd="sng">
            <a:solidFill>
              <a:schemeClr val="dk2"/>
            </a:solidFill>
            <a:prstDash val="solid"/>
            <a:miter lim="52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8"/>
          <p:cNvSpPr/>
          <p:nvPr/>
        </p:nvSpPr>
        <p:spPr>
          <a:xfrm>
            <a:off x="3983656" y="4693696"/>
            <a:ext cx="1161915" cy="12225"/>
          </a:xfrm>
          <a:custGeom>
            <a:avLst/>
            <a:gdLst/>
            <a:ahLst/>
            <a:cxnLst/>
            <a:rect l="l" t="t" r="r" b="b"/>
            <a:pathLst>
              <a:path w="36307" h="382" extrusionOk="0">
                <a:moveTo>
                  <a:pt x="1" y="1"/>
                </a:moveTo>
                <a:lnTo>
                  <a:pt x="1" y="136"/>
                </a:lnTo>
                <a:cubicBezTo>
                  <a:pt x="6284" y="168"/>
                  <a:pt x="12312" y="210"/>
                  <a:pt x="18151" y="257"/>
                </a:cubicBezTo>
                <a:cubicBezTo>
                  <a:pt x="23985" y="304"/>
                  <a:pt x="30013" y="356"/>
                  <a:pt x="36307" y="382"/>
                </a:cubicBezTo>
                <a:lnTo>
                  <a:pt x="36307" y="246"/>
                </a:lnTo>
                <a:cubicBezTo>
                  <a:pt x="30018" y="220"/>
                  <a:pt x="23980" y="168"/>
                  <a:pt x="18151" y="121"/>
                </a:cubicBezTo>
                <a:cubicBezTo>
                  <a:pt x="12317" y="74"/>
                  <a:pt x="6284" y="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8"/>
          <p:cNvSpPr/>
          <p:nvPr/>
        </p:nvSpPr>
        <p:spPr>
          <a:xfrm>
            <a:off x="3983656" y="4654909"/>
            <a:ext cx="1161915" cy="12065"/>
          </a:xfrm>
          <a:custGeom>
            <a:avLst/>
            <a:gdLst/>
            <a:ahLst/>
            <a:cxnLst/>
            <a:rect l="l" t="t" r="r" b="b"/>
            <a:pathLst>
              <a:path w="36307" h="377" extrusionOk="0">
                <a:moveTo>
                  <a:pt x="1" y="1"/>
                </a:moveTo>
                <a:lnTo>
                  <a:pt x="1" y="137"/>
                </a:lnTo>
                <a:cubicBezTo>
                  <a:pt x="6279" y="163"/>
                  <a:pt x="12301" y="215"/>
                  <a:pt x="18135" y="262"/>
                </a:cubicBezTo>
                <a:cubicBezTo>
                  <a:pt x="23970" y="309"/>
                  <a:pt x="30013" y="351"/>
                  <a:pt x="36301" y="377"/>
                </a:cubicBezTo>
                <a:lnTo>
                  <a:pt x="36307" y="241"/>
                </a:lnTo>
                <a:cubicBezTo>
                  <a:pt x="30013" y="215"/>
                  <a:pt x="23964" y="168"/>
                  <a:pt x="18135" y="126"/>
                </a:cubicBezTo>
                <a:cubicBezTo>
                  <a:pt x="12306" y="79"/>
                  <a:pt x="6279" y="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8"/>
          <p:cNvSpPr/>
          <p:nvPr/>
        </p:nvSpPr>
        <p:spPr>
          <a:xfrm>
            <a:off x="3983656" y="4615962"/>
            <a:ext cx="1161755" cy="12417"/>
          </a:xfrm>
          <a:custGeom>
            <a:avLst/>
            <a:gdLst/>
            <a:ahLst/>
            <a:cxnLst/>
            <a:rect l="l" t="t" r="r" b="b"/>
            <a:pathLst>
              <a:path w="36302" h="388" extrusionOk="0">
                <a:moveTo>
                  <a:pt x="1" y="1"/>
                </a:moveTo>
                <a:lnTo>
                  <a:pt x="1" y="147"/>
                </a:lnTo>
                <a:cubicBezTo>
                  <a:pt x="6284" y="173"/>
                  <a:pt x="12317" y="215"/>
                  <a:pt x="18151" y="262"/>
                </a:cubicBezTo>
                <a:cubicBezTo>
                  <a:pt x="23980" y="309"/>
                  <a:pt x="30013" y="356"/>
                  <a:pt x="36301" y="387"/>
                </a:cubicBezTo>
                <a:lnTo>
                  <a:pt x="36301" y="246"/>
                </a:lnTo>
                <a:cubicBezTo>
                  <a:pt x="30013" y="220"/>
                  <a:pt x="23980" y="173"/>
                  <a:pt x="18151" y="126"/>
                </a:cubicBezTo>
                <a:cubicBezTo>
                  <a:pt x="12317" y="79"/>
                  <a:pt x="6284" y="3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8"/>
          <p:cNvSpPr/>
          <p:nvPr/>
        </p:nvSpPr>
        <p:spPr>
          <a:xfrm>
            <a:off x="3983656" y="4577367"/>
            <a:ext cx="1161755" cy="12065"/>
          </a:xfrm>
          <a:custGeom>
            <a:avLst/>
            <a:gdLst/>
            <a:ahLst/>
            <a:cxnLst/>
            <a:rect l="l" t="t" r="r" b="b"/>
            <a:pathLst>
              <a:path w="36302" h="377" extrusionOk="0">
                <a:moveTo>
                  <a:pt x="1" y="0"/>
                </a:moveTo>
                <a:lnTo>
                  <a:pt x="1" y="136"/>
                </a:lnTo>
                <a:cubicBezTo>
                  <a:pt x="6284" y="162"/>
                  <a:pt x="12317" y="209"/>
                  <a:pt x="18151" y="256"/>
                </a:cubicBezTo>
                <a:cubicBezTo>
                  <a:pt x="23980" y="303"/>
                  <a:pt x="30013" y="350"/>
                  <a:pt x="36301" y="376"/>
                </a:cubicBezTo>
                <a:lnTo>
                  <a:pt x="36301" y="241"/>
                </a:lnTo>
                <a:cubicBezTo>
                  <a:pt x="30013" y="215"/>
                  <a:pt x="23980" y="162"/>
                  <a:pt x="18151" y="115"/>
                </a:cubicBezTo>
                <a:cubicBezTo>
                  <a:pt x="12317" y="74"/>
                  <a:pt x="6284" y="2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8"/>
          <p:cNvSpPr/>
          <p:nvPr/>
        </p:nvSpPr>
        <p:spPr>
          <a:xfrm>
            <a:off x="3983336" y="4538580"/>
            <a:ext cx="1162075" cy="12065"/>
          </a:xfrm>
          <a:custGeom>
            <a:avLst/>
            <a:gdLst/>
            <a:ahLst/>
            <a:cxnLst/>
            <a:rect l="l" t="t" r="r" b="b"/>
            <a:pathLst>
              <a:path w="36312" h="377" extrusionOk="0">
                <a:moveTo>
                  <a:pt x="0" y="1"/>
                </a:moveTo>
                <a:lnTo>
                  <a:pt x="0" y="136"/>
                </a:lnTo>
                <a:cubicBezTo>
                  <a:pt x="6294" y="163"/>
                  <a:pt x="12348" y="215"/>
                  <a:pt x="18172" y="262"/>
                </a:cubicBezTo>
                <a:cubicBezTo>
                  <a:pt x="23995" y="304"/>
                  <a:pt x="30028" y="351"/>
                  <a:pt x="36311" y="377"/>
                </a:cubicBezTo>
                <a:lnTo>
                  <a:pt x="36311" y="241"/>
                </a:lnTo>
                <a:cubicBezTo>
                  <a:pt x="30028" y="215"/>
                  <a:pt x="24006" y="168"/>
                  <a:pt x="18172" y="121"/>
                </a:cubicBezTo>
                <a:cubicBezTo>
                  <a:pt x="12332" y="79"/>
                  <a:pt x="6294" y="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8"/>
          <p:cNvSpPr/>
          <p:nvPr/>
        </p:nvSpPr>
        <p:spPr>
          <a:xfrm>
            <a:off x="3983336" y="4499633"/>
            <a:ext cx="1162075" cy="12417"/>
          </a:xfrm>
          <a:custGeom>
            <a:avLst/>
            <a:gdLst/>
            <a:ahLst/>
            <a:cxnLst/>
            <a:rect l="l" t="t" r="r" b="b"/>
            <a:pathLst>
              <a:path w="36312" h="388" extrusionOk="0">
                <a:moveTo>
                  <a:pt x="0" y="1"/>
                </a:moveTo>
                <a:lnTo>
                  <a:pt x="0" y="147"/>
                </a:lnTo>
                <a:cubicBezTo>
                  <a:pt x="6289" y="168"/>
                  <a:pt x="12327" y="215"/>
                  <a:pt x="18161" y="262"/>
                </a:cubicBezTo>
                <a:cubicBezTo>
                  <a:pt x="23990" y="309"/>
                  <a:pt x="30023" y="356"/>
                  <a:pt x="36311" y="387"/>
                </a:cubicBezTo>
                <a:lnTo>
                  <a:pt x="36311" y="241"/>
                </a:lnTo>
                <a:cubicBezTo>
                  <a:pt x="30023" y="215"/>
                  <a:pt x="23995" y="173"/>
                  <a:pt x="18161" y="126"/>
                </a:cubicBezTo>
                <a:cubicBezTo>
                  <a:pt x="12322" y="79"/>
                  <a:pt x="6289" y="3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8"/>
          <p:cNvSpPr/>
          <p:nvPr/>
        </p:nvSpPr>
        <p:spPr>
          <a:xfrm>
            <a:off x="3983336" y="4461038"/>
            <a:ext cx="1162075" cy="12065"/>
          </a:xfrm>
          <a:custGeom>
            <a:avLst/>
            <a:gdLst/>
            <a:ahLst/>
            <a:cxnLst/>
            <a:rect l="l" t="t" r="r" b="b"/>
            <a:pathLst>
              <a:path w="36312" h="377" extrusionOk="0">
                <a:moveTo>
                  <a:pt x="0" y="0"/>
                </a:moveTo>
                <a:lnTo>
                  <a:pt x="0" y="136"/>
                </a:lnTo>
                <a:cubicBezTo>
                  <a:pt x="6289" y="162"/>
                  <a:pt x="12316" y="209"/>
                  <a:pt x="18151" y="256"/>
                </a:cubicBezTo>
                <a:cubicBezTo>
                  <a:pt x="23990" y="298"/>
                  <a:pt x="30023" y="350"/>
                  <a:pt x="36311" y="376"/>
                </a:cubicBezTo>
                <a:lnTo>
                  <a:pt x="36311" y="240"/>
                </a:lnTo>
                <a:cubicBezTo>
                  <a:pt x="30023" y="214"/>
                  <a:pt x="23995" y="162"/>
                  <a:pt x="18161" y="115"/>
                </a:cubicBezTo>
                <a:cubicBezTo>
                  <a:pt x="12322" y="73"/>
                  <a:pt x="6289" y="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8"/>
          <p:cNvSpPr/>
          <p:nvPr/>
        </p:nvSpPr>
        <p:spPr>
          <a:xfrm>
            <a:off x="3983336" y="4422091"/>
            <a:ext cx="1162075" cy="12225"/>
          </a:xfrm>
          <a:custGeom>
            <a:avLst/>
            <a:gdLst/>
            <a:ahLst/>
            <a:cxnLst/>
            <a:rect l="l" t="t" r="r" b="b"/>
            <a:pathLst>
              <a:path w="36312" h="382" extrusionOk="0">
                <a:moveTo>
                  <a:pt x="0" y="0"/>
                </a:moveTo>
                <a:lnTo>
                  <a:pt x="0" y="141"/>
                </a:lnTo>
                <a:cubicBezTo>
                  <a:pt x="6289" y="167"/>
                  <a:pt x="12316" y="220"/>
                  <a:pt x="18151" y="261"/>
                </a:cubicBezTo>
                <a:cubicBezTo>
                  <a:pt x="23990" y="308"/>
                  <a:pt x="30023" y="355"/>
                  <a:pt x="36311" y="381"/>
                </a:cubicBezTo>
                <a:lnTo>
                  <a:pt x="36311" y="246"/>
                </a:lnTo>
                <a:cubicBezTo>
                  <a:pt x="30023" y="220"/>
                  <a:pt x="23985" y="173"/>
                  <a:pt x="18151" y="126"/>
                </a:cubicBezTo>
                <a:cubicBezTo>
                  <a:pt x="12322" y="79"/>
                  <a:pt x="6289" y="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8"/>
          <p:cNvSpPr/>
          <p:nvPr/>
        </p:nvSpPr>
        <p:spPr>
          <a:xfrm>
            <a:off x="3983336" y="4383304"/>
            <a:ext cx="1162075" cy="12385"/>
          </a:xfrm>
          <a:custGeom>
            <a:avLst/>
            <a:gdLst/>
            <a:ahLst/>
            <a:cxnLst/>
            <a:rect l="l" t="t" r="r" b="b"/>
            <a:pathLst>
              <a:path w="36312" h="387" extrusionOk="0">
                <a:moveTo>
                  <a:pt x="0" y="0"/>
                </a:moveTo>
                <a:lnTo>
                  <a:pt x="0" y="136"/>
                </a:lnTo>
                <a:cubicBezTo>
                  <a:pt x="6289" y="168"/>
                  <a:pt x="12316" y="215"/>
                  <a:pt x="18151" y="262"/>
                </a:cubicBezTo>
                <a:cubicBezTo>
                  <a:pt x="23990" y="309"/>
                  <a:pt x="30012" y="350"/>
                  <a:pt x="36301" y="387"/>
                </a:cubicBezTo>
                <a:lnTo>
                  <a:pt x="36311" y="241"/>
                </a:lnTo>
                <a:cubicBezTo>
                  <a:pt x="30023" y="215"/>
                  <a:pt x="23985" y="168"/>
                  <a:pt x="18151" y="126"/>
                </a:cubicBezTo>
                <a:cubicBezTo>
                  <a:pt x="12322" y="79"/>
                  <a:pt x="6289" y="3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8"/>
          <p:cNvSpPr/>
          <p:nvPr/>
        </p:nvSpPr>
        <p:spPr>
          <a:xfrm>
            <a:off x="4041019" y="4337989"/>
            <a:ext cx="28930" cy="359420"/>
          </a:xfrm>
          <a:custGeom>
            <a:avLst/>
            <a:gdLst/>
            <a:ahLst/>
            <a:cxnLst/>
            <a:rect l="l" t="t" r="r" b="b"/>
            <a:pathLst>
              <a:path w="904" h="11231" extrusionOk="0">
                <a:moveTo>
                  <a:pt x="126" y="1"/>
                </a:moveTo>
                <a:lnTo>
                  <a:pt x="0" y="64"/>
                </a:lnTo>
                <a:cubicBezTo>
                  <a:pt x="413" y="847"/>
                  <a:pt x="470" y="1714"/>
                  <a:pt x="470" y="2566"/>
                </a:cubicBezTo>
                <a:cubicBezTo>
                  <a:pt x="470" y="3412"/>
                  <a:pt x="413" y="4268"/>
                  <a:pt x="355" y="5099"/>
                </a:cubicBezTo>
                <a:cubicBezTo>
                  <a:pt x="308" y="5799"/>
                  <a:pt x="256" y="6519"/>
                  <a:pt x="240" y="7235"/>
                </a:cubicBezTo>
                <a:cubicBezTo>
                  <a:pt x="235" y="7381"/>
                  <a:pt x="235" y="7533"/>
                  <a:pt x="230" y="7668"/>
                </a:cubicBezTo>
                <a:cubicBezTo>
                  <a:pt x="199" y="8990"/>
                  <a:pt x="178" y="9935"/>
                  <a:pt x="778" y="11231"/>
                </a:cubicBezTo>
                <a:lnTo>
                  <a:pt x="904" y="11168"/>
                </a:lnTo>
                <a:cubicBezTo>
                  <a:pt x="314" y="9909"/>
                  <a:pt x="334" y="8969"/>
                  <a:pt x="366" y="7679"/>
                </a:cubicBezTo>
                <a:cubicBezTo>
                  <a:pt x="371" y="7533"/>
                  <a:pt x="371" y="7392"/>
                  <a:pt x="381" y="7240"/>
                </a:cubicBezTo>
                <a:cubicBezTo>
                  <a:pt x="392" y="6530"/>
                  <a:pt x="444" y="5809"/>
                  <a:pt x="491" y="5109"/>
                </a:cubicBezTo>
                <a:cubicBezTo>
                  <a:pt x="549" y="4273"/>
                  <a:pt x="606" y="3380"/>
                  <a:pt x="606" y="2566"/>
                </a:cubicBezTo>
                <a:cubicBezTo>
                  <a:pt x="606" y="1751"/>
                  <a:pt x="549" y="81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8"/>
          <p:cNvSpPr/>
          <p:nvPr/>
        </p:nvSpPr>
        <p:spPr>
          <a:xfrm>
            <a:off x="4089471" y="4337989"/>
            <a:ext cx="28962" cy="359420"/>
          </a:xfrm>
          <a:custGeom>
            <a:avLst/>
            <a:gdLst/>
            <a:ahLst/>
            <a:cxnLst/>
            <a:rect l="l" t="t" r="r" b="b"/>
            <a:pathLst>
              <a:path w="905" h="11231" extrusionOk="0">
                <a:moveTo>
                  <a:pt x="126" y="1"/>
                </a:moveTo>
                <a:lnTo>
                  <a:pt x="1" y="64"/>
                </a:lnTo>
                <a:cubicBezTo>
                  <a:pt x="414" y="847"/>
                  <a:pt x="471" y="1714"/>
                  <a:pt x="471" y="2566"/>
                </a:cubicBezTo>
                <a:cubicBezTo>
                  <a:pt x="471" y="3412"/>
                  <a:pt x="414" y="4268"/>
                  <a:pt x="356" y="5099"/>
                </a:cubicBezTo>
                <a:cubicBezTo>
                  <a:pt x="309" y="5799"/>
                  <a:pt x="257" y="6519"/>
                  <a:pt x="241" y="7235"/>
                </a:cubicBezTo>
                <a:cubicBezTo>
                  <a:pt x="236" y="7381"/>
                  <a:pt x="236" y="7533"/>
                  <a:pt x="231" y="7668"/>
                </a:cubicBezTo>
                <a:cubicBezTo>
                  <a:pt x="199" y="8990"/>
                  <a:pt x="178" y="9935"/>
                  <a:pt x="774" y="11231"/>
                </a:cubicBezTo>
                <a:lnTo>
                  <a:pt x="904" y="11168"/>
                </a:lnTo>
                <a:cubicBezTo>
                  <a:pt x="314" y="9909"/>
                  <a:pt x="335" y="8969"/>
                  <a:pt x="367" y="7679"/>
                </a:cubicBezTo>
                <a:cubicBezTo>
                  <a:pt x="372" y="7533"/>
                  <a:pt x="372" y="7392"/>
                  <a:pt x="382" y="7240"/>
                </a:cubicBezTo>
                <a:cubicBezTo>
                  <a:pt x="393" y="6530"/>
                  <a:pt x="445" y="5809"/>
                  <a:pt x="492" y="5109"/>
                </a:cubicBezTo>
                <a:cubicBezTo>
                  <a:pt x="549" y="4273"/>
                  <a:pt x="607" y="3380"/>
                  <a:pt x="607" y="2566"/>
                </a:cubicBezTo>
                <a:cubicBezTo>
                  <a:pt x="607" y="1751"/>
                  <a:pt x="549" y="81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8"/>
          <p:cNvSpPr/>
          <p:nvPr/>
        </p:nvSpPr>
        <p:spPr>
          <a:xfrm>
            <a:off x="4137955" y="4337989"/>
            <a:ext cx="28962" cy="359420"/>
          </a:xfrm>
          <a:custGeom>
            <a:avLst/>
            <a:gdLst/>
            <a:ahLst/>
            <a:cxnLst/>
            <a:rect l="l" t="t" r="r" b="b"/>
            <a:pathLst>
              <a:path w="905" h="11231" extrusionOk="0">
                <a:moveTo>
                  <a:pt x="126" y="1"/>
                </a:moveTo>
                <a:lnTo>
                  <a:pt x="1" y="64"/>
                </a:lnTo>
                <a:cubicBezTo>
                  <a:pt x="413" y="847"/>
                  <a:pt x="471" y="1714"/>
                  <a:pt x="471" y="2566"/>
                </a:cubicBezTo>
                <a:cubicBezTo>
                  <a:pt x="471" y="3412"/>
                  <a:pt x="413" y="4268"/>
                  <a:pt x="356" y="5099"/>
                </a:cubicBezTo>
                <a:cubicBezTo>
                  <a:pt x="309" y="5799"/>
                  <a:pt x="257" y="6519"/>
                  <a:pt x="241" y="7235"/>
                </a:cubicBezTo>
                <a:cubicBezTo>
                  <a:pt x="236" y="7381"/>
                  <a:pt x="236" y="7533"/>
                  <a:pt x="230" y="7668"/>
                </a:cubicBezTo>
                <a:cubicBezTo>
                  <a:pt x="199" y="8990"/>
                  <a:pt x="178" y="9935"/>
                  <a:pt x="774" y="11231"/>
                </a:cubicBezTo>
                <a:lnTo>
                  <a:pt x="904" y="11168"/>
                </a:lnTo>
                <a:cubicBezTo>
                  <a:pt x="314" y="9909"/>
                  <a:pt x="335" y="8969"/>
                  <a:pt x="366" y="7679"/>
                </a:cubicBezTo>
                <a:cubicBezTo>
                  <a:pt x="371" y="7533"/>
                  <a:pt x="371" y="7392"/>
                  <a:pt x="382" y="7240"/>
                </a:cubicBezTo>
                <a:cubicBezTo>
                  <a:pt x="392" y="6530"/>
                  <a:pt x="445" y="5804"/>
                  <a:pt x="492" y="5109"/>
                </a:cubicBezTo>
                <a:cubicBezTo>
                  <a:pt x="549" y="4273"/>
                  <a:pt x="606" y="3380"/>
                  <a:pt x="606" y="2566"/>
                </a:cubicBezTo>
                <a:cubicBezTo>
                  <a:pt x="606" y="1751"/>
                  <a:pt x="549" y="81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8"/>
          <p:cNvSpPr/>
          <p:nvPr/>
        </p:nvSpPr>
        <p:spPr>
          <a:xfrm>
            <a:off x="4186439" y="4337989"/>
            <a:ext cx="28930" cy="359420"/>
          </a:xfrm>
          <a:custGeom>
            <a:avLst/>
            <a:gdLst/>
            <a:ahLst/>
            <a:cxnLst/>
            <a:rect l="l" t="t" r="r" b="b"/>
            <a:pathLst>
              <a:path w="904" h="11231" extrusionOk="0">
                <a:moveTo>
                  <a:pt x="126" y="1"/>
                </a:moveTo>
                <a:lnTo>
                  <a:pt x="0" y="64"/>
                </a:lnTo>
                <a:cubicBezTo>
                  <a:pt x="413" y="847"/>
                  <a:pt x="470" y="1714"/>
                  <a:pt x="470" y="2566"/>
                </a:cubicBezTo>
                <a:cubicBezTo>
                  <a:pt x="470" y="3412"/>
                  <a:pt x="413" y="4268"/>
                  <a:pt x="355" y="5099"/>
                </a:cubicBezTo>
                <a:cubicBezTo>
                  <a:pt x="308" y="5799"/>
                  <a:pt x="256" y="6519"/>
                  <a:pt x="241" y="7235"/>
                </a:cubicBezTo>
                <a:cubicBezTo>
                  <a:pt x="235" y="7381"/>
                  <a:pt x="235" y="7533"/>
                  <a:pt x="230" y="7668"/>
                </a:cubicBezTo>
                <a:cubicBezTo>
                  <a:pt x="199" y="8990"/>
                  <a:pt x="178" y="9935"/>
                  <a:pt x="773" y="11231"/>
                </a:cubicBezTo>
                <a:lnTo>
                  <a:pt x="904" y="11168"/>
                </a:lnTo>
                <a:cubicBezTo>
                  <a:pt x="314" y="9909"/>
                  <a:pt x="335" y="8969"/>
                  <a:pt x="366" y="7679"/>
                </a:cubicBezTo>
                <a:cubicBezTo>
                  <a:pt x="371" y="7533"/>
                  <a:pt x="371" y="7392"/>
                  <a:pt x="382" y="7240"/>
                </a:cubicBezTo>
                <a:cubicBezTo>
                  <a:pt x="392" y="6530"/>
                  <a:pt x="444" y="5804"/>
                  <a:pt x="491" y="5109"/>
                </a:cubicBezTo>
                <a:cubicBezTo>
                  <a:pt x="549" y="4273"/>
                  <a:pt x="606" y="3380"/>
                  <a:pt x="606" y="2566"/>
                </a:cubicBezTo>
                <a:cubicBezTo>
                  <a:pt x="606" y="1751"/>
                  <a:pt x="549" y="81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8"/>
          <p:cNvSpPr/>
          <p:nvPr/>
        </p:nvSpPr>
        <p:spPr>
          <a:xfrm>
            <a:off x="4234890" y="4337989"/>
            <a:ext cx="28962" cy="359420"/>
          </a:xfrm>
          <a:custGeom>
            <a:avLst/>
            <a:gdLst/>
            <a:ahLst/>
            <a:cxnLst/>
            <a:rect l="l" t="t" r="r" b="b"/>
            <a:pathLst>
              <a:path w="905" h="11231" extrusionOk="0">
                <a:moveTo>
                  <a:pt x="126" y="1"/>
                </a:moveTo>
                <a:lnTo>
                  <a:pt x="1" y="64"/>
                </a:lnTo>
                <a:cubicBezTo>
                  <a:pt x="414" y="847"/>
                  <a:pt x="471" y="1714"/>
                  <a:pt x="471" y="2566"/>
                </a:cubicBezTo>
                <a:cubicBezTo>
                  <a:pt x="471" y="3412"/>
                  <a:pt x="414" y="4268"/>
                  <a:pt x="356" y="5099"/>
                </a:cubicBezTo>
                <a:cubicBezTo>
                  <a:pt x="309" y="5799"/>
                  <a:pt x="257" y="6519"/>
                  <a:pt x="241" y="7235"/>
                </a:cubicBezTo>
                <a:cubicBezTo>
                  <a:pt x="236" y="7381"/>
                  <a:pt x="236" y="7533"/>
                  <a:pt x="231" y="7668"/>
                </a:cubicBezTo>
                <a:cubicBezTo>
                  <a:pt x="199" y="8990"/>
                  <a:pt x="179" y="9935"/>
                  <a:pt x="774" y="11231"/>
                </a:cubicBezTo>
                <a:lnTo>
                  <a:pt x="905" y="11168"/>
                </a:lnTo>
                <a:cubicBezTo>
                  <a:pt x="314" y="9909"/>
                  <a:pt x="335" y="8969"/>
                  <a:pt x="367" y="7679"/>
                </a:cubicBezTo>
                <a:cubicBezTo>
                  <a:pt x="372" y="7533"/>
                  <a:pt x="372" y="7392"/>
                  <a:pt x="382" y="7240"/>
                </a:cubicBezTo>
                <a:cubicBezTo>
                  <a:pt x="393" y="6530"/>
                  <a:pt x="445" y="5804"/>
                  <a:pt x="492" y="5109"/>
                </a:cubicBezTo>
                <a:cubicBezTo>
                  <a:pt x="549" y="4273"/>
                  <a:pt x="607" y="3380"/>
                  <a:pt x="607" y="2566"/>
                </a:cubicBezTo>
                <a:cubicBezTo>
                  <a:pt x="607" y="1751"/>
                  <a:pt x="549" y="81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8"/>
          <p:cNvSpPr/>
          <p:nvPr/>
        </p:nvSpPr>
        <p:spPr>
          <a:xfrm>
            <a:off x="4283374" y="4337989"/>
            <a:ext cx="28962" cy="359420"/>
          </a:xfrm>
          <a:custGeom>
            <a:avLst/>
            <a:gdLst/>
            <a:ahLst/>
            <a:cxnLst/>
            <a:rect l="l" t="t" r="r" b="b"/>
            <a:pathLst>
              <a:path w="905" h="11231" extrusionOk="0">
                <a:moveTo>
                  <a:pt x="126" y="1"/>
                </a:moveTo>
                <a:lnTo>
                  <a:pt x="1" y="64"/>
                </a:lnTo>
                <a:cubicBezTo>
                  <a:pt x="413" y="847"/>
                  <a:pt x="471" y="1714"/>
                  <a:pt x="471" y="2566"/>
                </a:cubicBezTo>
                <a:cubicBezTo>
                  <a:pt x="471" y="3412"/>
                  <a:pt x="413" y="4268"/>
                  <a:pt x="351" y="5099"/>
                </a:cubicBezTo>
                <a:cubicBezTo>
                  <a:pt x="309" y="5799"/>
                  <a:pt x="257" y="6519"/>
                  <a:pt x="241" y="7235"/>
                </a:cubicBezTo>
                <a:cubicBezTo>
                  <a:pt x="236" y="7381"/>
                  <a:pt x="236" y="7533"/>
                  <a:pt x="230" y="7668"/>
                </a:cubicBezTo>
                <a:cubicBezTo>
                  <a:pt x="199" y="8990"/>
                  <a:pt x="178" y="9935"/>
                  <a:pt x="774" y="11231"/>
                </a:cubicBezTo>
                <a:lnTo>
                  <a:pt x="904" y="11168"/>
                </a:lnTo>
                <a:cubicBezTo>
                  <a:pt x="314" y="9909"/>
                  <a:pt x="335" y="8969"/>
                  <a:pt x="366" y="7679"/>
                </a:cubicBezTo>
                <a:cubicBezTo>
                  <a:pt x="372" y="7533"/>
                  <a:pt x="372" y="7392"/>
                  <a:pt x="382" y="7240"/>
                </a:cubicBezTo>
                <a:cubicBezTo>
                  <a:pt x="392" y="6530"/>
                  <a:pt x="445" y="5804"/>
                  <a:pt x="492" y="5109"/>
                </a:cubicBezTo>
                <a:cubicBezTo>
                  <a:pt x="549" y="4273"/>
                  <a:pt x="607" y="3380"/>
                  <a:pt x="607" y="2566"/>
                </a:cubicBezTo>
                <a:cubicBezTo>
                  <a:pt x="607" y="1751"/>
                  <a:pt x="549" y="81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8"/>
          <p:cNvSpPr/>
          <p:nvPr/>
        </p:nvSpPr>
        <p:spPr>
          <a:xfrm>
            <a:off x="4331698" y="4337989"/>
            <a:ext cx="30114" cy="361276"/>
          </a:xfrm>
          <a:custGeom>
            <a:avLst/>
            <a:gdLst/>
            <a:ahLst/>
            <a:cxnLst/>
            <a:rect l="l" t="t" r="r" b="b"/>
            <a:pathLst>
              <a:path w="941" h="11289" extrusionOk="0">
                <a:moveTo>
                  <a:pt x="126" y="1"/>
                </a:moveTo>
                <a:lnTo>
                  <a:pt x="0" y="64"/>
                </a:lnTo>
                <a:cubicBezTo>
                  <a:pt x="408" y="847"/>
                  <a:pt x="470" y="1714"/>
                  <a:pt x="470" y="2566"/>
                </a:cubicBezTo>
                <a:cubicBezTo>
                  <a:pt x="470" y="3412"/>
                  <a:pt x="408" y="4268"/>
                  <a:pt x="350" y="5099"/>
                </a:cubicBezTo>
                <a:cubicBezTo>
                  <a:pt x="303" y="5799"/>
                  <a:pt x="251" y="6519"/>
                  <a:pt x="240" y="7235"/>
                </a:cubicBezTo>
                <a:lnTo>
                  <a:pt x="240" y="7501"/>
                </a:lnTo>
                <a:cubicBezTo>
                  <a:pt x="209" y="8917"/>
                  <a:pt x="188" y="9941"/>
                  <a:pt x="815" y="11288"/>
                </a:cubicBezTo>
                <a:lnTo>
                  <a:pt x="940" y="11225"/>
                </a:lnTo>
                <a:cubicBezTo>
                  <a:pt x="324" y="9909"/>
                  <a:pt x="345" y="8901"/>
                  <a:pt x="376" y="7501"/>
                </a:cubicBezTo>
                <a:lnTo>
                  <a:pt x="376" y="7240"/>
                </a:lnTo>
                <a:cubicBezTo>
                  <a:pt x="392" y="6530"/>
                  <a:pt x="444" y="5809"/>
                  <a:pt x="491" y="5109"/>
                </a:cubicBezTo>
                <a:cubicBezTo>
                  <a:pt x="549" y="4273"/>
                  <a:pt x="606" y="3380"/>
                  <a:pt x="606" y="2566"/>
                </a:cubicBezTo>
                <a:cubicBezTo>
                  <a:pt x="606" y="1751"/>
                  <a:pt x="549" y="81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8"/>
          <p:cNvSpPr/>
          <p:nvPr/>
        </p:nvSpPr>
        <p:spPr>
          <a:xfrm>
            <a:off x="4380342" y="4338341"/>
            <a:ext cx="26914" cy="361084"/>
          </a:xfrm>
          <a:custGeom>
            <a:avLst/>
            <a:gdLst/>
            <a:ahLst/>
            <a:cxnLst/>
            <a:rect l="l" t="t" r="r" b="b"/>
            <a:pathLst>
              <a:path w="841" h="11283" extrusionOk="0">
                <a:moveTo>
                  <a:pt x="120" y="0"/>
                </a:moveTo>
                <a:lnTo>
                  <a:pt x="0" y="63"/>
                </a:lnTo>
                <a:cubicBezTo>
                  <a:pt x="413" y="862"/>
                  <a:pt x="460" y="1745"/>
                  <a:pt x="465" y="2607"/>
                </a:cubicBezTo>
                <a:cubicBezTo>
                  <a:pt x="470" y="3469"/>
                  <a:pt x="407" y="4336"/>
                  <a:pt x="345" y="5176"/>
                </a:cubicBezTo>
                <a:cubicBezTo>
                  <a:pt x="303" y="5892"/>
                  <a:pt x="251" y="6623"/>
                  <a:pt x="235" y="7344"/>
                </a:cubicBezTo>
                <a:cubicBezTo>
                  <a:pt x="230" y="7574"/>
                  <a:pt x="225" y="7798"/>
                  <a:pt x="214" y="7997"/>
                </a:cubicBezTo>
                <a:cubicBezTo>
                  <a:pt x="178" y="9188"/>
                  <a:pt x="152" y="10050"/>
                  <a:pt x="710" y="11282"/>
                </a:cubicBezTo>
                <a:lnTo>
                  <a:pt x="841" y="11230"/>
                </a:lnTo>
                <a:cubicBezTo>
                  <a:pt x="287" y="10018"/>
                  <a:pt x="313" y="9219"/>
                  <a:pt x="355" y="8007"/>
                </a:cubicBezTo>
                <a:cubicBezTo>
                  <a:pt x="360" y="7793"/>
                  <a:pt x="366" y="7579"/>
                  <a:pt x="371" y="7344"/>
                </a:cubicBezTo>
                <a:cubicBezTo>
                  <a:pt x="387" y="6629"/>
                  <a:pt x="439" y="5897"/>
                  <a:pt x="486" y="5192"/>
                </a:cubicBezTo>
                <a:cubicBezTo>
                  <a:pt x="543" y="4341"/>
                  <a:pt x="606" y="3427"/>
                  <a:pt x="606" y="2607"/>
                </a:cubicBezTo>
                <a:cubicBezTo>
                  <a:pt x="606" y="1781"/>
                  <a:pt x="548" y="820"/>
                  <a:pt x="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8"/>
          <p:cNvSpPr/>
          <p:nvPr/>
        </p:nvSpPr>
        <p:spPr>
          <a:xfrm>
            <a:off x="4428793" y="4338341"/>
            <a:ext cx="26946" cy="361564"/>
          </a:xfrm>
          <a:custGeom>
            <a:avLst/>
            <a:gdLst/>
            <a:ahLst/>
            <a:cxnLst/>
            <a:rect l="l" t="t" r="r" b="b"/>
            <a:pathLst>
              <a:path w="842" h="11298" extrusionOk="0">
                <a:moveTo>
                  <a:pt x="121" y="0"/>
                </a:moveTo>
                <a:lnTo>
                  <a:pt x="1" y="63"/>
                </a:lnTo>
                <a:cubicBezTo>
                  <a:pt x="413" y="862"/>
                  <a:pt x="466" y="1745"/>
                  <a:pt x="466" y="2607"/>
                </a:cubicBezTo>
                <a:cubicBezTo>
                  <a:pt x="466" y="3469"/>
                  <a:pt x="408" y="4336"/>
                  <a:pt x="345" y="5176"/>
                </a:cubicBezTo>
                <a:cubicBezTo>
                  <a:pt x="304" y="5887"/>
                  <a:pt x="251" y="6623"/>
                  <a:pt x="236" y="7344"/>
                </a:cubicBezTo>
                <a:cubicBezTo>
                  <a:pt x="231" y="7569"/>
                  <a:pt x="225" y="7778"/>
                  <a:pt x="215" y="7976"/>
                </a:cubicBezTo>
                <a:cubicBezTo>
                  <a:pt x="178" y="9183"/>
                  <a:pt x="152" y="10050"/>
                  <a:pt x="722" y="11298"/>
                </a:cubicBezTo>
                <a:lnTo>
                  <a:pt x="842" y="11235"/>
                </a:lnTo>
                <a:cubicBezTo>
                  <a:pt x="288" y="10024"/>
                  <a:pt x="314" y="9214"/>
                  <a:pt x="356" y="7987"/>
                </a:cubicBezTo>
                <a:cubicBezTo>
                  <a:pt x="361" y="7783"/>
                  <a:pt x="366" y="7574"/>
                  <a:pt x="372" y="7344"/>
                </a:cubicBezTo>
                <a:cubicBezTo>
                  <a:pt x="387" y="6629"/>
                  <a:pt x="440" y="5897"/>
                  <a:pt x="487" y="5192"/>
                </a:cubicBezTo>
                <a:cubicBezTo>
                  <a:pt x="544" y="4341"/>
                  <a:pt x="607" y="3427"/>
                  <a:pt x="607" y="2607"/>
                </a:cubicBezTo>
                <a:cubicBezTo>
                  <a:pt x="607" y="1781"/>
                  <a:pt x="549" y="820"/>
                  <a:pt x="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8"/>
          <p:cNvSpPr/>
          <p:nvPr/>
        </p:nvSpPr>
        <p:spPr>
          <a:xfrm>
            <a:off x="4477277" y="4338341"/>
            <a:ext cx="27266" cy="361916"/>
          </a:xfrm>
          <a:custGeom>
            <a:avLst/>
            <a:gdLst/>
            <a:ahLst/>
            <a:cxnLst/>
            <a:rect l="l" t="t" r="r" b="b"/>
            <a:pathLst>
              <a:path w="852" h="11309" extrusionOk="0">
                <a:moveTo>
                  <a:pt x="121" y="0"/>
                </a:moveTo>
                <a:lnTo>
                  <a:pt x="0" y="63"/>
                </a:lnTo>
                <a:cubicBezTo>
                  <a:pt x="413" y="857"/>
                  <a:pt x="465" y="1750"/>
                  <a:pt x="465" y="2607"/>
                </a:cubicBezTo>
                <a:cubicBezTo>
                  <a:pt x="465" y="3458"/>
                  <a:pt x="408" y="4336"/>
                  <a:pt x="345" y="5176"/>
                </a:cubicBezTo>
                <a:cubicBezTo>
                  <a:pt x="303" y="5887"/>
                  <a:pt x="251" y="6623"/>
                  <a:pt x="235" y="7344"/>
                </a:cubicBezTo>
                <a:cubicBezTo>
                  <a:pt x="230" y="7558"/>
                  <a:pt x="225" y="7762"/>
                  <a:pt x="215" y="7950"/>
                </a:cubicBezTo>
                <a:cubicBezTo>
                  <a:pt x="178" y="9172"/>
                  <a:pt x="152" y="10055"/>
                  <a:pt x="726" y="11308"/>
                </a:cubicBezTo>
                <a:lnTo>
                  <a:pt x="852" y="11251"/>
                </a:lnTo>
                <a:cubicBezTo>
                  <a:pt x="288" y="10029"/>
                  <a:pt x="314" y="9203"/>
                  <a:pt x="356" y="7960"/>
                </a:cubicBezTo>
                <a:cubicBezTo>
                  <a:pt x="361" y="7762"/>
                  <a:pt x="366" y="7558"/>
                  <a:pt x="371" y="7344"/>
                </a:cubicBezTo>
                <a:cubicBezTo>
                  <a:pt x="387" y="6629"/>
                  <a:pt x="439" y="5897"/>
                  <a:pt x="486" y="5182"/>
                </a:cubicBezTo>
                <a:cubicBezTo>
                  <a:pt x="544" y="4341"/>
                  <a:pt x="606" y="3432"/>
                  <a:pt x="606" y="2607"/>
                </a:cubicBezTo>
                <a:cubicBezTo>
                  <a:pt x="606" y="1776"/>
                  <a:pt x="549" y="820"/>
                  <a:pt x="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8"/>
          <p:cNvSpPr/>
          <p:nvPr/>
        </p:nvSpPr>
        <p:spPr>
          <a:xfrm>
            <a:off x="4525761" y="4338341"/>
            <a:ext cx="27586" cy="362748"/>
          </a:xfrm>
          <a:custGeom>
            <a:avLst/>
            <a:gdLst/>
            <a:ahLst/>
            <a:cxnLst/>
            <a:rect l="l" t="t" r="r" b="b"/>
            <a:pathLst>
              <a:path w="862" h="11335" extrusionOk="0">
                <a:moveTo>
                  <a:pt x="120" y="0"/>
                </a:moveTo>
                <a:lnTo>
                  <a:pt x="0" y="63"/>
                </a:lnTo>
                <a:cubicBezTo>
                  <a:pt x="413" y="857"/>
                  <a:pt x="465" y="1750"/>
                  <a:pt x="465" y="2607"/>
                </a:cubicBezTo>
                <a:cubicBezTo>
                  <a:pt x="465" y="3463"/>
                  <a:pt x="402" y="4336"/>
                  <a:pt x="345" y="5176"/>
                </a:cubicBezTo>
                <a:cubicBezTo>
                  <a:pt x="303" y="5882"/>
                  <a:pt x="246" y="6623"/>
                  <a:pt x="235" y="7344"/>
                </a:cubicBezTo>
                <a:cubicBezTo>
                  <a:pt x="230" y="7543"/>
                  <a:pt x="225" y="7731"/>
                  <a:pt x="225" y="7908"/>
                </a:cubicBezTo>
                <a:cubicBezTo>
                  <a:pt x="183" y="9162"/>
                  <a:pt x="157" y="10060"/>
                  <a:pt x="737" y="11335"/>
                </a:cubicBezTo>
                <a:lnTo>
                  <a:pt x="862" y="11277"/>
                </a:lnTo>
                <a:cubicBezTo>
                  <a:pt x="293" y="10034"/>
                  <a:pt x="319" y="9193"/>
                  <a:pt x="361" y="7913"/>
                </a:cubicBezTo>
                <a:cubicBezTo>
                  <a:pt x="361" y="7731"/>
                  <a:pt x="366" y="7543"/>
                  <a:pt x="371" y="7344"/>
                </a:cubicBezTo>
                <a:cubicBezTo>
                  <a:pt x="387" y="6629"/>
                  <a:pt x="439" y="5897"/>
                  <a:pt x="486" y="5187"/>
                </a:cubicBezTo>
                <a:cubicBezTo>
                  <a:pt x="543" y="4341"/>
                  <a:pt x="616" y="3437"/>
                  <a:pt x="606" y="2607"/>
                </a:cubicBezTo>
                <a:cubicBezTo>
                  <a:pt x="601" y="1776"/>
                  <a:pt x="549" y="820"/>
                  <a:pt x="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8"/>
          <p:cNvSpPr/>
          <p:nvPr/>
        </p:nvSpPr>
        <p:spPr>
          <a:xfrm>
            <a:off x="4574213" y="4338341"/>
            <a:ext cx="27618" cy="362748"/>
          </a:xfrm>
          <a:custGeom>
            <a:avLst/>
            <a:gdLst/>
            <a:ahLst/>
            <a:cxnLst/>
            <a:rect l="l" t="t" r="r" b="b"/>
            <a:pathLst>
              <a:path w="863" h="11335" extrusionOk="0">
                <a:moveTo>
                  <a:pt x="121" y="0"/>
                </a:moveTo>
                <a:lnTo>
                  <a:pt x="1" y="63"/>
                </a:lnTo>
                <a:cubicBezTo>
                  <a:pt x="413" y="857"/>
                  <a:pt x="466" y="1750"/>
                  <a:pt x="466" y="2607"/>
                </a:cubicBezTo>
                <a:cubicBezTo>
                  <a:pt x="466" y="3463"/>
                  <a:pt x="403" y="4336"/>
                  <a:pt x="346" y="5176"/>
                </a:cubicBezTo>
                <a:cubicBezTo>
                  <a:pt x="299" y="5882"/>
                  <a:pt x="246" y="6623"/>
                  <a:pt x="236" y="7339"/>
                </a:cubicBezTo>
                <a:cubicBezTo>
                  <a:pt x="231" y="7543"/>
                  <a:pt x="225" y="7725"/>
                  <a:pt x="225" y="7908"/>
                </a:cubicBezTo>
                <a:cubicBezTo>
                  <a:pt x="184" y="9162"/>
                  <a:pt x="158" y="10060"/>
                  <a:pt x="737" y="11335"/>
                </a:cubicBezTo>
                <a:lnTo>
                  <a:pt x="863" y="11277"/>
                </a:lnTo>
                <a:cubicBezTo>
                  <a:pt x="293" y="10034"/>
                  <a:pt x="319" y="9193"/>
                  <a:pt x="361" y="7913"/>
                </a:cubicBezTo>
                <a:cubicBezTo>
                  <a:pt x="361" y="7731"/>
                  <a:pt x="366" y="7543"/>
                  <a:pt x="372" y="7344"/>
                </a:cubicBezTo>
                <a:cubicBezTo>
                  <a:pt x="387" y="6623"/>
                  <a:pt x="440" y="5887"/>
                  <a:pt x="487" y="5187"/>
                </a:cubicBezTo>
                <a:cubicBezTo>
                  <a:pt x="544" y="4341"/>
                  <a:pt x="617" y="3437"/>
                  <a:pt x="607" y="2607"/>
                </a:cubicBezTo>
                <a:cubicBezTo>
                  <a:pt x="602" y="1776"/>
                  <a:pt x="549" y="815"/>
                  <a:pt x="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8"/>
          <p:cNvSpPr/>
          <p:nvPr/>
        </p:nvSpPr>
        <p:spPr>
          <a:xfrm>
            <a:off x="4622522" y="4338341"/>
            <a:ext cx="27778" cy="362908"/>
          </a:xfrm>
          <a:custGeom>
            <a:avLst/>
            <a:gdLst/>
            <a:ahLst/>
            <a:cxnLst/>
            <a:rect l="l" t="t" r="r" b="b"/>
            <a:pathLst>
              <a:path w="868" h="11340" extrusionOk="0">
                <a:moveTo>
                  <a:pt x="121" y="0"/>
                </a:moveTo>
                <a:lnTo>
                  <a:pt x="1" y="58"/>
                </a:lnTo>
                <a:cubicBezTo>
                  <a:pt x="413" y="857"/>
                  <a:pt x="465" y="1750"/>
                  <a:pt x="465" y="2607"/>
                </a:cubicBezTo>
                <a:cubicBezTo>
                  <a:pt x="465" y="3463"/>
                  <a:pt x="408" y="4330"/>
                  <a:pt x="345" y="5176"/>
                </a:cubicBezTo>
                <a:cubicBezTo>
                  <a:pt x="303" y="5882"/>
                  <a:pt x="246" y="6613"/>
                  <a:pt x="236" y="7339"/>
                </a:cubicBezTo>
                <a:cubicBezTo>
                  <a:pt x="230" y="7527"/>
                  <a:pt x="225" y="7710"/>
                  <a:pt x="225" y="7882"/>
                </a:cubicBezTo>
                <a:cubicBezTo>
                  <a:pt x="183" y="9146"/>
                  <a:pt x="157" y="10065"/>
                  <a:pt x="747" y="11340"/>
                </a:cubicBezTo>
                <a:lnTo>
                  <a:pt x="868" y="11288"/>
                </a:lnTo>
                <a:cubicBezTo>
                  <a:pt x="293" y="10034"/>
                  <a:pt x="319" y="9136"/>
                  <a:pt x="361" y="7887"/>
                </a:cubicBezTo>
                <a:cubicBezTo>
                  <a:pt x="361" y="7710"/>
                  <a:pt x="366" y="7537"/>
                  <a:pt x="371" y="7344"/>
                </a:cubicBezTo>
                <a:cubicBezTo>
                  <a:pt x="387" y="6623"/>
                  <a:pt x="439" y="5887"/>
                  <a:pt x="486" y="5187"/>
                </a:cubicBezTo>
                <a:cubicBezTo>
                  <a:pt x="544" y="4341"/>
                  <a:pt x="617" y="3437"/>
                  <a:pt x="606" y="2607"/>
                </a:cubicBezTo>
                <a:cubicBezTo>
                  <a:pt x="601" y="1776"/>
                  <a:pt x="549" y="815"/>
                  <a:pt x="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8"/>
          <p:cNvSpPr/>
          <p:nvPr/>
        </p:nvSpPr>
        <p:spPr>
          <a:xfrm>
            <a:off x="4671005" y="4338181"/>
            <a:ext cx="28450" cy="364732"/>
          </a:xfrm>
          <a:custGeom>
            <a:avLst/>
            <a:gdLst/>
            <a:ahLst/>
            <a:cxnLst/>
            <a:rect l="l" t="t" r="r" b="b"/>
            <a:pathLst>
              <a:path w="889" h="11397" extrusionOk="0">
                <a:moveTo>
                  <a:pt x="120" y="0"/>
                </a:moveTo>
                <a:lnTo>
                  <a:pt x="0" y="63"/>
                </a:lnTo>
                <a:cubicBezTo>
                  <a:pt x="413" y="862"/>
                  <a:pt x="465" y="1739"/>
                  <a:pt x="465" y="2601"/>
                </a:cubicBezTo>
                <a:cubicBezTo>
                  <a:pt x="465" y="3463"/>
                  <a:pt x="402" y="4335"/>
                  <a:pt x="345" y="5176"/>
                </a:cubicBezTo>
                <a:cubicBezTo>
                  <a:pt x="298" y="5887"/>
                  <a:pt x="246" y="6618"/>
                  <a:pt x="235" y="7344"/>
                </a:cubicBezTo>
                <a:cubicBezTo>
                  <a:pt x="230" y="7501"/>
                  <a:pt x="230" y="7647"/>
                  <a:pt x="225" y="7788"/>
                </a:cubicBezTo>
                <a:cubicBezTo>
                  <a:pt x="188" y="9125"/>
                  <a:pt x="162" y="10086"/>
                  <a:pt x="763" y="11397"/>
                </a:cubicBezTo>
                <a:lnTo>
                  <a:pt x="888" y="11340"/>
                </a:lnTo>
                <a:cubicBezTo>
                  <a:pt x="303" y="10060"/>
                  <a:pt x="329" y="9104"/>
                  <a:pt x="361" y="7793"/>
                </a:cubicBezTo>
                <a:cubicBezTo>
                  <a:pt x="366" y="7652"/>
                  <a:pt x="366" y="7501"/>
                  <a:pt x="371" y="7344"/>
                </a:cubicBezTo>
                <a:cubicBezTo>
                  <a:pt x="387" y="6623"/>
                  <a:pt x="439" y="5892"/>
                  <a:pt x="486" y="5187"/>
                </a:cubicBezTo>
                <a:cubicBezTo>
                  <a:pt x="543" y="4341"/>
                  <a:pt x="617" y="3427"/>
                  <a:pt x="606" y="2601"/>
                </a:cubicBezTo>
                <a:cubicBezTo>
                  <a:pt x="601" y="1781"/>
                  <a:pt x="549" y="820"/>
                  <a:pt x="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8"/>
          <p:cNvSpPr/>
          <p:nvPr/>
        </p:nvSpPr>
        <p:spPr>
          <a:xfrm>
            <a:off x="4719457" y="4338181"/>
            <a:ext cx="28450" cy="364572"/>
          </a:xfrm>
          <a:custGeom>
            <a:avLst/>
            <a:gdLst/>
            <a:ahLst/>
            <a:cxnLst/>
            <a:rect l="l" t="t" r="r" b="b"/>
            <a:pathLst>
              <a:path w="889" h="11392" extrusionOk="0">
                <a:moveTo>
                  <a:pt x="121" y="0"/>
                </a:moveTo>
                <a:lnTo>
                  <a:pt x="1" y="63"/>
                </a:lnTo>
                <a:cubicBezTo>
                  <a:pt x="414" y="862"/>
                  <a:pt x="466" y="1745"/>
                  <a:pt x="466" y="2607"/>
                </a:cubicBezTo>
                <a:cubicBezTo>
                  <a:pt x="466" y="3468"/>
                  <a:pt x="403" y="4335"/>
                  <a:pt x="346" y="5176"/>
                </a:cubicBezTo>
                <a:cubicBezTo>
                  <a:pt x="299" y="5887"/>
                  <a:pt x="246" y="6618"/>
                  <a:pt x="236" y="7344"/>
                </a:cubicBezTo>
                <a:cubicBezTo>
                  <a:pt x="231" y="7495"/>
                  <a:pt x="231" y="7647"/>
                  <a:pt x="220" y="7788"/>
                </a:cubicBezTo>
                <a:cubicBezTo>
                  <a:pt x="189" y="9120"/>
                  <a:pt x="163" y="10086"/>
                  <a:pt x="764" y="11392"/>
                </a:cubicBezTo>
                <a:lnTo>
                  <a:pt x="889" y="11340"/>
                </a:lnTo>
                <a:cubicBezTo>
                  <a:pt x="304" y="10060"/>
                  <a:pt x="330" y="9109"/>
                  <a:pt x="361" y="7793"/>
                </a:cubicBezTo>
                <a:cubicBezTo>
                  <a:pt x="367" y="7652"/>
                  <a:pt x="367" y="7501"/>
                  <a:pt x="372" y="7344"/>
                </a:cubicBezTo>
                <a:cubicBezTo>
                  <a:pt x="387" y="6628"/>
                  <a:pt x="440" y="5897"/>
                  <a:pt x="481" y="5192"/>
                </a:cubicBezTo>
                <a:cubicBezTo>
                  <a:pt x="544" y="4341"/>
                  <a:pt x="602" y="3427"/>
                  <a:pt x="602" y="2607"/>
                </a:cubicBezTo>
                <a:cubicBezTo>
                  <a:pt x="602" y="1781"/>
                  <a:pt x="549" y="820"/>
                  <a:pt x="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8"/>
          <p:cNvSpPr/>
          <p:nvPr/>
        </p:nvSpPr>
        <p:spPr>
          <a:xfrm>
            <a:off x="4767941" y="4338181"/>
            <a:ext cx="28450" cy="364572"/>
          </a:xfrm>
          <a:custGeom>
            <a:avLst/>
            <a:gdLst/>
            <a:ahLst/>
            <a:cxnLst/>
            <a:rect l="l" t="t" r="r" b="b"/>
            <a:pathLst>
              <a:path w="889" h="11392" extrusionOk="0">
                <a:moveTo>
                  <a:pt x="116" y="0"/>
                </a:moveTo>
                <a:lnTo>
                  <a:pt x="1" y="63"/>
                </a:lnTo>
                <a:cubicBezTo>
                  <a:pt x="413" y="862"/>
                  <a:pt x="465" y="1745"/>
                  <a:pt x="465" y="2607"/>
                </a:cubicBezTo>
                <a:cubicBezTo>
                  <a:pt x="465" y="3468"/>
                  <a:pt x="403" y="4335"/>
                  <a:pt x="345" y="5176"/>
                </a:cubicBezTo>
                <a:cubicBezTo>
                  <a:pt x="298" y="5887"/>
                  <a:pt x="246" y="6618"/>
                  <a:pt x="236" y="7344"/>
                </a:cubicBezTo>
                <a:cubicBezTo>
                  <a:pt x="230" y="7495"/>
                  <a:pt x="230" y="7647"/>
                  <a:pt x="220" y="7788"/>
                </a:cubicBezTo>
                <a:cubicBezTo>
                  <a:pt x="189" y="9120"/>
                  <a:pt x="163" y="10086"/>
                  <a:pt x="763" y="11392"/>
                </a:cubicBezTo>
                <a:lnTo>
                  <a:pt x="889" y="11340"/>
                </a:lnTo>
                <a:cubicBezTo>
                  <a:pt x="304" y="10055"/>
                  <a:pt x="330" y="9109"/>
                  <a:pt x="361" y="7793"/>
                </a:cubicBezTo>
                <a:cubicBezTo>
                  <a:pt x="366" y="7652"/>
                  <a:pt x="366" y="7501"/>
                  <a:pt x="371" y="7344"/>
                </a:cubicBezTo>
                <a:cubicBezTo>
                  <a:pt x="387" y="6628"/>
                  <a:pt x="439" y="5897"/>
                  <a:pt x="481" y="5192"/>
                </a:cubicBezTo>
                <a:cubicBezTo>
                  <a:pt x="544" y="4341"/>
                  <a:pt x="601" y="3432"/>
                  <a:pt x="601" y="2607"/>
                </a:cubicBezTo>
                <a:cubicBezTo>
                  <a:pt x="601" y="1776"/>
                  <a:pt x="549" y="82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8"/>
          <p:cNvSpPr/>
          <p:nvPr/>
        </p:nvSpPr>
        <p:spPr>
          <a:xfrm>
            <a:off x="4816425" y="4338181"/>
            <a:ext cx="28450" cy="364572"/>
          </a:xfrm>
          <a:custGeom>
            <a:avLst/>
            <a:gdLst/>
            <a:ahLst/>
            <a:cxnLst/>
            <a:rect l="l" t="t" r="r" b="b"/>
            <a:pathLst>
              <a:path w="889" h="11392" extrusionOk="0">
                <a:moveTo>
                  <a:pt x="120" y="0"/>
                </a:moveTo>
                <a:lnTo>
                  <a:pt x="0" y="63"/>
                </a:lnTo>
                <a:cubicBezTo>
                  <a:pt x="413" y="857"/>
                  <a:pt x="465" y="1750"/>
                  <a:pt x="465" y="2607"/>
                </a:cubicBezTo>
                <a:cubicBezTo>
                  <a:pt x="465" y="3458"/>
                  <a:pt x="403" y="4335"/>
                  <a:pt x="345" y="5176"/>
                </a:cubicBezTo>
                <a:cubicBezTo>
                  <a:pt x="298" y="5881"/>
                  <a:pt x="246" y="6618"/>
                  <a:pt x="235" y="7344"/>
                </a:cubicBezTo>
                <a:cubicBezTo>
                  <a:pt x="230" y="7495"/>
                  <a:pt x="230" y="7647"/>
                  <a:pt x="225" y="7788"/>
                </a:cubicBezTo>
                <a:cubicBezTo>
                  <a:pt x="188" y="9120"/>
                  <a:pt x="162" y="10086"/>
                  <a:pt x="763" y="11392"/>
                </a:cubicBezTo>
                <a:lnTo>
                  <a:pt x="888" y="11334"/>
                </a:lnTo>
                <a:cubicBezTo>
                  <a:pt x="303" y="10055"/>
                  <a:pt x="329" y="9109"/>
                  <a:pt x="361" y="7788"/>
                </a:cubicBezTo>
                <a:cubicBezTo>
                  <a:pt x="366" y="7647"/>
                  <a:pt x="366" y="7501"/>
                  <a:pt x="371" y="7344"/>
                </a:cubicBezTo>
                <a:cubicBezTo>
                  <a:pt x="387" y="6628"/>
                  <a:pt x="439" y="5897"/>
                  <a:pt x="486" y="5181"/>
                </a:cubicBezTo>
                <a:cubicBezTo>
                  <a:pt x="544" y="4341"/>
                  <a:pt x="601" y="3432"/>
                  <a:pt x="601" y="2607"/>
                </a:cubicBezTo>
                <a:cubicBezTo>
                  <a:pt x="601" y="1776"/>
                  <a:pt x="549" y="820"/>
                  <a:pt x="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8"/>
          <p:cNvSpPr/>
          <p:nvPr/>
        </p:nvSpPr>
        <p:spPr>
          <a:xfrm>
            <a:off x="4864909" y="4338181"/>
            <a:ext cx="28418" cy="364572"/>
          </a:xfrm>
          <a:custGeom>
            <a:avLst/>
            <a:gdLst/>
            <a:ahLst/>
            <a:cxnLst/>
            <a:rect l="l" t="t" r="r" b="b"/>
            <a:pathLst>
              <a:path w="888" h="11392" extrusionOk="0">
                <a:moveTo>
                  <a:pt x="115" y="0"/>
                </a:moveTo>
                <a:lnTo>
                  <a:pt x="0" y="63"/>
                </a:lnTo>
                <a:cubicBezTo>
                  <a:pt x="413" y="857"/>
                  <a:pt x="465" y="1750"/>
                  <a:pt x="465" y="2607"/>
                </a:cubicBezTo>
                <a:cubicBezTo>
                  <a:pt x="465" y="3458"/>
                  <a:pt x="402" y="4335"/>
                  <a:pt x="345" y="5176"/>
                </a:cubicBezTo>
                <a:cubicBezTo>
                  <a:pt x="298" y="5881"/>
                  <a:pt x="246" y="6618"/>
                  <a:pt x="235" y="7339"/>
                </a:cubicBezTo>
                <a:cubicBezTo>
                  <a:pt x="230" y="7495"/>
                  <a:pt x="230" y="7647"/>
                  <a:pt x="219" y="7788"/>
                </a:cubicBezTo>
                <a:cubicBezTo>
                  <a:pt x="188" y="9120"/>
                  <a:pt x="162" y="10086"/>
                  <a:pt x="763" y="11392"/>
                </a:cubicBezTo>
                <a:lnTo>
                  <a:pt x="888" y="11334"/>
                </a:lnTo>
                <a:cubicBezTo>
                  <a:pt x="303" y="10055"/>
                  <a:pt x="329" y="9109"/>
                  <a:pt x="360" y="7788"/>
                </a:cubicBezTo>
                <a:cubicBezTo>
                  <a:pt x="366" y="7647"/>
                  <a:pt x="366" y="7495"/>
                  <a:pt x="371" y="7344"/>
                </a:cubicBezTo>
                <a:cubicBezTo>
                  <a:pt x="387" y="6628"/>
                  <a:pt x="439" y="5897"/>
                  <a:pt x="481" y="5181"/>
                </a:cubicBezTo>
                <a:cubicBezTo>
                  <a:pt x="543" y="4341"/>
                  <a:pt x="601" y="3432"/>
                  <a:pt x="601" y="2607"/>
                </a:cubicBezTo>
                <a:cubicBezTo>
                  <a:pt x="601" y="1776"/>
                  <a:pt x="548" y="820"/>
                  <a:pt x="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8"/>
          <p:cNvSpPr/>
          <p:nvPr/>
        </p:nvSpPr>
        <p:spPr>
          <a:xfrm>
            <a:off x="4913360" y="4338181"/>
            <a:ext cx="28450" cy="364572"/>
          </a:xfrm>
          <a:custGeom>
            <a:avLst/>
            <a:gdLst/>
            <a:ahLst/>
            <a:cxnLst/>
            <a:rect l="l" t="t" r="r" b="b"/>
            <a:pathLst>
              <a:path w="889" h="11392" extrusionOk="0">
                <a:moveTo>
                  <a:pt x="121" y="0"/>
                </a:moveTo>
                <a:lnTo>
                  <a:pt x="1" y="58"/>
                </a:lnTo>
                <a:cubicBezTo>
                  <a:pt x="413" y="857"/>
                  <a:pt x="466" y="1750"/>
                  <a:pt x="466" y="2607"/>
                </a:cubicBezTo>
                <a:cubicBezTo>
                  <a:pt x="466" y="3458"/>
                  <a:pt x="403" y="4325"/>
                  <a:pt x="345" y="5171"/>
                </a:cubicBezTo>
                <a:cubicBezTo>
                  <a:pt x="298" y="5881"/>
                  <a:pt x="246" y="6613"/>
                  <a:pt x="236" y="7339"/>
                </a:cubicBezTo>
                <a:cubicBezTo>
                  <a:pt x="231" y="7495"/>
                  <a:pt x="231" y="7636"/>
                  <a:pt x="225" y="7783"/>
                </a:cubicBezTo>
                <a:cubicBezTo>
                  <a:pt x="189" y="9120"/>
                  <a:pt x="163" y="10081"/>
                  <a:pt x="763" y="11392"/>
                </a:cubicBezTo>
                <a:lnTo>
                  <a:pt x="889" y="11334"/>
                </a:lnTo>
                <a:cubicBezTo>
                  <a:pt x="304" y="10055"/>
                  <a:pt x="330" y="9099"/>
                  <a:pt x="361" y="7788"/>
                </a:cubicBezTo>
                <a:cubicBezTo>
                  <a:pt x="366" y="7647"/>
                  <a:pt x="366" y="7495"/>
                  <a:pt x="372" y="7344"/>
                </a:cubicBezTo>
                <a:cubicBezTo>
                  <a:pt x="387" y="6618"/>
                  <a:pt x="439" y="5887"/>
                  <a:pt x="486" y="5181"/>
                </a:cubicBezTo>
                <a:cubicBezTo>
                  <a:pt x="544" y="4335"/>
                  <a:pt x="601" y="3432"/>
                  <a:pt x="601" y="2607"/>
                </a:cubicBezTo>
                <a:cubicBezTo>
                  <a:pt x="601" y="1776"/>
                  <a:pt x="549" y="815"/>
                  <a:pt x="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8"/>
          <p:cNvSpPr/>
          <p:nvPr/>
        </p:nvSpPr>
        <p:spPr>
          <a:xfrm>
            <a:off x="4961844" y="4338181"/>
            <a:ext cx="28450" cy="364572"/>
          </a:xfrm>
          <a:custGeom>
            <a:avLst/>
            <a:gdLst/>
            <a:ahLst/>
            <a:cxnLst/>
            <a:rect l="l" t="t" r="r" b="b"/>
            <a:pathLst>
              <a:path w="889" h="11392" extrusionOk="0">
                <a:moveTo>
                  <a:pt x="121" y="0"/>
                </a:moveTo>
                <a:lnTo>
                  <a:pt x="0" y="58"/>
                </a:lnTo>
                <a:cubicBezTo>
                  <a:pt x="413" y="857"/>
                  <a:pt x="465" y="1750"/>
                  <a:pt x="465" y="2607"/>
                </a:cubicBezTo>
                <a:cubicBezTo>
                  <a:pt x="465" y="3458"/>
                  <a:pt x="403" y="4325"/>
                  <a:pt x="345" y="5171"/>
                </a:cubicBezTo>
                <a:cubicBezTo>
                  <a:pt x="298" y="5881"/>
                  <a:pt x="246" y="6613"/>
                  <a:pt x="235" y="7339"/>
                </a:cubicBezTo>
                <a:cubicBezTo>
                  <a:pt x="230" y="7495"/>
                  <a:pt x="230" y="7636"/>
                  <a:pt x="220" y="7783"/>
                </a:cubicBezTo>
                <a:cubicBezTo>
                  <a:pt x="188" y="9120"/>
                  <a:pt x="162" y="10081"/>
                  <a:pt x="763" y="11392"/>
                </a:cubicBezTo>
                <a:lnTo>
                  <a:pt x="888" y="11334"/>
                </a:lnTo>
                <a:cubicBezTo>
                  <a:pt x="303" y="10055"/>
                  <a:pt x="329" y="9099"/>
                  <a:pt x="361" y="7788"/>
                </a:cubicBezTo>
                <a:cubicBezTo>
                  <a:pt x="366" y="7647"/>
                  <a:pt x="366" y="7495"/>
                  <a:pt x="371" y="7344"/>
                </a:cubicBezTo>
                <a:cubicBezTo>
                  <a:pt x="387" y="6618"/>
                  <a:pt x="439" y="5887"/>
                  <a:pt x="481" y="5181"/>
                </a:cubicBezTo>
                <a:cubicBezTo>
                  <a:pt x="544" y="4341"/>
                  <a:pt x="601" y="3432"/>
                  <a:pt x="601" y="2607"/>
                </a:cubicBezTo>
                <a:cubicBezTo>
                  <a:pt x="601" y="1776"/>
                  <a:pt x="549" y="815"/>
                  <a:pt x="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8"/>
          <p:cNvSpPr/>
          <p:nvPr/>
        </p:nvSpPr>
        <p:spPr>
          <a:xfrm>
            <a:off x="5010328" y="4337989"/>
            <a:ext cx="28450" cy="364604"/>
          </a:xfrm>
          <a:custGeom>
            <a:avLst/>
            <a:gdLst/>
            <a:ahLst/>
            <a:cxnLst/>
            <a:rect l="l" t="t" r="r" b="b"/>
            <a:pathLst>
              <a:path w="889" h="11393" extrusionOk="0">
                <a:moveTo>
                  <a:pt x="115" y="1"/>
                </a:moveTo>
                <a:lnTo>
                  <a:pt x="0" y="64"/>
                </a:lnTo>
                <a:cubicBezTo>
                  <a:pt x="413" y="863"/>
                  <a:pt x="465" y="1740"/>
                  <a:pt x="465" y="2602"/>
                </a:cubicBezTo>
                <a:cubicBezTo>
                  <a:pt x="465" y="3464"/>
                  <a:pt x="402" y="4336"/>
                  <a:pt x="345" y="5177"/>
                </a:cubicBezTo>
                <a:cubicBezTo>
                  <a:pt x="298" y="5887"/>
                  <a:pt x="246" y="6619"/>
                  <a:pt x="235" y="7345"/>
                </a:cubicBezTo>
                <a:cubicBezTo>
                  <a:pt x="230" y="7496"/>
                  <a:pt x="230" y="7642"/>
                  <a:pt x="219" y="7789"/>
                </a:cubicBezTo>
                <a:cubicBezTo>
                  <a:pt x="188" y="9120"/>
                  <a:pt x="162" y="10087"/>
                  <a:pt x="763" y="11393"/>
                </a:cubicBezTo>
                <a:lnTo>
                  <a:pt x="888" y="11340"/>
                </a:lnTo>
                <a:cubicBezTo>
                  <a:pt x="303" y="10061"/>
                  <a:pt x="329" y="9105"/>
                  <a:pt x="361" y="7794"/>
                </a:cubicBezTo>
                <a:cubicBezTo>
                  <a:pt x="366" y="7653"/>
                  <a:pt x="366" y="7501"/>
                  <a:pt x="371" y="7345"/>
                </a:cubicBezTo>
                <a:cubicBezTo>
                  <a:pt x="387" y="6624"/>
                  <a:pt x="439" y="5893"/>
                  <a:pt x="481" y="5187"/>
                </a:cubicBezTo>
                <a:cubicBezTo>
                  <a:pt x="543" y="4341"/>
                  <a:pt x="601" y="3427"/>
                  <a:pt x="601" y="2602"/>
                </a:cubicBezTo>
                <a:cubicBezTo>
                  <a:pt x="601" y="1782"/>
                  <a:pt x="549" y="821"/>
                  <a:pt x="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8"/>
          <p:cNvSpPr/>
          <p:nvPr/>
        </p:nvSpPr>
        <p:spPr>
          <a:xfrm>
            <a:off x="5058780" y="4337989"/>
            <a:ext cx="28450" cy="364604"/>
          </a:xfrm>
          <a:custGeom>
            <a:avLst/>
            <a:gdLst/>
            <a:ahLst/>
            <a:cxnLst/>
            <a:rect l="l" t="t" r="r" b="b"/>
            <a:pathLst>
              <a:path w="889" h="11393" extrusionOk="0">
                <a:moveTo>
                  <a:pt x="121" y="1"/>
                </a:moveTo>
                <a:lnTo>
                  <a:pt x="1" y="64"/>
                </a:lnTo>
                <a:cubicBezTo>
                  <a:pt x="413" y="863"/>
                  <a:pt x="466" y="1740"/>
                  <a:pt x="466" y="2602"/>
                </a:cubicBezTo>
                <a:cubicBezTo>
                  <a:pt x="466" y="3464"/>
                  <a:pt x="403" y="4336"/>
                  <a:pt x="346" y="5177"/>
                </a:cubicBezTo>
                <a:cubicBezTo>
                  <a:pt x="299" y="5887"/>
                  <a:pt x="246" y="6619"/>
                  <a:pt x="236" y="7345"/>
                </a:cubicBezTo>
                <a:cubicBezTo>
                  <a:pt x="231" y="7496"/>
                  <a:pt x="231" y="7642"/>
                  <a:pt x="225" y="7789"/>
                </a:cubicBezTo>
                <a:cubicBezTo>
                  <a:pt x="189" y="9120"/>
                  <a:pt x="163" y="10087"/>
                  <a:pt x="763" y="11393"/>
                </a:cubicBezTo>
                <a:lnTo>
                  <a:pt x="889" y="11340"/>
                </a:lnTo>
                <a:cubicBezTo>
                  <a:pt x="304" y="10061"/>
                  <a:pt x="330" y="9105"/>
                  <a:pt x="361" y="7794"/>
                </a:cubicBezTo>
                <a:cubicBezTo>
                  <a:pt x="366" y="7653"/>
                  <a:pt x="366" y="7501"/>
                  <a:pt x="372" y="7345"/>
                </a:cubicBezTo>
                <a:cubicBezTo>
                  <a:pt x="387" y="6624"/>
                  <a:pt x="440" y="5893"/>
                  <a:pt x="487" y="5187"/>
                </a:cubicBezTo>
                <a:cubicBezTo>
                  <a:pt x="544" y="4341"/>
                  <a:pt x="601" y="3433"/>
                  <a:pt x="601" y="2602"/>
                </a:cubicBezTo>
                <a:cubicBezTo>
                  <a:pt x="601" y="1777"/>
                  <a:pt x="549" y="821"/>
                  <a:pt x="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8"/>
          <p:cNvSpPr/>
          <p:nvPr/>
        </p:nvSpPr>
        <p:spPr>
          <a:xfrm>
            <a:off x="5107263" y="4337989"/>
            <a:ext cx="28450" cy="364604"/>
          </a:xfrm>
          <a:custGeom>
            <a:avLst/>
            <a:gdLst/>
            <a:ahLst/>
            <a:cxnLst/>
            <a:rect l="l" t="t" r="r" b="b"/>
            <a:pathLst>
              <a:path w="889" h="11393" extrusionOk="0">
                <a:moveTo>
                  <a:pt x="115" y="1"/>
                </a:moveTo>
                <a:lnTo>
                  <a:pt x="1" y="64"/>
                </a:lnTo>
                <a:cubicBezTo>
                  <a:pt x="413" y="852"/>
                  <a:pt x="465" y="1751"/>
                  <a:pt x="465" y="2602"/>
                </a:cubicBezTo>
                <a:cubicBezTo>
                  <a:pt x="465" y="3459"/>
                  <a:pt x="403" y="4336"/>
                  <a:pt x="345" y="5177"/>
                </a:cubicBezTo>
                <a:cubicBezTo>
                  <a:pt x="298" y="5882"/>
                  <a:pt x="246" y="6619"/>
                  <a:pt x="236" y="7345"/>
                </a:cubicBezTo>
                <a:cubicBezTo>
                  <a:pt x="230" y="7496"/>
                  <a:pt x="230" y="7642"/>
                  <a:pt x="220" y="7789"/>
                </a:cubicBezTo>
                <a:cubicBezTo>
                  <a:pt x="189" y="9120"/>
                  <a:pt x="162" y="10087"/>
                  <a:pt x="763" y="11393"/>
                </a:cubicBezTo>
                <a:lnTo>
                  <a:pt x="888" y="11335"/>
                </a:lnTo>
                <a:cubicBezTo>
                  <a:pt x="303" y="10055"/>
                  <a:pt x="330" y="9105"/>
                  <a:pt x="361" y="7789"/>
                </a:cubicBezTo>
                <a:cubicBezTo>
                  <a:pt x="366" y="7642"/>
                  <a:pt x="366" y="7501"/>
                  <a:pt x="371" y="7345"/>
                </a:cubicBezTo>
                <a:cubicBezTo>
                  <a:pt x="387" y="6624"/>
                  <a:pt x="439" y="5893"/>
                  <a:pt x="481" y="5182"/>
                </a:cubicBezTo>
                <a:cubicBezTo>
                  <a:pt x="544" y="4341"/>
                  <a:pt x="601" y="3433"/>
                  <a:pt x="601" y="2602"/>
                </a:cubicBezTo>
                <a:cubicBezTo>
                  <a:pt x="601" y="1777"/>
                  <a:pt x="549" y="821"/>
                  <a:pt x="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8"/>
          <p:cNvSpPr/>
          <p:nvPr/>
        </p:nvSpPr>
        <p:spPr>
          <a:xfrm>
            <a:off x="3977319" y="4318947"/>
            <a:ext cx="1185309" cy="34307"/>
          </a:xfrm>
          <a:custGeom>
            <a:avLst/>
            <a:gdLst/>
            <a:ahLst/>
            <a:cxnLst/>
            <a:rect l="l" t="t" r="r" b="b"/>
            <a:pathLst>
              <a:path w="37038" h="1072" extrusionOk="0">
                <a:moveTo>
                  <a:pt x="17968" y="1"/>
                </a:moveTo>
                <a:lnTo>
                  <a:pt x="0" y="1"/>
                </a:lnTo>
                <a:lnTo>
                  <a:pt x="1066" y="1071"/>
                </a:lnTo>
                <a:lnTo>
                  <a:pt x="17968" y="1071"/>
                </a:lnTo>
                <a:lnTo>
                  <a:pt x="35967" y="1071"/>
                </a:lnTo>
                <a:lnTo>
                  <a:pt x="3703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8"/>
          <p:cNvSpPr/>
          <p:nvPr/>
        </p:nvSpPr>
        <p:spPr>
          <a:xfrm>
            <a:off x="5128321" y="4318947"/>
            <a:ext cx="34307" cy="411552"/>
          </a:xfrm>
          <a:custGeom>
            <a:avLst/>
            <a:gdLst/>
            <a:ahLst/>
            <a:cxnLst/>
            <a:rect l="l" t="t" r="r" b="b"/>
            <a:pathLst>
              <a:path w="1072" h="12860" extrusionOk="0">
                <a:moveTo>
                  <a:pt x="1071" y="1"/>
                </a:moveTo>
                <a:lnTo>
                  <a:pt x="1071" y="12860"/>
                </a:lnTo>
                <a:lnTo>
                  <a:pt x="1" y="12860"/>
                </a:lnTo>
                <a:lnTo>
                  <a:pt x="1" y="107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8"/>
          <p:cNvSpPr/>
          <p:nvPr/>
        </p:nvSpPr>
        <p:spPr>
          <a:xfrm>
            <a:off x="3977319" y="4318947"/>
            <a:ext cx="34115" cy="411552"/>
          </a:xfrm>
          <a:custGeom>
            <a:avLst/>
            <a:gdLst/>
            <a:ahLst/>
            <a:cxnLst/>
            <a:rect l="l" t="t" r="r" b="b"/>
            <a:pathLst>
              <a:path w="1066" h="12860" extrusionOk="0">
                <a:moveTo>
                  <a:pt x="0" y="1"/>
                </a:moveTo>
                <a:lnTo>
                  <a:pt x="0" y="12860"/>
                </a:lnTo>
                <a:lnTo>
                  <a:pt x="1066" y="12860"/>
                </a:lnTo>
                <a:lnTo>
                  <a:pt x="1066" y="107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8"/>
          <p:cNvSpPr/>
          <p:nvPr/>
        </p:nvSpPr>
        <p:spPr>
          <a:xfrm>
            <a:off x="8630847" y="2165662"/>
            <a:ext cx="160813" cy="160813"/>
          </a:xfrm>
          <a:custGeom>
            <a:avLst/>
            <a:gdLst/>
            <a:ahLst/>
            <a:cxnLst/>
            <a:rect l="l" t="t" r="r" b="b"/>
            <a:pathLst>
              <a:path w="5025" h="5025" extrusionOk="0">
                <a:moveTo>
                  <a:pt x="2513" y="0"/>
                </a:moveTo>
                <a:cubicBezTo>
                  <a:pt x="1123" y="0"/>
                  <a:pt x="0" y="1123"/>
                  <a:pt x="0" y="2513"/>
                </a:cubicBezTo>
                <a:cubicBezTo>
                  <a:pt x="0" y="3902"/>
                  <a:pt x="1123" y="5025"/>
                  <a:pt x="2513" y="5025"/>
                </a:cubicBezTo>
                <a:cubicBezTo>
                  <a:pt x="3902" y="5025"/>
                  <a:pt x="5025" y="3902"/>
                  <a:pt x="5025" y="2513"/>
                </a:cubicBezTo>
                <a:cubicBezTo>
                  <a:pt x="5025" y="1123"/>
                  <a:pt x="3902" y="0"/>
                  <a:pt x="2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8"/>
          <p:cNvSpPr/>
          <p:nvPr/>
        </p:nvSpPr>
        <p:spPr>
          <a:xfrm>
            <a:off x="8061683" y="2370734"/>
            <a:ext cx="158828" cy="145515"/>
          </a:xfrm>
          <a:custGeom>
            <a:avLst/>
            <a:gdLst/>
            <a:ahLst/>
            <a:cxnLst/>
            <a:rect l="l" t="t" r="r" b="b"/>
            <a:pathLst>
              <a:path w="4963" h="4547" extrusionOk="0">
                <a:moveTo>
                  <a:pt x="2568" y="1"/>
                </a:moveTo>
                <a:cubicBezTo>
                  <a:pt x="1852" y="1"/>
                  <a:pt x="1164" y="341"/>
                  <a:pt x="732" y="941"/>
                </a:cubicBezTo>
                <a:cubicBezTo>
                  <a:pt x="1" y="1960"/>
                  <a:pt x="225" y="3375"/>
                  <a:pt x="1244" y="4117"/>
                </a:cubicBezTo>
                <a:cubicBezTo>
                  <a:pt x="1637" y="4402"/>
                  <a:pt x="2103" y="4546"/>
                  <a:pt x="2569" y="4546"/>
                </a:cubicBezTo>
                <a:cubicBezTo>
                  <a:pt x="2982" y="4546"/>
                  <a:pt x="3396" y="4434"/>
                  <a:pt x="3761" y="4206"/>
                </a:cubicBezTo>
                <a:cubicBezTo>
                  <a:pt x="4545" y="3725"/>
                  <a:pt x="4963" y="2821"/>
                  <a:pt x="4816" y="1913"/>
                </a:cubicBezTo>
                <a:cubicBezTo>
                  <a:pt x="4670" y="1004"/>
                  <a:pt x="3991" y="278"/>
                  <a:pt x="3098" y="64"/>
                </a:cubicBezTo>
                <a:cubicBezTo>
                  <a:pt x="2922" y="21"/>
                  <a:pt x="274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8"/>
          <p:cNvSpPr/>
          <p:nvPr/>
        </p:nvSpPr>
        <p:spPr>
          <a:xfrm>
            <a:off x="7539485" y="2449681"/>
            <a:ext cx="148972" cy="143371"/>
          </a:xfrm>
          <a:custGeom>
            <a:avLst/>
            <a:gdLst/>
            <a:ahLst/>
            <a:cxnLst/>
            <a:rect l="l" t="t" r="r" b="b"/>
            <a:pathLst>
              <a:path w="4655" h="4480" extrusionOk="0">
                <a:moveTo>
                  <a:pt x="2241" y="1"/>
                </a:moveTo>
                <a:cubicBezTo>
                  <a:pt x="1004" y="1"/>
                  <a:pt x="1" y="1004"/>
                  <a:pt x="1" y="2242"/>
                </a:cubicBezTo>
                <a:cubicBezTo>
                  <a:pt x="1" y="3145"/>
                  <a:pt x="549" y="3965"/>
                  <a:pt x="1385" y="4310"/>
                </a:cubicBezTo>
                <a:cubicBezTo>
                  <a:pt x="1662" y="4424"/>
                  <a:pt x="1953" y="4480"/>
                  <a:pt x="2243" y="4480"/>
                </a:cubicBezTo>
                <a:cubicBezTo>
                  <a:pt x="2825" y="4480"/>
                  <a:pt x="3398" y="4254"/>
                  <a:pt x="3824" y="3824"/>
                </a:cubicBezTo>
                <a:cubicBezTo>
                  <a:pt x="4466" y="3187"/>
                  <a:pt x="4654" y="2221"/>
                  <a:pt x="4310" y="1385"/>
                </a:cubicBezTo>
                <a:cubicBezTo>
                  <a:pt x="3965" y="549"/>
                  <a:pt x="3145" y="1"/>
                  <a:pt x="2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8"/>
          <p:cNvSpPr/>
          <p:nvPr/>
        </p:nvSpPr>
        <p:spPr>
          <a:xfrm>
            <a:off x="7063768" y="2575739"/>
            <a:ext cx="131242" cy="126218"/>
          </a:xfrm>
          <a:custGeom>
            <a:avLst/>
            <a:gdLst/>
            <a:ahLst/>
            <a:cxnLst/>
            <a:rect l="l" t="t" r="r" b="b"/>
            <a:pathLst>
              <a:path w="4101" h="3944" extrusionOk="0">
                <a:moveTo>
                  <a:pt x="1975" y="0"/>
                </a:moveTo>
                <a:cubicBezTo>
                  <a:pt x="883" y="5"/>
                  <a:pt x="6" y="883"/>
                  <a:pt x="1" y="1969"/>
                </a:cubicBezTo>
                <a:cubicBezTo>
                  <a:pt x="1" y="2768"/>
                  <a:pt x="481" y="3489"/>
                  <a:pt x="1218" y="3792"/>
                </a:cubicBezTo>
                <a:cubicBezTo>
                  <a:pt x="1461" y="3894"/>
                  <a:pt x="1717" y="3943"/>
                  <a:pt x="1970" y="3943"/>
                </a:cubicBezTo>
                <a:cubicBezTo>
                  <a:pt x="2483" y="3943"/>
                  <a:pt x="2987" y="3741"/>
                  <a:pt x="3364" y="3364"/>
                </a:cubicBezTo>
                <a:cubicBezTo>
                  <a:pt x="3929" y="2800"/>
                  <a:pt x="4101" y="1953"/>
                  <a:pt x="3793" y="1217"/>
                </a:cubicBezTo>
                <a:cubicBezTo>
                  <a:pt x="3490" y="481"/>
                  <a:pt x="2769" y="0"/>
                  <a:pt x="19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8"/>
          <p:cNvSpPr/>
          <p:nvPr/>
        </p:nvSpPr>
        <p:spPr>
          <a:xfrm>
            <a:off x="6603092" y="2669826"/>
            <a:ext cx="131434" cy="126154"/>
          </a:xfrm>
          <a:custGeom>
            <a:avLst/>
            <a:gdLst/>
            <a:ahLst/>
            <a:cxnLst/>
            <a:rect l="l" t="t" r="r" b="b"/>
            <a:pathLst>
              <a:path w="4107" h="3942" extrusionOk="0">
                <a:moveTo>
                  <a:pt x="1971" y="1"/>
                </a:moveTo>
                <a:cubicBezTo>
                  <a:pt x="884" y="1"/>
                  <a:pt x="1" y="887"/>
                  <a:pt x="6" y="1975"/>
                </a:cubicBezTo>
                <a:cubicBezTo>
                  <a:pt x="11" y="2774"/>
                  <a:pt x="492" y="3490"/>
                  <a:pt x="1228" y="3793"/>
                </a:cubicBezTo>
                <a:cubicBezTo>
                  <a:pt x="1471" y="3893"/>
                  <a:pt x="1727" y="3941"/>
                  <a:pt x="1979" y="3941"/>
                </a:cubicBezTo>
                <a:cubicBezTo>
                  <a:pt x="2493" y="3941"/>
                  <a:pt x="2997" y="3740"/>
                  <a:pt x="3375" y="3359"/>
                </a:cubicBezTo>
                <a:cubicBezTo>
                  <a:pt x="3939" y="2795"/>
                  <a:pt x="4106" y="1949"/>
                  <a:pt x="3798" y="1212"/>
                </a:cubicBezTo>
                <a:cubicBezTo>
                  <a:pt x="3495" y="476"/>
                  <a:pt x="2774" y="1"/>
                  <a:pt x="1980" y="1"/>
                </a:cubicBezTo>
                <a:cubicBezTo>
                  <a:pt x="1977" y="1"/>
                  <a:pt x="1974" y="1"/>
                  <a:pt x="1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8"/>
          <p:cNvSpPr/>
          <p:nvPr/>
        </p:nvSpPr>
        <p:spPr>
          <a:xfrm>
            <a:off x="6164658" y="2720486"/>
            <a:ext cx="139947" cy="134635"/>
          </a:xfrm>
          <a:custGeom>
            <a:avLst/>
            <a:gdLst/>
            <a:ahLst/>
            <a:cxnLst/>
            <a:rect l="l" t="t" r="r" b="b"/>
            <a:pathLst>
              <a:path w="4373" h="4207" extrusionOk="0">
                <a:moveTo>
                  <a:pt x="2106" y="0"/>
                </a:moveTo>
                <a:cubicBezTo>
                  <a:pt x="941" y="0"/>
                  <a:pt x="1" y="946"/>
                  <a:pt x="1" y="2110"/>
                </a:cubicBezTo>
                <a:cubicBezTo>
                  <a:pt x="6" y="2962"/>
                  <a:pt x="518" y="3724"/>
                  <a:pt x="1307" y="4048"/>
                </a:cubicBezTo>
                <a:cubicBezTo>
                  <a:pt x="1564" y="4155"/>
                  <a:pt x="1835" y="4206"/>
                  <a:pt x="2104" y="4206"/>
                </a:cubicBezTo>
                <a:cubicBezTo>
                  <a:pt x="2652" y="4206"/>
                  <a:pt x="3191" y="3991"/>
                  <a:pt x="3594" y="3588"/>
                </a:cubicBezTo>
                <a:cubicBezTo>
                  <a:pt x="4195" y="2988"/>
                  <a:pt x="4372" y="2084"/>
                  <a:pt x="4043" y="1296"/>
                </a:cubicBezTo>
                <a:cubicBezTo>
                  <a:pt x="3720" y="512"/>
                  <a:pt x="2952" y="0"/>
                  <a:pt x="2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8"/>
          <p:cNvSpPr/>
          <p:nvPr/>
        </p:nvSpPr>
        <p:spPr>
          <a:xfrm>
            <a:off x="5644489" y="2747880"/>
            <a:ext cx="139787" cy="134603"/>
          </a:xfrm>
          <a:custGeom>
            <a:avLst/>
            <a:gdLst/>
            <a:ahLst/>
            <a:cxnLst/>
            <a:rect l="l" t="t" r="r" b="b"/>
            <a:pathLst>
              <a:path w="4368" h="4206" extrusionOk="0">
                <a:moveTo>
                  <a:pt x="2100" y="1"/>
                </a:moveTo>
                <a:cubicBezTo>
                  <a:pt x="941" y="1"/>
                  <a:pt x="1" y="941"/>
                  <a:pt x="1" y="2106"/>
                </a:cubicBezTo>
                <a:cubicBezTo>
                  <a:pt x="1" y="2952"/>
                  <a:pt x="512" y="3720"/>
                  <a:pt x="1296" y="4043"/>
                </a:cubicBezTo>
                <a:cubicBezTo>
                  <a:pt x="1557" y="4153"/>
                  <a:pt x="1831" y="4205"/>
                  <a:pt x="2103" y="4205"/>
                </a:cubicBezTo>
                <a:cubicBezTo>
                  <a:pt x="2650" y="4205"/>
                  <a:pt x="3187" y="3991"/>
                  <a:pt x="3589" y="3589"/>
                </a:cubicBezTo>
                <a:cubicBezTo>
                  <a:pt x="4189" y="2988"/>
                  <a:pt x="4367" y="2085"/>
                  <a:pt x="4043" y="1296"/>
                </a:cubicBezTo>
                <a:cubicBezTo>
                  <a:pt x="3719" y="513"/>
                  <a:pt x="2952" y="1"/>
                  <a:pt x="2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8"/>
          <p:cNvSpPr/>
          <p:nvPr/>
        </p:nvSpPr>
        <p:spPr>
          <a:xfrm>
            <a:off x="5107103" y="2769962"/>
            <a:ext cx="139755" cy="134667"/>
          </a:xfrm>
          <a:custGeom>
            <a:avLst/>
            <a:gdLst/>
            <a:ahLst/>
            <a:cxnLst/>
            <a:rect l="l" t="t" r="r" b="b"/>
            <a:pathLst>
              <a:path w="4367" h="4208" extrusionOk="0">
                <a:moveTo>
                  <a:pt x="2100" y="0"/>
                </a:moveTo>
                <a:cubicBezTo>
                  <a:pt x="940" y="0"/>
                  <a:pt x="0" y="946"/>
                  <a:pt x="0" y="2105"/>
                </a:cubicBezTo>
                <a:cubicBezTo>
                  <a:pt x="0" y="2957"/>
                  <a:pt x="512" y="3724"/>
                  <a:pt x="1296" y="4048"/>
                </a:cubicBezTo>
                <a:cubicBezTo>
                  <a:pt x="1557" y="4155"/>
                  <a:pt x="1831" y="4208"/>
                  <a:pt x="2103" y="4208"/>
                </a:cubicBezTo>
                <a:cubicBezTo>
                  <a:pt x="2650" y="4208"/>
                  <a:pt x="3187" y="3995"/>
                  <a:pt x="3589" y="3594"/>
                </a:cubicBezTo>
                <a:cubicBezTo>
                  <a:pt x="4189" y="2988"/>
                  <a:pt x="4367" y="2084"/>
                  <a:pt x="4043" y="1301"/>
                </a:cubicBezTo>
                <a:cubicBezTo>
                  <a:pt x="3719" y="517"/>
                  <a:pt x="2951" y="0"/>
                  <a:pt x="2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8"/>
          <p:cNvSpPr/>
          <p:nvPr/>
        </p:nvSpPr>
        <p:spPr>
          <a:xfrm>
            <a:off x="1036097" y="2302406"/>
            <a:ext cx="167693" cy="160909"/>
          </a:xfrm>
          <a:custGeom>
            <a:avLst/>
            <a:gdLst/>
            <a:ahLst/>
            <a:cxnLst/>
            <a:rect l="l" t="t" r="r" b="b"/>
            <a:pathLst>
              <a:path w="5240" h="5028" extrusionOk="0">
                <a:moveTo>
                  <a:pt x="2708" y="1"/>
                </a:moveTo>
                <a:cubicBezTo>
                  <a:pt x="2692" y="1"/>
                  <a:pt x="2676" y="1"/>
                  <a:pt x="2659" y="1"/>
                </a:cubicBezTo>
                <a:cubicBezTo>
                  <a:pt x="1641" y="22"/>
                  <a:pt x="737" y="654"/>
                  <a:pt x="367" y="1600"/>
                </a:cubicBezTo>
                <a:cubicBezTo>
                  <a:pt x="1" y="2545"/>
                  <a:pt x="236" y="3621"/>
                  <a:pt x="967" y="4326"/>
                </a:cubicBezTo>
                <a:cubicBezTo>
                  <a:pt x="1444" y="4786"/>
                  <a:pt x="2072" y="5028"/>
                  <a:pt x="2708" y="5028"/>
                </a:cubicBezTo>
                <a:cubicBezTo>
                  <a:pt x="3048" y="5028"/>
                  <a:pt x="3391" y="4959"/>
                  <a:pt x="3715" y="4817"/>
                </a:cubicBezTo>
                <a:cubicBezTo>
                  <a:pt x="4644" y="4410"/>
                  <a:pt x="5240" y="3485"/>
                  <a:pt x="5224" y="2472"/>
                </a:cubicBezTo>
                <a:cubicBezTo>
                  <a:pt x="5193" y="1093"/>
                  <a:pt x="4075" y="1"/>
                  <a:pt x="27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8"/>
          <p:cNvSpPr/>
          <p:nvPr/>
        </p:nvSpPr>
        <p:spPr>
          <a:xfrm>
            <a:off x="482678" y="2110135"/>
            <a:ext cx="190575" cy="167661"/>
          </a:xfrm>
          <a:custGeom>
            <a:avLst/>
            <a:gdLst/>
            <a:ahLst/>
            <a:cxnLst/>
            <a:rect l="l" t="t" r="r" b="b"/>
            <a:pathLst>
              <a:path w="5955" h="5239" extrusionOk="0">
                <a:moveTo>
                  <a:pt x="2980" y="0"/>
                </a:moveTo>
                <a:cubicBezTo>
                  <a:pt x="1974" y="0"/>
                  <a:pt x="1013" y="582"/>
                  <a:pt x="580" y="1564"/>
                </a:cubicBezTo>
                <a:cubicBezTo>
                  <a:pt x="0" y="2886"/>
                  <a:pt x="601" y="4432"/>
                  <a:pt x="1922" y="5017"/>
                </a:cubicBezTo>
                <a:cubicBezTo>
                  <a:pt x="2265" y="5167"/>
                  <a:pt x="2623" y="5239"/>
                  <a:pt x="2975" y="5239"/>
                </a:cubicBezTo>
                <a:cubicBezTo>
                  <a:pt x="3981" y="5239"/>
                  <a:pt x="4942" y="4657"/>
                  <a:pt x="5375" y="3675"/>
                </a:cubicBezTo>
                <a:cubicBezTo>
                  <a:pt x="5955" y="2353"/>
                  <a:pt x="5359" y="807"/>
                  <a:pt x="4033" y="222"/>
                </a:cubicBezTo>
                <a:cubicBezTo>
                  <a:pt x="3690" y="72"/>
                  <a:pt x="3332" y="0"/>
                  <a:pt x="2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8"/>
          <p:cNvSpPr/>
          <p:nvPr/>
        </p:nvSpPr>
        <p:spPr>
          <a:xfrm>
            <a:off x="1499462" y="2450513"/>
            <a:ext cx="151788" cy="145515"/>
          </a:xfrm>
          <a:custGeom>
            <a:avLst/>
            <a:gdLst/>
            <a:ahLst/>
            <a:cxnLst/>
            <a:rect l="l" t="t" r="r" b="b"/>
            <a:pathLst>
              <a:path w="4743" h="4547" extrusionOk="0">
                <a:moveTo>
                  <a:pt x="2451" y="0"/>
                </a:moveTo>
                <a:cubicBezTo>
                  <a:pt x="2435" y="0"/>
                  <a:pt x="2419" y="1"/>
                  <a:pt x="2403" y="1"/>
                </a:cubicBezTo>
                <a:cubicBezTo>
                  <a:pt x="1484" y="22"/>
                  <a:pt x="669" y="591"/>
                  <a:pt x="335" y="1448"/>
                </a:cubicBezTo>
                <a:cubicBezTo>
                  <a:pt x="0" y="2304"/>
                  <a:pt x="214" y="3276"/>
                  <a:pt x="878" y="3913"/>
                </a:cubicBezTo>
                <a:cubicBezTo>
                  <a:pt x="1310" y="4328"/>
                  <a:pt x="1876" y="4546"/>
                  <a:pt x="2452" y="4546"/>
                </a:cubicBezTo>
                <a:cubicBezTo>
                  <a:pt x="2759" y="4546"/>
                  <a:pt x="3070" y="4484"/>
                  <a:pt x="3364" y="4357"/>
                </a:cubicBezTo>
                <a:cubicBezTo>
                  <a:pt x="4205" y="3986"/>
                  <a:pt x="4743" y="3145"/>
                  <a:pt x="4722" y="2226"/>
                </a:cubicBezTo>
                <a:cubicBezTo>
                  <a:pt x="4696" y="988"/>
                  <a:pt x="3688" y="0"/>
                  <a:pt x="2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8"/>
          <p:cNvSpPr/>
          <p:nvPr/>
        </p:nvSpPr>
        <p:spPr>
          <a:xfrm>
            <a:off x="1998733" y="2573851"/>
            <a:ext cx="149484" cy="143371"/>
          </a:xfrm>
          <a:custGeom>
            <a:avLst/>
            <a:gdLst/>
            <a:ahLst/>
            <a:cxnLst/>
            <a:rect l="l" t="t" r="r" b="b"/>
            <a:pathLst>
              <a:path w="4671" h="4480" extrusionOk="0">
                <a:moveTo>
                  <a:pt x="2424" y="1"/>
                </a:moveTo>
                <a:cubicBezTo>
                  <a:pt x="2405" y="1"/>
                  <a:pt x="2386" y="1"/>
                  <a:pt x="2367" y="2"/>
                </a:cubicBezTo>
                <a:cubicBezTo>
                  <a:pt x="1463" y="17"/>
                  <a:pt x="659" y="581"/>
                  <a:pt x="330" y="1422"/>
                </a:cubicBezTo>
                <a:cubicBezTo>
                  <a:pt x="1" y="2268"/>
                  <a:pt x="210" y="3229"/>
                  <a:pt x="863" y="3856"/>
                </a:cubicBezTo>
                <a:cubicBezTo>
                  <a:pt x="1287" y="4264"/>
                  <a:pt x="1845" y="4479"/>
                  <a:pt x="2411" y="4479"/>
                </a:cubicBezTo>
                <a:cubicBezTo>
                  <a:pt x="2715" y="4479"/>
                  <a:pt x="3022" y="4417"/>
                  <a:pt x="3312" y="4290"/>
                </a:cubicBezTo>
                <a:cubicBezTo>
                  <a:pt x="4143" y="3929"/>
                  <a:pt x="4670" y="3099"/>
                  <a:pt x="4654" y="2195"/>
                </a:cubicBezTo>
                <a:cubicBezTo>
                  <a:pt x="4634" y="977"/>
                  <a:pt x="3636" y="1"/>
                  <a:pt x="24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8"/>
          <p:cNvSpPr/>
          <p:nvPr/>
        </p:nvSpPr>
        <p:spPr>
          <a:xfrm>
            <a:off x="2450704" y="2663298"/>
            <a:ext cx="131594" cy="126154"/>
          </a:xfrm>
          <a:custGeom>
            <a:avLst/>
            <a:gdLst/>
            <a:ahLst/>
            <a:cxnLst/>
            <a:rect l="l" t="t" r="r" b="b"/>
            <a:pathLst>
              <a:path w="4112" h="3942" extrusionOk="0">
                <a:moveTo>
                  <a:pt x="2133" y="0"/>
                </a:moveTo>
                <a:cubicBezTo>
                  <a:pt x="2117" y="0"/>
                  <a:pt x="2101" y="1"/>
                  <a:pt x="2085" y="1"/>
                </a:cubicBezTo>
                <a:cubicBezTo>
                  <a:pt x="1291" y="17"/>
                  <a:pt x="581" y="508"/>
                  <a:pt x="288" y="1249"/>
                </a:cubicBezTo>
                <a:cubicBezTo>
                  <a:pt x="1" y="1991"/>
                  <a:pt x="184" y="2837"/>
                  <a:pt x="758" y="3391"/>
                </a:cubicBezTo>
                <a:cubicBezTo>
                  <a:pt x="1133" y="3752"/>
                  <a:pt x="1624" y="3942"/>
                  <a:pt x="2122" y="3942"/>
                </a:cubicBezTo>
                <a:cubicBezTo>
                  <a:pt x="2388" y="3942"/>
                  <a:pt x="2656" y="3888"/>
                  <a:pt x="2910" y="3777"/>
                </a:cubicBezTo>
                <a:cubicBezTo>
                  <a:pt x="3641" y="3464"/>
                  <a:pt x="4112" y="2738"/>
                  <a:pt x="4096" y="1939"/>
                </a:cubicBezTo>
                <a:cubicBezTo>
                  <a:pt x="4086" y="863"/>
                  <a:pt x="3208" y="0"/>
                  <a:pt x="21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8"/>
          <p:cNvSpPr/>
          <p:nvPr/>
        </p:nvSpPr>
        <p:spPr>
          <a:xfrm>
            <a:off x="2910900" y="2714438"/>
            <a:ext cx="132234" cy="126634"/>
          </a:xfrm>
          <a:custGeom>
            <a:avLst/>
            <a:gdLst/>
            <a:ahLst/>
            <a:cxnLst/>
            <a:rect l="l" t="t" r="r" b="b"/>
            <a:pathLst>
              <a:path w="4132" h="3957" extrusionOk="0">
                <a:moveTo>
                  <a:pt x="2144" y="1"/>
                </a:moveTo>
                <a:cubicBezTo>
                  <a:pt x="2131" y="1"/>
                  <a:pt x="2118" y="1"/>
                  <a:pt x="2105" y="1"/>
                </a:cubicBezTo>
                <a:cubicBezTo>
                  <a:pt x="1301" y="17"/>
                  <a:pt x="585" y="508"/>
                  <a:pt x="293" y="1255"/>
                </a:cubicBezTo>
                <a:cubicBezTo>
                  <a:pt x="0" y="2002"/>
                  <a:pt x="188" y="2848"/>
                  <a:pt x="763" y="3407"/>
                </a:cubicBezTo>
                <a:cubicBezTo>
                  <a:pt x="1139" y="3766"/>
                  <a:pt x="1633" y="3956"/>
                  <a:pt x="2133" y="3956"/>
                </a:cubicBezTo>
                <a:cubicBezTo>
                  <a:pt x="2403" y="3956"/>
                  <a:pt x="2674" y="3901"/>
                  <a:pt x="2930" y="3788"/>
                </a:cubicBezTo>
                <a:cubicBezTo>
                  <a:pt x="3667" y="3469"/>
                  <a:pt x="4132" y="2733"/>
                  <a:pt x="4116" y="1934"/>
                </a:cubicBezTo>
                <a:cubicBezTo>
                  <a:pt x="4090" y="855"/>
                  <a:pt x="3213" y="1"/>
                  <a:pt x="2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8"/>
          <p:cNvSpPr/>
          <p:nvPr/>
        </p:nvSpPr>
        <p:spPr>
          <a:xfrm>
            <a:off x="3379737" y="2748040"/>
            <a:ext cx="140299" cy="134667"/>
          </a:xfrm>
          <a:custGeom>
            <a:avLst/>
            <a:gdLst/>
            <a:ahLst/>
            <a:cxnLst/>
            <a:rect l="l" t="t" r="r" b="b"/>
            <a:pathLst>
              <a:path w="4384" h="4208" extrusionOk="0">
                <a:moveTo>
                  <a:pt x="2269" y="0"/>
                </a:moveTo>
                <a:cubicBezTo>
                  <a:pt x="2253" y="0"/>
                  <a:pt x="2237" y="1"/>
                  <a:pt x="2221" y="1"/>
                </a:cubicBezTo>
                <a:cubicBezTo>
                  <a:pt x="1369" y="22"/>
                  <a:pt x="617" y="549"/>
                  <a:pt x="309" y="1338"/>
                </a:cubicBezTo>
                <a:cubicBezTo>
                  <a:pt x="1" y="2132"/>
                  <a:pt x="199" y="3030"/>
                  <a:pt x="810" y="3621"/>
                </a:cubicBezTo>
                <a:cubicBezTo>
                  <a:pt x="1208" y="4004"/>
                  <a:pt x="1731" y="4207"/>
                  <a:pt x="2263" y="4207"/>
                </a:cubicBezTo>
                <a:cubicBezTo>
                  <a:pt x="2548" y="4207"/>
                  <a:pt x="2836" y="4149"/>
                  <a:pt x="3109" y="4028"/>
                </a:cubicBezTo>
                <a:cubicBezTo>
                  <a:pt x="3887" y="3689"/>
                  <a:pt x="4383" y="2916"/>
                  <a:pt x="4367" y="2064"/>
                </a:cubicBezTo>
                <a:cubicBezTo>
                  <a:pt x="4347" y="915"/>
                  <a:pt x="3412"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8"/>
          <p:cNvSpPr/>
          <p:nvPr/>
        </p:nvSpPr>
        <p:spPr>
          <a:xfrm>
            <a:off x="3932356" y="2757225"/>
            <a:ext cx="140427" cy="134667"/>
          </a:xfrm>
          <a:custGeom>
            <a:avLst/>
            <a:gdLst/>
            <a:ahLst/>
            <a:cxnLst/>
            <a:rect l="l" t="t" r="r" b="b"/>
            <a:pathLst>
              <a:path w="4388" h="4208" extrusionOk="0">
                <a:moveTo>
                  <a:pt x="2259" y="1"/>
                </a:moveTo>
                <a:cubicBezTo>
                  <a:pt x="2246" y="1"/>
                  <a:pt x="2233" y="1"/>
                  <a:pt x="2220" y="1"/>
                </a:cubicBezTo>
                <a:cubicBezTo>
                  <a:pt x="1374" y="22"/>
                  <a:pt x="617" y="550"/>
                  <a:pt x="309" y="1344"/>
                </a:cubicBezTo>
                <a:cubicBezTo>
                  <a:pt x="0" y="2132"/>
                  <a:pt x="199" y="3036"/>
                  <a:pt x="815" y="3621"/>
                </a:cubicBezTo>
                <a:cubicBezTo>
                  <a:pt x="1213" y="4005"/>
                  <a:pt x="1736" y="4207"/>
                  <a:pt x="2267" y="4207"/>
                </a:cubicBezTo>
                <a:cubicBezTo>
                  <a:pt x="2553" y="4207"/>
                  <a:pt x="2841" y="4149"/>
                  <a:pt x="3113" y="4028"/>
                </a:cubicBezTo>
                <a:cubicBezTo>
                  <a:pt x="3892" y="3689"/>
                  <a:pt x="4388" y="2911"/>
                  <a:pt x="4372" y="2059"/>
                </a:cubicBezTo>
                <a:cubicBezTo>
                  <a:pt x="4341" y="913"/>
                  <a:pt x="3401" y="1"/>
                  <a:pt x="22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8"/>
          <p:cNvSpPr/>
          <p:nvPr/>
        </p:nvSpPr>
        <p:spPr>
          <a:xfrm>
            <a:off x="4520242" y="2770090"/>
            <a:ext cx="140587" cy="134507"/>
          </a:xfrm>
          <a:custGeom>
            <a:avLst/>
            <a:gdLst/>
            <a:ahLst/>
            <a:cxnLst/>
            <a:rect l="l" t="t" r="r" b="b"/>
            <a:pathLst>
              <a:path w="4393" h="4203" extrusionOk="0">
                <a:moveTo>
                  <a:pt x="2278" y="1"/>
                </a:moveTo>
                <a:cubicBezTo>
                  <a:pt x="2262" y="1"/>
                  <a:pt x="2246" y="1"/>
                  <a:pt x="2230" y="1"/>
                </a:cubicBezTo>
                <a:cubicBezTo>
                  <a:pt x="1379" y="17"/>
                  <a:pt x="622" y="545"/>
                  <a:pt x="313" y="1333"/>
                </a:cubicBezTo>
                <a:cubicBezTo>
                  <a:pt x="0" y="2127"/>
                  <a:pt x="198" y="3026"/>
                  <a:pt x="815" y="3616"/>
                </a:cubicBezTo>
                <a:cubicBezTo>
                  <a:pt x="1212" y="4000"/>
                  <a:pt x="1736" y="4202"/>
                  <a:pt x="2267" y="4202"/>
                </a:cubicBezTo>
                <a:cubicBezTo>
                  <a:pt x="2553" y="4202"/>
                  <a:pt x="2841" y="4144"/>
                  <a:pt x="3113" y="4023"/>
                </a:cubicBezTo>
                <a:cubicBezTo>
                  <a:pt x="3896" y="3684"/>
                  <a:pt x="4393" y="2906"/>
                  <a:pt x="4372" y="2054"/>
                </a:cubicBezTo>
                <a:cubicBezTo>
                  <a:pt x="4346" y="911"/>
                  <a:pt x="3416" y="1"/>
                  <a:pt x="2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8"/>
          <p:cNvSpPr/>
          <p:nvPr/>
        </p:nvSpPr>
        <p:spPr>
          <a:xfrm>
            <a:off x="503224" y="2153498"/>
            <a:ext cx="3319523" cy="3316323"/>
          </a:xfrm>
          <a:custGeom>
            <a:avLst/>
            <a:gdLst/>
            <a:ahLst/>
            <a:cxnLst/>
            <a:rect l="l" t="t" r="r" b="b"/>
            <a:pathLst>
              <a:path w="103727" h="103627" extrusionOk="0">
                <a:moveTo>
                  <a:pt x="1797" y="1"/>
                </a:moveTo>
                <a:lnTo>
                  <a:pt x="1" y="1667"/>
                </a:lnTo>
                <a:lnTo>
                  <a:pt x="80567" y="103626"/>
                </a:lnTo>
                <a:lnTo>
                  <a:pt x="103726" y="103438"/>
                </a:ln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8"/>
          <p:cNvSpPr/>
          <p:nvPr/>
        </p:nvSpPr>
        <p:spPr>
          <a:xfrm>
            <a:off x="5217416" y="2133272"/>
            <a:ext cx="3556534" cy="3339397"/>
          </a:xfrm>
          <a:custGeom>
            <a:avLst/>
            <a:gdLst/>
            <a:ahLst/>
            <a:cxnLst/>
            <a:rect l="l" t="t" r="r" b="b"/>
            <a:pathLst>
              <a:path w="111133" h="104348" extrusionOk="0">
                <a:moveTo>
                  <a:pt x="109330" y="1"/>
                </a:moveTo>
                <a:lnTo>
                  <a:pt x="111132" y="1661"/>
                </a:lnTo>
                <a:lnTo>
                  <a:pt x="23160" y="104347"/>
                </a:lnTo>
                <a:lnTo>
                  <a:pt x="1" y="104159"/>
                </a:ln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8"/>
          <p:cNvSpPr/>
          <p:nvPr/>
        </p:nvSpPr>
        <p:spPr>
          <a:xfrm>
            <a:off x="4399208" y="2473427"/>
            <a:ext cx="3271040" cy="2498627"/>
          </a:xfrm>
          <a:custGeom>
            <a:avLst/>
            <a:gdLst/>
            <a:ahLst/>
            <a:cxnLst/>
            <a:rect l="l" t="t" r="r" b="b"/>
            <a:pathLst>
              <a:path w="102212" h="78076" extrusionOk="0">
                <a:moveTo>
                  <a:pt x="100853" y="0"/>
                </a:moveTo>
                <a:lnTo>
                  <a:pt x="102211" y="1249"/>
                </a:lnTo>
                <a:lnTo>
                  <a:pt x="17451" y="78075"/>
                </a:lnTo>
                <a:lnTo>
                  <a:pt x="0" y="77934"/>
                </a:ln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8"/>
          <p:cNvSpPr/>
          <p:nvPr/>
        </p:nvSpPr>
        <p:spPr>
          <a:xfrm>
            <a:off x="1554442" y="2473427"/>
            <a:ext cx="3271040" cy="2498627"/>
          </a:xfrm>
          <a:custGeom>
            <a:avLst/>
            <a:gdLst/>
            <a:ahLst/>
            <a:cxnLst/>
            <a:rect l="l" t="t" r="r" b="b"/>
            <a:pathLst>
              <a:path w="102212" h="78076" extrusionOk="0">
                <a:moveTo>
                  <a:pt x="1359" y="0"/>
                </a:moveTo>
                <a:lnTo>
                  <a:pt x="1" y="1249"/>
                </a:lnTo>
                <a:lnTo>
                  <a:pt x="84761" y="78075"/>
                </a:lnTo>
                <a:lnTo>
                  <a:pt x="102211" y="77934"/>
                </a:ln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8"/>
          <p:cNvSpPr/>
          <p:nvPr/>
        </p:nvSpPr>
        <p:spPr>
          <a:xfrm>
            <a:off x="1099142" y="2354762"/>
            <a:ext cx="2501955" cy="2314581"/>
          </a:xfrm>
          <a:custGeom>
            <a:avLst/>
            <a:gdLst/>
            <a:ahLst/>
            <a:cxnLst/>
            <a:rect l="l" t="t" r="r" b="b"/>
            <a:pathLst>
              <a:path w="78180" h="72325" extrusionOk="0">
                <a:moveTo>
                  <a:pt x="1358" y="0"/>
                </a:moveTo>
                <a:lnTo>
                  <a:pt x="0" y="1259"/>
                </a:lnTo>
                <a:lnTo>
                  <a:pt x="60729" y="72324"/>
                </a:lnTo>
                <a:lnTo>
                  <a:pt x="78179" y="72178"/>
                </a:ln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8"/>
          <p:cNvSpPr/>
          <p:nvPr/>
        </p:nvSpPr>
        <p:spPr>
          <a:xfrm>
            <a:off x="5500894" y="2380812"/>
            <a:ext cx="2672977" cy="2274130"/>
          </a:xfrm>
          <a:custGeom>
            <a:avLst/>
            <a:gdLst/>
            <a:ahLst/>
            <a:cxnLst/>
            <a:rect l="l" t="t" r="r" b="b"/>
            <a:pathLst>
              <a:path w="83524" h="71061" extrusionOk="0">
                <a:moveTo>
                  <a:pt x="82244" y="1"/>
                </a:moveTo>
                <a:lnTo>
                  <a:pt x="83523" y="1333"/>
                </a:lnTo>
                <a:lnTo>
                  <a:pt x="17644" y="70956"/>
                </a:lnTo>
                <a:lnTo>
                  <a:pt x="1" y="71061"/>
                </a:ln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5">
  <p:cSld name="CUSTOM_14">
    <p:spTree>
      <p:nvGrpSpPr>
        <p:cNvPr id="1" name="Shape 1161"/>
        <p:cNvGrpSpPr/>
        <p:nvPr/>
      </p:nvGrpSpPr>
      <p:grpSpPr>
        <a:xfrm>
          <a:off x="0" y="0"/>
          <a:ext cx="0" cy="0"/>
          <a:chOff x="0" y="0"/>
          <a:chExt cx="0" cy="0"/>
        </a:xfrm>
      </p:grpSpPr>
      <p:sp>
        <p:nvSpPr>
          <p:cNvPr id="1162" name="Google Shape;1162;p19"/>
          <p:cNvSpPr/>
          <p:nvPr/>
        </p:nvSpPr>
        <p:spPr>
          <a:xfrm>
            <a:off x="8475" y="-2250"/>
            <a:ext cx="9144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 name="Google Shape;1163;p19"/>
          <p:cNvGrpSpPr/>
          <p:nvPr/>
        </p:nvGrpSpPr>
        <p:grpSpPr>
          <a:xfrm>
            <a:off x="8850" y="-2650"/>
            <a:ext cx="9144453" cy="5143315"/>
            <a:chOff x="-629574" y="0"/>
            <a:chExt cx="9714707" cy="5143315"/>
          </a:xfrm>
        </p:grpSpPr>
        <p:sp>
          <p:nvSpPr>
            <p:cNvPr id="1164" name="Google Shape;1164;p19"/>
            <p:cNvSpPr/>
            <p:nvPr/>
          </p:nvSpPr>
          <p:spPr>
            <a:xfrm>
              <a:off x="19612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9"/>
            <p:cNvSpPr/>
            <p:nvPr/>
          </p:nvSpPr>
          <p:spPr>
            <a:xfrm>
              <a:off x="32566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9"/>
            <p:cNvSpPr/>
            <p:nvPr/>
          </p:nvSpPr>
          <p:spPr>
            <a:xfrm>
              <a:off x="45520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9"/>
            <p:cNvSpPr/>
            <p:nvPr/>
          </p:nvSpPr>
          <p:spPr>
            <a:xfrm>
              <a:off x="58474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9"/>
            <p:cNvSpPr/>
            <p:nvPr/>
          </p:nvSpPr>
          <p:spPr>
            <a:xfrm>
              <a:off x="71428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9"/>
            <p:cNvSpPr/>
            <p:nvPr/>
          </p:nvSpPr>
          <p:spPr>
            <a:xfrm>
              <a:off x="84382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9"/>
            <p:cNvSpPr/>
            <p:nvPr/>
          </p:nvSpPr>
          <p:spPr>
            <a:xfrm>
              <a:off x="6658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9"/>
            <p:cNvSpPr/>
            <p:nvPr/>
          </p:nvSpPr>
          <p:spPr>
            <a:xfrm>
              <a:off x="-629574"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19"/>
          <p:cNvGrpSpPr/>
          <p:nvPr/>
        </p:nvGrpSpPr>
        <p:grpSpPr>
          <a:xfrm>
            <a:off x="-1679587" y="-1575616"/>
            <a:ext cx="12503173" cy="8294732"/>
            <a:chOff x="-3142603" y="-1705630"/>
            <a:chExt cx="13732205" cy="9110084"/>
          </a:xfrm>
        </p:grpSpPr>
        <p:sp>
          <p:nvSpPr>
            <p:cNvPr id="1173" name="Google Shape;1173;p19"/>
            <p:cNvSpPr/>
            <p:nvPr/>
          </p:nvSpPr>
          <p:spPr>
            <a:xfrm>
              <a:off x="6584850" y="2821375"/>
              <a:ext cx="66100" cy="56525"/>
            </a:xfrm>
            <a:custGeom>
              <a:avLst/>
              <a:gdLst/>
              <a:ahLst/>
              <a:cxnLst/>
              <a:rect l="l" t="t" r="r" b="b"/>
              <a:pathLst>
                <a:path w="2644" h="2261" extrusionOk="0">
                  <a:moveTo>
                    <a:pt x="1509" y="1"/>
                  </a:moveTo>
                  <a:cubicBezTo>
                    <a:pt x="503" y="1"/>
                    <a:pt x="0" y="1207"/>
                    <a:pt x="704" y="1926"/>
                  </a:cubicBezTo>
                  <a:cubicBezTo>
                    <a:pt x="935" y="2157"/>
                    <a:pt x="1219" y="2260"/>
                    <a:pt x="1497" y="2260"/>
                  </a:cubicBezTo>
                  <a:cubicBezTo>
                    <a:pt x="2082" y="2260"/>
                    <a:pt x="2644" y="1803"/>
                    <a:pt x="2644" y="1121"/>
                  </a:cubicBezTo>
                  <a:cubicBezTo>
                    <a:pt x="2644" y="503"/>
                    <a:pt x="2126" y="1"/>
                    <a:pt x="1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9"/>
            <p:cNvSpPr/>
            <p:nvPr/>
          </p:nvSpPr>
          <p:spPr>
            <a:xfrm>
              <a:off x="962225" y="2821375"/>
              <a:ext cx="56775" cy="56425"/>
            </a:xfrm>
            <a:custGeom>
              <a:avLst/>
              <a:gdLst/>
              <a:ahLst/>
              <a:cxnLst/>
              <a:rect l="l" t="t" r="r" b="b"/>
              <a:pathLst>
                <a:path w="2271" h="2257" extrusionOk="0">
                  <a:moveTo>
                    <a:pt x="1110" y="0"/>
                  </a:moveTo>
                  <a:cubicBezTo>
                    <a:pt x="504" y="0"/>
                    <a:pt x="0" y="512"/>
                    <a:pt x="0" y="1121"/>
                  </a:cubicBezTo>
                  <a:cubicBezTo>
                    <a:pt x="0" y="1753"/>
                    <a:pt x="518" y="2256"/>
                    <a:pt x="1135" y="2256"/>
                  </a:cubicBezTo>
                  <a:cubicBezTo>
                    <a:pt x="1753" y="2256"/>
                    <a:pt x="2270" y="1753"/>
                    <a:pt x="2270" y="1121"/>
                  </a:cubicBezTo>
                  <a:cubicBezTo>
                    <a:pt x="2270" y="503"/>
                    <a:pt x="1753" y="1"/>
                    <a:pt x="1135" y="1"/>
                  </a:cubicBezTo>
                  <a:cubicBezTo>
                    <a:pt x="1127" y="0"/>
                    <a:pt x="1119" y="0"/>
                    <a:pt x="1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9"/>
            <p:cNvSpPr/>
            <p:nvPr/>
          </p:nvSpPr>
          <p:spPr>
            <a:xfrm>
              <a:off x="-3142603" y="-1705630"/>
              <a:ext cx="13732205" cy="9110084"/>
            </a:xfrm>
            <a:custGeom>
              <a:avLst/>
              <a:gdLst/>
              <a:ahLst/>
              <a:cxnLst/>
              <a:rect l="l" t="t" r="r" b="b"/>
              <a:pathLst>
                <a:path w="285478" h="189389" extrusionOk="0">
                  <a:moveTo>
                    <a:pt x="6868" y="1523"/>
                  </a:moveTo>
                  <a:cubicBezTo>
                    <a:pt x="6480" y="4267"/>
                    <a:pt x="4310" y="6422"/>
                    <a:pt x="1566" y="6767"/>
                  </a:cubicBezTo>
                  <a:lnTo>
                    <a:pt x="1566" y="1523"/>
                  </a:lnTo>
                  <a:close/>
                  <a:moveTo>
                    <a:pt x="283940" y="1523"/>
                  </a:moveTo>
                  <a:lnTo>
                    <a:pt x="283940" y="6767"/>
                  </a:lnTo>
                  <a:cubicBezTo>
                    <a:pt x="281181" y="6437"/>
                    <a:pt x="278997" y="4281"/>
                    <a:pt x="278624" y="1523"/>
                  </a:cubicBezTo>
                  <a:close/>
                  <a:moveTo>
                    <a:pt x="45185" y="76204"/>
                  </a:moveTo>
                  <a:cubicBezTo>
                    <a:pt x="56650" y="85858"/>
                    <a:pt x="56650" y="103530"/>
                    <a:pt x="45185" y="113199"/>
                  </a:cubicBezTo>
                  <a:lnTo>
                    <a:pt x="45185" y="76204"/>
                  </a:lnTo>
                  <a:close/>
                  <a:moveTo>
                    <a:pt x="240292" y="76204"/>
                  </a:moveTo>
                  <a:lnTo>
                    <a:pt x="240292" y="113199"/>
                  </a:lnTo>
                  <a:cubicBezTo>
                    <a:pt x="228856" y="103516"/>
                    <a:pt x="228856" y="85873"/>
                    <a:pt x="240292" y="76204"/>
                  </a:cubicBezTo>
                  <a:close/>
                  <a:moveTo>
                    <a:pt x="14410" y="71017"/>
                  </a:moveTo>
                  <a:lnTo>
                    <a:pt x="14410" y="118386"/>
                  </a:lnTo>
                  <a:lnTo>
                    <a:pt x="1566" y="118386"/>
                  </a:lnTo>
                  <a:lnTo>
                    <a:pt x="1566" y="71017"/>
                  </a:lnTo>
                  <a:close/>
                  <a:moveTo>
                    <a:pt x="283940" y="71017"/>
                  </a:moveTo>
                  <a:lnTo>
                    <a:pt x="283940" y="118386"/>
                  </a:lnTo>
                  <a:lnTo>
                    <a:pt x="271081" y="118386"/>
                  </a:lnTo>
                  <a:lnTo>
                    <a:pt x="271081" y="71017"/>
                  </a:lnTo>
                  <a:close/>
                  <a:moveTo>
                    <a:pt x="142106" y="70313"/>
                  </a:moveTo>
                  <a:lnTo>
                    <a:pt x="142106" y="93746"/>
                  </a:lnTo>
                  <a:cubicBezTo>
                    <a:pt x="141790" y="93962"/>
                    <a:pt x="141604" y="94321"/>
                    <a:pt x="141604" y="94694"/>
                  </a:cubicBezTo>
                  <a:cubicBezTo>
                    <a:pt x="141604" y="95068"/>
                    <a:pt x="141790" y="95427"/>
                    <a:pt x="142106" y="95628"/>
                  </a:cubicBezTo>
                  <a:lnTo>
                    <a:pt x="142106" y="119090"/>
                  </a:lnTo>
                  <a:cubicBezTo>
                    <a:pt x="128788" y="118759"/>
                    <a:pt x="118027" y="107955"/>
                    <a:pt x="118027" y="94694"/>
                  </a:cubicBezTo>
                  <a:cubicBezTo>
                    <a:pt x="118027" y="81448"/>
                    <a:pt x="128788" y="70629"/>
                    <a:pt x="142106" y="70313"/>
                  </a:cubicBezTo>
                  <a:close/>
                  <a:moveTo>
                    <a:pt x="143371" y="70313"/>
                  </a:moveTo>
                  <a:cubicBezTo>
                    <a:pt x="156703" y="70629"/>
                    <a:pt x="167450" y="81448"/>
                    <a:pt x="167450" y="94694"/>
                  </a:cubicBezTo>
                  <a:cubicBezTo>
                    <a:pt x="167450" y="107955"/>
                    <a:pt x="156718" y="118759"/>
                    <a:pt x="143371" y="119090"/>
                  </a:cubicBezTo>
                  <a:lnTo>
                    <a:pt x="143371" y="95628"/>
                  </a:lnTo>
                  <a:cubicBezTo>
                    <a:pt x="143687" y="95427"/>
                    <a:pt x="143888" y="95082"/>
                    <a:pt x="143888" y="94694"/>
                  </a:cubicBezTo>
                  <a:cubicBezTo>
                    <a:pt x="143888" y="94321"/>
                    <a:pt x="143687" y="93962"/>
                    <a:pt x="143371" y="93746"/>
                  </a:cubicBezTo>
                  <a:lnTo>
                    <a:pt x="143371" y="70313"/>
                  </a:lnTo>
                  <a:close/>
                  <a:moveTo>
                    <a:pt x="44251" y="42369"/>
                  </a:moveTo>
                  <a:lnTo>
                    <a:pt x="44251" y="147034"/>
                  </a:lnTo>
                  <a:lnTo>
                    <a:pt x="1566" y="147034"/>
                  </a:lnTo>
                  <a:lnTo>
                    <a:pt x="1566" y="119305"/>
                  </a:lnTo>
                  <a:lnTo>
                    <a:pt x="15344" y="119305"/>
                  </a:lnTo>
                  <a:lnTo>
                    <a:pt x="15344" y="70098"/>
                  </a:lnTo>
                  <a:lnTo>
                    <a:pt x="1566" y="70098"/>
                  </a:lnTo>
                  <a:lnTo>
                    <a:pt x="1566" y="42369"/>
                  </a:lnTo>
                  <a:close/>
                  <a:moveTo>
                    <a:pt x="283940" y="42369"/>
                  </a:moveTo>
                  <a:lnTo>
                    <a:pt x="283940" y="70098"/>
                  </a:lnTo>
                  <a:lnTo>
                    <a:pt x="270147" y="70098"/>
                  </a:lnTo>
                  <a:lnTo>
                    <a:pt x="270147" y="119305"/>
                  </a:lnTo>
                  <a:lnTo>
                    <a:pt x="283940" y="119305"/>
                  </a:lnTo>
                  <a:lnTo>
                    <a:pt x="283940" y="147034"/>
                  </a:lnTo>
                  <a:lnTo>
                    <a:pt x="241226" y="147034"/>
                  </a:lnTo>
                  <a:lnTo>
                    <a:pt x="241226" y="42369"/>
                  </a:lnTo>
                  <a:close/>
                  <a:moveTo>
                    <a:pt x="1566" y="182622"/>
                  </a:moveTo>
                  <a:cubicBezTo>
                    <a:pt x="4310" y="182966"/>
                    <a:pt x="6480" y="185107"/>
                    <a:pt x="6868" y="187851"/>
                  </a:cubicBezTo>
                  <a:lnTo>
                    <a:pt x="1566" y="187851"/>
                  </a:lnTo>
                  <a:lnTo>
                    <a:pt x="1566" y="182622"/>
                  </a:lnTo>
                  <a:close/>
                  <a:moveTo>
                    <a:pt x="142106" y="1523"/>
                  </a:moveTo>
                  <a:lnTo>
                    <a:pt x="142106" y="69379"/>
                  </a:lnTo>
                  <a:cubicBezTo>
                    <a:pt x="135541" y="69523"/>
                    <a:pt x="129276" y="72181"/>
                    <a:pt x="124607" y="76793"/>
                  </a:cubicBezTo>
                  <a:cubicBezTo>
                    <a:pt x="114593" y="86634"/>
                    <a:pt x="114593" y="102769"/>
                    <a:pt x="124607" y="112610"/>
                  </a:cubicBezTo>
                  <a:cubicBezTo>
                    <a:pt x="129276" y="117222"/>
                    <a:pt x="135541" y="119880"/>
                    <a:pt x="142106" y="120024"/>
                  </a:cubicBezTo>
                  <a:lnTo>
                    <a:pt x="142106" y="187851"/>
                  </a:lnTo>
                  <a:lnTo>
                    <a:pt x="7902" y="187851"/>
                  </a:lnTo>
                  <a:cubicBezTo>
                    <a:pt x="7514" y="184532"/>
                    <a:pt x="4885" y="181932"/>
                    <a:pt x="1566" y="181587"/>
                  </a:cubicBezTo>
                  <a:lnTo>
                    <a:pt x="1566" y="147953"/>
                  </a:lnTo>
                  <a:lnTo>
                    <a:pt x="45185" y="147953"/>
                  </a:lnTo>
                  <a:lnTo>
                    <a:pt x="45185" y="114406"/>
                  </a:lnTo>
                  <a:cubicBezTo>
                    <a:pt x="51234" y="109550"/>
                    <a:pt x="54725" y="102381"/>
                    <a:pt x="54725" y="94694"/>
                  </a:cubicBezTo>
                  <a:cubicBezTo>
                    <a:pt x="54725" y="87022"/>
                    <a:pt x="51205" y="79752"/>
                    <a:pt x="45185" y="74997"/>
                  </a:cubicBezTo>
                  <a:lnTo>
                    <a:pt x="45185" y="41435"/>
                  </a:lnTo>
                  <a:lnTo>
                    <a:pt x="1566" y="41435"/>
                  </a:lnTo>
                  <a:lnTo>
                    <a:pt x="1566" y="7801"/>
                  </a:lnTo>
                  <a:cubicBezTo>
                    <a:pt x="4885" y="7457"/>
                    <a:pt x="7528" y="4842"/>
                    <a:pt x="7902" y="1523"/>
                  </a:cubicBezTo>
                  <a:close/>
                  <a:moveTo>
                    <a:pt x="277575" y="1523"/>
                  </a:moveTo>
                  <a:cubicBezTo>
                    <a:pt x="277949" y="4856"/>
                    <a:pt x="280607" y="7457"/>
                    <a:pt x="283940" y="7801"/>
                  </a:cubicBezTo>
                  <a:lnTo>
                    <a:pt x="283940" y="41435"/>
                  </a:lnTo>
                  <a:lnTo>
                    <a:pt x="240292" y="41435"/>
                  </a:lnTo>
                  <a:lnTo>
                    <a:pt x="240292" y="74997"/>
                  </a:lnTo>
                  <a:cubicBezTo>
                    <a:pt x="234272" y="79767"/>
                    <a:pt x="230767" y="87022"/>
                    <a:pt x="230781" y="94694"/>
                  </a:cubicBezTo>
                  <a:cubicBezTo>
                    <a:pt x="230781" y="102381"/>
                    <a:pt x="234243" y="109550"/>
                    <a:pt x="240292" y="114406"/>
                  </a:cubicBezTo>
                  <a:lnTo>
                    <a:pt x="240292" y="147953"/>
                  </a:lnTo>
                  <a:lnTo>
                    <a:pt x="283940" y="147953"/>
                  </a:lnTo>
                  <a:lnTo>
                    <a:pt x="283940" y="181587"/>
                  </a:lnTo>
                  <a:cubicBezTo>
                    <a:pt x="280607" y="181932"/>
                    <a:pt x="277963" y="184532"/>
                    <a:pt x="277575" y="187851"/>
                  </a:cubicBezTo>
                  <a:lnTo>
                    <a:pt x="143371" y="187851"/>
                  </a:lnTo>
                  <a:lnTo>
                    <a:pt x="143371" y="120024"/>
                  </a:lnTo>
                  <a:cubicBezTo>
                    <a:pt x="149937" y="119880"/>
                    <a:pt x="156201" y="117222"/>
                    <a:pt x="160884" y="112610"/>
                  </a:cubicBezTo>
                  <a:cubicBezTo>
                    <a:pt x="170884" y="102769"/>
                    <a:pt x="170884" y="86634"/>
                    <a:pt x="160884" y="76793"/>
                  </a:cubicBezTo>
                  <a:cubicBezTo>
                    <a:pt x="156201" y="72181"/>
                    <a:pt x="149937" y="69523"/>
                    <a:pt x="143371" y="69379"/>
                  </a:cubicBezTo>
                  <a:lnTo>
                    <a:pt x="143371" y="1523"/>
                  </a:lnTo>
                  <a:close/>
                  <a:moveTo>
                    <a:pt x="283940" y="182622"/>
                  </a:moveTo>
                  <a:lnTo>
                    <a:pt x="283940" y="187851"/>
                  </a:lnTo>
                  <a:lnTo>
                    <a:pt x="278624" y="187851"/>
                  </a:lnTo>
                  <a:cubicBezTo>
                    <a:pt x="278997" y="185107"/>
                    <a:pt x="281181" y="182966"/>
                    <a:pt x="283940" y="182622"/>
                  </a:cubicBezTo>
                  <a:close/>
                  <a:moveTo>
                    <a:pt x="0" y="0"/>
                  </a:moveTo>
                  <a:lnTo>
                    <a:pt x="0" y="189388"/>
                  </a:lnTo>
                  <a:lnTo>
                    <a:pt x="285477" y="189388"/>
                  </a:lnTo>
                  <a:lnTo>
                    <a:pt x="2854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6">
  <p:cSld name="CUSTOM_15">
    <p:bg>
      <p:bgPr>
        <a:gradFill>
          <a:gsLst>
            <a:gs pos="0">
              <a:schemeClr val="dk1"/>
            </a:gs>
            <a:gs pos="100000">
              <a:schemeClr val="lt1"/>
            </a:gs>
          </a:gsLst>
          <a:path path="circle">
            <a:fillToRect l="50000" t="50000" r="50000" b="50000"/>
          </a:path>
          <a:tileRect/>
        </a:gradFill>
        <a:effectLst/>
      </p:bgPr>
    </p:bg>
    <p:spTree>
      <p:nvGrpSpPr>
        <p:cNvPr id="1" name="Shape 1176"/>
        <p:cNvGrpSpPr/>
        <p:nvPr/>
      </p:nvGrpSpPr>
      <p:grpSpPr>
        <a:xfrm>
          <a:off x="0" y="0"/>
          <a:ext cx="0" cy="0"/>
          <a:chOff x="0" y="0"/>
          <a:chExt cx="0" cy="0"/>
        </a:xfrm>
      </p:grpSpPr>
      <p:sp>
        <p:nvSpPr>
          <p:cNvPr id="1177" name="Google Shape;1177;p20"/>
          <p:cNvSpPr/>
          <p:nvPr/>
        </p:nvSpPr>
        <p:spPr>
          <a:xfrm>
            <a:off x="0" y="4297232"/>
            <a:ext cx="9143977" cy="1590892"/>
          </a:xfrm>
          <a:custGeom>
            <a:avLst/>
            <a:gdLst/>
            <a:ahLst/>
            <a:cxnLst/>
            <a:rect l="l" t="t" r="r" b="b"/>
            <a:pathLst>
              <a:path w="38533" h="13609" extrusionOk="0">
                <a:moveTo>
                  <a:pt x="1" y="0"/>
                </a:moveTo>
                <a:lnTo>
                  <a:pt x="1" y="13609"/>
                </a:lnTo>
                <a:lnTo>
                  <a:pt x="38533" y="13609"/>
                </a:lnTo>
                <a:lnTo>
                  <a:pt x="38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 name="Google Shape;1178;p20"/>
          <p:cNvGrpSpPr/>
          <p:nvPr/>
        </p:nvGrpSpPr>
        <p:grpSpPr>
          <a:xfrm>
            <a:off x="237" y="4292878"/>
            <a:ext cx="9143686" cy="1595437"/>
            <a:chOff x="-6134075" y="3104468"/>
            <a:chExt cx="18783249" cy="3277397"/>
          </a:xfrm>
        </p:grpSpPr>
        <p:sp>
          <p:nvSpPr>
            <p:cNvPr id="1179" name="Google Shape;1179;p20"/>
            <p:cNvSpPr/>
            <p:nvPr/>
          </p:nvSpPr>
          <p:spPr>
            <a:xfrm>
              <a:off x="-6134075" y="3104468"/>
              <a:ext cx="7262883" cy="3277397"/>
            </a:xfrm>
            <a:custGeom>
              <a:avLst/>
              <a:gdLst/>
              <a:ahLst/>
              <a:cxnLst/>
              <a:rect l="l" t="t" r="r" b="b"/>
              <a:pathLst>
                <a:path w="30245" h="13648" extrusionOk="0">
                  <a:moveTo>
                    <a:pt x="25428" y="1"/>
                  </a:moveTo>
                  <a:lnTo>
                    <a:pt x="1" y="13648"/>
                  </a:lnTo>
                  <a:lnTo>
                    <a:pt x="11173" y="13648"/>
                  </a:lnTo>
                  <a:lnTo>
                    <a:pt x="30244" y="37"/>
                  </a:lnTo>
                  <a:lnTo>
                    <a:pt x="254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0"/>
            <p:cNvSpPr/>
            <p:nvPr/>
          </p:nvSpPr>
          <p:spPr>
            <a:xfrm>
              <a:off x="-767484" y="3113354"/>
              <a:ext cx="4209807" cy="3268512"/>
            </a:xfrm>
            <a:custGeom>
              <a:avLst/>
              <a:gdLst/>
              <a:ahLst/>
              <a:cxnLst/>
              <a:rect l="l" t="t" r="r" b="b"/>
              <a:pathLst>
                <a:path w="17531" h="13611" extrusionOk="0">
                  <a:moveTo>
                    <a:pt x="12712" y="0"/>
                  </a:moveTo>
                  <a:lnTo>
                    <a:pt x="1" y="13611"/>
                  </a:lnTo>
                  <a:lnTo>
                    <a:pt x="11172" y="13611"/>
                  </a:lnTo>
                  <a:lnTo>
                    <a:pt x="175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0"/>
            <p:cNvSpPr/>
            <p:nvPr/>
          </p:nvSpPr>
          <p:spPr>
            <a:xfrm>
              <a:off x="4598626" y="3113354"/>
              <a:ext cx="2683989" cy="3268512"/>
            </a:xfrm>
            <a:custGeom>
              <a:avLst/>
              <a:gdLst/>
              <a:ahLst/>
              <a:cxnLst/>
              <a:rect l="l" t="t" r="r" b="b"/>
              <a:pathLst>
                <a:path w="11177" h="13611" extrusionOk="0">
                  <a:moveTo>
                    <a:pt x="0" y="0"/>
                  </a:moveTo>
                  <a:lnTo>
                    <a:pt x="0" y="13611"/>
                  </a:lnTo>
                  <a:lnTo>
                    <a:pt x="11176" y="13611"/>
                  </a:lnTo>
                  <a:lnTo>
                    <a:pt x="48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0"/>
            <p:cNvSpPr/>
            <p:nvPr/>
          </p:nvSpPr>
          <p:spPr>
            <a:xfrm>
              <a:off x="6912590" y="3113354"/>
              <a:ext cx="5736585" cy="3268512"/>
            </a:xfrm>
            <a:custGeom>
              <a:avLst/>
              <a:gdLst/>
              <a:ahLst/>
              <a:cxnLst/>
              <a:rect l="l" t="t" r="r" b="b"/>
              <a:pathLst>
                <a:path w="23889" h="13611" extrusionOk="0">
                  <a:moveTo>
                    <a:pt x="1" y="0"/>
                  </a:moveTo>
                  <a:lnTo>
                    <a:pt x="12712" y="13611"/>
                  </a:lnTo>
                  <a:lnTo>
                    <a:pt x="23888" y="13611"/>
                  </a:lnTo>
                  <a:lnTo>
                    <a:pt x="48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20"/>
          <p:cNvGrpSpPr/>
          <p:nvPr/>
        </p:nvGrpSpPr>
        <p:grpSpPr>
          <a:xfrm>
            <a:off x="16" y="4140511"/>
            <a:ext cx="9143183" cy="156703"/>
            <a:chOff x="26" y="3997406"/>
            <a:chExt cx="13412326" cy="229871"/>
          </a:xfrm>
        </p:grpSpPr>
        <p:grpSp>
          <p:nvGrpSpPr>
            <p:cNvPr id="1184" name="Google Shape;1184;p20"/>
            <p:cNvGrpSpPr/>
            <p:nvPr/>
          </p:nvGrpSpPr>
          <p:grpSpPr>
            <a:xfrm>
              <a:off x="26" y="3997406"/>
              <a:ext cx="7221926" cy="229871"/>
              <a:chOff x="0" y="3997325"/>
              <a:chExt cx="9143993" cy="291050"/>
            </a:xfrm>
          </p:grpSpPr>
          <p:sp>
            <p:nvSpPr>
              <p:cNvPr id="1185" name="Google Shape;1185;p20"/>
              <p:cNvSpPr/>
              <p:nvPr/>
            </p:nvSpPr>
            <p:spPr>
              <a:xfrm>
                <a:off x="0"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0"/>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0"/>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0"/>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0"/>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0"/>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0"/>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20"/>
            <p:cNvGrpSpPr/>
            <p:nvPr/>
          </p:nvGrpSpPr>
          <p:grpSpPr>
            <a:xfrm>
              <a:off x="7221944" y="3997406"/>
              <a:ext cx="6190407" cy="229871"/>
              <a:chOff x="1306050" y="3997325"/>
              <a:chExt cx="7837943" cy="291050"/>
            </a:xfrm>
          </p:grpSpPr>
          <p:sp>
            <p:nvSpPr>
              <p:cNvPr id="1193" name="Google Shape;1193;p20"/>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0"/>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0"/>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0"/>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0"/>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0"/>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7">
  <p:cSld name="CUSTOM_16">
    <p:bg>
      <p:bgPr>
        <a:gradFill>
          <a:gsLst>
            <a:gs pos="0">
              <a:schemeClr val="dk1"/>
            </a:gs>
            <a:gs pos="100000">
              <a:schemeClr val="lt1"/>
            </a:gs>
          </a:gsLst>
          <a:path path="circle">
            <a:fillToRect l="50000" t="50000" r="50000" b="50000"/>
          </a:path>
          <a:tileRect/>
        </a:gradFill>
        <a:effectLst/>
      </p:bgPr>
    </p:bg>
    <p:spTree>
      <p:nvGrpSpPr>
        <p:cNvPr id="1" name="Shape 1199"/>
        <p:cNvGrpSpPr/>
        <p:nvPr/>
      </p:nvGrpSpPr>
      <p:grpSpPr>
        <a:xfrm>
          <a:off x="0" y="0"/>
          <a:ext cx="0" cy="0"/>
          <a:chOff x="0" y="0"/>
          <a:chExt cx="0" cy="0"/>
        </a:xfrm>
      </p:grpSpPr>
      <p:grpSp>
        <p:nvGrpSpPr>
          <p:cNvPr id="1200" name="Google Shape;1200;p21"/>
          <p:cNvGrpSpPr/>
          <p:nvPr/>
        </p:nvGrpSpPr>
        <p:grpSpPr>
          <a:xfrm>
            <a:off x="-12329954" y="4292875"/>
            <a:ext cx="32813404" cy="3917400"/>
            <a:chOff x="-12329954" y="3298975"/>
            <a:chExt cx="32813404" cy="3917400"/>
          </a:xfrm>
        </p:grpSpPr>
        <p:sp>
          <p:nvSpPr>
            <p:cNvPr id="1201" name="Google Shape;1201;p21"/>
            <p:cNvSpPr/>
            <p:nvPr/>
          </p:nvSpPr>
          <p:spPr>
            <a:xfrm>
              <a:off x="-12329950" y="3298975"/>
              <a:ext cx="32813400" cy="391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1"/>
            <p:cNvSpPr/>
            <p:nvPr/>
          </p:nvSpPr>
          <p:spPr>
            <a:xfrm>
              <a:off x="5128933" y="3298986"/>
              <a:ext cx="3635383" cy="3914577"/>
            </a:xfrm>
            <a:custGeom>
              <a:avLst/>
              <a:gdLst/>
              <a:ahLst/>
              <a:cxnLst/>
              <a:rect l="l" t="t" r="r" b="b"/>
              <a:pathLst>
                <a:path w="31654" h="34085" extrusionOk="0">
                  <a:moveTo>
                    <a:pt x="31654" y="34084"/>
                  </a:moveTo>
                  <a:lnTo>
                    <a:pt x="11246" y="34084"/>
                  </a:lnTo>
                  <a:lnTo>
                    <a:pt x="1" y="1"/>
                  </a:lnTo>
                  <a:lnTo>
                    <a:pt x="6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1"/>
            <p:cNvSpPr/>
            <p:nvPr/>
          </p:nvSpPr>
          <p:spPr>
            <a:xfrm>
              <a:off x="6513305" y="3298986"/>
              <a:ext cx="6938512" cy="3914577"/>
            </a:xfrm>
            <a:custGeom>
              <a:avLst/>
              <a:gdLst/>
              <a:ahLst/>
              <a:cxnLst/>
              <a:rect l="l" t="t" r="r" b="b"/>
              <a:pathLst>
                <a:path w="60415" h="34085" extrusionOk="0">
                  <a:moveTo>
                    <a:pt x="60415" y="34084"/>
                  </a:moveTo>
                  <a:lnTo>
                    <a:pt x="40010" y="34084"/>
                  </a:lnTo>
                  <a:lnTo>
                    <a:pt x="0" y="1"/>
                  </a:lnTo>
                  <a:lnTo>
                    <a:pt x="60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1"/>
            <p:cNvSpPr/>
            <p:nvPr/>
          </p:nvSpPr>
          <p:spPr>
            <a:xfrm>
              <a:off x="7897561" y="3298986"/>
              <a:ext cx="10242100" cy="3914577"/>
            </a:xfrm>
            <a:custGeom>
              <a:avLst/>
              <a:gdLst/>
              <a:ahLst/>
              <a:cxnLst/>
              <a:rect l="l" t="t" r="r" b="b"/>
              <a:pathLst>
                <a:path w="89180" h="34085" extrusionOk="0">
                  <a:moveTo>
                    <a:pt x="89179" y="34084"/>
                  </a:moveTo>
                  <a:lnTo>
                    <a:pt x="68772" y="34084"/>
                  </a:lnTo>
                  <a:lnTo>
                    <a:pt x="1" y="1"/>
                  </a:lnTo>
                  <a:lnTo>
                    <a:pt x="60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1"/>
            <p:cNvSpPr/>
            <p:nvPr/>
          </p:nvSpPr>
          <p:spPr>
            <a:xfrm>
              <a:off x="8589633" y="3298986"/>
              <a:ext cx="11893722" cy="3914577"/>
            </a:xfrm>
            <a:custGeom>
              <a:avLst/>
              <a:gdLst/>
              <a:ahLst/>
              <a:cxnLst/>
              <a:rect l="l" t="t" r="r" b="b"/>
              <a:pathLst>
                <a:path w="103561" h="34085" extrusionOk="0">
                  <a:moveTo>
                    <a:pt x="103561" y="34084"/>
                  </a:moveTo>
                  <a:lnTo>
                    <a:pt x="83153" y="34084"/>
                  </a:lnTo>
                  <a:lnTo>
                    <a:pt x="0" y="1"/>
                  </a:lnTo>
                  <a:lnTo>
                    <a:pt x="602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1"/>
            <p:cNvSpPr/>
            <p:nvPr/>
          </p:nvSpPr>
          <p:spPr>
            <a:xfrm>
              <a:off x="-7642224" y="3298986"/>
              <a:ext cx="9310113" cy="3914577"/>
            </a:xfrm>
            <a:custGeom>
              <a:avLst/>
              <a:gdLst/>
              <a:ahLst/>
              <a:cxnLst/>
              <a:rect l="l" t="t" r="r" b="b"/>
              <a:pathLst>
                <a:path w="81065" h="34085" extrusionOk="0">
                  <a:moveTo>
                    <a:pt x="20408" y="34084"/>
                  </a:moveTo>
                  <a:lnTo>
                    <a:pt x="0" y="34084"/>
                  </a:lnTo>
                  <a:lnTo>
                    <a:pt x="75041" y="1"/>
                  </a:lnTo>
                  <a:lnTo>
                    <a:pt x="810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1"/>
            <p:cNvSpPr/>
            <p:nvPr/>
          </p:nvSpPr>
          <p:spPr>
            <a:xfrm>
              <a:off x="-12329954" y="3298986"/>
              <a:ext cx="12613816" cy="3914577"/>
            </a:xfrm>
            <a:custGeom>
              <a:avLst/>
              <a:gdLst/>
              <a:ahLst/>
              <a:cxnLst/>
              <a:rect l="l" t="t" r="r" b="b"/>
              <a:pathLst>
                <a:path w="109831" h="34085" extrusionOk="0">
                  <a:moveTo>
                    <a:pt x="20407" y="34084"/>
                  </a:moveTo>
                  <a:lnTo>
                    <a:pt x="0" y="34084"/>
                  </a:lnTo>
                  <a:lnTo>
                    <a:pt x="103802" y="1"/>
                  </a:lnTo>
                  <a:lnTo>
                    <a:pt x="1098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1"/>
            <p:cNvSpPr/>
            <p:nvPr/>
          </p:nvSpPr>
          <p:spPr>
            <a:xfrm>
              <a:off x="-2954494" y="3298986"/>
              <a:ext cx="6006639" cy="3914577"/>
            </a:xfrm>
            <a:custGeom>
              <a:avLst/>
              <a:gdLst/>
              <a:ahLst/>
              <a:cxnLst/>
              <a:rect l="l" t="t" r="r" b="b"/>
              <a:pathLst>
                <a:path w="52301" h="34085" extrusionOk="0">
                  <a:moveTo>
                    <a:pt x="20406" y="34084"/>
                  </a:moveTo>
                  <a:lnTo>
                    <a:pt x="0" y="34084"/>
                  </a:lnTo>
                  <a:lnTo>
                    <a:pt x="46275" y="1"/>
                  </a:lnTo>
                  <a:lnTo>
                    <a:pt x="523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1"/>
            <p:cNvSpPr/>
            <p:nvPr/>
          </p:nvSpPr>
          <p:spPr>
            <a:xfrm>
              <a:off x="1732777" y="3298986"/>
              <a:ext cx="2703970" cy="3914577"/>
            </a:xfrm>
            <a:custGeom>
              <a:avLst/>
              <a:gdLst/>
              <a:ahLst/>
              <a:cxnLst/>
              <a:rect l="l" t="t" r="r" b="b"/>
              <a:pathLst>
                <a:path w="23544" h="34085" extrusionOk="0">
                  <a:moveTo>
                    <a:pt x="20410" y="34084"/>
                  </a:moveTo>
                  <a:lnTo>
                    <a:pt x="0" y="34084"/>
                  </a:lnTo>
                  <a:lnTo>
                    <a:pt x="17516" y="1"/>
                  </a:lnTo>
                  <a:lnTo>
                    <a:pt x="235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1"/>
            <p:cNvSpPr/>
            <p:nvPr/>
          </p:nvSpPr>
          <p:spPr>
            <a:xfrm>
              <a:off x="-255233" y="3425089"/>
              <a:ext cx="9548995" cy="23199"/>
            </a:xfrm>
            <a:custGeom>
              <a:avLst/>
              <a:gdLst/>
              <a:ahLst/>
              <a:cxnLst/>
              <a:rect l="l" t="t" r="r" b="b"/>
              <a:pathLst>
                <a:path w="83145" h="202" extrusionOk="0">
                  <a:moveTo>
                    <a:pt x="0" y="0"/>
                  </a:moveTo>
                  <a:lnTo>
                    <a:pt x="0" y="202"/>
                  </a:lnTo>
                  <a:lnTo>
                    <a:pt x="83144" y="202"/>
                  </a:lnTo>
                  <a:lnTo>
                    <a:pt x="83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1"/>
            <p:cNvSpPr/>
            <p:nvPr/>
          </p:nvSpPr>
          <p:spPr>
            <a:xfrm>
              <a:off x="-30936" y="3417509"/>
              <a:ext cx="2955256" cy="3048627"/>
            </a:xfrm>
            <a:custGeom>
              <a:avLst/>
              <a:gdLst/>
              <a:ahLst/>
              <a:cxnLst/>
              <a:rect l="l" t="t" r="r" b="b"/>
              <a:pathLst>
                <a:path w="25732" h="26545" extrusionOk="0">
                  <a:moveTo>
                    <a:pt x="25587" y="1"/>
                  </a:moveTo>
                  <a:lnTo>
                    <a:pt x="0" y="26404"/>
                  </a:lnTo>
                  <a:lnTo>
                    <a:pt x="145" y="26545"/>
                  </a:lnTo>
                  <a:lnTo>
                    <a:pt x="25732" y="141"/>
                  </a:lnTo>
                  <a:lnTo>
                    <a:pt x="255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1"/>
            <p:cNvSpPr/>
            <p:nvPr/>
          </p:nvSpPr>
          <p:spPr>
            <a:xfrm>
              <a:off x="6520540" y="3944315"/>
              <a:ext cx="3165542" cy="2381707"/>
            </a:xfrm>
            <a:custGeom>
              <a:avLst/>
              <a:gdLst/>
              <a:ahLst/>
              <a:cxnLst/>
              <a:rect l="l" t="t" r="r" b="b"/>
              <a:pathLst>
                <a:path w="27563" h="20738" extrusionOk="0">
                  <a:moveTo>
                    <a:pt x="1" y="0"/>
                  </a:moveTo>
                  <a:lnTo>
                    <a:pt x="19066" y="20738"/>
                  </a:lnTo>
                  <a:lnTo>
                    <a:pt x="19363" y="20466"/>
                  </a:lnTo>
                  <a:lnTo>
                    <a:pt x="917" y="403"/>
                  </a:lnTo>
                  <a:lnTo>
                    <a:pt x="27563" y="403"/>
                  </a:lnTo>
                  <a:lnTo>
                    <a:pt x="27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1"/>
            <p:cNvSpPr/>
            <p:nvPr/>
          </p:nvSpPr>
          <p:spPr>
            <a:xfrm>
              <a:off x="-1355013" y="4735269"/>
              <a:ext cx="4405091" cy="1764632"/>
            </a:xfrm>
            <a:custGeom>
              <a:avLst/>
              <a:gdLst/>
              <a:ahLst/>
              <a:cxnLst/>
              <a:rect l="l" t="t" r="r" b="b"/>
              <a:pathLst>
                <a:path w="38356" h="15365" extrusionOk="0">
                  <a:moveTo>
                    <a:pt x="19179" y="404"/>
                  </a:moveTo>
                  <a:cubicBezTo>
                    <a:pt x="24223" y="404"/>
                    <a:pt x="28963" y="1175"/>
                    <a:pt x="32523" y="2580"/>
                  </a:cubicBezTo>
                  <a:cubicBezTo>
                    <a:pt x="36025" y="3961"/>
                    <a:pt x="37953" y="5773"/>
                    <a:pt x="37953" y="7683"/>
                  </a:cubicBezTo>
                  <a:cubicBezTo>
                    <a:pt x="37953" y="9592"/>
                    <a:pt x="36025" y="11405"/>
                    <a:pt x="32523" y="12785"/>
                  </a:cubicBezTo>
                  <a:cubicBezTo>
                    <a:pt x="28961" y="14188"/>
                    <a:pt x="24225" y="14962"/>
                    <a:pt x="19179" y="14962"/>
                  </a:cubicBezTo>
                  <a:cubicBezTo>
                    <a:pt x="14133" y="14962"/>
                    <a:pt x="9395" y="14188"/>
                    <a:pt x="5834" y="12785"/>
                  </a:cubicBezTo>
                  <a:cubicBezTo>
                    <a:pt x="2333" y="11405"/>
                    <a:pt x="403" y="9592"/>
                    <a:pt x="403" y="7683"/>
                  </a:cubicBezTo>
                  <a:cubicBezTo>
                    <a:pt x="403" y="5773"/>
                    <a:pt x="2333" y="3961"/>
                    <a:pt x="5834" y="2580"/>
                  </a:cubicBezTo>
                  <a:cubicBezTo>
                    <a:pt x="9395" y="1175"/>
                    <a:pt x="14133" y="404"/>
                    <a:pt x="19179" y="404"/>
                  </a:cubicBezTo>
                  <a:close/>
                  <a:moveTo>
                    <a:pt x="19179" y="1"/>
                  </a:moveTo>
                  <a:cubicBezTo>
                    <a:pt x="14086" y="1"/>
                    <a:pt x="9294" y="784"/>
                    <a:pt x="5687" y="2205"/>
                  </a:cubicBezTo>
                  <a:cubicBezTo>
                    <a:pt x="2019" y="3648"/>
                    <a:pt x="1" y="5594"/>
                    <a:pt x="1" y="7683"/>
                  </a:cubicBezTo>
                  <a:cubicBezTo>
                    <a:pt x="1" y="9769"/>
                    <a:pt x="2019" y="11713"/>
                    <a:pt x="5687" y="13159"/>
                  </a:cubicBezTo>
                  <a:cubicBezTo>
                    <a:pt x="9294" y="14582"/>
                    <a:pt x="14086" y="15365"/>
                    <a:pt x="19179" y="15365"/>
                  </a:cubicBezTo>
                  <a:cubicBezTo>
                    <a:pt x="24273" y="15365"/>
                    <a:pt x="29065" y="14582"/>
                    <a:pt x="32670" y="13159"/>
                  </a:cubicBezTo>
                  <a:cubicBezTo>
                    <a:pt x="36335" y="11713"/>
                    <a:pt x="38356" y="9769"/>
                    <a:pt x="38356" y="7683"/>
                  </a:cubicBezTo>
                  <a:cubicBezTo>
                    <a:pt x="38356" y="5594"/>
                    <a:pt x="36335" y="3648"/>
                    <a:pt x="32670" y="2205"/>
                  </a:cubicBezTo>
                  <a:cubicBezTo>
                    <a:pt x="29065" y="784"/>
                    <a:pt x="24273" y="1"/>
                    <a:pt x="191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1214;p21"/>
          <p:cNvGrpSpPr/>
          <p:nvPr/>
        </p:nvGrpSpPr>
        <p:grpSpPr>
          <a:xfrm>
            <a:off x="3640822" y="-646842"/>
            <a:ext cx="8455953" cy="3018817"/>
            <a:chOff x="4168525" y="2572625"/>
            <a:chExt cx="3211650" cy="1146575"/>
          </a:xfrm>
        </p:grpSpPr>
        <p:sp>
          <p:nvSpPr>
            <p:cNvPr id="1215" name="Google Shape;1215;p21"/>
            <p:cNvSpPr/>
            <p:nvPr/>
          </p:nvSpPr>
          <p:spPr>
            <a:xfrm>
              <a:off x="4168525" y="2683475"/>
              <a:ext cx="3211650" cy="1035725"/>
            </a:xfrm>
            <a:custGeom>
              <a:avLst/>
              <a:gdLst/>
              <a:ahLst/>
              <a:cxnLst/>
              <a:rect l="l" t="t" r="r" b="b"/>
              <a:pathLst>
                <a:path w="128466" h="41429" extrusionOk="0">
                  <a:moveTo>
                    <a:pt x="64233" y="556"/>
                  </a:moveTo>
                  <a:cubicBezTo>
                    <a:pt x="81288" y="556"/>
                    <a:pt x="97321" y="2678"/>
                    <a:pt x="109373" y="6529"/>
                  </a:cubicBezTo>
                  <a:cubicBezTo>
                    <a:pt x="115218" y="8398"/>
                    <a:pt x="119799" y="10568"/>
                    <a:pt x="122996" y="12981"/>
                  </a:cubicBezTo>
                  <a:cubicBezTo>
                    <a:pt x="126255" y="15446"/>
                    <a:pt x="127910" y="18047"/>
                    <a:pt x="127910" y="20714"/>
                  </a:cubicBezTo>
                  <a:cubicBezTo>
                    <a:pt x="127910" y="23382"/>
                    <a:pt x="126255" y="25981"/>
                    <a:pt x="122996" y="28445"/>
                  </a:cubicBezTo>
                  <a:cubicBezTo>
                    <a:pt x="119799" y="30861"/>
                    <a:pt x="115218" y="33033"/>
                    <a:pt x="109373" y="34897"/>
                  </a:cubicBezTo>
                  <a:cubicBezTo>
                    <a:pt x="97321" y="38750"/>
                    <a:pt x="81286" y="40869"/>
                    <a:pt x="64233" y="40869"/>
                  </a:cubicBezTo>
                  <a:cubicBezTo>
                    <a:pt x="47179" y="40869"/>
                    <a:pt x="31149" y="38750"/>
                    <a:pt x="19095" y="34897"/>
                  </a:cubicBezTo>
                  <a:cubicBezTo>
                    <a:pt x="13252" y="33033"/>
                    <a:pt x="8669" y="30861"/>
                    <a:pt x="5472" y="28445"/>
                  </a:cubicBezTo>
                  <a:cubicBezTo>
                    <a:pt x="2211" y="25981"/>
                    <a:pt x="558" y="23382"/>
                    <a:pt x="558" y="20714"/>
                  </a:cubicBezTo>
                  <a:cubicBezTo>
                    <a:pt x="558" y="18047"/>
                    <a:pt x="2211" y="15446"/>
                    <a:pt x="5472" y="12981"/>
                  </a:cubicBezTo>
                  <a:cubicBezTo>
                    <a:pt x="8669" y="10568"/>
                    <a:pt x="13252" y="8398"/>
                    <a:pt x="19095" y="6529"/>
                  </a:cubicBezTo>
                  <a:cubicBezTo>
                    <a:pt x="31149" y="2678"/>
                    <a:pt x="47179" y="556"/>
                    <a:pt x="64233" y="556"/>
                  </a:cubicBezTo>
                  <a:close/>
                  <a:moveTo>
                    <a:pt x="64233" y="0"/>
                  </a:moveTo>
                  <a:cubicBezTo>
                    <a:pt x="55590" y="0"/>
                    <a:pt x="47199" y="543"/>
                    <a:pt x="39301" y="1608"/>
                  </a:cubicBezTo>
                  <a:cubicBezTo>
                    <a:pt x="31672" y="2640"/>
                    <a:pt x="24817" y="4118"/>
                    <a:pt x="18927" y="5999"/>
                  </a:cubicBezTo>
                  <a:cubicBezTo>
                    <a:pt x="6721" y="9899"/>
                    <a:pt x="0" y="15127"/>
                    <a:pt x="0" y="20714"/>
                  </a:cubicBezTo>
                  <a:cubicBezTo>
                    <a:pt x="0" y="26301"/>
                    <a:pt x="6721" y="31529"/>
                    <a:pt x="18927" y="35429"/>
                  </a:cubicBezTo>
                  <a:cubicBezTo>
                    <a:pt x="24817" y="37311"/>
                    <a:pt x="31672" y="38789"/>
                    <a:pt x="39301" y="39818"/>
                  </a:cubicBezTo>
                  <a:cubicBezTo>
                    <a:pt x="47199" y="40886"/>
                    <a:pt x="55590" y="41428"/>
                    <a:pt x="64233" y="41428"/>
                  </a:cubicBezTo>
                  <a:cubicBezTo>
                    <a:pt x="72880" y="41428"/>
                    <a:pt x="81267" y="40886"/>
                    <a:pt x="89165" y="39818"/>
                  </a:cubicBezTo>
                  <a:cubicBezTo>
                    <a:pt x="96798" y="38786"/>
                    <a:pt x="103651" y="37311"/>
                    <a:pt x="109541" y="35429"/>
                  </a:cubicBezTo>
                  <a:cubicBezTo>
                    <a:pt x="121747" y="31529"/>
                    <a:pt x="128466" y="26303"/>
                    <a:pt x="128466" y="20714"/>
                  </a:cubicBezTo>
                  <a:cubicBezTo>
                    <a:pt x="128466" y="15125"/>
                    <a:pt x="121747" y="9899"/>
                    <a:pt x="109541" y="5999"/>
                  </a:cubicBezTo>
                  <a:cubicBezTo>
                    <a:pt x="103653" y="4118"/>
                    <a:pt x="96798" y="2640"/>
                    <a:pt x="89165" y="1608"/>
                  </a:cubicBezTo>
                  <a:cubicBezTo>
                    <a:pt x="81267" y="543"/>
                    <a:pt x="72878" y="0"/>
                    <a:pt x="6423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1"/>
            <p:cNvSpPr/>
            <p:nvPr/>
          </p:nvSpPr>
          <p:spPr>
            <a:xfrm>
              <a:off x="4463250" y="2655875"/>
              <a:ext cx="2622300" cy="983275"/>
            </a:xfrm>
            <a:custGeom>
              <a:avLst/>
              <a:gdLst/>
              <a:ahLst/>
              <a:cxnLst/>
              <a:rect l="l" t="t" r="r" b="b"/>
              <a:pathLst>
                <a:path w="104892" h="39331" extrusionOk="0">
                  <a:moveTo>
                    <a:pt x="52444" y="372"/>
                  </a:moveTo>
                  <a:cubicBezTo>
                    <a:pt x="66381" y="372"/>
                    <a:pt x="79482" y="2392"/>
                    <a:pt x="89334" y="6066"/>
                  </a:cubicBezTo>
                  <a:cubicBezTo>
                    <a:pt x="94111" y="7847"/>
                    <a:pt x="97859" y="9918"/>
                    <a:pt x="100475" y="12221"/>
                  </a:cubicBezTo>
                  <a:cubicBezTo>
                    <a:pt x="103158" y="14587"/>
                    <a:pt x="104520" y="17094"/>
                    <a:pt x="104520" y="19668"/>
                  </a:cubicBezTo>
                  <a:cubicBezTo>
                    <a:pt x="104520" y="22241"/>
                    <a:pt x="103158" y="24744"/>
                    <a:pt x="100475" y="27111"/>
                  </a:cubicBezTo>
                  <a:cubicBezTo>
                    <a:pt x="97859" y="29413"/>
                    <a:pt x="94111" y="31484"/>
                    <a:pt x="89334" y="33268"/>
                  </a:cubicBezTo>
                  <a:cubicBezTo>
                    <a:pt x="79482" y="36939"/>
                    <a:pt x="66379" y="38959"/>
                    <a:pt x="52444" y="38959"/>
                  </a:cubicBezTo>
                  <a:cubicBezTo>
                    <a:pt x="38509" y="38959"/>
                    <a:pt x="25406" y="36939"/>
                    <a:pt x="15556" y="33268"/>
                  </a:cubicBezTo>
                  <a:cubicBezTo>
                    <a:pt x="10779" y="31484"/>
                    <a:pt x="7029" y="29413"/>
                    <a:pt x="4415" y="27111"/>
                  </a:cubicBezTo>
                  <a:cubicBezTo>
                    <a:pt x="1732" y="24744"/>
                    <a:pt x="372" y="22243"/>
                    <a:pt x="372" y="19668"/>
                  </a:cubicBezTo>
                  <a:cubicBezTo>
                    <a:pt x="372" y="17090"/>
                    <a:pt x="1732" y="14587"/>
                    <a:pt x="4415" y="12221"/>
                  </a:cubicBezTo>
                  <a:cubicBezTo>
                    <a:pt x="7029" y="9918"/>
                    <a:pt x="10779" y="7847"/>
                    <a:pt x="15556" y="6066"/>
                  </a:cubicBezTo>
                  <a:cubicBezTo>
                    <a:pt x="25406" y="2392"/>
                    <a:pt x="38509" y="372"/>
                    <a:pt x="52444" y="372"/>
                  </a:cubicBezTo>
                  <a:close/>
                  <a:moveTo>
                    <a:pt x="52444" y="0"/>
                  </a:moveTo>
                  <a:cubicBezTo>
                    <a:pt x="38464" y="0"/>
                    <a:pt x="25319" y="2031"/>
                    <a:pt x="15428" y="5717"/>
                  </a:cubicBezTo>
                  <a:cubicBezTo>
                    <a:pt x="10606" y="7516"/>
                    <a:pt x="6817" y="9611"/>
                    <a:pt x="4169" y="11943"/>
                  </a:cubicBezTo>
                  <a:cubicBezTo>
                    <a:pt x="1403" y="14384"/>
                    <a:pt x="0" y="16981"/>
                    <a:pt x="0" y="19668"/>
                  </a:cubicBezTo>
                  <a:cubicBezTo>
                    <a:pt x="0" y="22352"/>
                    <a:pt x="1403" y="24949"/>
                    <a:pt x="4169" y="27388"/>
                  </a:cubicBezTo>
                  <a:cubicBezTo>
                    <a:pt x="6817" y="29722"/>
                    <a:pt x="10606" y="31815"/>
                    <a:pt x="15428" y="33616"/>
                  </a:cubicBezTo>
                  <a:cubicBezTo>
                    <a:pt x="25319" y="37302"/>
                    <a:pt x="38464" y="39331"/>
                    <a:pt x="52444" y="39331"/>
                  </a:cubicBezTo>
                  <a:cubicBezTo>
                    <a:pt x="66424" y="39331"/>
                    <a:pt x="79573" y="37302"/>
                    <a:pt x="89464" y="33616"/>
                  </a:cubicBezTo>
                  <a:cubicBezTo>
                    <a:pt x="94284" y="31815"/>
                    <a:pt x="98071" y="29722"/>
                    <a:pt x="100721" y="27388"/>
                  </a:cubicBezTo>
                  <a:cubicBezTo>
                    <a:pt x="103487" y="24949"/>
                    <a:pt x="104892" y="22352"/>
                    <a:pt x="104892" y="19668"/>
                  </a:cubicBezTo>
                  <a:cubicBezTo>
                    <a:pt x="104892" y="16981"/>
                    <a:pt x="103487" y="14384"/>
                    <a:pt x="100721" y="11943"/>
                  </a:cubicBezTo>
                  <a:cubicBezTo>
                    <a:pt x="98071" y="9611"/>
                    <a:pt x="94284" y="7516"/>
                    <a:pt x="89464" y="5717"/>
                  </a:cubicBezTo>
                  <a:cubicBezTo>
                    <a:pt x="79573" y="2031"/>
                    <a:pt x="66424" y="0"/>
                    <a:pt x="52444"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1"/>
            <p:cNvSpPr/>
            <p:nvPr/>
          </p:nvSpPr>
          <p:spPr>
            <a:xfrm>
              <a:off x="4744550" y="2572625"/>
              <a:ext cx="2059700" cy="983300"/>
            </a:xfrm>
            <a:custGeom>
              <a:avLst/>
              <a:gdLst/>
              <a:ahLst/>
              <a:cxnLst/>
              <a:rect l="l" t="t" r="r" b="b"/>
              <a:pathLst>
                <a:path w="82388" h="39332" extrusionOk="0">
                  <a:moveTo>
                    <a:pt x="41192" y="372"/>
                  </a:moveTo>
                  <a:cubicBezTo>
                    <a:pt x="63702" y="372"/>
                    <a:pt x="82015" y="9028"/>
                    <a:pt x="82015" y="19668"/>
                  </a:cubicBezTo>
                  <a:cubicBezTo>
                    <a:pt x="82015" y="30306"/>
                    <a:pt x="63702" y="38960"/>
                    <a:pt x="41192" y="38960"/>
                  </a:cubicBezTo>
                  <a:cubicBezTo>
                    <a:pt x="18682" y="38960"/>
                    <a:pt x="368" y="30308"/>
                    <a:pt x="368" y="19668"/>
                  </a:cubicBezTo>
                  <a:cubicBezTo>
                    <a:pt x="368" y="9026"/>
                    <a:pt x="18682" y="372"/>
                    <a:pt x="41192" y="372"/>
                  </a:cubicBezTo>
                  <a:close/>
                  <a:moveTo>
                    <a:pt x="41192" y="1"/>
                  </a:moveTo>
                  <a:cubicBezTo>
                    <a:pt x="30212" y="1"/>
                    <a:pt x="19886" y="2032"/>
                    <a:pt x="12115" y="5724"/>
                  </a:cubicBezTo>
                  <a:cubicBezTo>
                    <a:pt x="8326" y="7525"/>
                    <a:pt x="5351" y="9622"/>
                    <a:pt x="3269" y="11960"/>
                  </a:cubicBezTo>
                  <a:cubicBezTo>
                    <a:pt x="1101" y="14397"/>
                    <a:pt x="1" y="16992"/>
                    <a:pt x="1" y="19668"/>
                  </a:cubicBezTo>
                  <a:cubicBezTo>
                    <a:pt x="1" y="22342"/>
                    <a:pt x="1101" y="24937"/>
                    <a:pt x="3269" y="27372"/>
                  </a:cubicBezTo>
                  <a:cubicBezTo>
                    <a:pt x="5351" y="29710"/>
                    <a:pt x="8326" y="31809"/>
                    <a:pt x="12115" y="33608"/>
                  </a:cubicBezTo>
                  <a:cubicBezTo>
                    <a:pt x="19886" y="37300"/>
                    <a:pt x="30212" y="39331"/>
                    <a:pt x="41192" y="39331"/>
                  </a:cubicBezTo>
                  <a:cubicBezTo>
                    <a:pt x="52176" y="39331"/>
                    <a:pt x="62502" y="37300"/>
                    <a:pt x="70269" y="33608"/>
                  </a:cubicBezTo>
                  <a:cubicBezTo>
                    <a:pt x="74058" y="31809"/>
                    <a:pt x="77035" y="29710"/>
                    <a:pt x="79117" y="27372"/>
                  </a:cubicBezTo>
                  <a:cubicBezTo>
                    <a:pt x="81287" y="24937"/>
                    <a:pt x="82387" y="22344"/>
                    <a:pt x="82387" y="19668"/>
                  </a:cubicBezTo>
                  <a:cubicBezTo>
                    <a:pt x="82387" y="16990"/>
                    <a:pt x="81287" y="14397"/>
                    <a:pt x="79117" y="11960"/>
                  </a:cubicBezTo>
                  <a:cubicBezTo>
                    <a:pt x="77035" y="9622"/>
                    <a:pt x="74058" y="7525"/>
                    <a:pt x="70269" y="5724"/>
                  </a:cubicBezTo>
                  <a:cubicBezTo>
                    <a:pt x="62502" y="2032"/>
                    <a:pt x="52171" y="1"/>
                    <a:pt x="41192"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8">
  <p:cSld name="CUSTOM_17">
    <p:bg>
      <p:bgPr>
        <a:gradFill>
          <a:gsLst>
            <a:gs pos="0">
              <a:schemeClr val="dk1"/>
            </a:gs>
            <a:gs pos="100000">
              <a:schemeClr val="lt1"/>
            </a:gs>
          </a:gsLst>
          <a:path path="circle">
            <a:fillToRect l="50000" t="50000" r="50000" b="50000"/>
          </a:path>
          <a:tileRect/>
        </a:gradFill>
        <a:effectLst/>
      </p:bgPr>
    </p:bg>
    <p:spTree>
      <p:nvGrpSpPr>
        <p:cNvPr id="1" name="Shape 1218"/>
        <p:cNvGrpSpPr/>
        <p:nvPr/>
      </p:nvGrpSpPr>
      <p:grpSpPr>
        <a:xfrm>
          <a:off x="0" y="0"/>
          <a:ext cx="0" cy="0"/>
          <a:chOff x="0" y="0"/>
          <a:chExt cx="0" cy="0"/>
        </a:xfrm>
      </p:grpSpPr>
      <p:grpSp>
        <p:nvGrpSpPr>
          <p:cNvPr id="1219" name="Google Shape;1219;p22"/>
          <p:cNvGrpSpPr/>
          <p:nvPr/>
        </p:nvGrpSpPr>
        <p:grpSpPr>
          <a:xfrm>
            <a:off x="-99" y="4684162"/>
            <a:ext cx="9144198" cy="2084147"/>
            <a:chOff x="0" y="4422748"/>
            <a:chExt cx="9144198" cy="2084147"/>
          </a:xfrm>
        </p:grpSpPr>
        <p:sp>
          <p:nvSpPr>
            <p:cNvPr id="1220" name="Google Shape;1220;p22"/>
            <p:cNvSpPr/>
            <p:nvPr/>
          </p:nvSpPr>
          <p:spPr>
            <a:xfrm>
              <a:off x="0" y="4422748"/>
              <a:ext cx="9144198" cy="2084147"/>
            </a:xfrm>
            <a:custGeom>
              <a:avLst/>
              <a:gdLst/>
              <a:ahLst/>
              <a:cxnLst/>
              <a:rect l="l" t="t" r="r" b="b"/>
              <a:pathLst>
                <a:path w="285600" h="65094" extrusionOk="0">
                  <a:moveTo>
                    <a:pt x="0" y="1"/>
                  </a:moveTo>
                  <a:lnTo>
                    <a:pt x="0" y="65094"/>
                  </a:lnTo>
                  <a:lnTo>
                    <a:pt x="285599" y="65094"/>
                  </a:lnTo>
                  <a:lnTo>
                    <a:pt x="2855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2"/>
            <p:cNvSpPr/>
            <p:nvPr/>
          </p:nvSpPr>
          <p:spPr>
            <a:xfrm>
              <a:off x="4978645" y="4422748"/>
              <a:ext cx="1511994" cy="2084147"/>
            </a:xfrm>
            <a:custGeom>
              <a:avLst/>
              <a:gdLst/>
              <a:ahLst/>
              <a:cxnLst/>
              <a:rect l="l" t="t" r="r" b="b"/>
              <a:pathLst>
                <a:path w="47224" h="65094" extrusionOk="0">
                  <a:moveTo>
                    <a:pt x="0" y="1"/>
                  </a:moveTo>
                  <a:lnTo>
                    <a:pt x="6858" y="65094"/>
                  </a:lnTo>
                  <a:lnTo>
                    <a:pt x="47224" y="65094"/>
                  </a:lnTo>
                  <a:lnTo>
                    <a:pt x="236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2"/>
            <p:cNvSpPr/>
            <p:nvPr/>
          </p:nvSpPr>
          <p:spPr>
            <a:xfrm>
              <a:off x="6583680" y="4422748"/>
              <a:ext cx="2560375" cy="2084147"/>
            </a:xfrm>
            <a:custGeom>
              <a:avLst/>
              <a:gdLst/>
              <a:ahLst/>
              <a:cxnLst/>
              <a:rect l="l" t="t" r="r" b="b"/>
              <a:pathLst>
                <a:path w="79968" h="65094" extrusionOk="0">
                  <a:moveTo>
                    <a:pt x="0" y="1"/>
                  </a:moveTo>
                  <a:lnTo>
                    <a:pt x="39602" y="65094"/>
                  </a:lnTo>
                  <a:lnTo>
                    <a:pt x="79967" y="65094"/>
                  </a:lnTo>
                  <a:lnTo>
                    <a:pt x="236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2"/>
            <p:cNvSpPr/>
            <p:nvPr/>
          </p:nvSpPr>
          <p:spPr>
            <a:xfrm>
              <a:off x="8246217" y="4422748"/>
              <a:ext cx="897803" cy="670414"/>
            </a:xfrm>
            <a:custGeom>
              <a:avLst/>
              <a:gdLst/>
              <a:ahLst/>
              <a:cxnLst/>
              <a:rect l="l" t="t" r="r" b="b"/>
              <a:pathLst>
                <a:path w="28041" h="20939" extrusionOk="0">
                  <a:moveTo>
                    <a:pt x="0" y="1"/>
                  </a:moveTo>
                  <a:lnTo>
                    <a:pt x="28040" y="20939"/>
                  </a:lnTo>
                  <a:lnTo>
                    <a:pt x="280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2"/>
            <p:cNvSpPr/>
            <p:nvPr/>
          </p:nvSpPr>
          <p:spPr>
            <a:xfrm>
              <a:off x="2653521" y="4422748"/>
              <a:ext cx="1511866" cy="2084147"/>
            </a:xfrm>
            <a:custGeom>
              <a:avLst/>
              <a:gdLst/>
              <a:ahLst/>
              <a:cxnLst/>
              <a:rect l="l" t="t" r="r" b="b"/>
              <a:pathLst>
                <a:path w="47220" h="65094" extrusionOk="0">
                  <a:moveTo>
                    <a:pt x="23608" y="1"/>
                  </a:moveTo>
                  <a:lnTo>
                    <a:pt x="1" y="65094"/>
                  </a:lnTo>
                  <a:lnTo>
                    <a:pt x="40366" y="65094"/>
                  </a:lnTo>
                  <a:lnTo>
                    <a:pt x="472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2"/>
            <p:cNvSpPr/>
            <p:nvPr/>
          </p:nvSpPr>
          <p:spPr>
            <a:xfrm>
              <a:off x="0" y="4422748"/>
              <a:ext cx="2560536" cy="2084147"/>
            </a:xfrm>
            <a:custGeom>
              <a:avLst/>
              <a:gdLst/>
              <a:ahLst/>
              <a:cxnLst/>
              <a:rect l="l" t="t" r="r" b="b"/>
              <a:pathLst>
                <a:path w="79973" h="65094" extrusionOk="0">
                  <a:moveTo>
                    <a:pt x="56356" y="1"/>
                  </a:moveTo>
                  <a:lnTo>
                    <a:pt x="0" y="65094"/>
                  </a:lnTo>
                  <a:lnTo>
                    <a:pt x="40365" y="65094"/>
                  </a:lnTo>
                  <a:lnTo>
                    <a:pt x="799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2"/>
            <p:cNvSpPr/>
            <p:nvPr/>
          </p:nvSpPr>
          <p:spPr>
            <a:xfrm>
              <a:off x="0" y="4422748"/>
              <a:ext cx="897803" cy="670414"/>
            </a:xfrm>
            <a:custGeom>
              <a:avLst/>
              <a:gdLst/>
              <a:ahLst/>
              <a:cxnLst/>
              <a:rect l="l" t="t" r="r" b="b"/>
              <a:pathLst>
                <a:path w="28041" h="20939" extrusionOk="0">
                  <a:moveTo>
                    <a:pt x="0" y="1"/>
                  </a:moveTo>
                  <a:lnTo>
                    <a:pt x="0" y="20939"/>
                  </a:lnTo>
                  <a:lnTo>
                    <a:pt x="280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2"/>
            <p:cNvSpPr/>
            <p:nvPr/>
          </p:nvSpPr>
          <p:spPr>
            <a:xfrm>
              <a:off x="0" y="6105071"/>
              <a:ext cx="9144198" cy="48731"/>
            </a:xfrm>
            <a:custGeom>
              <a:avLst/>
              <a:gdLst/>
              <a:ahLst/>
              <a:cxnLst/>
              <a:rect l="l" t="t" r="r" b="b"/>
              <a:pathLst>
                <a:path w="285600" h="1522" extrusionOk="0">
                  <a:moveTo>
                    <a:pt x="0" y="1"/>
                  </a:moveTo>
                  <a:lnTo>
                    <a:pt x="0" y="1522"/>
                  </a:lnTo>
                  <a:lnTo>
                    <a:pt x="285599" y="1522"/>
                  </a:lnTo>
                  <a:lnTo>
                    <a:pt x="285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2"/>
            <p:cNvSpPr/>
            <p:nvPr/>
          </p:nvSpPr>
          <p:spPr>
            <a:xfrm>
              <a:off x="4503420" y="4483580"/>
              <a:ext cx="137323" cy="1670417"/>
            </a:xfrm>
            <a:custGeom>
              <a:avLst/>
              <a:gdLst/>
              <a:ahLst/>
              <a:cxnLst/>
              <a:rect l="l" t="t" r="r" b="b"/>
              <a:pathLst>
                <a:path w="4289" h="52172" extrusionOk="0">
                  <a:moveTo>
                    <a:pt x="1329" y="1"/>
                  </a:moveTo>
                  <a:lnTo>
                    <a:pt x="0" y="52172"/>
                  </a:lnTo>
                  <a:lnTo>
                    <a:pt x="0" y="52172"/>
                  </a:lnTo>
                  <a:lnTo>
                    <a:pt x="2139" y="51409"/>
                  </a:lnTo>
                  <a:lnTo>
                    <a:pt x="4288" y="52172"/>
                  </a:lnTo>
                  <a:lnTo>
                    <a:pt x="29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2"/>
            <p:cNvSpPr/>
            <p:nvPr/>
          </p:nvSpPr>
          <p:spPr>
            <a:xfrm>
              <a:off x="2560448" y="4654294"/>
              <a:ext cx="4023351" cy="664587"/>
            </a:xfrm>
            <a:custGeom>
              <a:avLst/>
              <a:gdLst/>
              <a:ahLst/>
              <a:cxnLst/>
              <a:rect l="l" t="t" r="r" b="b"/>
              <a:pathLst>
                <a:path w="125661" h="20757" extrusionOk="0">
                  <a:moveTo>
                    <a:pt x="62773" y="764"/>
                  </a:moveTo>
                  <a:cubicBezTo>
                    <a:pt x="96208" y="764"/>
                    <a:pt x="123324" y="4725"/>
                    <a:pt x="123324" y="9616"/>
                  </a:cubicBezTo>
                  <a:cubicBezTo>
                    <a:pt x="123324" y="14501"/>
                    <a:pt x="96213" y="18473"/>
                    <a:pt x="62773" y="18473"/>
                  </a:cubicBezTo>
                  <a:cubicBezTo>
                    <a:pt x="29339" y="18473"/>
                    <a:pt x="2223" y="14506"/>
                    <a:pt x="2223" y="9616"/>
                  </a:cubicBezTo>
                  <a:cubicBezTo>
                    <a:pt x="2223" y="4720"/>
                    <a:pt x="29339" y="764"/>
                    <a:pt x="62773" y="764"/>
                  </a:cubicBezTo>
                  <a:close/>
                  <a:moveTo>
                    <a:pt x="62825" y="1"/>
                  </a:moveTo>
                  <a:cubicBezTo>
                    <a:pt x="28124" y="1"/>
                    <a:pt x="1" y="4647"/>
                    <a:pt x="1" y="10379"/>
                  </a:cubicBezTo>
                  <a:cubicBezTo>
                    <a:pt x="1" y="16110"/>
                    <a:pt x="28124" y="20757"/>
                    <a:pt x="62825" y="20757"/>
                  </a:cubicBezTo>
                  <a:cubicBezTo>
                    <a:pt x="97526" y="20757"/>
                    <a:pt x="125660" y="16110"/>
                    <a:pt x="125660" y="10379"/>
                  </a:cubicBezTo>
                  <a:cubicBezTo>
                    <a:pt x="125660" y="4647"/>
                    <a:pt x="97532" y="1"/>
                    <a:pt x="6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2"/>
            <p:cNvSpPr/>
            <p:nvPr/>
          </p:nvSpPr>
          <p:spPr>
            <a:xfrm>
              <a:off x="0" y="4703311"/>
              <a:ext cx="707459" cy="343964"/>
            </a:xfrm>
            <a:custGeom>
              <a:avLst/>
              <a:gdLst/>
              <a:ahLst/>
              <a:cxnLst/>
              <a:rect l="l" t="t" r="r" b="b"/>
              <a:pathLst>
                <a:path w="22096" h="10743" extrusionOk="0">
                  <a:moveTo>
                    <a:pt x="553" y="0"/>
                  </a:moveTo>
                  <a:cubicBezTo>
                    <a:pt x="369" y="0"/>
                    <a:pt x="185" y="0"/>
                    <a:pt x="0" y="1"/>
                  </a:cubicBezTo>
                  <a:lnTo>
                    <a:pt x="0" y="489"/>
                  </a:lnTo>
                  <a:cubicBezTo>
                    <a:pt x="11593" y="510"/>
                    <a:pt x="20175" y="2016"/>
                    <a:pt x="20289" y="4300"/>
                  </a:cubicBezTo>
                  <a:cubicBezTo>
                    <a:pt x="20398" y="6584"/>
                    <a:pt x="11775" y="8972"/>
                    <a:pt x="0" y="10094"/>
                  </a:cubicBezTo>
                  <a:lnTo>
                    <a:pt x="0" y="10743"/>
                  </a:lnTo>
                  <a:cubicBezTo>
                    <a:pt x="12663" y="9621"/>
                    <a:pt x="22096" y="6948"/>
                    <a:pt x="21976" y="4300"/>
                  </a:cubicBezTo>
                  <a:cubicBezTo>
                    <a:pt x="21854" y="1691"/>
                    <a:pt x="12732" y="0"/>
                    <a:pt x="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2"/>
            <p:cNvSpPr/>
            <p:nvPr/>
          </p:nvSpPr>
          <p:spPr>
            <a:xfrm>
              <a:off x="8436525" y="4703311"/>
              <a:ext cx="707491" cy="343964"/>
            </a:xfrm>
            <a:custGeom>
              <a:avLst/>
              <a:gdLst/>
              <a:ahLst/>
              <a:cxnLst/>
              <a:rect l="l" t="t" r="r" b="b"/>
              <a:pathLst>
                <a:path w="22097" h="10743" extrusionOk="0">
                  <a:moveTo>
                    <a:pt x="21544" y="0"/>
                  </a:moveTo>
                  <a:cubicBezTo>
                    <a:pt x="9370" y="0"/>
                    <a:pt x="248" y="1691"/>
                    <a:pt x="125" y="4300"/>
                  </a:cubicBezTo>
                  <a:cubicBezTo>
                    <a:pt x="1" y="6948"/>
                    <a:pt x="9434" y="9621"/>
                    <a:pt x="22096" y="10743"/>
                  </a:cubicBezTo>
                  <a:lnTo>
                    <a:pt x="22096" y="10094"/>
                  </a:lnTo>
                  <a:cubicBezTo>
                    <a:pt x="10327" y="8972"/>
                    <a:pt x="1704" y="6584"/>
                    <a:pt x="1813" y="4300"/>
                  </a:cubicBezTo>
                  <a:cubicBezTo>
                    <a:pt x="1922" y="2016"/>
                    <a:pt x="10509" y="510"/>
                    <a:pt x="22096" y="489"/>
                  </a:cubicBezTo>
                  <a:lnTo>
                    <a:pt x="22096" y="1"/>
                  </a:lnTo>
                  <a:cubicBezTo>
                    <a:pt x="21912" y="0"/>
                    <a:pt x="21728" y="0"/>
                    <a:pt x="2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2"/>
            <p:cNvSpPr/>
            <p:nvPr/>
          </p:nvSpPr>
          <p:spPr>
            <a:xfrm>
              <a:off x="0" y="4483580"/>
              <a:ext cx="9144198" cy="32"/>
            </a:xfrm>
            <a:custGeom>
              <a:avLst/>
              <a:gdLst/>
              <a:ahLst/>
              <a:cxnLst/>
              <a:rect l="l" t="t" r="r" b="b"/>
              <a:pathLst>
                <a:path w="285600" h="1" fill="none" extrusionOk="0">
                  <a:moveTo>
                    <a:pt x="0" y="1"/>
                  </a:moveTo>
                  <a:lnTo>
                    <a:pt x="285599" y="1"/>
                  </a:lnTo>
                </a:path>
              </a:pathLst>
            </a:custGeom>
            <a:solidFill>
              <a:schemeClr val="dk2"/>
            </a:solidFill>
            <a:ln w="9525" cap="flat" cmpd="sng">
              <a:solidFill>
                <a:schemeClr val="dk2"/>
              </a:solidFill>
              <a:prstDash val="solid"/>
              <a:miter lim="519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22"/>
          <p:cNvGrpSpPr/>
          <p:nvPr/>
        </p:nvGrpSpPr>
        <p:grpSpPr>
          <a:xfrm>
            <a:off x="0" y="4330441"/>
            <a:ext cx="9144198" cy="353601"/>
            <a:chOff x="0" y="4157576"/>
            <a:chExt cx="9144198" cy="353601"/>
          </a:xfrm>
        </p:grpSpPr>
        <p:sp>
          <p:nvSpPr>
            <p:cNvPr id="1234" name="Google Shape;1234;p22"/>
            <p:cNvSpPr/>
            <p:nvPr/>
          </p:nvSpPr>
          <p:spPr>
            <a:xfrm>
              <a:off x="0" y="4157576"/>
              <a:ext cx="9144198" cy="353601"/>
            </a:xfrm>
            <a:custGeom>
              <a:avLst/>
              <a:gdLst/>
              <a:ahLst/>
              <a:cxnLst/>
              <a:rect l="l" t="t" r="r" b="b"/>
              <a:pathLst>
                <a:path w="285600" h="11044" extrusionOk="0">
                  <a:moveTo>
                    <a:pt x="0" y="1"/>
                  </a:moveTo>
                  <a:lnTo>
                    <a:pt x="0" y="11044"/>
                  </a:lnTo>
                  <a:lnTo>
                    <a:pt x="285599" y="11044"/>
                  </a:lnTo>
                  <a:lnTo>
                    <a:pt x="2855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2"/>
            <p:cNvSpPr/>
            <p:nvPr/>
          </p:nvSpPr>
          <p:spPr>
            <a:xfrm>
              <a:off x="801157" y="4157576"/>
              <a:ext cx="1068712" cy="353601"/>
            </a:xfrm>
            <a:custGeom>
              <a:avLst/>
              <a:gdLst/>
              <a:ahLst/>
              <a:cxnLst/>
              <a:rect l="l" t="t" r="r" b="b"/>
              <a:pathLst>
                <a:path w="33379" h="11044" extrusionOk="0">
                  <a:moveTo>
                    <a:pt x="1" y="1"/>
                  </a:moveTo>
                  <a:lnTo>
                    <a:pt x="1" y="11044"/>
                  </a:lnTo>
                  <a:lnTo>
                    <a:pt x="33378" y="11044"/>
                  </a:lnTo>
                  <a:lnTo>
                    <a:pt x="33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2"/>
            <p:cNvSpPr/>
            <p:nvPr/>
          </p:nvSpPr>
          <p:spPr>
            <a:xfrm>
              <a:off x="2959057" y="4157576"/>
              <a:ext cx="1068680" cy="353601"/>
            </a:xfrm>
            <a:custGeom>
              <a:avLst/>
              <a:gdLst/>
              <a:ahLst/>
              <a:cxnLst/>
              <a:rect l="l" t="t" r="r" b="b"/>
              <a:pathLst>
                <a:path w="33378" h="11044" extrusionOk="0">
                  <a:moveTo>
                    <a:pt x="0" y="1"/>
                  </a:moveTo>
                  <a:lnTo>
                    <a:pt x="0" y="11044"/>
                  </a:lnTo>
                  <a:lnTo>
                    <a:pt x="33378" y="11044"/>
                  </a:lnTo>
                  <a:lnTo>
                    <a:pt x="33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2"/>
            <p:cNvSpPr/>
            <p:nvPr/>
          </p:nvSpPr>
          <p:spPr>
            <a:xfrm>
              <a:off x="5117086" y="4157576"/>
              <a:ext cx="1068712" cy="353601"/>
            </a:xfrm>
            <a:custGeom>
              <a:avLst/>
              <a:gdLst/>
              <a:ahLst/>
              <a:cxnLst/>
              <a:rect l="l" t="t" r="r" b="b"/>
              <a:pathLst>
                <a:path w="33379" h="11044" extrusionOk="0">
                  <a:moveTo>
                    <a:pt x="1" y="1"/>
                  </a:moveTo>
                  <a:lnTo>
                    <a:pt x="1" y="11044"/>
                  </a:lnTo>
                  <a:lnTo>
                    <a:pt x="33378" y="11044"/>
                  </a:lnTo>
                  <a:lnTo>
                    <a:pt x="33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2"/>
            <p:cNvSpPr/>
            <p:nvPr/>
          </p:nvSpPr>
          <p:spPr>
            <a:xfrm>
              <a:off x="7274987" y="4157576"/>
              <a:ext cx="1068680" cy="353601"/>
            </a:xfrm>
            <a:custGeom>
              <a:avLst/>
              <a:gdLst/>
              <a:ahLst/>
              <a:cxnLst/>
              <a:rect l="l" t="t" r="r" b="b"/>
              <a:pathLst>
                <a:path w="33378" h="11044" extrusionOk="0">
                  <a:moveTo>
                    <a:pt x="0" y="1"/>
                  </a:moveTo>
                  <a:lnTo>
                    <a:pt x="0" y="11044"/>
                  </a:lnTo>
                  <a:lnTo>
                    <a:pt x="33378" y="11044"/>
                  </a:lnTo>
                  <a:lnTo>
                    <a:pt x="33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 name="Google Shape;1239;p22"/>
          <p:cNvSpPr/>
          <p:nvPr/>
        </p:nvSpPr>
        <p:spPr>
          <a:xfrm>
            <a:off x="0" y="3072215"/>
            <a:ext cx="9144198" cy="1258286"/>
          </a:xfrm>
          <a:custGeom>
            <a:avLst/>
            <a:gdLst/>
            <a:ahLst/>
            <a:cxnLst/>
            <a:rect l="l" t="t" r="r" b="b"/>
            <a:pathLst>
              <a:path w="285600" h="72923" extrusionOk="0">
                <a:moveTo>
                  <a:pt x="0" y="1"/>
                </a:moveTo>
                <a:lnTo>
                  <a:pt x="0" y="72923"/>
                </a:lnTo>
                <a:lnTo>
                  <a:pt x="285599" y="72923"/>
                </a:lnTo>
                <a:lnTo>
                  <a:pt x="2855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2"/>
          <p:cNvSpPr/>
          <p:nvPr/>
        </p:nvSpPr>
        <p:spPr>
          <a:xfrm>
            <a:off x="-100" y="2764661"/>
            <a:ext cx="9144198" cy="236577"/>
          </a:xfrm>
          <a:custGeom>
            <a:avLst/>
            <a:gdLst/>
            <a:ahLst/>
            <a:cxnLst/>
            <a:rect l="l" t="t" r="r" b="b"/>
            <a:pathLst>
              <a:path w="285600" h="7389" extrusionOk="0">
                <a:moveTo>
                  <a:pt x="0" y="1"/>
                </a:moveTo>
                <a:lnTo>
                  <a:pt x="0" y="7389"/>
                </a:lnTo>
                <a:lnTo>
                  <a:pt x="285599" y="7389"/>
                </a:lnTo>
                <a:lnTo>
                  <a:pt x="28559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 name="Google Shape;1241;p22"/>
          <p:cNvGrpSpPr/>
          <p:nvPr/>
        </p:nvGrpSpPr>
        <p:grpSpPr>
          <a:xfrm>
            <a:off x="0" y="3544289"/>
            <a:ext cx="9144198" cy="312361"/>
            <a:chOff x="0" y="3083849"/>
            <a:chExt cx="9144198" cy="312361"/>
          </a:xfrm>
        </p:grpSpPr>
        <p:sp>
          <p:nvSpPr>
            <p:cNvPr id="1242" name="Google Shape;1242;p22"/>
            <p:cNvSpPr/>
            <p:nvPr/>
          </p:nvSpPr>
          <p:spPr>
            <a:xfrm>
              <a:off x="0" y="3159665"/>
              <a:ext cx="9144198" cy="236545"/>
            </a:xfrm>
            <a:custGeom>
              <a:avLst/>
              <a:gdLst/>
              <a:ahLst/>
              <a:cxnLst/>
              <a:rect l="l" t="t" r="r" b="b"/>
              <a:pathLst>
                <a:path w="285600" h="7388" extrusionOk="0">
                  <a:moveTo>
                    <a:pt x="0" y="0"/>
                  </a:moveTo>
                  <a:lnTo>
                    <a:pt x="0" y="7388"/>
                  </a:lnTo>
                  <a:lnTo>
                    <a:pt x="285599" y="7388"/>
                  </a:lnTo>
                  <a:lnTo>
                    <a:pt x="28559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2"/>
            <p:cNvSpPr/>
            <p:nvPr/>
          </p:nvSpPr>
          <p:spPr>
            <a:xfrm>
              <a:off x="0" y="3159665"/>
              <a:ext cx="922744" cy="236545"/>
            </a:xfrm>
            <a:custGeom>
              <a:avLst/>
              <a:gdLst/>
              <a:ahLst/>
              <a:cxnLst/>
              <a:rect l="l" t="t" r="r" b="b"/>
              <a:pathLst>
                <a:path w="28820" h="7388" extrusionOk="0">
                  <a:moveTo>
                    <a:pt x="0" y="0"/>
                  </a:moveTo>
                  <a:lnTo>
                    <a:pt x="0" y="7388"/>
                  </a:lnTo>
                  <a:lnTo>
                    <a:pt x="28819" y="7388"/>
                  </a:lnTo>
                  <a:lnTo>
                    <a:pt x="28819" y="0"/>
                  </a:lnTo>
                  <a:close/>
                </a:path>
              </a:pathLst>
            </a:cu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2"/>
            <p:cNvSpPr/>
            <p:nvPr/>
          </p:nvSpPr>
          <p:spPr>
            <a:xfrm>
              <a:off x="2055319" y="3159665"/>
              <a:ext cx="922744" cy="236545"/>
            </a:xfrm>
            <a:custGeom>
              <a:avLst/>
              <a:gdLst/>
              <a:ahLst/>
              <a:cxnLst/>
              <a:rect l="l" t="t" r="r" b="b"/>
              <a:pathLst>
                <a:path w="28820" h="7388" extrusionOk="0">
                  <a:moveTo>
                    <a:pt x="0" y="0"/>
                  </a:moveTo>
                  <a:lnTo>
                    <a:pt x="0" y="7388"/>
                  </a:lnTo>
                  <a:lnTo>
                    <a:pt x="28819" y="7388"/>
                  </a:lnTo>
                  <a:lnTo>
                    <a:pt x="28819" y="0"/>
                  </a:lnTo>
                  <a:close/>
                </a:path>
              </a:pathLst>
            </a:cu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2"/>
            <p:cNvSpPr/>
            <p:nvPr/>
          </p:nvSpPr>
          <p:spPr>
            <a:xfrm>
              <a:off x="4110638" y="3159665"/>
              <a:ext cx="922744" cy="236545"/>
            </a:xfrm>
            <a:custGeom>
              <a:avLst/>
              <a:gdLst/>
              <a:ahLst/>
              <a:cxnLst/>
              <a:rect l="l" t="t" r="r" b="b"/>
              <a:pathLst>
                <a:path w="28820" h="7388" extrusionOk="0">
                  <a:moveTo>
                    <a:pt x="0" y="0"/>
                  </a:moveTo>
                  <a:lnTo>
                    <a:pt x="0" y="7388"/>
                  </a:lnTo>
                  <a:lnTo>
                    <a:pt x="28819" y="7388"/>
                  </a:lnTo>
                  <a:lnTo>
                    <a:pt x="28819" y="0"/>
                  </a:lnTo>
                  <a:close/>
                </a:path>
              </a:pathLst>
            </a:cu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2"/>
            <p:cNvSpPr/>
            <p:nvPr/>
          </p:nvSpPr>
          <p:spPr>
            <a:xfrm>
              <a:off x="6165957" y="3159665"/>
              <a:ext cx="922744" cy="236545"/>
            </a:xfrm>
            <a:custGeom>
              <a:avLst/>
              <a:gdLst/>
              <a:ahLst/>
              <a:cxnLst/>
              <a:rect l="l" t="t" r="r" b="b"/>
              <a:pathLst>
                <a:path w="28820" h="7388" extrusionOk="0">
                  <a:moveTo>
                    <a:pt x="0" y="0"/>
                  </a:moveTo>
                  <a:lnTo>
                    <a:pt x="0" y="7388"/>
                  </a:lnTo>
                  <a:lnTo>
                    <a:pt x="28819" y="7388"/>
                  </a:lnTo>
                  <a:lnTo>
                    <a:pt x="28819" y="0"/>
                  </a:lnTo>
                  <a:close/>
                </a:path>
              </a:pathLst>
            </a:cu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2"/>
            <p:cNvSpPr/>
            <p:nvPr/>
          </p:nvSpPr>
          <p:spPr>
            <a:xfrm>
              <a:off x="8221276" y="3159665"/>
              <a:ext cx="922744" cy="236545"/>
            </a:xfrm>
            <a:custGeom>
              <a:avLst/>
              <a:gdLst/>
              <a:ahLst/>
              <a:cxnLst/>
              <a:rect l="l" t="t" r="r" b="b"/>
              <a:pathLst>
                <a:path w="28820" h="7388" extrusionOk="0">
                  <a:moveTo>
                    <a:pt x="0" y="0"/>
                  </a:moveTo>
                  <a:lnTo>
                    <a:pt x="0" y="7388"/>
                  </a:lnTo>
                  <a:lnTo>
                    <a:pt x="28819" y="7388"/>
                  </a:lnTo>
                  <a:lnTo>
                    <a:pt x="28819" y="0"/>
                  </a:lnTo>
                  <a:close/>
                </a:path>
              </a:pathLst>
            </a:cu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2"/>
            <p:cNvSpPr/>
            <p:nvPr/>
          </p:nvSpPr>
          <p:spPr>
            <a:xfrm>
              <a:off x="0" y="3083849"/>
              <a:ext cx="9144198" cy="75849"/>
            </a:xfrm>
            <a:custGeom>
              <a:avLst/>
              <a:gdLst/>
              <a:ahLst/>
              <a:cxnLst/>
              <a:rect l="l" t="t" r="r" b="b"/>
              <a:pathLst>
                <a:path w="285600" h="2369" extrusionOk="0">
                  <a:moveTo>
                    <a:pt x="0" y="1"/>
                  </a:moveTo>
                  <a:lnTo>
                    <a:pt x="0" y="2368"/>
                  </a:lnTo>
                  <a:lnTo>
                    <a:pt x="285599" y="2368"/>
                  </a:lnTo>
                  <a:lnTo>
                    <a:pt x="2855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 name="Google Shape;1249;p22"/>
          <p:cNvSpPr/>
          <p:nvPr/>
        </p:nvSpPr>
        <p:spPr>
          <a:xfrm>
            <a:off x="-100" y="3001041"/>
            <a:ext cx="9144198" cy="75978"/>
          </a:xfrm>
          <a:custGeom>
            <a:avLst/>
            <a:gdLst/>
            <a:ahLst/>
            <a:cxnLst/>
            <a:rect l="l" t="t" r="r" b="b"/>
            <a:pathLst>
              <a:path w="285600" h="2373" extrusionOk="0">
                <a:moveTo>
                  <a:pt x="0" y="0"/>
                </a:moveTo>
                <a:lnTo>
                  <a:pt x="0" y="2373"/>
                </a:lnTo>
                <a:lnTo>
                  <a:pt x="285599" y="2373"/>
                </a:lnTo>
                <a:lnTo>
                  <a:pt x="28559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 name="Google Shape;1250;p22"/>
          <p:cNvGrpSpPr/>
          <p:nvPr/>
        </p:nvGrpSpPr>
        <p:grpSpPr>
          <a:xfrm>
            <a:off x="2597786" y="2824094"/>
            <a:ext cx="3948228" cy="142990"/>
            <a:chOff x="2602222" y="2195329"/>
            <a:chExt cx="3948228" cy="142990"/>
          </a:xfrm>
        </p:grpSpPr>
        <p:sp>
          <p:nvSpPr>
            <p:cNvPr id="1251" name="Google Shape;1251;p22"/>
            <p:cNvSpPr/>
            <p:nvPr/>
          </p:nvSpPr>
          <p:spPr>
            <a:xfrm>
              <a:off x="2602222" y="2195329"/>
              <a:ext cx="148625" cy="142990"/>
            </a:xfrm>
            <a:custGeom>
              <a:avLst/>
              <a:gdLst/>
              <a:ahLst/>
              <a:cxnLst/>
              <a:rect l="l" t="t" r="r" b="b"/>
              <a:pathLst>
                <a:path w="4642" h="4466" extrusionOk="0">
                  <a:moveTo>
                    <a:pt x="2409" y="1"/>
                  </a:moveTo>
                  <a:cubicBezTo>
                    <a:pt x="1506" y="1"/>
                    <a:pt x="691" y="546"/>
                    <a:pt x="343" y="1377"/>
                  </a:cubicBezTo>
                  <a:cubicBezTo>
                    <a:pt x="0" y="2212"/>
                    <a:pt x="192" y="3173"/>
                    <a:pt x="831" y="3811"/>
                  </a:cubicBezTo>
                  <a:cubicBezTo>
                    <a:pt x="1258" y="4238"/>
                    <a:pt x="1828" y="4466"/>
                    <a:pt x="2408" y="4466"/>
                  </a:cubicBezTo>
                  <a:cubicBezTo>
                    <a:pt x="2696" y="4466"/>
                    <a:pt x="2985" y="4410"/>
                    <a:pt x="3261" y="4294"/>
                  </a:cubicBezTo>
                  <a:cubicBezTo>
                    <a:pt x="4097" y="3952"/>
                    <a:pt x="4642" y="3137"/>
                    <a:pt x="4642" y="2233"/>
                  </a:cubicBezTo>
                  <a:cubicBezTo>
                    <a:pt x="4642" y="1003"/>
                    <a:pt x="3640" y="1"/>
                    <a:pt x="24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2"/>
            <p:cNvSpPr/>
            <p:nvPr/>
          </p:nvSpPr>
          <p:spPr>
            <a:xfrm>
              <a:off x="6401825" y="2195329"/>
              <a:ext cx="148625" cy="142990"/>
            </a:xfrm>
            <a:custGeom>
              <a:avLst/>
              <a:gdLst/>
              <a:ahLst/>
              <a:cxnLst/>
              <a:rect l="l" t="t" r="r" b="b"/>
              <a:pathLst>
                <a:path w="4642" h="4466" extrusionOk="0">
                  <a:moveTo>
                    <a:pt x="2409" y="1"/>
                  </a:moveTo>
                  <a:cubicBezTo>
                    <a:pt x="1506" y="1"/>
                    <a:pt x="691" y="546"/>
                    <a:pt x="343" y="1377"/>
                  </a:cubicBezTo>
                  <a:cubicBezTo>
                    <a:pt x="0" y="2212"/>
                    <a:pt x="187" y="3173"/>
                    <a:pt x="826" y="3811"/>
                  </a:cubicBezTo>
                  <a:cubicBezTo>
                    <a:pt x="1253" y="4238"/>
                    <a:pt x="1823" y="4466"/>
                    <a:pt x="2404" y="4466"/>
                  </a:cubicBezTo>
                  <a:cubicBezTo>
                    <a:pt x="2693" y="4466"/>
                    <a:pt x="2983" y="4410"/>
                    <a:pt x="3261" y="4294"/>
                  </a:cubicBezTo>
                  <a:cubicBezTo>
                    <a:pt x="4097" y="3952"/>
                    <a:pt x="4642" y="3137"/>
                    <a:pt x="4642" y="2233"/>
                  </a:cubicBezTo>
                  <a:cubicBezTo>
                    <a:pt x="4642" y="1003"/>
                    <a:pt x="3640" y="1"/>
                    <a:pt x="24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22"/>
          <p:cNvGrpSpPr/>
          <p:nvPr/>
        </p:nvGrpSpPr>
        <p:grpSpPr>
          <a:xfrm>
            <a:off x="717801" y="2824094"/>
            <a:ext cx="7708198" cy="143374"/>
            <a:chOff x="728875" y="2195329"/>
            <a:chExt cx="7708198" cy="143374"/>
          </a:xfrm>
        </p:grpSpPr>
        <p:sp>
          <p:nvSpPr>
            <p:cNvPr id="1254" name="Google Shape;1254;p22"/>
            <p:cNvSpPr/>
            <p:nvPr/>
          </p:nvSpPr>
          <p:spPr>
            <a:xfrm>
              <a:off x="728875" y="2195329"/>
              <a:ext cx="148657" cy="142990"/>
            </a:xfrm>
            <a:custGeom>
              <a:avLst/>
              <a:gdLst/>
              <a:ahLst/>
              <a:cxnLst/>
              <a:rect l="l" t="t" r="r" b="b"/>
              <a:pathLst>
                <a:path w="4643" h="4466" extrusionOk="0">
                  <a:moveTo>
                    <a:pt x="2410" y="1"/>
                  </a:moveTo>
                  <a:cubicBezTo>
                    <a:pt x="1506" y="1"/>
                    <a:pt x="691" y="546"/>
                    <a:pt x="343" y="1377"/>
                  </a:cubicBezTo>
                  <a:cubicBezTo>
                    <a:pt x="1" y="2212"/>
                    <a:pt x="193" y="3173"/>
                    <a:pt x="832" y="3811"/>
                  </a:cubicBezTo>
                  <a:cubicBezTo>
                    <a:pt x="1258" y="4238"/>
                    <a:pt x="1829" y="4466"/>
                    <a:pt x="2408" y="4466"/>
                  </a:cubicBezTo>
                  <a:cubicBezTo>
                    <a:pt x="2696" y="4466"/>
                    <a:pt x="2986" y="4410"/>
                    <a:pt x="3261" y="4294"/>
                  </a:cubicBezTo>
                  <a:cubicBezTo>
                    <a:pt x="4097" y="3952"/>
                    <a:pt x="4642" y="3137"/>
                    <a:pt x="4642" y="2233"/>
                  </a:cubicBezTo>
                  <a:cubicBezTo>
                    <a:pt x="4642" y="1003"/>
                    <a:pt x="3640" y="1"/>
                    <a:pt x="2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2"/>
            <p:cNvSpPr/>
            <p:nvPr/>
          </p:nvSpPr>
          <p:spPr>
            <a:xfrm>
              <a:off x="8287935" y="2195329"/>
              <a:ext cx="149138" cy="143374"/>
            </a:xfrm>
            <a:custGeom>
              <a:avLst/>
              <a:gdLst/>
              <a:ahLst/>
              <a:cxnLst/>
              <a:rect l="l" t="t" r="r" b="b"/>
              <a:pathLst>
                <a:path w="4658" h="4478" extrusionOk="0">
                  <a:moveTo>
                    <a:pt x="2424" y="1"/>
                  </a:moveTo>
                  <a:cubicBezTo>
                    <a:pt x="2421" y="1"/>
                    <a:pt x="2418" y="1"/>
                    <a:pt x="2414" y="1"/>
                  </a:cubicBezTo>
                  <a:cubicBezTo>
                    <a:pt x="1511" y="1"/>
                    <a:pt x="691" y="546"/>
                    <a:pt x="348" y="1387"/>
                  </a:cubicBezTo>
                  <a:cubicBezTo>
                    <a:pt x="0" y="2223"/>
                    <a:pt x="192" y="3183"/>
                    <a:pt x="836" y="3827"/>
                  </a:cubicBezTo>
                  <a:cubicBezTo>
                    <a:pt x="1262" y="4252"/>
                    <a:pt x="1832" y="4477"/>
                    <a:pt x="2413" y="4477"/>
                  </a:cubicBezTo>
                  <a:cubicBezTo>
                    <a:pt x="2704" y="4477"/>
                    <a:pt x="2997" y="4421"/>
                    <a:pt x="3276" y="4305"/>
                  </a:cubicBezTo>
                  <a:cubicBezTo>
                    <a:pt x="4112" y="3957"/>
                    <a:pt x="4657" y="3142"/>
                    <a:pt x="4657" y="2233"/>
                  </a:cubicBezTo>
                  <a:cubicBezTo>
                    <a:pt x="4657" y="1001"/>
                    <a:pt x="3655" y="1"/>
                    <a:pt x="24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 name="Google Shape;1256;p22"/>
          <p:cNvGrpSpPr/>
          <p:nvPr/>
        </p:nvGrpSpPr>
        <p:grpSpPr>
          <a:xfrm>
            <a:off x="737931" y="2840311"/>
            <a:ext cx="7667939" cy="3772963"/>
            <a:chOff x="738031" y="2211547"/>
            <a:chExt cx="7667939" cy="3772963"/>
          </a:xfrm>
        </p:grpSpPr>
        <p:sp>
          <p:nvSpPr>
            <p:cNvPr id="1257" name="Google Shape;1257;p22"/>
            <p:cNvSpPr/>
            <p:nvPr/>
          </p:nvSpPr>
          <p:spPr>
            <a:xfrm>
              <a:off x="4387678" y="2211547"/>
              <a:ext cx="4018291" cy="3772963"/>
            </a:xfrm>
            <a:custGeom>
              <a:avLst/>
              <a:gdLst/>
              <a:ahLst/>
              <a:cxnLst/>
              <a:rect l="l" t="t" r="r" b="b"/>
              <a:pathLst>
                <a:path w="111133" h="104348" extrusionOk="0">
                  <a:moveTo>
                    <a:pt x="109330" y="1"/>
                  </a:moveTo>
                  <a:lnTo>
                    <a:pt x="111132" y="1661"/>
                  </a:lnTo>
                  <a:lnTo>
                    <a:pt x="23160" y="104347"/>
                  </a:lnTo>
                  <a:lnTo>
                    <a:pt x="1" y="104159"/>
                  </a:ln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2"/>
            <p:cNvSpPr/>
            <p:nvPr/>
          </p:nvSpPr>
          <p:spPr>
            <a:xfrm flipH="1">
              <a:off x="738031" y="2211547"/>
              <a:ext cx="4018291" cy="3772963"/>
            </a:xfrm>
            <a:custGeom>
              <a:avLst/>
              <a:gdLst/>
              <a:ahLst/>
              <a:cxnLst/>
              <a:rect l="l" t="t" r="r" b="b"/>
              <a:pathLst>
                <a:path w="111133" h="104348" extrusionOk="0">
                  <a:moveTo>
                    <a:pt x="109330" y="1"/>
                  </a:moveTo>
                  <a:lnTo>
                    <a:pt x="111132" y="1661"/>
                  </a:lnTo>
                  <a:lnTo>
                    <a:pt x="23160" y="104347"/>
                  </a:lnTo>
                  <a:lnTo>
                    <a:pt x="1" y="104159"/>
                  </a:ln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22"/>
          <p:cNvGrpSpPr/>
          <p:nvPr/>
        </p:nvGrpSpPr>
        <p:grpSpPr>
          <a:xfrm>
            <a:off x="-217" y="3941936"/>
            <a:ext cx="9144433" cy="303197"/>
            <a:chOff x="-630204" y="3573384"/>
            <a:chExt cx="10404407" cy="345091"/>
          </a:xfrm>
        </p:grpSpPr>
        <p:grpSp>
          <p:nvGrpSpPr>
            <p:cNvPr id="1260" name="Google Shape;1260;p22"/>
            <p:cNvGrpSpPr/>
            <p:nvPr/>
          </p:nvGrpSpPr>
          <p:grpSpPr>
            <a:xfrm>
              <a:off x="-630204" y="3573384"/>
              <a:ext cx="5202207" cy="345091"/>
              <a:chOff x="417403" y="3402780"/>
              <a:chExt cx="8467134" cy="561672"/>
            </a:xfrm>
          </p:grpSpPr>
          <p:sp>
            <p:nvSpPr>
              <p:cNvPr id="1261" name="Google Shape;1261;p22"/>
              <p:cNvSpPr/>
              <p:nvPr/>
            </p:nvSpPr>
            <p:spPr>
              <a:xfrm>
                <a:off x="486079" y="3402780"/>
                <a:ext cx="55102" cy="46970"/>
              </a:xfrm>
              <a:custGeom>
                <a:avLst/>
                <a:gdLst/>
                <a:ahLst/>
                <a:cxnLst/>
                <a:rect l="l" t="t" r="r" b="b"/>
                <a:pathLst>
                  <a:path w="1721" h="1467" extrusionOk="0">
                    <a:moveTo>
                      <a:pt x="984" y="0"/>
                    </a:moveTo>
                    <a:cubicBezTo>
                      <a:pt x="334" y="0"/>
                      <a:pt x="0" y="786"/>
                      <a:pt x="466" y="1252"/>
                    </a:cubicBezTo>
                    <a:cubicBezTo>
                      <a:pt x="614" y="1400"/>
                      <a:pt x="797" y="1467"/>
                      <a:pt x="977" y="1467"/>
                    </a:cubicBezTo>
                    <a:cubicBezTo>
                      <a:pt x="1356" y="1467"/>
                      <a:pt x="1720" y="1171"/>
                      <a:pt x="1717" y="727"/>
                    </a:cubicBezTo>
                    <a:cubicBezTo>
                      <a:pt x="1712" y="328"/>
                      <a:pt x="1390" y="1"/>
                      <a:pt x="990" y="1"/>
                    </a:cubicBezTo>
                    <a:cubicBezTo>
                      <a:pt x="988" y="1"/>
                      <a:pt x="986" y="0"/>
                      <a:pt x="9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2"/>
              <p:cNvSpPr/>
              <p:nvPr/>
            </p:nvSpPr>
            <p:spPr>
              <a:xfrm>
                <a:off x="1475206" y="3756342"/>
                <a:ext cx="46553" cy="46553"/>
              </a:xfrm>
              <a:custGeom>
                <a:avLst/>
                <a:gdLst/>
                <a:ahLst/>
                <a:cxnLst/>
                <a:rect l="l" t="t" r="r" b="b"/>
                <a:pathLst>
                  <a:path w="1454" h="1454" extrusionOk="0">
                    <a:moveTo>
                      <a:pt x="727" y="0"/>
                    </a:moveTo>
                    <a:cubicBezTo>
                      <a:pt x="327" y="0"/>
                      <a:pt x="0" y="327"/>
                      <a:pt x="0" y="727"/>
                    </a:cubicBezTo>
                    <a:cubicBezTo>
                      <a:pt x="0" y="1132"/>
                      <a:pt x="327" y="1454"/>
                      <a:pt x="727" y="1454"/>
                    </a:cubicBezTo>
                    <a:cubicBezTo>
                      <a:pt x="1127" y="1454"/>
                      <a:pt x="1454" y="1132"/>
                      <a:pt x="1454" y="727"/>
                    </a:cubicBezTo>
                    <a:cubicBezTo>
                      <a:pt x="1454" y="327"/>
                      <a:pt x="1127" y="0"/>
                      <a:pt x="7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2"/>
              <p:cNvSpPr/>
              <p:nvPr/>
            </p:nvSpPr>
            <p:spPr>
              <a:xfrm>
                <a:off x="3284732" y="3426056"/>
                <a:ext cx="55006" cy="46970"/>
              </a:xfrm>
              <a:custGeom>
                <a:avLst/>
                <a:gdLst/>
                <a:ahLst/>
                <a:cxnLst/>
                <a:rect l="l" t="t" r="r" b="b"/>
                <a:pathLst>
                  <a:path w="1718" h="1467" extrusionOk="0">
                    <a:moveTo>
                      <a:pt x="979" y="0"/>
                    </a:moveTo>
                    <a:cubicBezTo>
                      <a:pt x="329" y="0"/>
                      <a:pt x="0" y="786"/>
                      <a:pt x="461" y="1246"/>
                    </a:cubicBezTo>
                    <a:cubicBezTo>
                      <a:pt x="609" y="1398"/>
                      <a:pt x="794" y="1466"/>
                      <a:pt x="975" y="1466"/>
                    </a:cubicBezTo>
                    <a:cubicBezTo>
                      <a:pt x="1350" y="1466"/>
                      <a:pt x="1712" y="1174"/>
                      <a:pt x="1712" y="732"/>
                    </a:cubicBezTo>
                    <a:cubicBezTo>
                      <a:pt x="1717" y="327"/>
                      <a:pt x="1390" y="0"/>
                      <a:pt x="985" y="0"/>
                    </a:cubicBezTo>
                    <a:cubicBezTo>
                      <a:pt x="983" y="0"/>
                      <a:pt x="981" y="0"/>
                      <a:pt x="9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2"/>
              <p:cNvSpPr/>
              <p:nvPr/>
            </p:nvSpPr>
            <p:spPr>
              <a:xfrm>
                <a:off x="4757217" y="3825146"/>
                <a:ext cx="46585" cy="46585"/>
              </a:xfrm>
              <a:custGeom>
                <a:avLst/>
                <a:gdLst/>
                <a:ahLst/>
                <a:cxnLst/>
                <a:rect l="l" t="t" r="r" b="b"/>
                <a:pathLst>
                  <a:path w="1455" h="1455" extrusionOk="0">
                    <a:moveTo>
                      <a:pt x="728" y="1"/>
                    </a:moveTo>
                    <a:cubicBezTo>
                      <a:pt x="328" y="1"/>
                      <a:pt x="1" y="328"/>
                      <a:pt x="1" y="727"/>
                    </a:cubicBezTo>
                    <a:cubicBezTo>
                      <a:pt x="1" y="1127"/>
                      <a:pt x="328" y="1454"/>
                      <a:pt x="728" y="1454"/>
                    </a:cubicBezTo>
                    <a:cubicBezTo>
                      <a:pt x="1127" y="1454"/>
                      <a:pt x="1455" y="1127"/>
                      <a:pt x="1455" y="727"/>
                    </a:cubicBezTo>
                    <a:cubicBezTo>
                      <a:pt x="1455" y="328"/>
                      <a:pt x="1127" y="1"/>
                      <a:pt x="7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2"/>
              <p:cNvSpPr/>
              <p:nvPr/>
            </p:nvSpPr>
            <p:spPr>
              <a:xfrm>
                <a:off x="6093631" y="3471776"/>
                <a:ext cx="46585" cy="46553"/>
              </a:xfrm>
              <a:custGeom>
                <a:avLst/>
                <a:gdLst/>
                <a:ahLst/>
                <a:cxnLst/>
                <a:rect l="l" t="t" r="r" b="b"/>
                <a:pathLst>
                  <a:path w="1455" h="1454" extrusionOk="0">
                    <a:moveTo>
                      <a:pt x="728" y="0"/>
                    </a:moveTo>
                    <a:cubicBezTo>
                      <a:pt x="328" y="0"/>
                      <a:pt x="1" y="322"/>
                      <a:pt x="1" y="727"/>
                    </a:cubicBezTo>
                    <a:cubicBezTo>
                      <a:pt x="1" y="1127"/>
                      <a:pt x="328" y="1454"/>
                      <a:pt x="728" y="1454"/>
                    </a:cubicBezTo>
                    <a:cubicBezTo>
                      <a:pt x="1128" y="1454"/>
                      <a:pt x="1455" y="1127"/>
                      <a:pt x="1455" y="727"/>
                    </a:cubicBezTo>
                    <a:cubicBezTo>
                      <a:pt x="1455" y="322"/>
                      <a:pt x="1128" y="0"/>
                      <a:pt x="7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2"/>
              <p:cNvSpPr/>
              <p:nvPr/>
            </p:nvSpPr>
            <p:spPr>
              <a:xfrm>
                <a:off x="7374431" y="3732905"/>
                <a:ext cx="55006" cy="47002"/>
              </a:xfrm>
              <a:custGeom>
                <a:avLst/>
                <a:gdLst/>
                <a:ahLst/>
                <a:cxnLst/>
                <a:rect l="l" t="t" r="r" b="b"/>
                <a:pathLst>
                  <a:path w="1718" h="1468" extrusionOk="0">
                    <a:moveTo>
                      <a:pt x="979" y="0"/>
                    </a:moveTo>
                    <a:cubicBezTo>
                      <a:pt x="329" y="0"/>
                      <a:pt x="0" y="786"/>
                      <a:pt x="456" y="1251"/>
                    </a:cubicBezTo>
                    <a:cubicBezTo>
                      <a:pt x="605" y="1401"/>
                      <a:pt x="789" y="1468"/>
                      <a:pt x="970" y="1468"/>
                    </a:cubicBezTo>
                    <a:cubicBezTo>
                      <a:pt x="1348" y="1468"/>
                      <a:pt x="1712" y="1175"/>
                      <a:pt x="1712" y="732"/>
                    </a:cubicBezTo>
                    <a:cubicBezTo>
                      <a:pt x="1717" y="327"/>
                      <a:pt x="1390" y="0"/>
                      <a:pt x="985" y="0"/>
                    </a:cubicBezTo>
                    <a:cubicBezTo>
                      <a:pt x="983" y="0"/>
                      <a:pt x="981" y="0"/>
                      <a:pt x="9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2"/>
              <p:cNvSpPr/>
              <p:nvPr/>
            </p:nvSpPr>
            <p:spPr>
              <a:xfrm>
                <a:off x="8405340" y="3495021"/>
                <a:ext cx="55102" cy="47002"/>
              </a:xfrm>
              <a:custGeom>
                <a:avLst/>
                <a:gdLst/>
                <a:ahLst/>
                <a:cxnLst/>
                <a:rect l="l" t="t" r="r" b="b"/>
                <a:pathLst>
                  <a:path w="1721" h="1468" extrusionOk="0">
                    <a:moveTo>
                      <a:pt x="984" y="1"/>
                    </a:moveTo>
                    <a:cubicBezTo>
                      <a:pt x="329" y="1"/>
                      <a:pt x="0" y="786"/>
                      <a:pt x="461" y="1252"/>
                    </a:cubicBezTo>
                    <a:cubicBezTo>
                      <a:pt x="611" y="1401"/>
                      <a:pt x="795" y="1467"/>
                      <a:pt x="976" y="1467"/>
                    </a:cubicBezTo>
                    <a:cubicBezTo>
                      <a:pt x="1356" y="1467"/>
                      <a:pt x="1721" y="1171"/>
                      <a:pt x="1717" y="728"/>
                    </a:cubicBezTo>
                    <a:cubicBezTo>
                      <a:pt x="1712" y="328"/>
                      <a:pt x="1390" y="1"/>
                      <a:pt x="990" y="1"/>
                    </a:cubicBezTo>
                    <a:cubicBezTo>
                      <a:pt x="988" y="1"/>
                      <a:pt x="986" y="1"/>
                      <a:pt x="9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2"/>
              <p:cNvSpPr/>
              <p:nvPr/>
            </p:nvSpPr>
            <p:spPr>
              <a:xfrm>
                <a:off x="8829627" y="3893950"/>
                <a:ext cx="54910" cy="47034"/>
              </a:xfrm>
              <a:custGeom>
                <a:avLst/>
                <a:gdLst/>
                <a:ahLst/>
                <a:cxnLst/>
                <a:rect l="l" t="t" r="r" b="b"/>
                <a:pathLst>
                  <a:path w="1715" h="1469" extrusionOk="0">
                    <a:moveTo>
                      <a:pt x="982" y="1"/>
                    </a:moveTo>
                    <a:cubicBezTo>
                      <a:pt x="328" y="1"/>
                      <a:pt x="1" y="790"/>
                      <a:pt x="463" y="1252"/>
                    </a:cubicBezTo>
                    <a:cubicBezTo>
                      <a:pt x="612" y="1401"/>
                      <a:pt x="796" y="1468"/>
                      <a:pt x="976" y="1468"/>
                    </a:cubicBezTo>
                    <a:cubicBezTo>
                      <a:pt x="1353" y="1468"/>
                      <a:pt x="1714" y="1176"/>
                      <a:pt x="1714" y="733"/>
                    </a:cubicBezTo>
                    <a:cubicBezTo>
                      <a:pt x="1714"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2"/>
              <p:cNvSpPr/>
              <p:nvPr/>
            </p:nvSpPr>
            <p:spPr>
              <a:xfrm>
                <a:off x="7901300" y="3518297"/>
                <a:ext cx="54878" cy="47034"/>
              </a:xfrm>
              <a:custGeom>
                <a:avLst/>
                <a:gdLst/>
                <a:ahLst/>
                <a:cxnLst/>
                <a:rect l="l" t="t" r="r" b="b"/>
                <a:pathLst>
                  <a:path w="1714" h="1469" extrusionOk="0">
                    <a:moveTo>
                      <a:pt x="982" y="1"/>
                    </a:moveTo>
                    <a:cubicBezTo>
                      <a:pt x="328" y="1"/>
                      <a:pt x="0" y="790"/>
                      <a:pt x="463" y="1252"/>
                    </a:cubicBezTo>
                    <a:cubicBezTo>
                      <a:pt x="612" y="1401"/>
                      <a:pt x="796" y="1468"/>
                      <a:pt x="976" y="1468"/>
                    </a:cubicBezTo>
                    <a:cubicBezTo>
                      <a:pt x="1352" y="1468"/>
                      <a:pt x="1714" y="1175"/>
                      <a:pt x="1714" y="733"/>
                    </a:cubicBezTo>
                    <a:cubicBezTo>
                      <a:pt x="1714"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2"/>
              <p:cNvSpPr/>
              <p:nvPr/>
            </p:nvSpPr>
            <p:spPr>
              <a:xfrm>
                <a:off x="6445367" y="3471776"/>
                <a:ext cx="46585" cy="46553"/>
              </a:xfrm>
              <a:custGeom>
                <a:avLst/>
                <a:gdLst/>
                <a:ahLst/>
                <a:cxnLst/>
                <a:rect l="l" t="t" r="r" b="b"/>
                <a:pathLst>
                  <a:path w="1455" h="1454" extrusionOk="0">
                    <a:moveTo>
                      <a:pt x="727" y="0"/>
                    </a:moveTo>
                    <a:cubicBezTo>
                      <a:pt x="328" y="0"/>
                      <a:pt x="1" y="322"/>
                      <a:pt x="1" y="727"/>
                    </a:cubicBezTo>
                    <a:cubicBezTo>
                      <a:pt x="1" y="1127"/>
                      <a:pt x="328" y="1454"/>
                      <a:pt x="727" y="1454"/>
                    </a:cubicBezTo>
                    <a:cubicBezTo>
                      <a:pt x="1132" y="1454"/>
                      <a:pt x="1454" y="1127"/>
                      <a:pt x="1454" y="727"/>
                    </a:cubicBezTo>
                    <a:cubicBezTo>
                      <a:pt x="1454" y="322"/>
                      <a:pt x="1132" y="0"/>
                      <a:pt x="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2"/>
              <p:cNvSpPr/>
              <p:nvPr/>
            </p:nvSpPr>
            <p:spPr>
              <a:xfrm>
                <a:off x="5331022" y="3827131"/>
                <a:ext cx="49403" cy="47098"/>
              </a:xfrm>
              <a:custGeom>
                <a:avLst/>
                <a:gdLst/>
                <a:ahLst/>
                <a:cxnLst/>
                <a:rect l="l" t="t" r="r" b="b"/>
                <a:pathLst>
                  <a:path w="1543" h="1471" extrusionOk="0">
                    <a:moveTo>
                      <a:pt x="774" y="1"/>
                    </a:moveTo>
                    <a:cubicBezTo>
                      <a:pt x="395" y="1"/>
                      <a:pt x="78" y="286"/>
                      <a:pt x="42" y="665"/>
                    </a:cubicBezTo>
                    <a:cubicBezTo>
                      <a:pt x="1" y="1096"/>
                      <a:pt x="338" y="1470"/>
                      <a:pt x="774" y="1470"/>
                    </a:cubicBezTo>
                    <a:cubicBezTo>
                      <a:pt x="1205" y="1470"/>
                      <a:pt x="1542" y="1096"/>
                      <a:pt x="1501" y="665"/>
                    </a:cubicBezTo>
                    <a:cubicBezTo>
                      <a:pt x="1465" y="286"/>
                      <a:pt x="1148"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2"/>
              <p:cNvSpPr/>
              <p:nvPr/>
            </p:nvSpPr>
            <p:spPr>
              <a:xfrm>
                <a:off x="4362450" y="3450325"/>
                <a:ext cx="49403" cy="46906"/>
              </a:xfrm>
              <a:custGeom>
                <a:avLst/>
                <a:gdLst/>
                <a:ahLst/>
                <a:cxnLst/>
                <a:rect l="l" t="t" r="r" b="b"/>
                <a:pathLst>
                  <a:path w="1543" h="1465" extrusionOk="0">
                    <a:moveTo>
                      <a:pt x="769" y="0"/>
                    </a:moveTo>
                    <a:cubicBezTo>
                      <a:pt x="390" y="0"/>
                      <a:pt x="73" y="286"/>
                      <a:pt x="37" y="665"/>
                    </a:cubicBezTo>
                    <a:cubicBezTo>
                      <a:pt x="1" y="1091"/>
                      <a:pt x="338" y="1464"/>
                      <a:pt x="769" y="1464"/>
                    </a:cubicBezTo>
                    <a:cubicBezTo>
                      <a:pt x="1200" y="1464"/>
                      <a:pt x="1543" y="1091"/>
                      <a:pt x="1501" y="665"/>
                    </a:cubicBezTo>
                    <a:cubicBezTo>
                      <a:pt x="1465" y="286"/>
                      <a:pt x="1148" y="0"/>
                      <a:pt x="7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2"/>
              <p:cNvSpPr/>
              <p:nvPr/>
            </p:nvSpPr>
            <p:spPr>
              <a:xfrm>
                <a:off x="2674204" y="3870706"/>
                <a:ext cx="55102" cy="46970"/>
              </a:xfrm>
              <a:custGeom>
                <a:avLst/>
                <a:gdLst/>
                <a:ahLst/>
                <a:cxnLst/>
                <a:rect l="l" t="t" r="r" b="b"/>
                <a:pathLst>
                  <a:path w="1721" h="1467" extrusionOk="0">
                    <a:moveTo>
                      <a:pt x="984" y="0"/>
                    </a:moveTo>
                    <a:cubicBezTo>
                      <a:pt x="329" y="0"/>
                      <a:pt x="0" y="786"/>
                      <a:pt x="466" y="1251"/>
                    </a:cubicBezTo>
                    <a:cubicBezTo>
                      <a:pt x="615" y="1400"/>
                      <a:pt x="798" y="1466"/>
                      <a:pt x="977" y="1466"/>
                    </a:cubicBezTo>
                    <a:cubicBezTo>
                      <a:pt x="1356" y="1466"/>
                      <a:pt x="1721" y="1171"/>
                      <a:pt x="1717" y="727"/>
                    </a:cubicBezTo>
                    <a:cubicBezTo>
                      <a:pt x="1712" y="327"/>
                      <a:pt x="1390" y="0"/>
                      <a:pt x="990" y="0"/>
                    </a:cubicBezTo>
                    <a:cubicBezTo>
                      <a:pt x="988" y="0"/>
                      <a:pt x="986" y="0"/>
                      <a:pt x="9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2"/>
              <p:cNvSpPr/>
              <p:nvPr/>
            </p:nvSpPr>
            <p:spPr>
              <a:xfrm>
                <a:off x="907100" y="3449493"/>
                <a:ext cx="55102" cy="47034"/>
              </a:xfrm>
              <a:custGeom>
                <a:avLst/>
                <a:gdLst/>
                <a:ahLst/>
                <a:cxnLst/>
                <a:rect l="l" t="t" r="r" b="b"/>
                <a:pathLst>
                  <a:path w="1721" h="1469" extrusionOk="0">
                    <a:moveTo>
                      <a:pt x="984" y="0"/>
                    </a:moveTo>
                    <a:cubicBezTo>
                      <a:pt x="329" y="0"/>
                      <a:pt x="0" y="791"/>
                      <a:pt x="461" y="1252"/>
                    </a:cubicBezTo>
                    <a:cubicBezTo>
                      <a:pt x="611" y="1402"/>
                      <a:pt x="796" y="1469"/>
                      <a:pt x="976" y="1469"/>
                    </a:cubicBezTo>
                    <a:cubicBezTo>
                      <a:pt x="1357" y="1469"/>
                      <a:pt x="1721" y="1171"/>
                      <a:pt x="1717" y="727"/>
                    </a:cubicBezTo>
                    <a:cubicBezTo>
                      <a:pt x="1712" y="327"/>
                      <a:pt x="1390" y="6"/>
                      <a:pt x="991" y="0"/>
                    </a:cubicBezTo>
                    <a:cubicBezTo>
                      <a:pt x="988" y="0"/>
                      <a:pt x="986" y="0"/>
                      <a:pt x="9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2"/>
              <p:cNvSpPr/>
              <p:nvPr/>
            </p:nvSpPr>
            <p:spPr>
              <a:xfrm>
                <a:off x="6566743" y="3917386"/>
                <a:ext cx="54974" cy="47066"/>
              </a:xfrm>
              <a:custGeom>
                <a:avLst/>
                <a:gdLst/>
                <a:ahLst/>
                <a:cxnLst/>
                <a:rect l="l" t="t" r="r" b="b"/>
                <a:pathLst>
                  <a:path w="1717" h="1470" extrusionOk="0">
                    <a:moveTo>
                      <a:pt x="980" y="1"/>
                    </a:moveTo>
                    <a:cubicBezTo>
                      <a:pt x="330" y="1"/>
                      <a:pt x="1" y="792"/>
                      <a:pt x="462" y="1252"/>
                    </a:cubicBezTo>
                    <a:cubicBezTo>
                      <a:pt x="612" y="1402"/>
                      <a:pt x="795" y="1469"/>
                      <a:pt x="975" y="1469"/>
                    </a:cubicBezTo>
                    <a:cubicBezTo>
                      <a:pt x="1354" y="1469"/>
                      <a:pt x="1716" y="1171"/>
                      <a:pt x="1713" y="728"/>
                    </a:cubicBezTo>
                    <a:cubicBezTo>
                      <a:pt x="1713" y="328"/>
                      <a:pt x="1386" y="6"/>
                      <a:pt x="986" y="1"/>
                    </a:cubicBezTo>
                    <a:cubicBezTo>
                      <a:pt x="984" y="1"/>
                      <a:pt x="982" y="1"/>
                      <a:pt x="980" y="1"/>
                    </a:cubicBezTo>
                    <a:close/>
                  </a:path>
                </a:pathLst>
              </a:custGeom>
              <a:solidFill>
                <a:srgbClr val="EDF3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2"/>
              <p:cNvSpPr/>
              <p:nvPr/>
            </p:nvSpPr>
            <p:spPr>
              <a:xfrm>
                <a:off x="3653854" y="3893950"/>
                <a:ext cx="55038" cy="47034"/>
              </a:xfrm>
              <a:custGeom>
                <a:avLst/>
                <a:gdLst/>
                <a:ahLst/>
                <a:cxnLst/>
                <a:rect l="l" t="t" r="r" b="b"/>
                <a:pathLst>
                  <a:path w="1719" h="1469" extrusionOk="0">
                    <a:moveTo>
                      <a:pt x="982" y="1"/>
                    </a:moveTo>
                    <a:cubicBezTo>
                      <a:pt x="328" y="1"/>
                      <a:pt x="0" y="790"/>
                      <a:pt x="463" y="1252"/>
                    </a:cubicBezTo>
                    <a:cubicBezTo>
                      <a:pt x="612" y="1401"/>
                      <a:pt x="796" y="1468"/>
                      <a:pt x="976" y="1468"/>
                    </a:cubicBezTo>
                    <a:cubicBezTo>
                      <a:pt x="1353" y="1468"/>
                      <a:pt x="1715" y="1176"/>
                      <a:pt x="1719" y="733"/>
                    </a:cubicBezTo>
                    <a:cubicBezTo>
                      <a:pt x="1719"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2"/>
              <p:cNvSpPr/>
              <p:nvPr/>
            </p:nvSpPr>
            <p:spPr>
              <a:xfrm>
                <a:off x="2293172" y="3402780"/>
                <a:ext cx="46585" cy="46585"/>
              </a:xfrm>
              <a:custGeom>
                <a:avLst/>
                <a:gdLst/>
                <a:ahLst/>
                <a:cxnLst/>
                <a:rect l="l" t="t" r="r" b="b"/>
                <a:pathLst>
                  <a:path w="1455" h="1455" extrusionOk="0">
                    <a:moveTo>
                      <a:pt x="727" y="1"/>
                    </a:moveTo>
                    <a:cubicBezTo>
                      <a:pt x="327" y="1"/>
                      <a:pt x="0" y="322"/>
                      <a:pt x="0" y="727"/>
                    </a:cubicBezTo>
                    <a:cubicBezTo>
                      <a:pt x="0" y="1127"/>
                      <a:pt x="327" y="1454"/>
                      <a:pt x="727" y="1454"/>
                    </a:cubicBezTo>
                    <a:cubicBezTo>
                      <a:pt x="1132" y="1454"/>
                      <a:pt x="1454" y="1127"/>
                      <a:pt x="1454" y="727"/>
                    </a:cubicBezTo>
                    <a:cubicBezTo>
                      <a:pt x="1454" y="322"/>
                      <a:pt x="1132" y="1"/>
                      <a:pt x="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2"/>
              <p:cNvSpPr/>
              <p:nvPr/>
            </p:nvSpPr>
            <p:spPr>
              <a:xfrm>
                <a:off x="417403" y="3917386"/>
                <a:ext cx="54974" cy="47066"/>
              </a:xfrm>
              <a:custGeom>
                <a:avLst/>
                <a:gdLst/>
                <a:ahLst/>
                <a:cxnLst/>
                <a:rect l="l" t="t" r="r" b="b"/>
                <a:pathLst>
                  <a:path w="1717" h="1470" extrusionOk="0">
                    <a:moveTo>
                      <a:pt x="979" y="1"/>
                    </a:moveTo>
                    <a:cubicBezTo>
                      <a:pt x="329" y="1"/>
                      <a:pt x="1" y="792"/>
                      <a:pt x="461" y="1252"/>
                    </a:cubicBezTo>
                    <a:cubicBezTo>
                      <a:pt x="612" y="1402"/>
                      <a:pt x="795" y="1469"/>
                      <a:pt x="975" y="1469"/>
                    </a:cubicBezTo>
                    <a:cubicBezTo>
                      <a:pt x="1354" y="1469"/>
                      <a:pt x="1716" y="1171"/>
                      <a:pt x="1713" y="728"/>
                    </a:cubicBezTo>
                    <a:cubicBezTo>
                      <a:pt x="1713" y="328"/>
                      <a:pt x="1385" y="6"/>
                      <a:pt x="986" y="1"/>
                    </a:cubicBezTo>
                    <a:cubicBezTo>
                      <a:pt x="984" y="1"/>
                      <a:pt x="981" y="1"/>
                      <a:pt x="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22"/>
            <p:cNvGrpSpPr/>
            <p:nvPr/>
          </p:nvGrpSpPr>
          <p:grpSpPr>
            <a:xfrm rot="10800000">
              <a:off x="4571996" y="3573384"/>
              <a:ext cx="5202207" cy="345091"/>
              <a:chOff x="417403" y="3402780"/>
              <a:chExt cx="8467134" cy="561672"/>
            </a:xfrm>
          </p:grpSpPr>
          <p:sp>
            <p:nvSpPr>
              <p:cNvPr id="1280" name="Google Shape;1280;p22"/>
              <p:cNvSpPr/>
              <p:nvPr/>
            </p:nvSpPr>
            <p:spPr>
              <a:xfrm>
                <a:off x="486079" y="3402780"/>
                <a:ext cx="55102" cy="46970"/>
              </a:xfrm>
              <a:custGeom>
                <a:avLst/>
                <a:gdLst/>
                <a:ahLst/>
                <a:cxnLst/>
                <a:rect l="l" t="t" r="r" b="b"/>
                <a:pathLst>
                  <a:path w="1721" h="1467" extrusionOk="0">
                    <a:moveTo>
                      <a:pt x="984" y="0"/>
                    </a:moveTo>
                    <a:cubicBezTo>
                      <a:pt x="334" y="0"/>
                      <a:pt x="0" y="786"/>
                      <a:pt x="466" y="1252"/>
                    </a:cubicBezTo>
                    <a:cubicBezTo>
                      <a:pt x="614" y="1400"/>
                      <a:pt x="797" y="1467"/>
                      <a:pt x="977" y="1467"/>
                    </a:cubicBezTo>
                    <a:cubicBezTo>
                      <a:pt x="1356" y="1467"/>
                      <a:pt x="1720" y="1171"/>
                      <a:pt x="1717" y="727"/>
                    </a:cubicBezTo>
                    <a:cubicBezTo>
                      <a:pt x="1712" y="328"/>
                      <a:pt x="1390" y="1"/>
                      <a:pt x="990" y="1"/>
                    </a:cubicBezTo>
                    <a:cubicBezTo>
                      <a:pt x="988" y="1"/>
                      <a:pt x="986" y="0"/>
                      <a:pt x="9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2"/>
              <p:cNvSpPr/>
              <p:nvPr/>
            </p:nvSpPr>
            <p:spPr>
              <a:xfrm>
                <a:off x="1475206" y="3756342"/>
                <a:ext cx="46553" cy="46553"/>
              </a:xfrm>
              <a:custGeom>
                <a:avLst/>
                <a:gdLst/>
                <a:ahLst/>
                <a:cxnLst/>
                <a:rect l="l" t="t" r="r" b="b"/>
                <a:pathLst>
                  <a:path w="1454" h="1454" extrusionOk="0">
                    <a:moveTo>
                      <a:pt x="727" y="0"/>
                    </a:moveTo>
                    <a:cubicBezTo>
                      <a:pt x="327" y="0"/>
                      <a:pt x="0" y="327"/>
                      <a:pt x="0" y="727"/>
                    </a:cubicBezTo>
                    <a:cubicBezTo>
                      <a:pt x="0" y="1132"/>
                      <a:pt x="327" y="1454"/>
                      <a:pt x="727" y="1454"/>
                    </a:cubicBezTo>
                    <a:cubicBezTo>
                      <a:pt x="1127" y="1454"/>
                      <a:pt x="1454" y="1132"/>
                      <a:pt x="1454" y="727"/>
                    </a:cubicBezTo>
                    <a:cubicBezTo>
                      <a:pt x="1454" y="327"/>
                      <a:pt x="1127" y="0"/>
                      <a:pt x="7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2"/>
              <p:cNvSpPr/>
              <p:nvPr/>
            </p:nvSpPr>
            <p:spPr>
              <a:xfrm>
                <a:off x="3284732" y="3426056"/>
                <a:ext cx="55006" cy="46970"/>
              </a:xfrm>
              <a:custGeom>
                <a:avLst/>
                <a:gdLst/>
                <a:ahLst/>
                <a:cxnLst/>
                <a:rect l="l" t="t" r="r" b="b"/>
                <a:pathLst>
                  <a:path w="1718" h="1467" extrusionOk="0">
                    <a:moveTo>
                      <a:pt x="979" y="0"/>
                    </a:moveTo>
                    <a:cubicBezTo>
                      <a:pt x="329" y="0"/>
                      <a:pt x="0" y="786"/>
                      <a:pt x="461" y="1246"/>
                    </a:cubicBezTo>
                    <a:cubicBezTo>
                      <a:pt x="609" y="1398"/>
                      <a:pt x="794" y="1466"/>
                      <a:pt x="975" y="1466"/>
                    </a:cubicBezTo>
                    <a:cubicBezTo>
                      <a:pt x="1350" y="1466"/>
                      <a:pt x="1712" y="1174"/>
                      <a:pt x="1712" y="732"/>
                    </a:cubicBezTo>
                    <a:cubicBezTo>
                      <a:pt x="1717" y="327"/>
                      <a:pt x="1390" y="0"/>
                      <a:pt x="985" y="0"/>
                    </a:cubicBezTo>
                    <a:cubicBezTo>
                      <a:pt x="983" y="0"/>
                      <a:pt x="981" y="0"/>
                      <a:pt x="9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2"/>
              <p:cNvSpPr/>
              <p:nvPr/>
            </p:nvSpPr>
            <p:spPr>
              <a:xfrm>
                <a:off x="4757217" y="3825146"/>
                <a:ext cx="46585" cy="46585"/>
              </a:xfrm>
              <a:custGeom>
                <a:avLst/>
                <a:gdLst/>
                <a:ahLst/>
                <a:cxnLst/>
                <a:rect l="l" t="t" r="r" b="b"/>
                <a:pathLst>
                  <a:path w="1455" h="1455" extrusionOk="0">
                    <a:moveTo>
                      <a:pt x="728" y="1"/>
                    </a:moveTo>
                    <a:cubicBezTo>
                      <a:pt x="328" y="1"/>
                      <a:pt x="1" y="328"/>
                      <a:pt x="1" y="727"/>
                    </a:cubicBezTo>
                    <a:cubicBezTo>
                      <a:pt x="1" y="1127"/>
                      <a:pt x="328" y="1454"/>
                      <a:pt x="728" y="1454"/>
                    </a:cubicBezTo>
                    <a:cubicBezTo>
                      <a:pt x="1127" y="1454"/>
                      <a:pt x="1455" y="1127"/>
                      <a:pt x="1455" y="727"/>
                    </a:cubicBezTo>
                    <a:cubicBezTo>
                      <a:pt x="1455" y="328"/>
                      <a:pt x="1127" y="1"/>
                      <a:pt x="7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2"/>
              <p:cNvSpPr/>
              <p:nvPr/>
            </p:nvSpPr>
            <p:spPr>
              <a:xfrm>
                <a:off x="6093631" y="3471776"/>
                <a:ext cx="46585" cy="46553"/>
              </a:xfrm>
              <a:custGeom>
                <a:avLst/>
                <a:gdLst/>
                <a:ahLst/>
                <a:cxnLst/>
                <a:rect l="l" t="t" r="r" b="b"/>
                <a:pathLst>
                  <a:path w="1455" h="1454" extrusionOk="0">
                    <a:moveTo>
                      <a:pt x="728" y="0"/>
                    </a:moveTo>
                    <a:cubicBezTo>
                      <a:pt x="328" y="0"/>
                      <a:pt x="1" y="322"/>
                      <a:pt x="1" y="727"/>
                    </a:cubicBezTo>
                    <a:cubicBezTo>
                      <a:pt x="1" y="1127"/>
                      <a:pt x="328" y="1454"/>
                      <a:pt x="728" y="1454"/>
                    </a:cubicBezTo>
                    <a:cubicBezTo>
                      <a:pt x="1128" y="1454"/>
                      <a:pt x="1455" y="1127"/>
                      <a:pt x="1455" y="727"/>
                    </a:cubicBezTo>
                    <a:cubicBezTo>
                      <a:pt x="1455" y="322"/>
                      <a:pt x="1128" y="0"/>
                      <a:pt x="7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2"/>
              <p:cNvSpPr/>
              <p:nvPr/>
            </p:nvSpPr>
            <p:spPr>
              <a:xfrm>
                <a:off x="7374431" y="3732905"/>
                <a:ext cx="55006" cy="47002"/>
              </a:xfrm>
              <a:custGeom>
                <a:avLst/>
                <a:gdLst/>
                <a:ahLst/>
                <a:cxnLst/>
                <a:rect l="l" t="t" r="r" b="b"/>
                <a:pathLst>
                  <a:path w="1718" h="1468" extrusionOk="0">
                    <a:moveTo>
                      <a:pt x="979" y="0"/>
                    </a:moveTo>
                    <a:cubicBezTo>
                      <a:pt x="329" y="0"/>
                      <a:pt x="0" y="786"/>
                      <a:pt x="456" y="1251"/>
                    </a:cubicBezTo>
                    <a:cubicBezTo>
                      <a:pt x="605" y="1401"/>
                      <a:pt x="789" y="1468"/>
                      <a:pt x="970" y="1468"/>
                    </a:cubicBezTo>
                    <a:cubicBezTo>
                      <a:pt x="1348" y="1468"/>
                      <a:pt x="1712" y="1175"/>
                      <a:pt x="1712" y="732"/>
                    </a:cubicBezTo>
                    <a:cubicBezTo>
                      <a:pt x="1717" y="327"/>
                      <a:pt x="1390" y="0"/>
                      <a:pt x="985" y="0"/>
                    </a:cubicBezTo>
                    <a:cubicBezTo>
                      <a:pt x="983" y="0"/>
                      <a:pt x="981" y="0"/>
                      <a:pt x="9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2"/>
              <p:cNvSpPr/>
              <p:nvPr/>
            </p:nvSpPr>
            <p:spPr>
              <a:xfrm>
                <a:off x="8405340" y="3495021"/>
                <a:ext cx="55102" cy="47002"/>
              </a:xfrm>
              <a:custGeom>
                <a:avLst/>
                <a:gdLst/>
                <a:ahLst/>
                <a:cxnLst/>
                <a:rect l="l" t="t" r="r" b="b"/>
                <a:pathLst>
                  <a:path w="1721" h="1468" extrusionOk="0">
                    <a:moveTo>
                      <a:pt x="984" y="1"/>
                    </a:moveTo>
                    <a:cubicBezTo>
                      <a:pt x="329" y="1"/>
                      <a:pt x="0" y="786"/>
                      <a:pt x="461" y="1252"/>
                    </a:cubicBezTo>
                    <a:cubicBezTo>
                      <a:pt x="611" y="1401"/>
                      <a:pt x="795" y="1467"/>
                      <a:pt x="976" y="1467"/>
                    </a:cubicBezTo>
                    <a:cubicBezTo>
                      <a:pt x="1356" y="1467"/>
                      <a:pt x="1721" y="1171"/>
                      <a:pt x="1717" y="728"/>
                    </a:cubicBezTo>
                    <a:cubicBezTo>
                      <a:pt x="1712" y="328"/>
                      <a:pt x="1390" y="1"/>
                      <a:pt x="990" y="1"/>
                    </a:cubicBezTo>
                    <a:cubicBezTo>
                      <a:pt x="988" y="1"/>
                      <a:pt x="986" y="1"/>
                      <a:pt x="9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2"/>
              <p:cNvSpPr/>
              <p:nvPr/>
            </p:nvSpPr>
            <p:spPr>
              <a:xfrm>
                <a:off x="8829627" y="3893950"/>
                <a:ext cx="54910" cy="47034"/>
              </a:xfrm>
              <a:custGeom>
                <a:avLst/>
                <a:gdLst/>
                <a:ahLst/>
                <a:cxnLst/>
                <a:rect l="l" t="t" r="r" b="b"/>
                <a:pathLst>
                  <a:path w="1715" h="1469" extrusionOk="0">
                    <a:moveTo>
                      <a:pt x="982" y="1"/>
                    </a:moveTo>
                    <a:cubicBezTo>
                      <a:pt x="328" y="1"/>
                      <a:pt x="1" y="790"/>
                      <a:pt x="463" y="1252"/>
                    </a:cubicBezTo>
                    <a:cubicBezTo>
                      <a:pt x="612" y="1401"/>
                      <a:pt x="796" y="1468"/>
                      <a:pt x="976" y="1468"/>
                    </a:cubicBezTo>
                    <a:cubicBezTo>
                      <a:pt x="1353" y="1468"/>
                      <a:pt x="1714" y="1176"/>
                      <a:pt x="1714" y="733"/>
                    </a:cubicBezTo>
                    <a:cubicBezTo>
                      <a:pt x="1714"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2"/>
              <p:cNvSpPr/>
              <p:nvPr/>
            </p:nvSpPr>
            <p:spPr>
              <a:xfrm>
                <a:off x="7901300" y="3518297"/>
                <a:ext cx="54878" cy="47034"/>
              </a:xfrm>
              <a:custGeom>
                <a:avLst/>
                <a:gdLst/>
                <a:ahLst/>
                <a:cxnLst/>
                <a:rect l="l" t="t" r="r" b="b"/>
                <a:pathLst>
                  <a:path w="1714" h="1469" extrusionOk="0">
                    <a:moveTo>
                      <a:pt x="982" y="1"/>
                    </a:moveTo>
                    <a:cubicBezTo>
                      <a:pt x="328" y="1"/>
                      <a:pt x="0" y="790"/>
                      <a:pt x="463" y="1252"/>
                    </a:cubicBezTo>
                    <a:cubicBezTo>
                      <a:pt x="612" y="1401"/>
                      <a:pt x="796" y="1468"/>
                      <a:pt x="976" y="1468"/>
                    </a:cubicBezTo>
                    <a:cubicBezTo>
                      <a:pt x="1352" y="1468"/>
                      <a:pt x="1714" y="1175"/>
                      <a:pt x="1714" y="733"/>
                    </a:cubicBezTo>
                    <a:cubicBezTo>
                      <a:pt x="1714"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2"/>
              <p:cNvSpPr/>
              <p:nvPr/>
            </p:nvSpPr>
            <p:spPr>
              <a:xfrm>
                <a:off x="6445367" y="3471776"/>
                <a:ext cx="46585" cy="46553"/>
              </a:xfrm>
              <a:custGeom>
                <a:avLst/>
                <a:gdLst/>
                <a:ahLst/>
                <a:cxnLst/>
                <a:rect l="l" t="t" r="r" b="b"/>
                <a:pathLst>
                  <a:path w="1455" h="1454" extrusionOk="0">
                    <a:moveTo>
                      <a:pt x="727" y="0"/>
                    </a:moveTo>
                    <a:cubicBezTo>
                      <a:pt x="328" y="0"/>
                      <a:pt x="1" y="322"/>
                      <a:pt x="1" y="727"/>
                    </a:cubicBezTo>
                    <a:cubicBezTo>
                      <a:pt x="1" y="1127"/>
                      <a:pt x="328" y="1454"/>
                      <a:pt x="727" y="1454"/>
                    </a:cubicBezTo>
                    <a:cubicBezTo>
                      <a:pt x="1132" y="1454"/>
                      <a:pt x="1454" y="1127"/>
                      <a:pt x="1454" y="727"/>
                    </a:cubicBezTo>
                    <a:cubicBezTo>
                      <a:pt x="1454" y="322"/>
                      <a:pt x="1132" y="0"/>
                      <a:pt x="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2"/>
              <p:cNvSpPr/>
              <p:nvPr/>
            </p:nvSpPr>
            <p:spPr>
              <a:xfrm>
                <a:off x="5331022" y="3827131"/>
                <a:ext cx="49403" cy="47098"/>
              </a:xfrm>
              <a:custGeom>
                <a:avLst/>
                <a:gdLst/>
                <a:ahLst/>
                <a:cxnLst/>
                <a:rect l="l" t="t" r="r" b="b"/>
                <a:pathLst>
                  <a:path w="1543" h="1471" extrusionOk="0">
                    <a:moveTo>
                      <a:pt x="774" y="1"/>
                    </a:moveTo>
                    <a:cubicBezTo>
                      <a:pt x="395" y="1"/>
                      <a:pt x="78" y="286"/>
                      <a:pt x="42" y="665"/>
                    </a:cubicBezTo>
                    <a:cubicBezTo>
                      <a:pt x="1" y="1096"/>
                      <a:pt x="338" y="1470"/>
                      <a:pt x="774" y="1470"/>
                    </a:cubicBezTo>
                    <a:cubicBezTo>
                      <a:pt x="1205" y="1470"/>
                      <a:pt x="1542" y="1096"/>
                      <a:pt x="1501" y="665"/>
                    </a:cubicBezTo>
                    <a:cubicBezTo>
                      <a:pt x="1465" y="286"/>
                      <a:pt x="1148"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2"/>
              <p:cNvSpPr/>
              <p:nvPr/>
            </p:nvSpPr>
            <p:spPr>
              <a:xfrm>
                <a:off x="4362450" y="3450325"/>
                <a:ext cx="49403" cy="46906"/>
              </a:xfrm>
              <a:custGeom>
                <a:avLst/>
                <a:gdLst/>
                <a:ahLst/>
                <a:cxnLst/>
                <a:rect l="l" t="t" r="r" b="b"/>
                <a:pathLst>
                  <a:path w="1543" h="1465" extrusionOk="0">
                    <a:moveTo>
                      <a:pt x="769" y="0"/>
                    </a:moveTo>
                    <a:cubicBezTo>
                      <a:pt x="390" y="0"/>
                      <a:pt x="73" y="286"/>
                      <a:pt x="37" y="665"/>
                    </a:cubicBezTo>
                    <a:cubicBezTo>
                      <a:pt x="1" y="1091"/>
                      <a:pt x="338" y="1464"/>
                      <a:pt x="769" y="1464"/>
                    </a:cubicBezTo>
                    <a:cubicBezTo>
                      <a:pt x="1200" y="1464"/>
                      <a:pt x="1543" y="1091"/>
                      <a:pt x="1501" y="665"/>
                    </a:cubicBezTo>
                    <a:cubicBezTo>
                      <a:pt x="1465" y="286"/>
                      <a:pt x="1148" y="0"/>
                      <a:pt x="7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2"/>
              <p:cNvSpPr/>
              <p:nvPr/>
            </p:nvSpPr>
            <p:spPr>
              <a:xfrm>
                <a:off x="2674204" y="3870706"/>
                <a:ext cx="55102" cy="46970"/>
              </a:xfrm>
              <a:custGeom>
                <a:avLst/>
                <a:gdLst/>
                <a:ahLst/>
                <a:cxnLst/>
                <a:rect l="l" t="t" r="r" b="b"/>
                <a:pathLst>
                  <a:path w="1721" h="1467" extrusionOk="0">
                    <a:moveTo>
                      <a:pt x="984" y="0"/>
                    </a:moveTo>
                    <a:cubicBezTo>
                      <a:pt x="329" y="0"/>
                      <a:pt x="0" y="786"/>
                      <a:pt x="466" y="1251"/>
                    </a:cubicBezTo>
                    <a:cubicBezTo>
                      <a:pt x="615" y="1400"/>
                      <a:pt x="798" y="1466"/>
                      <a:pt x="977" y="1466"/>
                    </a:cubicBezTo>
                    <a:cubicBezTo>
                      <a:pt x="1356" y="1466"/>
                      <a:pt x="1721" y="1171"/>
                      <a:pt x="1717" y="727"/>
                    </a:cubicBezTo>
                    <a:cubicBezTo>
                      <a:pt x="1712" y="327"/>
                      <a:pt x="1390" y="0"/>
                      <a:pt x="990" y="0"/>
                    </a:cubicBezTo>
                    <a:cubicBezTo>
                      <a:pt x="988" y="0"/>
                      <a:pt x="986" y="0"/>
                      <a:pt x="9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2"/>
              <p:cNvSpPr/>
              <p:nvPr/>
            </p:nvSpPr>
            <p:spPr>
              <a:xfrm>
                <a:off x="907100" y="3449493"/>
                <a:ext cx="55102" cy="47034"/>
              </a:xfrm>
              <a:custGeom>
                <a:avLst/>
                <a:gdLst/>
                <a:ahLst/>
                <a:cxnLst/>
                <a:rect l="l" t="t" r="r" b="b"/>
                <a:pathLst>
                  <a:path w="1721" h="1469" extrusionOk="0">
                    <a:moveTo>
                      <a:pt x="984" y="0"/>
                    </a:moveTo>
                    <a:cubicBezTo>
                      <a:pt x="329" y="0"/>
                      <a:pt x="0" y="791"/>
                      <a:pt x="461" y="1252"/>
                    </a:cubicBezTo>
                    <a:cubicBezTo>
                      <a:pt x="611" y="1402"/>
                      <a:pt x="796" y="1469"/>
                      <a:pt x="976" y="1469"/>
                    </a:cubicBezTo>
                    <a:cubicBezTo>
                      <a:pt x="1357" y="1469"/>
                      <a:pt x="1721" y="1171"/>
                      <a:pt x="1717" y="727"/>
                    </a:cubicBezTo>
                    <a:cubicBezTo>
                      <a:pt x="1712" y="327"/>
                      <a:pt x="1390" y="6"/>
                      <a:pt x="991" y="0"/>
                    </a:cubicBezTo>
                    <a:cubicBezTo>
                      <a:pt x="988" y="0"/>
                      <a:pt x="986" y="0"/>
                      <a:pt x="9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2"/>
              <p:cNvSpPr/>
              <p:nvPr/>
            </p:nvSpPr>
            <p:spPr>
              <a:xfrm>
                <a:off x="6566743" y="3917386"/>
                <a:ext cx="54974" cy="47066"/>
              </a:xfrm>
              <a:custGeom>
                <a:avLst/>
                <a:gdLst/>
                <a:ahLst/>
                <a:cxnLst/>
                <a:rect l="l" t="t" r="r" b="b"/>
                <a:pathLst>
                  <a:path w="1717" h="1470" extrusionOk="0">
                    <a:moveTo>
                      <a:pt x="980" y="1"/>
                    </a:moveTo>
                    <a:cubicBezTo>
                      <a:pt x="330" y="1"/>
                      <a:pt x="1" y="792"/>
                      <a:pt x="462" y="1252"/>
                    </a:cubicBezTo>
                    <a:cubicBezTo>
                      <a:pt x="612" y="1402"/>
                      <a:pt x="795" y="1469"/>
                      <a:pt x="975" y="1469"/>
                    </a:cubicBezTo>
                    <a:cubicBezTo>
                      <a:pt x="1354" y="1469"/>
                      <a:pt x="1716" y="1171"/>
                      <a:pt x="1713" y="728"/>
                    </a:cubicBezTo>
                    <a:cubicBezTo>
                      <a:pt x="1713" y="328"/>
                      <a:pt x="1386" y="6"/>
                      <a:pt x="986" y="1"/>
                    </a:cubicBezTo>
                    <a:cubicBezTo>
                      <a:pt x="984" y="1"/>
                      <a:pt x="982" y="1"/>
                      <a:pt x="980" y="1"/>
                    </a:cubicBezTo>
                    <a:close/>
                  </a:path>
                </a:pathLst>
              </a:custGeom>
              <a:solidFill>
                <a:srgbClr val="EDF3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2"/>
              <p:cNvSpPr/>
              <p:nvPr/>
            </p:nvSpPr>
            <p:spPr>
              <a:xfrm>
                <a:off x="3653854" y="3893950"/>
                <a:ext cx="55038" cy="47034"/>
              </a:xfrm>
              <a:custGeom>
                <a:avLst/>
                <a:gdLst/>
                <a:ahLst/>
                <a:cxnLst/>
                <a:rect l="l" t="t" r="r" b="b"/>
                <a:pathLst>
                  <a:path w="1719" h="1469" extrusionOk="0">
                    <a:moveTo>
                      <a:pt x="982" y="1"/>
                    </a:moveTo>
                    <a:cubicBezTo>
                      <a:pt x="328" y="1"/>
                      <a:pt x="0" y="790"/>
                      <a:pt x="463" y="1252"/>
                    </a:cubicBezTo>
                    <a:cubicBezTo>
                      <a:pt x="612" y="1401"/>
                      <a:pt x="796" y="1468"/>
                      <a:pt x="976" y="1468"/>
                    </a:cubicBezTo>
                    <a:cubicBezTo>
                      <a:pt x="1353" y="1468"/>
                      <a:pt x="1715" y="1176"/>
                      <a:pt x="1719" y="733"/>
                    </a:cubicBezTo>
                    <a:cubicBezTo>
                      <a:pt x="1719"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2"/>
              <p:cNvSpPr/>
              <p:nvPr/>
            </p:nvSpPr>
            <p:spPr>
              <a:xfrm>
                <a:off x="2293172" y="3402780"/>
                <a:ext cx="46585" cy="46585"/>
              </a:xfrm>
              <a:custGeom>
                <a:avLst/>
                <a:gdLst/>
                <a:ahLst/>
                <a:cxnLst/>
                <a:rect l="l" t="t" r="r" b="b"/>
                <a:pathLst>
                  <a:path w="1455" h="1455" extrusionOk="0">
                    <a:moveTo>
                      <a:pt x="727" y="1"/>
                    </a:moveTo>
                    <a:cubicBezTo>
                      <a:pt x="327" y="1"/>
                      <a:pt x="0" y="322"/>
                      <a:pt x="0" y="727"/>
                    </a:cubicBezTo>
                    <a:cubicBezTo>
                      <a:pt x="0" y="1127"/>
                      <a:pt x="327" y="1454"/>
                      <a:pt x="727" y="1454"/>
                    </a:cubicBezTo>
                    <a:cubicBezTo>
                      <a:pt x="1132" y="1454"/>
                      <a:pt x="1454" y="1127"/>
                      <a:pt x="1454" y="727"/>
                    </a:cubicBezTo>
                    <a:cubicBezTo>
                      <a:pt x="1454" y="322"/>
                      <a:pt x="1132" y="1"/>
                      <a:pt x="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2"/>
              <p:cNvSpPr/>
              <p:nvPr/>
            </p:nvSpPr>
            <p:spPr>
              <a:xfrm>
                <a:off x="417403" y="3917386"/>
                <a:ext cx="54974" cy="47066"/>
              </a:xfrm>
              <a:custGeom>
                <a:avLst/>
                <a:gdLst/>
                <a:ahLst/>
                <a:cxnLst/>
                <a:rect l="l" t="t" r="r" b="b"/>
                <a:pathLst>
                  <a:path w="1717" h="1470" extrusionOk="0">
                    <a:moveTo>
                      <a:pt x="979" y="1"/>
                    </a:moveTo>
                    <a:cubicBezTo>
                      <a:pt x="329" y="1"/>
                      <a:pt x="1" y="792"/>
                      <a:pt x="461" y="1252"/>
                    </a:cubicBezTo>
                    <a:cubicBezTo>
                      <a:pt x="612" y="1402"/>
                      <a:pt x="795" y="1469"/>
                      <a:pt x="975" y="1469"/>
                    </a:cubicBezTo>
                    <a:cubicBezTo>
                      <a:pt x="1354" y="1469"/>
                      <a:pt x="1716" y="1171"/>
                      <a:pt x="1713" y="728"/>
                    </a:cubicBezTo>
                    <a:cubicBezTo>
                      <a:pt x="1713" y="328"/>
                      <a:pt x="1385" y="6"/>
                      <a:pt x="986" y="1"/>
                    </a:cubicBezTo>
                    <a:cubicBezTo>
                      <a:pt x="984" y="1"/>
                      <a:pt x="981" y="1"/>
                      <a:pt x="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8" name="Google Shape;1298;p22"/>
          <p:cNvGrpSpPr/>
          <p:nvPr/>
        </p:nvGrpSpPr>
        <p:grpSpPr>
          <a:xfrm>
            <a:off x="2625055" y="2840311"/>
            <a:ext cx="3893691" cy="2632099"/>
            <a:chOff x="2625168" y="2211547"/>
            <a:chExt cx="3893691" cy="2632099"/>
          </a:xfrm>
        </p:grpSpPr>
        <p:sp>
          <p:nvSpPr>
            <p:cNvPr id="1299" name="Google Shape;1299;p22"/>
            <p:cNvSpPr/>
            <p:nvPr/>
          </p:nvSpPr>
          <p:spPr>
            <a:xfrm>
              <a:off x="3498840" y="2211547"/>
              <a:ext cx="3020019" cy="2632099"/>
            </a:xfrm>
            <a:custGeom>
              <a:avLst/>
              <a:gdLst/>
              <a:ahLst/>
              <a:cxnLst/>
              <a:rect l="l" t="t" r="r" b="b"/>
              <a:pathLst>
                <a:path w="83524" h="71061" extrusionOk="0">
                  <a:moveTo>
                    <a:pt x="82244" y="1"/>
                  </a:moveTo>
                  <a:lnTo>
                    <a:pt x="83523" y="1333"/>
                  </a:lnTo>
                  <a:lnTo>
                    <a:pt x="17644" y="70956"/>
                  </a:lnTo>
                  <a:lnTo>
                    <a:pt x="1" y="71061"/>
                  </a:ln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2"/>
            <p:cNvSpPr/>
            <p:nvPr/>
          </p:nvSpPr>
          <p:spPr>
            <a:xfrm flipH="1">
              <a:off x="2625168" y="2211547"/>
              <a:ext cx="3020019" cy="2632099"/>
            </a:xfrm>
            <a:custGeom>
              <a:avLst/>
              <a:gdLst/>
              <a:ahLst/>
              <a:cxnLst/>
              <a:rect l="l" t="t" r="r" b="b"/>
              <a:pathLst>
                <a:path w="83524" h="71061" extrusionOk="0">
                  <a:moveTo>
                    <a:pt x="82244" y="1"/>
                  </a:moveTo>
                  <a:lnTo>
                    <a:pt x="83523" y="1333"/>
                  </a:lnTo>
                  <a:lnTo>
                    <a:pt x="17644" y="70956"/>
                  </a:lnTo>
                  <a:lnTo>
                    <a:pt x="1" y="71061"/>
                  </a:ln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 name="Google Shape;1301;p22"/>
          <p:cNvGrpSpPr/>
          <p:nvPr/>
        </p:nvGrpSpPr>
        <p:grpSpPr>
          <a:xfrm rot="10800000">
            <a:off x="-217" y="3156211"/>
            <a:ext cx="9144433" cy="303197"/>
            <a:chOff x="-630204" y="3573384"/>
            <a:chExt cx="10404407" cy="345091"/>
          </a:xfrm>
        </p:grpSpPr>
        <p:grpSp>
          <p:nvGrpSpPr>
            <p:cNvPr id="1302" name="Google Shape;1302;p22"/>
            <p:cNvGrpSpPr/>
            <p:nvPr/>
          </p:nvGrpSpPr>
          <p:grpSpPr>
            <a:xfrm>
              <a:off x="-630204" y="3573384"/>
              <a:ext cx="5202207" cy="345091"/>
              <a:chOff x="417403" y="3402780"/>
              <a:chExt cx="8467134" cy="561672"/>
            </a:xfrm>
          </p:grpSpPr>
          <p:sp>
            <p:nvSpPr>
              <p:cNvPr id="1303" name="Google Shape;1303;p22"/>
              <p:cNvSpPr/>
              <p:nvPr/>
            </p:nvSpPr>
            <p:spPr>
              <a:xfrm>
                <a:off x="486079" y="3402780"/>
                <a:ext cx="55102" cy="46970"/>
              </a:xfrm>
              <a:custGeom>
                <a:avLst/>
                <a:gdLst/>
                <a:ahLst/>
                <a:cxnLst/>
                <a:rect l="l" t="t" r="r" b="b"/>
                <a:pathLst>
                  <a:path w="1721" h="1467" extrusionOk="0">
                    <a:moveTo>
                      <a:pt x="984" y="0"/>
                    </a:moveTo>
                    <a:cubicBezTo>
                      <a:pt x="334" y="0"/>
                      <a:pt x="0" y="786"/>
                      <a:pt x="466" y="1252"/>
                    </a:cubicBezTo>
                    <a:cubicBezTo>
                      <a:pt x="614" y="1400"/>
                      <a:pt x="797" y="1467"/>
                      <a:pt x="977" y="1467"/>
                    </a:cubicBezTo>
                    <a:cubicBezTo>
                      <a:pt x="1356" y="1467"/>
                      <a:pt x="1720" y="1171"/>
                      <a:pt x="1717" y="727"/>
                    </a:cubicBezTo>
                    <a:cubicBezTo>
                      <a:pt x="1712" y="328"/>
                      <a:pt x="1390" y="1"/>
                      <a:pt x="990" y="1"/>
                    </a:cubicBezTo>
                    <a:cubicBezTo>
                      <a:pt x="988" y="1"/>
                      <a:pt x="986" y="0"/>
                      <a:pt x="9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2"/>
              <p:cNvSpPr/>
              <p:nvPr/>
            </p:nvSpPr>
            <p:spPr>
              <a:xfrm>
                <a:off x="1475206" y="3756342"/>
                <a:ext cx="46553" cy="46553"/>
              </a:xfrm>
              <a:custGeom>
                <a:avLst/>
                <a:gdLst/>
                <a:ahLst/>
                <a:cxnLst/>
                <a:rect l="l" t="t" r="r" b="b"/>
                <a:pathLst>
                  <a:path w="1454" h="1454" extrusionOk="0">
                    <a:moveTo>
                      <a:pt x="727" y="0"/>
                    </a:moveTo>
                    <a:cubicBezTo>
                      <a:pt x="327" y="0"/>
                      <a:pt x="0" y="327"/>
                      <a:pt x="0" y="727"/>
                    </a:cubicBezTo>
                    <a:cubicBezTo>
                      <a:pt x="0" y="1132"/>
                      <a:pt x="327" y="1454"/>
                      <a:pt x="727" y="1454"/>
                    </a:cubicBezTo>
                    <a:cubicBezTo>
                      <a:pt x="1127" y="1454"/>
                      <a:pt x="1454" y="1132"/>
                      <a:pt x="1454" y="727"/>
                    </a:cubicBezTo>
                    <a:cubicBezTo>
                      <a:pt x="1454" y="327"/>
                      <a:pt x="1127" y="0"/>
                      <a:pt x="7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2"/>
              <p:cNvSpPr/>
              <p:nvPr/>
            </p:nvSpPr>
            <p:spPr>
              <a:xfrm>
                <a:off x="3284732" y="3426056"/>
                <a:ext cx="55006" cy="46970"/>
              </a:xfrm>
              <a:custGeom>
                <a:avLst/>
                <a:gdLst/>
                <a:ahLst/>
                <a:cxnLst/>
                <a:rect l="l" t="t" r="r" b="b"/>
                <a:pathLst>
                  <a:path w="1718" h="1467" extrusionOk="0">
                    <a:moveTo>
                      <a:pt x="979" y="0"/>
                    </a:moveTo>
                    <a:cubicBezTo>
                      <a:pt x="329" y="0"/>
                      <a:pt x="0" y="786"/>
                      <a:pt x="461" y="1246"/>
                    </a:cubicBezTo>
                    <a:cubicBezTo>
                      <a:pt x="609" y="1398"/>
                      <a:pt x="794" y="1466"/>
                      <a:pt x="975" y="1466"/>
                    </a:cubicBezTo>
                    <a:cubicBezTo>
                      <a:pt x="1350" y="1466"/>
                      <a:pt x="1712" y="1174"/>
                      <a:pt x="1712" y="732"/>
                    </a:cubicBezTo>
                    <a:cubicBezTo>
                      <a:pt x="1717" y="327"/>
                      <a:pt x="1390" y="0"/>
                      <a:pt x="985" y="0"/>
                    </a:cubicBezTo>
                    <a:cubicBezTo>
                      <a:pt x="983" y="0"/>
                      <a:pt x="981" y="0"/>
                      <a:pt x="9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2"/>
              <p:cNvSpPr/>
              <p:nvPr/>
            </p:nvSpPr>
            <p:spPr>
              <a:xfrm>
                <a:off x="4757217" y="3825146"/>
                <a:ext cx="46585" cy="46585"/>
              </a:xfrm>
              <a:custGeom>
                <a:avLst/>
                <a:gdLst/>
                <a:ahLst/>
                <a:cxnLst/>
                <a:rect l="l" t="t" r="r" b="b"/>
                <a:pathLst>
                  <a:path w="1455" h="1455" extrusionOk="0">
                    <a:moveTo>
                      <a:pt x="728" y="1"/>
                    </a:moveTo>
                    <a:cubicBezTo>
                      <a:pt x="328" y="1"/>
                      <a:pt x="1" y="328"/>
                      <a:pt x="1" y="727"/>
                    </a:cubicBezTo>
                    <a:cubicBezTo>
                      <a:pt x="1" y="1127"/>
                      <a:pt x="328" y="1454"/>
                      <a:pt x="728" y="1454"/>
                    </a:cubicBezTo>
                    <a:cubicBezTo>
                      <a:pt x="1127" y="1454"/>
                      <a:pt x="1455" y="1127"/>
                      <a:pt x="1455" y="727"/>
                    </a:cubicBezTo>
                    <a:cubicBezTo>
                      <a:pt x="1455" y="328"/>
                      <a:pt x="1127" y="1"/>
                      <a:pt x="7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2"/>
              <p:cNvSpPr/>
              <p:nvPr/>
            </p:nvSpPr>
            <p:spPr>
              <a:xfrm>
                <a:off x="6093631" y="3471776"/>
                <a:ext cx="46585" cy="46553"/>
              </a:xfrm>
              <a:custGeom>
                <a:avLst/>
                <a:gdLst/>
                <a:ahLst/>
                <a:cxnLst/>
                <a:rect l="l" t="t" r="r" b="b"/>
                <a:pathLst>
                  <a:path w="1455" h="1454" extrusionOk="0">
                    <a:moveTo>
                      <a:pt x="728" y="0"/>
                    </a:moveTo>
                    <a:cubicBezTo>
                      <a:pt x="328" y="0"/>
                      <a:pt x="1" y="322"/>
                      <a:pt x="1" y="727"/>
                    </a:cubicBezTo>
                    <a:cubicBezTo>
                      <a:pt x="1" y="1127"/>
                      <a:pt x="328" y="1454"/>
                      <a:pt x="728" y="1454"/>
                    </a:cubicBezTo>
                    <a:cubicBezTo>
                      <a:pt x="1128" y="1454"/>
                      <a:pt x="1455" y="1127"/>
                      <a:pt x="1455" y="727"/>
                    </a:cubicBezTo>
                    <a:cubicBezTo>
                      <a:pt x="1455" y="322"/>
                      <a:pt x="1128" y="0"/>
                      <a:pt x="7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2"/>
              <p:cNvSpPr/>
              <p:nvPr/>
            </p:nvSpPr>
            <p:spPr>
              <a:xfrm>
                <a:off x="7374431" y="3732905"/>
                <a:ext cx="55006" cy="47002"/>
              </a:xfrm>
              <a:custGeom>
                <a:avLst/>
                <a:gdLst/>
                <a:ahLst/>
                <a:cxnLst/>
                <a:rect l="l" t="t" r="r" b="b"/>
                <a:pathLst>
                  <a:path w="1718" h="1468" extrusionOk="0">
                    <a:moveTo>
                      <a:pt x="979" y="0"/>
                    </a:moveTo>
                    <a:cubicBezTo>
                      <a:pt x="329" y="0"/>
                      <a:pt x="0" y="786"/>
                      <a:pt x="456" y="1251"/>
                    </a:cubicBezTo>
                    <a:cubicBezTo>
                      <a:pt x="605" y="1401"/>
                      <a:pt x="789" y="1468"/>
                      <a:pt x="970" y="1468"/>
                    </a:cubicBezTo>
                    <a:cubicBezTo>
                      <a:pt x="1348" y="1468"/>
                      <a:pt x="1712" y="1175"/>
                      <a:pt x="1712" y="732"/>
                    </a:cubicBezTo>
                    <a:cubicBezTo>
                      <a:pt x="1717" y="327"/>
                      <a:pt x="1390" y="0"/>
                      <a:pt x="985" y="0"/>
                    </a:cubicBezTo>
                    <a:cubicBezTo>
                      <a:pt x="983" y="0"/>
                      <a:pt x="981" y="0"/>
                      <a:pt x="9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2"/>
              <p:cNvSpPr/>
              <p:nvPr/>
            </p:nvSpPr>
            <p:spPr>
              <a:xfrm>
                <a:off x="8405340" y="3495021"/>
                <a:ext cx="55102" cy="47002"/>
              </a:xfrm>
              <a:custGeom>
                <a:avLst/>
                <a:gdLst/>
                <a:ahLst/>
                <a:cxnLst/>
                <a:rect l="l" t="t" r="r" b="b"/>
                <a:pathLst>
                  <a:path w="1721" h="1468" extrusionOk="0">
                    <a:moveTo>
                      <a:pt x="984" y="1"/>
                    </a:moveTo>
                    <a:cubicBezTo>
                      <a:pt x="329" y="1"/>
                      <a:pt x="0" y="786"/>
                      <a:pt x="461" y="1252"/>
                    </a:cubicBezTo>
                    <a:cubicBezTo>
                      <a:pt x="611" y="1401"/>
                      <a:pt x="795" y="1467"/>
                      <a:pt x="976" y="1467"/>
                    </a:cubicBezTo>
                    <a:cubicBezTo>
                      <a:pt x="1356" y="1467"/>
                      <a:pt x="1721" y="1171"/>
                      <a:pt x="1717" y="728"/>
                    </a:cubicBezTo>
                    <a:cubicBezTo>
                      <a:pt x="1712" y="328"/>
                      <a:pt x="1390" y="1"/>
                      <a:pt x="990" y="1"/>
                    </a:cubicBezTo>
                    <a:cubicBezTo>
                      <a:pt x="988" y="1"/>
                      <a:pt x="986" y="1"/>
                      <a:pt x="9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2"/>
              <p:cNvSpPr/>
              <p:nvPr/>
            </p:nvSpPr>
            <p:spPr>
              <a:xfrm>
                <a:off x="8829627" y="3893950"/>
                <a:ext cx="54910" cy="47034"/>
              </a:xfrm>
              <a:custGeom>
                <a:avLst/>
                <a:gdLst/>
                <a:ahLst/>
                <a:cxnLst/>
                <a:rect l="l" t="t" r="r" b="b"/>
                <a:pathLst>
                  <a:path w="1715" h="1469" extrusionOk="0">
                    <a:moveTo>
                      <a:pt x="982" y="1"/>
                    </a:moveTo>
                    <a:cubicBezTo>
                      <a:pt x="328" y="1"/>
                      <a:pt x="1" y="790"/>
                      <a:pt x="463" y="1252"/>
                    </a:cubicBezTo>
                    <a:cubicBezTo>
                      <a:pt x="612" y="1401"/>
                      <a:pt x="796" y="1468"/>
                      <a:pt x="976" y="1468"/>
                    </a:cubicBezTo>
                    <a:cubicBezTo>
                      <a:pt x="1353" y="1468"/>
                      <a:pt x="1714" y="1176"/>
                      <a:pt x="1714" y="733"/>
                    </a:cubicBezTo>
                    <a:cubicBezTo>
                      <a:pt x="1714"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2"/>
              <p:cNvSpPr/>
              <p:nvPr/>
            </p:nvSpPr>
            <p:spPr>
              <a:xfrm>
                <a:off x="7901300" y="3518297"/>
                <a:ext cx="54878" cy="47034"/>
              </a:xfrm>
              <a:custGeom>
                <a:avLst/>
                <a:gdLst/>
                <a:ahLst/>
                <a:cxnLst/>
                <a:rect l="l" t="t" r="r" b="b"/>
                <a:pathLst>
                  <a:path w="1714" h="1469" extrusionOk="0">
                    <a:moveTo>
                      <a:pt x="982" y="1"/>
                    </a:moveTo>
                    <a:cubicBezTo>
                      <a:pt x="328" y="1"/>
                      <a:pt x="0" y="790"/>
                      <a:pt x="463" y="1252"/>
                    </a:cubicBezTo>
                    <a:cubicBezTo>
                      <a:pt x="612" y="1401"/>
                      <a:pt x="796" y="1468"/>
                      <a:pt x="976" y="1468"/>
                    </a:cubicBezTo>
                    <a:cubicBezTo>
                      <a:pt x="1352" y="1468"/>
                      <a:pt x="1714" y="1175"/>
                      <a:pt x="1714" y="733"/>
                    </a:cubicBezTo>
                    <a:cubicBezTo>
                      <a:pt x="1714"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2"/>
              <p:cNvSpPr/>
              <p:nvPr/>
            </p:nvSpPr>
            <p:spPr>
              <a:xfrm>
                <a:off x="6445367" y="3471776"/>
                <a:ext cx="46585" cy="46553"/>
              </a:xfrm>
              <a:custGeom>
                <a:avLst/>
                <a:gdLst/>
                <a:ahLst/>
                <a:cxnLst/>
                <a:rect l="l" t="t" r="r" b="b"/>
                <a:pathLst>
                  <a:path w="1455" h="1454" extrusionOk="0">
                    <a:moveTo>
                      <a:pt x="727" y="0"/>
                    </a:moveTo>
                    <a:cubicBezTo>
                      <a:pt x="328" y="0"/>
                      <a:pt x="1" y="322"/>
                      <a:pt x="1" y="727"/>
                    </a:cubicBezTo>
                    <a:cubicBezTo>
                      <a:pt x="1" y="1127"/>
                      <a:pt x="328" y="1454"/>
                      <a:pt x="727" y="1454"/>
                    </a:cubicBezTo>
                    <a:cubicBezTo>
                      <a:pt x="1132" y="1454"/>
                      <a:pt x="1454" y="1127"/>
                      <a:pt x="1454" y="727"/>
                    </a:cubicBezTo>
                    <a:cubicBezTo>
                      <a:pt x="1454" y="322"/>
                      <a:pt x="1132" y="0"/>
                      <a:pt x="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2"/>
              <p:cNvSpPr/>
              <p:nvPr/>
            </p:nvSpPr>
            <p:spPr>
              <a:xfrm>
                <a:off x="5331022" y="3827131"/>
                <a:ext cx="49403" cy="47098"/>
              </a:xfrm>
              <a:custGeom>
                <a:avLst/>
                <a:gdLst/>
                <a:ahLst/>
                <a:cxnLst/>
                <a:rect l="l" t="t" r="r" b="b"/>
                <a:pathLst>
                  <a:path w="1543" h="1471" extrusionOk="0">
                    <a:moveTo>
                      <a:pt x="774" y="1"/>
                    </a:moveTo>
                    <a:cubicBezTo>
                      <a:pt x="395" y="1"/>
                      <a:pt x="78" y="286"/>
                      <a:pt x="42" y="665"/>
                    </a:cubicBezTo>
                    <a:cubicBezTo>
                      <a:pt x="1" y="1096"/>
                      <a:pt x="338" y="1470"/>
                      <a:pt x="774" y="1470"/>
                    </a:cubicBezTo>
                    <a:cubicBezTo>
                      <a:pt x="1205" y="1470"/>
                      <a:pt x="1542" y="1096"/>
                      <a:pt x="1501" y="665"/>
                    </a:cubicBezTo>
                    <a:cubicBezTo>
                      <a:pt x="1465" y="286"/>
                      <a:pt x="1148"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2"/>
              <p:cNvSpPr/>
              <p:nvPr/>
            </p:nvSpPr>
            <p:spPr>
              <a:xfrm>
                <a:off x="4362450" y="3450325"/>
                <a:ext cx="49403" cy="46906"/>
              </a:xfrm>
              <a:custGeom>
                <a:avLst/>
                <a:gdLst/>
                <a:ahLst/>
                <a:cxnLst/>
                <a:rect l="l" t="t" r="r" b="b"/>
                <a:pathLst>
                  <a:path w="1543" h="1465" extrusionOk="0">
                    <a:moveTo>
                      <a:pt x="769" y="0"/>
                    </a:moveTo>
                    <a:cubicBezTo>
                      <a:pt x="390" y="0"/>
                      <a:pt x="73" y="286"/>
                      <a:pt x="37" y="665"/>
                    </a:cubicBezTo>
                    <a:cubicBezTo>
                      <a:pt x="1" y="1091"/>
                      <a:pt x="338" y="1464"/>
                      <a:pt x="769" y="1464"/>
                    </a:cubicBezTo>
                    <a:cubicBezTo>
                      <a:pt x="1200" y="1464"/>
                      <a:pt x="1543" y="1091"/>
                      <a:pt x="1501" y="665"/>
                    </a:cubicBezTo>
                    <a:cubicBezTo>
                      <a:pt x="1465" y="286"/>
                      <a:pt x="1148" y="0"/>
                      <a:pt x="7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2"/>
              <p:cNvSpPr/>
              <p:nvPr/>
            </p:nvSpPr>
            <p:spPr>
              <a:xfrm>
                <a:off x="2674204" y="3870706"/>
                <a:ext cx="55102" cy="46970"/>
              </a:xfrm>
              <a:custGeom>
                <a:avLst/>
                <a:gdLst/>
                <a:ahLst/>
                <a:cxnLst/>
                <a:rect l="l" t="t" r="r" b="b"/>
                <a:pathLst>
                  <a:path w="1721" h="1467" extrusionOk="0">
                    <a:moveTo>
                      <a:pt x="984" y="0"/>
                    </a:moveTo>
                    <a:cubicBezTo>
                      <a:pt x="329" y="0"/>
                      <a:pt x="0" y="786"/>
                      <a:pt x="466" y="1251"/>
                    </a:cubicBezTo>
                    <a:cubicBezTo>
                      <a:pt x="615" y="1400"/>
                      <a:pt x="798" y="1466"/>
                      <a:pt x="977" y="1466"/>
                    </a:cubicBezTo>
                    <a:cubicBezTo>
                      <a:pt x="1356" y="1466"/>
                      <a:pt x="1721" y="1171"/>
                      <a:pt x="1717" y="727"/>
                    </a:cubicBezTo>
                    <a:cubicBezTo>
                      <a:pt x="1712" y="327"/>
                      <a:pt x="1390" y="0"/>
                      <a:pt x="990" y="0"/>
                    </a:cubicBezTo>
                    <a:cubicBezTo>
                      <a:pt x="988" y="0"/>
                      <a:pt x="986" y="0"/>
                      <a:pt x="9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2"/>
              <p:cNvSpPr/>
              <p:nvPr/>
            </p:nvSpPr>
            <p:spPr>
              <a:xfrm>
                <a:off x="907100" y="3449493"/>
                <a:ext cx="55102" cy="47034"/>
              </a:xfrm>
              <a:custGeom>
                <a:avLst/>
                <a:gdLst/>
                <a:ahLst/>
                <a:cxnLst/>
                <a:rect l="l" t="t" r="r" b="b"/>
                <a:pathLst>
                  <a:path w="1721" h="1469" extrusionOk="0">
                    <a:moveTo>
                      <a:pt x="984" y="0"/>
                    </a:moveTo>
                    <a:cubicBezTo>
                      <a:pt x="329" y="0"/>
                      <a:pt x="0" y="791"/>
                      <a:pt x="461" y="1252"/>
                    </a:cubicBezTo>
                    <a:cubicBezTo>
                      <a:pt x="611" y="1402"/>
                      <a:pt x="796" y="1469"/>
                      <a:pt x="976" y="1469"/>
                    </a:cubicBezTo>
                    <a:cubicBezTo>
                      <a:pt x="1357" y="1469"/>
                      <a:pt x="1721" y="1171"/>
                      <a:pt x="1717" y="727"/>
                    </a:cubicBezTo>
                    <a:cubicBezTo>
                      <a:pt x="1712" y="327"/>
                      <a:pt x="1390" y="6"/>
                      <a:pt x="991" y="0"/>
                    </a:cubicBezTo>
                    <a:cubicBezTo>
                      <a:pt x="988" y="0"/>
                      <a:pt x="986" y="0"/>
                      <a:pt x="9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2"/>
              <p:cNvSpPr/>
              <p:nvPr/>
            </p:nvSpPr>
            <p:spPr>
              <a:xfrm>
                <a:off x="6566743" y="3917386"/>
                <a:ext cx="54974" cy="47066"/>
              </a:xfrm>
              <a:custGeom>
                <a:avLst/>
                <a:gdLst/>
                <a:ahLst/>
                <a:cxnLst/>
                <a:rect l="l" t="t" r="r" b="b"/>
                <a:pathLst>
                  <a:path w="1717" h="1470" extrusionOk="0">
                    <a:moveTo>
                      <a:pt x="980" y="1"/>
                    </a:moveTo>
                    <a:cubicBezTo>
                      <a:pt x="330" y="1"/>
                      <a:pt x="1" y="792"/>
                      <a:pt x="462" y="1252"/>
                    </a:cubicBezTo>
                    <a:cubicBezTo>
                      <a:pt x="612" y="1402"/>
                      <a:pt x="795" y="1469"/>
                      <a:pt x="975" y="1469"/>
                    </a:cubicBezTo>
                    <a:cubicBezTo>
                      <a:pt x="1354" y="1469"/>
                      <a:pt x="1716" y="1171"/>
                      <a:pt x="1713" y="728"/>
                    </a:cubicBezTo>
                    <a:cubicBezTo>
                      <a:pt x="1713" y="328"/>
                      <a:pt x="1386" y="6"/>
                      <a:pt x="986" y="1"/>
                    </a:cubicBezTo>
                    <a:cubicBezTo>
                      <a:pt x="984" y="1"/>
                      <a:pt x="982" y="1"/>
                      <a:pt x="980" y="1"/>
                    </a:cubicBezTo>
                    <a:close/>
                  </a:path>
                </a:pathLst>
              </a:custGeom>
              <a:solidFill>
                <a:srgbClr val="EDF3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2"/>
              <p:cNvSpPr/>
              <p:nvPr/>
            </p:nvSpPr>
            <p:spPr>
              <a:xfrm>
                <a:off x="3653854" y="3893950"/>
                <a:ext cx="55038" cy="47034"/>
              </a:xfrm>
              <a:custGeom>
                <a:avLst/>
                <a:gdLst/>
                <a:ahLst/>
                <a:cxnLst/>
                <a:rect l="l" t="t" r="r" b="b"/>
                <a:pathLst>
                  <a:path w="1719" h="1469" extrusionOk="0">
                    <a:moveTo>
                      <a:pt x="982" y="1"/>
                    </a:moveTo>
                    <a:cubicBezTo>
                      <a:pt x="328" y="1"/>
                      <a:pt x="0" y="790"/>
                      <a:pt x="463" y="1252"/>
                    </a:cubicBezTo>
                    <a:cubicBezTo>
                      <a:pt x="612" y="1401"/>
                      <a:pt x="796" y="1468"/>
                      <a:pt x="976" y="1468"/>
                    </a:cubicBezTo>
                    <a:cubicBezTo>
                      <a:pt x="1353" y="1468"/>
                      <a:pt x="1715" y="1176"/>
                      <a:pt x="1719" y="733"/>
                    </a:cubicBezTo>
                    <a:cubicBezTo>
                      <a:pt x="1719"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2"/>
              <p:cNvSpPr/>
              <p:nvPr/>
            </p:nvSpPr>
            <p:spPr>
              <a:xfrm>
                <a:off x="2293172" y="3402780"/>
                <a:ext cx="46585" cy="46585"/>
              </a:xfrm>
              <a:custGeom>
                <a:avLst/>
                <a:gdLst/>
                <a:ahLst/>
                <a:cxnLst/>
                <a:rect l="l" t="t" r="r" b="b"/>
                <a:pathLst>
                  <a:path w="1455" h="1455" extrusionOk="0">
                    <a:moveTo>
                      <a:pt x="727" y="1"/>
                    </a:moveTo>
                    <a:cubicBezTo>
                      <a:pt x="327" y="1"/>
                      <a:pt x="0" y="322"/>
                      <a:pt x="0" y="727"/>
                    </a:cubicBezTo>
                    <a:cubicBezTo>
                      <a:pt x="0" y="1127"/>
                      <a:pt x="327" y="1454"/>
                      <a:pt x="727" y="1454"/>
                    </a:cubicBezTo>
                    <a:cubicBezTo>
                      <a:pt x="1132" y="1454"/>
                      <a:pt x="1454" y="1127"/>
                      <a:pt x="1454" y="727"/>
                    </a:cubicBezTo>
                    <a:cubicBezTo>
                      <a:pt x="1454" y="322"/>
                      <a:pt x="1132" y="1"/>
                      <a:pt x="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2"/>
              <p:cNvSpPr/>
              <p:nvPr/>
            </p:nvSpPr>
            <p:spPr>
              <a:xfrm>
                <a:off x="417403" y="3917386"/>
                <a:ext cx="54974" cy="47066"/>
              </a:xfrm>
              <a:custGeom>
                <a:avLst/>
                <a:gdLst/>
                <a:ahLst/>
                <a:cxnLst/>
                <a:rect l="l" t="t" r="r" b="b"/>
                <a:pathLst>
                  <a:path w="1717" h="1470" extrusionOk="0">
                    <a:moveTo>
                      <a:pt x="979" y="1"/>
                    </a:moveTo>
                    <a:cubicBezTo>
                      <a:pt x="329" y="1"/>
                      <a:pt x="1" y="792"/>
                      <a:pt x="461" y="1252"/>
                    </a:cubicBezTo>
                    <a:cubicBezTo>
                      <a:pt x="612" y="1402"/>
                      <a:pt x="795" y="1469"/>
                      <a:pt x="975" y="1469"/>
                    </a:cubicBezTo>
                    <a:cubicBezTo>
                      <a:pt x="1354" y="1469"/>
                      <a:pt x="1716" y="1171"/>
                      <a:pt x="1713" y="728"/>
                    </a:cubicBezTo>
                    <a:cubicBezTo>
                      <a:pt x="1713" y="328"/>
                      <a:pt x="1385" y="6"/>
                      <a:pt x="986" y="1"/>
                    </a:cubicBezTo>
                    <a:cubicBezTo>
                      <a:pt x="984" y="1"/>
                      <a:pt x="981" y="1"/>
                      <a:pt x="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 name="Google Shape;1321;p22"/>
            <p:cNvGrpSpPr/>
            <p:nvPr/>
          </p:nvGrpSpPr>
          <p:grpSpPr>
            <a:xfrm rot="10800000">
              <a:off x="4571996" y="3573384"/>
              <a:ext cx="5202207" cy="345091"/>
              <a:chOff x="417403" y="3402780"/>
              <a:chExt cx="8467134" cy="561672"/>
            </a:xfrm>
          </p:grpSpPr>
          <p:sp>
            <p:nvSpPr>
              <p:cNvPr id="1322" name="Google Shape;1322;p22"/>
              <p:cNvSpPr/>
              <p:nvPr/>
            </p:nvSpPr>
            <p:spPr>
              <a:xfrm>
                <a:off x="486079" y="3402780"/>
                <a:ext cx="55102" cy="46970"/>
              </a:xfrm>
              <a:custGeom>
                <a:avLst/>
                <a:gdLst/>
                <a:ahLst/>
                <a:cxnLst/>
                <a:rect l="l" t="t" r="r" b="b"/>
                <a:pathLst>
                  <a:path w="1721" h="1467" extrusionOk="0">
                    <a:moveTo>
                      <a:pt x="984" y="0"/>
                    </a:moveTo>
                    <a:cubicBezTo>
                      <a:pt x="334" y="0"/>
                      <a:pt x="0" y="786"/>
                      <a:pt x="466" y="1252"/>
                    </a:cubicBezTo>
                    <a:cubicBezTo>
                      <a:pt x="614" y="1400"/>
                      <a:pt x="797" y="1467"/>
                      <a:pt x="977" y="1467"/>
                    </a:cubicBezTo>
                    <a:cubicBezTo>
                      <a:pt x="1356" y="1467"/>
                      <a:pt x="1720" y="1171"/>
                      <a:pt x="1717" y="727"/>
                    </a:cubicBezTo>
                    <a:cubicBezTo>
                      <a:pt x="1712" y="328"/>
                      <a:pt x="1390" y="1"/>
                      <a:pt x="990" y="1"/>
                    </a:cubicBezTo>
                    <a:cubicBezTo>
                      <a:pt x="988" y="1"/>
                      <a:pt x="986" y="0"/>
                      <a:pt x="9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2"/>
              <p:cNvSpPr/>
              <p:nvPr/>
            </p:nvSpPr>
            <p:spPr>
              <a:xfrm>
                <a:off x="1475206" y="3756342"/>
                <a:ext cx="46553" cy="46553"/>
              </a:xfrm>
              <a:custGeom>
                <a:avLst/>
                <a:gdLst/>
                <a:ahLst/>
                <a:cxnLst/>
                <a:rect l="l" t="t" r="r" b="b"/>
                <a:pathLst>
                  <a:path w="1454" h="1454" extrusionOk="0">
                    <a:moveTo>
                      <a:pt x="727" y="0"/>
                    </a:moveTo>
                    <a:cubicBezTo>
                      <a:pt x="327" y="0"/>
                      <a:pt x="0" y="327"/>
                      <a:pt x="0" y="727"/>
                    </a:cubicBezTo>
                    <a:cubicBezTo>
                      <a:pt x="0" y="1132"/>
                      <a:pt x="327" y="1454"/>
                      <a:pt x="727" y="1454"/>
                    </a:cubicBezTo>
                    <a:cubicBezTo>
                      <a:pt x="1127" y="1454"/>
                      <a:pt x="1454" y="1132"/>
                      <a:pt x="1454" y="727"/>
                    </a:cubicBezTo>
                    <a:cubicBezTo>
                      <a:pt x="1454" y="327"/>
                      <a:pt x="1127" y="0"/>
                      <a:pt x="7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2"/>
              <p:cNvSpPr/>
              <p:nvPr/>
            </p:nvSpPr>
            <p:spPr>
              <a:xfrm>
                <a:off x="3284732" y="3426056"/>
                <a:ext cx="55006" cy="46970"/>
              </a:xfrm>
              <a:custGeom>
                <a:avLst/>
                <a:gdLst/>
                <a:ahLst/>
                <a:cxnLst/>
                <a:rect l="l" t="t" r="r" b="b"/>
                <a:pathLst>
                  <a:path w="1718" h="1467" extrusionOk="0">
                    <a:moveTo>
                      <a:pt x="979" y="0"/>
                    </a:moveTo>
                    <a:cubicBezTo>
                      <a:pt x="329" y="0"/>
                      <a:pt x="0" y="786"/>
                      <a:pt x="461" y="1246"/>
                    </a:cubicBezTo>
                    <a:cubicBezTo>
                      <a:pt x="609" y="1398"/>
                      <a:pt x="794" y="1466"/>
                      <a:pt x="975" y="1466"/>
                    </a:cubicBezTo>
                    <a:cubicBezTo>
                      <a:pt x="1350" y="1466"/>
                      <a:pt x="1712" y="1174"/>
                      <a:pt x="1712" y="732"/>
                    </a:cubicBezTo>
                    <a:cubicBezTo>
                      <a:pt x="1717" y="327"/>
                      <a:pt x="1390" y="0"/>
                      <a:pt x="985" y="0"/>
                    </a:cubicBezTo>
                    <a:cubicBezTo>
                      <a:pt x="983" y="0"/>
                      <a:pt x="981" y="0"/>
                      <a:pt x="9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2"/>
              <p:cNvSpPr/>
              <p:nvPr/>
            </p:nvSpPr>
            <p:spPr>
              <a:xfrm>
                <a:off x="4757217" y="3825146"/>
                <a:ext cx="46585" cy="46585"/>
              </a:xfrm>
              <a:custGeom>
                <a:avLst/>
                <a:gdLst/>
                <a:ahLst/>
                <a:cxnLst/>
                <a:rect l="l" t="t" r="r" b="b"/>
                <a:pathLst>
                  <a:path w="1455" h="1455" extrusionOk="0">
                    <a:moveTo>
                      <a:pt x="728" y="1"/>
                    </a:moveTo>
                    <a:cubicBezTo>
                      <a:pt x="328" y="1"/>
                      <a:pt x="1" y="328"/>
                      <a:pt x="1" y="727"/>
                    </a:cubicBezTo>
                    <a:cubicBezTo>
                      <a:pt x="1" y="1127"/>
                      <a:pt x="328" y="1454"/>
                      <a:pt x="728" y="1454"/>
                    </a:cubicBezTo>
                    <a:cubicBezTo>
                      <a:pt x="1127" y="1454"/>
                      <a:pt x="1455" y="1127"/>
                      <a:pt x="1455" y="727"/>
                    </a:cubicBezTo>
                    <a:cubicBezTo>
                      <a:pt x="1455" y="328"/>
                      <a:pt x="1127" y="1"/>
                      <a:pt x="7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2"/>
              <p:cNvSpPr/>
              <p:nvPr/>
            </p:nvSpPr>
            <p:spPr>
              <a:xfrm>
                <a:off x="6093631" y="3471776"/>
                <a:ext cx="46585" cy="46553"/>
              </a:xfrm>
              <a:custGeom>
                <a:avLst/>
                <a:gdLst/>
                <a:ahLst/>
                <a:cxnLst/>
                <a:rect l="l" t="t" r="r" b="b"/>
                <a:pathLst>
                  <a:path w="1455" h="1454" extrusionOk="0">
                    <a:moveTo>
                      <a:pt x="728" y="0"/>
                    </a:moveTo>
                    <a:cubicBezTo>
                      <a:pt x="328" y="0"/>
                      <a:pt x="1" y="322"/>
                      <a:pt x="1" y="727"/>
                    </a:cubicBezTo>
                    <a:cubicBezTo>
                      <a:pt x="1" y="1127"/>
                      <a:pt x="328" y="1454"/>
                      <a:pt x="728" y="1454"/>
                    </a:cubicBezTo>
                    <a:cubicBezTo>
                      <a:pt x="1128" y="1454"/>
                      <a:pt x="1455" y="1127"/>
                      <a:pt x="1455" y="727"/>
                    </a:cubicBezTo>
                    <a:cubicBezTo>
                      <a:pt x="1455" y="322"/>
                      <a:pt x="1128" y="0"/>
                      <a:pt x="7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2"/>
              <p:cNvSpPr/>
              <p:nvPr/>
            </p:nvSpPr>
            <p:spPr>
              <a:xfrm>
                <a:off x="7374431" y="3732905"/>
                <a:ext cx="55006" cy="47002"/>
              </a:xfrm>
              <a:custGeom>
                <a:avLst/>
                <a:gdLst/>
                <a:ahLst/>
                <a:cxnLst/>
                <a:rect l="l" t="t" r="r" b="b"/>
                <a:pathLst>
                  <a:path w="1718" h="1468" extrusionOk="0">
                    <a:moveTo>
                      <a:pt x="979" y="0"/>
                    </a:moveTo>
                    <a:cubicBezTo>
                      <a:pt x="329" y="0"/>
                      <a:pt x="0" y="786"/>
                      <a:pt x="456" y="1251"/>
                    </a:cubicBezTo>
                    <a:cubicBezTo>
                      <a:pt x="605" y="1401"/>
                      <a:pt x="789" y="1468"/>
                      <a:pt x="970" y="1468"/>
                    </a:cubicBezTo>
                    <a:cubicBezTo>
                      <a:pt x="1348" y="1468"/>
                      <a:pt x="1712" y="1175"/>
                      <a:pt x="1712" y="732"/>
                    </a:cubicBezTo>
                    <a:cubicBezTo>
                      <a:pt x="1717" y="327"/>
                      <a:pt x="1390" y="0"/>
                      <a:pt x="985" y="0"/>
                    </a:cubicBezTo>
                    <a:cubicBezTo>
                      <a:pt x="983" y="0"/>
                      <a:pt x="981" y="0"/>
                      <a:pt x="9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2"/>
              <p:cNvSpPr/>
              <p:nvPr/>
            </p:nvSpPr>
            <p:spPr>
              <a:xfrm>
                <a:off x="8405340" y="3495021"/>
                <a:ext cx="55102" cy="47002"/>
              </a:xfrm>
              <a:custGeom>
                <a:avLst/>
                <a:gdLst/>
                <a:ahLst/>
                <a:cxnLst/>
                <a:rect l="l" t="t" r="r" b="b"/>
                <a:pathLst>
                  <a:path w="1721" h="1468" extrusionOk="0">
                    <a:moveTo>
                      <a:pt x="984" y="1"/>
                    </a:moveTo>
                    <a:cubicBezTo>
                      <a:pt x="329" y="1"/>
                      <a:pt x="0" y="786"/>
                      <a:pt x="461" y="1252"/>
                    </a:cubicBezTo>
                    <a:cubicBezTo>
                      <a:pt x="611" y="1401"/>
                      <a:pt x="795" y="1467"/>
                      <a:pt x="976" y="1467"/>
                    </a:cubicBezTo>
                    <a:cubicBezTo>
                      <a:pt x="1356" y="1467"/>
                      <a:pt x="1721" y="1171"/>
                      <a:pt x="1717" y="728"/>
                    </a:cubicBezTo>
                    <a:cubicBezTo>
                      <a:pt x="1712" y="328"/>
                      <a:pt x="1390" y="1"/>
                      <a:pt x="990" y="1"/>
                    </a:cubicBezTo>
                    <a:cubicBezTo>
                      <a:pt x="988" y="1"/>
                      <a:pt x="986" y="1"/>
                      <a:pt x="9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2"/>
              <p:cNvSpPr/>
              <p:nvPr/>
            </p:nvSpPr>
            <p:spPr>
              <a:xfrm>
                <a:off x="8829627" y="3893950"/>
                <a:ext cx="54910" cy="47034"/>
              </a:xfrm>
              <a:custGeom>
                <a:avLst/>
                <a:gdLst/>
                <a:ahLst/>
                <a:cxnLst/>
                <a:rect l="l" t="t" r="r" b="b"/>
                <a:pathLst>
                  <a:path w="1715" h="1469" extrusionOk="0">
                    <a:moveTo>
                      <a:pt x="982" y="1"/>
                    </a:moveTo>
                    <a:cubicBezTo>
                      <a:pt x="328" y="1"/>
                      <a:pt x="1" y="790"/>
                      <a:pt x="463" y="1252"/>
                    </a:cubicBezTo>
                    <a:cubicBezTo>
                      <a:pt x="612" y="1401"/>
                      <a:pt x="796" y="1468"/>
                      <a:pt x="976" y="1468"/>
                    </a:cubicBezTo>
                    <a:cubicBezTo>
                      <a:pt x="1353" y="1468"/>
                      <a:pt x="1714" y="1176"/>
                      <a:pt x="1714" y="733"/>
                    </a:cubicBezTo>
                    <a:cubicBezTo>
                      <a:pt x="1714"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2"/>
              <p:cNvSpPr/>
              <p:nvPr/>
            </p:nvSpPr>
            <p:spPr>
              <a:xfrm>
                <a:off x="7901300" y="3518297"/>
                <a:ext cx="54878" cy="47034"/>
              </a:xfrm>
              <a:custGeom>
                <a:avLst/>
                <a:gdLst/>
                <a:ahLst/>
                <a:cxnLst/>
                <a:rect l="l" t="t" r="r" b="b"/>
                <a:pathLst>
                  <a:path w="1714" h="1469" extrusionOk="0">
                    <a:moveTo>
                      <a:pt x="982" y="1"/>
                    </a:moveTo>
                    <a:cubicBezTo>
                      <a:pt x="328" y="1"/>
                      <a:pt x="0" y="790"/>
                      <a:pt x="463" y="1252"/>
                    </a:cubicBezTo>
                    <a:cubicBezTo>
                      <a:pt x="612" y="1401"/>
                      <a:pt x="796" y="1468"/>
                      <a:pt x="976" y="1468"/>
                    </a:cubicBezTo>
                    <a:cubicBezTo>
                      <a:pt x="1352" y="1468"/>
                      <a:pt x="1714" y="1175"/>
                      <a:pt x="1714" y="733"/>
                    </a:cubicBezTo>
                    <a:cubicBezTo>
                      <a:pt x="1714"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2"/>
              <p:cNvSpPr/>
              <p:nvPr/>
            </p:nvSpPr>
            <p:spPr>
              <a:xfrm>
                <a:off x="6445367" y="3471776"/>
                <a:ext cx="46585" cy="46553"/>
              </a:xfrm>
              <a:custGeom>
                <a:avLst/>
                <a:gdLst/>
                <a:ahLst/>
                <a:cxnLst/>
                <a:rect l="l" t="t" r="r" b="b"/>
                <a:pathLst>
                  <a:path w="1455" h="1454" extrusionOk="0">
                    <a:moveTo>
                      <a:pt x="727" y="0"/>
                    </a:moveTo>
                    <a:cubicBezTo>
                      <a:pt x="328" y="0"/>
                      <a:pt x="1" y="322"/>
                      <a:pt x="1" y="727"/>
                    </a:cubicBezTo>
                    <a:cubicBezTo>
                      <a:pt x="1" y="1127"/>
                      <a:pt x="328" y="1454"/>
                      <a:pt x="727" y="1454"/>
                    </a:cubicBezTo>
                    <a:cubicBezTo>
                      <a:pt x="1132" y="1454"/>
                      <a:pt x="1454" y="1127"/>
                      <a:pt x="1454" y="727"/>
                    </a:cubicBezTo>
                    <a:cubicBezTo>
                      <a:pt x="1454" y="322"/>
                      <a:pt x="1132" y="0"/>
                      <a:pt x="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2"/>
              <p:cNvSpPr/>
              <p:nvPr/>
            </p:nvSpPr>
            <p:spPr>
              <a:xfrm>
                <a:off x="5331022" y="3827131"/>
                <a:ext cx="49403" cy="47098"/>
              </a:xfrm>
              <a:custGeom>
                <a:avLst/>
                <a:gdLst/>
                <a:ahLst/>
                <a:cxnLst/>
                <a:rect l="l" t="t" r="r" b="b"/>
                <a:pathLst>
                  <a:path w="1543" h="1471" extrusionOk="0">
                    <a:moveTo>
                      <a:pt x="774" y="1"/>
                    </a:moveTo>
                    <a:cubicBezTo>
                      <a:pt x="395" y="1"/>
                      <a:pt x="78" y="286"/>
                      <a:pt x="42" y="665"/>
                    </a:cubicBezTo>
                    <a:cubicBezTo>
                      <a:pt x="1" y="1096"/>
                      <a:pt x="338" y="1470"/>
                      <a:pt x="774" y="1470"/>
                    </a:cubicBezTo>
                    <a:cubicBezTo>
                      <a:pt x="1205" y="1470"/>
                      <a:pt x="1542" y="1096"/>
                      <a:pt x="1501" y="665"/>
                    </a:cubicBezTo>
                    <a:cubicBezTo>
                      <a:pt x="1465" y="286"/>
                      <a:pt x="1148"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2"/>
              <p:cNvSpPr/>
              <p:nvPr/>
            </p:nvSpPr>
            <p:spPr>
              <a:xfrm>
                <a:off x="4362450" y="3450325"/>
                <a:ext cx="49403" cy="46906"/>
              </a:xfrm>
              <a:custGeom>
                <a:avLst/>
                <a:gdLst/>
                <a:ahLst/>
                <a:cxnLst/>
                <a:rect l="l" t="t" r="r" b="b"/>
                <a:pathLst>
                  <a:path w="1543" h="1465" extrusionOk="0">
                    <a:moveTo>
                      <a:pt x="769" y="0"/>
                    </a:moveTo>
                    <a:cubicBezTo>
                      <a:pt x="390" y="0"/>
                      <a:pt x="73" y="286"/>
                      <a:pt x="37" y="665"/>
                    </a:cubicBezTo>
                    <a:cubicBezTo>
                      <a:pt x="1" y="1091"/>
                      <a:pt x="338" y="1464"/>
                      <a:pt x="769" y="1464"/>
                    </a:cubicBezTo>
                    <a:cubicBezTo>
                      <a:pt x="1200" y="1464"/>
                      <a:pt x="1543" y="1091"/>
                      <a:pt x="1501" y="665"/>
                    </a:cubicBezTo>
                    <a:cubicBezTo>
                      <a:pt x="1465" y="286"/>
                      <a:pt x="1148" y="0"/>
                      <a:pt x="7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2"/>
              <p:cNvSpPr/>
              <p:nvPr/>
            </p:nvSpPr>
            <p:spPr>
              <a:xfrm>
                <a:off x="2674204" y="3870706"/>
                <a:ext cx="55102" cy="46970"/>
              </a:xfrm>
              <a:custGeom>
                <a:avLst/>
                <a:gdLst/>
                <a:ahLst/>
                <a:cxnLst/>
                <a:rect l="l" t="t" r="r" b="b"/>
                <a:pathLst>
                  <a:path w="1721" h="1467" extrusionOk="0">
                    <a:moveTo>
                      <a:pt x="984" y="0"/>
                    </a:moveTo>
                    <a:cubicBezTo>
                      <a:pt x="329" y="0"/>
                      <a:pt x="0" y="786"/>
                      <a:pt x="466" y="1251"/>
                    </a:cubicBezTo>
                    <a:cubicBezTo>
                      <a:pt x="615" y="1400"/>
                      <a:pt x="798" y="1466"/>
                      <a:pt x="977" y="1466"/>
                    </a:cubicBezTo>
                    <a:cubicBezTo>
                      <a:pt x="1356" y="1466"/>
                      <a:pt x="1721" y="1171"/>
                      <a:pt x="1717" y="727"/>
                    </a:cubicBezTo>
                    <a:cubicBezTo>
                      <a:pt x="1712" y="327"/>
                      <a:pt x="1390" y="0"/>
                      <a:pt x="990" y="0"/>
                    </a:cubicBezTo>
                    <a:cubicBezTo>
                      <a:pt x="988" y="0"/>
                      <a:pt x="986" y="0"/>
                      <a:pt x="9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2"/>
              <p:cNvSpPr/>
              <p:nvPr/>
            </p:nvSpPr>
            <p:spPr>
              <a:xfrm>
                <a:off x="907100" y="3449493"/>
                <a:ext cx="55102" cy="47034"/>
              </a:xfrm>
              <a:custGeom>
                <a:avLst/>
                <a:gdLst/>
                <a:ahLst/>
                <a:cxnLst/>
                <a:rect l="l" t="t" r="r" b="b"/>
                <a:pathLst>
                  <a:path w="1721" h="1469" extrusionOk="0">
                    <a:moveTo>
                      <a:pt x="984" y="0"/>
                    </a:moveTo>
                    <a:cubicBezTo>
                      <a:pt x="329" y="0"/>
                      <a:pt x="0" y="791"/>
                      <a:pt x="461" y="1252"/>
                    </a:cubicBezTo>
                    <a:cubicBezTo>
                      <a:pt x="611" y="1402"/>
                      <a:pt x="796" y="1469"/>
                      <a:pt x="976" y="1469"/>
                    </a:cubicBezTo>
                    <a:cubicBezTo>
                      <a:pt x="1357" y="1469"/>
                      <a:pt x="1721" y="1171"/>
                      <a:pt x="1717" y="727"/>
                    </a:cubicBezTo>
                    <a:cubicBezTo>
                      <a:pt x="1712" y="327"/>
                      <a:pt x="1390" y="6"/>
                      <a:pt x="991" y="0"/>
                    </a:cubicBezTo>
                    <a:cubicBezTo>
                      <a:pt x="988" y="0"/>
                      <a:pt x="986" y="0"/>
                      <a:pt x="9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2"/>
              <p:cNvSpPr/>
              <p:nvPr/>
            </p:nvSpPr>
            <p:spPr>
              <a:xfrm>
                <a:off x="6566743" y="3917386"/>
                <a:ext cx="54974" cy="47066"/>
              </a:xfrm>
              <a:custGeom>
                <a:avLst/>
                <a:gdLst/>
                <a:ahLst/>
                <a:cxnLst/>
                <a:rect l="l" t="t" r="r" b="b"/>
                <a:pathLst>
                  <a:path w="1717" h="1470" extrusionOk="0">
                    <a:moveTo>
                      <a:pt x="980" y="1"/>
                    </a:moveTo>
                    <a:cubicBezTo>
                      <a:pt x="330" y="1"/>
                      <a:pt x="1" y="792"/>
                      <a:pt x="462" y="1252"/>
                    </a:cubicBezTo>
                    <a:cubicBezTo>
                      <a:pt x="612" y="1402"/>
                      <a:pt x="795" y="1469"/>
                      <a:pt x="975" y="1469"/>
                    </a:cubicBezTo>
                    <a:cubicBezTo>
                      <a:pt x="1354" y="1469"/>
                      <a:pt x="1716" y="1171"/>
                      <a:pt x="1713" y="728"/>
                    </a:cubicBezTo>
                    <a:cubicBezTo>
                      <a:pt x="1713" y="328"/>
                      <a:pt x="1386" y="6"/>
                      <a:pt x="986" y="1"/>
                    </a:cubicBezTo>
                    <a:cubicBezTo>
                      <a:pt x="984" y="1"/>
                      <a:pt x="982" y="1"/>
                      <a:pt x="980" y="1"/>
                    </a:cubicBezTo>
                    <a:close/>
                  </a:path>
                </a:pathLst>
              </a:custGeom>
              <a:solidFill>
                <a:srgbClr val="EDF3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2"/>
              <p:cNvSpPr/>
              <p:nvPr/>
            </p:nvSpPr>
            <p:spPr>
              <a:xfrm>
                <a:off x="3653854" y="3893950"/>
                <a:ext cx="55038" cy="47034"/>
              </a:xfrm>
              <a:custGeom>
                <a:avLst/>
                <a:gdLst/>
                <a:ahLst/>
                <a:cxnLst/>
                <a:rect l="l" t="t" r="r" b="b"/>
                <a:pathLst>
                  <a:path w="1719" h="1469" extrusionOk="0">
                    <a:moveTo>
                      <a:pt x="982" y="1"/>
                    </a:moveTo>
                    <a:cubicBezTo>
                      <a:pt x="328" y="1"/>
                      <a:pt x="0" y="790"/>
                      <a:pt x="463" y="1252"/>
                    </a:cubicBezTo>
                    <a:cubicBezTo>
                      <a:pt x="612" y="1401"/>
                      <a:pt x="796" y="1468"/>
                      <a:pt x="976" y="1468"/>
                    </a:cubicBezTo>
                    <a:cubicBezTo>
                      <a:pt x="1353" y="1468"/>
                      <a:pt x="1715" y="1176"/>
                      <a:pt x="1719" y="733"/>
                    </a:cubicBezTo>
                    <a:cubicBezTo>
                      <a:pt x="1719"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2"/>
              <p:cNvSpPr/>
              <p:nvPr/>
            </p:nvSpPr>
            <p:spPr>
              <a:xfrm>
                <a:off x="2293172" y="3402780"/>
                <a:ext cx="46585" cy="46585"/>
              </a:xfrm>
              <a:custGeom>
                <a:avLst/>
                <a:gdLst/>
                <a:ahLst/>
                <a:cxnLst/>
                <a:rect l="l" t="t" r="r" b="b"/>
                <a:pathLst>
                  <a:path w="1455" h="1455" extrusionOk="0">
                    <a:moveTo>
                      <a:pt x="727" y="1"/>
                    </a:moveTo>
                    <a:cubicBezTo>
                      <a:pt x="327" y="1"/>
                      <a:pt x="0" y="322"/>
                      <a:pt x="0" y="727"/>
                    </a:cubicBezTo>
                    <a:cubicBezTo>
                      <a:pt x="0" y="1127"/>
                      <a:pt x="327" y="1454"/>
                      <a:pt x="727" y="1454"/>
                    </a:cubicBezTo>
                    <a:cubicBezTo>
                      <a:pt x="1132" y="1454"/>
                      <a:pt x="1454" y="1127"/>
                      <a:pt x="1454" y="727"/>
                    </a:cubicBezTo>
                    <a:cubicBezTo>
                      <a:pt x="1454" y="322"/>
                      <a:pt x="1132" y="1"/>
                      <a:pt x="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2"/>
              <p:cNvSpPr/>
              <p:nvPr/>
            </p:nvSpPr>
            <p:spPr>
              <a:xfrm>
                <a:off x="417403" y="3917386"/>
                <a:ext cx="54974" cy="47066"/>
              </a:xfrm>
              <a:custGeom>
                <a:avLst/>
                <a:gdLst/>
                <a:ahLst/>
                <a:cxnLst/>
                <a:rect l="l" t="t" r="r" b="b"/>
                <a:pathLst>
                  <a:path w="1717" h="1470" extrusionOk="0">
                    <a:moveTo>
                      <a:pt x="979" y="1"/>
                    </a:moveTo>
                    <a:cubicBezTo>
                      <a:pt x="329" y="1"/>
                      <a:pt x="1" y="792"/>
                      <a:pt x="461" y="1252"/>
                    </a:cubicBezTo>
                    <a:cubicBezTo>
                      <a:pt x="612" y="1402"/>
                      <a:pt x="795" y="1469"/>
                      <a:pt x="975" y="1469"/>
                    </a:cubicBezTo>
                    <a:cubicBezTo>
                      <a:pt x="1354" y="1469"/>
                      <a:pt x="1716" y="1171"/>
                      <a:pt x="1713" y="728"/>
                    </a:cubicBezTo>
                    <a:cubicBezTo>
                      <a:pt x="1713" y="328"/>
                      <a:pt x="1385" y="6"/>
                      <a:pt x="986" y="1"/>
                    </a:cubicBezTo>
                    <a:cubicBezTo>
                      <a:pt x="984" y="1"/>
                      <a:pt x="981" y="1"/>
                      <a:pt x="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0" name="Google Shape;1340;p22"/>
          <p:cNvGrpSpPr/>
          <p:nvPr/>
        </p:nvGrpSpPr>
        <p:grpSpPr>
          <a:xfrm>
            <a:off x="-7720269" y="526083"/>
            <a:ext cx="24584538" cy="8776802"/>
            <a:chOff x="4168525" y="2572625"/>
            <a:chExt cx="3211650" cy="1146575"/>
          </a:xfrm>
        </p:grpSpPr>
        <p:sp>
          <p:nvSpPr>
            <p:cNvPr id="1341" name="Google Shape;1341;p22"/>
            <p:cNvSpPr/>
            <p:nvPr/>
          </p:nvSpPr>
          <p:spPr>
            <a:xfrm>
              <a:off x="4168525" y="2683475"/>
              <a:ext cx="3211650" cy="1035725"/>
            </a:xfrm>
            <a:custGeom>
              <a:avLst/>
              <a:gdLst/>
              <a:ahLst/>
              <a:cxnLst/>
              <a:rect l="l" t="t" r="r" b="b"/>
              <a:pathLst>
                <a:path w="128466" h="41429" extrusionOk="0">
                  <a:moveTo>
                    <a:pt x="64233" y="556"/>
                  </a:moveTo>
                  <a:cubicBezTo>
                    <a:pt x="81288" y="556"/>
                    <a:pt x="97321" y="2678"/>
                    <a:pt x="109373" y="6529"/>
                  </a:cubicBezTo>
                  <a:cubicBezTo>
                    <a:pt x="115218" y="8398"/>
                    <a:pt x="119799" y="10568"/>
                    <a:pt x="122996" y="12981"/>
                  </a:cubicBezTo>
                  <a:cubicBezTo>
                    <a:pt x="126255" y="15446"/>
                    <a:pt x="127910" y="18047"/>
                    <a:pt x="127910" y="20714"/>
                  </a:cubicBezTo>
                  <a:cubicBezTo>
                    <a:pt x="127910" y="23382"/>
                    <a:pt x="126255" y="25981"/>
                    <a:pt x="122996" y="28445"/>
                  </a:cubicBezTo>
                  <a:cubicBezTo>
                    <a:pt x="119799" y="30861"/>
                    <a:pt x="115218" y="33033"/>
                    <a:pt x="109373" y="34897"/>
                  </a:cubicBezTo>
                  <a:cubicBezTo>
                    <a:pt x="97321" y="38750"/>
                    <a:pt x="81286" y="40869"/>
                    <a:pt x="64233" y="40869"/>
                  </a:cubicBezTo>
                  <a:cubicBezTo>
                    <a:pt x="47179" y="40869"/>
                    <a:pt x="31149" y="38750"/>
                    <a:pt x="19095" y="34897"/>
                  </a:cubicBezTo>
                  <a:cubicBezTo>
                    <a:pt x="13252" y="33033"/>
                    <a:pt x="8669" y="30861"/>
                    <a:pt x="5472" y="28445"/>
                  </a:cubicBezTo>
                  <a:cubicBezTo>
                    <a:pt x="2211" y="25981"/>
                    <a:pt x="558" y="23382"/>
                    <a:pt x="558" y="20714"/>
                  </a:cubicBezTo>
                  <a:cubicBezTo>
                    <a:pt x="558" y="18047"/>
                    <a:pt x="2211" y="15446"/>
                    <a:pt x="5472" y="12981"/>
                  </a:cubicBezTo>
                  <a:cubicBezTo>
                    <a:pt x="8669" y="10568"/>
                    <a:pt x="13252" y="8398"/>
                    <a:pt x="19095" y="6529"/>
                  </a:cubicBezTo>
                  <a:cubicBezTo>
                    <a:pt x="31149" y="2678"/>
                    <a:pt x="47179" y="556"/>
                    <a:pt x="64233" y="556"/>
                  </a:cubicBezTo>
                  <a:close/>
                  <a:moveTo>
                    <a:pt x="64233" y="0"/>
                  </a:moveTo>
                  <a:cubicBezTo>
                    <a:pt x="55590" y="0"/>
                    <a:pt x="47199" y="543"/>
                    <a:pt x="39301" y="1608"/>
                  </a:cubicBezTo>
                  <a:cubicBezTo>
                    <a:pt x="31672" y="2640"/>
                    <a:pt x="24817" y="4118"/>
                    <a:pt x="18927" y="5999"/>
                  </a:cubicBezTo>
                  <a:cubicBezTo>
                    <a:pt x="6721" y="9899"/>
                    <a:pt x="0" y="15127"/>
                    <a:pt x="0" y="20714"/>
                  </a:cubicBezTo>
                  <a:cubicBezTo>
                    <a:pt x="0" y="26301"/>
                    <a:pt x="6721" y="31529"/>
                    <a:pt x="18927" y="35429"/>
                  </a:cubicBezTo>
                  <a:cubicBezTo>
                    <a:pt x="24817" y="37311"/>
                    <a:pt x="31672" y="38789"/>
                    <a:pt x="39301" y="39818"/>
                  </a:cubicBezTo>
                  <a:cubicBezTo>
                    <a:pt x="47199" y="40886"/>
                    <a:pt x="55590" y="41428"/>
                    <a:pt x="64233" y="41428"/>
                  </a:cubicBezTo>
                  <a:cubicBezTo>
                    <a:pt x="72880" y="41428"/>
                    <a:pt x="81267" y="40886"/>
                    <a:pt x="89165" y="39818"/>
                  </a:cubicBezTo>
                  <a:cubicBezTo>
                    <a:pt x="96798" y="38786"/>
                    <a:pt x="103651" y="37311"/>
                    <a:pt x="109541" y="35429"/>
                  </a:cubicBezTo>
                  <a:cubicBezTo>
                    <a:pt x="121747" y="31529"/>
                    <a:pt x="128466" y="26303"/>
                    <a:pt x="128466" y="20714"/>
                  </a:cubicBezTo>
                  <a:cubicBezTo>
                    <a:pt x="128466" y="15125"/>
                    <a:pt x="121747" y="9899"/>
                    <a:pt x="109541" y="5999"/>
                  </a:cubicBezTo>
                  <a:cubicBezTo>
                    <a:pt x="103653" y="4118"/>
                    <a:pt x="96798" y="2640"/>
                    <a:pt x="89165" y="1608"/>
                  </a:cubicBezTo>
                  <a:cubicBezTo>
                    <a:pt x="81267" y="543"/>
                    <a:pt x="72878" y="0"/>
                    <a:pt x="6423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2"/>
            <p:cNvSpPr/>
            <p:nvPr/>
          </p:nvSpPr>
          <p:spPr>
            <a:xfrm>
              <a:off x="4463250" y="2655875"/>
              <a:ext cx="2622300" cy="983275"/>
            </a:xfrm>
            <a:custGeom>
              <a:avLst/>
              <a:gdLst/>
              <a:ahLst/>
              <a:cxnLst/>
              <a:rect l="l" t="t" r="r" b="b"/>
              <a:pathLst>
                <a:path w="104892" h="39331" extrusionOk="0">
                  <a:moveTo>
                    <a:pt x="52444" y="372"/>
                  </a:moveTo>
                  <a:cubicBezTo>
                    <a:pt x="66381" y="372"/>
                    <a:pt x="79482" y="2392"/>
                    <a:pt x="89334" y="6066"/>
                  </a:cubicBezTo>
                  <a:cubicBezTo>
                    <a:pt x="94111" y="7847"/>
                    <a:pt x="97859" y="9918"/>
                    <a:pt x="100475" y="12221"/>
                  </a:cubicBezTo>
                  <a:cubicBezTo>
                    <a:pt x="103158" y="14587"/>
                    <a:pt x="104520" y="17094"/>
                    <a:pt x="104520" y="19668"/>
                  </a:cubicBezTo>
                  <a:cubicBezTo>
                    <a:pt x="104520" y="22241"/>
                    <a:pt x="103158" y="24744"/>
                    <a:pt x="100475" y="27111"/>
                  </a:cubicBezTo>
                  <a:cubicBezTo>
                    <a:pt x="97859" y="29413"/>
                    <a:pt x="94111" y="31484"/>
                    <a:pt x="89334" y="33268"/>
                  </a:cubicBezTo>
                  <a:cubicBezTo>
                    <a:pt x="79482" y="36939"/>
                    <a:pt x="66379" y="38959"/>
                    <a:pt x="52444" y="38959"/>
                  </a:cubicBezTo>
                  <a:cubicBezTo>
                    <a:pt x="38509" y="38959"/>
                    <a:pt x="25406" y="36939"/>
                    <a:pt x="15556" y="33268"/>
                  </a:cubicBezTo>
                  <a:cubicBezTo>
                    <a:pt x="10779" y="31484"/>
                    <a:pt x="7029" y="29413"/>
                    <a:pt x="4415" y="27111"/>
                  </a:cubicBezTo>
                  <a:cubicBezTo>
                    <a:pt x="1732" y="24744"/>
                    <a:pt x="372" y="22243"/>
                    <a:pt x="372" y="19668"/>
                  </a:cubicBezTo>
                  <a:cubicBezTo>
                    <a:pt x="372" y="17090"/>
                    <a:pt x="1732" y="14587"/>
                    <a:pt x="4415" y="12221"/>
                  </a:cubicBezTo>
                  <a:cubicBezTo>
                    <a:pt x="7029" y="9918"/>
                    <a:pt x="10779" y="7847"/>
                    <a:pt x="15556" y="6066"/>
                  </a:cubicBezTo>
                  <a:cubicBezTo>
                    <a:pt x="25406" y="2392"/>
                    <a:pt x="38509" y="372"/>
                    <a:pt x="52444" y="372"/>
                  </a:cubicBezTo>
                  <a:close/>
                  <a:moveTo>
                    <a:pt x="52444" y="0"/>
                  </a:moveTo>
                  <a:cubicBezTo>
                    <a:pt x="38464" y="0"/>
                    <a:pt x="25319" y="2031"/>
                    <a:pt x="15428" y="5717"/>
                  </a:cubicBezTo>
                  <a:cubicBezTo>
                    <a:pt x="10606" y="7516"/>
                    <a:pt x="6817" y="9611"/>
                    <a:pt x="4169" y="11943"/>
                  </a:cubicBezTo>
                  <a:cubicBezTo>
                    <a:pt x="1403" y="14384"/>
                    <a:pt x="0" y="16981"/>
                    <a:pt x="0" y="19668"/>
                  </a:cubicBezTo>
                  <a:cubicBezTo>
                    <a:pt x="0" y="22352"/>
                    <a:pt x="1403" y="24949"/>
                    <a:pt x="4169" y="27388"/>
                  </a:cubicBezTo>
                  <a:cubicBezTo>
                    <a:pt x="6817" y="29722"/>
                    <a:pt x="10606" y="31815"/>
                    <a:pt x="15428" y="33616"/>
                  </a:cubicBezTo>
                  <a:cubicBezTo>
                    <a:pt x="25319" y="37302"/>
                    <a:pt x="38464" y="39331"/>
                    <a:pt x="52444" y="39331"/>
                  </a:cubicBezTo>
                  <a:cubicBezTo>
                    <a:pt x="66424" y="39331"/>
                    <a:pt x="79573" y="37302"/>
                    <a:pt x="89464" y="33616"/>
                  </a:cubicBezTo>
                  <a:cubicBezTo>
                    <a:pt x="94284" y="31815"/>
                    <a:pt x="98071" y="29722"/>
                    <a:pt x="100721" y="27388"/>
                  </a:cubicBezTo>
                  <a:cubicBezTo>
                    <a:pt x="103487" y="24949"/>
                    <a:pt x="104892" y="22352"/>
                    <a:pt x="104892" y="19668"/>
                  </a:cubicBezTo>
                  <a:cubicBezTo>
                    <a:pt x="104892" y="16981"/>
                    <a:pt x="103487" y="14384"/>
                    <a:pt x="100721" y="11943"/>
                  </a:cubicBezTo>
                  <a:cubicBezTo>
                    <a:pt x="98071" y="9611"/>
                    <a:pt x="94284" y="7516"/>
                    <a:pt x="89464" y="5717"/>
                  </a:cubicBezTo>
                  <a:cubicBezTo>
                    <a:pt x="79573" y="2031"/>
                    <a:pt x="66424" y="0"/>
                    <a:pt x="52444"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2"/>
            <p:cNvSpPr/>
            <p:nvPr/>
          </p:nvSpPr>
          <p:spPr>
            <a:xfrm>
              <a:off x="4744550" y="2572625"/>
              <a:ext cx="2059700" cy="983300"/>
            </a:xfrm>
            <a:custGeom>
              <a:avLst/>
              <a:gdLst/>
              <a:ahLst/>
              <a:cxnLst/>
              <a:rect l="l" t="t" r="r" b="b"/>
              <a:pathLst>
                <a:path w="82388" h="39332" extrusionOk="0">
                  <a:moveTo>
                    <a:pt x="41192" y="372"/>
                  </a:moveTo>
                  <a:cubicBezTo>
                    <a:pt x="63702" y="372"/>
                    <a:pt x="82015" y="9028"/>
                    <a:pt x="82015" y="19668"/>
                  </a:cubicBezTo>
                  <a:cubicBezTo>
                    <a:pt x="82015" y="30306"/>
                    <a:pt x="63702" y="38960"/>
                    <a:pt x="41192" y="38960"/>
                  </a:cubicBezTo>
                  <a:cubicBezTo>
                    <a:pt x="18682" y="38960"/>
                    <a:pt x="368" y="30308"/>
                    <a:pt x="368" y="19668"/>
                  </a:cubicBezTo>
                  <a:cubicBezTo>
                    <a:pt x="368" y="9026"/>
                    <a:pt x="18682" y="372"/>
                    <a:pt x="41192" y="372"/>
                  </a:cubicBezTo>
                  <a:close/>
                  <a:moveTo>
                    <a:pt x="41192" y="1"/>
                  </a:moveTo>
                  <a:cubicBezTo>
                    <a:pt x="30212" y="1"/>
                    <a:pt x="19886" y="2032"/>
                    <a:pt x="12115" y="5724"/>
                  </a:cubicBezTo>
                  <a:cubicBezTo>
                    <a:pt x="8326" y="7525"/>
                    <a:pt x="5351" y="9622"/>
                    <a:pt x="3269" y="11960"/>
                  </a:cubicBezTo>
                  <a:cubicBezTo>
                    <a:pt x="1101" y="14397"/>
                    <a:pt x="1" y="16992"/>
                    <a:pt x="1" y="19668"/>
                  </a:cubicBezTo>
                  <a:cubicBezTo>
                    <a:pt x="1" y="22342"/>
                    <a:pt x="1101" y="24937"/>
                    <a:pt x="3269" y="27372"/>
                  </a:cubicBezTo>
                  <a:cubicBezTo>
                    <a:pt x="5351" y="29710"/>
                    <a:pt x="8326" y="31809"/>
                    <a:pt x="12115" y="33608"/>
                  </a:cubicBezTo>
                  <a:cubicBezTo>
                    <a:pt x="19886" y="37300"/>
                    <a:pt x="30212" y="39331"/>
                    <a:pt x="41192" y="39331"/>
                  </a:cubicBezTo>
                  <a:cubicBezTo>
                    <a:pt x="52176" y="39331"/>
                    <a:pt x="62502" y="37300"/>
                    <a:pt x="70269" y="33608"/>
                  </a:cubicBezTo>
                  <a:cubicBezTo>
                    <a:pt x="74058" y="31809"/>
                    <a:pt x="77035" y="29710"/>
                    <a:pt x="79117" y="27372"/>
                  </a:cubicBezTo>
                  <a:cubicBezTo>
                    <a:pt x="81287" y="24937"/>
                    <a:pt x="82387" y="22344"/>
                    <a:pt x="82387" y="19668"/>
                  </a:cubicBezTo>
                  <a:cubicBezTo>
                    <a:pt x="82387" y="16990"/>
                    <a:pt x="81287" y="14397"/>
                    <a:pt x="79117" y="11960"/>
                  </a:cubicBezTo>
                  <a:cubicBezTo>
                    <a:pt x="77035" y="9622"/>
                    <a:pt x="74058" y="7525"/>
                    <a:pt x="70269" y="5724"/>
                  </a:cubicBezTo>
                  <a:cubicBezTo>
                    <a:pt x="62502" y="2032"/>
                    <a:pt x="52171" y="1"/>
                    <a:pt x="41192"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9">
  <p:cSld name="CUSTOM_18">
    <p:bg>
      <p:bgPr>
        <a:gradFill>
          <a:gsLst>
            <a:gs pos="0">
              <a:schemeClr val="dk1"/>
            </a:gs>
            <a:gs pos="100000">
              <a:schemeClr val="lt1"/>
            </a:gs>
          </a:gsLst>
          <a:path path="circle">
            <a:fillToRect l="50000" t="50000" r="50000" b="50000"/>
          </a:path>
          <a:tileRect/>
        </a:gradFill>
        <a:effectLst/>
      </p:bgPr>
    </p:bg>
    <p:spTree>
      <p:nvGrpSpPr>
        <p:cNvPr id="1" name="Shape 1344"/>
        <p:cNvGrpSpPr/>
        <p:nvPr/>
      </p:nvGrpSpPr>
      <p:grpSpPr>
        <a:xfrm>
          <a:off x="0" y="0"/>
          <a:ext cx="0" cy="0"/>
          <a:chOff x="0" y="0"/>
          <a:chExt cx="0" cy="0"/>
        </a:xfrm>
      </p:grpSpPr>
      <p:sp>
        <p:nvSpPr>
          <p:cNvPr id="1345" name="Google Shape;1345;p23"/>
          <p:cNvSpPr/>
          <p:nvPr/>
        </p:nvSpPr>
        <p:spPr>
          <a:xfrm>
            <a:off x="0" y="4292863"/>
            <a:ext cx="9144125" cy="1896500"/>
          </a:xfrm>
          <a:custGeom>
            <a:avLst/>
            <a:gdLst/>
            <a:ahLst/>
            <a:cxnLst/>
            <a:rect l="l" t="t" r="r" b="b"/>
            <a:pathLst>
              <a:path w="135740" h="75860" extrusionOk="0">
                <a:moveTo>
                  <a:pt x="0" y="0"/>
                </a:moveTo>
                <a:lnTo>
                  <a:pt x="0" y="75859"/>
                </a:lnTo>
                <a:lnTo>
                  <a:pt x="135739" y="75859"/>
                </a:lnTo>
                <a:lnTo>
                  <a:pt x="135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3"/>
          <p:cNvSpPr/>
          <p:nvPr/>
        </p:nvSpPr>
        <p:spPr>
          <a:xfrm>
            <a:off x="0" y="4718063"/>
            <a:ext cx="9144125" cy="497450"/>
          </a:xfrm>
          <a:custGeom>
            <a:avLst/>
            <a:gdLst/>
            <a:ahLst/>
            <a:cxnLst/>
            <a:rect l="l" t="t" r="r" b="b"/>
            <a:pathLst>
              <a:path w="135740" h="19898" extrusionOk="0">
                <a:moveTo>
                  <a:pt x="0" y="1"/>
                </a:moveTo>
                <a:lnTo>
                  <a:pt x="0" y="19897"/>
                </a:lnTo>
                <a:lnTo>
                  <a:pt x="135739" y="19897"/>
                </a:lnTo>
                <a:lnTo>
                  <a:pt x="1357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3"/>
          <p:cNvSpPr/>
          <p:nvPr/>
        </p:nvSpPr>
        <p:spPr>
          <a:xfrm>
            <a:off x="0" y="5691788"/>
            <a:ext cx="9144125" cy="497450"/>
          </a:xfrm>
          <a:custGeom>
            <a:avLst/>
            <a:gdLst/>
            <a:ahLst/>
            <a:cxnLst/>
            <a:rect l="l" t="t" r="r" b="b"/>
            <a:pathLst>
              <a:path w="135740" h="19898" extrusionOk="0">
                <a:moveTo>
                  <a:pt x="0" y="0"/>
                </a:moveTo>
                <a:lnTo>
                  <a:pt x="0" y="19897"/>
                </a:lnTo>
                <a:lnTo>
                  <a:pt x="135739" y="19897"/>
                </a:lnTo>
                <a:lnTo>
                  <a:pt x="1357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3"/>
          <p:cNvSpPr/>
          <p:nvPr/>
        </p:nvSpPr>
        <p:spPr>
          <a:xfrm>
            <a:off x="0" y="4529938"/>
            <a:ext cx="9144125" cy="34750"/>
          </a:xfrm>
          <a:custGeom>
            <a:avLst/>
            <a:gdLst/>
            <a:ahLst/>
            <a:cxnLst/>
            <a:rect l="l" t="t" r="r" b="b"/>
            <a:pathLst>
              <a:path w="135740" h="1390" extrusionOk="0">
                <a:moveTo>
                  <a:pt x="0" y="1"/>
                </a:moveTo>
                <a:lnTo>
                  <a:pt x="0" y="1390"/>
                </a:lnTo>
                <a:lnTo>
                  <a:pt x="135739" y="1390"/>
                </a:lnTo>
                <a:lnTo>
                  <a:pt x="1357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 name="Google Shape;1349;p23"/>
          <p:cNvGrpSpPr/>
          <p:nvPr/>
        </p:nvGrpSpPr>
        <p:grpSpPr>
          <a:xfrm>
            <a:off x="-758173" y="-443900"/>
            <a:ext cx="3672473" cy="6031299"/>
            <a:chOff x="237850" y="660025"/>
            <a:chExt cx="2725600" cy="4476250"/>
          </a:xfrm>
        </p:grpSpPr>
        <p:sp>
          <p:nvSpPr>
            <p:cNvPr id="1350" name="Google Shape;1350;p23"/>
            <p:cNvSpPr/>
            <p:nvPr/>
          </p:nvSpPr>
          <p:spPr>
            <a:xfrm>
              <a:off x="582175" y="3663275"/>
              <a:ext cx="109600" cy="43700"/>
            </a:xfrm>
            <a:custGeom>
              <a:avLst/>
              <a:gdLst/>
              <a:ahLst/>
              <a:cxnLst/>
              <a:rect l="l" t="t" r="r" b="b"/>
              <a:pathLst>
                <a:path w="4384" h="1748" extrusionOk="0">
                  <a:moveTo>
                    <a:pt x="1" y="0"/>
                  </a:moveTo>
                  <a:lnTo>
                    <a:pt x="1" y="1747"/>
                  </a:lnTo>
                  <a:lnTo>
                    <a:pt x="4383"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3"/>
            <p:cNvSpPr/>
            <p:nvPr/>
          </p:nvSpPr>
          <p:spPr>
            <a:xfrm>
              <a:off x="1258975" y="4396100"/>
              <a:ext cx="117900" cy="84350"/>
            </a:xfrm>
            <a:custGeom>
              <a:avLst/>
              <a:gdLst/>
              <a:ahLst/>
              <a:cxnLst/>
              <a:rect l="l" t="t" r="r" b="b"/>
              <a:pathLst>
                <a:path w="4716" h="3374" extrusionOk="0">
                  <a:moveTo>
                    <a:pt x="697" y="0"/>
                  </a:moveTo>
                  <a:lnTo>
                    <a:pt x="0" y="1606"/>
                  </a:lnTo>
                  <a:lnTo>
                    <a:pt x="4019" y="3373"/>
                  </a:lnTo>
                  <a:lnTo>
                    <a:pt x="4716" y="1768"/>
                  </a:lnTo>
                  <a:lnTo>
                    <a:pt x="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3"/>
            <p:cNvSpPr/>
            <p:nvPr/>
          </p:nvSpPr>
          <p:spPr>
            <a:xfrm>
              <a:off x="1939550" y="4427400"/>
              <a:ext cx="114375" cy="100250"/>
            </a:xfrm>
            <a:custGeom>
              <a:avLst/>
              <a:gdLst/>
              <a:ahLst/>
              <a:cxnLst/>
              <a:rect l="l" t="t" r="r" b="b"/>
              <a:pathLst>
                <a:path w="4575" h="4010" extrusionOk="0">
                  <a:moveTo>
                    <a:pt x="3534" y="1"/>
                  </a:moveTo>
                  <a:lnTo>
                    <a:pt x="0" y="2606"/>
                  </a:lnTo>
                  <a:lnTo>
                    <a:pt x="1040" y="4009"/>
                  </a:lnTo>
                  <a:lnTo>
                    <a:pt x="4575" y="1404"/>
                  </a:lnTo>
                  <a:lnTo>
                    <a:pt x="35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3"/>
            <p:cNvSpPr/>
            <p:nvPr/>
          </p:nvSpPr>
          <p:spPr>
            <a:xfrm>
              <a:off x="2849075" y="4371875"/>
              <a:ext cx="114375" cy="100225"/>
            </a:xfrm>
            <a:custGeom>
              <a:avLst/>
              <a:gdLst/>
              <a:ahLst/>
              <a:cxnLst/>
              <a:rect l="l" t="t" r="r" b="b"/>
              <a:pathLst>
                <a:path w="4575" h="4009" extrusionOk="0">
                  <a:moveTo>
                    <a:pt x="3535" y="0"/>
                  </a:moveTo>
                  <a:lnTo>
                    <a:pt x="1" y="2605"/>
                  </a:lnTo>
                  <a:lnTo>
                    <a:pt x="1041" y="4009"/>
                  </a:lnTo>
                  <a:lnTo>
                    <a:pt x="4575" y="1404"/>
                  </a:lnTo>
                  <a:lnTo>
                    <a:pt x="3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3"/>
            <p:cNvSpPr/>
            <p:nvPr/>
          </p:nvSpPr>
          <p:spPr>
            <a:xfrm>
              <a:off x="2286400" y="4685900"/>
              <a:ext cx="43700" cy="109825"/>
            </a:xfrm>
            <a:custGeom>
              <a:avLst/>
              <a:gdLst/>
              <a:ahLst/>
              <a:cxnLst/>
              <a:rect l="l" t="t" r="r" b="b"/>
              <a:pathLst>
                <a:path w="1748" h="4393" extrusionOk="0">
                  <a:moveTo>
                    <a:pt x="0" y="0"/>
                  </a:moveTo>
                  <a:lnTo>
                    <a:pt x="0" y="4393"/>
                  </a:lnTo>
                  <a:lnTo>
                    <a:pt x="1747" y="4393"/>
                  </a:lnTo>
                  <a:lnTo>
                    <a:pt x="17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3"/>
            <p:cNvSpPr/>
            <p:nvPr/>
          </p:nvSpPr>
          <p:spPr>
            <a:xfrm>
              <a:off x="2641575" y="4923950"/>
              <a:ext cx="118175" cy="82325"/>
            </a:xfrm>
            <a:custGeom>
              <a:avLst/>
              <a:gdLst/>
              <a:ahLst/>
              <a:cxnLst/>
              <a:rect l="l" t="t" r="r" b="b"/>
              <a:pathLst>
                <a:path w="4727" h="3293" extrusionOk="0">
                  <a:moveTo>
                    <a:pt x="657" y="0"/>
                  </a:moveTo>
                  <a:lnTo>
                    <a:pt x="1" y="1626"/>
                  </a:lnTo>
                  <a:lnTo>
                    <a:pt x="4060" y="3292"/>
                  </a:lnTo>
                  <a:lnTo>
                    <a:pt x="4726" y="1677"/>
                  </a:lnTo>
                  <a:lnTo>
                    <a:pt x="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3"/>
            <p:cNvSpPr/>
            <p:nvPr/>
          </p:nvSpPr>
          <p:spPr>
            <a:xfrm>
              <a:off x="539025" y="2920600"/>
              <a:ext cx="118150" cy="84075"/>
            </a:xfrm>
            <a:custGeom>
              <a:avLst/>
              <a:gdLst/>
              <a:ahLst/>
              <a:cxnLst/>
              <a:rect l="l" t="t" r="r" b="b"/>
              <a:pathLst>
                <a:path w="4726" h="3363" extrusionOk="0">
                  <a:moveTo>
                    <a:pt x="707" y="0"/>
                  </a:moveTo>
                  <a:lnTo>
                    <a:pt x="0" y="1596"/>
                  </a:lnTo>
                  <a:lnTo>
                    <a:pt x="4029" y="3363"/>
                  </a:lnTo>
                  <a:lnTo>
                    <a:pt x="4726" y="1767"/>
                  </a:lnTo>
                  <a:lnTo>
                    <a:pt x="7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3"/>
            <p:cNvSpPr/>
            <p:nvPr/>
          </p:nvSpPr>
          <p:spPr>
            <a:xfrm>
              <a:off x="1965550" y="1064925"/>
              <a:ext cx="118175" cy="84075"/>
            </a:xfrm>
            <a:custGeom>
              <a:avLst/>
              <a:gdLst/>
              <a:ahLst/>
              <a:cxnLst/>
              <a:rect l="l" t="t" r="r" b="b"/>
              <a:pathLst>
                <a:path w="4727" h="3363" extrusionOk="0">
                  <a:moveTo>
                    <a:pt x="697" y="0"/>
                  </a:moveTo>
                  <a:lnTo>
                    <a:pt x="0" y="1596"/>
                  </a:lnTo>
                  <a:lnTo>
                    <a:pt x="4019" y="3363"/>
                  </a:lnTo>
                  <a:lnTo>
                    <a:pt x="4726" y="1768"/>
                  </a:lnTo>
                  <a:lnTo>
                    <a:pt x="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3"/>
            <p:cNvSpPr/>
            <p:nvPr/>
          </p:nvSpPr>
          <p:spPr>
            <a:xfrm>
              <a:off x="1190825" y="3453500"/>
              <a:ext cx="50500" cy="112350"/>
            </a:xfrm>
            <a:custGeom>
              <a:avLst/>
              <a:gdLst/>
              <a:ahLst/>
              <a:cxnLst/>
              <a:rect l="l" t="t" r="r" b="b"/>
              <a:pathLst>
                <a:path w="2020" h="4494" extrusionOk="0">
                  <a:moveTo>
                    <a:pt x="273" y="0"/>
                  </a:moveTo>
                  <a:lnTo>
                    <a:pt x="0" y="4383"/>
                  </a:lnTo>
                  <a:lnTo>
                    <a:pt x="1747" y="4494"/>
                  </a:lnTo>
                  <a:lnTo>
                    <a:pt x="202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3"/>
            <p:cNvSpPr/>
            <p:nvPr/>
          </p:nvSpPr>
          <p:spPr>
            <a:xfrm>
              <a:off x="2095800" y="4191375"/>
              <a:ext cx="50275" cy="112100"/>
            </a:xfrm>
            <a:custGeom>
              <a:avLst/>
              <a:gdLst/>
              <a:ahLst/>
              <a:cxnLst/>
              <a:rect l="l" t="t" r="r" b="b"/>
              <a:pathLst>
                <a:path w="2011" h="4484" extrusionOk="0">
                  <a:moveTo>
                    <a:pt x="273" y="0"/>
                  </a:moveTo>
                  <a:lnTo>
                    <a:pt x="1" y="4383"/>
                  </a:lnTo>
                  <a:lnTo>
                    <a:pt x="1748" y="4484"/>
                  </a:lnTo>
                  <a:lnTo>
                    <a:pt x="201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3"/>
            <p:cNvSpPr/>
            <p:nvPr/>
          </p:nvSpPr>
          <p:spPr>
            <a:xfrm>
              <a:off x="2644100" y="4122200"/>
              <a:ext cx="118175" cy="86625"/>
            </a:xfrm>
            <a:custGeom>
              <a:avLst/>
              <a:gdLst/>
              <a:ahLst/>
              <a:cxnLst/>
              <a:rect l="l" t="t" r="r" b="b"/>
              <a:pathLst>
                <a:path w="4727" h="3465" extrusionOk="0">
                  <a:moveTo>
                    <a:pt x="758" y="1"/>
                  </a:moveTo>
                  <a:lnTo>
                    <a:pt x="1" y="1576"/>
                  </a:lnTo>
                  <a:lnTo>
                    <a:pt x="3969" y="3464"/>
                  </a:lnTo>
                  <a:lnTo>
                    <a:pt x="4726" y="1889"/>
                  </a:lnTo>
                  <a:lnTo>
                    <a:pt x="7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3"/>
            <p:cNvSpPr/>
            <p:nvPr/>
          </p:nvSpPr>
          <p:spPr>
            <a:xfrm>
              <a:off x="2400250" y="4371100"/>
              <a:ext cx="92675" cy="116900"/>
            </a:xfrm>
            <a:custGeom>
              <a:avLst/>
              <a:gdLst/>
              <a:ahLst/>
              <a:cxnLst/>
              <a:rect l="l" t="t" r="r" b="b"/>
              <a:pathLst>
                <a:path w="3707" h="4676" extrusionOk="0">
                  <a:moveTo>
                    <a:pt x="1515" y="1"/>
                  </a:moveTo>
                  <a:lnTo>
                    <a:pt x="0" y="869"/>
                  </a:lnTo>
                  <a:lnTo>
                    <a:pt x="2202" y="4676"/>
                  </a:lnTo>
                  <a:lnTo>
                    <a:pt x="3706" y="3797"/>
                  </a:lnTo>
                  <a:lnTo>
                    <a:pt x="1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3"/>
            <p:cNvSpPr/>
            <p:nvPr/>
          </p:nvSpPr>
          <p:spPr>
            <a:xfrm>
              <a:off x="2651175" y="4658375"/>
              <a:ext cx="117400" cy="69700"/>
            </a:xfrm>
            <a:custGeom>
              <a:avLst/>
              <a:gdLst/>
              <a:ahLst/>
              <a:cxnLst/>
              <a:rect l="l" t="t" r="r" b="b"/>
              <a:pathLst>
                <a:path w="4696" h="2788" extrusionOk="0">
                  <a:moveTo>
                    <a:pt x="4261" y="1"/>
                  </a:moveTo>
                  <a:lnTo>
                    <a:pt x="0" y="1091"/>
                  </a:lnTo>
                  <a:lnTo>
                    <a:pt x="434" y="2788"/>
                  </a:lnTo>
                  <a:lnTo>
                    <a:pt x="4696" y="1697"/>
                  </a:lnTo>
                  <a:lnTo>
                    <a:pt x="4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3"/>
            <p:cNvSpPr/>
            <p:nvPr/>
          </p:nvSpPr>
          <p:spPr>
            <a:xfrm>
              <a:off x="303750" y="2062050"/>
              <a:ext cx="50250" cy="112375"/>
            </a:xfrm>
            <a:custGeom>
              <a:avLst/>
              <a:gdLst/>
              <a:ahLst/>
              <a:cxnLst/>
              <a:rect l="l" t="t" r="r" b="b"/>
              <a:pathLst>
                <a:path w="2010" h="4495" extrusionOk="0">
                  <a:moveTo>
                    <a:pt x="263" y="1"/>
                  </a:moveTo>
                  <a:lnTo>
                    <a:pt x="0" y="4383"/>
                  </a:lnTo>
                  <a:lnTo>
                    <a:pt x="1747" y="4494"/>
                  </a:lnTo>
                  <a:lnTo>
                    <a:pt x="2010" y="102"/>
                  </a:lnTo>
                  <a:lnTo>
                    <a:pt x="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3"/>
            <p:cNvSpPr/>
            <p:nvPr/>
          </p:nvSpPr>
          <p:spPr>
            <a:xfrm>
              <a:off x="2237925" y="786475"/>
              <a:ext cx="114125" cy="56575"/>
            </a:xfrm>
            <a:custGeom>
              <a:avLst/>
              <a:gdLst/>
              <a:ahLst/>
              <a:cxnLst/>
              <a:rect l="l" t="t" r="r" b="b"/>
              <a:pathLst>
                <a:path w="4565" h="2263" extrusionOk="0">
                  <a:moveTo>
                    <a:pt x="203" y="1"/>
                  </a:moveTo>
                  <a:lnTo>
                    <a:pt x="1" y="1738"/>
                  </a:lnTo>
                  <a:lnTo>
                    <a:pt x="4353" y="2263"/>
                  </a:lnTo>
                  <a:lnTo>
                    <a:pt x="4565" y="526"/>
                  </a:lnTo>
                  <a:lnTo>
                    <a:pt x="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3"/>
            <p:cNvSpPr/>
            <p:nvPr/>
          </p:nvSpPr>
          <p:spPr>
            <a:xfrm>
              <a:off x="1555325" y="1172975"/>
              <a:ext cx="96225" cy="115875"/>
            </a:xfrm>
            <a:custGeom>
              <a:avLst/>
              <a:gdLst/>
              <a:ahLst/>
              <a:cxnLst/>
              <a:rect l="l" t="t" r="r" b="b"/>
              <a:pathLst>
                <a:path w="3849" h="4635" extrusionOk="0">
                  <a:moveTo>
                    <a:pt x="2374" y="0"/>
                  </a:moveTo>
                  <a:lnTo>
                    <a:pt x="1" y="3696"/>
                  </a:lnTo>
                  <a:lnTo>
                    <a:pt x="1475" y="4635"/>
                  </a:lnTo>
                  <a:lnTo>
                    <a:pt x="3848" y="939"/>
                  </a:lnTo>
                  <a:lnTo>
                    <a:pt x="23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3"/>
            <p:cNvSpPr/>
            <p:nvPr/>
          </p:nvSpPr>
          <p:spPr>
            <a:xfrm>
              <a:off x="1216300" y="1115675"/>
              <a:ext cx="61875" cy="115625"/>
            </a:xfrm>
            <a:custGeom>
              <a:avLst/>
              <a:gdLst/>
              <a:ahLst/>
              <a:cxnLst/>
              <a:rect l="l" t="t" r="r" b="b"/>
              <a:pathLst>
                <a:path w="2475" h="4625" extrusionOk="0">
                  <a:moveTo>
                    <a:pt x="1728" y="0"/>
                  </a:moveTo>
                  <a:lnTo>
                    <a:pt x="1" y="303"/>
                  </a:lnTo>
                  <a:lnTo>
                    <a:pt x="758" y="4625"/>
                  </a:lnTo>
                  <a:lnTo>
                    <a:pt x="2475" y="4322"/>
                  </a:lnTo>
                  <a:lnTo>
                    <a:pt x="17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3"/>
            <p:cNvSpPr/>
            <p:nvPr/>
          </p:nvSpPr>
          <p:spPr>
            <a:xfrm>
              <a:off x="2473700" y="1004850"/>
              <a:ext cx="115650" cy="96950"/>
            </a:xfrm>
            <a:custGeom>
              <a:avLst/>
              <a:gdLst/>
              <a:ahLst/>
              <a:cxnLst/>
              <a:rect l="l" t="t" r="r" b="b"/>
              <a:pathLst>
                <a:path w="4626" h="3878" extrusionOk="0">
                  <a:moveTo>
                    <a:pt x="3656" y="0"/>
                  </a:moveTo>
                  <a:lnTo>
                    <a:pt x="1" y="2424"/>
                  </a:lnTo>
                  <a:lnTo>
                    <a:pt x="970" y="387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3"/>
            <p:cNvSpPr/>
            <p:nvPr/>
          </p:nvSpPr>
          <p:spPr>
            <a:xfrm>
              <a:off x="1419525" y="725650"/>
              <a:ext cx="66675" cy="116900"/>
            </a:xfrm>
            <a:custGeom>
              <a:avLst/>
              <a:gdLst/>
              <a:ahLst/>
              <a:cxnLst/>
              <a:rect l="l" t="t" r="r" b="b"/>
              <a:pathLst>
                <a:path w="2667" h="4676" extrusionOk="0">
                  <a:moveTo>
                    <a:pt x="1697" y="0"/>
                  </a:moveTo>
                  <a:lnTo>
                    <a:pt x="0" y="394"/>
                  </a:lnTo>
                  <a:lnTo>
                    <a:pt x="960" y="4676"/>
                  </a:lnTo>
                  <a:lnTo>
                    <a:pt x="2666" y="4292"/>
                  </a:lnTo>
                  <a:lnTo>
                    <a:pt x="1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3"/>
            <p:cNvSpPr/>
            <p:nvPr/>
          </p:nvSpPr>
          <p:spPr>
            <a:xfrm>
              <a:off x="1847900" y="676675"/>
              <a:ext cx="103025" cy="112875"/>
            </a:xfrm>
            <a:custGeom>
              <a:avLst/>
              <a:gdLst/>
              <a:ahLst/>
              <a:cxnLst/>
              <a:rect l="l" t="t" r="r" b="b"/>
              <a:pathLst>
                <a:path w="4121" h="4515" extrusionOk="0">
                  <a:moveTo>
                    <a:pt x="2768" y="0"/>
                  </a:moveTo>
                  <a:lnTo>
                    <a:pt x="1" y="3413"/>
                  </a:lnTo>
                  <a:lnTo>
                    <a:pt x="1354" y="4514"/>
                  </a:lnTo>
                  <a:lnTo>
                    <a:pt x="4121" y="1101"/>
                  </a:lnTo>
                  <a:lnTo>
                    <a:pt x="2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3"/>
            <p:cNvSpPr/>
            <p:nvPr/>
          </p:nvSpPr>
          <p:spPr>
            <a:xfrm>
              <a:off x="1265525" y="1646025"/>
              <a:ext cx="117925" cy="77025"/>
            </a:xfrm>
            <a:custGeom>
              <a:avLst/>
              <a:gdLst/>
              <a:ahLst/>
              <a:cxnLst/>
              <a:rect l="l" t="t" r="r" b="b"/>
              <a:pathLst>
                <a:path w="4717" h="3081" extrusionOk="0">
                  <a:moveTo>
                    <a:pt x="566" y="1"/>
                  </a:moveTo>
                  <a:lnTo>
                    <a:pt x="1" y="1657"/>
                  </a:lnTo>
                  <a:lnTo>
                    <a:pt x="4151" y="3081"/>
                  </a:lnTo>
                  <a:lnTo>
                    <a:pt x="4716" y="142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3"/>
            <p:cNvSpPr/>
            <p:nvPr/>
          </p:nvSpPr>
          <p:spPr>
            <a:xfrm>
              <a:off x="1746925" y="1455950"/>
              <a:ext cx="104300" cy="112100"/>
            </a:xfrm>
            <a:custGeom>
              <a:avLst/>
              <a:gdLst/>
              <a:ahLst/>
              <a:cxnLst/>
              <a:rect l="l" t="t" r="r" b="b"/>
              <a:pathLst>
                <a:path w="4172" h="4484" extrusionOk="0">
                  <a:moveTo>
                    <a:pt x="1344" y="1"/>
                  </a:moveTo>
                  <a:lnTo>
                    <a:pt x="1" y="1131"/>
                  </a:lnTo>
                  <a:lnTo>
                    <a:pt x="2838" y="4484"/>
                  </a:lnTo>
                  <a:lnTo>
                    <a:pt x="4171" y="3363"/>
                  </a:lnTo>
                  <a:lnTo>
                    <a:pt x="1344" y="1"/>
                  </a:lnTo>
                  <a:close/>
                </a:path>
              </a:pathLst>
            </a:custGeom>
            <a:solidFill>
              <a:srgbClr val="73B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3"/>
            <p:cNvSpPr/>
            <p:nvPr/>
          </p:nvSpPr>
          <p:spPr>
            <a:xfrm>
              <a:off x="2237675" y="1276725"/>
              <a:ext cx="92425" cy="117150"/>
            </a:xfrm>
            <a:custGeom>
              <a:avLst/>
              <a:gdLst/>
              <a:ahLst/>
              <a:cxnLst/>
              <a:rect l="l" t="t" r="r" b="b"/>
              <a:pathLst>
                <a:path w="3697" h="4686" extrusionOk="0">
                  <a:moveTo>
                    <a:pt x="2182" y="0"/>
                  </a:moveTo>
                  <a:lnTo>
                    <a:pt x="1" y="3817"/>
                  </a:lnTo>
                  <a:lnTo>
                    <a:pt x="1515" y="4686"/>
                  </a:lnTo>
                  <a:lnTo>
                    <a:pt x="3696" y="869"/>
                  </a:lnTo>
                  <a:lnTo>
                    <a:pt x="21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3"/>
            <p:cNvSpPr/>
            <p:nvPr/>
          </p:nvSpPr>
          <p:spPr>
            <a:xfrm>
              <a:off x="1152700" y="2567950"/>
              <a:ext cx="48225" cy="111600"/>
            </a:xfrm>
            <a:custGeom>
              <a:avLst/>
              <a:gdLst/>
              <a:ahLst/>
              <a:cxnLst/>
              <a:rect l="l" t="t" r="r" b="b"/>
              <a:pathLst>
                <a:path w="1929" h="4464" extrusionOk="0">
                  <a:moveTo>
                    <a:pt x="1737" y="0"/>
                  </a:moveTo>
                  <a:lnTo>
                    <a:pt x="0" y="81"/>
                  </a:lnTo>
                  <a:lnTo>
                    <a:pt x="192" y="4463"/>
                  </a:lnTo>
                  <a:lnTo>
                    <a:pt x="1929" y="4393"/>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3"/>
            <p:cNvSpPr/>
            <p:nvPr/>
          </p:nvSpPr>
          <p:spPr>
            <a:xfrm>
              <a:off x="1018150" y="2825175"/>
              <a:ext cx="80300" cy="118175"/>
            </a:xfrm>
            <a:custGeom>
              <a:avLst/>
              <a:gdLst/>
              <a:ahLst/>
              <a:cxnLst/>
              <a:rect l="l" t="t" r="r" b="b"/>
              <a:pathLst>
                <a:path w="3212" h="4727" extrusionOk="0">
                  <a:moveTo>
                    <a:pt x="1576" y="1"/>
                  </a:moveTo>
                  <a:lnTo>
                    <a:pt x="0" y="4100"/>
                  </a:lnTo>
                  <a:lnTo>
                    <a:pt x="1626" y="4726"/>
                  </a:lnTo>
                  <a:lnTo>
                    <a:pt x="3211"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3"/>
            <p:cNvSpPr/>
            <p:nvPr/>
          </p:nvSpPr>
          <p:spPr>
            <a:xfrm>
              <a:off x="482725" y="4260550"/>
              <a:ext cx="80300" cy="118150"/>
            </a:xfrm>
            <a:custGeom>
              <a:avLst/>
              <a:gdLst/>
              <a:ahLst/>
              <a:cxnLst/>
              <a:rect l="l" t="t" r="r" b="b"/>
              <a:pathLst>
                <a:path w="3212" h="4726" extrusionOk="0">
                  <a:moveTo>
                    <a:pt x="1586" y="0"/>
                  </a:moveTo>
                  <a:lnTo>
                    <a:pt x="1" y="4100"/>
                  </a:lnTo>
                  <a:lnTo>
                    <a:pt x="1626" y="4726"/>
                  </a:lnTo>
                  <a:lnTo>
                    <a:pt x="3212" y="626"/>
                  </a:lnTo>
                  <a:lnTo>
                    <a:pt x="15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3"/>
            <p:cNvSpPr/>
            <p:nvPr/>
          </p:nvSpPr>
          <p:spPr>
            <a:xfrm>
              <a:off x="1177175" y="3139450"/>
              <a:ext cx="117675" cy="73000"/>
            </a:xfrm>
            <a:custGeom>
              <a:avLst/>
              <a:gdLst/>
              <a:ahLst/>
              <a:cxnLst/>
              <a:rect l="l" t="t" r="r" b="b"/>
              <a:pathLst>
                <a:path w="4707" h="2920" extrusionOk="0">
                  <a:moveTo>
                    <a:pt x="4211" y="1"/>
                  </a:moveTo>
                  <a:lnTo>
                    <a:pt x="1" y="1243"/>
                  </a:lnTo>
                  <a:lnTo>
                    <a:pt x="496" y="2919"/>
                  </a:lnTo>
                  <a:lnTo>
                    <a:pt x="4706" y="1677"/>
                  </a:lnTo>
                  <a:lnTo>
                    <a:pt x="42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3"/>
            <p:cNvSpPr/>
            <p:nvPr/>
          </p:nvSpPr>
          <p:spPr>
            <a:xfrm>
              <a:off x="844475" y="2103950"/>
              <a:ext cx="96200" cy="116150"/>
            </a:xfrm>
            <a:custGeom>
              <a:avLst/>
              <a:gdLst/>
              <a:ahLst/>
              <a:cxnLst/>
              <a:rect l="l" t="t" r="r" b="b"/>
              <a:pathLst>
                <a:path w="3848" h="4646" extrusionOk="0">
                  <a:moveTo>
                    <a:pt x="2373" y="1"/>
                  </a:moveTo>
                  <a:lnTo>
                    <a:pt x="0" y="3697"/>
                  </a:lnTo>
                  <a:lnTo>
                    <a:pt x="1475" y="4646"/>
                  </a:lnTo>
                  <a:lnTo>
                    <a:pt x="3847" y="950"/>
                  </a:lnTo>
                  <a:lnTo>
                    <a:pt x="23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3"/>
            <p:cNvSpPr/>
            <p:nvPr/>
          </p:nvSpPr>
          <p:spPr>
            <a:xfrm>
              <a:off x="781100" y="2506100"/>
              <a:ext cx="115650" cy="97200"/>
            </a:xfrm>
            <a:custGeom>
              <a:avLst/>
              <a:gdLst/>
              <a:ahLst/>
              <a:cxnLst/>
              <a:rect l="l" t="t" r="r" b="b"/>
              <a:pathLst>
                <a:path w="4626" h="3888" extrusionOk="0">
                  <a:moveTo>
                    <a:pt x="3656" y="0"/>
                  </a:moveTo>
                  <a:lnTo>
                    <a:pt x="1" y="2424"/>
                  </a:lnTo>
                  <a:lnTo>
                    <a:pt x="960" y="388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3"/>
            <p:cNvSpPr/>
            <p:nvPr/>
          </p:nvSpPr>
          <p:spPr>
            <a:xfrm>
              <a:off x="1211775" y="2019900"/>
              <a:ext cx="114625" cy="100250"/>
            </a:xfrm>
            <a:custGeom>
              <a:avLst/>
              <a:gdLst/>
              <a:ahLst/>
              <a:cxnLst/>
              <a:rect l="l" t="t" r="r" b="b"/>
              <a:pathLst>
                <a:path w="4585" h="4010" extrusionOk="0">
                  <a:moveTo>
                    <a:pt x="1040" y="0"/>
                  </a:moveTo>
                  <a:lnTo>
                    <a:pt x="0" y="1414"/>
                  </a:lnTo>
                  <a:lnTo>
                    <a:pt x="3544" y="4009"/>
                  </a:lnTo>
                  <a:lnTo>
                    <a:pt x="4584" y="2595"/>
                  </a:lnTo>
                  <a:lnTo>
                    <a:pt x="1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3"/>
            <p:cNvSpPr/>
            <p:nvPr/>
          </p:nvSpPr>
          <p:spPr>
            <a:xfrm>
              <a:off x="1462175" y="4818175"/>
              <a:ext cx="109850" cy="43700"/>
            </a:xfrm>
            <a:custGeom>
              <a:avLst/>
              <a:gdLst/>
              <a:ahLst/>
              <a:cxnLst/>
              <a:rect l="l" t="t" r="r" b="b"/>
              <a:pathLst>
                <a:path w="4394" h="1748" extrusionOk="0">
                  <a:moveTo>
                    <a:pt x="1" y="1"/>
                  </a:moveTo>
                  <a:lnTo>
                    <a:pt x="1" y="1747"/>
                  </a:lnTo>
                  <a:lnTo>
                    <a:pt x="4393" y="174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3"/>
            <p:cNvSpPr/>
            <p:nvPr/>
          </p:nvSpPr>
          <p:spPr>
            <a:xfrm>
              <a:off x="1106250" y="5031225"/>
              <a:ext cx="111600" cy="105050"/>
            </a:xfrm>
            <a:custGeom>
              <a:avLst/>
              <a:gdLst/>
              <a:ahLst/>
              <a:cxnLst/>
              <a:rect l="l" t="t" r="r" b="b"/>
              <a:pathLst>
                <a:path w="4464" h="4202" extrusionOk="0">
                  <a:moveTo>
                    <a:pt x="3312" y="1"/>
                  </a:moveTo>
                  <a:lnTo>
                    <a:pt x="0" y="2879"/>
                  </a:lnTo>
                  <a:lnTo>
                    <a:pt x="1141" y="4201"/>
                  </a:lnTo>
                  <a:lnTo>
                    <a:pt x="4464" y="1324"/>
                  </a:lnTo>
                  <a:lnTo>
                    <a:pt x="33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3"/>
            <p:cNvSpPr/>
            <p:nvPr/>
          </p:nvSpPr>
          <p:spPr>
            <a:xfrm>
              <a:off x="396150" y="3257100"/>
              <a:ext cx="96200" cy="115900"/>
            </a:xfrm>
            <a:custGeom>
              <a:avLst/>
              <a:gdLst/>
              <a:ahLst/>
              <a:cxnLst/>
              <a:rect l="l" t="t" r="r" b="b"/>
              <a:pathLst>
                <a:path w="3848" h="4636" extrusionOk="0">
                  <a:moveTo>
                    <a:pt x="2373" y="0"/>
                  </a:moveTo>
                  <a:lnTo>
                    <a:pt x="0" y="3696"/>
                  </a:lnTo>
                  <a:lnTo>
                    <a:pt x="1474" y="4635"/>
                  </a:lnTo>
                  <a:lnTo>
                    <a:pt x="3847" y="950"/>
                  </a:lnTo>
                  <a:lnTo>
                    <a:pt x="2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3"/>
            <p:cNvSpPr/>
            <p:nvPr/>
          </p:nvSpPr>
          <p:spPr>
            <a:xfrm>
              <a:off x="623850" y="950825"/>
              <a:ext cx="86350" cy="117900"/>
            </a:xfrm>
            <a:custGeom>
              <a:avLst/>
              <a:gdLst/>
              <a:ahLst/>
              <a:cxnLst/>
              <a:rect l="l" t="t" r="r" b="b"/>
              <a:pathLst>
                <a:path w="3454" h="4716" extrusionOk="0">
                  <a:moveTo>
                    <a:pt x="1868" y="0"/>
                  </a:moveTo>
                  <a:lnTo>
                    <a:pt x="0" y="3969"/>
                  </a:lnTo>
                  <a:lnTo>
                    <a:pt x="1585" y="4716"/>
                  </a:lnTo>
                  <a:lnTo>
                    <a:pt x="3453" y="737"/>
                  </a:lnTo>
                  <a:lnTo>
                    <a:pt x="18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3"/>
            <p:cNvSpPr/>
            <p:nvPr/>
          </p:nvSpPr>
          <p:spPr>
            <a:xfrm>
              <a:off x="1012100" y="768825"/>
              <a:ext cx="117150" cy="91150"/>
            </a:xfrm>
            <a:custGeom>
              <a:avLst/>
              <a:gdLst/>
              <a:ahLst/>
              <a:cxnLst/>
              <a:rect l="l" t="t" r="r" b="b"/>
              <a:pathLst>
                <a:path w="4686" h="3646" extrusionOk="0">
                  <a:moveTo>
                    <a:pt x="838" y="0"/>
                  </a:moveTo>
                  <a:lnTo>
                    <a:pt x="0" y="1535"/>
                  </a:lnTo>
                  <a:lnTo>
                    <a:pt x="3847" y="3645"/>
                  </a:lnTo>
                  <a:lnTo>
                    <a:pt x="4685" y="2110"/>
                  </a:lnTo>
                  <a:lnTo>
                    <a:pt x="8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3"/>
            <p:cNvSpPr/>
            <p:nvPr/>
          </p:nvSpPr>
          <p:spPr>
            <a:xfrm>
              <a:off x="360050" y="660025"/>
              <a:ext cx="116900" cy="92900"/>
            </a:xfrm>
            <a:custGeom>
              <a:avLst/>
              <a:gdLst/>
              <a:ahLst/>
              <a:cxnLst/>
              <a:rect l="l" t="t" r="r" b="b"/>
              <a:pathLst>
                <a:path w="4676" h="3716" extrusionOk="0">
                  <a:moveTo>
                    <a:pt x="3807" y="0"/>
                  </a:moveTo>
                  <a:lnTo>
                    <a:pt x="0" y="2201"/>
                  </a:lnTo>
                  <a:lnTo>
                    <a:pt x="868" y="3716"/>
                  </a:lnTo>
                  <a:lnTo>
                    <a:pt x="4675" y="1515"/>
                  </a:lnTo>
                  <a:lnTo>
                    <a:pt x="38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3"/>
            <p:cNvSpPr/>
            <p:nvPr/>
          </p:nvSpPr>
          <p:spPr>
            <a:xfrm>
              <a:off x="237850" y="1312825"/>
              <a:ext cx="118175" cy="82825"/>
            </a:xfrm>
            <a:custGeom>
              <a:avLst/>
              <a:gdLst/>
              <a:ahLst/>
              <a:cxnLst/>
              <a:rect l="l" t="t" r="r" b="b"/>
              <a:pathLst>
                <a:path w="4727" h="3313" extrusionOk="0">
                  <a:moveTo>
                    <a:pt x="677" y="0"/>
                  </a:moveTo>
                  <a:lnTo>
                    <a:pt x="1" y="1616"/>
                  </a:lnTo>
                  <a:lnTo>
                    <a:pt x="4050" y="3312"/>
                  </a:lnTo>
                  <a:lnTo>
                    <a:pt x="4727" y="1697"/>
                  </a:lnTo>
                  <a:lnTo>
                    <a:pt x="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3"/>
            <p:cNvSpPr/>
            <p:nvPr/>
          </p:nvSpPr>
          <p:spPr>
            <a:xfrm>
              <a:off x="415575" y="1670275"/>
              <a:ext cx="107325" cy="109825"/>
            </a:xfrm>
            <a:custGeom>
              <a:avLst/>
              <a:gdLst/>
              <a:ahLst/>
              <a:cxnLst/>
              <a:rect l="l" t="t" r="r" b="b"/>
              <a:pathLst>
                <a:path w="4293" h="4393" extrusionOk="0">
                  <a:moveTo>
                    <a:pt x="1263" y="0"/>
                  </a:moveTo>
                  <a:lnTo>
                    <a:pt x="1" y="1212"/>
                  </a:lnTo>
                  <a:lnTo>
                    <a:pt x="3030" y="4393"/>
                  </a:lnTo>
                  <a:lnTo>
                    <a:pt x="4292" y="3181"/>
                  </a:ln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3"/>
            <p:cNvSpPr/>
            <p:nvPr/>
          </p:nvSpPr>
          <p:spPr>
            <a:xfrm>
              <a:off x="790200" y="1477650"/>
              <a:ext cx="60100" cy="115150"/>
            </a:xfrm>
            <a:custGeom>
              <a:avLst/>
              <a:gdLst/>
              <a:ahLst/>
              <a:cxnLst/>
              <a:rect l="l" t="t" r="r" b="b"/>
              <a:pathLst>
                <a:path w="2404" h="4606" extrusionOk="0">
                  <a:moveTo>
                    <a:pt x="677" y="1"/>
                  </a:moveTo>
                  <a:lnTo>
                    <a:pt x="0" y="4343"/>
                  </a:lnTo>
                  <a:lnTo>
                    <a:pt x="1727" y="4605"/>
                  </a:lnTo>
                  <a:lnTo>
                    <a:pt x="2404" y="263"/>
                  </a:lnTo>
                  <a:lnTo>
                    <a:pt x="6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3"/>
            <p:cNvSpPr/>
            <p:nvPr/>
          </p:nvSpPr>
          <p:spPr>
            <a:xfrm>
              <a:off x="837650" y="1232300"/>
              <a:ext cx="95450" cy="116400"/>
            </a:xfrm>
            <a:custGeom>
              <a:avLst/>
              <a:gdLst/>
              <a:ahLst/>
              <a:cxnLst/>
              <a:rect l="l" t="t" r="r" b="b"/>
              <a:pathLst>
                <a:path w="3818" h="4656" extrusionOk="0">
                  <a:moveTo>
                    <a:pt x="1475" y="0"/>
                  </a:moveTo>
                  <a:lnTo>
                    <a:pt x="1" y="929"/>
                  </a:lnTo>
                  <a:lnTo>
                    <a:pt x="2333" y="4655"/>
                  </a:lnTo>
                  <a:lnTo>
                    <a:pt x="3818" y="3726"/>
                  </a:lnTo>
                  <a:lnTo>
                    <a:pt x="1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3"/>
            <p:cNvSpPr/>
            <p:nvPr/>
          </p:nvSpPr>
          <p:spPr>
            <a:xfrm>
              <a:off x="1244575" y="3745050"/>
              <a:ext cx="115650" cy="97225"/>
            </a:xfrm>
            <a:custGeom>
              <a:avLst/>
              <a:gdLst/>
              <a:ahLst/>
              <a:cxnLst/>
              <a:rect l="l" t="t" r="r" b="b"/>
              <a:pathLst>
                <a:path w="4626" h="3889" extrusionOk="0">
                  <a:moveTo>
                    <a:pt x="3656" y="1"/>
                  </a:moveTo>
                  <a:lnTo>
                    <a:pt x="1" y="2434"/>
                  </a:lnTo>
                  <a:lnTo>
                    <a:pt x="970" y="3888"/>
                  </a:lnTo>
                  <a:lnTo>
                    <a:pt x="4626" y="1455"/>
                  </a:lnTo>
                  <a:lnTo>
                    <a:pt x="3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3"/>
            <p:cNvSpPr/>
            <p:nvPr/>
          </p:nvSpPr>
          <p:spPr>
            <a:xfrm>
              <a:off x="688450" y="3413850"/>
              <a:ext cx="118175" cy="76775"/>
            </a:xfrm>
            <a:custGeom>
              <a:avLst/>
              <a:gdLst/>
              <a:ahLst/>
              <a:cxnLst/>
              <a:rect l="l" t="t" r="r" b="b"/>
              <a:pathLst>
                <a:path w="4727" h="3071" extrusionOk="0">
                  <a:moveTo>
                    <a:pt x="566" y="1"/>
                  </a:moveTo>
                  <a:lnTo>
                    <a:pt x="1" y="1647"/>
                  </a:lnTo>
                  <a:lnTo>
                    <a:pt x="4161" y="3071"/>
                  </a:lnTo>
                  <a:lnTo>
                    <a:pt x="4727" y="141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3"/>
            <p:cNvSpPr/>
            <p:nvPr/>
          </p:nvSpPr>
          <p:spPr>
            <a:xfrm>
              <a:off x="1934000" y="4710375"/>
              <a:ext cx="48475" cy="111600"/>
            </a:xfrm>
            <a:custGeom>
              <a:avLst/>
              <a:gdLst/>
              <a:ahLst/>
              <a:cxnLst/>
              <a:rect l="l" t="t" r="r" b="b"/>
              <a:pathLst>
                <a:path w="1939" h="4464" extrusionOk="0">
                  <a:moveTo>
                    <a:pt x="1747" y="1"/>
                  </a:moveTo>
                  <a:lnTo>
                    <a:pt x="0" y="72"/>
                  </a:lnTo>
                  <a:lnTo>
                    <a:pt x="192" y="4464"/>
                  </a:lnTo>
                  <a:lnTo>
                    <a:pt x="1939" y="4383"/>
                  </a:lnTo>
                  <a:lnTo>
                    <a:pt x="17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3"/>
            <p:cNvSpPr/>
            <p:nvPr/>
          </p:nvSpPr>
          <p:spPr>
            <a:xfrm>
              <a:off x="899500" y="4725025"/>
              <a:ext cx="80300" cy="118175"/>
            </a:xfrm>
            <a:custGeom>
              <a:avLst/>
              <a:gdLst/>
              <a:ahLst/>
              <a:cxnLst/>
              <a:rect l="l" t="t" r="r" b="b"/>
              <a:pathLst>
                <a:path w="3212" h="4727" extrusionOk="0">
                  <a:moveTo>
                    <a:pt x="1576" y="1"/>
                  </a:moveTo>
                  <a:lnTo>
                    <a:pt x="1" y="4090"/>
                  </a:lnTo>
                  <a:lnTo>
                    <a:pt x="1626" y="4726"/>
                  </a:lnTo>
                  <a:lnTo>
                    <a:pt x="3212"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3"/>
            <p:cNvSpPr/>
            <p:nvPr/>
          </p:nvSpPr>
          <p:spPr>
            <a:xfrm>
              <a:off x="393100" y="4769950"/>
              <a:ext cx="111875" cy="49250"/>
            </a:xfrm>
            <a:custGeom>
              <a:avLst/>
              <a:gdLst/>
              <a:ahLst/>
              <a:cxnLst/>
              <a:rect l="l" t="t" r="r" b="b"/>
              <a:pathLst>
                <a:path w="4475" h="1970" extrusionOk="0">
                  <a:moveTo>
                    <a:pt x="82" y="1"/>
                  </a:moveTo>
                  <a:lnTo>
                    <a:pt x="1" y="1748"/>
                  </a:lnTo>
                  <a:lnTo>
                    <a:pt x="4383" y="1970"/>
                  </a:lnTo>
                  <a:lnTo>
                    <a:pt x="4474" y="223"/>
                  </a:lnTo>
                  <a:lnTo>
                    <a:pt x="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3"/>
            <p:cNvSpPr/>
            <p:nvPr/>
          </p:nvSpPr>
          <p:spPr>
            <a:xfrm>
              <a:off x="427450" y="3929350"/>
              <a:ext cx="104275" cy="112100"/>
            </a:xfrm>
            <a:custGeom>
              <a:avLst/>
              <a:gdLst/>
              <a:ahLst/>
              <a:cxnLst/>
              <a:rect l="l" t="t" r="r" b="b"/>
              <a:pathLst>
                <a:path w="4171" h="4484" extrusionOk="0">
                  <a:moveTo>
                    <a:pt x="1343" y="0"/>
                  </a:moveTo>
                  <a:lnTo>
                    <a:pt x="0" y="1131"/>
                  </a:lnTo>
                  <a:lnTo>
                    <a:pt x="2827" y="4483"/>
                  </a:lnTo>
                  <a:lnTo>
                    <a:pt x="4170" y="3363"/>
                  </a:lnTo>
                  <a:lnTo>
                    <a:pt x="1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3"/>
            <p:cNvSpPr/>
            <p:nvPr/>
          </p:nvSpPr>
          <p:spPr>
            <a:xfrm>
              <a:off x="1647475" y="4277450"/>
              <a:ext cx="116650" cy="98975"/>
            </a:xfrm>
            <a:custGeom>
              <a:avLst/>
              <a:gdLst/>
              <a:ahLst/>
              <a:cxnLst/>
              <a:rect l="l" t="t" r="r" b="b"/>
              <a:pathLst>
                <a:path w="4666" h="3959" extrusionOk="0">
                  <a:moveTo>
                    <a:pt x="3656" y="1"/>
                  </a:moveTo>
                  <a:lnTo>
                    <a:pt x="1" y="2434"/>
                  </a:lnTo>
                  <a:lnTo>
                    <a:pt x="1010" y="3959"/>
                  </a:lnTo>
                  <a:lnTo>
                    <a:pt x="4666" y="1525"/>
                  </a:lnTo>
                  <a:lnTo>
                    <a:pt x="3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3"/>
            <p:cNvSpPr/>
            <p:nvPr/>
          </p:nvSpPr>
          <p:spPr>
            <a:xfrm>
              <a:off x="859625" y="4332725"/>
              <a:ext cx="116900" cy="99000"/>
            </a:xfrm>
            <a:custGeom>
              <a:avLst/>
              <a:gdLst/>
              <a:ahLst/>
              <a:cxnLst/>
              <a:rect l="l" t="t" r="r" b="b"/>
              <a:pathLst>
                <a:path w="4676" h="3960" extrusionOk="0">
                  <a:moveTo>
                    <a:pt x="3666" y="1"/>
                  </a:moveTo>
                  <a:lnTo>
                    <a:pt x="0" y="2434"/>
                  </a:lnTo>
                  <a:lnTo>
                    <a:pt x="1020" y="3959"/>
                  </a:lnTo>
                  <a:lnTo>
                    <a:pt x="4675" y="1526"/>
                  </a:lnTo>
                  <a:lnTo>
                    <a:pt x="3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3"/>
            <p:cNvSpPr/>
            <p:nvPr/>
          </p:nvSpPr>
          <p:spPr>
            <a:xfrm>
              <a:off x="1565175" y="3851325"/>
              <a:ext cx="114625" cy="100000"/>
            </a:xfrm>
            <a:custGeom>
              <a:avLst/>
              <a:gdLst/>
              <a:ahLst/>
              <a:cxnLst/>
              <a:rect l="l" t="t" r="r" b="b"/>
              <a:pathLst>
                <a:path w="4585" h="4000" extrusionOk="0">
                  <a:moveTo>
                    <a:pt x="1041" y="1"/>
                  </a:moveTo>
                  <a:lnTo>
                    <a:pt x="1" y="1405"/>
                  </a:lnTo>
                  <a:lnTo>
                    <a:pt x="3545" y="4000"/>
                  </a:lnTo>
                  <a:lnTo>
                    <a:pt x="4585" y="2596"/>
                  </a:lnTo>
                  <a:lnTo>
                    <a:pt x="10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3"/>
            <p:cNvSpPr/>
            <p:nvPr/>
          </p:nvSpPr>
          <p:spPr>
            <a:xfrm>
              <a:off x="817975" y="4009100"/>
              <a:ext cx="108550" cy="108575"/>
            </a:xfrm>
            <a:custGeom>
              <a:avLst/>
              <a:gdLst/>
              <a:ahLst/>
              <a:cxnLst/>
              <a:rect l="l" t="t" r="r" b="b"/>
              <a:pathLst>
                <a:path w="4342" h="4343" extrusionOk="0">
                  <a:moveTo>
                    <a:pt x="3100" y="1"/>
                  </a:moveTo>
                  <a:lnTo>
                    <a:pt x="0" y="3101"/>
                  </a:lnTo>
                  <a:lnTo>
                    <a:pt x="1232" y="4343"/>
                  </a:lnTo>
                  <a:lnTo>
                    <a:pt x="4342" y="1233"/>
                  </a:lnTo>
                  <a:lnTo>
                    <a:pt x="3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 name="Google Shape;1400;p23"/>
          <p:cNvGrpSpPr/>
          <p:nvPr/>
        </p:nvGrpSpPr>
        <p:grpSpPr>
          <a:xfrm>
            <a:off x="6160311" y="-436253"/>
            <a:ext cx="3741865" cy="6016006"/>
            <a:chOff x="4594175" y="578725"/>
            <a:chExt cx="2777100" cy="4464900"/>
          </a:xfrm>
        </p:grpSpPr>
        <p:sp>
          <p:nvSpPr>
            <p:cNvPr id="1401" name="Google Shape;1401;p23"/>
            <p:cNvSpPr/>
            <p:nvPr/>
          </p:nvSpPr>
          <p:spPr>
            <a:xfrm>
              <a:off x="7272800" y="3580725"/>
              <a:ext cx="98475" cy="115125"/>
            </a:xfrm>
            <a:custGeom>
              <a:avLst/>
              <a:gdLst/>
              <a:ahLst/>
              <a:cxnLst/>
              <a:rect l="l" t="t" r="r" b="b"/>
              <a:pathLst>
                <a:path w="3939" h="4605" extrusionOk="0">
                  <a:moveTo>
                    <a:pt x="2495" y="0"/>
                  </a:moveTo>
                  <a:lnTo>
                    <a:pt x="1" y="3615"/>
                  </a:lnTo>
                  <a:lnTo>
                    <a:pt x="1435" y="4605"/>
                  </a:lnTo>
                  <a:lnTo>
                    <a:pt x="3939" y="1000"/>
                  </a:lnTo>
                  <a:lnTo>
                    <a:pt x="24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3"/>
            <p:cNvSpPr/>
            <p:nvPr/>
          </p:nvSpPr>
          <p:spPr>
            <a:xfrm>
              <a:off x="7040050" y="4734375"/>
              <a:ext cx="117925" cy="84075"/>
            </a:xfrm>
            <a:custGeom>
              <a:avLst/>
              <a:gdLst/>
              <a:ahLst/>
              <a:cxnLst/>
              <a:rect l="l" t="t" r="r" b="b"/>
              <a:pathLst>
                <a:path w="4717" h="3363" extrusionOk="0">
                  <a:moveTo>
                    <a:pt x="698" y="0"/>
                  </a:moveTo>
                  <a:lnTo>
                    <a:pt x="1" y="1606"/>
                  </a:lnTo>
                  <a:lnTo>
                    <a:pt x="4020" y="3363"/>
                  </a:lnTo>
                  <a:lnTo>
                    <a:pt x="4717" y="1767"/>
                  </a:lnTo>
                  <a:lnTo>
                    <a:pt x="6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3"/>
            <p:cNvSpPr/>
            <p:nvPr/>
          </p:nvSpPr>
          <p:spPr>
            <a:xfrm>
              <a:off x="6712150" y="4509200"/>
              <a:ext cx="50250" cy="112350"/>
            </a:xfrm>
            <a:custGeom>
              <a:avLst/>
              <a:gdLst/>
              <a:ahLst/>
              <a:cxnLst/>
              <a:rect l="l" t="t" r="r" b="b"/>
              <a:pathLst>
                <a:path w="2010" h="4494" extrusionOk="0">
                  <a:moveTo>
                    <a:pt x="273" y="0"/>
                  </a:moveTo>
                  <a:lnTo>
                    <a:pt x="0" y="4393"/>
                  </a:lnTo>
                  <a:lnTo>
                    <a:pt x="1747" y="4494"/>
                  </a:lnTo>
                  <a:lnTo>
                    <a:pt x="201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3"/>
            <p:cNvSpPr/>
            <p:nvPr/>
          </p:nvSpPr>
          <p:spPr>
            <a:xfrm>
              <a:off x="5988400" y="4931275"/>
              <a:ext cx="50525" cy="112350"/>
            </a:xfrm>
            <a:custGeom>
              <a:avLst/>
              <a:gdLst/>
              <a:ahLst/>
              <a:cxnLst/>
              <a:rect l="l" t="t" r="r" b="b"/>
              <a:pathLst>
                <a:path w="2021" h="4494" extrusionOk="0">
                  <a:moveTo>
                    <a:pt x="273" y="0"/>
                  </a:moveTo>
                  <a:lnTo>
                    <a:pt x="1" y="4383"/>
                  </a:lnTo>
                  <a:lnTo>
                    <a:pt x="1748" y="4494"/>
                  </a:lnTo>
                  <a:lnTo>
                    <a:pt x="202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3"/>
            <p:cNvSpPr/>
            <p:nvPr/>
          </p:nvSpPr>
          <p:spPr>
            <a:xfrm>
              <a:off x="6647775" y="3763500"/>
              <a:ext cx="118425" cy="82825"/>
            </a:xfrm>
            <a:custGeom>
              <a:avLst/>
              <a:gdLst/>
              <a:ahLst/>
              <a:cxnLst/>
              <a:rect l="l" t="t" r="r" b="b"/>
              <a:pathLst>
                <a:path w="4737" h="3313" extrusionOk="0">
                  <a:moveTo>
                    <a:pt x="677" y="0"/>
                  </a:moveTo>
                  <a:lnTo>
                    <a:pt x="0" y="1616"/>
                  </a:lnTo>
                  <a:lnTo>
                    <a:pt x="4060" y="3312"/>
                  </a:lnTo>
                  <a:lnTo>
                    <a:pt x="4736" y="1696"/>
                  </a:lnTo>
                  <a:lnTo>
                    <a:pt x="6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3"/>
            <p:cNvSpPr/>
            <p:nvPr/>
          </p:nvSpPr>
          <p:spPr>
            <a:xfrm>
              <a:off x="6832300" y="3966950"/>
              <a:ext cx="107325" cy="109575"/>
            </a:xfrm>
            <a:custGeom>
              <a:avLst/>
              <a:gdLst/>
              <a:ahLst/>
              <a:cxnLst/>
              <a:rect l="l" t="t" r="r" b="b"/>
              <a:pathLst>
                <a:path w="4293" h="4383" extrusionOk="0">
                  <a:moveTo>
                    <a:pt x="1263" y="1"/>
                  </a:moveTo>
                  <a:lnTo>
                    <a:pt x="1" y="1202"/>
                  </a:lnTo>
                  <a:lnTo>
                    <a:pt x="3030" y="4383"/>
                  </a:lnTo>
                  <a:lnTo>
                    <a:pt x="4292" y="3181"/>
                  </a:lnTo>
                  <a:lnTo>
                    <a:pt x="12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3"/>
            <p:cNvSpPr/>
            <p:nvPr/>
          </p:nvSpPr>
          <p:spPr>
            <a:xfrm>
              <a:off x="5728900" y="1099750"/>
              <a:ext cx="107825" cy="109350"/>
            </a:xfrm>
            <a:custGeom>
              <a:avLst/>
              <a:gdLst/>
              <a:ahLst/>
              <a:cxnLst/>
              <a:rect l="l" t="t" r="r" b="b"/>
              <a:pathLst>
                <a:path w="4313" h="4374" extrusionOk="0">
                  <a:moveTo>
                    <a:pt x="3060" y="1"/>
                  </a:moveTo>
                  <a:lnTo>
                    <a:pt x="0" y="3161"/>
                  </a:lnTo>
                  <a:lnTo>
                    <a:pt x="1263" y="4373"/>
                  </a:lnTo>
                  <a:lnTo>
                    <a:pt x="4312" y="1213"/>
                  </a:lnTo>
                  <a:lnTo>
                    <a:pt x="30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3"/>
            <p:cNvSpPr/>
            <p:nvPr/>
          </p:nvSpPr>
          <p:spPr>
            <a:xfrm>
              <a:off x="5288400" y="1057100"/>
              <a:ext cx="118150" cy="82075"/>
            </a:xfrm>
            <a:custGeom>
              <a:avLst/>
              <a:gdLst/>
              <a:ahLst/>
              <a:cxnLst/>
              <a:rect l="l" t="t" r="r" b="b"/>
              <a:pathLst>
                <a:path w="4726" h="3283" extrusionOk="0">
                  <a:moveTo>
                    <a:pt x="4069" y="0"/>
                  </a:moveTo>
                  <a:lnTo>
                    <a:pt x="0" y="1667"/>
                  </a:lnTo>
                  <a:lnTo>
                    <a:pt x="667" y="3282"/>
                  </a:lnTo>
                  <a:lnTo>
                    <a:pt x="4726" y="1616"/>
                  </a:lnTo>
                  <a:lnTo>
                    <a:pt x="40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3"/>
            <p:cNvSpPr/>
            <p:nvPr/>
          </p:nvSpPr>
          <p:spPr>
            <a:xfrm>
              <a:off x="5408550" y="779175"/>
              <a:ext cx="106300" cy="110325"/>
            </a:xfrm>
            <a:custGeom>
              <a:avLst/>
              <a:gdLst/>
              <a:ahLst/>
              <a:cxnLst/>
              <a:rect l="l" t="t" r="r" b="b"/>
              <a:pathLst>
                <a:path w="4252" h="4413" extrusionOk="0">
                  <a:moveTo>
                    <a:pt x="1283" y="0"/>
                  </a:moveTo>
                  <a:lnTo>
                    <a:pt x="1" y="1171"/>
                  </a:lnTo>
                  <a:lnTo>
                    <a:pt x="2959" y="4413"/>
                  </a:lnTo>
                  <a:lnTo>
                    <a:pt x="4252" y="3231"/>
                  </a:lnTo>
                  <a:lnTo>
                    <a:pt x="12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3"/>
            <p:cNvSpPr/>
            <p:nvPr/>
          </p:nvSpPr>
          <p:spPr>
            <a:xfrm>
              <a:off x="6154000" y="626950"/>
              <a:ext cx="106300" cy="110325"/>
            </a:xfrm>
            <a:custGeom>
              <a:avLst/>
              <a:gdLst/>
              <a:ahLst/>
              <a:cxnLst/>
              <a:rect l="l" t="t" r="r" b="b"/>
              <a:pathLst>
                <a:path w="4252" h="4413" extrusionOk="0">
                  <a:moveTo>
                    <a:pt x="1293" y="0"/>
                  </a:moveTo>
                  <a:lnTo>
                    <a:pt x="1" y="1172"/>
                  </a:lnTo>
                  <a:lnTo>
                    <a:pt x="2969" y="4413"/>
                  </a:lnTo>
                  <a:lnTo>
                    <a:pt x="4252" y="3231"/>
                  </a:lnTo>
                  <a:lnTo>
                    <a:pt x="1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3"/>
            <p:cNvSpPr/>
            <p:nvPr/>
          </p:nvSpPr>
          <p:spPr>
            <a:xfrm>
              <a:off x="6918900" y="1493300"/>
              <a:ext cx="111350" cy="105550"/>
            </a:xfrm>
            <a:custGeom>
              <a:avLst/>
              <a:gdLst/>
              <a:ahLst/>
              <a:cxnLst/>
              <a:rect l="l" t="t" r="r" b="b"/>
              <a:pathLst>
                <a:path w="4454" h="4222" extrusionOk="0">
                  <a:moveTo>
                    <a:pt x="1151" y="1"/>
                  </a:moveTo>
                  <a:lnTo>
                    <a:pt x="0" y="1314"/>
                  </a:lnTo>
                  <a:lnTo>
                    <a:pt x="3292" y="4222"/>
                  </a:lnTo>
                  <a:lnTo>
                    <a:pt x="4453" y="2909"/>
                  </a:lnTo>
                  <a:lnTo>
                    <a:pt x="11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3"/>
            <p:cNvSpPr/>
            <p:nvPr/>
          </p:nvSpPr>
          <p:spPr>
            <a:xfrm>
              <a:off x="7187750" y="3961900"/>
              <a:ext cx="111325" cy="105300"/>
            </a:xfrm>
            <a:custGeom>
              <a:avLst/>
              <a:gdLst/>
              <a:ahLst/>
              <a:cxnLst/>
              <a:rect l="l" t="t" r="r" b="b"/>
              <a:pathLst>
                <a:path w="4453" h="4212" extrusionOk="0">
                  <a:moveTo>
                    <a:pt x="1161" y="1"/>
                  </a:moveTo>
                  <a:lnTo>
                    <a:pt x="0" y="1313"/>
                  </a:lnTo>
                  <a:lnTo>
                    <a:pt x="3302" y="4211"/>
                  </a:lnTo>
                  <a:lnTo>
                    <a:pt x="4453" y="2909"/>
                  </a:lnTo>
                  <a:lnTo>
                    <a:pt x="1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3"/>
            <p:cNvSpPr/>
            <p:nvPr/>
          </p:nvSpPr>
          <p:spPr>
            <a:xfrm>
              <a:off x="6430175" y="1376175"/>
              <a:ext cx="85850" cy="117925"/>
            </a:xfrm>
            <a:custGeom>
              <a:avLst/>
              <a:gdLst/>
              <a:ahLst/>
              <a:cxnLst/>
              <a:rect l="l" t="t" r="r" b="b"/>
              <a:pathLst>
                <a:path w="3434" h="4717" extrusionOk="0">
                  <a:moveTo>
                    <a:pt x="1586" y="1"/>
                  </a:moveTo>
                  <a:lnTo>
                    <a:pt x="0" y="738"/>
                  </a:lnTo>
                  <a:lnTo>
                    <a:pt x="1848" y="4716"/>
                  </a:lnTo>
                  <a:lnTo>
                    <a:pt x="3433" y="397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3"/>
            <p:cNvSpPr/>
            <p:nvPr/>
          </p:nvSpPr>
          <p:spPr>
            <a:xfrm>
              <a:off x="7004975" y="953600"/>
              <a:ext cx="108575" cy="108575"/>
            </a:xfrm>
            <a:custGeom>
              <a:avLst/>
              <a:gdLst/>
              <a:ahLst/>
              <a:cxnLst/>
              <a:rect l="l" t="t" r="r" b="b"/>
              <a:pathLst>
                <a:path w="4343" h="4343" extrusionOk="0">
                  <a:moveTo>
                    <a:pt x="1232" y="0"/>
                  </a:moveTo>
                  <a:lnTo>
                    <a:pt x="0" y="1232"/>
                  </a:lnTo>
                  <a:lnTo>
                    <a:pt x="3100" y="4342"/>
                  </a:lnTo>
                  <a:lnTo>
                    <a:pt x="4342" y="3100"/>
                  </a:lnTo>
                  <a:lnTo>
                    <a:pt x="12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3"/>
            <p:cNvSpPr/>
            <p:nvPr/>
          </p:nvSpPr>
          <p:spPr>
            <a:xfrm>
              <a:off x="6735875" y="1146450"/>
              <a:ext cx="89375" cy="117675"/>
            </a:xfrm>
            <a:custGeom>
              <a:avLst/>
              <a:gdLst/>
              <a:ahLst/>
              <a:cxnLst/>
              <a:rect l="l" t="t" r="r" b="b"/>
              <a:pathLst>
                <a:path w="3575" h="4707" extrusionOk="0">
                  <a:moveTo>
                    <a:pt x="2030" y="1"/>
                  </a:moveTo>
                  <a:lnTo>
                    <a:pt x="0" y="3899"/>
                  </a:lnTo>
                  <a:lnTo>
                    <a:pt x="1545" y="4706"/>
                  </a:lnTo>
                  <a:lnTo>
                    <a:pt x="3575" y="819"/>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3"/>
            <p:cNvSpPr/>
            <p:nvPr/>
          </p:nvSpPr>
          <p:spPr>
            <a:xfrm>
              <a:off x="6728800" y="616100"/>
              <a:ext cx="89650" cy="117650"/>
            </a:xfrm>
            <a:custGeom>
              <a:avLst/>
              <a:gdLst/>
              <a:ahLst/>
              <a:cxnLst/>
              <a:rect l="l" t="t" r="r" b="b"/>
              <a:pathLst>
                <a:path w="3586" h="4706" extrusionOk="0">
                  <a:moveTo>
                    <a:pt x="2040" y="0"/>
                  </a:moveTo>
                  <a:lnTo>
                    <a:pt x="1" y="3888"/>
                  </a:lnTo>
                  <a:lnTo>
                    <a:pt x="1546" y="4705"/>
                  </a:lnTo>
                  <a:lnTo>
                    <a:pt x="3585" y="808"/>
                  </a:lnTo>
                  <a:lnTo>
                    <a:pt x="2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3"/>
            <p:cNvSpPr/>
            <p:nvPr/>
          </p:nvSpPr>
          <p:spPr>
            <a:xfrm>
              <a:off x="6349900" y="1975225"/>
              <a:ext cx="98975" cy="114875"/>
            </a:xfrm>
            <a:custGeom>
              <a:avLst/>
              <a:gdLst/>
              <a:ahLst/>
              <a:cxnLst/>
              <a:rect l="l" t="t" r="r" b="b"/>
              <a:pathLst>
                <a:path w="3959" h="4595" extrusionOk="0">
                  <a:moveTo>
                    <a:pt x="2525" y="0"/>
                  </a:moveTo>
                  <a:lnTo>
                    <a:pt x="0" y="3595"/>
                  </a:lnTo>
                  <a:lnTo>
                    <a:pt x="1434" y="4595"/>
                  </a:lnTo>
                  <a:lnTo>
                    <a:pt x="3959" y="1000"/>
                  </a:lnTo>
                  <a:lnTo>
                    <a:pt x="25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3"/>
            <p:cNvSpPr/>
            <p:nvPr/>
          </p:nvSpPr>
          <p:spPr>
            <a:xfrm>
              <a:off x="7216275" y="701425"/>
              <a:ext cx="98725" cy="115125"/>
            </a:xfrm>
            <a:custGeom>
              <a:avLst/>
              <a:gdLst/>
              <a:ahLst/>
              <a:cxnLst/>
              <a:rect l="l" t="t" r="r" b="b"/>
              <a:pathLst>
                <a:path w="3949" h="4605" extrusionOk="0">
                  <a:moveTo>
                    <a:pt x="2514" y="0"/>
                  </a:moveTo>
                  <a:lnTo>
                    <a:pt x="0" y="3605"/>
                  </a:lnTo>
                  <a:lnTo>
                    <a:pt x="1424" y="4604"/>
                  </a:lnTo>
                  <a:lnTo>
                    <a:pt x="3948" y="1000"/>
                  </a:lnTo>
                  <a:lnTo>
                    <a:pt x="25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3"/>
            <p:cNvSpPr/>
            <p:nvPr/>
          </p:nvSpPr>
          <p:spPr>
            <a:xfrm>
              <a:off x="6642225" y="1746500"/>
              <a:ext cx="116400" cy="94450"/>
            </a:xfrm>
            <a:custGeom>
              <a:avLst/>
              <a:gdLst/>
              <a:ahLst/>
              <a:cxnLst/>
              <a:rect l="l" t="t" r="r" b="b"/>
              <a:pathLst>
                <a:path w="4656" h="3778" extrusionOk="0">
                  <a:moveTo>
                    <a:pt x="3746" y="1"/>
                  </a:moveTo>
                  <a:lnTo>
                    <a:pt x="0" y="2283"/>
                  </a:lnTo>
                  <a:lnTo>
                    <a:pt x="909" y="3777"/>
                  </a:lnTo>
                  <a:lnTo>
                    <a:pt x="4655" y="148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3"/>
            <p:cNvSpPr/>
            <p:nvPr/>
          </p:nvSpPr>
          <p:spPr>
            <a:xfrm>
              <a:off x="7189250" y="2557075"/>
              <a:ext cx="116400" cy="94450"/>
            </a:xfrm>
            <a:custGeom>
              <a:avLst/>
              <a:gdLst/>
              <a:ahLst/>
              <a:cxnLst/>
              <a:rect l="l" t="t" r="r" b="b"/>
              <a:pathLst>
                <a:path w="4656" h="3778" extrusionOk="0">
                  <a:moveTo>
                    <a:pt x="3747" y="1"/>
                  </a:moveTo>
                  <a:lnTo>
                    <a:pt x="1" y="2283"/>
                  </a:lnTo>
                  <a:lnTo>
                    <a:pt x="909" y="3777"/>
                  </a:lnTo>
                  <a:lnTo>
                    <a:pt x="4656" y="1485"/>
                  </a:lnTo>
                  <a:lnTo>
                    <a:pt x="3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3"/>
            <p:cNvSpPr/>
            <p:nvPr/>
          </p:nvSpPr>
          <p:spPr>
            <a:xfrm>
              <a:off x="7198600" y="1955525"/>
              <a:ext cx="116400" cy="94700"/>
            </a:xfrm>
            <a:custGeom>
              <a:avLst/>
              <a:gdLst/>
              <a:ahLst/>
              <a:cxnLst/>
              <a:rect l="l" t="t" r="r" b="b"/>
              <a:pathLst>
                <a:path w="4656" h="3788" extrusionOk="0">
                  <a:moveTo>
                    <a:pt x="3746" y="1"/>
                  </a:moveTo>
                  <a:lnTo>
                    <a:pt x="0" y="2293"/>
                  </a:lnTo>
                  <a:lnTo>
                    <a:pt x="909" y="3787"/>
                  </a:lnTo>
                  <a:lnTo>
                    <a:pt x="4655" y="149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3"/>
            <p:cNvSpPr/>
            <p:nvPr/>
          </p:nvSpPr>
          <p:spPr>
            <a:xfrm>
              <a:off x="6600575" y="2251375"/>
              <a:ext cx="112850" cy="102025"/>
            </a:xfrm>
            <a:custGeom>
              <a:avLst/>
              <a:gdLst/>
              <a:ahLst/>
              <a:cxnLst/>
              <a:rect l="l" t="t" r="r" b="b"/>
              <a:pathLst>
                <a:path w="4514" h="4081" extrusionOk="0">
                  <a:moveTo>
                    <a:pt x="1081" y="1"/>
                  </a:moveTo>
                  <a:lnTo>
                    <a:pt x="0" y="1364"/>
                  </a:lnTo>
                  <a:lnTo>
                    <a:pt x="3423" y="4080"/>
                  </a:lnTo>
                  <a:lnTo>
                    <a:pt x="4514" y="2717"/>
                  </a:lnTo>
                  <a:lnTo>
                    <a:pt x="10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3"/>
            <p:cNvSpPr/>
            <p:nvPr/>
          </p:nvSpPr>
          <p:spPr>
            <a:xfrm>
              <a:off x="6147700" y="1077050"/>
              <a:ext cx="111350" cy="105525"/>
            </a:xfrm>
            <a:custGeom>
              <a:avLst/>
              <a:gdLst/>
              <a:ahLst/>
              <a:cxnLst/>
              <a:rect l="l" t="t" r="r" b="b"/>
              <a:pathLst>
                <a:path w="4454" h="4221" extrusionOk="0">
                  <a:moveTo>
                    <a:pt x="1151" y="0"/>
                  </a:moveTo>
                  <a:lnTo>
                    <a:pt x="0" y="1313"/>
                  </a:lnTo>
                  <a:lnTo>
                    <a:pt x="3292" y="4221"/>
                  </a:lnTo>
                  <a:lnTo>
                    <a:pt x="4453" y="2908"/>
                  </a:lnTo>
                  <a:lnTo>
                    <a:pt x="11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3"/>
            <p:cNvSpPr/>
            <p:nvPr/>
          </p:nvSpPr>
          <p:spPr>
            <a:xfrm>
              <a:off x="6413000" y="888725"/>
              <a:ext cx="104550" cy="111850"/>
            </a:xfrm>
            <a:custGeom>
              <a:avLst/>
              <a:gdLst/>
              <a:ahLst/>
              <a:cxnLst/>
              <a:rect l="l" t="t" r="r" b="b"/>
              <a:pathLst>
                <a:path w="4182" h="4474" extrusionOk="0">
                  <a:moveTo>
                    <a:pt x="2858" y="0"/>
                  </a:moveTo>
                  <a:lnTo>
                    <a:pt x="1" y="3343"/>
                  </a:lnTo>
                  <a:lnTo>
                    <a:pt x="1323" y="4474"/>
                  </a:lnTo>
                  <a:lnTo>
                    <a:pt x="4181" y="1141"/>
                  </a:lnTo>
                  <a:lnTo>
                    <a:pt x="28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3"/>
            <p:cNvSpPr/>
            <p:nvPr/>
          </p:nvSpPr>
          <p:spPr>
            <a:xfrm>
              <a:off x="7256150" y="1355475"/>
              <a:ext cx="104525" cy="111850"/>
            </a:xfrm>
            <a:custGeom>
              <a:avLst/>
              <a:gdLst/>
              <a:ahLst/>
              <a:cxnLst/>
              <a:rect l="l" t="t" r="r" b="b"/>
              <a:pathLst>
                <a:path w="4181" h="4474" extrusionOk="0">
                  <a:moveTo>
                    <a:pt x="2858" y="1"/>
                  </a:moveTo>
                  <a:lnTo>
                    <a:pt x="0" y="3343"/>
                  </a:lnTo>
                  <a:lnTo>
                    <a:pt x="1323" y="4474"/>
                  </a:lnTo>
                  <a:lnTo>
                    <a:pt x="4181" y="1142"/>
                  </a:lnTo>
                  <a:lnTo>
                    <a:pt x="2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3"/>
            <p:cNvSpPr/>
            <p:nvPr/>
          </p:nvSpPr>
          <p:spPr>
            <a:xfrm>
              <a:off x="5956350" y="800875"/>
              <a:ext cx="85850" cy="118175"/>
            </a:xfrm>
            <a:custGeom>
              <a:avLst/>
              <a:gdLst/>
              <a:ahLst/>
              <a:cxnLst/>
              <a:rect l="l" t="t" r="r" b="b"/>
              <a:pathLst>
                <a:path w="3434" h="4727" extrusionOk="0">
                  <a:moveTo>
                    <a:pt x="1586" y="0"/>
                  </a:moveTo>
                  <a:lnTo>
                    <a:pt x="0" y="738"/>
                  </a:lnTo>
                  <a:lnTo>
                    <a:pt x="1848" y="4726"/>
                  </a:lnTo>
                  <a:lnTo>
                    <a:pt x="3433" y="3989"/>
                  </a:lnTo>
                  <a:lnTo>
                    <a:pt x="15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3"/>
            <p:cNvSpPr/>
            <p:nvPr/>
          </p:nvSpPr>
          <p:spPr>
            <a:xfrm>
              <a:off x="5645600" y="578725"/>
              <a:ext cx="89625" cy="117400"/>
            </a:xfrm>
            <a:custGeom>
              <a:avLst/>
              <a:gdLst/>
              <a:ahLst/>
              <a:cxnLst/>
              <a:rect l="l" t="t" r="r" b="b"/>
              <a:pathLst>
                <a:path w="3585" h="4696" extrusionOk="0">
                  <a:moveTo>
                    <a:pt x="2040" y="1"/>
                  </a:moveTo>
                  <a:lnTo>
                    <a:pt x="0" y="3888"/>
                  </a:lnTo>
                  <a:lnTo>
                    <a:pt x="1555" y="4696"/>
                  </a:lnTo>
                  <a:lnTo>
                    <a:pt x="3585" y="808"/>
                  </a:lnTo>
                  <a:lnTo>
                    <a:pt x="2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3"/>
            <p:cNvSpPr/>
            <p:nvPr/>
          </p:nvSpPr>
          <p:spPr>
            <a:xfrm>
              <a:off x="6821700" y="1967900"/>
              <a:ext cx="111350" cy="105275"/>
            </a:xfrm>
            <a:custGeom>
              <a:avLst/>
              <a:gdLst/>
              <a:ahLst/>
              <a:cxnLst/>
              <a:rect l="l" t="t" r="r" b="b"/>
              <a:pathLst>
                <a:path w="4454" h="4211" extrusionOk="0">
                  <a:moveTo>
                    <a:pt x="1162" y="0"/>
                  </a:moveTo>
                  <a:lnTo>
                    <a:pt x="1" y="1313"/>
                  </a:lnTo>
                  <a:lnTo>
                    <a:pt x="3302" y="4211"/>
                  </a:lnTo>
                  <a:lnTo>
                    <a:pt x="4454" y="2898"/>
                  </a:lnTo>
                  <a:lnTo>
                    <a:pt x="11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3"/>
            <p:cNvSpPr/>
            <p:nvPr/>
          </p:nvSpPr>
          <p:spPr>
            <a:xfrm>
              <a:off x="5879850" y="1400150"/>
              <a:ext cx="85850" cy="117925"/>
            </a:xfrm>
            <a:custGeom>
              <a:avLst/>
              <a:gdLst/>
              <a:ahLst/>
              <a:cxnLst/>
              <a:rect l="l" t="t" r="r" b="b"/>
              <a:pathLst>
                <a:path w="3434" h="4717" extrusionOk="0">
                  <a:moveTo>
                    <a:pt x="1586" y="1"/>
                  </a:moveTo>
                  <a:lnTo>
                    <a:pt x="1" y="738"/>
                  </a:lnTo>
                  <a:lnTo>
                    <a:pt x="1849" y="4717"/>
                  </a:lnTo>
                  <a:lnTo>
                    <a:pt x="3434" y="398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3"/>
            <p:cNvSpPr/>
            <p:nvPr/>
          </p:nvSpPr>
          <p:spPr>
            <a:xfrm>
              <a:off x="6139875" y="1501900"/>
              <a:ext cx="108575" cy="108575"/>
            </a:xfrm>
            <a:custGeom>
              <a:avLst/>
              <a:gdLst/>
              <a:ahLst/>
              <a:cxnLst/>
              <a:rect l="l" t="t" r="r" b="b"/>
              <a:pathLst>
                <a:path w="4343" h="4343" extrusionOk="0">
                  <a:moveTo>
                    <a:pt x="3110" y="0"/>
                  </a:moveTo>
                  <a:lnTo>
                    <a:pt x="0" y="3110"/>
                  </a:lnTo>
                  <a:lnTo>
                    <a:pt x="1242" y="4342"/>
                  </a:lnTo>
                  <a:lnTo>
                    <a:pt x="4342" y="1232"/>
                  </a:lnTo>
                  <a:lnTo>
                    <a:pt x="31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3"/>
            <p:cNvSpPr/>
            <p:nvPr/>
          </p:nvSpPr>
          <p:spPr>
            <a:xfrm>
              <a:off x="6887850" y="3061700"/>
              <a:ext cx="116900" cy="68200"/>
            </a:xfrm>
            <a:custGeom>
              <a:avLst/>
              <a:gdLst/>
              <a:ahLst/>
              <a:cxnLst/>
              <a:rect l="l" t="t" r="r" b="b"/>
              <a:pathLst>
                <a:path w="4676" h="2728" extrusionOk="0">
                  <a:moveTo>
                    <a:pt x="404" y="1"/>
                  </a:moveTo>
                  <a:lnTo>
                    <a:pt x="0" y="1697"/>
                  </a:lnTo>
                  <a:lnTo>
                    <a:pt x="4271" y="2727"/>
                  </a:lnTo>
                  <a:lnTo>
                    <a:pt x="4675" y="1031"/>
                  </a:lnTo>
                  <a:lnTo>
                    <a:pt x="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3"/>
            <p:cNvSpPr/>
            <p:nvPr/>
          </p:nvSpPr>
          <p:spPr>
            <a:xfrm>
              <a:off x="6480650" y="2661100"/>
              <a:ext cx="113875" cy="101250"/>
            </a:xfrm>
            <a:custGeom>
              <a:avLst/>
              <a:gdLst/>
              <a:ahLst/>
              <a:cxnLst/>
              <a:rect l="l" t="t" r="r" b="b"/>
              <a:pathLst>
                <a:path w="4555" h="4050" extrusionOk="0">
                  <a:moveTo>
                    <a:pt x="1061" y="0"/>
                  </a:moveTo>
                  <a:lnTo>
                    <a:pt x="1" y="1394"/>
                  </a:lnTo>
                  <a:lnTo>
                    <a:pt x="3495" y="4049"/>
                  </a:lnTo>
                  <a:lnTo>
                    <a:pt x="4555" y="2666"/>
                  </a:lnTo>
                  <a:lnTo>
                    <a:pt x="10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3"/>
            <p:cNvSpPr/>
            <p:nvPr/>
          </p:nvSpPr>
          <p:spPr>
            <a:xfrm>
              <a:off x="6774750" y="2652500"/>
              <a:ext cx="74000" cy="117675"/>
            </a:xfrm>
            <a:custGeom>
              <a:avLst/>
              <a:gdLst/>
              <a:ahLst/>
              <a:cxnLst/>
              <a:rect l="l" t="t" r="r" b="b"/>
              <a:pathLst>
                <a:path w="2960" h="4707" extrusionOk="0">
                  <a:moveTo>
                    <a:pt x="1293" y="1"/>
                  </a:moveTo>
                  <a:lnTo>
                    <a:pt x="0" y="4191"/>
                  </a:lnTo>
                  <a:lnTo>
                    <a:pt x="1667" y="4706"/>
                  </a:lnTo>
                  <a:lnTo>
                    <a:pt x="2959" y="516"/>
                  </a:lnTo>
                  <a:lnTo>
                    <a:pt x="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3"/>
            <p:cNvSpPr/>
            <p:nvPr/>
          </p:nvSpPr>
          <p:spPr>
            <a:xfrm>
              <a:off x="5358075" y="4848975"/>
              <a:ext cx="64125" cy="116150"/>
            </a:xfrm>
            <a:custGeom>
              <a:avLst/>
              <a:gdLst/>
              <a:ahLst/>
              <a:cxnLst/>
              <a:rect l="l" t="t" r="r" b="b"/>
              <a:pathLst>
                <a:path w="2565" h="4646" extrusionOk="0">
                  <a:moveTo>
                    <a:pt x="848" y="0"/>
                  </a:moveTo>
                  <a:lnTo>
                    <a:pt x="0" y="4312"/>
                  </a:lnTo>
                  <a:lnTo>
                    <a:pt x="1717" y="4645"/>
                  </a:lnTo>
                  <a:lnTo>
                    <a:pt x="2565" y="334"/>
                  </a:lnTo>
                  <a:lnTo>
                    <a:pt x="8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3"/>
            <p:cNvSpPr/>
            <p:nvPr/>
          </p:nvSpPr>
          <p:spPr>
            <a:xfrm>
              <a:off x="6355200" y="3962925"/>
              <a:ext cx="98475" cy="115125"/>
            </a:xfrm>
            <a:custGeom>
              <a:avLst/>
              <a:gdLst/>
              <a:ahLst/>
              <a:cxnLst/>
              <a:rect l="l" t="t" r="r" b="b"/>
              <a:pathLst>
                <a:path w="3939" h="4605" extrusionOk="0">
                  <a:moveTo>
                    <a:pt x="2494" y="0"/>
                  </a:moveTo>
                  <a:lnTo>
                    <a:pt x="0" y="3605"/>
                  </a:lnTo>
                  <a:lnTo>
                    <a:pt x="1434" y="4605"/>
                  </a:lnTo>
                  <a:lnTo>
                    <a:pt x="3938" y="990"/>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3"/>
            <p:cNvSpPr/>
            <p:nvPr/>
          </p:nvSpPr>
          <p:spPr>
            <a:xfrm>
              <a:off x="6350650" y="4351675"/>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3"/>
            <p:cNvSpPr/>
            <p:nvPr/>
          </p:nvSpPr>
          <p:spPr>
            <a:xfrm>
              <a:off x="6568250" y="4934050"/>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3"/>
            <p:cNvSpPr/>
            <p:nvPr/>
          </p:nvSpPr>
          <p:spPr>
            <a:xfrm>
              <a:off x="5433800" y="4340050"/>
              <a:ext cx="112850" cy="52550"/>
            </a:xfrm>
            <a:custGeom>
              <a:avLst/>
              <a:gdLst/>
              <a:ahLst/>
              <a:cxnLst/>
              <a:rect l="l" t="t" r="r" b="b"/>
              <a:pathLst>
                <a:path w="4514" h="2102" extrusionOk="0">
                  <a:moveTo>
                    <a:pt x="142" y="1"/>
                  </a:moveTo>
                  <a:lnTo>
                    <a:pt x="0" y="1748"/>
                  </a:lnTo>
                  <a:lnTo>
                    <a:pt x="4383" y="2101"/>
                  </a:lnTo>
                  <a:lnTo>
                    <a:pt x="4514" y="354"/>
                  </a:lnTo>
                  <a:lnTo>
                    <a:pt x="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3"/>
            <p:cNvSpPr/>
            <p:nvPr/>
          </p:nvSpPr>
          <p:spPr>
            <a:xfrm>
              <a:off x="5880875" y="4329700"/>
              <a:ext cx="99975" cy="114650"/>
            </a:xfrm>
            <a:custGeom>
              <a:avLst/>
              <a:gdLst/>
              <a:ahLst/>
              <a:cxnLst/>
              <a:rect l="l" t="t" r="r" b="b"/>
              <a:pathLst>
                <a:path w="3999" h="4586" extrusionOk="0">
                  <a:moveTo>
                    <a:pt x="2595" y="1"/>
                  </a:moveTo>
                  <a:lnTo>
                    <a:pt x="0" y="3555"/>
                  </a:lnTo>
                  <a:lnTo>
                    <a:pt x="1414" y="4585"/>
                  </a:lnTo>
                  <a:lnTo>
                    <a:pt x="3999" y="1031"/>
                  </a:lnTo>
                  <a:lnTo>
                    <a:pt x="25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3"/>
            <p:cNvSpPr/>
            <p:nvPr/>
          </p:nvSpPr>
          <p:spPr>
            <a:xfrm>
              <a:off x="4652750" y="4274425"/>
              <a:ext cx="112875" cy="52525"/>
            </a:xfrm>
            <a:custGeom>
              <a:avLst/>
              <a:gdLst/>
              <a:ahLst/>
              <a:cxnLst/>
              <a:rect l="l" t="t" r="r" b="b"/>
              <a:pathLst>
                <a:path w="4515" h="2101" extrusionOk="0">
                  <a:moveTo>
                    <a:pt x="142" y="0"/>
                  </a:moveTo>
                  <a:lnTo>
                    <a:pt x="1" y="1747"/>
                  </a:lnTo>
                  <a:lnTo>
                    <a:pt x="4373" y="2101"/>
                  </a:lnTo>
                  <a:lnTo>
                    <a:pt x="4514" y="354"/>
                  </a:lnTo>
                  <a:lnTo>
                    <a:pt x="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3"/>
            <p:cNvSpPr/>
            <p:nvPr/>
          </p:nvSpPr>
          <p:spPr>
            <a:xfrm>
              <a:off x="4921100" y="4629100"/>
              <a:ext cx="113875" cy="101000"/>
            </a:xfrm>
            <a:custGeom>
              <a:avLst/>
              <a:gdLst/>
              <a:ahLst/>
              <a:cxnLst/>
              <a:rect l="l" t="t" r="r" b="b"/>
              <a:pathLst>
                <a:path w="4555" h="4040" extrusionOk="0">
                  <a:moveTo>
                    <a:pt x="3504" y="0"/>
                  </a:moveTo>
                  <a:lnTo>
                    <a:pt x="0" y="2646"/>
                  </a:lnTo>
                  <a:lnTo>
                    <a:pt x="1061" y="4039"/>
                  </a:lnTo>
                  <a:lnTo>
                    <a:pt x="4554" y="1394"/>
                  </a:lnTo>
                  <a:lnTo>
                    <a:pt x="35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3"/>
            <p:cNvSpPr/>
            <p:nvPr/>
          </p:nvSpPr>
          <p:spPr>
            <a:xfrm>
              <a:off x="5623625" y="4190875"/>
              <a:ext cx="117425" cy="90400"/>
            </a:xfrm>
            <a:custGeom>
              <a:avLst/>
              <a:gdLst/>
              <a:ahLst/>
              <a:cxnLst/>
              <a:rect l="l" t="t" r="r" b="b"/>
              <a:pathLst>
                <a:path w="4697" h="3616" extrusionOk="0">
                  <a:moveTo>
                    <a:pt x="829" y="0"/>
                  </a:moveTo>
                  <a:lnTo>
                    <a:pt x="1" y="1535"/>
                  </a:lnTo>
                  <a:lnTo>
                    <a:pt x="3868" y="3615"/>
                  </a:lnTo>
                  <a:lnTo>
                    <a:pt x="4696" y="2080"/>
                  </a:lnTo>
                  <a:lnTo>
                    <a:pt x="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3"/>
            <p:cNvSpPr/>
            <p:nvPr/>
          </p:nvSpPr>
          <p:spPr>
            <a:xfrm>
              <a:off x="5002625" y="4391800"/>
              <a:ext cx="117425" cy="90400"/>
            </a:xfrm>
            <a:custGeom>
              <a:avLst/>
              <a:gdLst/>
              <a:ahLst/>
              <a:cxnLst/>
              <a:rect l="l" t="t" r="r" b="b"/>
              <a:pathLst>
                <a:path w="4697" h="3616" extrusionOk="0">
                  <a:moveTo>
                    <a:pt x="829" y="1"/>
                  </a:moveTo>
                  <a:lnTo>
                    <a:pt x="1" y="1536"/>
                  </a:lnTo>
                  <a:lnTo>
                    <a:pt x="3868" y="3616"/>
                  </a:lnTo>
                  <a:lnTo>
                    <a:pt x="4696" y="2081"/>
                  </a:lnTo>
                  <a:lnTo>
                    <a:pt x="8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3"/>
            <p:cNvSpPr/>
            <p:nvPr/>
          </p:nvSpPr>
          <p:spPr>
            <a:xfrm>
              <a:off x="4594175" y="4763900"/>
              <a:ext cx="118175" cy="80800"/>
            </a:xfrm>
            <a:custGeom>
              <a:avLst/>
              <a:gdLst/>
              <a:ahLst/>
              <a:cxnLst/>
              <a:rect l="l" t="t" r="r" b="b"/>
              <a:pathLst>
                <a:path w="4727" h="3232" extrusionOk="0">
                  <a:moveTo>
                    <a:pt x="647" y="1"/>
                  </a:moveTo>
                  <a:lnTo>
                    <a:pt x="1" y="1626"/>
                  </a:lnTo>
                  <a:lnTo>
                    <a:pt x="4090" y="3232"/>
                  </a:lnTo>
                  <a:lnTo>
                    <a:pt x="4727" y="1606"/>
                  </a:lnTo>
                  <a:lnTo>
                    <a:pt x="6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3"/>
            <p:cNvSpPr/>
            <p:nvPr/>
          </p:nvSpPr>
          <p:spPr>
            <a:xfrm>
              <a:off x="5416125" y="4546550"/>
              <a:ext cx="58850" cy="114875"/>
            </a:xfrm>
            <a:custGeom>
              <a:avLst/>
              <a:gdLst/>
              <a:ahLst/>
              <a:cxnLst/>
              <a:rect l="l" t="t" r="r" b="b"/>
              <a:pathLst>
                <a:path w="2354" h="4595" extrusionOk="0">
                  <a:moveTo>
                    <a:pt x="616" y="1"/>
                  </a:moveTo>
                  <a:lnTo>
                    <a:pt x="1" y="434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3"/>
            <p:cNvSpPr/>
            <p:nvPr/>
          </p:nvSpPr>
          <p:spPr>
            <a:xfrm>
              <a:off x="5211150" y="4145675"/>
              <a:ext cx="102775" cy="113125"/>
            </a:xfrm>
            <a:custGeom>
              <a:avLst/>
              <a:gdLst/>
              <a:ahLst/>
              <a:cxnLst/>
              <a:rect l="l" t="t" r="r" b="b"/>
              <a:pathLst>
                <a:path w="4111" h="4525" extrusionOk="0">
                  <a:moveTo>
                    <a:pt x="1364" y="1"/>
                  </a:moveTo>
                  <a:lnTo>
                    <a:pt x="0" y="1091"/>
                  </a:lnTo>
                  <a:lnTo>
                    <a:pt x="2737" y="4524"/>
                  </a:lnTo>
                  <a:lnTo>
                    <a:pt x="4110" y="3434"/>
                  </a:lnTo>
                  <a:lnTo>
                    <a:pt x="1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3"/>
            <p:cNvSpPr/>
            <p:nvPr/>
          </p:nvSpPr>
          <p:spPr>
            <a:xfrm>
              <a:off x="4687850" y="4469300"/>
              <a:ext cx="58825" cy="114900"/>
            </a:xfrm>
            <a:custGeom>
              <a:avLst/>
              <a:gdLst/>
              <a:ahLst/>
              <a:cxnLst/>
              <a:rect l="l" t="t" r="r" b="b"/>
              <a:pathLst>
                <a:path w="2353" h="4596" extrusionOk="0">
                  <a:moveTo>
                    <a:pt x="616" y="1"/>
                  </a:moveTo>
                  <a:lnTo>
                    <a:pt x="0" y="435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3"/>
            <p:cNvSpPr/>
            <p:nvPr/>
          </p:nvSpPr>
          <p:spPr>
            <a:xfrm>
              <a:off x="6327675" y="3632725"/>
              <a:ext cx="64150" cy="116400"/>
            </a:xfrm>
            <a:custGeom>
              <a:avLst/>
              <a:gdLst/>
              <a:ahLst/>
              <a:cxnLst/>
              <a:rect l="l" t="t" r="r" b="b"/>
              <a:pathLst>
                <a:path w="2566" h="4656" extrusionOk="0">
                  <a:moveTo>
                    <a:pt x="849" y="1"/>
                  </a:moveTo>
                  <a:lnTo>
                    <a:pt x="1" y="4312"/>
                  </a:lnTo>
                  <a:lnTo>
                    <a:pt x="1717" y="4655"/>
                  </a:lnTo>
                  <a:lnTo>
                    <a:pt x="2565" y="344"/>
                  </a:lnTo>
                  <a:lnTo>
                    <a:pt x="8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3"/>
            <p:cNvSpPr/>
            <p:nvPr/>
          </p:nvSpPr>
          <p:spPr>
            <a:xfrm>
              <a:off x="6478375" y="3420425"/>
              <a:ext cx="98225" cy="114875"/>
            </a:xfrm>
            <a:custGeom>
              <a:avLst/>
              <a:gdLst/>
              <a:ahLst/>
              <a:cxnLst/>
              <a:rect l="l" t="t" r="r" b="b"/>
              <a:pathLst>
                <a:path w="3929" h="4595" extrusionOk="0">
                  <a:moveTo>
                    <a:pt x="2505" y="0"/>
                  </a:moveTo>
                  <a:lnTo>
                    <a:pt x="1" y="3605"/>
                  </a:lnTo>
                  <a:lnTo>
                    <a:pt x="1425" y="4595"/>
                  </a:lnTo>
                  <a:lnTo>
                    <a:pt x="3929" y="990"/>
                  </a:lnTo>
                  <a:lnTo>
                    <a:pt x="25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3"/>
            <p:cNvSpPr/>
            <p:nvPr/>
          </p:nvSpPr>
          <p:spPr>
            <a:xfrm>
              <a:off x="6371350" y="3112450"/>
              <a:ext cx="111850" cy="49000"/>
            </a:xfrm>
            <a:custGeom>
              <a:avLst/>
              <a:gdLst/>
              <a:ahLst/>
              <a:cxnLst/>
              <a:rect l="l" t="t" r="r" b="b"/>
              <a:pathLst>
                <a:path w="4474" h="1960" extrusionOk="0">
                  <a:moveTo>
                    <a:pt x="4393" y="1"/>
                  </a:moveTo>
                  <a:lnTo>
                    <a:pt x="1" y="213"/>
                  </a:lnTo>
                  <a:lnTo>
                    <a:pt x="91" y="1959"/>
                  </a:lnTo>
                  <a:lnTo>
                    <a:pt x="4474" y="173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3"/>
            <p:cNvSpPr/>
            <p:nvPr/>
          </p:nvSpPr>
          <p:spPr>
            <a:xfrm>
              <a:off x="7052925" y="3360350"/>
              <a:ext cx="63900" cy="116400"/>
            </a:xfrm>
            <a:custGeom>
              <a:avLst/>
              <a:gdLst/>
              <a:ahLst/>
              <a:cxnLst/>
              <a:rect l="l" t="t" r="r" b="b"/>
              <a:pathLst>
                <a:path w="2556" h="4656" extrusionOk="0">
                  <a:moveTo>
                    <a:pt x="849" y="0"/>
                  </a:moveTo>
                  <a:lnTo>
                    <a:pt x="1" y="4312"/>
                  </a:lnTo>
                  <a:lnTo>
                    <a:pt x="1718" y="4655"/>
                  </a:lnTo>
                  <a:lnTo>
                    <a:pt x="2556" y="344"/>
                  </a:lnTo>
                  <a:lnTo>
                    <a:pt x="8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3"/>
            <p:cNvSpPr/>
            <p:nvPr/>
          </p:nvSpPr>
          <p:spPr>
            <a:xfrm>
              <a:off x="6772225" y="4249925"/>
              <a:ext cx="117400" cy="69950"/>
            </a:xfrm>
            <a:custGeom>
              <a:avLst/>
              <a:gdLst/>
              <a:ahLst/>
              <a:cxnLst/>
              <a:rect l="l" t="t" r="r" b="b"/>
              <a:pathLst>
                <a:path w="4696" h="2798" extrusionOk="0">
                  <a:moveTo>
                    <a:pt x="445" y="1"/>
                  </a:moveTo>
                  <a:lnTo>
                    <a:pt x="0" y="1697"/>
                  </a:lnTo>
                  <a:lnTo>
                    <a:pt x="4262" y="2798"/>
                  </a:lnTo>
                  <a:lnTo>
                    <a:pt x="4696" y="1102"/>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3"/>
            <p:cNvSpPr/>
            <p:nvPr/>
          </p:nvSpPr>
          <p:spPr>
            <a:xfrm>
              <a:off x="5910150" y="4626825"/>
              <a:ext cx="117400" cy="69950"/>
            </a:xfrm>
            <a:custGeom>
              <a:avLst/>
              <a:gdLst/>
              <a:ahLst/>
              <a:cxnLst/>
              <a:rect l="l" t="t" r="r" b="b"/>
              <a:pathLst>
                <a:path w="4696" h="2798" extrusionOk="0">
                  <a:moveTo>
                    <a:pt x="445" y="1"/>
                  </a:moveTo>
                  <a:lnTo>
                    <a:pt x="0" y="1687"/>
                  </a:lnTo>
                  <a:lnTo>
                    <a:pt x="4251" y="2798"/>
                  </a:lnTo>
                  <a:lnTo>
                    <a:pt x="4696" y="1101"/>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gradFill>
          <a:gsLst>
            <a:gs pos="0">
              <a:schemeClr val="dk1"/>
            </a:gs>
            <a:gs pos="100000">
              <a:schemeClr val="lt1"/>
            </a:gs>
          </a:gsLst>
          <a:path path="circle">
            <a:fillToRect l="50000" t="50000" r="50000" b="50000"/>
          </a:path>
          <a:tileRect/>
        </a:gradFill>
        <a:effectLst/>
      </p:bgPr>
    </p:bg>
    <p:spTree>
      <p:nvGrpSpPr>
        <p:cNvPr id="1" name="Shape 256"/>
        <p:cNvGrpSpPr/>
        <p:nvPr/>
      </p:nvGrpSpPr>
      <p:grpSpPr>
        <a:xfrm>
          <a:off x="0" y="0"/>
          <a:ext cx="0" cy="0"/>
          <a:chOff x="0" y="0"/>
          <a:chExt cx="0" cy="0"/>
        </a:xfrm>
      </p:grpSpPr>
      <p:sp>
        <p:nvSpPr>
          <p:cNvPr id="257" name="Google Shape;257;p5"/>
          <p:cNvSpPr txBox="1">
            <a:spLocks noGrp="1"/>
          </p:cNvSpPr>
          <p:nvPr>
            <p:ph type="title"/>
          </p:nvPr>
        </p:nvSpPr>
        <p:spPr>
          <a:xfrm>
            <a:off x="1464614" y="3121122"/>
            <a:ext cx="2742600" cy="55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23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8" name="Google Shape;258;p5"/>
          <p:cNvSpPr txBox="1">
            <a:spLocks noGrp="1"/>
          </p:cNvSpPr>
          <p:nvPr>
            <p:ph type="title" idx="2"/>
          </p:nvPr>
        </p:nvSpPr>
        <p:spPr>
          <a:xfrm>
            <a:off x="4936786" y="3121122"/>
            <a:ext cx="2742600" cy="55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23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9" name="Google Shape;259;p5"/>
          <p:cNvSpPr txBox="1">
            <a:spLocks noGrp="1"/>
          </p:cNvSpPr>
          <p:nvPr>
            <p:ph type="subTitle" idx="1"/>
          </p:nvPr>
        </p:nvSpPr>
        <p:spPr>
          <a:xfrm>
            <a:off x="5055286" y="3608747"/>
            <a:ext cx="25056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60" name="Google Shape;260;p5"/>
          <p:cNvSpPr txBox="1">
            <a:spLocks noGrp="1"/>
          </p:cNvSpPr>
          <p:nvPr>
            <p:ph type="subTitle" idx="3"/>
          </p:nvPr>
        </p:nvSpPr>
        <p:spPr>
          <a:xfrm>
            <a:off x="1583289" y="3608747"/>
            <a:ext cx="25056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61" name="Google Shape;261;p5"/>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a:endParaRPr/>
          </a:p>
        </p:txBody>
      </p:sp>
      <p:sp>
        <p:nvSpPr>
          <p:cNvPr id="262" name="Google Shape;262;p5"/>
          <p:cNvSpPr/>
          <p:nvPr/>
        </p:nvSpPr>
        <p:spPr>
          <a:xfrm>
            <a:off x="-1513950" y="4705812"/>
            <a:ext cx="12171900" cy="2117696"/>
          </a:xfrm>
          <a:custGeom>
            <a:avLst/>
            <a:gdLst/>
            <a:ahLst/>
            <a:cxnLst/>
            <a:rect l="l" t="t" r="r" b="b"/>
            <a:pathLst>
              <a:path w="38533" h="13609" extrusionOk="0">
                <a:moveTo>
                  <a:pt x="1" y="0"/>
                </a:moveTo>
                <a:lnTo>
                  <a:pt x="1" y="13609"/>
                </a:lnTo>
                <a:lnTo>
                  <a:pt x="38533" y="13609"/>
                </a:lnTo>
                <a:lnTo>
                  <a:pt x="38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5"/>
          <p:cNvGrpSpPr/>
          <p:nvPr/>
        </p:nvGrpSpPr>
        <p:grpSpPr>
          <a:xfrm>
            <a:off x="-1513656" y="4700020"/>
            <a:ext cx="12171546" cy="2123753"/>
            <a:chOff x="-6134075" y="3104468"/>
            <a:chExt cx="18783249" cy="3277397"/>
          </a:xfrm>
        </p:grpSpPr>
        <p:sp>
          <p:nvSpPr>
            <p:cNvPr id="264" name="Google Shape;264;p5"/>
            <p:cNvSpPr/>
            <p:nvPr/>
          </p:nvSpPr>
          <p:spPr>
            <a:xfrm>
              <a:off x="-6134075" y="3104468"/>
              <a:ext cx="7262883" cy="3277397"/>
            </a:xfrm>
            <a:custGeom>
              <a:avLst/>
              <a:gdLst/>
              <a:ahLst/>
              <a:cxnLst/>
              <a:rect l="l" t="t" r="r" b="b"/>
              <a:pathLst>
                <a:path w="30245" h="13648" extrusionOk="0">
                  <a:moveTo>
                    <a:pt x="25428" y="1"/>
                  </a:moveTo>
                  <a:lnTo>
                    <a:pt x="1" y="13648"/>
                  </a:lnTo>
                  <a:lnTo>
                    <a:pt x="11173" y="13648"/>
                  </a:lnTo>
                  <a:lnTo>
                    <a:pt x="30244" y="37"/>
                  </a:lnTo>
                  <a:lnTo>
                    <a:pt x="254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5"/>
            <p:cNvSpPr/>
            <p:nvPr/>
          </p:nvSpPr>
          <p:spPr>
            <a:xfrm>
              <a:off x="-767484" y="3113354"/>
              <a:ext cx="4209807" cy="3268512"/>
            </a:xfrm>
            <a:custGeom>
              <a:avLst/>
              <a:gdLst/>
              <a:ahLst/>
              <a:cxnLst/>
              <a:rect l="l" t="t" r="r" b="b"/>
              <a:pathLst>
                <a:path w="17531" h="13611" extrusionOk="0">
                  <a:moveTo>
                    <a:pt x="12712" y="0"/>
                  </a:moveTo>
                  <a:lnTo>
                    <a:pt x="1" y="13611"/>
                  </a:lnTo>
                  <a:lnTo>
                    <a:pt x="11172" y="13611"/>
                  </a:lnTo>
                  <a:lnTo>
                    <a:pt x="175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5"/>
            <p:cNvSpPr/>
            <p:nvPr/>
          </p:nvSpPr>
          <p:spPr>
            <a:xfrm>
              <a:off x="4598626" y="3113354"/>
              <a:ext cx="2683989" cy="3268512"/>
            </a:xfrm>
            <a:custGeom>
              <a:avLst/>
              <a:gdLst/>
              <a:ahLst/>
              <a:cxnLst/>
              <a:rect l="l" t="t" r="r" b="b"/>
              <a:pathLst>
                <a:path w="11177" h="13611" extrusionOk="0">
                  <a:moveTo>
                    <a:pt x="0" y="0"/>
                  </a:moveTo>
                  <a:lnTo>
                    <a:pt x="0" y="13611"/>
                  </a:lnTo>
                  <a:lnTo>
                    <a:pt x="11176" y="13611"/>
                  </a:lnTo>
                  <a:lnTo>
                    <a:pt x="48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5"/>
            <p:cNvSpPr/>
            <p:nvPr/>
          </p:nvSpPr>
          <p:spPr>
            <a:xfrm>
              <a:off x="6912590" y="3113354"/>
              <a:ext cx="5736585" cy="3268512"/>
            </a:xfrm>
            <a:custGeom>
              <a:avLst/>
              <a:gdLst/>
              <a:ahLst/>
              <a:cxnLst/>
              <a:rect l="l" t="t" r="r" b="b"/>
              <a:pathLst>
                <a:path w="23889" h="13611" extrusionOk="0">
                  <a:moveTo>
                    <a:pt x="1" y="0"/>
                  </a:moveTo>
                  <a:lnTo>
                    <a:pt x="12712" y="13611"/>
                  </a:lnTo>
                  <a:lnTo>
                    <a:pt x="23888" y="13611"/>
                  </a:lnTo>
                  <a:lnTo>
                    <a:pt x="48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 name="Google Shape;268;p5"/>
          <p:cNvGrpSpPr/>
          <p:nvPr/>
        </p:nvGrpSpPr>
        <p:grpSpPr>
          <a:xfrm>
            <a:off x="-1513928" y="4497191"/>
            <a:ext cx="12171686" cy="208608"/>
            <a:chOff x="26" y="3997406"/>
            <a:chExt cx="13412326" cy="229871"/>
          </a:xfrm>
        </p:grpSpPr>
        <p:grpSp>
          <p:nvGrpSpPr>
            <p:cNvPr id="269" name="Google Shape;269;p5"/>
            <p:cNvGrpSpPr/>
            <p:nvPr/>
          </p:nvGrpSpPr>
          <p:grpSpPr>
            <a:xfrm>
              <a:off x="26" y="3997406"/>
              <a:ext cx="7221926" cy="229871"/>
              <a:chOff x="0" y="3997325"/>
              <a:chExt cx="9143993" cy="291050"/>
            </a:xfrm>
          </p:grpSpPr>
          <p:sp>
            <p:nvSpPr>
              <p:cNvPr id="270" name="Google Shape;270;p5"/>
              <p:cNvSpPr/>
              <p:nvPr/>
            </p:nvSpPr>
            <p:spPr>
              <a:xfrm>
                <a:off x="0"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5"/>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5"/>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5"/>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5"/>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5"/>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5"/>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5"/>
            <p:cNvGrpSpPr/>
            <p:nvPr/>
          </p:nvGrpSpPr>
          <p:grpSpPr>
            <a:xfrm>
              <a:off x="7221944" y="3997406"/>
              <a:ext cx="6190407" cy="229871"/>
              <a:chOff x="1306050" y="3997325"/>
              <a:chExt cx="7837943" cy="291050"/>
            </a:xfrm>
          </p:grpSpPr>
          <p:sp>
            <p:nvSpPr>
              <p:cNvPr id="278" name="Google Shape;278;p5"/>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5"/>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5"/>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5"/>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5"/>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5"/>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0">
  <p:cSld name="CUSTOM_19">
    <p:spTree>
      <p:nvGrpSpPr>
        <p:cNvPr id="1" name="Shape 1454"/>
        <p:cNvGrpSpPr/>
        <p:nvPr/>
      </p:nvGrpSpPr>
      <p:grpSpPr>
        <a:xfrm>
          <a:off x="0" y="0"/>
          <a:ext cx="0" cy="0"/>
          <a:chOff x="0" y="0"/>
          <a:chExt cx="0" cy="0"/>
        </a:xfrm>
      </p:grpSpPr>
      <p:sp>
        <p:nvSpPr>
          <p:cNvPr id="1455" name="Google Shape;1455;p24"/>
          <p:cNvSpPr/>
          <p:nvPr/>
        </p:nvSpPr>
        <p:spPr>
          <a:xfrm>
            <a:off x="-44725" y="-3"/>
            <a:ext cx="9233443" cy="5143554"/>
          </a:xfrm>
          <a:custGeom>
            <a:avLst/>
            <a:gdLst/>
            <a:ahLst/>
            <a:cxnLst/>
            <a:rect l="l" t="t" r="r" b="b"/>
            <a:pathLst>
              <a:path w="146889" h="58185" extrusionOk="0">
                <a:moveTo>
                  <a:pt x="0" y="1"/>
                </a:moveTo>
                <a:lnTo>
                  <a:pt x="0" y="58185"/>
                </a:lnTo>
                <a:lnTo>
                  <a:pt x="146889" y="58185"/>
                </a:lnTo>
                <a:lnTo>
                  <a:pt x="1468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4"/>
          <p:cNvSpPr/>
          <p:nvPr/>
        </p:nvSpPr>
        <p:spPr>
          <a:xfrm>
            <a:off x="-44625" y="10"/>
            <a:ext cx="9233443" cy="534113"/>
          </a:xfrm>
          <a:custGeom>
            <a:avLst/>
            <a:gdLst/>
            <a:ahLst/>
            <a:cxnLst/>
            <a:rect l="l" t="t" r="r" b="b"/>
            <a:pathLst>
              <a:path w="146889" h="6042" extrusionOk="0">
                <a:moveTo>
                  <a:pt x="0" y="1"/>
                </a:moveTo>
                <a:lnTo>
                  <a:pt x="0" y="6041"/>
                </a:lnTo>
                <a:lnTo>
                  <a:pt x="146889" y="6041"/>
                </a:lnTo>
                <a:lnTo>
                  <a:pt x="1468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4"/>
          <p:cNvSpPr/>
          <p:nvPr/>
        </p:nvSpPr>
        <p:spPr>
          <a:xfrm>
            <a:off x="-44616" y="3"/>
            <a:ext cx="8248250" cy="5143554"/>
          </a:xfrm>
          <a:custGeom>
            <a:avLst/>
            <a:gdLst/>
            <a:ahLst/>
            <a:cxnLst/>
            <a:rect l="l" t="t" r="r" b="b"/>
            <a:pathLst>
              <a:path w="132502" h="58185" extrusionOk="0">
                <a:moveTo>
                  <a:pt x="129501" y="1"/>
                </a:moveTo>
                <a:lnTo>
                  <a:pt x="0" y="58185"/>
                </a:lnTo>
                <a:lnTo>
                  <a:pt x="11294" y="58185"/>
                </a:lnTo>
                <a:lnTo>
                  <a:pt x="1325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4"/>
          <p:cNvSpPr/>
          <p:nvPr/>
        </p:nvSpPr>
        <p:spPr>
          <a:xfrm>
            <a:off x="9143795" y="731451"/>
            <a:ext cx="62" cy="86"/>
          </a:xfrm>
          <a:custGeom>
            <a:avLst/>
            <a:gdLst/>
            <a:ahLst/>
            <a:cxnLst/>
            <a:rect l="l" t="t" r="r" b="b"/>
            <a:pathLst>
              <a:path w="1" h="1" extrusionOk="0">
                <a:moveTo>
                  <a:pt x="1" y="0"/>
                </a:move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1">
  <p:cSld name="CUSTOM_20">
    <p:bg>
      <p:bgPr>
        <a:gradFill>
          <a:gsLst>
            <a:gs pos="0">
              <a:schemeClr val="dk1"/>
            </a:gs>
            <a:gs pos="100000">
              <a:schemeClr val="lt1"/>
            </a:gs>
          </a:gsLst>
          <a:path path="circle">
            <a:fillToRect l="50000" t="50000" r="50000" b="50000"/>
          </a:path>
          <a:tileRect/>
        </a:gradFill>
        <a:effectLst/>
      </p:bgPr>
    </p:bg>
    <p:spTree>
      <p:nvGrpSpPr>
        <p:cNvPr id="1" name="Shape 1459"/>
        <p:cNvGrpSpPr/>
        <p:nvPr/>
      </p:nvGrpSpPr>
      <p:grpSpPr>
        <a:xfrm>
          <a:off x="0" y="0"/>
          <a:ext cx="0" cy="0"/>
          <a:chOff x="0" y="0"/>
          <a:chExt cx="0" cy="0"/>
        </a:xfrm>
      </p:grpSpPr>
      <p:sp>
        <p:nvSpPr>
          <p:cNvPr id="1460" name="Google Shape;1460;p25"/>
          <p:cNvSpPr/>
          <p:nvPr/>
        </p:nvSpPr>
        <p:spPr>
          <a:xfrm>
            <a:off x="-125" y="2840333"/>
            <a:ext cx="9143970" cy="4735597"/>
          </a:xfrm>
          <a:custGeom>
            <a:avLst/>
            <a:gdLst/>
            <a:ahLst/>
            <a:cxnLst/>
            <a:rect l="l" t="t" r="r" b="b"/>
            <a:pathLst>
              <a:path w="38535" h="19957" extrusionOk="0">
                <a:moveTo>
                  <a:pt x="0" y="1"/>
                </a:moveTo>
                <a:lnTo>
                  <a:pt x="0" y="19957"/>
                </a:lnTo>
                <a:lnTo>
                  <a:pt x="38534" y="19833"/>
                </a:lnTo>
                <a:lnTo>
                  <a:pt x="38534" y="140"/>
                </a:lnTo>
                <a:lnTo>
                  <a:pt x="19266" y="4680"/>
                </a:lnTo>
                <a:close/>
              </a:path>
            </a:pathLst>
          </a:custGeom>
          <a:solidFill>
            <a:srgbClr val="0E0F21">
              <a:alpha val="4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1" name="Google Shape;1461;p25"/>
          <p:cNvGrpSpPr/>
          <p:nvPr/>
        </p:nvGrpSpPr>
        <p:grpSpPr>
          <a:xfrm>
            <a:off x="-6857120" y="3624670"/>
            <a:ext cx="22858240" cy="5705346"/>
            <a:chOff x="-66925" y="2844990"/>
            <a:chExt cx="9208863" cy="2298504"/>
          </a:xfrm>
        </p:grpSpPr>
        <p:sp>
          <p:nvSpPr>
            <p:cNvPr id="1462" name="Google Shape;1462;p25"/>
            <p:cNvSpPr/>
            <p:nvPr/>
          </p:nvSpPr>
          <p:spPr>
            <a:xfrm>
              <a:off x="4127853" y="2844990"/>
              <a:ext cx="819334" cy="317914"/>
            </a:xfrm>
            <a:custGeom>
              <a:avLst/>
              <a:gdLst/>
              <a:ahLst/>
              <a:cxnLst/>
              <a:rect l="l" t="t" r="r" b="b"/>
              <a:pathLst>
                <a:path w="21543" h="8359" extrusionOk="0">
                  <a:moveTo>
                    <a:pt x="20894" y="645"/>
                  </a:moveTo>
                  <a:lnTo>
                    <a:pt x="20894" y="7715"/>
                  </a:lnTo>
                  <a:lnTo>
                    <a:pt x="644" y="7715"/>
                  </a:lnTo>
                  <a:lnTo>
                    <a:pt x="644" y="645"/>
                  </a:lnTo>
                  <a:close/>
                  <a:moveTo>
                    <a:pt x="0" y="1"/>
                  </a:moveTo>
                  <a:lnTo>
                    <a:pt x="0" y="8359"/>
                  </a:lnTo>
                  <a:lnTo>
                    <a:pt x="21542" y="8359"/>
                  </a:lnTo>
                  <a:lnTo>
                    <a:pt x="21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5"/>
            <p:cNvSpPr/>
            <p:nvPr/>
          </p:nvSpPr>
          <p:spPr>
            <a:xfrm>
              <a:off x="-66925" y="3115446"/>
              <a:ext cx="9208353" cy="2028007"/>
            </a:xfrm>
            <a:custGeom>
              <a:avLst/>
              <a:gdLst/>
              <a:ahLst/>
              <a:cxnLst/>
              <a:rect l="l" t="t" r="r" b="b"/>
              <a:pathLst>
                <a:path w="242118" h="53323" extrusionOk="0">
                  <a:moveTo>
                    <a:pt x="242118" y="10936"/>
                  </a:moveTo>
                  <a:lnTo>
                    <a:pt x="242110" y="27874"/>
                  </a:lnTo>
                  <a:lnTo>
                    <a:pt x="242085" y="53323"/>
                  </a:lnTo>
                  <a:lnTo>
                    <a:pt x="29" y="53323"/>
                  </a:lnTo>
                  <a:lnTo>
                    <a:pt x="17" y="27874"/>
                  </a:lnTo>
                  <a:lnTo>
                    <a:pt x="0" y="10936"/>
                  </a:lnTo>
                  <a:lnTo>
                    <a:pt x="71176" y="1"/>
                  </a:lnTo>
                  <a:lnTo>
                    <a:pt x="1709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5"/>
            <p:cNvSpPr/>
            <p:nvPr/>
          </p:nvSpPr>
          <p:spPr>
            <a:xfrm>
              <a:off x="-66316" y="3115294"/>
              <a:ext cx="9207440" cy="2028159"/>
            </a:xfrm>
            <a:custGeom>
              <a:avLst/>
              <a:gdLst/>
              <a:ahLst/>
              <a:cxnLst/>
              <a:rect l="l" t="t" r="r" b="b"/>
              <a:pathLst>
                <a:path w="242094" h="53327" extrusionOk="0">
                  <a:moveTo>
                    <a:pt x="98122" y="0"/>
                  </a:moveTo>
                  <a:lnTo>
                    <a:pt x="1" y="27759"/>
                  </a:lnTo>
                  <a:lnTo>
                    <a:pt x="13" y="53327"/>
                  </a:lnTo>
                  <a:lnTo>
                    <a:pt x="242069" y="53327"/>
                  </a:lnTo>
                  <a:lnTo>
                    <a:pt x="242094" y="27759"/>
                  </a:lnTo>
                  <a:lnTo>
                    <a:pt x="1439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5"/>
            <p:cNvSpPr/>
            <p:nvPr/>
          </p:nvSpPr>
          <p:spPr>
            <a:xfrm>
              <a:off x="-66925" y="3115446"/>
              <a:ext cx="9208353" cy="2028007"/>
            </a:xfrm>
            <a:custGeom>
              <a:avLst/>
              <a:gdLst/>
              <a:ahLst/>
              <a:cxnLst/>
              <a:rect l="l" t="t" r="r" b="b"/>
              <a:pathLst>
                <a:path w="242118" h="53323" extrusionOk="0">
                  <a:moveTo>
                    <a:pt x="107937" y="1"/>
                  </a:moveTo>
                  <a:lnTo>
                    <a:pt x="0" y="53323"/>
                  </a:lnTo>
                  <a:lnTo>
                    <a:pt x="242118" y="53323"/>
                  </a:lnTo>
                  <a:lnTo>
                    <a:pt x="1341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5"/>
            <p:cNvSpPr/>
            <p:nvPr/>
          </p:nvSpPr>
          <p:spPr>
            <a:xfrm>
              <a:off x="2135550" y="3115446"/>
              <a:ext cx="4803353" cy="2028007"/>
            </a:xfrm>
            <a:custGeom>
              <a:avLst/>
              <a:gdLst/>
              <a:ahLst/>
              <a:cxnLst/>
              <a:rect l="l" t="t" r="r" b="b"/>
              <a:pathLst>
                <a:path w="126296" h="53323" extrusionOk="0">
                  <a:moveTo>
                    <a:pt x="56306" y="1"/>
                  </a:moveTo>
                  <a:lnTo>
                    <a:pt x="1" y="53323"/>
                  </a:lnTo>
                  <a:lnTo>
                    <a:pt x="126295" y="53323"/>
                  </a:lnTo>
                  <a:lnTo>
                    <a:pt x="699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5"/>
            <p:cNvSpPr/>
            <p:nvPr/>
          </p:nvSpPr>
          <p:spPr>
            <a:xfrm>
              <a:off x="3647491" y="3115446"/>
              <a:ext cx="1779883" cy="2028007"/>
            </a:xfrm>
            <a:custGeom>
              <a:avLst/>
              <a:gdLst/>
              <a:ahLst/>
              <a:cxnLst/>
              <a:rect l="l" t="t" r="r" b="b"/>
              <a:pathLst>
                <a:path w="46799" h="53323" extrusionOk="0">
                  <a:moveTo>
                    <a:pt x="20861" y="1"/>
                  </a:moveTo>
                  <a:lnTo>
                    <a:pt x="0" y="53323"/>
                  </a:lnTo>
                  <a:lnTo>
                    <a:pt x="46798" y="53323"/>
                  </a:lnTo>
                  <a:lnTo>
                    <a:pt x="259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5"/>
            <p:cNvSpPr/>
            <p:nvPr/>
          </p:nvSpPr>
          <p:spPr>
            <a:xfrm>
              <a:off x="5409467" y="3115446"/>
              <a:ext cx="3732472" cy="1055630"/>
            </a:xfrm>
            <a:custGeom>
              <a:avLst/>
              <a:gdLst/>
              <a:ahLst/>
              <a:cxnLst/>
              <a:rect l="l" t="t" r="r" b="b"/>
              <a:pathLst>
                <a:path w="98139" h="27756" extrusionOk="0">
                  <a:moveTo>
                    <a:pt x="1" y="1"/>
                  </a:moveTo>
                  <a:lnTo>
                    <a:pt x="98122" y="27755"/>
                  </a:lnTo>
                  <a:lnTo>
                    <a:pt x="98138" y="10936"/>
                  </a:lnTo>
                  <a:lnTo>
                    <a:pt x="268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5"/>
            <p:cNvSpPr/>
            <p:nvPr/>
          </p:nvSpPr>
          <p:spPr>
            <a:xfrm>
              <a:off x="-66925" y="3115294"/>
              <a:ext cx="3732472" cy="1060308"/>
            </a:xfrm>
            <a:custGeom>
              <a:avLst/>
              <a:gdLst/>
              <a:ahLst/>
              <a:cxnLst/>
              <a:rect l="l" t="t" r="r" b="b"/>
              <a:pathLst>
                <a:path w="98139" h="27879" extrusionOk="0">
                  <a:moveTo>
                    <a:pt x="98138" y="0"/>
                  </a:moveTo>
                  <a:lnTo>
                    <a:pt x="71176" y="5"/>
                  </a:lnTo>
                  <a:lnTo>
                    <a:pt x="0" y="10940"/>
                  </a:lnTo>
                  <a:lnTo>
                    <a:pt x="17" y="27878"/>
                  </a:lnTo>
                  <a:lnTo>
                    <a:pt x="981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5"/>
            <p:cNvSpPr/>
            <p:nvPr/>
          </p:nvSpPr>
          <p:spPr>
            <a:xfrm>
              <a:off x="-66925" y="3529021"/>
              <a:ext cx="9208353" cy="18446"/>
            </a:xfrm>
            <a:custGeom>
              <a:avLst/>
              <a:gdLst/>
              <a:ahLst/>
              <a:cxnLst/>
              <a:rect l="l" t="t" r="r" b="b"/>
              <a:pathLst>
                <a:path w="242118" h="485" extrusionOk="0">
                  <a:moveTo>
                    <a:pt x="0" y="0"/>
                  </a:moveTo>
                  <a:lnTo>
                    <a:pt x="0" y="484"/>
                  </a:lnTo>
                  <a:lnTo>
                    <a:pt x="242118" y="484"/>
                  </a:lnTo>
                  <a:lnTo>
                    <a:pt x="2421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5"/>
            <p:cNvSpPr/>
            <p:nvPr/>
          </p:nvSpPr>
          <p:spPr>
            <a:xfrm>
              <a:off x="3050557" y="3329726"/>
              <a:ext cx="2850878" cy="417026"/>
            </a:xfrm>
            <a:custGeom>
              <a:avLst/>
              <a:gdLst/>
              <a:ahLst/>
              <a:cxnLst/>
              <a:rect l="l" t="t" r="r" b="b"/>
              <a:pathLst>
                <a:path w="74959" h="10965" extrusionOk="0">
                  <a:moveTo>
                    <a:pt x="37480" y="480"/>
                  </a:moveTo>
                  <a:cubicBezTo>
                    <a:pt x="59613" y="480"/>
                    <a:pt x="74475" y="3066"/>
                    <a:pt x="74475" y="5482"/>
                  </a:cubicBezTo>
                  <a:cubicBezTo>
                    <a:pt x="74475" y="7899"/>
                    <a:pt x="59604" y="10484"/>
                    <a:pt x="37480" y="10484"/>
                  </a:cubicBezTo>
                  <a:cubicBezTo>
                    <a:pt x="15351" y="10484"/>
                    <a:pt x="489" y="7899"/>
                    <a:pt x="489" y="5482"/>
                  </a:cubicBezTo>
                  <a:cubicBezTo>
                    <a:pt x="489" y="3066"/>
                    <a:pt x="15351" y="480"/>
                    <a:pt x="37480" y="480"/>
                  </a:cubicBezTo>
                  <a:close/>
                  <a:moveTo>
                    <a:pt x="37480" y="0"/>
                  </a:moveTo>
                  <a:cubicBezTo>
                    <a:pt x="19060" y="0"/>
                    <a:pt x="0" y="2052"/>
                    <a:pt x="0" y="5482"/>
                  </a:cubicBezTo>
                  <a:cubicBezTo>
                    <a:pt x="0" y="8913"/>
                    <a:pt x="19060" y="10964"/>
                    <a:pt x="37480" y="10964"/>
                  </a:cubicBezTo>
                  <a:cubicBezTo>
                    <a:pt x="55903" y="10964"/>
                    <a:pt x="74959" y="8913"/>
                    <a:pt x="74959" y="5482"/>
                  </a:cubicBezTo>
                  <a:cubicBezTo>
                    <a:pt x="74959" y="2052"/>
                    <a:pt x="55899" y="0"/>
                    <a:pt x="374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5"/>
            <p:cNvSpPr/>
            <p:nvPr/>
          </p:nvSpPr>
          <p:spPr>
            <a:xfrm>
              <a:off x="2078120" y="4892974"/>
              <a:ext cx="4918363" cy="250520"/>
            </a:xfrm>
            <a:custGeom>
              <a:avLst/>
              <a:gdLst/>
              <a:ahLst/>
              <a:cxnLst/>
              <a:rect l="l" t="t" r="r" b="b"/>
              <a:pathLst>
                <a:path w="129320" h="6587" extrusionOk="0">
                  <a:moveTo>
                    <a:pt x="64664" y="1"/>
                  </a:moveTo>
                  <a:cubicBezTo>
                    <a:pt x="41587" y="1"/>
                    <a:pt x="19434" y="2295"/>
                    <a:pt x="1" y="6587"/>
                  </a:cubicBezTo>
                  <a:lnTo>
                    <a:pt x="2389" y="6587"/>
                  </a:lnTo>
                  <a:cubicBezTo>
                    <a:pt x="20850" y="2701"/>
                    <a:pt x="42084" y="485"/>
                    <a:pt x="64664" y="485"/>
                  </a:cubicBezTo>
                  <a:cubicBezTo>
                    <a:pt x="87236" y="485"/>
                    <a:pt x="108471" y="2701"/>
                    <a:pt x="126931" y="6587"/>
                  </a:cubicBezTo>
                  <a:lnTo>
                    <a:pt x="129319" y="6587"/>
                  </a:lnTo>
                  <a:cubicBezTo>
                    <a:pt x="109886" y="2295"/>
                    <a:pt x="87737" y="1"/>
                    <a:pt x="646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 name="Google Shape;1473;p25"/>
          <p:cNvGrpSpPr/>
          <p:nvPr/>
        </p:nvGrpSpPr>
        <p:grpSpPr>
          <a:xfrm>
            <a:off x="-3514753" y="-646842"/>
            <a:ext cx="8455953" cy="3018817"/>
            <a:chOff x="4168525" y="2572625"/>
            <a:chExt cx="3211650" cy="1146575"/>
          </a:xfrm>
        </p:grpSpPr>
        <p:sp>
          <p:nvSpPr>
            <p:cNvPr id="1474" name="Google Shape;1474;p25"/>
            <p:cNvSpPr/>
            <p:nvPr/>
          </p:nvSpPr>
          <p:spPr>
            <a:xfrm>
              <a:off x="4168525" y="2683475"/>
              <a:ext cx="3211650" cy="1035725"/>
            </a:xfrm>
            <a:custGeom>
              <a:avLst/>
              <a:gdLst/>
              <a:ahLst/>
              <a:cxnLst/>
              <a:rect l="l" t="t" r="r" b="b"/>
              <a:pathLst>
                <a:path w="128466" h="41429" extrusionOk="0">
                  <a:moveTo>
                    <a:pt x="64233" y="556"/>
                  </a:moveTo>
                  <a:cubicBezTo>
                    <a:pt x="81288" y="556"/>
                    <a:pt x="97321" y="2678"/>
                    <a:pt x="109373" y="6529"/>
                  </a:cubicBezTo>
                  <a:cubicBezTo>
                    <a:pt x="115218" y="8398"/>
                    <a:pt x="119799" y="10568"/>
                    <a:pt x="122996" y="12981"/>
                  </a:cubicBezTo>
                  <a:cubicBezTo>
                    <a:pt x="126255" y="15446"/>
                    <a:pt x="127910" y="18047"/>
                    <a:pt x="127910" y="20714"/>
                  </a:cubicBezTo>
                  <a:cubicBezTo>
                    <a:pt x="127910" y="23382"/>
                    <a:pt x="126255" y="25981"/>
                    <a:pt x="122996" y="28445"/>
                  </a:cubicBezTo>
                  <a:cubicBezTo>
                    <a:pt x="119799" y="30861"/>
                    <a:pt x="115218" y="33033"/>
                    <a:pt x="109373" y="34897"/>
                  </a:cubicBezTo>
                  <a:cubicBezTo>
                    <a:pt x="97321" y="38750"/>
                    <a:pt x="81286" y="40869"/>
                    <a:pt x="64233" y="40869"/>
                  </a:cubicBezTo>
                  <a:cubicBezTo>
                    <a:pt x="47179" y="40869"/>
                    <a:pt x="31149" y="38750"/>
                    <a:pt x="19095" y="34897"/>
                  </a:cubicBezTo>
                  <a:cubicBezTo>
                    <a:pt x="13252" y="33033"/>
                    <a:pt x="8669" y="30861"/>
                    <a:pt x="5472" y="28445"/>
                  </a:cubicBezTo>
                  <a:cubicBezTo>
                    <a:pt x="2211" y="25981"/>
                    <a:pt x="558" y="23382"/>
                    <a:pt x="558" y="20714"/>
                  </a:cubicBezTo>
                  <a:cubicBezTo>
                    <a:pt x="558" y="18047"/>
                    <a:pt x="2211" y="15446"/>
                    <a:pt x="5472" y="12981"/>
                  </a:cubicBezTo>
                  <a:cubicBezTo>
                    <a:pt x="8669" y="10568"/>
                    <a:pt x="13252" y="8398"/>
                    <a:pt x="19095" y="6529"/>
                  </a:cubicBezTo>
                  <a:cubicBezTo>
                    <a:pt x="31149" y="2678"/>
                    <a:pt x="47179" y="556"/>
                    <a:pt x="64233" y="556"/>
                  </a:cubicBezTo>
                  <a:close/>
                  <a:moveTo>
                    <a:pt x="64233" y="0"/>
                  </a:moveTo>
                  <a:cubicBezTo>
                    <a:pt x="55590" y="0"/>
                    <a:pt x="47199" y="543"/>
                    <a:pt x="39301" y="1608"/>
                  </a:cubicBezTo>
                  <a:cubicBezTo>
                    <a:pt x="31672" y="2640"/>
                    <a:pt x="24817" y="4118"/>
                    <a:pt x="18927" y="5999"/>
                  </a:cubicBezTo>
                  <a:cubicBezTo>
                    <a:pt x="6721" y="9899"/>
                    <a:pt x="0" y="15127"/>
                    <a:pt x="0" y="20714"/>
                  </a:cubicBezTo>
                  <a:cubicBezTo>
                    <a:pt x="0" y="26301"/>
                    <a:pt x="6721" y="31529"/>
                    <a:pt x="18927" y="35429"/>
                  </a:cubicBezTo>
                  <a:cubicBezTo>
                    <a:pt x="24817" y="37311"/>
                    <a:pt x="31672" y="38789"/>
                    <a:pt x="39301" y="39818"/>
                  </a:cubicBezTo>
                  <a:cubicBezTo>
                    <a:pt x="47199" y="40886"/>
                    <a:pt x="55590" y="41428"/>
                    <a:pt x="64233" y="41428"/>
                  </a:cubicBezTo>
                  <a:cubicBezTo>
                    <a:pt x="72880" y="41428"/>
                    <a:pt x="81267" y="40886"/>
                    <a:pt x="89165" y="39818"/>
                  </a:cubicBezTo>
                  <a:cubicBezTo>
                    <a:pt x="96798" y="38786"/>
                    <a:pt x="103651" y="37311"/>
                    <a:pt x="109541" y="35429"/>
                  </a:cubicBezTo>
                  <a:cubicBezTo>
                    <a:pt x="121747" y="31529"/>
                    <a:pt x="128466" y="26303"/>
                    <a:pt x="128466" y="20714"/>
                  </a:cubicBezTo>
                  <a:cubicBezTo>
                    <a:pt x="128466" y="15125"/>
                    <a:pt x="121747" y="9899"/>
                    <a:pt x="109541" y="5999"/>
                  </a:cubicBezTo>
                  <a:cubicBezTo>
                    <a:pt x="103653" y="4118"/>
                    <a:pt x="96798" y="2640"/>
                    <a:pt x="89165" y="1608"/>
                  </a:cubicBezTo>
                  <a:cubicBezTo>
                    <a:pt x="81267" y="543"/>
                    <a:pt x="72878" y="0"/>
                    <a:pt x="6423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5"/>
            <p:cNvSpPr/>
            <p:nvPr/>
          </p:nvSpPr>
          <p:spPr>
            <a:xfrm>
              <a:off x="4463250" y="2655875"/>
              <a:ext cx="2622300" cy="983275"/>
            </a:xfrm>
            <a:custGeom>
              <a:avLst/>
              <a:gdLst/>
              <a:ahLst/>
              <a:cxnLst/>
              <a:rect l="l" t="t" r="r" b="b"/>
              <a:pathLst>
                <a:path w="104892" h="39331" extrusionOk="0">
                  <a:moveTo>
                    <a:pt x="52444" y="372"/>
                  </a:moveTo>
                  <a:cubicBezTo>
                    <a:pt x="66381" y="372"/>
                    <a:pt x="79482" y="2392"/>
                    <a:pt x="89334" y="6066"/>
                  </a:cubicBezTo>
                  <a:cubicBezTo>
                    <a:pt x="94111" y="7847"/>
                    <a:pt x="97859" y="9918"/>
                    <a:pt x="100475" y="12221"/>
                  </a:cubicBezTo>
                  <a:cubicBezTo>
                    <a:pt x="103158" y="14587"/>
                    <a:pt x="104520" y="17094"/>
                    <a:pt x="104520" y="19668"/>
                  </a:cubicBezTo>
                  <a:cubicBezTo>
                    <a:pt x="104520" y="22241"/>
                    <a:pt x="103158" y="24744"/>
                    <a:pt x="100475" y="27111"/>
                  </a:cubicBezTo>
                  <a:cubicBezTo>
                    <a:pt x="97859" y="29413"/>
                    <a:pt x="94111" y="31484"/>
                    <a:pt x="89334" y="33268"/>
                  </a:cubicBezTo>
                  <a:cubicBezTo>
                    <a:pt x="79482" y="36939"/>
                    <a:pt x="66379" y="38959"/>
                    <a:pt x="52444" y="38959"/>
                  </a:cubicBezTo>
                  <a:cubicBezTo>
                    <a:pt x="38509" y="38959"/>
                    <a:pt x="25406" y="36939"/>
                    <a:pt x="15556" y="33268"/>
                  </a:cubicBezTo>
                  <a:cubicBezTo>
                    <a:pt x="10779" y="31484"/>
                    <a:pt x="7029" y="29413"/>
                    <a:pt x="4415" y="27111"/>
                  </a:cubicBezTo>
                  <a:cubicBezTo>
                    <a:pt x="1732" y="24744"/>
                    <a:pt x="372" y="22243"/>
                    <a:pt x="372" y="19668"/>
                  </a:cubicBezTo>
                  <a:cubicBezTo>
                    <a:pt x="372" y="17090"/>
                    <a:pt x="1732" y="14587"/>
                    <a:pt x="4415" y="12221"/>
                  </a:cubicBezTo>
                  <a:cubicBezTo>
                    <a:pt x="7029" y="9918"/>
                    <a:pt x="10779" y="7847"/>
                    <a:pt x="15556" y="6066"/>
                  </a:cubicBezTo>
                  <a:cubicBezTo>
                    <a:pt x="25406" y="2392"/>
                    <a:pt x="38509" y="372"/>
                    <a:pt x="52444" y="372"/>
                  </a:cubicBezTo>
                  <a:close/>
                  <a:moveTo>
                    <a:pt x="52444" y="0"/>
                  </a:moveTo>
                  <a:cubicBezTo>
                    <a:pt x="38464" y="0"/>
                    <a:pt x="25319" y="2031"/>
                    <a:pt x="15428" y="5717"/>
                  </a:cubicBezTo>
                  <a:cubicBezTo>
                    <a:pt x="10606" y="7516"/>
                    <a:pt x="6817" y="9611"/>
                    <a:pt x="4169" y="11943"/>
                  </a:cubicBezTo>
                  <a:cubicBezTo>
                    <a:pt x="1403" y="14384"/>
                    <a:pt x="0" y="16981"/>
                    <a:pt x="0" y="19668"/>
                  </a:cubicBezTo>
                  <a:cubicBezTo>
                    <a:pt x="0" y="22352"/>
                    <a:pt x="1403" y="24949"/>
                    <a:pt x="4169" y="27388"/>
                  </a:cubicBezTo>
                  <a:cubicBezTo>
                    <a:pt x="6817" y="29722"/>
                    <a:pt x="10606" y="31815"/>
                    <a:pt x="15428" y="33616"/>
                  </a:cubicBezTo>
                  <a:cubicBezTo>
                    <a:pt x="25319" y="37302"/>
                    <a:pt x="38464" y="39331"/>
                    <a:pt x="52444" y="39331"/>
                  </a:cubicBezTo>
                  <a:cubicBezTo>
                    <a:pt x="66424" y="39331"/>
                    <a:pt x="79573" y="37302"/>
                    <a:pt x="89464" y="33616"/>
                  </a:cubicBezTo>
                  <a:cubicBezTo>
                    <a:pt x="94284" y="31815"/>
                    <a:pt x="98071" y="29722"/>
                    <a:pt x="100721" y="27388"/>
                  </a:cubicBezTo>
                  <a:cubicBezTo>
                    <a:pt x="103487" y="24949"/>
                    <a:pt x="104892" y="22352"/>
                    <a:pt x="104892" y="19668"/>
                  </a:cubicBezTo>
                  <a:cubicBezTo>
                    <a:pt x="104892" y="16981"/>
                    <a:pt x="103487" y="14384"/>
                    <a:pt x="100721" y="11943"/>
                  </a:cubicBezTo>
                  <a:cubicBezTo>
                    <a:pt x="98071" y="9611"/>
                    <a:pt x="94284" y="7516"/>
                    <a:pt x="89464" y="5717"/>
                  </a:cubicBezTo>
                  <a:cubicBezTo>
                    <a:pt x="79573" y="2031"/>
                    <a:pt x="66424" y="0"/>
                    <a:pt x="52444"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5"/>
            <p:cNvSpPr/>
            <p:nvPr/>
          </p:nvSpPr>
          <p:spPr>
            <a:xfrm>
              <a:off x="4744550" y="2572625"/>
              <a:ext cx="2059700" cy="983300"/>
            </a:xfrm>
            <a:custGeom>
              <a:avLst/>
              <a:gdLst/>
              <a:ahLst/>
              <a:cxnLst/>
              <a:rect l="l" t="t" r="r" b="b"/>
              <a:pathLst>
                <a:path w="82388" h="39332" extrusionOk="0">
                  <a:moveTo>
                    <a:pt x="41192" y="372"/>
                  </a:moveTo>
                  <a:cubicBezTo>
                    <a:pt x="63702" y="372"/>
                    <a:pt x="82015" y="9028"/>
                    <a:pt x="82015" y="19668"/>
                  </a:cubicBezTo>
                  <a:cubicBezTo>
                    <a:pt x="82015" y="30306"/>
                    <a:pt x="63702" y="38960"/>
                    <a:pt x="41192" y="38960"/>
                  </a:cubicBezTo>
                  <a:cubicBezTo>
                    <a:pt x="18682" y="38960"/>
                    <a:pt x="368" y="30308"/>
                    <a:pt x="368" y="19668"/>
                  </a:cubicBezTo>
                  <a:cubicBezTo>
                    <a:pt x="368" y="9026"/>
                    <a:pt x="18682" y="372"/>
                    <a:pt x="41192" y="372"/>
                  </a:cubicBezTo>
                  <a:close/>
                  <a:moveTo>
                    <a:pt x="41192" y="1"/>
                  </a:moveTo>
                  <a:cubicBezTo>
                    <a:pt x="30212" y="1"/>
                    <a:pt x="19886" y="2032"/>
                    <a:pt x="12115" y="5724"/>
                  </a:cubicBezTo>
                  <a:cubicBezTo>
                    <a:pt x="8326" y="7525"/>
                    <a:pt x="5351" y="9622"/>
                    <a:pt x="3269" y="11960"/>
                  </a:cubicBezTo>
                  <a:cubicBezTo>
                    <a:pt x="1101" y="14397"/>
                    <a:pt x="1" y="16992"/>
                    <a:pt x="1" y="19668"/>
                  </a:cubicBezTo>
                  <a:cubicBezTo>
                    <a:pt x="1" y="22342"/>
                    <a:pt x="1101" y="24937"/>
                    <a:pt x="3269" y="27372"/>
                  </a:cubicBezTo>
                  <a:cubicBezTo>
                    <a:pt x="5351" y="29710"/>
                    <a:pt x="8326" y="31809"/>
                    <a:pt x="12115" y="33608"/>
                  </a:cubicBezTo>
                  <a:cubicBezTo>
                    <a:pt x="19886" y="37300"/>
                    <a:pt x="30212" y="39331"/>
                    <a:pt x="41192" y="39331"/>
                  </a:cubicBezTo>
                  <a:cubicBezTo>
                    <a:pt x="52176" y="39331"/>
                    <a:pt x="62502" y="37300"/>
                    <a:pt x="70269" y="33608"/>
                  </a:cubicBezTo>
                  <a:cubicBezTo>
                    <a:pt x="74058" y="31809"/>
                    <a:pt x="77035" y="29710"/>
                    <a:pt x="79117" y="27372"/>
                  </a:cubicBezTo>
                  <a:cubicBezTo>
                    <a:pt x="81287" y="24937"/>
                    <a:pt x="82387" y="22344"/>
                    <a:pt x="82387" y="19668"/>
                  </a:cubicBezTo>
                  <a:cubicBezTo>
                    <a:pt x="82387" y="16990"/>
                    <a:pt x="81287" y="14397"/>
                    <a:pt x="79117" y="11960"/>
                  </a:cubicBezTo>
                  <a:cubicBezTo>
                    <a:pt x="77035" y="9622"/>
                    <a:pt x="74058" y="7525"/>
                    <a:pt x="70269" y="5724"/>
                  </a:cubicBezTo>
                  <a:cubicBezTo>
                    <a:pt x="62502" y="2032"/>
                    <a:pt x="52171" y="1"/>
                    <a:pt x="41192"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2">
  <p:cSld name="CUSTOM_21">
    <p:bg>
      <p:bgPr>
        <a:gradFill>
          <a:gsLst>
            <a:gs pos="0">
              <a:schemeClr val="dk1"/>
            </a:gs>
            <a:gs pos="100000">
              <a:schemeClr val="lt1"/>
            </a:gs>
          </a:gsLst>
          <a:path path="circle">
            <a:fillToRect l="50000" t="50000" r="50000" b="50000"/>
          </a:path>
          <a:tileRect/>
        </a:gradFill>
        <a:effectLst/>
      </p:bgPr>
    </p:bg>
    <p:spTree>
      <p:nvGrpSpPr>
        <p:cNvPr id="1" name="Shape 1477"/>
        <p:cNvGrpSpPr/>
        <p:nvPr/>
      </p:nvGrpSpPr>
      <p:grpSpPr>
        <a:xfrm>
          <a:off x="0" y="0"/>
          <a:ext cx="0" cy="0"/>
          <a:chOff x="0" y="0"/>
          <a:chExt cx="0" cy="0"/>
        </a:xfrm>
      </p:grpSpPr>
      <p:grpSp>
        <p:nvGrpSpPr>
          <p:cNvPr id="1478" name="Google Shape;1478;p26"/>
          <p:cNvGrpSpPr/>
          <p:nvPr/>
        </p:nvGrpSpPr>
        <p:grpSpPr>
          <a:xfrm>
            <a:off x="-6800" y="1118835"/>
            <a:ext cx="9143934" cy="4307030"/>
            <a:chOff x="0" y="1181639"/>
            <a:chExt cx="9143934" cy="4307030"/>
          </a:xfrm>
        </p:grpSpPr>
        <p:sp>
          <p:nvSpPr>
            <p:cNvPr id="1479" name="Google Shape;1479;p26"/>
            <p:cNvSpPr/>
            <p:nvPr/>
          </p:nvSpPr>
          <p:spPr>
            <a:xfrm>
              <a:off x="0" y="1209064"/>
              <a:ext cx="9142376" cy="4279605"/>
            </a:xfrm>
            <a:custGeom>
              <a:avLst/>
              <a:gdLst/>
              <a:ahLst/>
              <a:cxnLst/>
              <a:rect l="l" t="t" r="r" b="b"/>
              <a:pathLst>
                <a:path w="242118" h="113337" extrusionOk="0">
                  <a:moveTo>
                    <a:pt x="242118" y="33"/>
                  </a:moveTo>
                  <a:lnTo>
                    <a:pt x="242097" y="113337"/>
                  </a:lnTo>
                  <a:lnTo>
                    <a:pt x="21" y="113337"/>
                  </a:lnTo>
                  <a:lnTo>
                    <a:pt x="0" y="13361"/>
                  </a:lnTo>
                  <a:lnTo>
                    <a:pt x="0" y="0"/>
                  </a:lnTo>
                  <a:lnTo>
                    <a:pt x="61693" y="50955"/>
                  </a:lnTo>
                  <a:cubicBezTo>
                    <a:pt x="67417" y="55653"/>
                    <a:pt x="74794" y="58238"/>
                    <a:pt x="82459" y="58238"/>
                  </a:cubicBezTo>
                  <a:lnTo>
                    <a:pt x="159654" y="58238"/>
                  </a:lnTo>
                  <a:cubicBezTo>
                    <a:pt x="167327" y="58238"/>
                    <a:pt x="174701" y="55653"/>
                    <a:pt x="180421" y="509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6"/>
            <p:cNvSpPr/>
            <p:nvPr/>
          </p:nvSpPr>
          <p:spPr>
            <a:xfrm>
              <a:off x="0" y="1209064"/>
              <a:ext cx="3194874" cy="4279605"/>
            </a:xfrm>
            <a:custGeom>
              <a:avLst/>
              <a:gdLst/>
              <a:ahLst/>
              <a:cxnLst/>
              <a:rect l="l" t="t" r="r" b="b"/>
              <a:pathLst>
                <a:path w="84610" h="113337" extrusionOk="0">
                  <a:moveTo>
                    <a:pt x="67129" y="54443"/>
                  </a:moveTo>
                  <a:cubicBezTo>
                    <a:pt x="65784" y="53643"/>
                    <a:pt x="62903" y="51948"/>
                    <a:pt x="61693" y="50955"/>
                  </a:cubicBezTo>
                  <a:lnTo>
                    <a:pt x="0" y="0"/>
                  </a:lnTo>
                  <a:lnTo>
                    <a:pt x="0" y="13361"/>
                  </a:lnTo>
                  <a:lnTo>
                    <a:pt x="21" y="113337"/>
                  </a:lnTo>
                  <a:lnTo>
                    <a:pt x="84609" y="113337"/>
                  </a:lnTo>
                  <a:cubicBezTo>
                    <a:pt x="83608" y="110317"/>
                    <a:pt x="67626" y="56022"/>
                    <a:pt x="67129" y="544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6"/>
            <p:cNvSpPr/>
            <p:nvPr/>
          </p:nvSpPr>
          <p:spPr>
            <a:xfrm>
              <a:off x="5988394" y="1210310"/>
              <a:ext cx="3154131" cy="4278359"/>
            </a:xfrm>
            <a:custGeom>
              <a:avLst/>
              <a:gdLst/>
              <a:ahLst/>
              <a:cxnLst/>
              <a:rect l="l" t="t" r="r" b="b"/>
              <a:pathLst>
                <a:path w="83531" h="113304" extrusionOk="0">
                  <a:moveTo>
                    <a:pt x="17259" y="52625"/>
                  </a:moveTo>
                  <a:cubicBezTo>
                    <a:pt x="16085" y="57606"/>
                    <a:pt x="1555" y="107732"/>
                    <a:pt x="0" y="113304"/>
                  </a:cubicBezTo>
                  <a:lnTo>
                    <a:pt x="83510" y="113304"/>
                  </a:lnTo>
                  <a:lnTo>
                    <a:pt x="83531" y="0"/>
                  </a:lnTo>
                  <a:cubicBezTo>
                    <a:pt x="83531" y="0"/>
                    <a:pt x="17681" y="52313"/>
                    <a:pt x="17259" y="526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6"/>
            <p:cNvSpPr/>
            <p:nvPr/>
          </p:nvSpPr>
          <p:spPr>
            <a:xfrm>
              <a:off x="0" y="3887258"/>
              <a:ext cx="9142376" cy="569610"/>
            </a:xfrm>
            <a:custGeom>
              <a:avLst/>
              <a:gdLst/>
              <a:ahLst/>
              <a:cxnLst/>
              <a:rect l="l" t="t" r="r" b="b"/>
              <a:pathLst>
                <a:path w="242118" h="15085" extrusionOk="0">
                  <a:moveTo>
                    <a:pt x="242118" y="1"/>
                  </a:moveTo>
                  <a:lnTo>
                    <a:pt x="167454" y="12774"/>
                  </a:lnTo>
                  <a:lnTo>
                    <a:pt x="116947" y="12466"/>
                  </a:lnTo>
                  <a:lnTo>
                    <a:pt x="73896" y="13266"/>
                  </a:lnTo>
                  <a:lnTo>
                    <a:pt x="0" y="349"/>
                  </a:lnTo>
                  <a:lnTo>
                    <a:pt x="0" y="6447"/>
                  </a:lnTo>
                  <a:lnTo>
                    <a:pt x="74294" y="15084"/>
                  </a:lnTo>
                  <a:lnTo>
                    <a:pt x="116947" y="14867"/>
                  </a:lnTo>
                  <a:lnTo>
                    <a:pt x="167151" y="14867"/>
                  </a:lnTo>
                  <a:lnTo>
                    <a:pt x="242118" y="6098"/>
                  </a:lnTo>
                  <a:lnTo>
                    <a:pt x="2421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6"/>
            <p:cNvSpPr/>
            <p:nvPr/>
          </p:nvSpPr>
          <p:spPr>
            <a:xfrm>
              <a:off x="0" y="3087746"/>
              <a:ext cx="9142376" cy="888946"/>
            </a:xfrm>
            <a:custGeom>
              <a:avLst/>
              <a:gdLst/>
              <a:ahLst/>
              <a:cxnLst/>
              <a:rect l="l" t="t" r="r" b="b"/>
              <a:pathLst>
                <a:path w="242118" h="23542" extrusionOk="0">
                  <a:moveTo>
                    <a:pt x="0" y="1"/>
                  </a:moveTo>
                  <a:lnTo>
                    <a:pt x="0" y="6098"/>
                  </a:lnTo>
                  <a:lnTo>
                    <a:pt x="70859" y="23541"/>
                  </a:lnTo>
                  <a:lnTo>
                    <a:pt x="170856" y="23541"/>
                  </a:lnTo>
                  <a:lnTo>
                    <a:pt x="242118" y="6098"/>
                  </a:lnTo>
                  <a:lnTo>
                    <a:pt x="242118" y="1"/>
                  </a:lnTo>
                  <a:lnTo>
                    <a:pt x="171562" y="21448"/>
                  </a:lnTo>
                  <a:lnTo>
                    <a:pt x="121055" y="21141"/>
                  </a:lnTo>
                  <a:lnTo>
                    <a:pt x="70556" y="21448"/>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6"/>
            <p:cNvSpPr/>
            <p:nvPr/>
          </p:nvSpPr>
          <p:spPr>
            <a:xfrm>
              <a:off x="0" y="3807922"/>
              <a:ext cx="9142376" cy="616998"/>
            </a:xfrm>
            <a:custGeom>
              <a:avLst/>
              <a:gdLst/>
              <a:ahLst/>
              <a:cxnLst/>
              <a:rect l="l" t="t" r="r" b="b"/>
              <a:pathLst>
                <a:path w="242118" h="16340" extrusionOk="0">
                  <a:moveTo>
                    <a:pt x="0" y="1"/>
                  </a:moveTo>
                  <a:lnTo>
                    <a:pt x="0" y="4555"/>
                  </a:lnTo>
                  <a:lnTo>
                    <a:pt x="74080" y="16340"/>
                  </a:lnTo>
                  <a:lnTo>
                    <a:pt x="167512" y="16340"/>
                  </a:lnTo>
                  <a:lnTo>
                    <a:pt x="242118" y="4555"/>
                  </a:lnTo>
                  <a:lnTo>
                    <a:pt x="242118" y="957"/>
                  </a:lnTo>
                  <a:lnTo>
                    <a:pt x="168115" y="14255"/>
                  </a:lnTo>
                  <a:lnTo>
                    <a:pt x="74167" y="14255"/>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6"/>
            <p:cNvSpPr/>
            <p:nvPr/>
          </p:nvSpPr>
          <p:spPr>
            <a:xfrm>
              <a:off x="0" y="2921975"/>
              <a:ext cx="9142376" cy="1019067"/>
            </a:xfrm>
            <a:custGeom>
              <a:avLst/>
              <a:gdLst/>
              <a:ahLst/>
              <a:cxnLst/>
              <a:rect l="l" t="t" r="r" b="b"/>
              <a:pathLst>
                <a:path w="242118" h="26988" extrusionOk="0">
                  <a:moveTo>
                    <a:pt x="0" y="0"/>
                  </a:moveTo>
                  <a:lnTo>
                    <a:pt x="0" y="6656"/>
                  </a:lnTo>
                  <a:lnTo>
                    <a:pt x="70863" y="26987"/>
                  </a:lnTo>
                  <a:lnTo>
                    <a:pt x="171250" y="26987"/>
                  </a:lnTo>
                  <a:lnTo>
                    <a:pt x="242118" y="6656"/>
                  </a:lnTo>
                  <a:lnTo>
                    <a:pt x="242118" y="0"/>
                  </a:lnTo>
                  <a:lnTo>
                    <a:pt x="171800" y="24419"/>
                  </a:lnTo>
                  <a:lnTo>
                    <a:pt x="70375" y="2441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6"/>
            <p:cNvSpPr/>
            <p:nvPr/>
          </p:nvSpPr>
          <p:spPr>
            <a:xfrm>
              <a:off x="6047112" y="3219758"/>
              <a:ext cx="649396" cy="1637916"/>
            </a:xfrm>
            <a:custGeom>
              <a:avLst/>
              <a:gdLst/>
              <a:ahLst/>
              <a:cxnLst/>
              <a:rect l="l" t="t" r="r" b="b"/>
              <a:pathLst>
                <a:path w="17198" h="43377" extrusionOk="0">
                  <a:moveTo>
                    <a:pt x="17197" y="1"/>
                  </a:moveTo>
                  <a:lnTo>
                    <a:pt x="14284" y="1790"/>
                  </a:lnTo>
                  <a:lnTo>
                    <a:pt x="0" y="43376"/>
                  </a:lnTo>
                  <a:lnTo>
                    <a:pt x="4026" y="43376"/>
                  </a:lnTo>
                  <a:lnTo>
                    <a:pt x="171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6"/>
            <p:cNvSpPr/>
            <p:nvPr/>
          </p:nvSpPr>
          <p:spPr>
            <a:xfrm>
              <a:off x="6027439" y="3219758"/>
              <a:ext cx="649548" cy="1637916"/>
            </a:xfrm>
            <a:custGeom>
              <a:avLst/>
              <a:gdLst/>
              <a:ahLst/>
              <a:cxnLst/>
              <a:rect l="l" t="t" r="r" b="b"/>
              <a:pathLst>
                <a:path w="17202" h="43377" extrusionOk="0">
                  <a:moveTo>
                    <a:pt x="17201" y="1"/>
                  </a:moveTo>
                  <a:lnTo>
                    <a:pt x="14288" y="1790"/>
                  </a:lnTo>
                  <a:lnTo>
                    <a:pt x="0" y="43376"/>
                  </a:lnTo>
                  <a:lnTo>
                    <a:pt x="4547" y="43376"/>
                  </a:lnTo>
                  <a:lnTo>
                    <a:pt x="172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6"/>
            <p:cNvSpPr/>
            <p:nvPr/>
          </p:nvSpPr>
          <p:spPr>
            <a:xfrm>
              <a:off x="2455825" y="3229700"/>
              <a:ext cx="649396" cy="1628010"/>
            </a:xfrm>
            <a:custGeom>
              <a:avLst/>
              <a:gdLst/>
              <a:ahLst/>
              <a:cxnLst/>
              <a:rect l="l" t="t" r="r" b="b"/>
              <a:pathLst>
                <a:path w="17198" h="43376" extrusionOk="0">
                  <a:moveTo>
                    <a:pt x="1" y="0"/>
                  </a:moveTo>
                  <a:lnTo>
                    <a:pt x="12926" y="43376"/>
                  </a:lnTo>
                  <a:lnTo>
                    <a:pt x="17198" y="43376"/>
                  </a:lnTo>
                  <a:lnTo>
                    <a:pt x="2914" y="178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6"/>
            <p:cNvSpPr/>
            <p:nvPr/>
          </p:nvSpPr>
          <p:spPr>
            <a:xfrm>
              <a:off x="2465752" y="3219758"/>
              <a:ext cx="649396" cy="1637916"/>
            </a:xfrm>
            <a:custGeom>
              <a:avLst/>
              <a:gdLst/>
              <a:ahLst/>
              <a:cxnLst/>
              <a:rect l="l" t="t" r="r" b="b"/>
              <a:pathLst>
                <a:path w="17198" h="43377" extrusionOk="0">
                  <a:moveTo>
                    <a:pt x="0" y="1"/>
                  </a:moveTo>
                  <a:lnTo>
                    <a:pt x="12647" y="43376"/>
                  </a:lnTo>
                  <a:lnTo>
                    <a:pt x="17197" y="43376"/>
                  </a:lnTo>
                  <a:lnTo>
                    <a:pt x="2914" y="179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6"/>
            <p:cNvSpPr/>
            <p:nvPr/>
          </p:nvSpPr>
          <p:spPr>
            <a:xfrm>
              <a:off x="0" y="1181649"/>
              <a:ext cx="9142376" cy="2297469"/>
            </a:xfrm>
            <a:custGeom>
              <a:avLst/>
              <a:gdLst/>
              <a:ahLst/>
              <a:cxnLst/>
              <a:rect l="l" t="t" r="r" b="b"/>
              <a:pathLst>
                <a:path w="242118" h="60844" extrusionOk="0">
                  <a:moveTo>
                    <a:pt x="0" y="0"/>
                  </a:moveTo>
                  <a:lnTo>
                    <a:pt x="0" y="11818"/>
                  </a:lnTo>
                  <a:cubicBezTo>
                    <a:pt x="4739" y="15420"/>
                    <a:pt x="38932" y="39474"/>
                    <a:pt x="59091" y="53031"/>
                  </a:cubicBezTo>
                  <a:cubicBezTo>
                    <a:pt x="65886" y="57598"/>
                    <a:pt x="73444" y="60844"/>
                    <a:pt x="81864" y="60844"/>
                  </a:cubicBezTo>
                  <a:lnTo>
                    <a:pt x="160237" y="60844"/>
                  </a:lnTo>
                  <a:cubicBezTo>
                    <a:pt x="168661" y="60844"/>
                    <a:pt x="176789" y="57167"/>
                    <a:pt x="183531" y="52530"/>
                  </a:cubicBezTo>
                  <a:cubicBezTo>
                    <a:pt x="205508" y="37418"/>
                    <a:pt x="237378" y="14825"/>
                    <a:pt x="242118" y="11227"/>
                  </a:cubicBezTo>
                  <a:lnTo>
                    <a:pt x="242118" y="0"/>
                  </a:lnTo>
                  <a:lnTo>
                    <a:pt x="179580" y="51640"/>
                  </a:lnTo>
                  <a:cubicBezTo>
                    <a:pt x="173786" y="56400"/>
                    <a:pt x="166306" y="59026"/>
                    <a:pt x="158530" y="59026"/>
                  </a:cubicBezTo>
                  <a:lnTo>
                    <a:pt x="83575" y="59026"/>
                  </a:lnTo>
                  <a:cubicBezTo>
                    <a:pt x="75800" y="59026"/>
                    <a:pt x="68324" y="56400"/>
                    <a:pt x="62526" y="51640"/>
                  </a:cubicBez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6"/>
            <p:cNvSpPr/>
            <p:nvPr/>
          </p:nvSpPr>
          <p:spPr>
            <a:xfrm>
              <a:off x="0" y="1181639"/>
              <a:ext cx="9142376" cy="2237204"/>
            </a:xfrm>
            <a:custGeom>
              <a:avLst/>
              <a:gdLst/>
              <a:ahLst/>
              <a:cxnLst/>
              <a:rect l="l" t="t" r="r" b="b"/>
              <a:pathLst>
                <a:path w="242118" h="59248" extrusionOk="0">
                  <a:moveTo>
                    <a:pt x="0" y="0"/>
                  </a:moveTo>
                  <a:lnTo>
                    <a:pt x="0" y="6098"/>
                  </a:lnTo>
                  <a:lnTo>
                    <a:pt x="61721" y="51960"/>
                  </a:lnTo>
                  <a:cubicBezTo>
                    <a:pt x="67441" y="56658"/>
                    <a:pt x="74823" y="59248"/>
                    <a:pt x="82492" y="59248"/>
                  </a:cubicBezTo>
                  <a:lnTo>
                    <a:pt x="159683" y="59248"/>
                  </a:lnTo>
                  <a:cubicBezTo>
                    <a:pt x="167356" y="59248"/>
                    <a:pt x="174734" y="56658"/>
                    <a:pt x="180454" y="51960"/>
                  </a:cubicBezTo>
                  <a:lnTo>
                    <a:pt x="242118" y="6135"/>
                  </a:lnTo>
                  <a:lnTo>
                    <a:pt x="242118" y="0"/>
                  </a:lnTo>
                  <a:lnTo>
                    <a:pt x="177011" y="48419"/>
                  </a:lnTo>
                  <a:cubicBezTo>
                    <a:pt x="172239" y="52338"/>
                    <a:pt x="166076" y="54500"/>
                    <a:pt x="159683" y="54500"/>
                  </a:cubicBezTo>
                  <a:lnTo>
                    <a:pt x="82492" y="54500"/>
                  </a:lnTo>
                  <a:cubicBezTo>
                    <a:pt x="76099" y="54500"/>
                    <a:pt x="69936" y="52338"/>
                    <a:pt x="65164" y="48419"/>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6"/>
            <p:cNvSpPr/>
            <p:nvPr/>
          </p:nvSpPr>
          <p:spPr>
            <a:xfrm>
              <a:off x="6226552" y="4539729"/>
              <a:ext cx="290374" cy="224068"/>
            </a:xfrm>
            <a:custGeom>
              <a:avLst/>
              <a:gdLst/>
              <a:ahLst/>
              <a:cxnLst/>
              <a:rect l="l" t="t" r="r" b="b"/>
              <a:pathLst>
                <a:path w="7690" h="5934" extrusionOk="0">
                  <a:moveTo>
                    <a:pt x="1723" y="0"/>
                  </a:moveTo>
                  <a:lnTo>
                    <a:pt x="0" y="5934"/>
                  </a:lnTo>
                  <a:lnTo>
                    <a:pt x="6048" y="5934"/>
                  </a:lnTo>
                  <a:lnTo>
                    <a:pt x="76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6"/>
            <p:cNvSpPr/>
            <p:nvPr/>
          </p:nvSpPr>
          <p:spPr>
            <a:xfrm>
              <a:off x="6226552" y="4576773"/>
              <a:ext cx="232904" cy="187025"/>
            </a:xfrm>
            <a:custGeom>
              <a:avLst/>
              <a:gdLst/>
              <a:ahLst/>
              <a:cxnLst/>
              <a:rect l="l" t="t" r="r" b="b"/>
              <a:pathLst>
                <a:path w="6168" h="4953" extrusionOk="0">
                  <a:moveTo>
                    <a:pt x="1473" y="0"/>
                  </a:moveTo>
                  <a:lnTo>
                    <a:pt x="0" y="4953"/>
                  </a:lnTo>
                  <a:lnTo>
                    <a:pt x="5027" y="4953"/>
                  </a:lnTo>
                  <a:lnTo>
                    <a:pt x="61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6"/>
            <p:cNvSpPr/>
            <p:nvPr/>
          </p:nvSpPr>
          <p:spPr>
            <a:xfrm>
              <a:off x="6226552" y="4595351"/>
              <a:ext cx="210436" cy="168447"/>
            </a:xfrm>
            <a:custGeom>
              <a:avLst/>
              <a:gdLst/>
              <a:ahLst/>
              <a:cxnLst/>
              <a:rect l="l" t="t" r="r" b="b"/>
              <a:pathLst>
                <a:path w="5573" h="4461" extrusionOk="0">
                  <a:moveTo>
                    <a:pt x="1325" y="0"/>
                  </a:moveTo>
                  <a:lnTo>
                    <a:pt x="0" y="4461"/>
                  </a:lnTo>
                  <a:lnTo>
                    <a:pt x="4546" y="4461"/>
                  </a:lnTo>
                  <a:lnTo>
                    <a:pt x="55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6"/>
            <p:cNvSpPr/>
            <p:nvPr/>
          </p:nvSpPr>
          <p:spPr>
            <a:xfrm>
              <a:off x="2625178" y="4539729"/>
              <a:ext cx="290261" cy="224068"/>
            </a:xfrm>
            <a:custGeom>
              <a:avLst/>
              <a:gdLst/>
              <a:ahLst/>
              <a:cxnLst/>
              <a:rect l="l" t="t" r="r" b="b"/>
              <a:pathLst>
                <a:path w="7687" h="5934" extrusionOk="0">
                  <a:moveTo>
                    <a:pt x="1" y="0"/>
                  </a:moveTo>
                  <a:lnTo>
                    <a:pt x="1634" y="5934"/>
                  </a:lnTo>
                  <a:lnTo>
                    <a:pt x="7686" y="5934"/>
                  </a:lnTo>
                  <a:lnTo>
                    <a:pt x="59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6"/>
            <p:cNvSpPr/>
            <p:nvPr/>
          </p:nvSpPr>
          <p:spPr>
            <a:xfrm>
              <a:off x="2682499" y="4576773"/>
              <a:ext cx="232941" cy="187025"/>
            </a:xfrm>
            <a:custGeom>
              <a:avLst/>
              <a:gdLst/>
              <a:ahLst/>
              <a:cxnLst/>
              <a:rect l="l" t="t" r="r" b="b"/>
              <a:pathLst>
                <a:path w="6169" h="4953" extrusionOk="0">
                  <a:moveTo>
                    <a:pt x="1" y="0"/>
                  </a:moveTo>
                  <a:lnTo>
                    <a:pt x="1142" y="4953"/>
                  </a:lnTo>
                  <a:lnTo>
                    <a:pt x="6168" y="4953"/>
                  </a:lnTo>
                  <a:lnTo>
                    <a:pt x="469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6"/>
            <p:cNvSpPr/>
            <p:nvPr/>
          </p:nvSpPr>
          <p:spPr>
            <a:xfrm>
              <a:off x="2705118" y="4595351"/>
              <a:ext cx="210323" cy="168447"/>
            </a:xfrm>
            <a:custGeom>
              <a:avLst/>
              <a:gdLst/>
              <a:ahLst/>
              <a:cxnLst/>
              <a:rect l="l" t="t" r="r" b="b"/>
              <a:pathLst>
                <a:path w="5570" h="4461" extrusionOk="0">
                  <a:moveTo>
                    <a:pt x="1" y="0"/>
                  </a:moveTo>
                  <a:lnTo>
                    <a:pt x="1027" y="4461"/>
                  </a:lnTo>
                  <a:lnTo>
                    <a:pt x="5569" y="4461"/>
                  </a:lnTo>
                  <a:lnTo>
                    <a:pt x="42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6"/>
            <p:cNvSpPr/>
            <p:nvPr/>
          </p:nvSpPr>
          <p:spPr>
            <a:xfrm>
              <a:off x="3049422" y="4666946"/>
              <a:ext cx="3043683" cy="96854"/>
            </a:xfrm>
            <a:custGeom>
              <a:avLst/>
              <a:gdLst/>
              <a:ahLst/>
              <a:cxnLst/>
              <a:rect l="l" t="t" r="r" b="b"/>
              <a:pathLst>
                <a:path w="80606" h="2565" extrusionOk="0">
                  <a:moveTo>
                    <a:pt x="0" y="0"/>
                  </a:moveTo>
                  <a:lnTo>
                    <a:pt x="801" y="2565"/>
                  </a:lnTo>
                  <a:lnTo>
                    <a:pt x="79805" y="2565"/>
                  </a:lnTo>
                  <a:lnTo>
                    <a:pt x="806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6"/>
            <p:cNvSpPr/>
            <p:nvPr/>
          </p:nvSpPr>
          <p:spPr>
            <a:xfrm>
              <a:off x="0" y="4712637"/>
              <a:ext cx="2689003" cy="464259"/>
            </a:xfrm>
            <a:custGeom>
              <a:avLst/>
              <a:gdLst/>
              <a:ahLst/>
              <a:cxnLst/>
              <a:rect l="l" t="t" r="r" b="b"/>
              <a:pathLst>
                <a:path w="71213" h="12295" extrusionOk="0">
                  <a:moveTo>
                    <a:pt x="70847" y="1"/>
                  </a:moveTo>
                  <a:lnTo>
                    <a:pt x="0" y="5064"/>
                  </a:lnTo>
                  <a:lnTo>
                    <a:pt x="0" y="12294"/>
                  </a:lnTo>
                  <a:lnTo>
                    <a:pt x="71212" y="1355"/>
                  </a:lnTo>
                  <a:lnTo>
                    <a:pt x="708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6"/>
            <p:cNvSpPr/>
            <p:nvPr/>
          </p:nvSpPr>
          <p:spPr>
            <a:xfrm>
              <a:off x="0" y="4703499"/>
              <a:ext cx="2675220" cy="200392"/>
            </a:xfrm>
            <a:custGeom>
              <a:avLst/>
              <a:gdLst/>
              <a:ahLst/>
              <a:cxnLst/>
              <a:rect l="l" t="t" r="r" b="b"/>
              <a:pathLst>
                <a:path w="70848" h="5307" extrusionOk="0">
                  <a:moveTo>
                    <a:pt x="70781" y="1"/>
                  </a:moveTo>
                  <a:lnTo>
                    <a:pt x="0" y="4198"/>
                  </a:lnTo>
                  <a:lnTo>
                    <a:pt x="0" y="5306"/>
                  </a:lnTo>
                  <a:lnTo>
                    <a:pt x="70847" y="243"/>
                  </a:lnTo>
                  <a:lnTo>
                    <a:pt x="7078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6"/>
            <p:cNvSpPr/>
            <p:nvPr/>
          </p:nvSpPr>
          <p:spPr>
            <a:xfrm>
              <a:off x="6454930" y="4712637"/>
              <a:ext cx="2689003" cy="464259"/>
            </a:xfrm>
            <a:custGeom>
              <a:avLst/>
              <a:gdLst/>
              <a:ahLst/>
              <a:cxnLst/>
              <a:rect l="l" t="t" r="r" b="b"/>
              <a:pathLst>
                <a:path w="71213" h="12295" extrusionOk="0">
                  <a:moveTo>
                    <a:pt x="365" y="1"/>
                  </a:moveTo>
                  <a:lnTo>
                    <a:pt x="0" y="1355"/>
                  </a:lnTo>
                  <a:lnTo>
                    <a:pt x="71176" y="12294"/>
                  </a:lnTo>
                  <a:lnTo>
                    <a:pt x="71212" y="5064"/>
                  </a:lnTo>
                  <a:lnTo>
                    <a:pt x="3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6"/>
            <p:cNvSpPr/>
            <p:nvPr/>
          </p:nvSpPr>
          <p:spPr>
            <a:xfrm>
              <a:off x="6468713" y="4703499"/>
              <a:ext cx="2675220" cy="200392"/>
            </a:xfrm>
            <a:custGeom>
              <a:avLst/>
              <a:gdLst/>
              <a:ahLst/>
              <a:cxnLst/>
              <a:rect l="l" t="t" r="r" b="b"/>
              <a:pathLst>
                <a:path w="70848" h="5307" extrusionOk="0">
                  <a:moveTo>
                    <a:pt x="66" y="1"/>
                  </a:moveTo>
                  <a:lnTo>
                    <a:pt x="0" y="243"/>
                  </a:lnTo>
                  <a:lnTo>
                    <a:pt x="70847" y="5306"/>
                  </a:lnTo>
                  <a:lnTo>
                    <a:pt x="70847" y="4198"/>
                  </a:lnTo>
                  <a:lnTo>
                    <a:pt x="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 name="Google Shape;1503;p26"/>
          <p:cNvGrpSpPr/>
          <p:nvPr/>
        </p:nvGrpSpPr>
        <p:grpSpPr>
          <a:xfrm flipH="1">
            <a:off x="6570823" y="2284270"/>
            <a:ext cx="2573177" cy="2896598"/>
            <a:chOff x="20705" y="2342647"/>
            <a:chExt cx="2573177" cy="2896598"/>
          </a:xfrm>
        </p:grpSpPr>
        <p:grpSp>
          <p:nvGrpSpPr>
            <p:cNvPr id="1504" name="Google Shape;1504;p26"/>
            <p:cNvGrpSpPr/>
            <p:nvPr/>
          </p:nvGrpSpPr>
          <p:grpSpPr>
            <a:xfrm>
              <a:off x="152441" y="2342647"/>
              <a:ext cx="2180241" cy="1123991"/>
              <a:chOff x="152441" y="2342647"/>
              <a:chExt cx="2180241" cy="1123991"/>
            </a:xfrm>
          </p:grpSpPr>
          <p:sp>
            <p:nvSpPr>
              <p:cNvPr id="1505" name="Google Shape;1505;p26"/>
              <p:cNvSpPr/>
              <p:nvPr/>
            </p:nvSpPr>
            <p:spPr>
              <a:xfrm>
                <a:off x="1817321" y="3150655"/>
                <a:ext cx="23109" cy="20390"/>
              </a:xfrm>
              <a:custGeom>
                <a:avLst/>
                <a:gdLst/>
                <a:ahLst/>
                <a:cxnLst/>
                <a:rect l="l" t="t" r="r" b="b"/>
                <a:pathLst>
                  <a:path w="612" h="540" extrusionOk="0">
                    <a:moveTo>
                      <a:pt x="306" y="1"/>
                    </a:moveTo>
                    <a:cubicBezTo>
                      <a:pt x="204" y="1"/>
                      <a:pt x="107" y="59"/>
                      <a:pt x="62" y="161"/>
                    </a:cubicBezTo>
                    <a:cubicBezTo>
                      <a:pt x="0" y="292"/>
                      <a:pt x="58" y="452"/>
                      <a:pt x="193" y="513"/>
                    </a:cubicBezTo>
                    <a:cubicBezTo>
                      <a:pt x="229" y="532"/>
                      <a:pt x="268" y="540"/>
                      <a:pt x="305" y="540"/>
                    </a:cubicBezTo>
                    <a:cubicBezTo>
                      <a:pt x="405" y="540"/>
                      <a:pt x="503" y="481"/>
                      <a:pt x="550" y="386"/>
                    </a:cubicBezTo>
                    <a:cubicBezTo>
                      <a:pt x="612" y="251"/>
                      <a:pt x="554" y="87"/>
                      <a:pt x="419" y="25"/>
                    </a:cubicBezTo>
                    <a:cubicBezTo>
                      <a:pt x="382" y="9"/>
                      <a:pt x="344" y="1"/>
                      <a:pt x="30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6"/>
              <p:cNvSpPr/>
              <p:nvPr/>
            </p:nvSpPr>
            <p:spPr>
              <a:xfrm>
                <a:off x="1507719" y="3182752"/>
                <a:ext cx="24808" cy="20164"/>
              </a:xfrm>
              <a:custGeom>
                <a:avLst/>
                <a:gdLst/>
                <a:ahLst/>
                <a:cxnLst/>
                <a:rect l="l" t="t" r="r" b="b"/>
                <a:pathLst>
                  <a:path w="657" h="534" extrusionOk="0">
                    <a:moveTo>
                      <a:pt x="329" y="1"/>
                    </a:moveTo>
                    <a:cubicBezTo>
                      <a:pt x="300" y="1"/>
                      <a:pt x="270" y="6"/>
                      <a:pt x="239" y="16"/>
                    </a:cubicBezTo>
                    <a:cubicBezTo>
                      <a:pt x="17" y="98"/>
                      <a:pt x="1" y="406"/>
                      <a:pt x="214" y="509"/>
                    </a:cubicBezTo>
                    <a:cubicBezTo>
                      <a:pt x="250" y="526"/>
                      <a:pt x="288" y="533"/>
                      <a:pt x="326" y="533"/>
                    </a:cubicBezTo>
                    <a:cubicBezTo>
                      <a:pt x="426" y="533"/>
                      <a:pt x="524" y="477"/>
                      <a:pt x="571" y="382"/>
                    </a:cubicBezTo>
                    <a:cubicBezTo>
                      <a:pt x="656" y="194"/>
                      <a:pt x="512" y="1"/>
                      <a:pt x="329"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6"/>
              <p:cNvSpPr/>
              <p:nvPr/>
            </p:nvSpPr>
            <p:spPr>
              <a:xfrm>
                <a:off x="152441" y="2432140"/>
                <a:ext cx="45425" cy="39157"/>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6"/>
              <p:cNvSpPr/>
              <p:nvPr/>
            </p:nvSpPr>
            <p:spPr>
              <a:xfrm>
                <a:off x="728144" y="2876247"/>
                <a:ext cx="23487" cy="20202"/>
              </a:xfrm>
              <a:custGeom>
                <a:avLst/>
                <a:gdLst/>
                <a:ahLst/>
                <a:cxnLst/>
                <a:rect l="l" t="t" r="r" b="b"/>
                <a:pathLst>
                  <a:path w="622" h="535" extrusionOk="0">
                    <a:moveTo>
                      <a:pt x="318" y="1"/>
                    </a:moveTo>
                    <a:cubicBezTo>
                      <a:pt x="143" y="1"/>
                      <a:pt x="0" y="178"/>
                      <a:pt x="68" y="362"/>
                    </a:cubicBezTo>
                    <a:cubicBezTo>
                      <a:pt x="113" y="476"/>
                      <a:pt x="216" y="535"/>
                      <a:pt x="319" y="535"/>
                    </a:cubicBezTo>
                    <a:cubicBezTo>
                      <a:pt x="416" y="535"/>
                      <a:pt x="513" y="483"/>
                      <a:pt x="560" y="378"/>
                    </a:cubicBezTo>
                    <a:cubicBezTo>
                      <a:pt x="622" y="243"/>
                      <a:pt x="565" y="87"/>
                      <a:pt x="429" y="25"/>
                    </a:cubicBezTo>
                    <a:cubicBezTo>
                      <a:pt x="392" y="8"/>
                      <a:pt x="354" y="1"/>
                      <a:pt x="31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6"/>
              <p:cNvSpPr/>
              <p:nvPr/>
            </p:nvSpPr>
            <p:spPr>
              <a:xfrm>
                <a:off x="1884724" y="3336704"/>
                <a:ext cx="29944" cy="23676"/>
              </a:xfrm>
              <a:custGeom>
                <a:avLst/>
                <a:gdLst/>
                <a:ahLst/>
                <a:cxnLst/>
                <a:rect l="l" t="t" r="r" b="b"/>
                <a:pathLst>
                  <a:path w="793" h="627" extrusionOk="0">
                    <a:moveTo>
                      <a:pt x="446" y="1"/>
                    </a:moveTo>
                    <a:cubicBezTo>
                      <a:pt x="152" y="1"/>
                      <a:pt x="0" y="425"/>
                      <a:pt x="296" y="597"/>
                    </a:cubicBezTo>
                    <a:cubicBezTo>
                      <a:pt x="339" y="617"/>
                      <a:pt x="385" y="626"/>
                      <a:pt x="430" y="626"/>
                    </a:cubicBezTo>
                    <a:cubicBezTo>
                      <a:pt x="550" y="626"/>
                      <a:pt x="664" y="558"/>
                      <a:pt x="718" y="445"/>
                    </a:cubicBezTo>
                    <a:cubicBezTo>
                      <a:pt x="792" y="285"/>
                      <a:pt x="722" y="96"/>
                      <a:pt x="562" y="22"/>
                    </a:cubicBezTo>
                    <a:cubicBezTo>
                      <a:pt x="522" y="8"/>
                      <a:pt x="483" y="1"/>
                      <a:pt x="44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6"/>
              <p:cNvSpPr/>
              <p:nvPr/>
            </p:nvSpPr>
            <p:spPr>
              <a:xfrm>
                <a:off x="1667938" y="3290711"/>
                <a:ext cx="19975" cy="16577"/>
              </a:xfrm>
              <a:custGeom>
                <a:avLst/>
                <a:gdLst/>
                <a:ahLst/>
                <a:cxnLst/>
                <a:rect l="l" t="t" r="r" b="b"/>
                <a:pathLst>
                  <a:path w="529" h="439" extrusionOk="0">
                    <a:moveTo>
                      <a:pt x="245" y="0"/>
                    </a:moveTo>
                    <a:cubicBezTo>
                      <a:pt x="174" y="0"/>
                      <a:pt x="102" y="34"/>
                      <a:pt x="54" y="112"/>
                    </a:cubicBezTo>
                    <a:cubicBezTo>
                      <a:pt x="1" y="227"/>
                      <a:pt x="50" y="362"/>
                      <a:pt x="165" y="419"/>
                    </a:cubicBezTo>
                    <a:cubicBezTo>
                      <a:pt x="195" y="432"/>
                      <a:pt x="227" y="439"/>
                      <a:pt x="258" y="439"/>
                    </a:cubicBezTo>
                    <a:cubicBezTo>
                      <a:pt x="345" y="439"/>
                      <a:pt x="429" y="390"/>
                      <a:pt x="468" y="309"/>
                    </a:cubicBezTo>
                    <a:cubicBezTo>
                      <a:pt x="529" y="134"/>
                      <a:pt x="388" y="0"/>
                      <a:pt x="24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6"/>
              <p:cNvSpPr/>
              <p:nvPr/>
            </p:nvSpPr>
            <p:spPr>
              <a:xfrm>
                <a:off x="1158959" y="3003539"/>
                <a:ext cx="21561" cy="17596"/>
              </a:xfrm>
              <a:custGeom>
                <a:avLst/>
                <a:gdLst/>
                <a:ahLst/>
                <a:cxnLst/>
                <a:rect l="l" t="t" r="r" b="b"/>
                <a:pathLst>
                  <a:path w="571" h="466" extrusionOk="0">
                    <a:moveTo>
                      <a:pt x="288" y="1"/>
                    </a:moveTo>
                    <a:cubicBezTo>
                      <a:pt x="262" y="1"/>
                      <a:pt x="236" y="5"/>
                      <a:pt x="210" y="15"/>
                    </a:cubicBezTo>
                    <a:cubicBezTo>
                      <a:pt x="13" y="85"/>
                      <a:pt x="0" y="360"/>
                      <a:pt x="189" y="442"/>
                    </a:cubicBezTo>
                    <a:cubicBezTo>
                      <a:pt x="222" y="458"/>
                      <a:pt x="256" y="466"/>
                      <a:pt x="290" y="466"/>
                    </a:cubicBezTo>
                    <a:cubicBezTo>
                      <a:pt x="375" y="466"/>
                      <a:pt x="455" y="417"/>
                      <a:pt x="493" y="335"/>
                    </a:cubicBezTo>
                    <a:cubicBezTo>
                      <a:pt x="571" y="176"/>
                      <a:pt x="447" y="1"/>
                      <a:pt x="28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6"/>
              <p:cNvSpPr/>
              <p:nvPr/>
            </p:nvSpPr>
            <p:spPr>
              <a:xfrm>
                <a:off x="217201" y="2698884"/>
                <a:ext cx="19560"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6"/>
              <p:cNvSpPr/>
              <p:nvPr/>
            </p:nvSpPr>
            <p:spPr>
              <a:xfrm>
                <a:off x="2068355" y="3331379"/>
                <a:ext cx="54676" cy="46973"/>
              </a:xfrm>
              <a:custGeom>
                <a:avLst/>
                <a:gdLst/>
                <a:ahLst/>
                <a:cxnLst/>
                <a:rect l="l" t="t" r="r" b="b"/>
                <a:pathLst>
                  <a:path w="1448" h="1244" extrusionOk="0">
                    <a:moveTo>
                      <a:pt x="740" y="1"/>
                    </a:moveTo>
                    <a:cubicBezTo>
                      <a:pt x="335" y="1"/>
                      <a:pt x="1" y="410"/>
                      <a:pt x="160" y="836"/>
                    </a:cubicBezTo>
                    <a:cubicBezTo>
                      <a:pt x="259" y="1106"/>
                      <a:pt x="501" y="1244"/>
                      <a:pt x="744" y="1244"/>
                    </a:cubicBezTo>
                    <a:cubicBezTo>
                      <a:pt x="970" y="1244"/>
                      <a:pt x="1196" y="1124"/>
                      <a:pt x="1308" y="881"/>
                    </a:cubicBezTo>
                    <a:cubicBezTo>
                      <a:pt x="1448" y="569"/>
                      <a:pt x="1313" y="204"/>
                      <a:pt x="1005" y="61"/>
                    </a:cubicBezTo>
                    <a:cubicBezTo>
                      <a:pt x="916" y="19"/>
                      <a:pt x="826" y="1"/>
                      <a:pt x="740"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6"/>
              <p:cNvSpPr/>
              <p:nvPr/>
            </p:nvSpPr>
            <p:spPr>
              <a:xfrm>
                <a:off x="1029439" y="2580881"/>
                <a:ext cx="57206" cy="46596"/>
              </a:xfrm>
              <a:custGeom>
                <a:avLst/>
                <a:gdLst/>
                <a:ahLst/>
                <a:cxnLst/>
                <a:rect l="l" t="t" r="r" b="b"/>
                <a:pathLst>
                  <a:path w="1515" h="1234" extrusionOk="0">
                    <a:moveTo>
                      <a:pt x="762" y="1"/>
                    </a:moveTo>
                    <a:cubicBezTo>
                      <a:pt x="693" y="1"/>
                      <a:pt x="622" y="13"/>
                      <a:pt x="550" y="39"/>
                    </a:cubicBezTo>
                    <a:cubicBezTo>
                      <a:pt x="37" y="223"/>
                      <a:pt x="0" y="937"/>
                      <a:pt x="493" y="1175"/>
                    </a:cubicBezTo>
                    <a:cubicBezTo>
                      <a:pt x="577" y="1215"/>
                      <a:pt x="666" y="1233"/>
                      <a:pt x="754" y="1233"/>
                    </a:cubicBezTo>
                    <a:cubicBezTo>
                      <a:pt x="986" y="1233"/>
                      <a:pt x="1210" y="1102"/>
                      <a:pt x="1317" y="876"/>
                    </a:cubicBezTo>
                    <a:cubicBezTo>
                      <a:pt x="1515" y="449"/>
                      <a:pt x="1185" y="1"/>
                      <a:pt x="7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6"/>
              <p:cNvSpPr/>
              <p:nvPr/>
            </p:nvSpPr>
            <p:spPr>
              <a:xfrm>
                <a:off x="2057782" y="3442057"/>
                <a:ext cx="29037" cy="24582"/>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6"/>
              <p:cNvSpPr/>
              <p:nvPr/>
            </p:nvSpPr>
            <p:spPr>
              <a:xfrm>
                <a:off x="1666843" y="3077324"/>
                <a:ext cx="52562" cy="45539"/>
              </a:xfrm>
              <a:custGeom>
                <a:avLst/>
                <a:gdLst/>
                <a:ahLst/>
                <a:cxnLst/>
                <a:rect l="l" t="t" r="r" b="b"/>
                <a:pathLst>
                  <a:path w="1392" h="1206" extrusionOk="0">
                    <a:moveTo>
                      <a:pt x="693" y="0"/>
                    </a:moveTo>
                    <a:cubicBezTo>
                      <a:pt x="457" y="0"/>
                      <a:pt x="232" y="133"/>
                      <a:pt x="124" y="359"/>
                    </a:cubicBezTo>
                    <a:cubicBezTo>
                      <a:pt x="1" y="662"/>
                      <a:pt x="140" y="1011"/>
                      <a:pt x="436" y="1147"/>
                    </a:cubicBezTo>
                    <a:cubicBezTo>
                      <a:pt x="522" y="1187"/>
                      <a:pt x="612" y="1206"/>
                      <a:pt x="701" y="1206"/>
                    </a:cubicBezTo>
                    <a:cubicBezTo>
                      <a:pt x="922" y="1206"/>
                      <a:pt x="1133" y="1088"/>
                      <a:pt x="1244" y="880"/>
                    </a:cubicBezTo>
                    <a:cubicBezTo>
                      <a:pt x="1392" y="568"/>
                      <a:pt x="1257" y="199"/>
                      <a:pt x="949" y="55"/>
                    </a:cubicBezTo>
                    <a:cubicBezTo>
                      <a:pt x="866" y="18"/>
                      <a:pt x="778" y="0"/>
                      <a:pt x="693"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6"/>
              <p:cNvSpPr/>
              <p:nvPr/>
            </p:nvSpPr>
            <p:spPr>
              <a:xfrm>
                <a:off x="915250" y="2848039"/>
                <a:ext cx="29906" cy="24468"/>
              </a:xfrm>
              <a:custGeom>
                <a:avLst/>
                <a:gdLst/>
                <a:ahLst/>
                <a:cxnLst/>
                <a:rect l="l" t="t" r="r" b="b"/>
                <a:pathLst>
                  <a:path w="792" h="648" extrusionOk="0">
                    <a:moveTo>
                      <a:pt x="397" y="1"/>
                    </a:moveTo>
                    <a:cubicBezTo>
                      <a:pt x="360" y="1"/>
                      <a:pt x="322" y="7"/>
                      <a:pt x="283" y="21"/>
                    </a:cubicBezTo>
                    <a:cubicBezTo>
                      <a:pt x="12" y="120"/>
                      <a:pt x="0" y="497"/>
                      <a:pt x="259" y="616"/>
                    </a:cubicBezTo>
                    <a:cubicBezTo>
                      <a:pt x="303" y="638"/>
                      <a:pt x="350" y="648"/>
                      <a:pt x="396" y="648"/>
                    </a:cubicBezTo>
                    <a:cubicBezTo>
                      <a:pt x="519" y="648"/>
                      <a:pt x="636" y="577"/>
                      <a:pt x="689" y="460"/>
                    </a:cubicBezTo>
                    <a:cubicBezTo>
                      <a:pt x="791" y="235"/>
                      <a:pt x="619" y="1"/>
                      <a:pt x="397"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6"/>
              <p:cNvSpPr/>
              <p:nvPr/>
            </p:nvSpPr>
            <p:spPr>
              <a:xfrm>
                <a:off x="540284" y="2669204"/>
                <a:ext cx="54261" cy="46596"/>
              </a:xfrm>
              <a:custGeom>
                <a:avLst/>
                <a:gdLst/>
                <a:ahLst/>
                <a:cxnLst/>
                <a:rect l="l" t="t" r="r" b="b"/>
                <a:pathLst>
                  <a:path w="1437" h="1234" extrusionOk="0">
                    <a:moveTo>
                      <a:pt x="732" y="0"/>
                    </a:moveTo>
                    <a:cubicBezTo>
                      <a:pt x="333" y="0"/>
                      <a:pt x="0" y="404"/>
                      <a:pt x="156" y="826"/>
                    </a:cubicBezTo>
                    <a:cubicBezTo>
                      <a:pt x="252" y="1096"/>
                      <a:pt x="492" y="1234"/>
                      <a:pt x="733" y="1234"/>
                    </a:cubicBezTo>
                    <a:cubicBezTo>
                      <a:pt x="955" y="1234"/>
                      <a:pt x="1177" y="1118"/>
                      <a:pt x="1289" y="880"/>
                    </a:cubicBezTo>
                    <a:cubicBezTo>
                      <a:pt x="1436" y="572"/>
                      <a:pt x="1301" y="203"/>
                      <a:pt x="993" y="59"/>
                    </a:cubicBezTo>
                    <a:cubicBezTo>
                      <a:pt x="906" y="19"/>
                      <a:pt x="818" y="0"/>
                      <a:pt x="732"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6"/>
              <p:cNvSpPr/>
              <p:nvPr/>
            </p:nvSpPr>
            <p:spPr>
              <a:xfrm>
                <a:off x="1377746" y="3010600"/>
                <a:ext cx="29906" cy="24280"/>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6"/>
              <p:cNvSpPr/>
              <p:nvPr/>
            </p:nvSpPr>
            <p:spPr>
              <a:xfrm>
                <a:off x="1347990" y="2835314"/>
                <a:ext cx="28547" cy="24506"/>
              </a:xfrm>
              <a:custGeom>
                <a:avLst/>
                <a:gdLst/>
                <a:ahLst/>
                <a:cxnLst/>
                <a:rect l="l" t="t" r="r" b="b"/>
                <a:pathLst>
                  <a:path w="756" h="649" extrusionOk="0">
                    <a:moveTo>
                      <a:pt x="385" y="0"/>
                    </a:moveTo>
                    <a:cubicBezTo>
                      <a:pt x="175" y="0"/>
                      <a:pt x="1" y="216"/>
                      <a:pt x="83" y="436"/>
                    </a:cubicBezTo>
                    <a:cubicBezTo>
                      <a:pt x="134" y="577"/>
                      <a:pt x="259" y="649"/>
                      <a:pt x="385" y="649"/>
                    </a:cubicBezTo>
                    <a:cubicBezTo>
                      <a:pt x="501" y="649"/>
                      <a:pt x="618" y="587"/>
                      <a:pt x="677" y="461"/>
                    </a:cubicBezTo>
                    <a:cubicBezTo>
                      <a:pt x="755" y="301"/>
                      <a:pt x="682" y="104"/>
                      <a:pt x="517" y="30"/>
                    </a:cubicBezTo>
                    <a:cubicBezTo>
                      <a:pt x="473" y="10"/>
                      <a:pt x="428" y="0"/>
                      <a:pt x="38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6"/>
              <p:cNvSpPr/>
              <p:nvPr/>
            </p:nvSpPr>
            <p:spPr>
              <a:xfrm>
                <a:off x="816127" y="2460272"/>
                <a:ext cx="54676" cy="46936"/>
              </a:xfrm>
              <a:custGeom>
                <a:avLst/>
                <a:gdLst/>
                <a:ahLst/>
                <a:cxnLst/>
                <a:rect l="l" t="t" r="r" b="b"/>
                <a:pathLst>
                  <a:path w="1448" h="1243" extrusionOk="0">
                    <a:moveTo>
                      <a:pt x="736" y="1"/>
                    </a:moveTo>
                    <a:cubicBezTo>
                      <a:pt x="334" y="1"/>
                      <a:pt x="0" y="408"/>
                      <a:pt x="159" y="836"/>
                    </a:cubicBezTo>
                    <a:cubicBezTo>
                      <a:pt x="257" y="1106"/>
                      <a:pt x="498" y="1243"/>
                      <a:pt x="740" y="1243"/>
                    </a:cubicBezTo>
                    <a:cubicBezTo>
                      <a:pt x="966" y="1243"/>
                      <a:pt x="1193" y="1123"/>
                      <a:pt x="1304" y="882"/>
                    </a:cubicBezTo>
                    <a:cubicBezTo>
                      <a:pt x="1447" y="570"/>
                      <a:pt x="1312" y="205"/>
                      <a:pt x="1000" y="61"/>
                    </a:cubicBezTo>
                    <a:cubicBezTo>
                      <a:pt x="912" y="20"/>
                      <a:pt x="822" y="1"/>
                      <a:pt x="73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6"/>
              <p:cNvSpPr/>
              <p:nvPr/>
            </p:nvSpPr>
            <p:spPr>
              <a:xfrm>
                <a:off x="557918" y="2342647"/>
                <a:ext cx="29944" cy="24431"/>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6"/>
              <p:cNvSpPr/>
              <p:nvPr/>
            </p:nvSpPr>
            <p:spPr>
              <a:xfrm>
                <a:off x="2036334" y="3241319"/>
                <a:ext cx="21183" cy="16426"/>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6"/>
              <p:cNvSpPr/>
              <p:nvPr/>
            </p:nvSpPr>
            <p:spPr>
              <a:xfrm>
                <a:off x="2312367" y="3327075"/>
                <a:ext cx="20315" cy="16124"/>
              </a:xfrm>
              <a:custGeom>
                <a:avLst/>
                <a:gdLst/>
                <a:ahLst/>
                <a:cxnLst/>
                <a:rect l="l" t="t" r="r" b="b"/>
                <a:pathLst>
                  <a:path w="538" h="427" extrusionOk="0">
                    <a:moveTo>
                      <a:pt x="308" y="1"/>
                    </a:moveTo>
                    <a:cubicBezTo>
                      <a:pt x="105" y="1"/>
                      <a:pt x="1" y="287"/>
                      <a:pt x="205" y="404"/>
                    </a:cubicBezTo>
                    <a:cubicBezTo>
                      <a:pt x="236" y="419"/>
                      <a:pt x="268" y="427"/>
                      <a:pt x="299" y="427"/>
                    </a:cubicBezTo>
                    <a:cubicBezTo>
                      <a:pt x="378" y="427"/>
                      <a:pt x="454" y="381"/>
                      <a:pt x="493" y="302"/>
                    </a:cubicBezTo>
                    <a:cubicBezTo>
                      <a:pt x="538" y="195"/>
                      <a:pt x="493" y="68"/>
                      <a:pt x="386" y="15"/>
                    </a:cubicBezTo>
                    <a:cubicBezTo>
                      <a:pt x="359" y="5"/>
                      <a:pt x="332" y="1"/>
                      <a:pt x="30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6"/>
              <p:cNvSpPr/>
              <p:nvPr/>
            </p:nvSpPr>
            <p:spPr>
              <a:xfrm>
                <a:off x="2171027" y="3371368"/>
                <a:ext cx="26243" cy="22543"/>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6"/>
              <p:cNvSpPr/>
              <p:nvPr/>
            </p:nvSpPr>
            <p:spPr>
              <a:xfrm>
                <a:off x="986353" y="2692238"/>
                <a:ext cx="13216" cy="11706"/>
              </a:xfrm>
              <a:custGeom>
                <a:avLst/>
                <a:gdLst/>
                <a:ahLst/>
                <a:cxnLst/>
                <a:rect l="l" t="t" r="r" b="b"/>
                <a:pathLst>
                  <a:path w="350" h="310" extrusionOk="0">
                    <a:moveTo>
                      <a:pt x="174" y="1"/>
                    </a:moveTo>
                    <a:cubicBezTo>
                      <a:pt x="116" y="1"/>
                      <a:pt x="61" y="35"/>
                      <a:pt x="37" y="89"/>
                    </a:cubicBezTo>
                    <a:cubicBezTo>
                      <a:pt x="0" y="167"/>
                      <a:pt x="33" y="262"/>
                      <a:pt x="111" y="294"/>
                    </a:cubicBezTo>
                    <a:cubicBezTo>
                      <a:pt x="132" y="305"/>
                      <a:pt x="154" y="310"/>
                      <a:pt x="176" y="310"/>
                    </a:cubicBezTo>
                    <a:cubicBezTo>
                      <a:pt x="233" y="310"/>
                      <a:pt x="290" y="277"/>
                      <a:pt x="316" y="221"/>
                    </a:cubicBezTo>
                    <a:cubicBezTo>
                      <a:pt x="349" y="143"/>
                      <a:pt x="316" y="48"/>
                      <a:pt x="238" y="15"/>
                    </a:cubicBezTo>
                    <a:cubicBezTo>
                      <a:pt x="218" y="6"/>
                      <a:pt x="196" y="1"/>
                      <a:pt x="174"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6"/>
              <p:cNvSpPr/>
              <p:nvPr/>
            </p:nvSpPr>
            <p:spPr>
              <a:xfrm>
                <a:off x="425188" y="2496409"/>
                <a:ext cx="14236"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26"/>
            <p:cNvGrpSpPr/>
            <p:nvPr/>
          </p:nvGrpSpPr>
          <p:grpSpPr>
            <a:xfrm>
              <a:off x="20705" y="3758301"/>
              <a:ext cx="2340266" cy="1480943"/>
              <a:chOff x="20705" y="3758301"/>
              <a:chExt cx="2340266" cy="1480943"/>
            </a:xfrm>
          </p:grpSpPr>
          <p:grpSp>
            <p:nvGrpSpPr>
              <p:cNvPr id="1529" name="Google Shape;1529;p26"/>
              <p:cNvGrpSpPr/>
              <p:nvPr/>
            </p:nvGrpSpPr>
            <p:grpSpPr>
              <a:xfrm rot="-1434146">
                <a:off x="124719" y="4063247"/>
                <a:ext cx="1689607" cy="871052"/>
                <a:chOff x="152441" y="2342647"/>
                <a:chExt cx="2180241" cy="1123991"/>
              </a:xfrm>
            </p:grpSpPr>
            <p:sp>
              <p:nvSpPr>
                <p:cNvPr id="1530" name="Google Shape;1530;p26"/>
                <p:cNvSpPr/>
                <p:nvPr/>
              </p:nvSpPr>
              <p:spPr>
                <a:xfrm>
                  <a:off x="1817321" y="3150655"/>
                  <a:ext cx="23109" cy="20390"/>
                </a:xfrm>
                <a:custGeom>
                  <a:avLst/>
                  <a:gdLst/>
                  <a:ahLst/>
                  <a:cxnLst/>
                  <a:rect l="l" t="t" r="r" b="b"/>
                  <a:pathLst>
                    <a:path w="612" h="540" extrusionOk="0">
                      <a:moveTo>
                        <a:pt x="306" y="1"/>
                      </a:moveTo>
                      <a:cubicBezTo>
                        <a:pt x="204" y="1"/>
                        <a:pt x="107" y="59"/>
                        <a:pt x="62" y="161"/>
                      </a:cubicBezTo>
                      <a:cubicBezTo>
                        <a:pt x="0" y="292"/>
                        <a:pt x="58" y="452"/>
                        <a:pt x="193" y="513"/>
                      </a:cubicBezTo>
                      <a:cubicBezTo>
                        <a:pt x="229" y="532"/>
                        <a:pt x="268" y="540"/>
                        <a:pt x="305" y="540"/>
                      </a:cubicBezTo>
                      <a:cubicBezTo>
                        <a:pt x="405" y="540"/>
                        <a:pt x="503" y="481"/>
                        <a:pt x="550" y="386"/>
                      </a:cubicBezTo>
                      <a:cubicBezTo>
                        <a:pt x="612" y="251"/>
                        <a:pt x="554" y="87"/>
                        <a:pt x="419" y="25"/>
                      </a:cubicBezTo>
                      <a:cubicBezTo>
                        <a:pt x="382" y="9"/>
                        <a:pt x="344" y="1"/>
                        <a:pt x="30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6"/>
                <p:cNvSpPr/>
                <p:nvPr/>
              </p:nvSpPr>
              <p:spPr>
                <a:xfrm>
                  <a:off x="1507719" y="3182752"/>
                  <a:ext cx="24808" cy="20164"/>
                </a:xfrm>
                <a:custGeom>
                  <a:avLst/>
                  <a:gdLst/>
                  <a:ahLst/>
                  <a:cxnLst/>
                  <a:rect l="l" t="t" r="r" b="b"/>
                  <a:pathLst>
                    <a:path w="657" h="534" extrusionOk="0">
                      <a:moveTo>
                        <a:pt x="329" y="1"/>
                      </a:moveTo>
                      <a:cubicBezTo>
                        <a:pt x="300" y="1"/>
                        <a:pt x="270" y="6"/>
                        <a:pt x="239" y="16"/>
                      </a:cubicBezTo>
                      <a:cubicBezTo>
                        <a:pt x="17" y="98"/>
                        <a:pt x="1" y="406"/>
                        <a:pt x="214" y="509"/>
                      </a:cubicBezTo>
                      <a:cubicBezTo>
                        <a:pt x="250" y="526"/>
                        <a:pt x="288" y="533"/>
                        <a:pt x="326" y="533"/>
                      </a:cubicBezTo>
                      <a:cubicBezTo>
                        <a:pt x="426" y="533"/>
                        <a:pt x="524" y="477"/>
                        <a:pt x="571" y="382"/>
                      </a:cubicBezTo>
                      <a:cubicBezTo>
                        <a:pt x="656" y="194"/>
                        <a:pt x="512" y="1"/>
                        <a:pt x="329"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6"/>
                <p:cNvSpPr/>
                <p:nvPr/>
              </p:nvSpPr>
              <p:spPr>
                <a:xfrm>
                  <a:off x="152441" y="2432140"/>
                  <a:ext cx="45425" cy="39157"/>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6"/>
                <p:cNvSpPr/>
                <p:nvPr/>
              </p:nvSpPr>
              <p:spPr>
                <a:xfrm>
                  <a:off x="728144" y="2876247"/>
                  <a:ext cx="23487" cy="20202"/>
                </a:xfrm>
                <a:custGeom>
                  <a:avLst/>
                  <a:gdLst/>
                  <a:ahLst/>
                  <a:cxnLst/>
                  <a:rect l="l" t="t" r="r" b="b"/>
                  <a:pathLst>
                    <a:path w="622" h="535" extrusionOk="0">
                      <a:moveTo>
                        <a:pt x="318" y="1"/>
                      </a:moveTo>
                      <a:cubicBezTo>
                        <a:pt x="143" y="1"/>
                        <a:pt x="0" y="178"/>
                        <a:pt x="68" y="362"/>
                      </a:cubicBezTo>
                      <a:cubicBezTo>
                        <a:pt x="113" y="476"/>
                        <a:pt x="216" y="535"/>
                        <a:pt x="319" y="535"/>
                      </a:cubicBezTo>
                      <a:cubicBezTo>
                        <a:pt x="416" y="535"/>
                        <a:pt x="513" y="483"/>
                        <a:pt x="560" y="378"/>
                      </a:cubicBezTo>
                      <a:cubicBezTo>
                        <a:pt x="622" y="243"/>
                        <a:pt x="565" y="87"/>
                        <a:pt x="429" y="25"/>
                      </a:cubicBezTo>
                      <a:cubicBezTo>
                        <a:pt x="392" y="8"/>
                        <a:pt x="354" y="1"/>
                        <a:pt x="31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6"/>
                <p:cNvSpPr/>
                <p:nvPr/>
              </p:nvSpPr>
              <p:spPr>
                <a:xfrm>
                  <a:off x="1884724" y="3336704"/>
                  <a:ext cx="29944" cy="23676"/>
                </a:xfrm>
                <a:custGeom>
                  <a:avLst/>
                  <a:gdLst/>
                  <a:ahLst/>
                  <a:cxnLst/>
                  <a:rect l="l" t="t" r="r" b="b"/>
                  <a:pathLst>
                    <a:path w="793" h="627" extrusionOk="0">
                      <a:moveTo>
                        <a:pt x="446" y="1"/>
                      </a:moveTo>
                      <a:cubicBezTo>
                        <a:pt x="152" y="1"/>
                        <a:pt x="0" y="425"/>
                        <a:pt x="296" y="597"/>
                      </a:cubicBezTo>
                      <a:cubicBezTo>
                        <a:pt x="339" y="617"/>
                        <a:pt x="385" y="626"/>
                        <a:pt x="430" y="626"/>
                      </a:cubicBezTo>
                      <a:cubicBezTo>
                        <a:pt x="550" y="626"/>
                        <a:pt x="664" y="558"/>
                        <a:pt x="718" y="445"/>
                      </a:cubicBezTo>
                      <a:cubicBezTo>
                        <a:pt x="792" y="285"/>
                        <a:pt x="722" y="96"/>
                        <a:pt x="562" y="22"/>
                      </a:cubicBezTo>
                      <a:cubicBezTo>
                        <a:pt x="522" y="8"/>
                        <a:pt x="483" y="1"/>
                        <a:pt x="44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6"/>
                <p:cNvSpPr/>
                <p:nvPr/>
              </p:nvSpPr>
              <p:spPr>
                <a:xfrm>
                  <a:off x="1667938" y="3290711"/>
                  <a:ext cx="19975" cy="16577"/>
                </a:xfrm>
                <a:custGeom>
                  <a:avLst/>
                  <a:gdLst/>
                  <a:ahLst/>
                  <a:cxnLst/>
                  <a:rect l="l" t="t" r="r" b="b"/>
                  <a:pathLst>
                    <a:path w="529" h="439" extrusionOk="0">
                      <a:moveTo>
                        <a:pt x="245" y="0"/>
                      </a:moveTo>
                      <a:cubicBezTo>
                        <a:pt x="174" y="0"/>
                        <a:pt x="102" y="34"/>
                        <a:pt x="54" y="112"/>
                      </a:cubicBezTo>
                      <a:cubicBezTo>
                        <a:pt x="1" y="227"/>
                        <a:pt x="50" y="362"/>
                        <a:pt x="165" y="419"/>
                      </a:cubicBezTo>
                      <a:cubicBezTo>
                        <a:pt x="195" y="432"/>
                        <a:pt x="227" y="439"/>
                        <a:pt x="258" y="439"/>
                      </a:cubicBezTo>
                      <a:cubicBezTo>
                        <a:pt x="345" y="439"/>
                        <a:pt x="429" y="390"/>
                        <a:pt x="468" y="309"/>
                      </a:cubicBezTo>
                      <a:cubicBezTo>
                        <a:pt x="529" y="134"/>
                        <a:pt x="388" y="0"/>
                        <a:pt x="24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6"/>
                <p:cNvSpPr/>
                <p:nvPr/>
              </p:nvSpPr>
              <p:spPr>
                <a:xfrm>
                  <a:off x="1158959" y="3003539"/>
                  <a:ext cx="21561" cy="17596"/>
                </a:xfrm>
                <a:custGeom>
                  <a:avLst/>
                  <a:gdLst/>
                  <a:ahLst/>
                  <a:cxnLst/>
                  <a:rect l="l" t="t" r="r" b="b"/>
                  <a:pathLst>
                    <a:path w="571" h="466" extrusionOk="0">
                      <a:moveTo>
                        <a:pt x="288" y="1"/>
                      </a:moveTo>
                      <a:cubicBezTo>
                        <a:pt x="262" y="1"/>
                        <a:pt x="236" y="5"/>
                        <a:pt x="210" y="15"/>
                      </a:cubicBezTo>
                      <a:cubicBezTo>
                        <a:pt x="13" y="85"/>
                        <a:pt x="0" y="360"/>
                        <a:pt x="189" y="442"/>
                      </a:cubicBezTo>
                      <a:cubicBezTo>
                        <a:pt x="222" y="458"/>
                        <a:pt x="256" y="466"/>
                        <a:pt x="290" y="466"/>
                      </a:cubicBezTo>
                      <a:cubicBezTo>
                        <a:pt x="375" y="466"/>
                        <a:pt x="455" y="417"/>
                        <a:pt x="493" y="335"/>
                      </a:cubicBezTo>
                      <a:cubicBezTo>
                        <a:pt x="571" y="176"/>
                        <a:pt x="447" y="1"/>
                        <a:pt x="28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6"/>
                <p:cNvSpPr/>
                <p:nvPr/>
              </p:nvSpPr>
              <p:spPr>
                <a:xfrm>
                  <a:off x="217201" y="2698884"/>
                  <a:ext cx="19560"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6"/>
                <p:cNvSpPr/>
                <p:nvPr/>
              </p:nvSpPr>
              <p:spPr>
                <a:xfrm>
                  <a:off x="2068355" y="3331379"/>
                  <a:ext cx="54676" cy="46973"/>
                </a:xfrm>
                <a:custGeom>
                  <a:avLst/>
                  <a:gdLst/>
                  <a:ahLst/>
                  <a:cxnLst/>
                  <a:rect l="l" t="t" r="r" b="b"/>
                  <a:pathLst>
                    <a:path w="1448" h="1244" extrusionOk="0">
                      <a:moveTo>
                        <a:pt x="740" y="1"/>
                      </a:moveTo>
                      <a:cubicBezTo>
                        <a:pt x="335" y="1"/>
                        <a:pt x="1" y="410"/>
                        <a:pt x="160" y="836"/>
                      </a:cubicBezTo>
                      <a:cubicBezTo>
                        <a:pt x="259" y="1106"/>
                        <a:pt x="501" y="1244"/>
                        <a:pt x="744" y="1244"/>
                      </a:cubicBezTo>
                      <a:cubicBezTo>
                        <a:pt x="970" y="1244"/>
                        <a:pt x="1196" y="1124"/>
                        <a:pt x="1308" y="881"/>
                      </a:cubicBezTo>
                      <a:cubicBezTo>
                        <a:pt x="1448" y="569"/>
                        <a:pt x="1313" y="204"/>
                        <a:pt x="1005" y="61"/>
                      </a:cubicBezTo>
                      <a:cubicBezTo>
                        <a:pt x="916" y="19"/>
                        <a:pt x="826" y="1"/>
                        <a:pt x="740"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6"/>
                <p:cNvSpPr/>
                <p:nvPr/>
              </p:nvSpPr>
              <p:spPr>
                <a:xfrm>
                  <a:off x="1029439" y="2580881"/>
                  <a:ext cx="57206" cy="46596"/>
                </a:xfrm>
                <a:custGeom>
                  <a:avLst/>
                  <a:gdLst/>
                  <a:ahLst/>
                  <a:cxnLst/>
                  <a:rect l="l" t="t" r="r" b="b"/>
                  <a:pathLst>
                    <a:path w="1515" h="1234" extrusionOk="0">
                      <a:moveTo>
                        <a:pt x="762" y="1"/>
                      </a:moveTo>
                      <a:cubicBezTo>
                        <a:pt x="693" y="1"/>
                        <a:pt x="622" y="13"/>
                        <a:pt x="550" y="39"/>
                      </a:cubicBezTo>
                      <a:cubicBezTo>
                        <a:pt x="37" y="223"/>
                        <a:pt x="0" y="937"/>
                        <a:pt x="493" y="1175"/>
                      </a:cubicBezTo>
                      <a:cubicBezTo>
                        <a:pt x="577" y="1215"/>
                        <a:pt x="666" y="1233"/>
                        <a:pt x="754" y="1233"/>
                      </a:cubicBezTo>
                      <a:cubicBezTo>
                        <a:pt x="986" y="1233"/>
                        <a:pt x="1210" y="1102"/>
                        <a:pt x="1317" y="876"/>
                      </a:cubicBezTo>
                      <a:cubicBezTo>
                        <a:pt x="1515" y="449"/>
                        <a:pt x="1185" y="1"/>
                        <a:pt x="7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6"/>
                <p:cNvSpPr/>
                <p:nvPr/>
              </p:nvSpPr>
              <p:spPr>
                <a:xfrm>
                  <a:off x="2057782" y="3442057"/>
                  <a:ext cx="29037" cy="24582"/>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6"/>
                <p:cNvSpPr/>
                <p:nvPr/>
              </p:nvSpPr>
              <p:spPr>
                <a:xfrm>
                  <a:off x="1666843" y="3077324"/>
                  <a:ext cx="52562" cy="45539"/>
                </a:xfrm>
                <a:custGeom>
                  <a:avLst/>
                  <a:gdLst/>
                  <a:ahLst/>
                  <a:cxnLst/>
                  <a:rect l="l" t="t" r="r" b="b"/>
                  <a:pathLst>
                    <a:path w="1392" h="1206" extrusionOk="0">
                      <a:moveTo>
                        <a:pt x="693" y="0"/>
                      </a:moveTo>
                      <a:cubicBezTo>
                        <a:pt x="457" y="0"/>
                        <a:pt x="232" y="133"/>
                        <a:pt x="124" y="359"/>
                      </a:cubicBezTo>
                      <a:cubicBezTo>
                        <a:pt x="1" y="662"/>
                        <a:pt x="140" y="1011"/>
                        <a:pt x="436" y="1147"/>
                      </a:cubicBezTo>
                      <a:cubicBezTo>
                        <a:pt x="522" y="1187"/>
                        <a:pt x="612" y="1206"/>
                        <a:pt x="701" y="1206"/>
                      </a:cubicBezTo>
                      <a:cubicBezTo>
                        <a:pt x="922" y="1206"/>
                        <a:pt x="1133" y="1088"/>
                        <a:pt x="1244" y="880"/>
                      </a:cubicBezTo>
                      <a:cubicBezTo>
                        <a:pt x="1392" y="568"/>
                        <a:pt x="1257" y="199"/>
                        <a:pt x="949" y="55"/>
                      </a:cubicBezTo>
                      <a:cubicBezTo>
                        <a:pt x="866" y="18"/>
                        <a:pt x="778" y="0"/>
                        <a:pt x="693"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6"/>
                <p:cNvSpPr/>
                <p:nvPr/>
              </p:nvSpPr>
              <p:spPr>
                <a:xfrm>
                  <a:off x="915250" y="2848039"/>
                  <a:ext cx="29906" cy="24468"/>
                </a:xfrm>
                <a:custGeom>
                  <a:avLst/>
                  <a:gdLst/>
                  <a:ahLst/>
                  <a:cxnLst/>
                  <a:rect l="l" t="t" r="r" b="b"/>
                  <a:pathLst>
                    <a:path w="792" h="648" extrusionOk="0">
                      <a:moveTo>
                        <a:pt x="397" y="1"/>
                      </a:moveTo>
                      <a:cubicBezTo>
                        <a:pt x="360" y="1"/>
                        <a:pt x="322" y="7"/>
                        <a:pt x="283" y="21"/>
                      </a:cubicBezTo>
                      <a:cubicBezTo>
                        <a:pt x="12" y="120"/>
                        <a:pt x="0" y="497"/>
                        <a:pt x="259" y="616"/>
                      </a:cubicBezTo>
                      <a:cubicBezTo>
                        <a:pt x="303" y="638"/>
                        <a:pt x="350" y="648"/>
                        <a:pt x="396" y="648"/>
                      </a:cubicBezTo>
                      <a:cubicBezTo>
                        <a:pt x="519" y="648"/>
                        <a:pt x="636" y="577"/>
                        <a:pt x="689" y="460"/>
                      </a:cubicBezTo>
                      <a:cubicBezTo>
                        <a:pt x="791" y="235"/>
                        <a:pt x="619" y="1"/>
                        <a:pt x="397"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6"/>
                <p:cNvSpPr/>
                <p:nvPr/>
              </p:nvSpPr>
              <p:spPr>
                <a:xfrm>
                  <a:off x="540284" y="2669204"/>
                  <a:ext cx="54261" cy="46596"/>
                </a:xfrm>
                <a:custGeom>
                  <a:avLst/>
                  <a:gdLst/>
                  <a:ahLst/>
                  <a:cxnLst/>
                  <a:rect l="l" t="t" r="r" b="b"/>
                  <a:pathLst>
                    <a:path w="1437" h="1234" extrusionOk="0">
                      <a:moveTo>
                        <a:pt x="732" y="0"/>
                      </a:moveTo>
                      <a:cubicBezTo>
                        <a:pt x="333" y="0"/>
                        <a:pt x="0" y="404"/>
                        <a:pt x="156" y="826"/>
                      </a:cubicBezTo>
                      <a:cubicBezTo>
                        <a:pt x="252" y="1096"/>
                        <a:pt x="492" y="1234"/>
                        <a:pt x="733" y="1234"/>
                      </a:cubicBezTo>
                      <a:cubicBezTo>
                        <a:pt x="955" y="1234"/>
                        <a:pt x="1177" y="1118"/>
                        <a:pt x="1289" y="880"/>
                      </a:cubicBezTo>
                      <a:cubicBezTo>
                        <a:pt x="1436" y="572"/>
                        <a:pt x="1301" y="203"/>
                        <a:pt x="993" y="59"/>
                      </a:cubicBezTo>
                      <a:cubicBezTo>
                        <a:pt x="906" y="19"/>
                        <a:pt x="818" y="0"/>
                        <a:pt x="732"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6"/>
                <p:cNvSpPr/>
                <p:nvPr/>
              </p:nvSpPr>
              <p:spPr>
                <a:xfrm>
                  <a:off x="1377746" y="3010600"/>
                  <a:ext cx="29906" cy="24280"/>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6"/>
                <p:cNvSpPr/>
                <p:nvPr/>
              </p:nvSpPr>
              <p:spPr>
                <a:xfrm>
                  <a:off x="1347990" y="2835314"/>
                  <a:ext cx="28547" cy="24506"/>
                </a:xfrm>
                <a:custGeom>
                  <a:avLst/>
                  <a:gdLst/>
                  <a:ahLst/>
                  <a:cxnLst/>
                  <a:rect l="l" t="t" r="r" b="b"/>
                  <a:pathLst>
                    <a:path w="756" h="649" extrusionOk="0">
                      <a:moveTo>
                        <a:pt x="385" y="0"/>
                      </a:moveTo>
                      <a:cubicBezTo>
                        <a:pt x="175" y="0"/>
                        <a:pt x="1" y="216"/>
                        <a:pt x="83" y="436"/>
                      </a:cubicBezTo>
                      <a:cubicBezTo>
                        <a:pt x="134" y="577"/>
                        <a:pt x="259" y="649"/>
                        <a:pt x="385" y="649"/>
                      </a:cubicBezTo>
                      <a:cubicBezTo>
                        <a:pt x="501" y="649"/>
                        <a:pt x="618" y="587"/>
                        <a:pt x="677" y="461"/>
                      </a:cubicBezTo>
                      <a:cubicBezTo>
                        <a:pt x="755" y="301"/>
                        <a:pt x="682" y="104"/>
                        <a:pt x="517" y="30"/>
                      </a:cubicBezTo>
                      <a:cubicBezTo>
                        <a:pt x="473" y="10"/>
                        <a:pt x="428" y="0"/>
                        <a:pt x="38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6"/>
                <p:cNvSpPr/>
                <p:nvPr/>
              </p:nvSpPr>
              <p:spPr>
                <a:xfrm>
                  <a:off x="816127" y="2460272"/>
                  <a:ext cx="54676" cy="46936"/>
                </a:xfrm>
                <a:custGeom>
                  <a:avLst/>
                  <a:gdLst/>
                  <a:ahLst/>
                  <a:cxnLst/>
                  <a:rect l="l" t="t" r="r" b="b"/>
                  <a:pathLst>
                    <a:path w="1448" h="1243" extrusionOk="0">
                      <a:moveTo>
                        <a:pt x="736" y="1"/>
                      </a:moveTo>
                      <a:cubicBezTo>
                        <a:pt x="334" y="1"/>
                        <a:pt x="0" y="408"/>
                        <a:pt x="159" y="836"/>
                      </a:cubicBezTo>
                      <a:cubicBezTo>
                        <a:pt x="257" y="1106"/>
                        <a:pt x="498" y="1243"/>
                        <a:pt x="740" y="1243"/>
                      </a:cubicBezTo>
                      <a:cubicBezTo>
                        <a:pt x="966" y="1243"/>
                        <a:pt x="1193" y="1123"/>
                        <a:pt x="1304" y="882"/>
                      </a:cubicBezTo>
                      <a:cubicBezTo>
                        <a:pt x="1447" y="570"/>
                        <a:pt x="1312" y="205"/>
                        <a:pt x="1000" y="61"/>
                      </a:cubicBezTo>
                      <a:cubicBezTo>
                        <a:pt x="912" y="20"/>
                        <a:pt x="822" y="1"/>
                        <a:pt x="73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6"/>
                <p:cNvSpPr/>
                <p:nvPr/>
              </p:nvSpPr>
              <p:spPr>
                <a:xfrm>
                  <a:off x="557918" y="2342647"/>
                  <a:ext cx="29944" cy="24431"/>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6"/>
                <p:cNvSpPr/>
                <p:nvPr/>
              </p:nvSpPr>
              <p:spPr>
                <a:xfrm>
                  <a:off x="2036334" y="3241319"/>
                  <a:ext cx="21183" cy="16426"/>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6"/>
                <p:cNvSpPr/>
                <p:nvPr/>
              </p:nvSpPr>
              <p:spPr>
                <a:xfrm>
                  <a:off x="2312367" y="3327075"/>
                  <a:ext cx="20315" cy="16124"/>
                </a:xfrm>
                <a:custGeom>
                  <a:avLst/>
                  <a:gdLst/>
                  <a:ahLst/>
                  <a:cxnLst/>
                  <a:rect l="l" t="t" r="r" b="b"/>
                  <a:pathLst>
                    <a:path w="538" h="427" extrusionOk="0">
                      <a:moveTo>
                        <a:pt x="308" y="1"/>
                      </a:moveTo>
                      <a:cubicBezTo>
                        <a:pt x="105" y="1"/>
                        <a:pt x="1" y="287"/>
                        <a:pt x="205" y="404"/>
                      </a:cubicBezTo>
                      <a:cubicBezTo>
                        <a:pt x="236" y="419"/>
                        <a:pt x="268" y="427"/>
                        <a:pt x="299" y="427"/>
                      </a:cubicBezTo>
                      <a:cubicBezTo>
                        <a:pt x="378" y="427"/>
                        <a:pt x="454" y="381"/>
                        <a:pt x="493" y="302"/>
                      </a:cubicBezTo>
                      <a:cubicBezTo>
                        <a:pt x="538" y="195"/>
                        <a:pt x="493" y="68"/>
                        <a:pt x="386" y="15"/>
                      </a:cubicBezTo>
                      <a:cubicBezTo>
                        <a:pt x="359" y="5"/>
                        <a:pt x="332" y="1"/>
                        <a:pt x="30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6"/>
                <p:cNvSpPr/>
                <p:nvPr/>
              </p:nvSpPr>
              <p:spPr>
                <a:xfrm>
                  <a:off x="2171027" y="3371368"/>
                  <a:ext cx="26243" cy="22543"/>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6"/>
                <p:cNvSpPr/>
                <p:nvPr/>
              </p:nvSpPr>
              <p:spPr>
                <a:xfrm>
                  <a:off x="986353" y="2692238"/>
                  <a:ext cx="13216" cy="11706"/>
                </a:xfrm>
                <a:custGeom>
                  <a:avLst/>
                  <a:gdLst/>
                  <a:ahLst/>
                  <a:cxnLst/>
                  <a:rect l="l" t="t" r="r" b="b"/>
                  <a:pathLst>
                    <a:path w="350" h="310" extrusionOk="0">
                      <a:moveTo>
                        <a:pt x="174" y="1"/>
                      </a:moveTo>
                      <a:cubicBezTo>
                        <a:pt x="116" y="1"/>
                        <a:pt x="61" y="35"/>
                        <a:pt x="37" y="89"/>
                      </a:cubicBezTo>
                      <a:cubicBezTo>
                        <a:pt x="0" y="167"/>
                        <a:pt x="33" y="262"/>
                        <a:pt x="111" y="294"/>
                      </a:cubicBezTo>
                      <a:cubicBezTo>
                        <a:pt x="132" y="305"/>
                        <a:pt x="154" y="310"/>
                        <a:pt x="176" y="310"/>
                      </a:cubicBezTo>
                      <a:cubicBezTo>
                        <a:pt x="233" y="310"/>
                        <a:pt x="290" y="277"/>
                        <a:pt x="316" y="221"/>
                      </a:cubicBezTo>
                      <a:cubicBezTo>
                        <a:pt x="349" y="143"/>
                        <a:pt x="316" y="48"/>
                        <a:pt x="238" y="15"/>
                      </a:cubicBezTo>
                      <a:cubicBezTo>
                        <a:pt x="218" y="6"/>
                        <a:pt x="196" y="1"/>
                        <a:pt x="174"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6"/>
                <p:cNvSpPr/>
                <p:nvPr/>
              </p:nvSpPr>
              <p:spPr>
                <a:xfrm>
                  <a:off x="425188" y="2496409"/>
                  <a:ext cx="14236"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3" name="Google Shape;1553;p26"/>
              <p:cNvSpPr/>
              <p:nvPr/>
            </p:nvSpPr>
            <p:spPr>
              <a:xfrm rot="-1434260">
                <a:off x="2118364" y="4525893"/>
                <a:ext cx="23176" cy="18816"/>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6"/>
              <p:cNvSpPr/>
              <p:nvPr/>
            </p:nvSpPr>
            <p:spPr>
              <a:xfrm rot="-1434260">
                <a:off x="2327802" y="4484192"/>
                <a:ext cx="16416" cy="12729"/>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6"/>
              <p:cNvSpPr/>
              <p:nvPr/>
            </p:nvSpPr>
            <p:spPr>
              <a:xfrm rot="-1434260">
                <a:off x="2299429" y="4607989"/>
                <a:ext cx="19225" cy="15626"/>
              </a:xfrm>
              <a:custGeom>
                <a:avLst/>
                <a:gdLst/>
                <a:ahLst/>
                <a:cxnLst/>
                <a:rect l="l" t="t" r="r" b="b"/>
                <a:pathLst>
                  <a:path w="657" h="534" extrusionOk="0">
                    <a:moveTo>
                      <a:pt x="329" y="1"/>
                    </a:moveTo>
                    <a:cubicBezTo>
                      <a:pt x="300" y="1"/>
                      <a:pt x="270" y="6"/>
                      <a:pt x="239" y="16"/>
                    </a:cubicBezTo>
                    <a:cubicBezTo>
                      <a:pt x="17" y="98"/>
                      <a:pt x="1" y="406"/>
                      <a:pt x="214" y="509"/>
                    </a:cubicBezTo>
                    <a:cubicBezTo>
                      <a:pt x="250" y="526"/>
                      <a:pt x="288" y="533"/>
                      <a:pt x="326" y="533"/>
                    </a:cubicBezTo>
                    <a:cubicBezTo>
                      <a:pt x="426" y="533"/>
                      <a:pt x="524" y="477"/>
                      <a:pt x="571" y="382"/>
                    </a:cubicBezTo>
                    <a:cubicBezTo>
                      <a:pt x="656" y="194"/>
                      <a:pt x="512" y="1"/>
                      <a:pt x="329"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6"/>
              <p:cNvSpPr/>
              <p:nvPr/>
            </p:nvSpPr>
            <p:spPr>
              <a:xfrm rot="-1434260">
                <a:off x="1960551" y="4623677"/>
                <a:ext cx="40733" cy="35291"/>
              </a:xfrm>
              <a:custGeom>
                <a:avLst/>
                <a:gdLst/>
                <a:ahLst/>
                <a:cxnLst/>
                <a:rect l="l" t="t" r="r" b="b"/>
                <a:pathLst>
                  <a:path w="1392" h="1206" extrusionOk="0">
                    <a:moveTo>
                      <a:pt x="693" y="0"/>
                    </a:moveTo>
                    <a:cubicBezTo>
                      <a:pt x="457" y="0"/>
                      <a:pt x="232" y="133"/>
                      <a:pt x="124" y="359"/>
                    </a:cubicBezTo>
                    <a:cubicBezTo>
                      <a:pt x="1" y="662"/>
                      <a:pt x="140" y="1011"/>
                      <a:pt x="436" y="1147"/>
                    </a:cubicBezTo>
                    <a:cubicBezTo>
                      <a:pt x="522" y="1187"/>
                      <a:pt x="612" y="1206"/>
                      <a:pt x="701" y="1206"/>
                    </a:cubicBezTo>
                    <a:cubicBezTo>
                      <a:pt x="922" y="1206"/>
                      <a:pt x="1133" y="1088"/>
                      <a:pt x="1244" y="880"/>
                    </a:cubicBezTo>
                    <a:cubicBezTo>
                      <a:pt x="1392" y="568"/>
                      <a:pt x="1257" y="199"/>
                      <a:pt x="949" y="55"/>
                    </a:cubicBezTo>
                    <a:cubicBezTo>
                      <a:pt x="866" y="18"/>
                      <a:pt x="778" y="0"/>
                      <a:pt x="693"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6"/>
              <p:cNvSpPr/>
              <p:nvPr/>
            </p:nvSpPr>
            <p:spPr>
              <a:xfrm rot="-1434260">
                <a:off x="2335574" y="4636550"/>
                <a:ext cx="22503" cy="19050"/>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26"/>
            <p:cNvGrpSpPr/>
            <p:nvPr/>
          </p:nvGrpSpPr>
          <p:grpSpPr>
            <a:xfrm>
              <a:off x="49568" y="3227186"/>
              <a:ext cx="2544314" cy="966285"/>
              <a:chOff x="49568" y="3227186"/>
              <a:chExt cx="2544314" cy="966285"/>
            </a:xfrm>
          </p:grpSpPr>
          <p:grpSp>
            <p:nvGrpSpPr>
              <p:cNvPr id="1559" name="Google Shape;1559;p26"/>
              <p:cNvGrpSpPr/>
              <p:nvPr/>
            </p:nvGrpSpPr>
            <p:grpSpPr>
              <a:xfrm rot="-735074">
                <a:off x="107285" y="3360752"/>
                <a:ext cx="1332606" cy="687006"/>
                <a:chOff x="152441" y="2342647"/>
                <a:chExt cx="2180241" cy="1123991"/>
              </a:xfrm>
            </p:grpSpPr>
            <p:sp>
              <p:nvSpPr>
                <p:cNvPr id="1560" name="Google Shape;1560;p26"/>
                <p:cNvSpPr/>
                <p:nvPr/>
              </p:nvSpPr>
              <p:spPr>
                <a:xfrm>
                  <a:off x="1817321" y="3150655"/>
                  <a:ext cx="23109" cy="20390"/>
                </a:xfrm>
                <a:custGeom>
                  <a:avLst/>
                  <a:gdLst/>
                  <a:ahLst/>
                  <a:cxnLst/>
                  <a:rect l="l" t="t" r="r" b="b"/>
                  <a:pathLst>
                    <a:path w="612" h="540" extrusionOk="0">
                      <a:moveTo>
                        <a:pt x="306" y="1"/>
                      </a:moveTo>
                      <a:cubicBezTo>
                        <a:pt x="204" y="1"/>
                        <a:pt x="107" y="59"/>
                        <a:pt x="62" y="161"/>
                      </a:cubicBezTo>
                      <a:cubicBezTo>
                        <a:pt x="0" y="292"/>
                        <a:pt x="58" y="452"/>
                        <a:pt x="193" y="513"/>
                      </a:cubicBezTo>
                      <a:cubicBezTo>
                        <a:pt x="229" y="532"/>
                        <a:pt x="268" y="540"/>
                        <a:pt x="305" y="540"/>
                      </a:cubicBezTo>
                      <a:cubicBezTo>
                        <a:pt x="405" y="540"/>
                        <a:pt x="503" y="481"/>
                        <a:pt x="550" y="386"/>
                      </a:cubicBezTo>
                      <a:cubicBezTo>
                        <a:pt x="612" y="251"/>
                        <a:pt x="554" y="87"/>
                        <a:pt x="419" y="25"/>
                      </a:cubicBezTo>
                      <a:cubicBezTo>
                        <a:pt x="382" y="9"/>
                        <a:pt x="344" y="1"/>
                        <a:pt x="30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6"/>
                <p:cNvSpPr/>
                <p:nvPr/>
              </p:nvSpPr>
              <p:spPr>
                <a:xfrm>
                  <a:off x="1507719" y="3182752"/>
                  <a:ext cx="24808" cy="20164"/>
                </a:xfrm>
                <a:custGeom>
                  <a:avLst/>
                  <a:gdLst/>
                  <a:ahLst/>
                  <a:cxnLst/>
                  <a:rect l="l" t="t" r="r" b="b"/>
                  <a:pathLst>
                    <a:path w="657" h="534" extrusionOk="0">
                      <a:moveTo>
                        <a:pt x="329" y="1"/>
                      </a:moveTo>
                      <a:cubicBezTo>
                        <a:pt x="300" y="1"/>
                        <a:pt x="270" y="6"/>
                        <a:pt x="239" y="16"/>
                      </a:cubicBezTo>
                      <a:cubicBezTo>
                        <a:pt x="17" y="98"/>
                        <a:pt x="1" y="406"/>
                        <a:pt x="214" y="509"/>
                      </a:cubicBezTo>
                      <a:cubicBezTo>
                        <a:pt x="250" y="526"/>
                        <a:pt x="288" y="533"/>
                        <a:pt x="326" y="533"/>
                      </a:cubicBezTo>
                      <a:cubicBezTo>
                        <a:pt x="426" y="533"/>
                        <a:pt x="524" y="477"/>
                        <a:pt x="571" y="382"/>
                      </a:cubicBezTo>
                      <a:cubicBezTo>
                        <a:pt x="656" y="194"/>
                        <a:pt x="512" y="1"/>
                        <a:pt x="329"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6"/>
                <p:cNvSpPr/>
                <p:nvPr/>
              </p:nvSpPr>
              <p:spPr>
                <a:xfrm>
                  <a:off x="152441" y="2432140"/>
                  <a:ext cx="45425" cy="39157"/>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6"/>
                <p:cNvSpPr/>
                <p:nvPr/>
              </p:nvSpPr>
              <p:spPr>
                <a:xfrm>
                  <a:off x="728144" y="2876247"/>
                  <a:ext cx="23487" cy="20202"/>
                </a:xfrm>
                <a:custGeom>
                  <a:avLst/>
                  <a:gdLst/>
                  <a:ahLst/>
                  <a:cxnLst/>
                  <a:rect l="l" t="t" r="r" b="b"/>
                  <a:pathLst>
                    <a:path w="622" h="535" extrusionOk="0">
                      <a:moveTo>
                        <a:pt x="318" y="1"/>
                      </a:moveTo>
                      <a:cubicBezTo>
                        <a:pt x="143" y="1"/>
                        <a:pt x="0" y="178"/>
                        <a:pt x="68" y="362"/>
                      </a:cubicBezTo>
                      <a:cubicBezTo>
                        <a:pt x="113" y="476"/>
                        <a:pt x="216" y="535"/>
                        <a:pt x="319" y="535"/>
                      </a:cubicBezTo>
                      <a:cubicBezTo>
                        <a:pt x="416" y="535"/>
                        <a:pt x="513" y="483"/>
                        <a:pt x="560" y="378"/>
                      </a:cubicBezTo>
                      <a:cubicBezTo>
                        <a:pt x="622" y="243"/>
                        <a:pt x="565" y="87"/>
                        <a:pt x="429" y="25"/>
                      </a:cubicBezTo>
                      <a:cubicBezTo>
                        <a:pt x="392" y="8"/>
                        <a:pt x="354" y="1"/>
                        <a:pt x="31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6"/>
                <p:cNvSpPr/>
                <p:nvPr/>
              </p:nvSpPr>
              <p:spPr>
                <a:xfrm>
                  <a:off x="1884724" y="3336704"/>
                  <a:ext cx="29944" cy="23676"/>
                </a:xfrm>
                <a:custGeom>
                  <a:avLst/>
                  <a:gdLst/>
                  <a:ahLst/>
                  <a:cxnLst/>
                  <a:rect l="l" t="t" r="r" b="b"/>
                  <a:pathLst>
                    <a:path w="793" h="627" extrusionOk="0">
                      <a:moveTo>
                        <a:pt x="446" y="1"/>
                      </a:moveTo>
                      <a:cubicBezTo>
                        <a:pt x="152" y="1"/>
                        <a:pt x="0" y="425"/>
                        <a:pt x="296" y="597"/>
                      </a:cubicBezTo>
                      <a:cubicBezTo>
                        <a:pt x="339" y="617"/>
                        <a:pt x="385" y="626"/>
                        <a:pt x="430" y="626"/>
                      </a:cubicBezTo>
                      <a:cubicBezTo>
                        <a:pt x="550" y="626"/>
                        <a:pt x="664" y="558"/>
                        <a:pt x="718" y="445"/>
                      </a:cubicBezTo>
                      <a:cubicBezTo>
                        <a:pt x="792" y="285"/>
                        <a:pt x="722" y="96"/>
                        <a:pt x="562" y="22"/>
                      </a:cubicBezTo>
                      <a:cubicBezTo>
                        <a:pt x="522" y="8"/>
                        <a:pt x="483" y="1"/>
                        <a:pt x="44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6"/>
                <p:cNvSpPr/>
                <p:nvPr/>
              </p:nvSpPr>
              <p:spPr>
                <a:xfrm>
                  <a:off x="1667938" y="3290711"/>
                  <a:ext cx="19975" cy="16577"/>
                </a:xfrm>
                <a:custGeom>
                  <a:avLst/>
                  <a:gdLst/>
                  <a:ahLst/>
                  <a:cxnLst/>
                  <a:rect l="l" t="t" r="r" b="b"/>
                  <a:pathLst>
                    <a:path w="529" h="439" extrusionOk="0">
                      <a:moveTo>
                        <a:pt x="245" y="0"/>
                      </a:moveTo>
                      <a:cubicBezTo>
                        <a:pt x="174" y="0"/>
                        <a:pt x="102" y="34"/>
                        <a:pt x="54" y="112"/>
                      </a:cubicBezTo>
                      <a:cubicBezTo>
                        <a:pt x="1" y="227"/>
                        <a:pt x="50" y="362"/>
                        <a:pt x="165" y="419"/>
                      </a:cubicBezTo>
                      <a:cubicBezTo>
                        <a:pt x="195" y="432"/>
                        <a:pt x="227" y="439"/>
                        <a:pt x="258" y="439"/>
                      </a:cubicBezTo>
                      <a:cubicBezTo>
                        <a:pt x="345" y="439"/>
                        <a:pt x="429" y="390"/>
                        <a:pt x="468" y="309"/>
                      </a:cubicBezTo>
                      <a:cubicBezTo>
                        <a:pt x="529" y="134"/>
                        <a:pt x="388" y="0"/>
                        <a:pt x="24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6"/>
                <p:cNvSpPr/>
                <p:nvPr/>
              </p:nvSpPr>
              <p:spPr>
                <a:xfrm>
                  <a:off x="1158959" y="3003539"/>
                  <a:ext cx="21561" cy="17596"/>
                </a:xfrm>
                <a:custGeom>
                  <a:avLst/>
                  <a:gdLst/>
                  <a:ahLst/>
                  <a:cxnLst/>
                  <a:rect l="l" t="t" r="r" b="b"/>
                  <a:pathLst>
                    <a:path w="571" h="466" extrusionOk="0">
                      <a:moveTo>
                        <a:pt x="288" y="1"/>
                      </a:moveTo>
                      <a:cubicBezTo>
                        <a:pt x="262" y="1"/>
                        <a:pt x="236" y="5"/>
                        <a:pt x="210" y="15"/>
                      </a:cubicBezTo>
                      <a:cubicBezTo>
                        <a:pt x="13" y="85"/>
                        <a:pt x="0" y="360"/>
                        <a:pt x="189" y="442"/>
                      </a:cubicBezTo>
                      <a:cubicBezTo>
                        <a:pt x="222" y="458"/>
                        <a:pt x="256" y="466"/>
                        <a:pt x="290" y="466"/>
                      </a:cubicBezTo>
                      <a:cubicBezTo>
                        <a:pt x="375" y="466"/>
                        <a:pt x="455" y="417"/>
                        <a:pt x="493" y="335"/>
                      </a:cubicBezTo>
                      <a:cubicBezTo>
                        <a:pt x="571" y="176"/>
                        <a:pt x="447" y="1"/>
                        <a:pt x="28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6"/>
                <p:cNvSpPr/>
                <p:nvPr/>
              </p:nvSpPr>
              <p:spPr>
                <a:xfrm>
                  <a:off x="217201" y="2698884"/>
                  <a:ext cx="19560"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6"/>
                <p:cNvSpPr/>
                <p:nvPr/>
              </p:nvSpPr>
              <p:spPr>
                <a:xfrm>
                  <a:off x="2068355" y="3331379"/>
                  <a:ext cx="54676" cy="46973"/>
                </a:xfrm>
                <a:custGeom>
                  <a:avLst/>
                  <a:gdLst/>
                  <a:ahLst/>
                  <a:cxnLst/>
                  <a:rect l="l" t="t" r="r" b="b"/>
                  <a:pathLst>
                    <a:path w="1448" h="1244" extrusionOk="0">
                      <a:moveTo>
                        <a:pt x="740" y="1"/>
                      </a:moveTo>
                      <a:cubicBezTo>
                        <a:pt x="335" y="1"/>
                        <a:pt x="1" y="410"/>
                        <a:pt x="160" y="836"/>
                      </a:cubicBezTo>
                      <a:cubicBezTo>
                        <a:pt x="259" y="1106"/>
                        <a:pt x="501" y="1244"/>
                        <a:pt x="744" y="1244"/>
                      </a:cubicBezTo>
                      <a:cubicBezTo>
                        <a:pt x="970" y="1244"/>
                        <a:pt x="1196" y="1124"/>
                        <a:pt x="1308" y="881"/>
                      </a:cubicBezTo>
                      <a:cubicBezTo>
                        <a:pt x="1448" y="569"/>
                        <a:pt x="1313" y="204"/>
                        <a:pt x="1005" y="61"/>
                      </a:cubicBezTo>
                      <a:cubicBezTo>
                        <a:pt x="916" y="19"/>
                        <a:pt x="826" y="1"/>
                        <a:pt x="740"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6"/>
                <p:cNvSpPr/>
                <p:nvPr/>
              </p:nvSpPr>
              <p:spPr>
                <a:xfrm>
                  <a:off x="1029439" y="2580881"/>
                  <a:ext cx="57206" cy="46596"/>
                </a:xfrm>
                <a:custGeom>
                  <a:avLst/>
                  <a:gdLst/>
                  <a:ahLst/>
                  <a:cxnLst/>
                  <a:rect l="l" t="t" r="r" b="b"/>
                  <a:pathLst>
                    <a:path w="1515" h="1234" extrusionOk="0">
                      <a:moveTo>
                        <a:pt x="762" y="1"/>
                      </a:moveTo>
                      <a:cubicBezTo>
                        <a:pt x="693" y="1"/>
                        <a:pt x="622" y="13"/>
                        <a:pt x="550" y="39"/>
                      </a:cubicBezTo>
                      <a:cubicBezTo>
                        <a:pt x="37" y="223"/>
                        <a:pt x="0" y="937"/>
                        <a:pt x="493" y="1175"/>
                      </a:cubicBezTo>
                      <a:cubicBezTo>
                        <a:pt x="577" y="1215"/>
                        <a:pt x="666" y="1233"/>
                        <a:pt x="754" y="1233"/>
                      </a:cubicBezTo>
                      <a:cubicBezTo>
                        <a:pt x="986" y="1233"/>
                        <a:pt x="1210" y="1102"/>
                        <a:pt x="1317" y="876"/>
                      </a:cubicBezTo>
                      <a:cubicBezTo>
                        <a:pt x="1515" y="449"/>
                        <a:pt x="1185" y="1"/>
                        <a:pt x="7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6"/>
                <p:cNvSpPr/>
                <p:nvPr/>
              </p:nvSpPr>
              <p:spPr>
                <a:xfrm>
                  <a:off x="2057782" y="3442057"/>
                  <a:ext cx="29037" cy="24582"/>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6"/>
                <p:cNvSpPr/>
                <p:nvPr/>
              </p:nvSpPr>
              <p:spPr>
                <a:xfrm>
                  <a:off x="1666843" y="3077324"/>
                  <a:ext cx="52562" cy="45539"/>
                </a:xfrm>
                <a:custGeom>
                  <a:avLst/>
                  <a:gdLst/>
                  <a:ahLst/>
                  <a:cxnLst/>
                  <a:rect l="l" t="t" r="r" b="b"/>
                  <a:pathLst>
                    <a:path w="1392" h="1206" extrusionOk="0">
                      <a:moveTo>
                        <a:pt x="693" y="0"/>
                      </a:moveTo>
                      <a:cubicBezTo>
                        <a:pt x="457" y="0"/>
                        <a:pt x="232" y="133"/>
                        <a:pt x="124" y="359"/>
                      </a:cubicBezTo>
                      <a:cubicBezTo>
                        <a:pt x="1" y="662"/>
                        <a:pt x="140" y="1011"/>
                        <a:pt x="436" y="1147"/>
                      </a:cubicBezTo>
                      <a:cubicBezTo>
                        <a:pt x="522" y="1187"/>
                        <a:pt x="612" y="1206"/>
                        <a:pt x="701" y="1206"/>
                      </a:cubicBezTo>
                      <a:cubicBezTo>
                        <a:pt x="922" y="1206"/>
                        <a:pt x="1133" y="1088"/>
                        <a:pt x="1244" y="880"/>
                      </a:cubicBezTo>
                      <a:cubicBezTo>
                        <a:pt x="1392" y="568"/>
                        <a:pt x="1257" y="199"/>
                        <a:pt x="949" y="55"/>
                      </a:cubicBezTo>
                      <a:cubicBezTo>
                        <a:pt x="866" y="18"/>
                        <a:pt x="778" y="0"/>
                        <a:pt x="693"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6"/>
                <p:cNvSpPr/>
                <p:nvPr/>
              </p:nvSpPr>
              <p:spPr>
                <a:xfrm>
                  <a:off x="915250" y="2848039"/>
                  <a:ext cx="29906" cy="24468"/>
                </a:xfrm>
                <a:custGeom>
                  <a:avLst/>
                  <a:gdLst/>
                  <a:ahLst/>
                  <a:cxnLst/>
                  <a:rect l="l" t="t" r="r" b="b"/>
                  <a:pathLst>
                    <a:path w="792" h="648" extrusionOk="0">
                      <a:moveTo>
                        <a:pt x="397" y="1"/>
                      </a:moveTo>
                      <a:cubicBezTo>
                        <a:pt x="360" y="1"/>
                        <a:pt x="322" y="7"/>
                        <a:pt x="283" y="21"/>
                      </a:cubicBezTo>
                      <a:cubicBezTo>
                        <a:pt x="12" y="120"/>
                        <a:pt x="0" y="497"/>
                        <a:pt x="259" y="616"/>
                      </a:cubicBezTo>
                      <a:cubicBezTo>
                        <a:pt x="303" y="638"/>
                        <a:pt x="350" y="648"/>
                        <a:pt x="396" y="648"/>
                      </a:cubicBezTo>
                      <a:cubicBezTo>
                        <a:pt x="519" y="648"/>
                        <a:pt x="636" y="577"/>
                        <a:pt x="689" y="460"/>
                      </a:cubicBezTo>
                      <a:cubicBezTo>
                        <a:pt x="791" y="235"/>
                        <a:pt x="619" y="1"/>
                        <a:pt x="397"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6"/>
                <p:cNvSpPr/>
                <p:nvPr/>
              </p:nvSpPr>
              <p:spPr>
                <a:xfrm>
                  <a:off x="540284" y="2669204"/>
                  <a:ext cx="54261" cy="46596"/>
                </a:xfrm>
                <a:custGeom>
                  <a:avLst/>
                  <a:gdLst/>
                  <a:ahLst/>
                  <a:cxnLst/>
                  <a:rect l="l" t="t" r="r" b="b"/>
                  <a:pathLst>
                    <a:path w="1437" h="1234" extrusionOk="0">
                      <a:moveTo>
                        <a:pt x="732" y="0"/>
                      </a:moveTo>
                      <a:cubicBezTo>
                        <a:pt x="333" y="0"/>
                        <a:pt x="0" y="404"/>
                        <a:pt x="156" y="826"/>
                      </a:cubicBezTo>
                      <a:cubicBezTo>
                        <a:pt x="252" y="1096"/>
                        <a:pt x="492" y="1234"/>
                        <a:pt x="733" y="1234"/>
                      </a:cubicBezTo>
                      <a:cubicBezTo>
                        <a:pt x="955" y="1234"/>
                        <a:pt x="1177" y="1118"/>
                        <a:pt x="1289" y="880"/>
                      </a:cubicBezTo>
                      <a:cubicBezTo>
                        <a:pt x="1436" y="572"/>
                        <a:pt x="1301" y="203"/>
                        <a:pt x="993" y="59"/>
                      </a:cubicBezTo>
                      <a:cubicBezTo>
                        <a:pt x="906" y="19"/>
                        <a:pt x="818" y="0"/>
                        <a:pt x="732"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6"/>
                <p:cNvSpPr/>
                <p:nvPr/>
              </p:nvSpPr>
              <p:spPr>
                <a:xfrm>
                  <a:off x="1377746" y="3010600"/>
                  <a:ext cx="29906" cy="24280"/>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6"/>
                <p:cNvSpPr/>
                <p:nvPr/>
              </p:nvSpPr>
              <p:spPr>
                <a:xfrm>
                  <a:off x="1347990" y="2835314"/>
                  <a:ext cx="28547" cy="24506"/>
                </a:xfrm>
                <a:custGeom>
                  <a:avLst/>
                  <a:gdLst/>
                  <a:ahLst/>
                  <a:cxnLst/>
                  <a:rect l="l" t="t" r="r" b="b"/>
                  <a:pathLst>
                    <a:path w="756" h="649" extrusionOk="0">
                      <a:moveTo>
                        <a:pt x="385" y="0"/>
                      </a:moveTo>
                      <a:cubicBezTo>
                        <a:pt x="175" y="0"/>
                        <a:pt x="1" y="216"/>
                        <a:pt x="83" y="436"/>
                      </a:cubicBezTo>
                      <a:cubicBezTo>
                        <a:pt x="134" y="577"/>
                        <a:pt x="259" y="649"/>
                        <a:pt x="385" y="649"/>
                      </a:cubicBezTo>
                      <a:cubicBezTo>
                        <a:pt x="501" y="649"/>
                        <a:pt x="618" y="587"/>
                        <a:pt x="677" y="461"/>
                      </a:cubicBezTo>
                      <a:cubicBezTo>
                        <a:pt x="755" y="301"/>
                        <a:pt x="682" y="104"/>
                        <a:pt x="517" y="30"/>
                      </a:cubicBezTo>
                      <a:cubicBezTo>
                        <a:pt x="473" y="10"/>
                        <a:pt x="428" y="0"/>
                        <a:pt x="38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6"/>
                <p:cNvSpPr/>
                <p:nvPr/>
              </p:nvSpPr>
              <p:spPr>
                <a:xfrm>
                  <a:off x="816127" y="2460272"/>
                  <a:ext cx="54676" cy="46936"/>
                </a:xfrm>
                <a:custGeom>
                  <a:avLst/>
                  <a:gdLst/>
                  <a:ahLst/>
                  <a:cxnLst/>
                  <a:rect l="l" t="t" r="r" b="b"/>
                  <a:pathLst>
                    <a:path w="1448" h="1243" extrusionOk="0">
                      <a:moveTo>
                        <a:pt x="736" y="1"/>
                      </a:moveTo>
                      <a:cubicBezTo>
                        <a:pt x="334" y="1"/>
                        <a:pt x="0" y="408"/>
                        <a:pt x="159" y="836"/>
                      </a:cubicBezTo>
                      <a:cubicBezTo>
                        <a:pt x="257" y="1106"/>
                        <a:pt x="498" y="1243"/>
                        <a:pt x="740" y="1243"/>
                      </a:cubicBezTo>
                      <a:cubicBezTo>
                        <a:pt x="966" y="1243"/>
                        <a:pt x="1193" y="1123"/>
                        <a:pt x="1304" y="882"/>
                      </a:cubicBezTo>
                      <a:cubicBezTo>
                        <a:pt x="1447" y="570"/>
                        <a:pt x="1312" y="205"/>
                        <a:pt x="1000" y="61"/>
                      </a:cubicBezTo>
                      <a:cubicBezTo>
                        <a:pt x="912" y="20"/>
                        <a:pt x="822" y="1"/>
                        <a:pt x="73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6"/>
                <p:cNvSpPr/>
                <p:nvPr/>
              </p:nvSpPr>
              <p:spPr>
                <a:xfrm>
                  <a:off x="557918" y="2342647"/>
                  <a:ext cx="29944" cy="24431"/>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6"/>
                <p:cNvSpPr/>
                <p:nvPr/>
              </p:nvSpPr>
              <p:spPr>
                <a:xfrm>
                  <a:off x="2036334" y="3241319"/>
                  <a:ext cx="21183" cy="16426"/>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6"/>
                <p:cNvSpPr/>
                <p:nvPr/>
              </p:nvSpPr>
              <p:spPr>
                <a:xfrm>
                  <a:off x="2312367" y="3327075"/>
                  <a:ext cx="20315" cy="16124"/>
                </a:xfrm>
                <a:custGeom>
                  <a:avLst/>
                  <a:gdLst/>
                  <a:ahLst/>
                  <a:cxnLst/>
                  <a:rect l="l" t="t" r="r" b="b"/>
                  <a:pathLst>
                    <a:path w="538" h="427" extrusionOk="0">
                      <a:moveTo>
                        <a:pt x="308" y="1"/>
                      </a:moveTo>
                      <a:cubicBezTo>
                        <a:pt x="105" y="1"/>
                        <a:pt x="1" y="287"/>
                        <a:pt x="205" y="404"/>
                      </a:cubicBezTo>
                      <a:cubicBezTo>
                        <a:pt x="236" y="419"/>
                        <a:pt x="268" y="427"/>
                        <a:pt x="299" y="427"/>
                      </a:cubicBezTo>
                      <a:cubicBezTo>
                        <a:pt x="378" y="427"/>
                        <a:pt x="454" y="381"/>
                        <a:pt x="493" y="302"/>
                      </a:cubicBezTo>
                      <a:cubicBezTo>
                        <a:pt x="538" y="195"/>
                        <a:pt x="493" y="68"/>
                        <a:pt x="386" y="15"/>
                      </a:cubicBezTo>
                      <a:cubicBezTo>
                        <a:pt x="359" y="5"/>
                        <a:pt x="332" y="1"/>
                        <a:pt x="30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6"/>
                <p:cNvSpPr/>
                <p:nvPr/>
              </p:nvSpPr>
              <p:spPr>
                <a:xfrm>
                  <a:off x="2171027" y="3371368"/>
                  <a:ext cx="26243" cy="22543"/>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6"/>
                <p:cNvSpPr/>
                <p:nvPr/>
              </p:nvSpPr>
              <p:spPr>
                <a:xfrm>
                  <a:off x="986353" y="2692238"/>
                  <a:ext cx="13216" cy="11706"/>
                </a:xfrm>
                <a:custGeom>
                  <a:avLst/>
                  <a:gdLst/>
                  <a:ahLst/>
                  <a:cxnLst/>
                  <a:rect l="l" t="t" r="r" b="b"/>
                  <a:pathLst>
                    <a:path w="350" h="310" extrusionOk="0">
                      <a:moveTo>
                        <a:pt x="174" y="1"/>
                      </a:moveTo>
                      <a:cubicBezTo>
                        <a:pt x="116" y="1"/>
                        <a:pt x="61" y="35"/>
                        <a:pt x="37" y="89"/>
                      </a:cubicBezTo>
                      <a:cubicBezTo>
                        <a:pt x="0" y="167"/>
                        <a:pt x="33" y="262"/>
                        <a:pt x="111" y="294"/>
                      </a:cubicBezTo>
                      <a:cubicBezTo>
                        <a:pt x="132" y="305"/>
                        <a:pt x="154" y="310"/>
                        <a:pt x="176" y="310"/>
                      </a:cubicBezTo>
                      <a:cubicBezTo>
                        <a:pt x="233" y="310"/>
                        <a:pt x="290" y="277"/>
                        <a:pt x="316" y="221"/>
                      </a:cubicBezTo>
                      <a:cubicBezTo>
                        <a:pt x="349" y="143"/>
                        <a:pt x="316" y="48"/>
                        <a:pt x="238" y="15"/>
                      </a:cubicBezTo>
                      <a:cubicBezTo>
                        <a:pt x="218" y="6"/>
                        <a:pt x="196" y="1"/>
                        <a:pt x="174"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6"/>
                <p:cNvSpPr/>
                <p:nvPr/>
              </p:nvSpPr>
              <p:spPr>
                <a:xfrm>
                  <a:off x="425188" y="2496409"/>
                  <a:ext cx="14236"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 name="Google Shape;1583;p26"/>
              <p:cNvGrpSpPr/>
              <p:nvPr/>
            </p:nvGrpSpPr>
            <p:grpSpPr>
              <a:xfrm rot="-735074">
                <a:off x="2308587" y="4028270"/>
                <a:ext cx="273800" cy="137719"/>
                <a:chOff x="1884724" y="3241319"/>
                <a:chExt cx="447958" cy="225319"/>
              </a:xfrm>
            </p:grpSpPr>
            <p:sp>
              <p:nvSpPr>
                <p:cNvPr id="1584" name="Google Shape;1584;p26"/>
                <p:cNvSpPr/>
                <p:nvPr/>
              </p:nvSpPr>
              <p:spPr>
                <a:xfrm>
                  <a:off x="1884724" y="3336704"/>
                  <a:ext cx="29944" cy="23676"/>
                </a:xfrm>
                <a:custGeom>
                  <a:avLst/>
                  <a:gdLst/>
                  <a:ahLst/>
                  <a:cxnLst/>
                  <a:rect l="l" t="t" r="r" b="b"/>
                  <a:pathLst>
                    <a:path w="793" h="627" extrusionOk="0">
                      <a:moveTo>
                        <a:pt x="446" y="1"/>
                      </a:moveTo>
                      <a:cubicBezTo>
                        <a:pt x="152" y="1"/>
                        <a:pt x="0" y="425"/>
                        <a:pt x="296" y="597"/>
                      </a:cubicBezTo>
                      <a:cubicBezTo>
                        <a:pt x="339" y="617"/>
                        <a:pt x="385" y="626"/>
                        <a:pt x="430" y="626"/>
                      </a:cubicBezTo>
                      <a:cubicBezTo>
                        <a:pt x="550" y="626"/>
                        <a:pt x="664" y="558"/>
                        <a:pt x="718" y="445"/>
                      </a:cubicBezTo>
                      <a:cubicBezTo>
                        <a:pt x="792" y="285"/>
                        <a:pt x="722" y="96"/>
                        <a:pt x="562" y="22"/>
                      </a:cubicBezTo>
                      <a:cubicBezTo>
                        <a:pt x="522" y="8"/>
                        <a:pt x="483" y="1"/>
                        <a:pt x="44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6"/>
                <p:cNvSpPr/>
                <p:nvPr/>
              </p:nvSpPr>
              <p:spPr>
                <a:xfrm>
                  <a:off x="2068355" y="3331379"/>
                  <a:ext cx="54676" cy="46973"/>
                </a:xfrm>
                <a:custGeom>
                  <a:avLst/>
                  <a:gdLst/>
                  <a:ahLst/>
                  <a:cxnLst/>
                  <a:rect l="l" t="t" r="r" b="b"/>
                  <a:pathLst>
                    <a:path w="1448" h="1244" extrusionOk="0">
                      <a:moveTo>
                        <a:pt x="740" y="1"/>
                      </a:moveTo>
                      <a:cubicBezTo>
                        <a:pt x="335" y="1"/>
                        <a:pt x="1" y="410"/>
                        <a:pt x="160" y="836"/>
                      </a:cubicBezTo>
                      <a:cubicBezTo>
                        <a:pt x="259" y="1106"/>
                        <a:pt x="501" y="1244"/>
                        <a:pt x="744" y="1244"/>
                      </a:cubicBezTo>
                      <a:cubicBezTo>
                        <a:pt x="970" y="1244"/>
                        <a:pt x="1196" y="1124"/>
                        <a:pt x="1308" y="881"/>
                      </a:cubicBezTo>
                      <a:cubicBezTo>
                        <a:pt x="1448" y="569"/>
                        <a:pt x="1313" y="204"/>
                        <a:pt x="1005" y="61"/>
                      </a:cubicBezTo>
                      <a:cubicBezTo>
                        <a:pt x="916" y="19"/>
                        <a:pt x="826" y="1"/>
                        <a:pt x="740"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6"/>
                <p:cNvSpPr/>
                <p:nvPr/>
              </p:nvSpPr>
              <p:spPr>
                <a:xfrm>
                  <a:off x="2057782" y="3442057"/>
                  <a:ext cx="29037" cy="24582"/>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6"/>
                <p:cNvSpPr/>
                <p:nvPr/>
              </p:nvSpPr>
              <p:spPr>
                <a:xfrm>
                  <a:off x="2036334" y="3241319"/>
                  <a:ext cx="21183" cy="16426"/>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6"/>
                <p:cNvSpPr/>
                <p:nvPr/>
              </p:nvSpPr>
              <p:spPr>
                <a:xfrm>
                  <a:off x="2312367" y="3327075"/>
                  <a:ext cx="20315" cy="16124"/>
                </a:xfrm>
                <a:custGeom>
                  <a:avLst/>
                  <a:gdLst/>
                  <a:ahLst/>
                  <a:cxnLst/>
                  <a:rect l="l" t="t" r="r" b="b"/>
                  <a:pathLst>
                    <a:path w="538" h="427" extrusionOk="0">
                      <a:moveTo>
                        <a:pt x="308" y="1"/>
                      </a:moveTo>
                      <a:cubicBezTo>
                        <a:pt x="105" y="1"/>
                        <a:pt x="1" y="287"/>
                        <a:pt x="205" y="404"/>
                      </a:cubicBezTo>
                      <a:cubicBezTo>
                        <a:pt x="236" y="419"/>
                        <a:pt x="268" y="427"/>
                        <a:pt x="299" y="427"/>
                      </a:cubicBezTo>
                      <a:cubicBezTo>
                        <a:pt x="378" y="427"/>
                        <a:pt x="454" y="381"/>
                        <a:pt x="493" y="302"/>
                      </a:cubicBezTo>
                      <a:cubicBezTo>
                        <a:pt x="538" y="195"/>
                        <a:pt x="493" y="68"/>
                        <a:pt x="386" y="15"/>
                      </a:cubicBezTo>
                      <a:cubicBezTo>
                        <a:pt x="359" y="5"/>
                        <a:pt x="332" y="1"/>
                        <a:pt x="30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6"/>
                <p:cNvSpPr/>
                <p:nvPr/>
              </p:nvSpPr>
              <p:spPr>
                <a:xfrm>
                  <a:off x="2171027" y="3371368"/>
                  <a:ext cx="26243" cy="22543"/>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 name="Google Shape;1590;p26"/>
              <p:cNvGrpSpPr/>
              <p:nvPr/>
            </p:nvGrpSpPr>
            <p:grpSpPr>
              <a:xfrm rot="-735074">
                <a:off x="2081941" y="3939272"/>
                <a:ext cx="219123" cy="192881"/>
                <a:chOff x="728144" y="2580881"/>
                <a:chExt cx="358501" cy="315568"/>
              </a:xfrm>
            </p:grpSpPr>
            <p:sp>
              <p:nvSpPr>
                <p:cNvPr id="1591" name="Google Shape;1591;p26"/>
                <p:cNvSpPr/>
                <p:nvPr/>
              </p:nvSpPr>
              <p:spPr>
                <a:xfrm>
                  <a:off x="728144" y="2876247"/>
                  <a:ext cx="23487" cy="20202"/>
                </a:xfrm>
                <a:custGeom>
                  <a:avLst/>
                  <a:gdLst/>
                  <a:ahLst/>
                  <a:cxnLst/>
                  <a:rect l="l" t="t" r="r" b="b"/>
                  <a:pathLst>
                    <a:path w="622" h="535" extrusionOk="0">
                      <a:moveTo>
                        <a:pt x="318" y="1"/>
                      </a:moveTo>
                      <a:cubicBezTo>
                        <a:pt x="143" y="1"/>
                        <a:pt x="0" y="178"/>
                        <a:pt x="68" y="362"/>
                      </a:cubicBezTo>
                      <a:cubicBezTo>
                        <a:pt x="113" y="476"/>
                        <a:pt x="216" y="535"/>
                        <a:pt x="319" y="535"/>
                      </a:cubicBezTo>
                      <a:cubicBezTo>
                        <a:pt x="416" y="535"/>
                        <a:pt x="513" y="483"/>
                        <a:pt x="560" y="378"/>
                      </a:cubicBezTo>
                      <a:cubicBezTo>
                        <a:pt x="622" y="243"/>
                        <a:pt x="565" y="87"/>
                        <a:pt x="429" y="25"/>
                      </a:cubicBezTo>
                      <a:cubicBezTo>
                        <a:pt x="392" y="8"/>
                        <a:pt x="354" y="1"/>
                        <a:pt x="31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6"/>
                <p:cNvSpPr/>
                <p:nvPr/>
              </p:nvSpPr>
              <p:spPr>
                <a:xfrm>
                  <a:off x="1029439" y="2580881"/>
                  <a:ext cx="57206" cy="46596"/>
                </a:xfrm>
                <a:custGeom>
                  <a:avLst/>
                  <a:gdLst/>
                  <a:ahLst/>
                  <a:cxnLst/>
                  <a:rect l="l" t="t" r="r" b="b"/>
                  <a:pathLst>
                    <a:path w="1515" h="1234" extrusionOk="0">
                      <a:moveTo>
                        <a:pt x="762" y="1"/>
                      </a:moveTo>
                      <a:cubicBezTo>
                        <a:pt x="693" y="1"/>
                        <a:pt x="622" y="13"/>
                        <a:pt x="550" y="39"/>
                      </a:cubicBezTo>
                      <a:cubicBezTo>
                        <a:pt x="37" y="223"/>
                        <a:pt x="0" y="937"/>
                        <a:pt x="493" y="1175"/>
                      </a:cubicBezTo>
                      <a:cubicBezTo>
                        <a:pt x="577" y="1215"/>
                        <a:pt x="666" y="1233"/>
                        <a:pt x="754" y="1233"/>
                      </a:cubicBezTo>
                      <a:cubicBezTo>
                        <a:pt x="986" y="1233"/>
                        <a:pt x="1210" y="1102"/>
                        <a:pt x="1317" y="876"/>
                      </a:cubicBezTo>
                      <a:cubicBezTo>
                        <a:pt x="1515" y="449"/>
                        <a:pt x="1185" y="1"/>
                        <a:pt x="7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6"/>
                <p:cNvSpPr/>
                <p:nvPr/>
              </p:nvSpPr>
              <p:spPr>
                <a:xfrm>
                  <a:off x="915250" y="2848039"/>
                  <a:ext cx="29906" cy="24468"/>
                </a:xfrm>
                <a:custGeom>
                  <a:avLst/>
                  <a:gdLst/>
                  <a:ahLst/>
                  <a:cxnLst/>
                  <a:rect l="l" t="t" r="r" b="b"/>
                  <a:pathLst>
                    <a:path w="792" h="648" extrusionOk="0">
                      <a:moveTo>
                        <a:pt x="397" y="1"/>
                      </a:moveTo>
                      <a:cubicBezTo>
                        <a:pt x="360" y="1"/>
                        <a:pt x="322" y="7"/>
                        <a:pt x="283" y="21"/>
                      </a:cubicBezTo>
                      <a:cubicBezTo>
                        <a:pt x="12" y="120"/>
                        <a:pt x="0" y="497"/>
                        <a:pt x="259" y="616"/>
                      </a:cubicBezTo>
                      <a:cubicBezTo>
                        <a:pt x="303" y="638"/>
                        <a:pt x="350" y="648"/>
                        <a:pt x="396" y="648"/>
                      </a:cubicBezTo>
                      <a:cubicBezTo>
                        <a:pt x="519" y="648"/>
                        <a:pt x="636" y="577"/>
                        <a:pt x="689" y="460"/>
                      </a:cubicBezTo>
                      <a:cubicBezTo>
                        <a:pt x="791" y="235"/>
                        <a:pt x="619" y="1"/>
                        <a:pt x="397"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6"/>
                <p:cNvSpPr/>
                <p:nvPr/>
              </p:nvSpPr>
              <p:spPr>
                <a:xfrm>
                  <a:off x="986353" y="2692238"/>
                  <a:ext cx="13216" cy="11706"/>
                </a:xfrm>
                <a:custGeom>
                  <a:avLst/>
                  <a:gdLst/>
                  <a:ahLst/>
                  <a:cxnLst/>
                  <a:rect l="l" t="t" r="r" b="b"/>
                  <a:pathLst>
                    <a:path w="350" h="310" extrusionOk="0">
                      <a:moveTo>
                        <a:pt x="174" y="1"/>
                      </a:moveTo>
                      <a:cubicBezTo>
                        <a:pt x="116" y="1"/>
                        <a:pt x="61" y="35"/>
                        <a:pt x="37" y="89"/>
                      </a:cubicBezTo>
                      <a:cubicBezTo>
                        <a:pt x="0" y="167"/>
                        <a:pt x="33" y="262"/>
                        <a:pt x="111" y="294"/>
                      </a:cubicBezTo>
                      <a:cubicBezTo>
                        <a:pt x="132" y="305"/>
                        <a:pt x="154" y="310"/>
                        <a:pt x="176" y="310"/>
                      </a:cubicBezTo>
                      <a:cubicBezTo>
                        <a:pt x="233" y="310"/>
                        <a:pt x="290" y="277"/>
                        <a:pt x="316" y="221"/>
                      </a:cubicBezTo>
                      <a:cubicBezTo>
                        <a:pt x="349" y="143"/>
                        <a:pt x="316" y="48"/>
                        <a:pt x="238" y="15"/>
                      </a:cubicBezTo>
                      <a:cubicBezTo>
                        <a:pt x="218" y="6"/>
                        <a:pt x="196" y="1"/>
                        <a:pt x="174"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 name="Google Shape;1595;p26"/>
              <p:cNvGrpSpPr/>
              <p:nvPr/>
            </p:nvGrpSpPr>
            <p:grpSpPr>
              <a:xfrm rot="-735074">
                <a:off x="1907746" y="3900272"/>
                <a:ext cx="152006" cy="121979"/>
                <a:chOff x="1158959" y="2835314"/>
                <a:chExt cx="248693" cy="199566"/>
              </a:xfrm>
            </p:grpSpPr>
            <p:sp>
              <p:nvSpPr>
                <p:cNvPr id="1596" name="Google Shape;1596;p26"/>
                <p:cNvSpPr/>
                <p:nvPr/>
              </p:nvSpPr>
              <p:spPr>
                <a:xfrm>
                  <a:off x="1158959" y="3003539"/>
                  <a:ext cx="21561" cy="17596"/>
                </a:xfrm>
                <a:custGeom>
                  <a:avLst/>
                  <a:gdLst/>
                  <a:ahLst/>
                  <a:cxnLst/>
                  <a:rect l="l" t="t" r="r" b="b"/>
                  <a:pathLst>
                    <a:path w="571" h="466" extrusionOk="0">
                      <a:moveTo>
                        <a:pt x="288" y="1"/>
                      </a:moveTo>
                      <a:cubicBezTo>
                        <a:pt x="262" y="1"/>
                        <a:pt x="236" y="5"/>
                        <a:pt x="210" y="15"/>
                      </a:cubicBezTo>
                      <a:cubicBezTo>
                        <a:pt x="13" y="85"/>
                        <a:pt x="0" y="360"/>
                        <a:pt x="189" y="442"/>
                      </a:cubicBezTo>
                      <a:cubicBezTo>
                        <a:pt x="222" y="458"/>
                        <a:pt x="256" y="466"/>
                        <a:pt x="290" y="466"/>
                      </a:cubicBezTo>
                      <a:cubicBezTo>
                        <a:pt x="375" y="466"/>
                        <a:pt x="455" y="417"/>
                        <a:pt x="493" y="335"/>
                      </a:cubicBezTo>
                      <a:cubicBezTo>
                        <a:pt x="571" y="176"/>
                        <a:pt x="447" y="1"/>
                        <a:pt x="28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6"/>
                <p:cNvSpPr/>
                <p:nvPr/>
              </p:nvSpPr>
              <p:spPr>
                <a:xfrm>
                  <a:off x="1377746" y="3010600"/>
                  <a:ext cx="29906" cy="24280"/>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6"/>
                <p:cNvSpPr/>
                <p:nvPr/>
              </p:nvSpPr>
              <p:spPr>
                <a:xfrm>
                  <a:off x="1347990" y="2835314"/>
                  <a:ext cx="28547" cy="24506"/>
                </a:xfrm>
                <a:custGeom>
                  <a:avLst/>
                  <a:gdLst/>
                  <a:ahLst/>
                  <a:cxnLst/>
                  <a:rect l="l" t="t" r="r" b="b"/>
                  <a:pathLst>
                    <a:path w="756" h="649" extrusionOk="0">
                      <a:moveTo>
                        <a:pt x="385" y="0"/>
                      </a:moveTo>
                      <a:cubicBezTo>
                        <a:pt x="175" y="0"/>
                        <a:pt x="1" y="216"/>
                        <a:pt x="83" y="436"/>
                      </a:cubicBezTo>
                      <a:cubicBezTo>
                        <a:pt x="134" y="577"/>
                        <a:pt x="259" y="649"/>
                        <a:pt x="385" y="649"/>
                      </a:cubicBezTo>
                      <a:cubicBezTo>
                        <a:pt x="501" y="649"/>
                        <a:pt x="618" y="587"/>
                        <a:pt x="677" y="461"/>
                      </a:cubicBezTo>
                      <a:cubicBezTo>
                        <a:pt x="755" y="301"/>
                        <a:pt x="682" y="104"/>
                        <a:pt x="517" y="30"/>
                      </a:cubicBezTo>
                      <a:cubicBezTo>
                        <a:pt x="473" y="10"/>
                        <a:pt x="428" y="0"/>
                        <a:pt x="38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26"/>
              <p:cNvGrpSpPr/>
              <p:nvPr/>
            </p:nvGrpSpPr>
            <p:grpSpPr>
              <a:xfrm rot="-735074">
                <a:off x="1648973" y="3874455"/>
                <a:ext cx="175409" cy="173609"/>
                <a:chOff x="152441" y="2432140"/>
                <a:chExt cx="286983" cy="284037"/>
              </a:xfrm>
            </p:grpSpPr>
            <p:sp>
              <p:nvSpPr>
                <p:cNvPr id="1600" name="Google Shape;1600;p26"/>
                <p:cNvSpPr/>
                <p:nvPr/>
              </p:nvSpPr>
              <p:spPr>
                <a:xfrm>
                  <a:off x="152441" y="2432140"/>
                  <a:ext cx="45425" cy="39157"/>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6"/>
                <p:cNvSpPr/>
                <p:nvPr/>
              </p:nvSpPr>
              <p:spPr>
                <a:xfrm>
                  <a:off x="217201" y="2698884"/>
                  <a:ext cx="19560"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6"/>
                <p:cNvSpPr/>
                <p:nvPr/>
              </p:nvSpPr>
              <p:spPr>
                <a:xfrm>
                  <a:off x="425188" y="2496409"/>
                  <a:ext cx="14236"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3" name="Google Shape;1603;p26"/>
              <p:cNvSpPr/>
              <p:nvPr/>
            </p:nvSpPr>
            <p:spPr>
              <a:xfrm rot="-735048">
                <a:off x="1452750" y="3978419"/>
                <a:ext cx="33167" cy="28481"/>
              </a:xfrm>
              <a:custGeom>
                <a:avLst/>
                <a:gdLst/>
                <a:ahLst/>
                <a:cxnLst/>
                <a:rect l="l" t="t" r="r" b="b"/>
                <a:pathLst>
                  <a:path w="1437" h="1234" extrusionOk="0">
                    <a:moveTo>
                      <a:pt x="732" y="0"/>
                    </a:moveTo>
                    <a:cubicBezTo>
                      <a:pt x="333" y="0"/>
                      <a:pt x="0" y="404"/>
                      <a:pt x="156" y="826"/>
                    </a:cubicBezTo>
                    <a:cubicBezTo>
                      <a:pt x="252" y="1096"/>
                      <a:pt x="492" y="1234"/>
                      <a:pt x="733" y="1234"/>
                    </a:cubicBezTo>
                    <a:cubicBezTo>
                      <a:pt x="955" y="1234"/>
                      <a:pt x="1177" y="1118"/>
                      <a:pt x="1289" y="880"/>
                    </a:cubicBezTo>
                    <a:cubicBezTo>
                      <a:pt x="1436" y="572"/>
                      <a:pt x="1301" y="203"/>
                      <a:pt x="993" y="59"/>
                    </a:cubicBezTo>
                    <a:cubicBezTo>
                      <a:pt x="906" y="19"/>
                      <a:pt x="818" y="0"/>
                      <a:pt x="732"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4" name="Google Shape;1604;p26"/>
          <p:cNvGrpSpPr/>
          <p:nvPr/>
        </p:nvGrpSpPr>
        <p:grpSpPr>
          <a:xfrm>
            <a:off x="2943797" y="3462457"/>
            <a:ext cx="3173418" cy="269710"/>
            <a:chOff x="2797722" y="3520835"/>
            <a:chExt cx="3173418" cy="269710"/>
          </a:xfrm>
        </p:grpSpPr>
        <p:sp>
          <p:nvSpPr>
            <p:cNvPr id="1605" name="Google Shape;1605;p26"/>
            <p:cNvSpPr/>
            <p:nvPr/>
          </p:nvSpPr>
          <p:spPr>
            <a:xfrm rot="-1800051">
              <a:off x="4545440" y="3535261"/>
              <a:ext cx="23109" cy="20390"/>
            </a:xfrm>
            <a:custGeom>
              <a:avLst/>
              <a:gdLst/>
              <a:ahLst/>
              <a:cxnLst/>
              <a:rect l="l" t="t" r="r" b="b"/>
              <a:pathLst>
                <a:path w="612" h="540" extrusionOk="0">
                  <a:moveTo>
                    <a:pt x="306" y="1"/>
                  </a:moveTo>
                  <a:cubicBezTo>
                    <a:pt x="204" y="1"/>
                    <a:pt x="107" y="59"/>
                    <a:pt x="62" y="161"/>
                  </a:cubicBezTo>
                  <a:cubicBezTo>
                    <a:pt x="0" y="292"/>
                    <a:pt x="58" y="452"/>
                    <a:pt x="193" y="513"/>
                  </a:cubicBezTo>
                  <a:cubicBezTo>
                    <a:pt x="229" y="532"/>
                    <a:pt x="268" y="540"/>
                    <a:pt x="305" y="540"/>
                  </a:cubicBezTo>
                  <a:cubicBezTo>
                    <a:pt x="405" y="540"/>
                    <a:pt x="503" y="481"/>
                    <a:pt x="550" y="386"/>
                  </a:cubicBezTo>
                  <a:cubicBezTo>
                    <a:pt x="612" y="251"/>
                    <a:pt x="554" y="87"/>
                    <a:pt x="419" y="25"/>
                  </a:cubicBezTo>
                  <a:cubicBezTo>
                    <a:pt x="382" y="9"/>
                    <a:pt x="344" y="1"/>
                    <a:pt x="30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6"/>
            <p:cNvSpPr/>
            <p:nvPr/>
          </p:nvSpPr>
          <p:spPr>
            <a:xfrm rot="-1800051">
              <a:off x="4293203" y="3717448"/>
              <a:ext cx="24808" cy="20163"/>
            </a:xfrm>
            <a:custGeom>
              <a:avLst/>
              <a:gdLst/>
              <a:ahLst/>
              <a:cxnLst/>
              <a:rect l="l" t="t" r="r" b="b"/>
              <a:pathLst>
                <a:path w="657" h="534" extrusionOk="0">
                  <a:moveTo>
                    <a:pt x="329" y="1"/>
                  </a:moveTo>
                  <a:cubicBezTo>
                    <a:pt x="300" y="1"/>
                    <a:pt x="270" y="6"/>
                    <a:pt x="239" y="16"/>
                  </a:cubicBezTo>
                  <a:cubicBezTo>
                    <a:pt x="17" y="98"/>
                    <a:pt x="1" y="406"/>
                    <a:pt x="214" y="509"/>
                  </a:cubicBezTo>
                  <a:cubicBezTo>
                    <a:pt x="250" y="526"/>
                    <a:pt x="288" y="533"/>
                    <a:pt x="326" y="533"/>
                  </a:cubicBezTo>
                  <a:cubicBezTo>
                    <a:pt x="426" y="533"/>
                    <a:pt x="524" y="477"/>
                    <a:pt x="571" y="382"/>
                  </a:cubicBezTo>
                  <a:cubicBezTo>
                    <a:pt x="656" y="194"/>
                    <a:pt x="512" y="1"/>
                    <a:pt x="329"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6"/>
            <p:cNvSpPr/>
            <p:nvPr/>
          </p:nvSpPr>
          <p:spPr>
            <a:xfrm rot="-1800051">
              <a:off x="2804469" y="3541155"/>
              <a:ext cx="45424" cy="39156"/>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6"/>
            <p:cNvSpPr/>
            <p:nvPr/>
          </p:nvSpPr>
          <p:spPr>
            <a:xfrm rot="-1800051">
              <a:off x="3521812" y="3746254"/>
              <a:ext cx="23486" cy="20201"/>
            </a:xfrm>
            <a:custGeom>
              <a:avLst/>
              <a:gdLst/>
              <a:ahLst/>
              <a:cxnLst/>
              <a:rect l="l" t="t" r="r" b="b"/>
              <a:pathLst>
                <a:path w="622" h="535" extrusionOk="0">
                  <a:moveTo>
                    <a:pt x="318" y="1"/>
                  </a:moveTo>
                  <a:cubicBezTo>
                    <a:pt x="143" y="1"/>
                    <a:pt x="0" y="178"/>
                    <a:pt x="68" y="362"/>
                  </a:cubicBezTo>
                  <a:cubicBezTo>
                    <a:pt x="113" y="476"/>
                    <a:pt x="216" y="535"/>
                    <a:pt x="319" y="535"/>
                  </a:cubicBezTo>
                  <a:cubicBezTo>
                    <a:pt x="416" y="535"/>
                    <a:pt x="513" y="483"/>
                    <a:pt x="560" y="378"/>
                  </a:cubicBezTo>
                  <a:cubicBezTo>
                    <a:pt x="622" y="243"/>
                    <a:pt x="565" y="87"/>
                    <a:pt x="429" y="25"/>
                  </a:cubicBezTo>
                  <a:cubicBezTo>
                    <a:pt x="392" y="8"/>
                    <a:pt x="354" y="1"/>
                    <a:pt x="31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6"/>
            <p:cNvSpPr/>
            <p:nvPr/>
          </p:nvSpPr>
          <p:spPr>
            <a:xfrm rot="-1800051">
              <a:off x="4652849" y="3702723"/>
              <a:ext cx="29943" cy="23675"/>
            </a:xfrm>
            <a:custGeom>
              <a:avLst/>
              <a:gdLst/>
              <a:ahLst/>
              <a:cxnLst/>
              <a:rect l="l" t="t" r="r" b="b"/>
              <a:pathLst>
                <a:path w="793" h="627" extrusionOk="0">
                  <a:moveTo>
                    <a:pt x="446" y="1"/>
                  </a:moveTo>
                  <a:cubicBezTo>
                    <a:pt x="152" y="1"/>
                    <a:pt x="0" y="425"/>
                    <a:pt x="296" y="597"/>
                  </a:cubicBezTo>
                  <a:cubicBezTo>
                    <a:pt x="339" y="617"/>
                    <a:pt x="385" y="626"/>
                    <a:pt x="430" y="626"/>
                  </a:cubicBezTo>
                  <a:cubicBezTo>
                    <a:pt x="550" y="626"/>
                    <a:pt x="664" y="558"/>
                    <a:pt x="718" y="445"/>
                  </a:cubicBezTo>
                  <a:cubicBezTo>
                    <a:pt x="792" y="285"/>
                    <a:pt x="722" y="96"/>
                    <a:pt x="562" y="22"/>
                  </a:cubicBezTo>
                  <a:cubicBezTo>
                    <a:pt x="522" y="8"/>
                    <a:pt x="483" y="1"/>
                    <a:pt x="44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6"/>
            <p:cNvSpPr/>
            <p:nvPr/>
          </p:nvSpPr>
          <p:spPr>
            <a:xfrm rot="-1800051">
              <a:off x="4485360" y="3732279"/>
              <a:ext cx="19975" cy="16576"/>
            </a:xfrm>
            <a:custGeom>
              <a:avLst/>
              <a:gdLst/>
              <a:ahLst/>
              <a:cxnLst/>
              <a:rect l="l" t="t" r="r" b="b"/>
              <a:pathLst>
                <a:path w="529" h="439" extrusionOk="0">
                  <a:moveTo>
                    <a:pt x="245" y="0"/>
                  </a:moveTo>
                  <a:cubicBezTo>
                    <a:pt x="174" y="0"/>
                    <a:pt x="102" y="34"/>
                    <a:pt x="54" y="112"/>
                  </a:cubicBezTo>
                  <a:cubicBezTo>
                    <a:pt x="1" y="227"/>
                    <a:pt x="50" y="362"/>
                    <a:pt x="165" y="419"/>
                  </a:cubicBezTo>
                  <a:cubicBezTo>
                    <a:pt x="195" y="432"/>
                    <a:pt x="227" y="439"/>
                    <a:pt x="258" y="439"/>
                  </a:cubicBezTo>
                  <a:cubicBezTo>
                    <a:pt x="345" y="439"/>
                    <a:pt x="429" y="390"/>
                    <a:pt x="468" y="309"/>
                  </a:cubicBezTo>
                  <a:cubicBezTo>
                    <a:pt x="529" y="134"/>
                    <a:pt x="388" y="0"/>
                    <a:pt x="24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6"/>
            <p:cNvSpPr/>
            <p:nvPr/>
          </p:nvSpPr>
          <p:spPr>
            <a:xfrm rot="-1800051">
              <a:off x="3958021" y="3768738"/>
              <a:ext cx="21560" cy="17596"/>
            </a:xfrm>
            <a:custGeom>
              <a:avLst/>
              <a:gdLst/>
              <a:ahLst/>
              <a:cxnLst/>
              <a:rect l="l" t="t" r="r" b="b"/>
              <a:pathLst>
                <a:path w="571" h="466" extrusionOk="0">
                  <a:moveTo>
                    <a:pt x="288" y="1"/>
                  </a:moveTo>
                  <a:cubicBezTo>
                    <a:pt x="262" y="1"/>
                    <a:pt x="236" y="5"/>
                    <a:pt x="210" y="15"/>
                  </a:cubicBezTo>
                  <a:cubicBezTo>
                    <a:pt x="13" y="85"/>
                    <a:pt x="0" y="360"/>
                    <a:pt x="189" y="442"/>
                  </a:cubicBezTo>
                  <a:cubicBezTo>
                    <a:pt x="222" y="458"/>
                    <a:pt x="256" y="466"/>
                    <a:pt x="290" y="466"/>
                  </a:cubicBezTo>
                  <a:cubicBezTo>
                    <a:pt x="375" y="466"/>
                    <a:pt x="455" y="417"/>
                    <a:pt x="493" y="335"/>
                  </a:cubicBezTo>
                  <a:cubicBezTo>
                    <a:pt x="571" y="176"/>
                    <a:pt x="447" y="1"/>
                    <a:pt x="28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6"/>
            <p:cNvSpPr/>
            <p:nvPr/>
          </p:nvSpPr>
          <p:spPr>
            <a:xfrm rot="-1800051">
              <a:off x="2990189" y="3747706"/>
              <a:ext cx="19559"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6"/>
            <p:cNvSpPr/>
            <p:nvPr/>
          </p:nvSpPr>
          <p:spPr>
            <a:xfrm rot="-1800051">
              <a:off x="4813379" y="3598553"/>
              <a:ext cx="54675" cy="46972"/>
            </a:xfrm>
            <a:custGeom>
              <a:avLst/>
              <a:gdLst/>
              <a:ahLst/>
              <a:cxnLst/>
              <a:rect l="l" t="t" r="r" b="b"/>
              <a:pathLst>
                <a:path w="1448" h="1244" extrusionOk="0">
                  <a:moveTo>
                    <a:pt x="740" y="1"/>
                  </a:moveTo>
                  <a:cubicBezTo>
                    <a:pt x="335" y="1"/>
                    <a:pt x="1" y="410"/>
                    <a:pt x="160" y="836"/>
                  </a:cubicBezTo>
                  <a:cubicBezTo>
                    <a:pt x="259" y="1106"/>
                    <a:pt x="501" y="1244"/>
                    <a:pt x="744" y="1244"/>
                  </a:cubicBezTo>
                  <a:cubicBezTo>
                    <a:pt x="970" y="1244"/>
                    <a:pt x="1196" y="1124"/>
                    <a:pt x="1308" y="881"/>
                  </a:cubicBezTo>
                  <a:cubicBezTo>
                    <a:pt x="1448" y="569"/>
                    <a:pt x="1313" y="204"/>
                    <a:pt x="1005" y="61"/>
                  </a:cubicBezTo>
                  <a:cubicBezTo>
                    <a:pt x="916" y="19"/>
                    <a:pt x="826" y="1"/>
                    <a:pt x="740"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6"/>
            <p:cNvSpPr/>
            <p:nvPr/>
          </p:nvSpPr>
          <p:spPr>
            <a:xfrm rot="-1800051">
              <a:off x="3776614" y="3616997"/>
              <a:ext cx="57205" cy="46595"/>
            </a:xfrm>
            <a:custGeom>
              <a:avLst/>
              <a:gdLst/>
              <a:ahLst/>
              <a:cxnLst/>
              <a:rect l="l" t="t" r="r" b="b"/>
              <a:pathLst>
                <a:path w="1515" h="1234" extrusionOk="0">
                  <a:moveTo>
                    <a:pt x="762" y="1"/>
                  </a:moveTo>
                  <a:cubicBezTo>
                    <a:pt x="693" y="1"/>
                    <a:pt x="622" y="13"/>
                    <a:pt x="550" y="39"/>
                  </a:cubicBezTo>
                  <a:cubicBezTo>
                    <a:pt x="37" y="223"/>
                    <a:pt x="0" y="937"/>
                    <a:pt x="493" y="1175"/>
                  </a:cubicBezTo>
                  <a:cubicBezTo>
                    <a:pt x="577" y="1215"/>
                    <a:pt x="666" y="1233"/>
                    <a:pt x="754" y="1233"/>
                  </a:cubicBezTo>
                  <a:cubicBezTo>
                    <a:pt x="986" y="1233"/>
                    <a:pt x="1210" y="1102"/>
                    <a:pt x="1317" y="876"/>
                  </a:cubicBezTo>
                  <a:cubicBezTo>
                    <a:pt x="1515" y="449"/>
                    <a:pt x="1185" y="1"/>
                    <a:pt x="7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6"/>
            <p:cNvSpPr/>
            <p:nvPr/>
          </p:nvSpPr>
          <p:spPr>
            <a:xfrm rot="-1800051">
              <a:off x="4855681" y="3707595"/>
              <a:ext cx="29037" cy="24581"/>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6"/>
            <p:cNvSpPr/>
            <p:nvPr/>
          </p:nvSpPr>
          <p:spPr>
            <a:xfrm rot="-1800051">
              <a:off x="4382775" y="3537946"/>
              <a:ext cx="52561" cy="45537"/>
            </a:xfrm>
            <a:custGeom>
              <a:avLst/>
              <a:gdLst/>
              <a:ahLst/>
              <a:cxnLst/>
              <a:rect l="l" t="t" r="r" b="b"/>
              <a:pathLst>
                <a:path w="1392" h="1206" extrusionOk="0">
                  <a:moveTo>
                    <a:pt x="693" y="0"/>
                  </a:moveTo>
                  <a:cubicBezTo>
                    <a:pt x="457" y="0"/>
                    <a:pt x="232" y="133"/>
                    <a:pt x="124" y="359"/>
                  </a:cubicBezTo>
                  <a:cubicBezTo>
                    <a:pt x="1" y="662"/>
                    <a:pt x="140" y="1011"/>
                    <a:pt x="436" y="1147"/>
                  </a:cubicBezTo>
                  <a:cubicBezTo>
                    <a:pt x="522" y="1187"/>
                    <a:pt x="612" y="1206"/>
                    <a:pt x="701" y="1206"/>
                  </a:cubicBezTo>
                  <a:cubicBezTo>
                    <a:pt x="922" y="1206"/>
                    <a:pt x="1133" y="1088"/>
                    <a:pt x="1244" y="880"/>
                  </a:cubicBezTo>
                  <a:cubicBezTo>
                    <a:pt x="1392" y="568"/>
                    <a:pt x="1257" y="199"/>
                    <a:pt x="949" y="55"/>
                  </a:cubicBezTo>
                  <a:cubicBezTo>
                    <a:pt x="866" y="18"/>
                    <a:pt x="778" y="0"/>
                    <a:pt x="693"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6"/>
            <p:cNvSpPr/>
            <p:nvPr/>
          </p:nvSpPr>
          <p:spPr>
            <a:xfrm rot="-1800051">
              <a:off x="3699416" y="3723233"/>
              <a:ext cx="29905" cy="24468"/>
            </a:xfrm>
            <a:custGeom>
              <a:avLst/>
              <a:gdLst/>
              <a:ahLst/>
              <a:cxnLst/>
              <a:rect l="l" t="t" r="r" b="b"/>
              <a:pathLst>
                <a:path w="792" h="648" extrusionOk="0">
                  <a:moveTo>
                    <a:pt x="397" y="1"/>
                  </a:moveTo>
                  <a:cubicBezTo>
                    <a:pt x="360" y="1"/>
                    <a:pt x="322" y="7"/>
                    <a:pt x="283" y="21"/>
                  </a:cubicBezTo>
                  <a:cubicBezTo>
                    <a:pt x="12" y="120"/>
                    <a:pt x="0" y="497"/>
                    <a:pt x="259" y="616"/>
                  </a:cubicBezTo>
                  <a:cubicBezTo>
                    <a:pt x="303" y="638"/>
                    <a:pt x="350" y="648"/>
                    <a:pt x="396" y="648"/>
                  </a:cubicBezTo>
                  <a:cubicBezTo>
                    <a:pt x="519" y="648"/>
                    <a:pt x="636" y="577"/>
                    <a:pt x="689" y="460"/>
                  </a:cubicBezTo>
                  <a:cubicBezTo>
                    <a:pt x="791" y="235"/>
                    <a:pt x="619" y="1"/>
                    <a:pt x="397"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6"/>
            <p:cNvSpPr/>
            <p:nvPr/>
          </p:nvSpPr>
          <p:spPr>
            <a:xfrm rot="-1800051">
              <a:off x="3260140" y="3671573"/>
              <a:ext cx="54260" cy="46595"/>
            </a:xfrm>
            <a:custGeom>
              <a:avLst/>
              <a:gdLst/>
              <a:ahLst/>
              <a:cxnLst/>
              <a:rect l="l" t="t" r="r" b="b"/>
              <a:pathLst>
                <a:path w="1437" h="1234" extrusionOk="0">
                  <a:moveTo>
                    <a:pt x="732" y="0"/>
                  </a:moveTo>
                  <a:cubicBezTo>
                    <a:pt x="333" y="0"/>
                    <a:pt x="0" y="404"/>
                    <a:pt x="156" y="826"/>
                  </a:cubicBezTo>
                  <a:cubicBezTo>
                    <a:pt x="252" y="1096"/>
                    <a:pt x="492" y="1234"/>
                    <a:pt x="733" y="1234"/>
                  </a:cubicBezTo>
                  <a:cubicBezTo>
                    <a:pt x="955" y="1234"/>
                    <a:pt x="1177" y="1118"/>
                    <a:pt x="1289" y="880"/>
                  </a:cubicBezTo>
                  <a:cubicBezTo>
                    <a:pt x="1436" y="572"/>
                    <a:pt x="1301" y="203"/>
                    <a:pt x="993" y="59"/>
                  </a:cubicBezTo>
                  <a:cubicBezTo>
                    <a:pt x="906" y="19"/>
                    <a:pt x="818" y="0"/>
                    <a:pt x="732"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6"/>
            <p:cNvSpPr/>
            <p:nvPr/>
          </p:nvSpPr>
          <p:spPr>
            <a:xfrm rot="-1800051">
              <a:off x="4152133" y="3662926"/>
              <a:ext cx="29905" cy="24279"/>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6"/>
            <p:cNvSpPr/>
            <p:nvPr/>
          </p:nvSpPr>
          <p:spPr>
            <a:xfrm rot="-1800051">
              <a:off x="4038869" y="3526330"/>
              <a:ext cx="28546" cy="24506"/>
            </a:xfrm>
            <a:custGeom>
              <a:avLst/>
              <a:gdLst/>
              <a:ahLst/>
              <a:cxnLst/>
              <a:rect l="l" t="t" r="r" b="b"/>
              <a:pathLst>
                <a:path w="756" h="649" extrusionOk="0">
                  <a:moveTo>
                    <a:pt x="385" y="0"/>
                  </a:moveTo>
                  <a:cubicBezTo>
                    <a:pt x="175" y="0"/>
                    <a:pt x="1" y="216"/>
                    <a:pt x="83" y="436"/>
                  </a:cubicBezTo>
                  <a:cubicBezTo>
                    <a:pt x="134" y="577"/>
                    <a:pt x="259" y="649"/>
                    <a:pt x="385" y="649"/>
                  </a:cubicBezTo>
                  <a:cubicBezTo>
                    <a:pt x="501" y="649"/>
                    <a:pt x="618" y="587"/>
                    <a:pt x="677" y="461"/>
                  </a:cubicBezTo>
                  <a:cubicBezTo>
                    <a:pt x="755" y="301"/>
                    <a:pt x="682" y="104"/>
                    <a:pt x="517" y="30"/>
                  </a:cubicBezTo>
                  <a:cubicBezTo>
                    <a:pt x="473" y="10"/>
                    <a:pt x="428" y="0"/>
                    <a:pt x="38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6"/>
            <p:cNvSpPr/>
            <p:nvPr/>
          </p:nvSpPr>
          <p:spPr>
            <a:xfrm rot="-1800051">
              <a:off x="3394612" y="3537266"/>
              <a:ext cx="54675" cy="46934"/>
            </a:xfrm>
            <a:custGeom>
              <a:avLst/>
              <a:gdLst/>
              <a:ahLst/>
              <a:cxnLst/>
              <a:rect l="l" t="t" r="r" b="b"/>
              <a:pathLst>
                <a:path w="1448" h="1243" extrusionOk="0">
                  <a:moveTo>
                    <a:pt x="736" y="1"/>
                  </a:moveTo>
                  <a:cubicBezTo>
                    <a:pt x="334" y="1"/>
                    <a:pt x="0" y="408"/>
                    <a:pt x="159" y="836"/>
                  </a:cubicBezTo>
                  <a:cubicBezTo>
                    <a:pt x="257" y="1106"/>
                    <a:pt x="498" y="1243"/>
                    <a:pt x="740" y="1243"/>
                  </a:cubicBezTo>
                  <a:cubicBezTo>
                    <a:pt x="966" y="1243"/>
                    <a:pt x="1193" y="1123"/>
                    <a:pt x="1304" y="882"/>
                  </a:cubicBezTo>
                  <a:cubicBezTo>
                    <a:pt x="1447" y="570"/>
                    <a:pt x="1312" y="205"/>
                    <a:pt x="1000" y="61"/>
                  </a:cubicBezTo>
                  <a:cubicBezTo>
                    <a:pt x="912" y="20"/>
                    <a:pt x="822" y="1"/>
                    <a:pt x="73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6"/>
            <p:cNvSpPr/>
            <p:nvPr/>
          </p:nvSpPr>
          <p:spPr>
            <a:xfrm rot="-1800051">
              <a:off x="3108221" y="3682647"/>
              <a:ext cx="29943" cy="24430"/>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6"/>
            <p:cNvSpPr/>
            <p:nvPr/>
          </p:nvSpPr>
          <p:spPr>
            <a:xfrm rot="-1800051">
              <a:off x="4735226" y="3546991"/>
              <a:ext cx="21183" cy="16425"/>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6"/>
            <p:cNvSpPr/>
            <p:nvPr/>
          </p:nvSpPr>
          <p:spPr>
            <a:xfrm rot="-1800051">
              <a:off x="5003930" y="3547139"/>
              <a:ext cx="20314" cy="16123"/>
            </a:xfrm>
            <a:custGeom>
              <a:avLst/>
              <a:gdLst/>
              <a:ahLst/>
              <a:cxnLst/>
              <a:rect l="l" t="t" r="r" b="b"/>
              <a:pathLst>
                <a:path w="538" h="427" extrusionOk="0">
                  <a:moveTo>
                    <a:pt x="308" y="1"/>
                  </a:moveTo>
                  <a:cubicBezTo>
                    <a:pt x="105" y="1"/>
                    <a:pt x="1" y="287"/>
                    <a:pt x="205" y="404"/>
                  </a:cubicBezTo>
                  <a:cubicBezTo>
                    <a:pt x="236" y="419"/>
                    <a:pt x="268" y="427"/>
                    <a:pt x="299" y="427"/>
                  </a:cubicBezTo>
                  <a:cubicBezTo>
                    <a:pt x="378" y="427"/>
                    <a:pt x="454" y="381"/>
                    <a:pt x="493" y="302"/>
                  </a:cubicBezTo>
                  <a:cubicBezTo>
                    <a:pt x="538" y="195"/>
                    <a:pt x="493" y="68"/>
                    <a:pt x="386" y="15"/>
                  </a:cubicBezTo>
                  <a:cubicBezTo>
                    <a:pt x="359" y="5"/>
                    <a:pt x="332" y="1"/>
                    <a:pt x="30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6"/>
            <p:cNvSpPr/>
            <p:nvPr/>
          </p:nvSpPr>
          <p:spPr>
            <a:xfrm rot="-1800051">
              <a:off x="4918085" y="3590592"/>
              <a:ext cx="26243" cy="22542"/>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6"/>
            <p:cNvSpPr/>
            <p:nvPr/>
          </p:nvSpPr>
          <p:spPr>
            <a:xfrm rot="-1800051">
              <a:off x="3681018" y="3557785"/>
              <a:ext cx="13216" cy="11705"/>
            </a:xfrm>
            <a:custGeom>
              <a:avLst/>
              <a:gdLst/>
              <a:ahLst/>
              <a:cxnLst/>
              <a:rect l="l" t="t" r="r" b="b"/>
              <a:pathLst>
                <a:path w="350" h="310" extrusionOk="0">
                  <a:moveTo>
                    <a:pt x="174" y="1"/>
                  </a:moveTo>
                  <a:cubicBezTo>
                    <a:pt x="116" y="1"/>
                    <a:pt x="61" y="35"/>
                    <a:pt x="37" y="89"/>
                  </a:cubicBezTo>
                  <a:cubicBezTo>
                    <a:pt x="0" y="167"/>
                    <a:pt x="33" y="262"/>
                    <a:pt x="111" y="294"/>
                  </a:cubicBezTo>
                  <a:cubicBezTo>
                    <a:pt x="132" y="305"/>
                    <a:pt x="154" y="310"/>
                    <a:pt x="176" y="310"/>
                  </a:cubicBezTo>
                  <a:cubicBezTo>
                    <a:pt x="233" y="310"/>
                    <a:pt x="290" y="277"/>
                    <a:pt x="316" y="221"/>
                  </a:cubicBezTo>
                  <a:cubicBezTo>
                    <a:pt x="349" y="143"/>
                    <a:pt x="316" y="48"/>
                    <a:pt x="238" y="15"/>
                  </a:cubicBezTo>
                  <a:cubicBezTo>
                    <a:pt x="218" y="6"/>
                    <a:pt x="196" y="1"/>
                    <a:pt x="174"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6"/>
            <p:cNvSpPr/>
            <p:nvPr/>
          </p:nvSpPr>
          <p:spPr>
            <a:xfrm rot="-1800051">
              <a:off x="3067887" y="3591863"/>
              <a:ext cx="14235"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6"/>
            <p:cNvSpPr/>
            <p:nvPr/>
          </p:nvSpPr>
          <p:spPr>
            <a:xfrm rot="-1800051">
              <a:off x="5155694" y="3541155"/>
              <a:ext cx="45424" cy="39156"/>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6"/>
            <p:cNvSpPr/>
            <p:nvPr/>
          </p:nvSpPr>
          <p:spPr>
            <a:xfrm rot="-1800051">
              <a:off x="5341414" y="3747706"/>
              <a:ext cx="19559"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6"/>
            <p:cNvSpPr/>
            <p:nvPr/>
          </p:nvSpPr>
          <p:spPr>
            <a:xfrm rot="-1800051">
              <a:off x="5459446" y="3682647"/>
              <a:ext cx="29943" cy="24430"/>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6"/>
            <p:cNvSpPr/>
            <p:nvPr/>
          </p:nvSpPr>
          <p:spPr>
            <a:xfrm rot="-1800051">
              <a:off x="5419112" y="3591863"/>
              <a:ext cx="14235"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6"/>
            <p:cNvSpPr/>
            <p:nvPr/>
          </p:nvSpPr>
          <p:spPr>
            <a:xfrm rot="-1800051">
              <a:off x="5111835" y="3703292"/>
              <a:ext cx="26243" cy="22542"/>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6"/>
            <p:cNvSpPr/>
            <p:nvPr/>
          </p:nvSpPr>
          <p:spPr>
            <a:xfrm rot="-1800051">
              <a:off x="5633344" y="3541155"/>
              <a:ext cx="45424" cy="39156"/>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6"/>
            <p:cNvSpPr/>
            <p:nvPr/>
          </p:nvSpPr>
          <p:spPr>
            <a:xfrm rot="-1800051">
              <a:off x="5819064" y="3747706"/>
              <a:ext cx="19559"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6"/>
            <p:cNvSpPr/>
            <p:nvPr/>
          </p:nvSpPr>
          <p:spPr>
            <a:xfrm rot="-1800051">
              <a:off x="5937096" y="3682647"/>
              <a:ext cx="29943" cy="24430"/>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6"/>
            <p:cNvSpPr/>
            <p:nvPr/>
          </p:nvSpPr>
          <p:spPr>
            <a:xfrm rot="-1800051">
              <a:off x="5896762" y="3591863"/>
              <a:ext cx="14235"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26"/>
          <p:cNvGrpSpPr/>
          <p:nvPr/>
        </p:nvGrpSpPr>
        <p:grpSpPr>
          <a:xfrm rot="10800000">
            <a:off x="2943797" y="3944932"/>
            <a:ext cx="3173418" cy="269710"/>
            <a:chOff x="2797722" y="3520835"/>
            <a:chExt cx="3173418" cy="269710"/>
          </a:xfrm>
        </p:grpSpPr>
        <p:sp>
          <p:nvSpPr>
            <p:cNvPr id="1638" name="Google Shape;1638;p26"/>
            <p:cNvSpPr/>
            <p:nvPr/>
          </p:nvSpPr>
          <p:spPr>
            <a:xfrm rot="-1800051">
              <a:off x="4545440" y="3535261"/>
              <a:ext cx="23109" cy="20390"/>
            </a:xfrm>
            <a:custGeom>
              <a:avLst/>
              <a:gdLst/>
              <a:ahLst/>
              <a:cxnLst/>
              <a:rect l="l" t="t" r="r" b="b"/>
              <a:pathLst>
                <a:path w="612" h="540" extrusionOk="0">
                  <a:moveTo>
                    <a:pt x="306" y="1"/>
                  </a:moveTo>
                  <a:cubicBezTo>
                    <a:pt x="204" y="1"/>
                    <a:pt x="107" y="59"/>
                    <a:pt x="62" y="161"/>
                  </a:cubicBezTo>
                  <a:cubicBezTo>
                    <a:pt x="0" y="292"/>
                    <a:pt x="58" y="452"/>
                    <a:pt x="193" y="513"/>
                  </a:cubicBezTo>
                  <a:cubicBezTo>
                    <a:pt x="229" y="532"/>
                    <a:pt x="268" y="540"/>
                    <a:pt x="305" y="540"/>
                  </a:cubicBezTo>
                  <a:cubicBezTo>
                    <a:pt x="405" y="540"/>
                    <a:pt x="503" y="481"/>
                    <a:pt x="550" y="386"/>
                  </a:cubicBezTo>
                  <a:cubicBezTo>
                    <a:pt x="612" y="251"/>
                    <a:pt x="554" y="87"/>
                    <a:pt x="419" y="25"/>
                  </a:cubicBezTo>
                  <a:cubicBezTo>
                    <a:pt x="382" y="9"/>
                    <a:pt x="344" y="1"/>
                    <a:pt x="30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6"/>
            <p:cNvSpPr/>
            <p:nvPr/>
          </p:nvSpPr>
          <p:spPr>
            <a:xfrm rot="-1800051">
              <a:off x="4293203" y="3717448"/>
              <a:ext cx="24808" cy="20163"/>
            </a:xfrm>
            <a:custGeom>
              <a:avLst/>
              <a:gdLst/>
              <a:ahLst/>
              <a:cxnLst/>
              <a:rect l="l" t="t" r="r" b="b"/>
              <a:pathLst>
                <a:path w="657" h="534" extrusionOk="0">
                  <a:moveTo>
                    <a:pt x="329" y="1"/>
                  </a:moveTo>
                  <a:cubicBezTo>
                    <a:pt x="300" y="1"/>
                    <a:pt x="270" y="6"/>
                    <a:pt x="239" y="16"/>
                  </a:cubicBezTo>
                  <a:cubicBezTo>
                    <a:pt x="17" y="98"/>
                    <a:pt x="1" y="406"/>
                    <a:pt x="214" y="509"/>
                  </a:cubicBezTo>
                  <a:cubicBezTo>
                    <a:pt x="250" y="526"/>
                    <a:pt x="288" y="533"/>
                    <a:pt x="326" y="533"/>
                  </a:cubicBezTo>
                  <a:cubicBezTo>
                    <a:pt x="426" y="533"/>
                    <a:pt x="524" y="477"/>
                    <a:pt x="571" y="382"/>
                  </a:cubicBezTo>
                  <a:cubicBezTo>
                    <a:pt x="656" y="194"/>
                    <a:pt x="512" y="1"/>
                    <a:pt x="329"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6"/>
            <p:cNvSpPr/>
            <p:nvPr/>
          </p:nvSpPr>
          <p:spPr>
            <a:xfrm rot="-1800051">
              <a:off x="2804469" y="3541155"/>
              <a:ext cx="45424" cy="39156"/>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6"/>
            <p:cNvSpPr/>
            <p:nvPr/>
          </p:nvSpPr>
          <p:spPr>
            <a:xfrm rot="-1800051">
              <a:off x="3521812" y="3746254"/>
              <a:ext cx="23486" cy="20201"/>
            </a:xfrm>
            <a:custGeom>
              <a:avLst/>
              <a:gdLst/>
              <a:ahLst/>
              <a:cxnLst/>
              <a:rect l="l" t="t" r="r" b="b"/>
              <a:pathLst>
                <a:path w="622" h="535" extrusionOk="0">
                  <a:moveTo>
                    <a:pt x="318" y="1"/>
                  </a:moveTo>
                  <a:cubicBezTo>
                    <a:pt x="143" y="1"/>
                    <a:pt x="0" y="178"/>
                    <a:pt x="68" y="362"/>
                  </a:cubicBezTo>
                  <a:cubicBezTo>
                    <a:pt x="113" y="476"/>
                    <a:pt x="216" y="535"/>
                    <a:pt x="319" y="535"/>
                  </a:cubicBezTo>
                  <a:cubicBezTo>
                    <a:pt x="416" y="535"/>
                    <a:pt x="513" y="483"/>
                    <a:pt x="560" y="378"/>
                  </a:cubicBezTo>
                  <a:cubicBezTo>
                    <a:pt x="622" y="243"/>
                    <a:pt x="565" y="87"/>
                    <a:pt x="429" y="25"/>
                  </a:cubicBezTo>
                  <a:cubicBezTo>
                    <a:pt x="392" y="8"/>
                    <a:pt x="354" y="1"/>
                    <a:pt x="31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6"/>
            <p:cNvSpPr/>
            <p:nvPr/>
          </p:nvSpPr>
          <p:spPr>
            <a:xfrm rot="-1800051">
              <a:off x="4652849" y="3702723"/>
              <a:ext cx="29943" cy="23675"/>
            </a:xfrm>
            <a:custGeom>
              <a:avLst/>
              <a:gdLst/>
              <a:ahLst/>
              <a:cxnLst/>
              <a:rect l="l" t="t" r="r" b="b"/>
              <a:pathLst>
                <a:path w="793" h="627" extrusionOk="0">
                  <a:moveTo>
                    <a:pt x="446" y="1"/>
                  </a:moveTo>
                  <a:cubicBezTo>
                    <a:pt x="152" y="1"/>
                    <a:pt x="0" y="425"/>
                    <a:pt x="296" y="597"/>
                  </a:cubicBezTo>
                  <a:cubicBezTo>
                    <a:pt x="339" y="617"/>
                    <a:pt x="385" y="626"/>
                    <a:pt x="430" y="626"/>
                  </a:cubicBezTo>
                  <a:cubicBezTo>
                    <a:pt x="550" y="626"/>
                    <a:pt x="664" y="558"/>
                    <a:pt x="718" y="445"/>
                  </a:cubicBezTo>
                  <a:cubicBezTo>
                    <a:pt x="792" y="285"/>
                    <a:pt x="722" y="96"/>
                    <a:pt x="562" y="22"/>
                  </a:cubicBezTo>
                  <a:cubicBezTo>
                    <a:pt x="522" y="8"/>
                    <a:pt x="483" y="1"/>
                    <a:pt x="44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6"/>
            <p:cNvSpPr/>
            <p:nvPr/>
          </p:nvSpPr>
          <p:spPr>
            <a:xfrm rot="-1800051">
              <a:off x="4485360" y="3732279"/>
              <a:ext cx="19975" cy="16576"/>
            </a:xfrm>
            <a:custGeom>
              <a:avLst/>
              <a:gdLst/>
              <a:ahLst/>
              <a:cxnLst/>
              <a:rect l="l" t="t" r="r" b="b"/>
              <a:pathLst>
                <a:path w="529" h="439" extrusionOk="0">
                  <a:moveTo>
                    <a:pt x="245" y="0"/>
                  </a:moveTo>
                  <a:cubicBezTo>
                    <a:pt x="174" y="0"/>
                    <a:pt x="102" y="34"/>
                    <a:pt x="54" y="112"/>
                  </a:cubicBezTo>
                  <a:cubicBezTo>
                    <a:pt x="1" y="227"/>
                    <a:pt x="50" y="362"/>
                    <a:pt x="165" y="419"/>
                  </a:cubicBezTo>
                  <a:cubicBezTo>
                    <a:pt x="195" y="432"/>
                    <a:pt x="227" y="439"/>
                    <a:pt x="258" y="439"/>
                  </a:cubicBezTo>
                  <a:cubicBezTo>
                    <a:pt x="345" y="439"/>
                    <a:pt x="429" y="390"/>
                    <a:pt x="468" y="309"/>
                  </a:cubicBezTo>
                  <a:cubicBezTo>
                    <a:pt x="529" y="134"/>
                    <a:pt x="388" y="0"/>
                    <a:pt x="24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6"/>
            <p:cNvSpPr/>
            <p:nvPr/>
          </p:nvSpPr>
          <p:spPr>
            <a:xfrm rot="-1800051">
              <a:off x="3958021" y="3768738"/>
              <a:ext cx="21560" cy="17596"/>
            </a:xfrm>
            <a:custGeom>
              <a:avLst/>
              <a:gdLst/>
              <a:ahLst/>
              <a:cxnLst/>
              <a:rect l="l" t="t" r="r" b="b"/>
              <a:pathLst>
                <a:path w="571" h="466" extrusionOk="0">
                  <a:moveTo>
                    <a:pt x="288" y="1"/>
                  </a:moveTo>
                  <a:cubicBezTo>
                    <a:pt x="262" y="1"/>
                    <a:pt x="236" y="5"/>
                    <a:pt x="210" y="15"/>
                  </a:cubicBezTo>
                  <a:cubicBezTo>
                    <a:pt x="13" y="85"/>
                    <a:pt x="0" y="360"/>
                    <a:pt x="189" y="442"/>
                  </a:cubicBezTo>
                  <a:cubicBezTo>
                    <a:pt x="222" y="458"/>
                    <a:pt x="256" y="466"/>
                    <a:pt x="290" y="466"/>
                  </a:cubicBezTo>
                  <a:cubicBezTo>
                    <a:pt x="375" y="466"/>
                    <a:pt x="455" y="417"/>
                    <a:pt x="493" y="335"/>
                  </a:cubicBezTo>
                  <a:cubicBezTo>
                    <a:pt x="571" y="176"/>
                    <a:pt x="447" y="1"/>
                    <a:pt x="28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6"/>
            <p:cNvSpPr/>
            <p:nvPr/>
          </p:nvSpPr>
          <p:spPr>
            <a:xfrm rot="-1800051">
              <a:off x="2990189" y="3747706"/>
              <a:ext cx="19559"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6"/>
            <p:cNvSpPr/>
            <p:nvPr/>
          </p:nvSpPr>
          <p:spPr>
            <a:xfrm rot="-1800051">
              <a:off x="4813379" y="3598553"/>
              <a:ext cx="54675" cy="46972"/>
            </a:xfrm>
            <a:custGeom>
              <a:avLst/>
              <a:gdLst/>
              <a:ahLst/>
              <a:cxnLst/>
              <a:rect l="l" t="t" r="r" b="b"/>
              <a:pathLst>
                <a:path w="1448" h="1244" extrusionOk="0">
                  <a:moveTo>
                    <a:pt x="740" y="1"/>
                  </a:moveTo>
                  <a:cubicBezTo>
                    <a:pt x="335" y="1"/>
                    <a:pt x="1" y="410"/>
                    <a:pt x="160" y="836"/>
                  </a:cubicBezTo>
                  <a:cubicBezTo>
                    <a:pt x="259" y="1106"/>
                    <a:pt x="501" y="1244"/>
                    <a:pt x="744" y="1244"/>
                  </a:cubicBezTo>
                  <a:cubicBezTo>
                    <a:pt x="970" y="1244"/>
                    <a:pt x="1196" y="1124"/>
                    <a:pt x="1308" y="881"/>
                  </a:cubicBezTo>
                  <a:cubicBezTo>
                    <a:pt x="1448" y="569"/>
                    <a:pt x="1313" y="204"/>
                    <a:pt x="1005" y="61"/>
                  </a:cubicBezTo>
                  <a:cubicBezTo>
                    <a:pt x="916" y="19"/>
                    <a:pt x="826" y="1"/>
                    <a:pt x="740"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6"/>
            <p:cNvSpPr/>
            <p:nvPr/>
          </p:nvSpPr>
          <p:spPr>
            <a:xfrm rot="-1800051">
              <a:off x="3776614" y="3616997"/>
              <a:ext cx="57205" cy="46595"/>
            </a:xfrm>
            <a:custGeom>
              <a:avLst/>
              <a:gdLst/>
              <a:ahLst/>
              <a:cxnLst/>
              <a:rect l="l" t="t" r="r" b="b"/>
              <a:pathLst>
                <a:path w="1515" h="1234" extrusionOk="0">
                  <a:moveTo>
                    <a:pt x="762" y="1"/>
                  </a:moveTo>
                  <a:cubicBezTo>
                    <a:pt x="693" y="1"/>
                    <a:pt x="622" y="13"/>
                    <a:pt x="550" y="39"/>
                  </a:cubicBezTo>
                  <a:cubicBezTo>
                    <a:pt x="37" y="223"/>
                    <a:pt x="0" y="937"/>
                    <a:pt x="493" y="1175"/>
                  </a:cubicBezTo>
                  <a:cubicBezTo>
                    <a:pt x="577" y="1215"/>
                    <a:pt x="666" y="1233"/>
                    <a:pt x="754" y="1233"/>
                  </a:cubicBezTo>
                  <a:cubicBezTo>
                    <a:pt x="986" y="1233"/>
                    <a:pt x="1210" y="1102"/>
                    <a:pt x="1317" y="876"/>
                  </a:cubicBezTo>
                  <a:cubicBezTo>
                    <a:pt x="1515" y="449"/>
                    <a:pt x="1185" y="1"/>
                    <a:pt x="7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6"/>
            <p:cNvSpPr/>
            <p:nvPr/>
          </p:nvSpPr>
          <p:spPr>
            <a:xfrm rot="-1800051">
              <a:off x="4855681" y="3707595"/>
              <a:ext cx="29037" cy="24581"/>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6"/>
            <p:cNvSpPr/>
            <p:nvPr/>
          </p:nvSpPr>
          <p:spPr>
            <a:xfrm rot="-1800051">
              <a:off x="4382775" y="3537946"/>
              <a:ext cx="52561" cy="45537"/>
            </a:xfrm>
            <a:custGeom>
              <a:avLst/>
              <a:gdLst/>
              <a:ahLst/>
              <a:cxnLst/>
              <a:rect l="l" t="t" r="r" b="b"/>
              <a:pathLst>
                <a:path w="1392" h="1206" extrusionOk="0">
                  <a:moveTo>
                    <a:pt x="693" y="0"/>
                  </a:moveTo>
                  <a:cubicBezTo>
                    <a:pt x="457" y="0"/>
                    <a:pt x="232" y="133"/>
                    <a:pt x="124" y="359"/>
                  </a:cubicBezTo>
                  <a:cubicBezTo>
                    <a:pt x="1" y="662"/>
                    <a:pt x="140" y="1011"/>
                    <a:pt x="436" y="1147"/>
                  </a:cubicBezTo>
                  <a:cubicBezTo>
                    <a:pt x="522" y="1187"/>
                    <a:pt x="612" y="1206"/>
                    <a:pt x="701" y="1206"/>
                  </a:cubicBezTo>
                  <a:cubicBezTo>
                    <a:pt x="922" y="1206"/>
                    <a:pt x="1133" y="1088"/>
                    <a:pt x="1244" y="880"/>
                  </a:cubicBezTo>
                  <a:cubicBezTo>
                    <a:pt x="1392" y="568"/>
                    <a:pt x="1257" y="199"/>
                    <a:pt x="949" y="55"/>
                  </a:cubicBezTo>
                  <a:cubicBezTo>
                    <a:pt x="866" y="18"/>
                    <a:pt x="778" y="0"/>
                    <a:pt x="693"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6"/>
            <p:cNvSpPr/>
            <p:nvPr/>
          </p:nvSpPr>
          <p:spPr>
            <a:xfrm rot="-1800051">
              <a:off x="3699416" y="3723233"/>
              <a:ext cx="29905" cy="24468"/>
            </a:xfrm>
            <a:custGeom>
              <a:avLst/>
              <a:gdLst/>
              <a:ahLst/>
              <a:cxnLst/>
              <a:rect l="l" t="t" r="r" b="b"/>
              <a:pathLst>
                <a:path w="792" h="648" extrusionOk="0">
                  <a:moveTo>
                    <a:pt x="397" y="1"/>
                  </a:moveTo>
                  <a:cubicBezTo>
                    <a:pt x="360" y="1"/>
                    <a:pt x="322" y="7"/>
                    <a:pt x="283" y="21"/>
                  </a:cubicBezTo>
                  <a:cubicBezTo>
                    <a:pt x="12" y="120"/>
                    <a:pt x="0" y="497"/>
                    <a:pt x="259" y="616"/>
                  </a:cubicBezTo>
                  <a:cubicBezTo>
                    <a:pt x="303" y="638"/>
                    <a:pt x="350" y="648"/>
                    <a:pt x="396" y="648"/>
                  </a:cubicBezTo>
                  <a:cubicBezTo>
                    <a:pt x="519" y="648"/>
                    <a:pt x="636" y="577"/>
                    <a:pt x="689" y="460"/>
                  </a:cubicBezTo>
                  <a:cubicBezTo>
                    <a:pt x="791" y="235"/>
                    <a:pt x="619" y="1"/>
                    <a:pt x="397"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6"/>
            <p:cNvSpPr/>
            <p:nvPr/>
          </p:nvSpPr>
          <p:spPr>
            <a:xfrm rot="-1800051">
              <a:off x="3260140" y="3671573"/>
              <a:ext cx="54260" cy="46595"/>
            </a:xfrm>
            <a:custGeom>
              <a:avLst/>
              <a:gdLst/>
              <a:ahLst/>
              <a:cxnLst/>
              <a:rect l="l" t="t" r="r" b="b"/>
              <a:pathLst>
                <a:path w="1437" h="1234" extrusionOk="0">
                  <a:moveTo>
                    <a:pt x="732" y="0"/>
                  </a:moveTo>
                  <a:cubicBezTo>
                    <a:pt x="333" y="0"/>
                    <a:pt x="0" y="404"/>
                    <a:pt x="156" y="826"/>
                  </a:cubicBezTo>
                  <a:cubicBezTo>
                    <a:pt x="252" y="1096"/>
                    <a:pt x="492" y="1234"/>
                    <a:pt x="733" y="1234"/>
                  </a:cubicBezTo>
                  <a:cubicBezTo>
                    <a:pt x="955" y="1234"/>
                    <a:pt x="1177" y="1118"/>
                    <a:pt x="1289" y="880"/>
                  </a:cubicBezTo>
                  <a:cubicBezTo>
                    <a:pt x="1436" y="572"/>
                    <a:pt x="1301" y="203"/>
                    <a:pt x="993" y="59"/>
                  </a:cubicBezTo>
                  <a:cubicBezTo>
                    <a:pt x="906" y="19"/>
                    <a:pt x="818" y="0"/>
                    <a:pt x="732"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6"/>
            <p:cNvSpPr/>
            <p:nvPr/>
          </p:nvSpPr>
          <p:spPr>
            <a:xfrm rot="-1800051">
              <a:off x="4152133" y="3662926"/>
              <a:ext cx="29905" cy="24279"/>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6"/>
            <p:cNvSpPr/>
            <p:nvPr/>
          </p:nvSpPr>
          <p:spPr>
            <a:xfrm rot="-1800051">
              <a:off x="4038869" y="3526330"/>
              <a:ext cx="28546" cy="24506"/>
            </a:xfrm>
            <a:custGeom>
              <a:avLst/>
              <a:gdLst/>
              <a:ahLst/>
              <a:cxnLst/>
              <a:rect l="l" t="t" r="r" b="b"/>
              <a:pathLst>
                <a:path w="756" h="649" extrusionOk="0">
                  <a:moveTo>
                    <a:pt x="385" y="0"/>
                  </a:moveTo>
                  <a:cubicBezTo>
                    <a:pt x="175" y="0"/>
                    <a:pt x="1" y="216"/>
                    <a:pt x="83" y="436"/>
                  </a:cubicBezTo>
                  <a:cubicBezTo>
                    <a:pt x="134" y="577"/>
                    <a:pt x="259" y="649"/>
                    <a:pt x="385" y="649"/>
                  </a:cubicBezTo>
                  <a:cubicBezTo>
                    <a:pt x="501" y="649"/>
                    <a:pt x="618" y="587"/>
                    <a:pt x="677" y="461"/>
                  </a:cubicBezTo>
                  <a:cubicBezTo>
                    <a:pt x="755" y="301"/>
                    <a:pt x="682" y="104"/>
                    <a:pt x="517" y="30"/>
                  </a:cubicBezTo>
                  <a:cubicBezTo>
                    <a:pt x="473" y="10"/>
                    <a:pt x="428" y="0"/>
                    <a:pt x="38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6"/>
            <p:cNvSpPr/>
            <p:nvPr/>
          </p:nvSpPr>
          <p:spPr>
            <a:xfrm rot="-1800051">
              <a:off x="3394612" y="3537266"/>
              <a:ext cx="54675" cy="46934"/>
            </a:xfrm>
            <a:custGeom>
              <a:avLst/>
              <a:gdLst/>
              <a:ahLst/>
              <a:cxnLst/>
              <a:rect l="l" t="t" r="r" b="b"/>
              <a:pathLst>
                <a:path w="1448" h="1243" extrusionOk="0">
                  <a:moveTo>
                    <a:pt x="736" y="1"/>
                  </a:moveTo>
                  <a:cubicBezTo>
                    <a:pt x="334" y="1"/>
                    <a:pt x="0" y="408"/>
                    <a:pt x="159" y="836"/>
                  </a:cubicBezTo>
                  <a:cubicBezTo>
                    <a:pt x="257" y="1106"/>
                    <a:pt x="498" y="1243"/>
                    <a:pt x="740" y="1243"/>
                  </a:cubicBezTo>
                  <a:cubicBezTo>
                    <a:pt x="966" y="1243"/>
                    <a:pt x="1193" y="1123"/>
                    <a:pt x="1304" y="882"/>
                  </a:cubicBezTo>
                  <a:cubicBezTo>
                    <a:pt x="1447" y="570"/>
                    <a:pt x="1312" y="205"/>
                    <a:pt x="1000" y="61"/>
                  </a:cubicBezTo>
                  <a:cubicBezTo>
                    <a:pt x="912" y="20"/>
                    <a:pt x="822" y="1"/>
                    <a:pt x="73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6"/>
            <p:cNvSpPr/>
            <p:nvPr/>
          </p:nvSpPr>
          <p:spPr>
            <a:xfrm rot="-1800051">
              <a:off x="3108221" y="3682647"/>
              <a:ext cx="29943" cy="24430"/>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6"/>
            <p:cNvSpPr/>
            <p:nvPr/>
          </p:nvSpPr>
          <p:spPr>
            <a:xfrm rot="-1800051">
              <a:off x="4735226" y="3546991"/>
              <a:ext cx="21183" cy="16425"/>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6"/>
            <p:cNvSpPr/>
            <p:nvPr/>
          </p:nvSpPr>
          <p:spPr>
            <a:xfrm rot="-1800051">
              <a:off x="5003930" y="3547139"/>
              <a:ext cx="20314" cy="16123"/>
            </a:xfrm>
            <a:custGeom>
              <a:avLst/>
              <a:gdLst/>
              <a:ahLst/>
              <a:cxnLst/>
              <a:rect l="l" t="t" r="r" b="b"/>
              <a:pathLst>
                <a:path w="538" h="427" extrusionOk="0">
                  <a:moveTo>
                    <a:pt x="308" y="1"/>
                  </a:moveTo>
                  <a:cubicBezTo>
                    <a:pt x="105" y="1"/>
                    <a:pt x="1" y="287"/>
                    <a:pt x="205" y="404"/>
                  </a:cubicBezTo>
                  <a:cubicBezTo>
                    <a:pt x="236" y="419"/>
                    <a:pt x="268" y="427"/>
                    <a:pt x="299" y="427"/>
                  </a:cubicBezTo>
                  <a:cubicBezTo>
                    <a:pt x="378" y="427"/>
                    <a:pt x="454" y="381"/>
                    <a:pt x="493" y="302"/>
                  </a:cubicBezTo>
                  <a:cubicBezTo>
                    <a:pt x="538" y="195"/>
                    <a:pt x="493" y="68"/>
                    <a:pt x="386" y="15"/>
                  </a:cubicBezTo>
                  <a:cubicBezTo>
                    <a:pt x="359" y="5"/>
                    <a:pt x="332" y="1"/>
                    <a:pt x="30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6"/>
            <p:cNvSpPr/>
            <p:nvPr/>
          </p:nvSpPr>
          <p:spPr>
            <a:xfrm rot="-1800051">
              <a:off x="4918085" y="3590592"/>
              <a:ext cx="26243" cy="22542"/>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6"/>
            <p:cNvSpPr/>
            <p:nvPr/>
          </p:nvSpPr>
          <p:spPr>
            <a:xfrm rot="-1800051">
              <a:off x="3681018" y="3557785"/>
              <a:ext cx="13216" cy="11705"/>
            </a:xfrm>
            <a:custGeom>
              <a:avLst/>
              <a:gdLst/>
              <a:ahLst/>
              <a:cxnLst/>
              <a:rect l="l" t="t" r="r" b="b"/>
              <a:pathLst>
                <a:path w="350" h="310" extrusionOk="0">
                  <a:moveTo>
                    <a:pt x="174" y="1"/>
                  </a:moveTo>
                  <a:cubicBezTo>
                    <a:pt x="116" y="1"/>
                    <a:pt x="61" y="35"/>
                    <a:pt x="37" y="89"/>
                  </a:cubicBezTo>
                  <a:cubicBezTo>
                    <a:pt x="0" y="167"/>
                    <a:pt x="33" y="262"/>
                    <a:pt x="111" y="294"/>
                  </a:cubicBezTo>
                  <a:cubicBezTo>
                    <a:pt x="132" y="305"/>
                    <a:pt x="154" y="310"/>
                    <a:pt x="176" y="310"/>
                  </a:cubicBezTo>
                  <a:cubicBezTo>
                    <a:pt x="233" y="310"/>
                    <a:pt x="290" y="277"/>
                    <a:pt x="316" y="221"/>
                  </a:cubicBezTo>
                  <a:cubicBezTo>
                    <a:pt x="349" y="143"/>
                    <a:pt x="316" y="48"/>
                    <a:pt x="238" y="15"/>
                  </a:cubicBezTo>
                  <a:cubicBezTo>
                    <a:pt x="218" y="6"/>
                    <a:pt x="196" y="1"/>
                    <a:pt x="174"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6"/>
            <p:cNvSpPr/>
            <p:nvPr/>
          </p:nvSpPr>
          <p:spPr>
            <a:xfrm rot="-1800051">
              <a:off x="3067887" y="3591863"/>
              <a:ext cx="14235"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6"/>
            <p:cNvSpPr/>
            <p:nvPr/>
          </p:nvSpPr>
          <p:spPr>
            <a:xfrm rot="-1800051">
              <a:off x="5155694" y="3541155"/>
              <a:ext cx="45424" cy="39156"/>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6"/>
            <p:cNvSpPr/>
            <p:nvPr/>
          </p:nvSpPr>
          <p:spPr>
            <a:xfrm rot="-1800051">
              <a:off x="5341414" y="3747706"/>
              <a:ext cx="19559"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6"/>
            <p:cNvSpPr/>
            <p:nvPr/>
          </p:nvSpPr>
          <p:spPr>
            <a:xfrm rot="-1800051">
              <a:off x="5459446" y="3682647"/>
              <a:ext cx="29943" cy="24430"/>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6"/>
            <p:cNvSpPr/>
            <p:nvPr/>
          </p:nvSpPr>
          <p:spPr>
            <a:xfrm rot="-1800051">
              <a:off x="5419112" y="3591863"/>
              <a:ext cx="14235"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6"/>
            <p:cNvSpPr/>
            <p:nvPr/>
          </p:nvSpPr>
          <p:spPr>
            <a:xfrm rot="-1800051">
              <a:off x="5111835" y="3703292"/>
              <a:ext cx="26243" cy="22542"/>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6"/>
            <p:cNvSpPr/>
            <p:nvPr/>
          </p:nvSpPr>
          <p:spPr>
            <a:xfrm rot="-1800051">
              <a:off x="5633344" y="3541155"/>
              <a:ext cx="45424" cy="39156"/>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6"/>
            <p:cNvSpPr/>
            <p:nvPr/>
          </p:nvSpPr>
          <p:spPr>
            <a:xfrm rot="-1800051">
              <a:off x="5819064" y="3747706"/>
              <a:ext cx="19559"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6"/>
            <p:cNvSpPr/>
            <p:nvPr/>
          </p:nvSpPr>
          <p:spPr>
            <a:xfrm rot="-1800051">
              <a:off x="5937096" y="3682647"/>
              <a:ext cx="29943" cy="24430"/>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6"/>
            <p:cNvSpPr/>
            <p:nvPr/>
          </p:nvSpPr>
          <p:spPr>
            <a:xfrm rot="-1800051">
              <a:off x="5896762" y="3591863"/>
              <a:ext cx="14235"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 name="Google Shape;1670;p26"/>
          <p:cNvGrpSpPr/>
          <p:nvPr/>
        </p:nvGrpSpPr>
        <p:grpSpPr>
          <a:xfrm rot="10800000">
            <a:off x="3082597" y="4404938"/>
            <a:ext cx="2921428" cy="182524"/>
            <a:chOff x="2945562" y="3555265"/>
            <a:chExt cx="2921428" cy="182524"/>
          </a:xfrm>
        </p:grpSpPr>
        <p:sp>
          <p:nvSpPr>
            <p:cNvPr id="1671" name="Google Shape;1671;p26"/>
            <p:cNvSpPr/>
            <p:nvPr/>
          </p:nvSpPr>
          <p:spPr>
            <a:xfrm rot="-1800051">
              <a:off x="4551103" y="3589323"/>
              <a:ext cx="23109" cy="20390"/>
            </a:xfrm>
            <a:custGeom>
              <a:avLst/>
              <a:gdLst/>
              <a:ahLst/>
              <a:cxnLst/>
              <a:rect l="l" t="t" r="r" b="b"/>
              <a:pathLst>
                <a:path w="612" h="540" extrusionOk="0">
                  <a:moveTo>
                    <a:pt x="306" y="1"/>
                  </a:moveTo>
                  <a:cubicBezTo>
                    <a:pt x="204" y="1"/>
                    <a:pt x="107" y="59"/>
                    <a:pt x="62" y="161"/>
                  </a:cubicBezTo>
                  <a:cubicBezTo>
                    <a:pt x="0" y="292"/>
                    <a:pt x="58" y="452"/>
                    <a:pt x="193" y="513"/>
                  </a:cubicBezTo>
                  <a:cubicBezTo>
                    <a:pt x="229" y="532"/>
                    <a:pt x="268" y="540"/>
                    <a:pt x="305" y="540"/>
                  </a:cubicBezTo>
                  <a:cubicBezTo>
                    <a:pt x="405" y="540"/>
                    <a:pt x="503" y="481"/>
                    <a:pt x="550" y="386"/>
                  </a:cubicBezTo>
                  <a:cubicBezTo>
                    <a:pt x="612" y="251"/>
                    <a:pt x="554" y="87"/>
                    <a:pt x="419" y="25"/>
                  </a:cubicBezTo>
                  <a:cubicBezTo>
                    <a:pt x="382" y="9"/>
                    <a:pt x="344" y="1"/>
                    <a:pt x="30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6"/>
            <p:cNvSpPr/>
            <p:nvPr/>
          </p:nvSpPr>
          <p:spPr>
            <a:xfrm rot="-1800051">
              <a:off x="4293203" y="3680048"/>
              <a:ext cx="24808" cy="20163"/>
            </a:xfrm>
            <a:custGeom>
              <a:avLst/>
              <a:gdLst/>
              <a:ahLst/>
              <a:cxnLst/>
              <a:rect l="l" t="t" r="r" b="b"/>
              <a:pathLst>
                <a:path w="657" h="534" extrusionOk="0">
                  <a:moveTo>
                    <a:pt x="329" y="1"/>
                  </a:moveTo>
                  <a:cubicBezTo>
                    <a:pt x="300" y="1"/>
                    <a:pt x="270" y="6"/>
                    <a:pt x="239" y="16"/>
                  </a:cubicBezTo>
                  <a:cubicBezTo>
                    <a:pt x="17" y="98"/>
                    <a:pt x="1" y="406"/>
                    <a:pt x="214" y="509"/>
                  </a:cubicBezTo>
                  <a:cubicBezTo>
                    <a:pt x="250" y="526"/>
                    <a:pt x="288" y="533"/>
                    <a:pt x="326" y="533"/>
                  </a:cubicBezTo>
                  <a:cubicBezTo>
                    <a:pt x="426" y="533"/>
                    <a:pt x="524" y="477"/>
                    <a:pt x="571" y="382"/>
                  </a:cubicBezTo>
                  <a:cubicBezTo>
                    <a:pt x="656" y="194"/>
                    <a:pt x="512" y="1"/>
                    <a:pt x="329"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6"/>
            <p:cNvSpPr/>
            <p:nvPr/>
          </p:nvSpPr>
          <p:spPr>
            <a:xfrm rot="-1800051">
              <a:off x="3521812" y="3688204"/>
              <a:ext cx="23486" cy="20201"/>
            </a:xfrm>
            <a:custGeom>
              <a:avLst/>
              <a:gdLst/>
              <a:ahLst/>
              <a:cxnLst/>
              <a:rect l="l" t="t" r="r" b="b"/>
              <a:pathLst>
                <a:path w="622" h="535" extrusionOk="0">
                  <a:moveTo>
                    <a:pt x="318" y="1"/>
                  </a:moveTo>
                  <a:cubicBezTo>
                    <a:pt x="143" y="1"/>
                    <a:pt x="0" y="178"/>
                    <a:pt x="68" y="362"/>
                  </a:cubicBezTo>
                  <a:cubicBezTo>
                    <a:pt x="113" y="476"/>
                    <a:pt x="216" y="535"/>
                    <a:pt x="319" y="535"/>
                  </a:cubicBezTo>
                  <a:cubicBezTo>
                    <a:pt x="416" y="535"/>
                    <a:pt x="513" y="483"/>
                    <a:pt x="560" y="378"/>
                  </a:cubicBezTo>
                  <a:cubicBezTo>
                    <a:pt x="622" y="243"/>
                    <a:pt x="565" y="87"/>
                    <a:pt x="429" y="25"/>
                  </a:cubicBezTo>
                  <a:cubicBezTo>
                    <a:pt x="392" y="8"/>
                    <a:pt x="354" y="1"/>
                    <a:pt x="31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6"/>
            <p:cNvSpPr/>
            <p:nvPr/>
          </p:nvSpPr>
          <p:spPr>
            <a:xfrm rot="-1800051">
              <a:off x="4652849" y="3665323"/>
              <a:ext cx="29943" cy="23675"/>
            </a:xfrm>
            <a:custGeom>
              <a:avLst/>
              <a:gdLst/>
              <a:ahLst/>
              <a:cxnLst/>
              <a:rect l="l" t="t" r="r" b="b"/>
              <a:pathLst>
                <a:path w="793" h="627" extrusionOk="0">
                  <a:moveTo>
                    <a:pt x="446" y="1"/>
                  </a:moveTo>
                  <a:cubicBezTo>
                    <a:pt x="152" y="1"/>
                    <a:pt x="0" y="425"/>
                    <a:pt x="296" y="597"/>
                  </a:cubicBezTo>
                  <a:cubicBezTo>
                    <a:pt x="339" y="617"/>
                    <a:pt x="385" y="626"/>
                    <a:pt x="430" y="626"/>
                  </a:cubicBezTo>
                  <a:cubicBezTo>
                    <a:pt x="550" y="626"/>
                    <a:pt x="664" y="558"/>
                    <a:pt x="718" y="445"/>
                  </a:cubicBezTo>
                  <a:cubicBezTo>
                    <a:pt x="792" y="285"/>
                    <a:pt x="722" y="96"/>
                    <a:pt x="562" y="22"/>
                  </a:cubicBezTo>
                  <a:cubicBezTo>
                    <a:pt x="522" y="8"/>
                    <a:pt x="483" y="1"/>
                    <a:pt x="44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6"/>
            <p:cNvSpPr/>
            <p:nvPr/>
          </p:nvSpPr>
          <p:spPr>
            <a:xfrm rot="-1800051">
              <a:off x="4485360" y="3694879"/>
              <a:ext cx="19975" cy="16576"/>
            </a:xfrm>
            <a:custGeom>
              <a:avLst/>
              <a:gdLst/>
              <a:ahLst/>
              <a:cxnLst/>
              <a:rect l="l" t="t" r="r" b="b"/>
              <a:pathLst>
                <a:path w="529" h="439" extrusionOk="0">
                  <a:moveTo>
                    <a:pt x="245" y="0"/>
                  </a:moveTo>
                  <a:cubicBezTo>
                    <a:pt x="174" y="0"/>
                    <a:pt x="102" y="34"/>
                    <a:pt x="54" y="112"/>
                  </a:cubicBezTo>
                  <a:cubicBezTo>
                    <a:pt x="1" y="227"/>
                    <a:pt x="50" y="362"/>
                    <a:pt x="165" y="419"/>
                  </a:cubicBezTo>
                  <a:cubicBezTo>
                    <a:pt x="195" y="432"/>
                    <a:pt x="227" y="439"/>
                    <a:pt x="258" y="439"/>
                  </a:cubicBezTo>
                  <a:cubicBezTo>
                    <a:pt x="345" y="439"/>
                    <a:pt x="429" y="390"/>
                    <a:pt x="468" y="309"/>
                  </a:cubicBezTo>
                  <a:cubicBezTo>
                    <a:pt x="529" y="134"/>
                    <a:pt x="388" y="0"/>
                    <a:pt x="24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6"/>
            <p:cNvSpPr/>
            <p:nvPr/>
          </p:nvSpPr>
          <p:spPr>
            <a:xfrm rot="-1800870">
              <a:off x="2948908" y="3646450"/>
              <a:ext cx="19559" cy="18636"/>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6"/>
            <p:cNvSpPr/>
            <p:nvPr/>
          </p:nvSpPr>
          <p:spPr>
            <a:xfrm rot="-1800051">
              <a:off x="4813379" y="3598553"/>
              <a:ext cx="54675" cy="46972"/>
            </a:xfrm>
            <a:custGeom>
              <a:avLst/>
              <a:gdLst/>
              <a:ahLst/>
              <a:cxnLst/>
              <a:rect l="l" t="t" r="r" b="b"/>
              <a:pathLst>
                <a:path w="1448" h="1244" extrusionOk="0">
                  <a:moveTo>
                    <a:pt x="740" y="1"/>
                  </a:moveTo>
                  <a:cubicBezTo>
                    <a:pt x="335" y="1"/>
                    <a:pt x="1" y="410"/>
                    <a:pt x="160" y="836"/>
                  </a:cubicBezTo>
                  <a:cubicBezTo>
                    <a:pt x="259" y="1106"/>
                    <a:pt x="501" y="1244"/>
                    <a:pt x="744" y="1244"/>
                  </a:cubicBezTo>
                  <a:cubicBezTo>
                    <a:pt x="970" y="1244"/>
                    <a:pt x="1196" y="1124"/>
                    <a:pt x="1308" y="881"/>
                  </a:cubicBezTo>
                  <a:cubicBezTo>
                    <a:pt x="1448" y="569"/>
                    <a:pt x="1313" y="204"/>
                    <a:pt x="1005" y="61"/>
                  </a:cubicBezTo>
                  <a:cubicBezTo>
                    <a:pt x="916" y="19"/>
                    <a:pt x="826" y="1"/>
                    <a:pt x="740"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6"/>
            <p:cNvSpPr/>
            <p:nvPr/>
          </p:nvSpPr>
          <p:spPr>
            <a:xfrm rot="-1800051">
              <a:off x="3776614" y="3616997"/>
              <a:ext cx="57205" cy="46595"/>
            </a:xfrm>
            <a:custGeom>
              <a:avLst/>
              <a:gdLst/>
              <a:ahLst/>
              <a:cxnLst/>
              <a:rect l="l" t="t" r="r" b="b"/>
              <a:pathLst>
                <a:path w="1515" h="1234" extrusionOk="0">
                  <a:moveTo>
                    <a:pt x="762" y="1"/>
                  </a:moveTo>
                  <a:cubicBezTo>
                    <a:pt x="693" y="1"/>
                    <a:pt x="622" y="13"/>
                    <a:pt x="550" y="39"/>
                  </a:cubicBezTo>
                  <a:cubicBezTo>
                    <a:pt x="37" y="223"/>
                    <a:pt x="0" y="937"/>
                    <a:pt x="493" y="1175"/>
                  </a:cubicBezTo>
                  <a:cubicBezTo>
                    <a:pt x="577" y="1215"/>
                    <a:pt x="666" y="1233"/>
                    <a:pt x="754" y="1233"/>
                  </a:cubicBezTo>
                  <a:cubicBezTo>
                    <a:pt x="986" y="1233"/>
                    <a:pt x="1210" y="1102"/>
                    <a:pt x="1317" y="876"/>
                  </a:cubicBezTo>
                  <a:cubicBezTo>
                    <a:pt x="1515" y="449"/>
                    <a:pt x="1185" y="1"/>
                    <a:pt x="7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6"/>
            <p:cNvSpPr/>
            <p:nvPr/>
          </p:nvSpPr>
          <p:spPr>
            <a:xfrm rot="-1800051">
              <a:off x="4855681" y="3707595"/>
              <a:ext cx="29037" cy="24581"/>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6"/>
            <p:cNvSpPr/>
            <p:nvPr/>
          </p:nvSpPr>
          <p:spPr>
            <a:xfrm rot="-1800051">
              <a:off x="4388438" y="3592009"/>
              <a:ext cx="52561" cy="45537"/>
            </a:xfrm>
            <a:custGeom>
              <a:avLst/>
              <a:gdLst/>
              <a:ahLst/>
              <a:cxnLst/>
              <a:rect l="l" t="t" r="r" b="b"/>
              <a:pathLst>
                <a:path w="1392" h="1206" extrusionOk="0">
                  <a:moveTo>
                    <a:pt x="693" y="0"/>
                  </a:moveTo>
                  <a:cubicBezTo>
                    <a:pt x="457" y="0"/>
                    <a:pt x="232" y="133"/>
                    <a:pt x="124" y="359"/>
                  </a:cubicBezTo>
                  <a:cubicBezTo>
                    <a:pt x="1" y="662"/>
                    <a:pt x="140" y="1011"/>
                    <a:pt x="436" y="1147"/>
                  </a:cubicBezTo>
                  <a:cubicBezTo>
                    <a:pt x="522" y="1187"/>
                    <a:pt x="612" y="1206"/>
                    <a:pt x="701" y="1206"/>
                  </a:cubicBezTo>
                  <a:cubicBezTo>
                    <a:pt x="922" y="1206"/>
                    <a:pt x="1133" y="1088"/>
                    <a:pt x="1244" y="880"/>
                  </a:cubicBezTo>
                  <a:cubicBezTo>
                    <a:pt x="1392" y="568"/>
                    <a:pt x="1257" y="199"/>
                    <a:pt x="949" y="55"/>
                  </a:cubicBezTo>
                  <a:cubicBezTo>
                    <a:pt x="866" y="18"/>
                    <a:pt x="778" y="0"/>
                    <a:pt x="693"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6"/>
            <p:cNvSpPr/>
            <p:nvPr/>
          </p:nvSpPr>
          <p:spPr>
            <a:xfrm rot="-1800051">
              <a:off x="3699416" y="3665183"/>
              <a:ext cx="29905" cy="24468"/>
            </a:xfrm>
            <a:custGeom>
              <a:avLst/>
              <a:gdLst/>
              <a:ahLst/>
              <a:cxnLst/>
              <a:rect l="l" t="t" r="r" b="b"/>
              <a:pathLst>
                <a:path w="792" h="648" extrusionOk="0">
                  <a:moveTo>
                    <a:pt x="397" y="1"/>
                  </a:moveTo>
                  <a:cubicBezTo>
                    <a:pt x="360" y="1"/>
                    <a:pt x="322" y="7"/>
                    <a:pt x="283" y="21"/>
                  </a:cubicBezTo>
                  <a:cubicBezTo>
                    <a:pt x="12" y="120"/>
                    <a:pt x="0" y="497"/>
                    <a:pt x="259" y="616"/>
                  </a:cubicBezTo>
                  <a:cubicBezTo>
                    <a:pt x="303" y="638"/>
                    <a:pt x="350" y="648"/>
                    <a:pt x="396" y="648"/>
                  </a:cubicBezTo>
                  <a:cubicBezTo>
                    <a:pt x="519" y="648"/>
                    <a:pt x="636" y="577"/>
                    <a:pt x="689" y="460"/>
                  </a:cubicBezTo>
                  <a:cubicBezTo>
                    <a:pt x="791" y="235"/>
                    <a:pt x="619" y="1"/>
                    <a:pt x="397"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6"/>
            <p:cNvSpPr/>
            <p:nvPr/>
          </p:nvSpPr>
          <p:spPr>
            <a:xfrm rot="-1800051">
              <a:off x="3260140" y="3671573"/>
              <a:ext cx="54260" cy="46595"/>
            </a:xfrm>
            <a:custGeom>
              <a:avLst/>
              <a:gdLst/>
              <a:ahLst/>
              <a:cxnLst/>
              <a:rect l="l" t="t" r="r" b="b"/>
              <a:pathLst>
                <a:path w="1437" h="1234" extrusionOk="0">
                  <a:moveTo>
                    <a:pt x="732" y="0"/>
                  </a:moveTo>
                  <a:cubicBezTo>
                    <a:pt x="333" y="0"/>
                    <a:pt x="0" y="404"/>
                    <a:pt x="156" y="826"/>
                  </a:cubicBezTo>
                  <a:cubicBezTo>
                    <a:pt x="252" y="1096"/>
                    <a:pt x="492" y="1234"/>
                    <a:pt x="733" y="1234"/>
                  </a:cubicBezTo>
                  <a:cubicBezTo>
                    <a:pt x="955" y="1234"/>
                    <a:pt x="1177" y="1118"/>
                    <a:pt x="1289" y="880"/>
                  </a:cubicBezTo>
                  <a:cubicBezTo>
                    <a:pt x="1436" y="572"/>
                    <a:pt x="1301" y="203"/>
                    <a:pt x="993" y="59"/>
                  </a:cubicBezTo>
                  <a:cubicBezTo>
                    <a:pt x="906" y="19"/>
                    <a:pt x="818" y="0"/>
                    <a:pt x="732"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6"/>
            <p:cNvSpPr/>
            <p:nvPr/>
          </p:nvSpPr>
          <p:spPr>
            <a:xfrm rot="-1800051">
              <a:off x="4152133" y="3662926"/>
              <a:ext cx="29905" cy="24279"/>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6"/>
            <p:cNvSpPr/>
            <p:nvPr/>
          </p:nvSpPr>
          <p:spPr>
            <a:xfrm rot="-1800051">
              <a:off x="4038869" y="3602530"/>
              <a:ext cx="28546" cy="24506"/>
            </a:xfrm>
            <a:custGeom>
              <a:avLst/>
              <a:gdLst/>
              <a:ahLst/>
              <a:cxnLst/>
              <a:rect l="l" t="t" r="r" b="b"/>
              <a:pathLst>
                <a:path w="756" h="649" extrusionOk="0">
                  <a:moveTo>
                    <a:pt x="385" y="0"/>
                  </a:moveTo>
                  <a:cubicBezTo>
                    <a:pt x="175" y="0"/>
                    <a:pt x="1" y="216"/>
                    <a:pt x="83" y="436"/>
                  </a:cubicBezTo>
                  <a:cubicBezTo>
                    <a:pt x="134" y="577"/>
                    <a:pt x="259" y="649"/>
                    <a:pt x="385" y="649"/>
                  </a:cubicBezTo>
                  <a:cubicBezTo>
                    <a:pt x="501" y="649"/>
                    <a:pt x="618" y="587"/>
                    <a:pt x="677" y="461"/>
                  </a:cubicBezTo>
                  <a:cubicBezTo>
                    <a:pt x="755" y="301"/>
                    <a:pt x="682" y="104"/>
                    <a:pt x="517" y="30"/>
                  </a:cubicBezTo>
                  <a:cubicBezTo>
                    <a:pt x="473" y="10"/>
                    <a:pt x="428" y="0"/>
                    <a:pt x="38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6"/>
            <p:cNvSpPr/>
            <p:nvPr/>
          </p:nvSpPr>
          <p:spPr>
            <a:xfrm rot="-1800051">
              <a:off x="3394612" y="3576053"/>
              <a:ext cx="54675" cy="46934"/>
            </a:xfrm>
            <a:custGeom>
              <a:avLst/>
              <a:gdLst/>
              <a:ahLst/>
              <a:cxnLst/>
              <a:rect l="l" t="t" r="r" b="b"/>
              <a:pathLst>
                <a:path w="1448" h="1243" extrusionOk="0">
                  <a:moveTo>
                    <a:pt x="736" y="1"/>
                  </a:moveTo>
                  <a:cubicBezTo>
                    <a:pt x="334" y="1"/>
                    <a:pt x="0" y="408"/>
                    <a:pt x="159" y="836"/>
                  </a:cubicBezTo>
                  <a:cubicBezTo>
                    <a:pt x="257" y="1106"/>
                    <a:pt x="498" y="1243"/>
                    <a:pt x="740" y="1243"/>
                  </a:cubicBezTo>
                  <a:cubicBezTo>
                    <a:pt x="966" y="1243"/>
                    <a:pt x="1193" y="1123"/>
                    <a:pt x="1304" y="882"/>
                  </a:cubicBezTo>
                  <a:cubicBezTo>
                    <a:pt x="1447" y="570"/>
                    <a:pt x="1312" y="205"/>
                    <a:pt x="1000" y="61"/>
                  </a:cubicBezTo>
                  <a:cubicBezTo>
                    <a:pt x="912" y="20"/>
                    <a:pt x="822" y="1"/>
                    <a:pt x="73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6"/>
            <p:cNvSpPr/>
            <p:nvPr/>
          </p:nvSpPr>
          <p:spPr>
            <a:xfrm rot="-1800051">
              <a:off x="3108221" y="3682647"/>
              <a:ext cx="29943" cy="24430"/>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6"/>
            <p:cNvSpPr/>
            <p:nvPr/>
          </p:nvSpPr>
          <p:spPr>
            <a:xfrm rot="-1800051">
              <a:off x="4718626" y="3571916"/>
              <a:ext cx="21183" cy="16425"/>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6"/>
            <p:cNvSpPr/>
            <p:nvPr/>
          </p:nvSpPr>
          <p:spPr>
            <a:xfrm rot="-1800051">
              <a:off x="5030893" y="3581264"/>
              <a:ext cx="20314" cy="16123"/>
            </a:xfrm>
            <a:custGeom>
              <a:avLst/>
              <a:gdLst/>
              <a:ahLst/>
              <a:cxnLst/>
              <a:rect l="l" t="t" r="r" b="b"/>
              <a:pathLst>
                <a:path w="538" h="427" extrusionOk="0">
                  <a:moveTo>
                    <a:pt x="308" y="1"/>
                  </a:moveTo>
                  <a:cubicBezTo>
                    <a:pt x="105" y="1"/>
                    <a:pt x="1" y="287"/>
                    <a:pt x="205" y="404"/>
                  </a:cubicBezTo>
                  <a:cubicBezTo>
                    <a:pt x="236" y="419"/>
                    <a:pt x="268" y="427"/>
                    <a:pt x="299" y="427"/>
                  </a:cubicBezTo>
                  <a:cubicBezTo>
                    <a:pt x="378" y="427"/>
                    <a:pt x="454" y="381"/>
                    <a:pt x="493" y="302"/>
                  </a:cubicBezTo>
                  <a:cubicBezTo>
                    <a:pt x="538" y="195"/>
                    <a:pt x="493" y="68"/>
                    <a:pt x="386" y="15"/>
                  </a:cubicBezTo>
                  <a:cubicBezTo>
                    <a:pt x="359" y="5"/>
                    <a:pt x="332" y="1"/>
                    <a:pt x="30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6"/>
            <p:cNvSpPr/>
            <p:nvPr/>
          </p:nvSpPr>
          <p:spPr>
            <a:xfrm rot="-1800051">
              <a:off x="4945047" y="3624717"/>
              <a:ext cx="26243" cy="22542"/>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6"/>
            <p:cNvSpPr/>
            <p:nvPr/>
          </p:nvSpPr>
          <p:spPr>
            <a:xfrm rot="-1800051">
              <a:off x="3681018" y="3557785"/>
              <a:ext cx="13216" cy="11705"/>
            </a:xfrm>
            <a:custGeom>
              <a:avLst/>
              <a:gdLst/>
              <a:ahLst/>
              <a:cxnLst/>
              <a:rect l="l" t="t" r="r" b="b"/>
              <a:pathLst>
                <a:path w="350" h="310" extrusionOk="0">
                  <a:moveTo>
                    <a:pt x="174" y="1"/>
                  </a:moveTo>
                  <a:cubicBezTo>
                    <a:pt x="116" y="1"/>
                    <a:pt x="61" y="35"/>
                    <a:pt x="37" y="89"/>
                  </a:cubicBezTo>
                  <a:cubicBezTo>
                    <a:pt x="0" y="167"/>
                    <a:pt x="33" y="262"/>
                    <a:pt x="111" y="294"/>
                  </a:cubicBezTo>
                  <a:cubicBezTo>
                    <a:pt x="132" y="305"/>
                    <a:pt x="154" y="310"/>
                    <a:pt x="176" y="310"/>
                  </a:cubicBezTo>
                  <a:cubicBezTo>
                    <a:pt x="233" y="310"/>
                    <a:pt x="290" y="277"/>
                    <a:pt x="316" y="221"/>
                  </a:cubicBezTo>
                  <a:cubicBezTo>
                    <a:pt x="349" y="143"/>
                    <a:pt x="316" y="48"/>
                    <a:pt x="238" y="15"/>
                  </a:cubicBezTo>
                  <a:cubicBezTo>
                    <a:pt x="218" y="6"/>
                    <a:pt x="196" y="1"/>
                    <a:pt x="174"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6"/>
            <p:cNvSpPr/>
            <p:nvPr/>
          </p:nvSpPr>
          <p:spPr>
            <a:xfrm rot="-1800051">
              <a:off x="3067887" y="3591863"/>
              <a:ext cx="14235"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6"/>
            <p:cNvSpPr/>
            <p:nvPr/>
          </p:nvSpPr>
          <p:spPr>
            <a:xfrm rot="-1800051">
              <a:off x="5214344" y="3595193"/>
              <a:ext cx="45424" cy="39156"/>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6"/>
            <p:cNvSpPr/>
            <p:nvPr/>
          </p:nvSpPr>
          <p:spPr>
            <a:xfrm rot="-1800051">
              <a:off x="5328764" y="3705906"/>
              <a:ext cx="19559"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6"/>
            <p:cNvSpPr/>
            <p:nvPr/>
          </p:nvSpPr>
          <p:spPr>
            <a:xfrm rot="-1800051">
              <a:off x="5459446" y="3682647"/>
              <a:ext cx="29943" cy="24430"/>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6"/>
            <p:cNvSpPr/>
            <p:nvPr/>
          </p:nvSpPr>
          <p:spPr>
            <a:xfrm rot="-1800051">
              <a:off x="5419112" y="3591863"/>
              <a:ext cx="14235"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6"/>
            <p:cNvSpPr/>
            <p:nvPr/>
          </p:nvSpPr>
          <p:spPr>
            <a:xfrm rot="-1800051">
              <a:off x="5111835" y="3703292"/>
              <a:ext cx="26243" cy="22542"/>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6"/>
            <p:cNvSpPr/>
            <p:nvPr/>
          </p:nvSpPr>
          <p:spPr>
            <a:xfrm rot="-1800051">
              <a:off x="5648094" y="3620705"/>
              <a:ext cx="45424" cy="39156"/>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6"/>
            <p:cNvSpPr/>
            <p:nvPr/>
          </p:nvSpPr>
          <p:spPr>
            <a:xfrm rot="-1800051">
              <a:off x="5739064" y="3694306"/>
              <a:ext cx="19559"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6"/>
            <p:cNvSpPr/>
            <p:nvPr/>
          </p:nvSpPr>
          <p:spPr>
            <a:xfrm rot="-1800051">
              <a:off x="5832946" y="3682647"/>
              <a:ext cx="29943" cy="24430"/>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6"/>
            <p:cNvSpPr/>
            <p:nvPr/>
          </p:nvSpPr>
          <p:spPr>
            <a:xfrm rot="-1800051">
              <a:off x="5792612" y="3591863"/>
              <a:ext cx="14235"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 name="Google Shape;1701;p26"/>
          <p:cNvGrpSpPr/>
          <p:nvPr/>
        </p:nvGrpSpPr>
        <p:grpSpPr>
          <a:xfrm>
            <a:off x="20705" y="2284269"/>
            <a:ext cx="2573177" cy="2896598"/>
            <a:chOff x="20705" y="2342647"/>
            <a:chExt cx="2573177" cy="2896598"/>
          </a:xfrm>
        </p:grpSpPr>
        <p:grpSp>
          <p:nvGrpSpPr>
            <p:cNvPr id="1702" name="Google Shape;1702;p26"/>
            <p:cNvGrpSpPr/>
            <p:nvPr/>
          </p:nvGrpSpPr>
          <p:grpSpPr>
            <a:xfrm>
              <a:off x="152441" y="2342647"/>
              <a:ext cx="2180241" cy="1123991"/>
              <a:chOff x="152441" y="2342647"/>
              <a:chExt cx="2180241" cy="1123991"/>
            </a:xfrm>
          </p:grpSpPr>
          <p:sp>
            <p:nvSpPr>
              <p:cNvPr id="1703" name="Google Shape;1703;p26"/>
              <p:cNvSpPr/>
              <p:nvPr/>
            </p:nvSpPr>
            <p:spPr>
              <a:xfrm>
                <a:off x="1817321" y="3150655"/>
                <a:ext cx="23109" cy="20390"/>
              </a:xfrm>
              <a:custGeom>
                <a:avLst/>
                <a:gdLst/>
                <a:ahLst/>
                <a:cxnLst/>
                <a:rect l="l" t="t" r="r" b="b"/>
                <a:pathLst>
                  <a:path w="612" h="540" extrusionOk="0">
                    <a:moveTo>
                      <a:pt x="306" y="1"/>
                    </a:moveTo>
                    <a:cubicBezTo>
                      <a:pt x="204" y="1"/>
                      <a:pt x="107" y="59"/>
                      <a:pt x="62" y="161"/>
                    </a:cubicBezTo>
                    <a:cubicBezTo>
                      <a:pt x="0" y="292"/>
                      <a:pt x="58" y="452"/>
                      <a:pt x="193" y="513"/>
                    </a:cubicBezTo>
                    <a:cubicBezTo>
                      <a:pt x="229" y="532"/>
                      <a:pt x="268" y="540"/>
                      <a:pt x="305" y="540"/>
                    </a:cubicBezTo>
                    <a:cubicBezTo>
                      <a:pt x="405" y="540"/>
                      <a:pt x="503" y="481"/>
                      <a:pt x="550" y="386"/>
                    </a:cubicBezTo>
                    <a:cubicBezTo>
                      <a:pt x="612" y="251"/>
                      <a:pt x="554" y="87"/>
                      <a:pt x="419" y="25"/>
                    </a:cubicBezTo>
                    <a:cubicBezTo>
                      <a:pt x="382" y="9"/>
                      <a:pt x="344" y="1"/>
                      <a:pt x="30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6"/>
              <p:cNvSpPr/>
              <p:nvPr/>
            </p:nvSpPr>
            <p:spPr>
              <a:xfrm>
                <a:off x="1507719" y="3182752"/>
                <a:ext cx="24808" cy="20164"/>
              </a:xfrm>
              <a:custGeom>
                <a:avLst/>
                <a:gdLst/>
                <a:ahLst/>
                <a:cxnLst/>
                <a:rect l="l" t="t" r="r" b="b"/>
                <a:pathLst>
                  <a:path w="657" h="534" extrusionOk="0">
                    <a:moveTo>
                      <a:pt x="329" y="1"/>
                    </a:moveTo>
                    <a:cubicBezTo>
                      <a:pt x="300" y="1"/>
                      <a:pt x="270" y="6"/>
                      <a:pt x="239" y="16"/>
                    </a:cubicBezTo>
                    <a:cubicBezTo>
                      <a:pt x="17" y="98"/>
                      <a:pt x="1" y="406"/>
                      <a:pt x="214" y="509"/>
                    </a:cubicBezTo>
                    <a:cubicBezTo>
                      <a:pt x="250" y="526"/>
                      <a:pt x="288" y="533"/>
                      <a:pt x="326" y="533"/>
                    </a:cubicBezTo>
                    <a:cubicBezTo>
                      <a:pt x="426" y="533"/>
                      <a:pt x="524" y="477"/>
                      <a:pt x="571" y="382"/>
                    </a:cubicBezTo>
                    <a:cubicBezTo>
                      <a:pt x="656" y="194"/>
                      <a:pt x="512" y="1"/>
                      <a:pt x="329"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6"/>
              <p:cNvSpPr/>
              <p:nvPr/>
            </p:nvSpPr>
            <p:spPr>
              <a:xfrm>
                <a:off x="152441" y="2432140"/>
                <a:ext cx="45425" cy="39157"/>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6"/>
              <p:cNvSpPr/>
              <p:nvPr/>
            </p:nvSpPr>
            <p:spPr>
              <a:xfrm>
                <a:off x="728144" y="2876247"/>
                <a:ext cx="23487" cy="20202"/>
              </a:xfrm>
              <a:custGeom>
                <a:avLst/>
                <a:gdLst/>
                <a:ahLst/>
                <a:cxnLst/>
                <a:rect l="l" t="t" r="r" b="b"/>
                <a:pathLst>
                  <a:path w="622" h="535" extrusionOk="0">
                    <a:moveTo>
                      <a:pt x="318" y="1"/>
                    </a:moveTo>
                    <a:cubicBezTo>
                      <a:pt x="143" y="1"/>
                      <a:pt x="0" y="178"/>
                      <a:pt x="68" y="362"/>
                    </a:cubicBezTo>
                    <a:cubicBezTo>
                      <a:pt x="113" y="476"/>
                      <a:pt x="216" y="535"/>
                      <a:pt x="319" y="535"/>
                    </a:cubicBezTo>
                    <a:cubicBezTo>
                      <a:pt x="416" y="535"/>
                      <a:pt x="513" y="483"/>
                      <a:pt x="560" y="378"/>
                    </a:cubicBezTo>
                    <a:cubicBezTo>
                      <a:pt x="622" y="243"/>
                      <a:pt x="565" y="87"/>
                      <a:pt x="429" y="25"/>
                    </a:cubicBezTo>
                    <a:cubicBezTo>
                      <a:pt x="392" y="8"/>
                      <a:pt x="354" y="1"/>
                      <a:pt x="31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6"/>
              <p:cNvSpPr/>
              <p:nvPr/>
            </p:nvSpPr>
            <p:spPr>
              <a:xfrm>
                <a:off x="1884724" y="3336704"/>
                <a:ext cx="29944" cy="23676"/>
              </a:xfrm>
              <a:custGeom>
                <a:avLst/>
                <a:gdLst/>
                <a:ahLst/>
                <a:cxnLst/>
                <a:rect l="l" t="t" r="r" b="b"/>
                <a:pathLst>
                  <a:path w="793" h="627" extrusionOk="0">
                    <a:moveTo>
                      <a:pt x="446" y="1"/>
                    </a:moveTo>
                    <a:cubicBezTo>
                      <a:pt x="152" y="1"/>
                      <a:pt x="0" y="425"/>
                      <a:pt x="296" y="597"/>
                    </a:cubicBezTo>
                    <a:cubicBezTo>
                      <a:pt x="339" y="617"/>
                      <a:pt x="385" y="626"/>
                      <a:pt x="430" y="626"/>
                    </a:cubicBezTo>
                    <a:cubicBezTo>
                      <a:pt x="550" y="626"/>
                      <a:pt x="664" y="558"/>
                      <a:pt x="718" y="445"/>
                    </a:cubicBezTo>
                    <a:cubicBezTo>
                      <a:pt x="792" y="285"/>
                      <a:pt x="722" y="96"/>
                      <a:pt x="562" y="22"/>
                    </a:cubicBezTo>
                    <a:cubicBezTo>
                      <a:pt x="522" y="8"/>
                      <a:pt x="483" y="1"/>
                      <a:pt x="44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6"/>
              <p:cNvSpPr/>
              <p:nvPr/>
            </p:nvSpPr>
            <p:spPr>
              <a:xfrm>
                <a:off x="1667938" y="3290711"/>
                <a:ext cx="19975" cy="16577"/>
              </a:xfrm>
              <a:custGeom>
                <a:avLst/>
                <a:gdLst/>
                <a:ahLst/>
                <a:cxnLst/>
                <a:rect l="l" t="t" r="r" b="b"/>
                <a:pathLst>
                  <a:path w="529" h="439" extrusionOk="0">
                    <a:moveTo>
                      <a:pt x="245" y="0"/>
                    </a:moveTo>
                    <a:cubicBezTo>
                      <a:pt x="174" y="0"/>
                      <a:pt x="102" y="34"/>
                      <a:pt x="54" y="112"/>
                    </a:cubicBezTo>
                    <a:cubicBezTo>
                      <a:pt x="1" y="227"/>
                      <a:pt x="50" y="362"/>
                      <a:pt x="165" y="419"/>
                    </a:cubicBezTo>
                    <a:cubicBezTo>
                      <a:pt x="195" y="432"/>
                      <a:pt x="227" y="439"/>
                      <a:pt x="258" y="439"/>
                    </a:cubicBezTo>
                    <a:cubicBezTo>
                      <a:pt x="345" y="439"/>
                      <a:pt x="429" y="390"/>
                      <a:pt x="468" y="309"/>
                    </a:cubicBezTo>
                    <a:cubicBezTo>
                      <a:pt x="529" y="134"/>
                      <a:pt x="388" y="0"/>
                      <a:pt x="24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6"/>
              <p:cNvSpPr/>
              <p:nvPr/>
            </p:nvSpPr>
            <p:spPr>
              <a:xfrm>
                <a:off x="1158959" y="3003539"/>
                <a:ext cx="21561" cy="17596"/>
              </a:xfrm>
              <a:custGeom>
                <a:avLst/>
                <a:gdLst/>
                <a:ahLst/>
                <a:cxnLst/>
                <a:rect l="l" t="t" r="r" b="b"/>
                <a:pathLst>
                  <a:path w="571" h="466" extrusionOk="0">
                    <a:moveTo>
                      <a:pt x="288" y="1"/>
                    </a:moveTo>
                    <a:cubicBezTo>
                      <a:pt x="262" y="1"/>
                      <a:pt x="236" y="5"/>
                      <a:pt x="210" y="15"/>
                    </a:cubicBezTo>
                    <a:cubicBezTo>
                      <a:pt x="13" y="85"/>
                      <a:pt x="0" y="360"/>
                      <a:pt x="189" y="442"/>
                    </a:cubicBezTo>
                    <a:cubicBezTo>
                      <a:pt x="222" y="458"/>
                      <a:pt x="256" y="466"/>
                      <a:pt x="290" y="466"/>
                    </a:cubicBezTo>
                    <a:cubicBezTo>
                      <a:pt x="375" y="466"/>
                      <a:pt x="455" y="417"/>
                      <a:pt x="493" y="335"/>
                    </a:cubicBezTo>
                    <a:cubicBezTo>
                      <a:pt x="571" y="176"/>
                      <a:pt x="447" y="1"/>
                      <a:pt x="28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6"/>
              <p:cNvSpPr/>
              <p:nvPr/>
            </p:nvSpPr>
            <p:spPr>
              <a:xfrm>
                <a:off x="217201" y="2698884"/>
                <a:ext cx="19560"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6"/>
              <p:cNvSpPr/>
              <p:nvPr/>
            </p:nvSpPr>
            <p:spPr>
              <a:xfrm>
                <a:off x="2068355" y="3331379"/>
                <a:ext cx="54676" cy="46973"/>
              </a:xfrm>
              <a:custGeom>
                <a:avLst/>
                <a:gdLst/>
                <a:ahLst/>
                <a:cxnLst/>
                <a:rect l="l" t="t" r="r" b="b"/>
                <a:pathLst>
                  <a:path w="1448" h="1244" extrusionOk="0">
                    <a:moveTo>
                      <a:pt x="740" y="1"/>
                    </a:moveTo>
                    <a:cubicBezTo>
                      <a:pt x="335" y="1"/>
                      <a:pt x="1" y="410"/>
                      <a:pt x="160" y="836"/>
                    </a:cubicBezTo>
                    <a:cubicBezTo>
                      <a:pt x="259" y="1106"/>
                      <a:pt x="501" y="1244"/>
                      <a:pt x="744" y="1244"/>
                    </a:cubicBezTo>
                    <a:cubicBezTo>
                      <a:pt x="970" y="1244"/>
                      <a:pt x="1196" y="1124"/>
                      <a:pt x="1308" y="881"/>
                    </a:cubicBezTo>
                    <a:cubicBezTo>
                      <a:pt x="1448" y="569"/>
                      <a:pt x="1313" y="204"/>
                      <a:pt x="1005" y="61"/>
                    </a:cubicBezTo>
                    <a:cubicBezTo>
                      <a:pt x="916" y="19"/>
                      <a:pt x="826" y="1"/>
                      <a:pt x="740"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6"/>
              <p:cNvSpPr/>
              <p:nvPr/>
            </p:nvSpPr>
            <p:spPr>
              <a:xfrm>
                <a:off x="1029439" y="2580881"/>
                <a:ext cx="57206" cy="46596"/>
              </a:xfrm>
              <a:custGeom>
                <a:avLst/>
                <a:gdLst/>
                <a:ahLst/>
                <a:cxnLst/>
                <a:rect l="l" t="t" r="r" b="b"/>
                <a:pathLst>
                  <a:path w="1515" h="1234" extrusionOk="0">
                    <a:moveTo>
                      <a:pt x="762" y="1"/>
                    </a:moveTo>
                    <a:cubicBezTo>
                      <a:pt x="693" y="1"/>
                      <a:pt x="622" y="13"/>
                      <a:pt x="550" y="39"/>
                    </a:cubicBezTo>
                    <a:cubicBezTo>
                      <a:pt x="37" y="223"/>
                      <a:pt x="0" y="937"/>
                      <a:pt x="493" y="1175"/>
                    </a:cubicBezTo>
                    <a:cubicBezTo>
                      <a:pt x="577" y="1215"/>
                      <a:pt x="666" y="1233"/>
                      <a:pt x="754" y="1233"/>
                    </a:cubicBezTo>
                    <a:cubicBezTo>
                      <a:pt x="986" y="1233"/>
                      <a:pt x="1210" y="1102"/>
                      <a:pt x="1317" y="876"/>
                    </a:cubicBezTo>
                    <a:cubicBezTo>
                      <a:pt x="1515" y="449"/>
                      <a:pt x="1185" y="1"/>
                      <a:pt x="7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6"/>
              <p:cNvSpPr/>
              <p:nvPr/>
            </p:nvSpPr>
            <p:spPr>
              <a:xfrm>
                <a:off x="2057782" y="3442057"/>
                <a:ext cx="29037" cy="24582"/>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6"/>
              <p:cNvSpPr/>
              <p:nvPr/>
            </p:nvSpPr>
            <p:spPr>
              <a:xfrm>
                <a:off x="1666843" y="3077324"/>
                <a:ext cx="52562" cy="45539"/>
              </a:xfrm>
              <a:custGeom>
                <a:avLst/>
                <a:gdLst/>
                <a:ahLst/>
                <a:cxnLst/>
                <a:rect l="l" t="t" r="r" b="b"/>
                <a:pathLst>
                  <a:path w="1392" h="1206" extrusionOk="0">
                    <a:moveTo>
                      <a:pt x="693" y="0"/>
                    </a:moveTo>
                    <a:cubicBezTo>
                      <a:pt x="457" y="0"/>
                      <a:pt x="232" y="133"/>
                      <a:pt x="124" y="359"/>
                    </a:cubicBezTo>
                    <a:cubicBezTo>
                      <a:pt x="1" y="662"/>
                      <a:pt x="140" y="1011"/>
                      <a:pt x="436" y="1147"/>
                    </a:cubicBezTo>
                    <a:cubicBezTo>
                      <a:pt x="522" y="1187"/>
                      <a:pt x="612" y="1206"/>
                      <a:pt x="701" y="1206"/>
                    </a:cubicBezTo>
                    <a:cubicBezTo>
                      <a:pt x="922" y="1206"/>
                      <a:pt x="1133" y="1088"/>
                      <a:pt x="1244" y="880"/>
                    </a:cubicBezTo>
                    <a:cubicBezTo>
                      <a:pt x="1392" y="568"/>
                      <a:pt x="1257" y="199"/>
                      <a:pt x="949" y="55"/>
                    </a:cubicBezTo>
                    <a:cubicBezTo>
                      <a:pt x="866" y="18"/>
                      <a:pt x="778" y="0"/>
                      <a:pt x="693"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6"/>
              <p:cNvSpPr/>
              <p:nvPr/>
            </p:nvSpPr>
            <p:spPr>
              <a:xfrm>
                <a:off x="915250" y="2848039"/>
                <a:ext cx="29906" cy="24468"/>
              </a:xfrm>
              <a:custGeom>
                <a:avLst/>
                <a:gdLst/>
                <a:ahLst/>
                <a:cxnLst/>
                <a:rect l="l" t="t" r="r" b="b"/>
                <a:pathLst>
                  <a:path w="792" h="648" extrusionOk="0">
                    <a:moveTo>
                      <a:pt x="397" y="1"/>
                    </a:moveTo>
                    <a:cubicBezTo>
                      <a:pt x="360" y="1"/>
                      <a:pt x="322" y="7"/>
                      <a:pt x="283" y="21"/>
                    </a:cubicBezTo>
                    <a:cubicBezTo>
                      <a:pt x="12" y="120"/>
                      <a:pt x="0" y="497"/>
                      <a:pt x="259" y="616"/>
                    </a:cubicBezTo>
                    <a:cubicBezTo>
                      <a:pt x="303" y="638"/>
                      <a:pt x="350" y="648"/>
                      <a:pt x="396" y="648"/>
                    </a:cubicBezTo>
                    <a:cubicBezTo>
                      <a:pt x="519" y="648"/>
                      <a:pt x="636" y="577"/>
                      <a:pt x="689" y="460"/>
                    </a:cubicBezTo>
                    <a:cubicBezTo>
                      <a:pt x="791" y="235"/>
                      <a:pt x="619" y="1"/>
                      <a:pt x="397"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6"/>
              <p:cNvSpPr/>
              <p:nvPr/>
            </p:nvSpPr>
            <p:spPr>
              <a:xfrm>
                <a:off x="540284" y="2669204"/>
                <a:ext cx="54261" cy="46596"/>
              </a:xfrm>
              <a:custGeom>
                <a:avLst/>
                <a:gdLst/>
                <a:ahLst/>
                <a:cxnLst/>
                <a:rect l="l" t="t" r="r" b="b"/>
                <a:pathLst>
                  <a:path w="1437" h="1234" extrusionOk="0">
                    <a:moveTo>
                      <a:pt x="732" y="0"/>
                    </a:moveTo>
                    <a:cubicBezTo>
                      <a:pt x="333" y="0"/>
                      <a:pt x="0" y="404"/>
                      <a:pt x="156" y="826"/>
                    </a:cubicBezTo>
                    <a:cubicBezTo>
                      <a:pt x="252" y="1096"/>
                      <a:pt x="492" y="1234"/>
                      <a:pt x="733" y="1234"/>
                    </a:cubicBezTo>
                    <a:cubicBezTo>
                      <a:pt x="955" y="1234"/>
                      <a:pt x="1177" y="1118"/>
                      <a:pt x="1289" y="880"/>
                    </a:cubicBezTo>
                    <a:cubicBezTo>
                      <a:pt x="1436" y="572"/>
                      <a:pt x="1301" y="203"/>
                      <a:pt x="993" y="59"/>
                    </a:cubicBezTo>
                    <a:cubicBezTo>
                      <a:pt x="906" y="19"/>
                      <a:pt x="818" y="0"/>
                      <a:pt x="732"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6"/>
              <p:cNvSpPr/>
              <p:nvPr/>
            </p:nvSpPr>
            <p:spPr>
              <a:xfrm>
                <a:off x="1377746" y="3010600"/>
                <a:ext cx="29906" cy="24280"/>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6"/>
              <p:cNvSpPr/>
              <p:nvPr/>
            </p:nvSpPr>
            <p:spPr>
              <a:xfrm>
                <a:off x="1347990" y="2835314"/>
                <a:ext cx="28547" cy="24506"/>
              </a:xfrm>
              <a:custGeom>
                <a:avLst/>
                <a:gdLst/>
                <a:ahLst/>
                <a:cxnLst/>
                <a:rect l="l" t="t" r="r" b="b"/>
                <a:pathLst>
                  <a:path w="756" h="649" extrusionOk="0">
                    <a:moveTo>
                      <a:pt x="385" y="0"/>
                    </a:moveTo>
                    <a:cubicBezTo>
                      <a:pt x="175" y="0"/>
                      <a:pt x="1" y="216"/>
                      <a:pt x="83" y="436"/>
                    </a:cubicBezTo>
                    <a:cubicBezTo>
                      <a:pt x="134" y="577"/>
                      <a:pt x="259" y="649"/>
                      <a:pt x="385" y="649"/>
                    </a:cubicBezTo>
                    <a:cubicBezTo>
                      <a:pt x="501" y="649"/>
                      <a:pt x="618" y="587"/>
                      <a:pt x="677" y="461"/>
                    </a:cubicBezTo>
                    <a:cubicBezTo>
                      <a:pt x="755" y="301"/>
                      <a:pt x="682" y="104"/>
                      <a:pt x="517" y="30"/>
                    </a:cubicBezTo>
                    <a:cubicBezTo>
                      <a:pt x="473" y="10"/>
                      <a:pt x="428" y="0"/>
                      <a:pt x="38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6"/>
              <p:cNvSpPr/>
              <p:nvPr/>
            </p:nvSpPr>
            <p:spPr>
              <a:xfrm>
                <a:off x="816127" y="2460272"/>
                <a:ext cx="54676" cy="46936"/>
              </a:xfrm>
              <a:custGeom>
                <a:avLst/>
                <a:gdLst/>
                <a:ahLst/>
                <a:cxnLst/>
                <a:rect l="l" t="t" r="r" b="b"/>
                <a:pathLst>
                  <a:path w="1448" h="1243" extrusionOk="0">
                    <a:moveTo>
                      <a:pt x="736" y="1"/>
                    </a:moveTo>
                    <a:cubicBezTo>
                      <a:pt x="334" y="1"/>
                      <a:pt x="0" y="408"/>
                      <a:pt x="159" y="836"/>
                    </a:cubicBezTo>
                    <a:cubicBezTo>
                      <a:pt x="257" y="1106"/>
                      <a:pt x="498" y="1243"/>
                      <a:pt x="740" y="1243"/>
                    </a:cubicBezTo>
                    <a:cubicBezTo>
                      <a:pt x="966" y="1243"/>
                      <a:pt x="1193" y="1123"/>
                      <a:pt x="1304" y="882"/>
                    </a:cubicBezTo>
                    <a:cubicBezTo>
                      <a:pt x="1447" y="570"/>
                      <a:pt x="1312" y="205"/>
                      <a:pt x="1000" y="61"/>
                    </a:cubicBezTo>
                    <a:cubicBezTo>
                      <a:pt x="912" y="20"/>
                      <a:pt x="822" y="1"/>
                      <a:pt x="73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6"/>
              <p:cNvSpPr/>
              <p:nvPr/>
            </p:nvSpPr>
            <p:spPr>
              <a:xfrm>
                <a:off x="557918" y="2342647"/>
                <a:ext cx="29944" cy="24431"/>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6"/>
              <p:cNvSpPr/>
              <p:nvPr/>
            </p:nvSpPr>
            <p:spPr>
              <a:xfrm>
                <a:off x="2036334" y="3241319"/>
                <a:ext cx="21183" cy="16426"/>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6"/>
              <p:cNvSpPr/>
              <p:nvPr/>
            </p:nvSpPr>
            <p:spPr>
              <a:xfrm>
                <a:off x="2312367" y="3327075"/>
                <a:ext cx="20315" cy="16124"/>
              </a:xfrm>
              <a:custGeom>
                <a:avLst/>
                <a:gdLst/>
                <a:ahLst/>
                <a:cxnLst/>
                <a:rect l="l" t="t" r="r" b="b"/>
                <a:pathLst>
                  <a:path w="538" h="427" extrusionOk="0">
                    <a:moveTo>
                      <a:pt x="308" y="1"/>
                    </a:moveTo>
                    <a:cubicBezTo>
                      <a:pt x="105" y="1"/>
                      <a:pt x="1" y="287"/>
                      <a:pt x="205" y="404"/>
                    </a:cubicBezTo>
                    <a:cubicBezTo>
                      <a:pt x="236" y="419"/>
                      <a:pt x="268" y="427"/>
                      <a:pt x="299" y="427"/>
                    </a:cubicBezTo>
                    <a:cubicBezTo>
                      <a:pt x="378" y="427"/>
                      <a:pt x="454" y="381"/>
                      <a:pt x="493" y="302"/>
                    </a:cubicBezTo>
                    <a:cubicBezTo>
                      <a:pt x="538" y="195"/>
                      <a:pt x="493" y="68"/>
                      <a:pt x="386" y="15"/>
                    </a:cubicBezTo>
                    <a:cubicBezTo>
                      <a:pt x="359" y="5"/>
                      <a:pt x="332" y="1"/>
                      <a:pt x="30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6"/>
              <p:cNvSpPr/>
              <p:nvPr/>
            </p:nvSpPr>
            <p:spPr>
              <a:xfrm>
                <a:off x="2171027" y="3371368"/>
                <a:ext cx="26243" cy="22543"/>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6"/>
              <p:cNvSpPr/>
              <p:nvPr/>
            </p:nvSpPr>
            <p:spPr>
              <a:xfrm>
                <a:off x="986353" y="2692238"/>
                <a:ext cx="13216" cy="11706"/>
              </a:xfrm>
              <a:custGeom>
                <a:avLst/>
                <a:gdLst/>
                <a:ahLst/>
                <a:cxnLst/>
                <a:rect l="l" t="t" r="r" b="b"/>
                <a:pathLst>
                  <a:path w="350" h="310" extrusionOk="0">
                    <a:moveTo>
                      <a:pt x="174" y="1"/>
                    </a:moveTo>
                    <a:cubicBezTo>
                      <a:pt x="116" y="1"/>
                      <a:pt x="61" y="35"/>
                      <a:pt x="37" y="89"/>
                    </a:cubicBezTo>
                    <a:cubicBezTo>
                      <a:pt x="0" y="167"/>
                      <a:pt x="33" y="262"/>
                      <a:pt x="111" y="294"/>
                    </a:cubicBezTo>
                    <a:cubicBezTo>
                      <a:pt x="132" y="305"/>
                      <a:pt x="154" y="310"/>
                      <a:pt x="176" y="310"/>
                    </a:cubicBezTo>
                    <a:cubicBezTo>
                      <a:pt x="233" y="310"/>
                      <a:pt x="290" y="277"/>
                      <a:pt x="316" y="221"/>
                    </a:cubicBezTo>
                    <a:cubicBezTo>
                      <a:pt x="349" y="143"/>
                      <a:pt x="316" y="48"/>
                      <a:pt x="238" y="15"/>
                    </a:cubicBezTo>
                    <a:cubicBezTo>
                      <a:pt x="218" y="6"/>
                      <a:pt x="196" y="1"/>
                      <a:pt x="174"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6"/>
              <p:cNvSpPr/>
              <p:nvPr/>
            </p:nvSpPr>
            <p:spPr>
              <a:xfrm>
                <a:off x="425188" y="2496409"/>
                <a:ext cx="14236"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 name="Google Shape;1726;p26"/>
            <p:cNvGrpSpPr/>
            <p:nvPr/>
          </p:nvGrpSpPr>
          <p:grpSpPr>
            <a:xfrm>
              <a:off x="20705" y="3758301"/>
              <a:ext cx="2340266" cy="1480943"/>
              <a:chOff x="20705" y="3758301"/>
              <a:chExt cx="2340266" cy="1480943"/>
            </a:xfrm>
          </p:grpSpPr>
          <p:grpSp>
            <p:nvGrpSpPr>
              <p:cNvPr id="1727" name="Google Shape;1727;p26"/>
              <p:cNvGrpSpPr/>
              <p:nvPr/>
            </p:nvGrpSpPr>
            <p:grpSpPr>
              <a:xfrm rot="-1434146">
                <a:off x="124719" y="4063247"/>
                <a:ext cx="1689607" cy="871052"/>
                <a:chOff x="152441" y="2342647"/>
                <a:chExt cx="2180241" cy="1123991"/>
              </a:xfrm>
            </p:grpSpPr>
            <p:sp>
              <p:nvSpPr>
                <p:cNvPr id="1728" name="Google Shape;1728;p26"/>
                <p:cNvSpPr/>
                <p:nvPr/>
              </p:nvSpPr>
              <p:spPr>
                <a:xfrm>
                  <a:off x="1817321" y="3150655"/>
                  <a:ext cx="23109" cy="20390"/>
                </a:xfrm>
                <a:custGeom>
                  <a:avLst/>
                  <a:gdLst/>
                  <a:ahLst/>
                  <a:cxnLst/>
                  <a:rect l="l" t="t" r="r" b="b"/>
                  <a:pathLst>
                    <a:path w="612" h="540" extrusionOk="0">
                      <a:moveTo>
                        <a:pt x="306" y="1"/>
                      </a:moveTo>
                      <a:cubicBezTo>
                        <a:pt x="204" y="1"/>
                        <a:pt x="107" y="59"/>
                        <a:pt x="62" y="161"/>
                      </a:cubicBezTo>
                      <a:cubicBezTo>
                        <a:pt x="0" y="292"/>
                        <a:pt x="58" y="452"/>
                        <a:pt x="193" y="513"/>
                      </a:cubicBezTo>
                      <a:cubicBezTo>
                        <a:pt x="229" y="532"/>
                        <a:pt x="268" y="540"/>
                        <a:pt x="305" y="540"/>
                      </a:cubicBezTo>
                      <a:cubicBezTo>
                        <a:pt x="405" y="540"/>
                        <a:pt x="503" y="481"/>
                        <a:pt x="550" y="386"/>
                      </a:cubicBezTo>
                      <a:cubicBezTo>
                        <a:pt x="612" y="251"/>
                        <a:pt x="554" y="87"/>
                        <a:pt x="419" y="25"/>
                      </a:cubicBezTo>
                      <a:cubicBezTo>
                        <a:pt x="382" y="9"/>
                        <a:pt x="344" y="1"/>
                        <a:pt x="30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6"/>
                <p:cNvSpPr/>
                <p:nvPr/>
              </p:nvSpPr>
              <p:spPr>
                <a:xfrm>
                  <a:off x="1507719" y="3182752"/>
                  <a:ext cx="24808" cy="20164"/>
                </a:xfrm>
                <a:custGeom>
                  <a:avLst/>
                  <a:gdLst/>
                  <a:ahLst/>
                  <a:cxnLst/>
                  <a:rect l="l" t="t" r="r" b="b"/>
                  <a:pathLst>
                    <a:path w="657" h="534" extrusionOk="0">
                      <a:moveTo>
                        <a:pt x="329" y="1"/>
                      </a:moveTo>
                      <a:cubicBezTo>
                        <a:pt x="300" y="1"/>
                        <a:pt x="270" y="6"/>
                        <a:pt x="239" y="16"/>
                      </a:cubicBezTo>
                      <a:cubicBezTo>
                        <a:pt x="17" y="98"/>
                        <a:pt x="1" y="406"/>
                        <a:pt x="214" y="509"/>
                      </a:cubicBezTo>
                      <a:cubicBezTo>
                        <a:pt x="250" y="526"/>
                        <a:pt x="288" y="533"/>
                        <a:pt x="326" y="533"/>
                      </a:cubicBezTo>
                      <a:cubicBezTo>
                        <a:pt x="426" y="533"/>
                        <a:pt x="524" y="477"/>
                        <a:pt x="571" y="382"/>
                      </a:cubicBezTo>
                      <a:cubicBezTo>
                        <a:pt x="656" y="194"/>
                        <a:pt x="512" y="1"/>
                        <a:pt x="329"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6"/>
                <p:cNvSpPr/>
                <p:nvPr/>
              </p:nvSpPr>
              <p:spPr>
                <a:xfrm>
                  <a:off x="152441" y="2432140"/>
                  <a:ext cx="45425" cy="39157"/>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6"/>
                <p:cNvSpPr/>
                <p:nvPr/>
              </p:nvSpPr>
              <p:spPr>
                <a:xfrm>
                  <a:off x="728144" y="2876247"/>
                  <a:ext cx="23487" cy="20202"/>
                </a:xfrm>
                <a:custGeom>
                  <a:avLst/>
                  <a:gdLst/>
                  <a:ahLst/>
                  <a:cxnLst/>
                  <a:rect l="l" t="t" r="r" b="b"/>
                  <a:pathLst>
                    <a:path w="622" h="535" extrusionOk="0">
                      <a:moveTo>
                        <a:pt x="318" y="1"/>
                      </a:moveTo>
                      <a:cubicBezTo>
                        <a:pt x="143" y="1"/>
                        <a:pt x="0" y="178"/>
                        <a:pt x="68" y="362"/>
                      </a:cubicBezTo>
                      <a:cubicBezTo>
                        <a:pt x="113" y="476"/>
                        <a:pt x="216" y="535"/>
                        <a:pt x="319" y="535"/>
                      </a:cubicBezTo>
                      <a:cubicBezTo>
                        <a:pt x="416" y="535"/>
                        <a:pt x="513" y="483"/>
                        <a:pt x="560" y="378"/>
                      </a:cubicBezTo>
                      <a:cubicBezTo>
                        <a:pt x="622" y="243"/>
                        <a:pt x="565" y="87"/>
                        <a:pt x="429" y="25"/>
                      </a:cubicBezTo>
                      <a:cubicBezTo>
                        <a:pt x="392" y="8"/>
                        <a:pt x="354" y="1"/>
                        <a:pt x="31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6"/>
                <p:cNvSpPr/>
                <p:nvPr/>
              </p:nvSpPr>
              <p:spPr>
                <a:xfrm>
                  <a:off x="1884724" y="3336704"/>
                  <a:ext cx="29944" cy="23676"/>
                </a:xfrm>
                <a:custGeom>
                  <a:avLst/>
                  <a:gdLst/>
                  <a:ahLst/>
                  <a:cxnLst/>
                  <a:rect l="l" t="t" r="r" b="b"/>
                  <a:pathLst>
                    <a:path w="793" h="627" extrusionOk="0">
                      <a:moveTo>
                        <a:pt x="446" y="1"/>
                      </a:moveTo>
                      <a:cubicBezTo>
                        <a:pt x="152" y="1"/>
                        <a:pt x="0" y="425"/>
                        <a:pt x="296" y="597"/>
                      </a:cubicBezTo>
                      <a:cubicBezTo>
                        <a:pt x="339" y="617"/>
                        <a:pt x="385" y="626"/>
                        <a:pt x="430" y="626"/>
                      </a:cubicBezTo>
                      <a:cubicBezTo>
                        <a:pt x="550" y="626"/>
                        <a:pt x="664" y="558"/>
                        <a:pt x="718" y="445"/>
                      </a:cubicBezTo>
                      <a:cubicBezTo>
                        <a:pt x="792" y="285"/>
                        <a:pt x="722" y="96"/>
                        <a:pt x="562" y="22"/>
                      </a:cubicBezTo>
                      <a:cubicBezTo>
                        <a:pt x="522" y="8"/>
                        <a:pt x="483" y="1"/>
                        <a:pt x="44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6"/>
                <p:cNvSpPr/>
                <p:nvPr/>
              </p:nvSpPr>
              <p:spPr>
                <a:xfrm>
                  <a:off x="1667938" y="3290711"/>
                  <a:ext cx="19975" cy="16577"/>
                </a:xfrm>
                <a:custGeom>
                  <a:avLst/>
                  <a:gdLst/>
                  <a:ahLst/>
                  <a:cxnLst/>
                  <a:rect l="l" t="t" r="r" b="b"/>
                  <a:pathLst>
                    <a:path w="529" h="439" extrusionOk="0">
                      <a:moveTo>
                        <a:pt x="245" y="0"/>
                      </a:moveTo>
                      <a:cubicBezTo>
                        <a:pt x="174" y="0"/>
                        <a:pt x="102" y="34"/>
                        <a:pt x="54" y="112"/>
                      </a:cubicBezTo>
                      <a:cubicBezTo>
                        <a:pt x="1" y="227"/>
                        <a:pt x="50" y="362"/>
                        <a:pt x="165" y="419"/>
                      </a:cubicBezTo>
                      <a:cubicBezTo>
                        <a:pt x="195" y="432"/>
                        <a:pt x="227" y="439"/>
                        <a:pt x="258" y="439"/>
                      </a:cubicBezTo>
                      <a:cubicBezTo>
                        <a:pt x="345" y="439"/>
                        <a:pt x="429" y="390"/>
                        <a:pt x="468" y="309"/>
                      </a:cubicBezTo>
                      <a:cubicBezTo>
                        <a:pt x="529" y="134"/>
                        <a:pt x="388" y="0"/>
                        <a:pt x="24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6"/>
                <p:cNvSpPr/>
                <p:nvPr/>
              </p:nvSpPr>
              <p:spPr>
                <a:xfrm>
                  <a:off x="1158959" y="3003539"/>
                  <a:ext cx="21561" cy="17596"/>
                </a:xfrm>
                <a:custGeom>
                  <a:avLst/>
                  <a:gdLst/>
                  <a:ahLst/>
                  <a:cxnLst/>
                  <a:rect l="l" t="t" r="r" b="b"/>
                  <a:pathLst>
                    <a:path w="571" h="466" extrusionOk="0">
                      <a:moveTo>
                        <a:pt x="288" y="1"/>
                      </a:moveTo>
                      <a:cubicBezTo>
                        <a:pt x="262" y="1"/>
                        <a:pt x="236" y="5"/>
                        <a:pt x="210" y="15"/>
                      </a:cubicBezTo>
                      <a:cubicBezTo>
                        <a:pt x="13" y="85"/>
                        <a:pt x="0" y="360"/>
                        <a:pt x="189" y="442"/>
                      </a:cubicBezTo>
                      <a:cubicBezTo>
                        <a:pt x="222" y="458"/>
                        <a:pt x="256" y="466"/>
                        <a:pt x="290" y="466"/>
                      </a:cubicBezTo>
                      <a:cubicBezTo>
                        <a:pt x="375" y="466"/>
                        <a:pt x="455" y="417"/>
                        <a:pt x="493" y="335"/>
                      </a:cubicBezTo>
                      <a:cubicBezTo>
                        <a:pt x="571" y="176"/>
                        <a:pt x="447" y="1"/>
                        <a:pt x="28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6"/>
                <p:cNvSpPr/>
                <p:nvPr/>
              </p:nvSpPr>
              <p:spPr>
                <a:xfrm>
                  <a:off x="217201" y="2698884"/>
                  <a:ext cx="19560"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6"/>
                <p:cNvSpPr/>
                <p:nvPr/>
              </p:nvSpPr>
              <p:spPr>
                <a:xfrm>
                  <a:off x="2068355" y="3331379"/>
                  <a:ext cx="54676" cy="46973"/>
                </a:xfrm>
                <a:custGeom>
                  <a:avLst/>
                  <a:gdLst/>
                  <a:ahLst/>
                  <a:cxnLst/>
                  <a:rect l="l" t="t" r="r" b="b"/>
                  <a:pathLst>
                    <a:path w="1448" h="1244" extrusionOk="0">
                      <a:moveTo>
                        <a:pt x="740" y="1"/>
                      </a:moveTo>
                      <a:cubicBezTo>
                        <a:pt x="335" y="1"/>
                        <a:pt x="1" y="410"/>
                        <a:pt x="160" y="836"/>
                      </a:cubicBezTo>
                      <a:cubicBezTo>
                        <a:pt x="259" y="1106"/>
                        <a:pt x="501" y="1244"/>
                        <a:pt x="744" y="1244"/>
                      </a:cubicBezTo>
                      <a:cubicBezTo>
                        <a:pt x="970" y="1244"/>
                        <a:pt x="1196" y="1124"/>
                        <a:pt x="1308" y="881"/>
                      </a:cubicBezTo>
                      <a:cubicBezTo>
                        <a:pt x="1448" y="569"/>
                        <a:pt x="1313" y="204"/>
                        <a:pt x="1005" y="61"/>
                      </a:cubicBezTo>
                      <a:cubicBezTo>
                        <a:pt x="916" y="19"/>
                        <a:pt x="826" y="1"/>
                        <a:pt x="740"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6"/>
                <p:cNvSpPr/>
                <p:nvPr/>
              </p:nvSpPr>
              <p:spPr>
                <a:xfrm>
                  <a:off x="1029439" y="2580881"/>
                  <a:ext cx="57206" cy="46596"/>
                </a:xfrm>
                <a:custGeom>
                  <a:avLst/>
                  <a:gdLst/>
                  <a:ahLst/>
                  <a:cxnLst/>
                  <a:rect l="l" t="t" r="r" b="b"/>
                  <a:pathLst>
                    <a:path w="1515" h="1234" extrusionOk="0">
                      <a:moveTo>
                        <a:pt x="762" y="1"/>
                      </a:moveTo>
                      <a:cubicBezTo>
                        <a:pt x="693" y="1"/>
                        <a:pt x="622" y="13"/>
                        <a:pt x="550" y="39"/>
                      </a:cubicBezTo>
                      <a:cubicBezTo>
                        <a:pt x="37" y="223"/>
                        <a:pt x="0" y="937"/>
                        <a:pt x="493" y="1175"/>
                      </a:cubicBezTo>
                      <a:cubicBezTo>
                        <a:pt x="577" y="1215"/>
                        <a:pt x="666" y="1233"/>
                        <a:pt x="754" y="1233"/>
                      </a:cubicBezTo>
                      <a:cubicBezTo>
                        <a:pt x="986" y="1233"/>
                        <a:pt x="1210" y="1102"/>
                        <a:pt x="1317" y="876"/>
                      </a:cubicBezTo>
                      <a:cubicBezTo>
                        <a:pt x="1515" y="449"/>
                        <a:pt x="1185" y="1"/>
                        <a:pt x="7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6"/>
                <p:cNvSpPr/>
                <p:nvPr/>
              </p:nvSpPr>
              <p:spPr>
                <a:xfrm>
                  <a:off x="2057782" y="3442057"/>
                  <a:ext cx="29037" cy="24582"/>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6"/>
                <p:cNvSpPr/>
                <p:nvPr/>
              </p:nvSpPr>
              <p:spPr>
                <a:xfrm>
                  <a:off x="1666843" y="3077324"/>
                  <a:ext cx="52562" cy="45539"/>
                </a:xfrm>
                <a:custGeom>
                  <a:avLst/>
                  <a:gdLst/>
                  <a:ahLst/>
                  <a:cxnLst/>
                  <a:rect l="l" t="t" r="r" b="b"/>
                  <a:pathLst>
                    <a:path w="1392" h="1206" extrusionOk="0">
                      <a:moveTo>
                        <a:pt x="693" y="0"/>
                      </a:moveTo>
                      <a:cubicBezTo>
                        <a:pt x="457" y="0"/>
                        <a:pt x="232" y="133"/>
                        <a:pt x="124" y="359"/>
                      </a:cubicBezTo>
                      <a:cubicBezTo>
                        <a:pt x="1" y="662"/>
                        <a:pt x="140" y="1011"/>
                        <a:pt x="436" y="1147"/>
                      </a:cubicBezTo>
                      <a:cubicBezTo>
                        <a:pt x="522" y="1187"/>
                        <a:pt x="612" y="1206"/>
                        <a:pt x="701" y="1206"/>
                      </a:cubicBezTo>
                      <a:cubicBezTo>
                        <a:pt x="922" y="1206"/>
                        <a:pt x="1133" y="1088"/>
                        <a:pt x="1244" y="880"/>
                      </a:cubicBezTo>
                      <a:cubicBezTo>
                        <a:pt x="1392" y="568"/>
                        <a:pt x="1257" y="199"/>
                        <a:pt x="949" y="55"/>
                      </a:cubicBezTo>
                      <a:cubicBezTo>
                        <a:pt x="866" y="18"/>
                        <a:pt x="778" y="0"/>
                        <a:pt x="693"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6"/>
                <p:cNvSpPr/>
                <p:nvPr/>
              </p:nvSpPr>
              <p:spPr>
                <a:xfrm>
                  <a:off x="915250" y="2848039"/>
                  <a:ext cx="29906" cy="24468"/>
                </a:xfrm>
                <a:custGeom>
                  <a:avLst/>
                  <a:gdLst/>
                  <a:ahLst/>
                  <a:cxnLst/>
                  <a:rect l="l" t="t" r="r" b="b"/>
                  <a:pathLst>
                    <a:path w="792" h="648" extrusionOk="0">
                      <a:moveTo>
                        <a:pt x="397" y="1"/>
                      </a:moveTo>
                      <a:cubicBezTo>
                        <a:pt x="360" y="1"/>
                        <a:pt x="322" y="7"/>
                        <a:pt x="283" y="21"/>
                      </a:cubicBezTo>
                      <a:cubicBezTo>
                        <a:pt x="12" y="120"/>
                        <a:pt x="0" y="497"/>
                        <a:pt x="259" y="616"/>
                      </a:cubicBezTo>
                      <a:cubicBezTo>
                        <a:pt x="303" y="638"/>
                        <a:pt x="350" y="648"/>
                        <a:pt x="396" y="648"/>
                      </a:cubicBezTo>
                      <a:cubicBezTo>
                        <a:pt x="519" y="648"/>
                        <a:pt x="636" y="577"/>
                        <a:pt x="689" y="460"/>
                      </a:cubicBezTo>
                      <a:cubicBezTo>
                        <a:pt x="791" y="235"/>
                        <a:pt x="619" y="1"/>
                        <a:pt x="397"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6"/>
                <p:cNvSpPr/>
                <p:nvPr/>
              </p:nvSpPr>
              <p:spPr>
                <a:xfrm>
                  <a:off x="540284" y="2669204"/>
                  <a:ext cx="54261" cy="46596"/>
                </a:xfrm>
                <a:custGeom>
                  <a:avLst/>
                  <a:gdLst/>
                  <a:ahLst/>
                  <a:cxnLst/>
                  <a:rect l="l" t="t" r="r" b="b"/>
                  <a:pathLst>
                    <a:path w="1437" h="1234" extrusionOk="0">
                      <a:moveTo>
                        <a:pt x="732" y="0"/>
                      </a:moveTo>
                      <a:cubicBezTo>
                        <a:pt x="333" y="0"/>
                        <a:pt x="0" y="404"/>
                        <a:pt x="156" y="826"/>
                      </a:cubicBezTo>
                      <a:cubicBezTo>
                        <a:pt x="252" y="1096"/>
                        <a:pt x="492" y="1234"/>
                        <a:pt x="733" y="1234"/>
                      </a:cubicBezTo>
                      <a:cubicBezTo>
                        <a:pt x="955" y="1234"/>
                        <a:pt x="1177" y="1118"/>
                        <a:pt x="1289" y="880"/>
                      </a:cubicBezTo>
                      <a:cubicBezTo>
                        <a:pt x="1436" y="572"/>
                        <a:pt x="1301" y="203"/>
                        <a:pt x="993" y="59"/>
                      </a:cubicBezTo>
                      <a:cubicBezTo>
                        <a:pt x="906" y="19"/>
                        <a:pt x="818" y="0"/>
                        <a:pt x="732"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26"/>
                <p:cNvSpPr/>
                <p:nvPr/>
              </p:nvSpPr>
              <p:spPr>
                <a:xfrm>
                  <a:off x="1377746" y="3010600"/>
                  <a:ext cx="29906" cy="24280"/>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6"/>
                <p:cNvSpPr/>
                <p:nvPr/>
              </p:nvSpPr>
              <p:spPr>
                <a:xfrm>
                  <a:off x="1347990" y="2835314"/>
                  <a:ext cx="28547" cy="24506"/>
                </a:xfrm>
                <a:custGeom>
                  <a:avLst/>
                  <a:gdLst/>
                  <a:ahLst/>
                  <a:cxnLst/>
                  <a:rect l="l" t="t" r="r" b="b"/>
                  <a:pathLst>
                    <a:path w="756" h="649" extrusionOk="0">
                      <a:moveTo>
                        <a:pt x="385" y="0"/>
                      </a:moveTo>
                      <a:cubicBezTo>
                        <a:pt x="175" y="0"/>
                        <a:pt x="1" y="216"/>
                        <a:pt x="83" y="436"/>
                      </a:cubicBezTo>
                      <a:cubicBezTo>
                        <a:pt x="134" y="577"/>
                        <a:pt x="259" y="649"/>
                        <a:pt x="385" y="649"/>
                      </a:cubicBezTo>
                      <a:cubicBezTo>
                        <a:pt x="501" y="649"/>
                        <a:pt x="618" y="587"/>
                        <a:pt x="677" y="461"/>
                      </a:cubicBezTo>
                      <a:cubicBezTo>
                        <a:pt x="755" y="301"/>
                        <a:pt x="682" y="104"/>
                        <a:pt x="517" y="30"/>
                      </a:cubicBezTo>
                      <a:cubicBezTo>
                        <a:pt x="473" y="10"/>
                        <a:pt x="428" y="0"/>
                        <a:pt x="38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6"/>
                <p:cNvSpPr/>
                <p:nvPr/>
              </p:nvSpPr>
              <p:spPr>
                <a:xfrm>
                  <a:off x="816127" y="2460272"/>
                  <a:ext cx="54676" cy="46936"/>
                </a:xfrm>
                <a:custGeom>
                  <a:avLst/>
                  <a:gdLst/>
                  <a:ahLst/>
                  <a:cxnLst/>
                  <a:rect l="l" t="t" r="r" b="b"/>
                  <a:pathLst>
                    <a:path w="1448" h="1243" extrusionOk="0">
                      <a:moveTo>
                        <a:pt x="736" y="1"/>
                      </a:moveTo>
                      <a:cubicBezTo>
                        <a:pt x="334" y="1"/>
                        <a:pt x="0" y="408"/>
                        <a:pt x="159" y="836"/>
                      </a:cubicBezTo>
                      <a:cubicBezTo>
                        <a:pt x="257" y="1106"/>
                        <a:pt x="498" y="1243"/>
                        <a:pt x="740" y="1243"/>
                      </a:cubicBezTo>
                      <a:cubicBezTo>
                        <a:pt x="966" y="1243"/>
                        <a:pt x="1193" y="1123"/>
                        <a:pt x="1304" y="882"/>
                      </a:cubicBezTo>
                      <a:cubicBezTo>
                        <a:pt x="1447" y="570"/>
                        <a:pt x="1312" y="205"/>
                        <a:pt x="1000" y="61"/>
                      </a:cubicBezTo>
                      <a:cubicBezTo>
                        <a:pt x="912" y="20"/>
                        <a:pt x="822" y="1"/>
                        <a:pt x="73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6"/>
                <p:cNvSpPr/>
                <p:nvPr/>
              </p:nvSpPr>
              <p:spPr>
                <a:xfrm>
                  <a:off x="557918" y="2342647"/>
                  <a:ext cx="29944" cy="24431"/>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6"/>
                <p:cNvSpPr/>
                <p:nvPr/>
              </p:nvSpPr>
              <p:spPr>
                <a:xfrm>
                  <a:off x="2036334" y="3241319"/>
                  <a:ext cx="21183" cy="16426"/>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6"/>
                <p:cNvSpPr/>
                <p:nvPr/>
              </p:nvSpPr>
              <p:spPr>
                <a:xfrm>
                  <a:off x="2312367" y="3327075"/>
                  <a:ext cx="20315" cy="16124"/>
                </a:xfrm>
                <a:custGeom>
                  <a:avLst/>
                  <a:gdLst/>
                  <a:ahLst/>
                  <a:cxnLst/>
                  <a:rect l="l" t="t" r="r" b="b"/>
                  <a:pathLst>
                    <a:path w="538" h="427" extrusionOk="0">
                      <a:moveTo>
                        <a:pt x="308" y="1"/>
                      </a:moveTo>
                      <a:cubicBezTo>
                        <a:pt x="105" y="1"/>
                        <a:pt x="1" y="287"/>
                        <a:pt x="205" y="404"/>
                      </a:cubicBezTo>
                      <a:cubicBezTo>
                        <a:pt x="236" y="419"/>
                        <a:pt x="268" y="427"/>
                        <a:pt x="299" y="427"/>
                      </a:cubicBezTo>
                      <a:cubicBezTo>
                        <a:pt x="378" y="427"/>
                        <a:pt x="454" y="381"/>
                        <a:pt x="493" y="302"/>
                      </a:cubicBezTo>
                      <a:cubicBezTo>
                        <a:pt x="538" y="195"/>
                        <a:pt x="493" y="68"/>
                        <a:pt x="386" y="15"/>
                      </a:cubicBezTo>
                      <a:cubicBezTo>
                        <a:pt x="359" y="5"/>
                        <a:pt x="332" y="1"/>
                        <a:pt x="30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6"/>
                <p:cNvSpPr/>
                <p:nvPr/>
              </p:nvSpPr>
              <p:spPr>
                <a:xfrm>
                  <a:off x="2171027" y="3371368"/>
                  <a:ext cx="26243" cy="22543"/>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6"/>
                <p:cNvSpPr/>
                <p:nvPr/>
              </p:nvSpPr>
              <p:spPr>
                <a:xfrm>
                  <a:off x="986353" y="2692238"/>
                  <a:ext cx="13216" cy="11706"/>
                </a:xfrm>
                <a:custGeom>
                  <a:avLst/>
                  <a:gdLst/>
                  <a:ahLst/>
                  <a:cxnLst/>
                  <a:rect l="l" t="t" r="r" b="b"/>
                  <a:pathLst>
                    <a:path w="350" h="310" extrusionOk="0">
                      <a:moveTo>
                        <a:pt x="174" y="1"/>
                      </a:moveTo>
                      <a:cubicBezTo>
                        <a:pt x="116" y="1"/>
                        <a:pt x="61" y="35"/>
                        <a:pt x="37" y="89"/>
                      </a:cubicBezTo>
                      <a:cubicBezTo>
                        <a:pt x="0" y="167"/>
                        <a:pt x="33" y="262"/>
                        <a:pt x="111" y="294"/>
                      </a:cubicBezTo>
                      <a:cubicBezTo>
                        <a:pt x="132" y="305"/>
                        <a:pt x="154" y="310"/>
                        <a:pt x="176" y="310"/>
                      </a:cubicBezTo>
                      <a:cubicBezTo>
                        <a:pt x="233" y="310"/>
                        <a:pt x="290" y="277"/>
                        <a:pt x="316" y="221"/>
                      </a:cubicBezTo>
                      <a:cubicBezTo>
                        <a:pt x="349" y="143"/>
                        <a:pt x="316" y="48"/>
                        <a:pt x="238" y="15"/>
                      </a:cubicBezTo>
                      <a:cubicBezTo>
                        <a:pt x="218" y="6"/>
                        <a:pt x="196" y="1"/>
                        <a:pt x="174"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6"/>
                <p:cNvSpPr/>
                <p:nvPr/>
              </p:nvSpPr>
              <p:spPr>
                <a:xfrm>
                  <a:off x="425188" y="2496409"/>
                  <a:ext cx="14236"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1" name="Google Shape;1751;p26"/>
              <p:cNvSpPr/>
              <p:nvPr/>
            </p:nvSpPr>
            <p:spPr>
              <a:xfrm rot="-1434260">
                <a:off x="2118364" y="4525893"/>
                <a:ext cx="23176" cy="18816"/>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6"/>
              <p:cNvSpPr/>
              <p:nvPr/>
            </p:nvSpPr>
            <p:spPr>
              <a:xfrm rot="-1434260">
                <a:off x="2327802" y="4484192"/>
                <a:ext cx="16416" cy="12729"/>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6"/>
              <p:cNvSpPr/>
              <p:nvPr/>
            </p:nvSpPr>
            <p:spPr>
              <a:xfrm rot="-1434260">
                <a:off x="2299429" y="4607989"/>
                <a:ext cx="19225" cy="15626"/>
              </a:xfrm>
              <a:custGeom>
                <a:avLst/>
                <a:gdLst/>
                <a:ahLst/>
                <a:cxnLst/>
                <a:rect l="l" t="t" r="r" b="b"/>
                <a:pathLst>
                  <a:path w="657" h="534" extrusionOk="0">
                    <a:moveTo>
                      <a:pt x="329" y="1"/>
                    </a:moveTo>
                    <a:cubicBezTo>
                      <a:pt x="300" y="1"/>
                      <a:pt x="270" y="6"/>
                      <a:pt x="239" y="16"/>
                    </a:cubicBezTo>
                    <a:cubicBezTo>
                      <a:pt x="17" y="98"/>
                      <a:pt x="1" y="406"/>
                      <a:pt x="214" y="509"/>
                    </a:cubicBezTo>
                    <a:cubicBezTo>
                      <a:pt x="250" y="526"/>
                      <a:pt x="288" y="533"/>
                      <a:pt x="326" y="533"/>
                    </a:cubicBezTo>
                    <a:cubicBezTo>
                      <a:pt x="426" y="533"/>
                      <a:pt x="524" y="477"/>
                      <a:pt x="571" y="382"/>
                    </a:cubicBezTo>
                    <a:cubicBezTo>
                      <a:pt x="656" y="194"/>
                      <a:pt x="512" y="1"/>
                      <a:pt x="329"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6"/>
              <p:cNvSpPr/>
              <p:nvPr/>
            </p:nvSpPr>
            <p:spPr>
              <a:xfrm rot="-1434260">
                <a:off x="1960551" y="4623677"/>
                <a:ext cx="40733" cy="35291"/>
              </a:xfrm>
              <a:custGeom>
                <a:avLst/>
                <a:gdLst/>
                <a:ahLst/>
                <a:cxnLst/>
                <a:rect l="l" t="t" r="r" b="b"/>
                <a:pathLst>
                  <a:path w="1392" h="1206" extrusionOk="0">
                    <a:moveTo>
                      <a:pt x="693" y="0"/>
                    </a:moveTo>
                    <a:cubicBezTo>
                      <a:pt x="457" y="0"/>
                      <a:pt x="232" y="133"/>
                      <a:pt x="124" y="359"/>
                    </a:cubicBezTo>
                    <a:cubicBezTo>
                      <a:pt x="1" y="662"/>
                      <a:pt x="140" y="1011"/>
                      <a:pt x="436" y="1147"/>
                    </a:cubicBezTo>
                    <a:cubicBezTo>
                      <a:pt x="522" y="1187"/>
                      <a:pt x="612" y="1206"/>
                      <a:pt x="701" y="1206"/>
                    </a:cubicBezTo>
                    <a:cubicBezTo>
                      <a:pt x="922" y="1206"/>
                      <a:pt x="1133" y="1088"/>
                      <a:pt x="1244" y="880"/>
                    </a:cubicBezTo>
                    <a:cubicBezTo>
                      <a:pt x="1392" y="568"/>
                      <a:pt x="1257" y="199"/>
                      <a:pt x="949" y="55"/>
                    </a:cubicBezTo>
                    <a:cubicBezTo>
                      <a:pt x="866" y="18"/>
                      <a:pt x="778" y="0"/>
                      <a:pt x="693"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6"/>
              <p:cNvSpPr/>
              <p:nvPr/>
            </p:nvSpPr>
            <p:spPr>
              <a:xfrm rot="-1434260">
                <a:off x="2335574" y="4636550"/>
                <a:ext cx="22503" cy="19050"/>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 name="Google Shape;1756;p26"/>
            <p:cNvGrpSpPr/>
            <p:nvPr/>
          </p:nvGrpSpPr>
          <p:grpSpPr>
            <a:xfrm>
              <a:off x="49568" y="3227186"/>
              <a:ext cx="2544314" cy="966285"/>
              <a:chOff x="49568" y="3227186"/>
              <a:chExt cx="2544314" cy="966285"/>
            </a:xfrm>
          </p:grpSpPr>
          <p:grpSp>
            <p:nvGrpSpPr>
              <p:cNvPr id="1757" name="Google Shape;1757;p26"/>
              <p:cNvGrpSpPr/>
              <p:nvPr/>
            </p:nvGrpSpPr>
            <p:grpSpPr>
              <a:xfrm rot="-735074">
                <a:off x="107285" y="3360752"/>
                <a:ext cx="1332606" cy="687006"/>
                <a:chOff x="152441" y="2342647"/>
                <a:chExt cx="2180241" cy="1123991"/>
              </a:xfrm>
            </p:grpSpPr>
            <p:sp>
              <p:nvSpPr>
                <p:cNvPr id="1758" name="Google Shape;1758;p26"/>
                <p:cNvSpPr/>
                <p:nvPr/>
              </p:nvSpPr>
              <p:spPr>
                <a:xfrm>
                  <a:off x="1817321" y="3150655"/>
                  <a:ext cx="23109" cy="20390"/>
                </a:xfrm>
                <a:custGeom>
                  <a:avLst/>
                  <a:gdLst/>
                  <a:ahLst/>
                  <a:cxnLst/>
                  <a:rect l="l" t="t" r="r" b="b"/>
                  <a:pathLst>
                    <a:path w="612" h="540" extrusionOk="0">
                      <a:moveTo>
                        <a:pt x="306" y="1"/>
                      </a:moveTo>
                      <a:cubicBezTo>
                        <a:pt x="204" y="1"/>
                        <a:pt x="107" y="59"/>
                        <a:pt x="62" y="161"/>
                      </a:cubicBezTo>
                      <a:cubicBezTo>
                        <a:pt x="0" y="292"/>
                        <a:pt x="58" y="452"/>
                        <a:pt x="193" y="513"/>
                      </a:cubicBezTo>
                      <a:cubicBezTo>
                        <a:pt x="229" y="532"/>
                        <a:pt x="268" y="540"/>
                        <a:pt x="305" y="540"/>
                      </a:cubicBezTo>
                      <a:cubicBezTo>
                        <a:pt x="405" y="540"/>
                        <a:pt x="503" y="481"/>
                        <a:pt x="550" y="386"/>
                      </a:cubicBezTo>
                      <a:cubicBezTo>
                        <a:pt x="612" y="251"/>
                        <a:pt x="554" y="87"/>
                        <a:pt x="419" y="25"/>
                      </a:cubicBezTo>
                      <a:cubicBezTo>
                        <a:pt x="382" y="9"/>
                        <a:pt x="344" y="1"/>
                        <a:pt x="30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6"/>
                <p:cNvSpPr/>
                <p:nvPr/>
              </p:nvSpPr>
              <p:spPr>
                <a:xfrm>
                  <a:off x="1507719" y="3182752"/>
                  <a:ext cx="24808" cy="20164"/>
                </a:xfrm>
                <a:custGeom>
                  <a:avLst/>
                  <a:gdLst/>
                  <a:ahLst/>
                  <a:cxnLst/>
                  <a:rect l="l" t="t" r="r" b="b"/>
                  <a:pathLst>
                    <a:path w="657" h="534" extrusionOk="0">
                      <a:moveTo>
                        <a:pt x="329" y="1"/>
                      </a:moveTo>
                      <a:cubicBezTo>
                        <a:pt x="300" y="1"/>
                        <a:pt x="270" y="6"/>
                        <a:pt x="239" y="16"/>
                      </a:cubicBezTo>
                      <a:cubicBezTo>
                        <a:pt x="17" y="98"/>
                        <a:pt x="1" y="406"/>
                        <a:pt x="214" y="509"/>
                      </a:cubicBezTo>
                      <a:cubicBezTo>
                        <a:pt x="250" y="526"/>
                        <a:pt x="288" y="533"/>
                        <a:pt x="326" y="533"/>
                      </a:cubicBezTo>
                      <a:cubicBezTo>
                        <a:pt x="426" y="533"/>
                        <a:pt x="524" y="477"/>
                        <a:pt x="571" y="382"/>
                      </a:cubicBezTo>
                      <a:cubicBezTo>
                        <a:pt x="656" y="194"/>
                        <a:pt x="512" y="1"/>
                        <a:pt x="329"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6"/>
                <p:cNvSpPr/>
                <p:nvPr/>
              </p:nvSpPr>
              <p:spPr>
                <a:xfrm>
                  <a:off x="152441" y="2432140"/>
                  <a:ext cx="45425" cy="39157"/>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6"/>
                <p:cNvSpPr/>
                <p:nvPr/>
              </p:nvSpPr>
              <p:spPr>
                <a:xfrm>
                  <a:off x="728144" y="2876247"/>
                  <a:ext cx="23487" cy="20202"/>
                </a:xfrm>
                <a:custGeom>
                  <a:avLst/>
                  <a:gdLst/>
                  <a:ahLst/>
                  <a:cxnLst/>
                  <a:rect l="l" t="t" r="r" b="b"/>
                  <a:pathLst>
                    <a:path w="622" h="535" extrusionOk="0">
                      <a:moveTo>
                        <a:pt x="318" y="1"/>
                      </a:moveTo>
                      <a:cubicBezTo>
                        <a:pt x="143" y="1"/>
                        <a:pt x="0" y="178"/>
                        <a:pt x="68" y="362"/>
                      </a:cubicBezTo>
                      <a:cubicBezTo>
                        <a:pt x="113" y="476"/>
                        <a:pt x="216" y="535"/>
                        <a:pt x="319" y="535"/>
                      </a:cubicBezTo>
                      <a:cubicBezTo>
                        <a:pt x="416" y="535"/>
                        <a:pt x="513" y="483"/>
                        <a:pt x="560" y="378"/>
                      </a:cubicBezTo>
                      <a:cubicBezTo>
                        <a:pt x="622" y="243"/>
                        <a:pt x="565" y="87"/>
                        <a:pt x="429" y="25"/>
                      </a:cubicBezTo>
                      <a:cubicBezTo>
                        <a:pt x="392" y="8"/>
                        <a:pt x="354" y="1"/>
                        <a:pt x="31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6"/>
                <p:cNvSpPr/>
                <p:nvPr/>
              </p:nvSpPr>
              <p:spPr>
                <a:xfrm>
                  <a:off x="1884724" y="3336704"/>
                  <a:ext cx="29944" cy="23676"/>
                </a:xfrm>
                <a:custGeom>
                  <a:avLst/>
                  <a:gdLst/>
                  <a:ahLst/>
                  <a:cxnLst/>
                  <a:rect l="l" t="t" r="r" b="b"/>
                  <a:pathLst>
                    <a:path w="793" h="627" extrusionOk="0">
                      <a:moveTo>
                        <a:pt x="446" y="1"/>
                      </a:moveTo>
                      <a:cubicBezTo>
                        <a:pt x="152" y="1"/>
                        <a:pt x="0" y="425"/>
                        <a:pt x="296" y="597"/>
                      </a:cubicBezTo>
                      <a:cubicBezTo>
                        <a:pt x="339" y="617"/>
                        <a:pt x="385" y="626"/>
                        <a:pt x="430" y="626"/>
                      </a:cubicBezTo>
                      <a:cubicBezTo>
                        <a:pt x="550" y="626"/>
                        <a:pt x="664" y="558"/>
                        <a:pt x="718" y="445"/>
                      </a:cubicBezTo>
                      <a:cubicBezTo>
                        <a:pt x="792" y="285"/>
                        <a:pt x="722" y="96"/>
                        <a:pt x="562" y="22"/>
                      </a:cubicBezTo>
                      <a:cubicBezTo>
                        <a:pt x="522" y="8"/>
                        <a:pt x="483" y="1"/>
                        <a:pt x="44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6"/>
                <p:cNvSpPr/>
                <p:nvPr/>
              </p:nvSpPr>
              <p:spPr>
                <a:xfrm>
                  <a:off x="1667938" y="3290711"/>
                  <a:ext cx="19975" cy="16577"/>
                </a:xfrm>
                <a:custGeom>
                  <a:avLst/>
                  <a:gdLst/>
                  <a:ahLst/>
                  <a:cxnLst/>
                  <a:rect l="l" t="t" r="r" b="b"/>
                  <a:pathLst>
                    <a:path w="529" h="439" extrusionOk="0">
                      <a:moveTo>
                        <a:pt x="245" y="0"/>
                      </a:moveTo>
                      <a:cubicBezTo>
                        <a:pt x="174" y="0"/>
                        <a:pt x="102" y="34"/>
                        <a:pt x="54" y="112"/>
                      </a:cubicBezTo>
                      <a:cubicBezTo>
                        <a:pt x="1" y="227"/>
                        <a:pt x="50" y="362"/>
                        <a:pt x="165" y="419"/>
                      </a:cubicBezTo>
                      <a:cubicBezTo>
                        <a:pt x="195" y="432"/>
                        <a:pt x="227" y="439"/>
                        <a:pt x="258" y="439"/>
                      </a:cubicBezTo>
                      <a:cubicBezTo>
                        <a:pt x="345" y="439"/>
                        <a:pt x="429" y="390"/>
                        <a:pt x="468" y="309"/>
                      </a:cubicBezTo>
                      <a:cubicBezTo>
                        <a:pt x="529" y="134"/>
                        <a:pt x="388" y="0"/>
                        <a:pt x="24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6"/>
                <p:cNvSpPr/>
                <p:nvPr/>
              </p:nvSpPr>
              <p:spPr>
                <a:xfrm>
                  <a:off x="1158959" y="3003539"/>
                  <a:ext cx="21561" cy="17596"/>
                </a:xfrm>
                <a:custGeom>
                  <a:avLst/>
                  <a:gdLst/>
                  <a:ahLst/>
                  <a:cxnLst/>
                  <a:rect l="l" t="t" r="r" b="b"/>
                  <a:pathLst>
                    <a:path w="571" h="466" extrusionOk="0">
                      <a:moveTo>
                        <a:pt x="288" y="1"/>
                      </a:moveTo>
                      <a:cubicBezTo>
                        <a:pt x="262" y="1"/>
                        <a:pt x="236" y="5"/>
                        <a:pt x="210" y="15"/>
                      </a:cubicBezTo>
                      <a:cubicBezTo>
                        <a:pt x="13" y="85"/>
                        <a:pt x="0" y="360"/>
                        <a:pt x="189" y="442"/>
                      </a:cubicBezTo>
                      <a:cubicBezTo>
                        <a:pt x="222" y="458"/>
                        <a:pt x="256" y="466"/>
                        <a:pt x="290" y="466"/>
                      </a:cubicBezTo>
                      <a:cubicBezTo>
                        <a:pt x="375" y="466"/>
                        <a:pt x="455" y="417"/>
                        <a:pt x="493" y="335"/>
                      </a:cubicBezTo>
                      <a:cubicBezTo>
                        <a:pt x="571" y="176"/>
                        <a:pt x="447" y="1"/>
                        <a:pt x="28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6"/>
                <p:cNvSpPr/>
                <p:nvPr/>
              </p:nvSpPr>
              <p:spPr>
                <a:xfrm>
                  <a:off x="217201" y="2698884"/>
                  <a:ext cx="19560"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6"/>
                <p:cNvSpPr/>
                <p:nvPr/>
              </p:nvSpPr>
              <p:spPr>
                <a:xfrm>
                  <a:off x="2068355" y="3331379"/>
                  <a:ext cx="54676" cy="46973"/>
                </a:xfrm>
                <a:custGeom>
                  <a:avLst/>
                  <a:gdLst/>
                  <a:ahLst/>
                  <a:cxnLst/>
                  <a:rect l="l" t="t" r="r" b="b"/>
                  <a:pathLst>
                    <a:path w="1448" h="1244" extrusionOk="0">
                      <a:moveTo>
                        <a:pt x="740" y="1"/>
                      </a:moveTo>
                      <a:cubicBezTo>
                        <a:pt x="335" y="1"/>
                        <a:pt x="1" y="410"/>
                        <a:pt x="160" y="836"/>
                      </a:cubicBezTo>
                      <a:cubicBezTo>
                        <a:pt x="259" y="1106"/>
                        <a:pt x="501" y="1244"/>
                        <a:pt x="744" y="1244"/>
                      </a:cubicBezTo>
                      <a:cubicBezTo>
                        <a:pt x="970" y="1244"/>
                        <a:pt x="1196" y="1124"/>
                        <a:pt x="1308" y="881"/>
                      </a:cubicBezTo>
                      <a:cubicBezTo>
                        <a:pt x="1448" y="569"/>
                        <a:pt x="1313" y="204"/>
                        <a:pt x="1005" y="61"/>
                      </a:cubicBezTo>
                      <a:cubicBezTo>
                        <a:pt x="916" y="19"/>
                        <a:pt x="826" y="1"/>
                        <a:pt x="740"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6"/>
                <p:cNvSpPr/>
                <p:nvPr/>
              </p:nvSpPr>
              <p:spPr>
                <a:xfrm>
                  <a:off x="1029439" y="2580881"/>
                  <a:ext cx="57206" cy="46596"/>
                </a:xfrm>
                <a:custGeom>
                  <a:avLst/>
                  <a:gdLst/>
                  <a:ahLst/>
                  <a:cxnLst/>
                  <a:rect l="l" t="t" r="r" b="b"/>
                  <a:pathLst>
                    <a:path w="1515" h="1234" extrusionOk="0">
                      <a:moveTo>
                        <a:pt x="762" y="1"/>
                      </a:moveTo>
                      <a:cubicBezTo>
                        <a:pt x="693" y="1"/>
                        <a:pt x="622" y="13"/>
                        <a:pt x="550" y="39"/>
                      </a:cubicBezTo>
                      <a:cubicBezTo>
                        <a:pt x="37" y="223"/>
                        <a:pt x="0" y="937"/>
                        <a:pt x="493" y="1175"/>
                      </a:cubicBezTo>
                      <a:cubicBezTo>
                        <a:pt x="577" y="1215"/>
                        <a:pt x="666" y="1233"/>
                        <a:pt x="754" y="1233"/>
                      </a:cubicBezTo>
                      <a:cubicBezTo>
                        <a:pt x="986" y="1233"/>
                        <a:pt x="1210" y="1102"/>
                        <a:pt x="1317" y="876"/>
                      </a:cubicBezTo>
                      <a:cubicBezTo>
                        <a:pt x="1515" y="449"/>
                        <a:pt x="1185" y="1"/>
                        <a:pt x="7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6"/>
                <p:cNvSpPr/>
                <p:nvPr/>
              </p:nvSpPr>
              <p:spPr>
                <a:xfrm>
                  <a:off x="2057782" y="3442057"/>
                  <a:ext cx="29037" cy="24582"/>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6"/>
                <p:cNvSpPr/>
                <p:nvPr/>
              </p:nvSpPr>
              <p:spPr>
                <a:xfrm>
                  <a:off x="1666843" y="3077324"/>
                  <a:ext cx="52562" cy="45539"/>
                </a:xfrm>
                <a:custGeom>
                  <a:avLst/>
                  <a:gdLst/>
                  <a:ahLst/>
                  <a:cxnLst/>
                  <a:rect l="l" t="t" r="r" b="b"/>
                  <a:pathLst>
                    <a:path w="1392" h="1206" extrusionOk="0">
                      <a:moveTo>
                        <a:pt x="693" y="0"/>
                      </a:moveTo>
                      <a:cubicBezTo>
                        <a:pt x="457" y="0"/>
                        <a:pt x="232" y="133"/>
                        <a:pt x="124" y="359"/>
                      </a:cubicBezTo>
                      <a:cubicBezTo>
                        <a:pt x="1" y="662"/>
                        <a:pt x="140" y="1011"/>
                        <a:pt x="436" y="1147"/>
                      </a:cubicBezTo>
                      <a:cubicBezTo>
                        <a:pt x="522" y="1187"/>
                        <a:pt x="612" y="1206"/>
                        <a:pt x="701" y="1206"/>
                      </a:cubicBezTo>
                      <a:cubicBezTo>
                        <a:pt x="922" y="1206"/>
                        <a:pt x="1133" y="1088"/>
                        <a:pt x="1244" y="880"/>
                      </a:cubicBezTo>
                      <a:cubicBezTo>
                        <a:pt x="1392" y="568"/>
                        <a:pt x="1257" y="199"/>
                        <a:pt x="949" y="55"/>
                      </a:cubicBezTo>
                      <a:cubicBezTo>
                        <a:pt x="866" y="18"/>
                        <a:pt x="778" y="0"/>
                        <a:pt x="693"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6"/>
                <p:cNvSpPr/>
                <p:nvPr/>
              </p:nvSpPr>
              <p:spPr>
                <a:xfrm>
                  <a:off x="915250" y="2848039"/>
                  <a:ext cx="29906" cy="24468"/>
                </a:xfrm>
                <a:custGeom>
                  <a:avLst/>
                  <a:gdLst/>
                  <a:ahLst/>
                  <a:cxnLst/>
                  <a:rect l="l" t="t" r="r" b="b"/>
                  <a:pathLst>
                    <a:path w="792" h="648" extrusionOk="0">
                      <a:moveTo>
                        <a:pt x="397" y="1"/>
                      </a:moveTo>
                      <a:cubicBezTo>
                        <a:pt x="360" y="1"/>
                        <a:pt x="322" y="7"/>
                        <a:pt x="283" y="21"/>
                      </a:cubicBezTo>
                      <a:cubicBezTo>
                        <a:pt x="12" y="120"/>
                        <a:pt x="0" y="497"/>
                        <a:pt x="259" y="616"/>
                      </a:cubicBezTo>
                      <a:cubicBezTo>
                        <a:pt x="303" y="638"/>
                        <a:pt x="350" y="648"/>
                        <a:pt x="396" y="648"/>
                      </a:cubicBezTo>
                      <a:cubicBezTo>
                        <a:pt x="519" y="648"/>
                        <a:pt x="636" y="577"/>
                        <a:pt x="689" y="460"/>
                      </a:cubicBezTo>
                      <a:cubicBezTo>
                        <a:pt x="791" y="235"/>
                        <a:pt x="619" y="1"/>
                        <a:pt x="397"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6"/>
                <p:cNvSpPr/>
                <p:nvPr/>
              </p:nvSpPr>
              <p:spPr>
                <a:xfrm>
                  <a:off x="540284" y="2669204"/>
                  <a:ext cx="54261" cy="46596"/>
                </a:xfrm>
                <a:custGeom>
                  <a:avLst/>
                  <a:gdLst/>
                  <a:ahLst/>
                  <a:cxnLst/>
                  <a:rect l="l" t="t" r="r" b="b"/>
                  <a:pathLst>
                    <a:path w="1437" h="1234" extrusionOk="0">
                      <a:moveTo>
                        <a:pt x="732" y="0"/>
                      </a:moveTo>
                      <a:cubicBezTo>
                        <a:pt x="333" y="0"/>
                        <a:pt x="0" y="404"/>
                        <a:pt x="156" y="826"/>
                      </a:cubicBezTo>
                      <a:cubicBezTo>
                        <a:pt x="252" y="1096"/>
                        <a:pt x="492" y="1234"/>
                        <a:pt x="733" y="1234"/>
                      </a:cubicBezTo>
                      <a:cubicBezTo>
                        <a:pt x="955" y="1234"/>
                        <a:pt x="1177" y="1118"/>
                        <a:pt x="1289" y="880"/>
                      </a:cubicBezTo>
                      <a:cubicBezTo>
                        <a:pt x="1436" y="572"/>
                        <a:pt x="1301" y="203"/>
                        <a:pt x="993" y="59"/>
                      </a:cubicBezTo>
                      <a:cubicBezTo>
                        <a:pt x="906" y="19"/>
                        <a:pt x="818" y="0"/>
                        <a:pt x="732"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6"/>
                <p:cNvSpPr/>
                <p:nvPr/>
              </p:nvSpPr>
              <p:spPr>
                <a:xfrm>
                  <a:off x="1377746" y="3010600"/>
                  <a:ext cx="29906" cy="24280"/>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6"/>
                <p:cNvSpPr/>
                <p:nvPr/>
              </p:nvSpPr>
              <p:spPr>
                <a:xfrm>
                  <a:off x="1347990" y="2835314"/>
                  <a:ext cx="28547" cy="24506"/>
                </a:xfrm>
                <a:custGeom>
                  <a:avLst/>
                  <a:gdLst/>
                  <a:ahLst/>
                  <a:cxnLst/>
                  <a:rect l="l" t="t" r="r" b="b"/>
                  <a:pathLst>
                    <a:path w="756" h="649" extrusionOk="0">
                      <a:moveTo>
                        <a:pt x="385" y="0"/>
                      </a:moveTo>
                      <a:cubicBezTo>
                        <a:pt x="175" y="0"/>
                        <a:pt x="1" y="216"/>
                        <a:pt x="83" y="436"/>
                      </a:cubicBezTo>
                      <a:cubicBezTo>
                        <a:pt x="134" y="577"/>
                        <a:pt x="259" y="649"/>
                        <a:pt x="385" y="649"/>
                      </a:cubicBezTo>
                      <a:cubicBezTo>
                        <a:pt x="501" y="649"/>
                        <a:pt x="618" y="587"/>
                        <a:pt x="677" y="461"/>
                      </a:cubicBezTo>
                      <a:cubicBezTo>
                        <a:pt x="755" y="301"/>
                        <a:pt x="682" y="104"/>
                        <a:pt x="517" y="30"/>
                      </a:cubicBezTo>
                      <a:cubicBezTo>
                        <a:pt x="473" y="10"/>
                        <a:pt x="428" y="0"/>
                        <a:pt x="38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6"/>
                <p:cNvSpPr/>
                <p:nvPr/>
              </p:nvSpPr>
              <p:spPr>
                <a:xfrm>
                  <a:off x="816127" y="2460272"/>
                  <a:ext cx="54676" cy="46936"/>
                </a:xfrm>
                <a:custGeom>
                  <a:avLst/>
                  <a:gdLst/>
                  <a:ahLst/>
                  <a:cxnLst/>
                  <a:rect l="l" t="t" r="r" b="b"/>
                  <a:pathLst>
                    <a:path w="1448" h="1243" extrusionOk="0">
                      <a:moveTo>
                        <a:pt x="736" y="1"/>
                      </a:moveTo>
                      <a:cubicBezTo>
                        <a:pt x="334" y="1"/>
                        <a:pt x="0" y="408"/>
                        <a:pt x="159" y="836"/>
                      </a:cubicBezTo>
                      <a:cubicBezTo>
                        <a:pt x="257" y="1106"/>
                        <a:pt x="498" y="1243"/>
                        <a:pt x="740" y="1243"/>
                      </a:cubicBezTo>
                      <a:cubicBezTo>
                        <a:pt x="966" y="1243"/>
                        <a:pt x="1193" y="1123"/>
                        <a:pt x="1304" y="882"/>
                      </a:cubicBezTo>
                      <a:cubicBezTo>
                        <a:pt x="1447" y="570"/>
                        <a:pt x="1312" y="205"/>
                        <a:pt x="1000" y="61"/>
                      </a:cubicBezTo>
                      <a:cubicBezTo>
                        <a:pt x="912" y="20"/>
                        <a:pt x="822" y="1"/>
                        <a:pt x="73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6"/>
                <p:cNvSpPr/>
                <p:nvPr/>
              </p:nvSpPr>
              <p:spPr>
                <a:xfrm>
                  <a:off x="557918" y="2342647"/>
                  <a:ext cx="29944" cy="24431"/>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6"/>
                <p:cNvSpPr/>
                <p:nvPr/>
              </p:nvSpPr>
              <p:spPr>
                <a:xfrm>
                  <a:off x="2036334" y="3241319"/>
                  <a:ext cx="21183" cy="16426"/>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6"/>
                <p:cNvSpPr/>
                <p:nvPr/>
              </p:nvSpPr>
              <p:spPr>
                <a:xfrm>
                  <a:off x="2312367" y="3327075"/>
                  <a:ext cx="20315" cy="16124"/>
                </a:xfrm>
                <a:custGeom>
                  <a:avLst/>
                  <a:gdLst/>
                  <a:ahLst/>
                  <a:cxnLst/>
                  <a:rect l="l" t="t" r="r" b="b"/>
                  <a:pathLst>
                    <a:path w="538" h="427" extrusionOk="0">
                      <a:moveTo>
                        <a:pt x="308" y="1"/>
                      </a:moveTo>
                      <a:cubicBezTo>
                        <a:pt x="105" y="1"/>
                        <a:pt x="1" y="287"/>
                        <a:pt x="205" y="404"/>
                      </a:cubicBezTo>
                      <a:cubicBezTo>
                        <a:pt x="236" y="419"/>
                        <a:pt x="268" y="427"/>
                        <a:pt x="299" y="427"/>
                      </a:cubicBezTo>
                      <a:cubicBezTo>
                        <a:pt x="378" y="427"/>
                        <a:pt x="454" y="381"/>
                        <a:pt x="493" y="302"/>
                      </a:cubicBezTo>
                      <a:cubicBezTo>
                        <a:pt x="538" y="195"/>
                        <a:pt x="493" y="68"/>
                        <a:pt x="386" y="15"/>
                      </a:cubicBezTo>
                      <a:cubicBezTo>
                        <a:pt x="359" y="5"/>
                        <a:pt x="332" y="1"/>
                        <a:pt x="30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6"/>
                <p:cNvSpPr/>
                <p:nvPr/>
              </p:nvSpPr>
              <p:spPr>
                <a:xfrm>
                  <a:off x="2171027" y="3371368"/>
                  <a:ext cx="26243" cy="22543"/>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6"/>
                <p:cNvSpPr/>
                <p:nvPr/>
              </p:nvSpPr>
              <p:spPr>
                <a:xfrm>
                  <a:off x="986353" y="2692238"/>
                  <a:ext cx="13216" cy="11706"/>
                </a:xfrm>
                <a:custGeom>
                  <a:avLst/>
                  <a:gdLst/>
                  <a:ahLst/>
                  <a:cxnLst/>
                  <a:rect l="l" t="t" r="r" b="b"/>
                  <a:pathLst>
                    <a:path w="350" h="310" extrusionOk="0">
                      <a:moveTo>
                        <a:pt x="174" y="1"/>
                      </a:moveTo>
                      <a:cubicBezTo>
                        <a:pt x="116" y="1"/>
                        <a:pt x="61" y="35"/>
                        <a:pt x="37" y="89"/>
                      </a:cubicBezTo>
                      <a:cubicBezTo>
                        <a:pt x="0" y="167"/>
                        <a:pt x="33" y="262"/>
                        <a:pt x="111" y="294"/>
                      </a:cubicBezTo>
                      <a:cubicBezTo>
                        <a:pt x="132" y="305"/>
                        <a:pt x="154" y="310"/>
                        <a:pt x="176" y="310"/>
                      </a:cubicBezTo>
                      <a:cubicBezTo>
                        <a:pt x="233" y="310"/>
                        <a:pt x="290" y="277"/>
                        <a:pt x="316" y="221"/>
                      </a:cubicBezTo>
                      <a:cubicBezTo>
                        <a:pt x="349" y="143"/>
                        <a:pt x="316" y="48"/>
                        <a:pt x="238" y="15"/>
                      </a:cubicBezTo>
                      <a:cubicBezTo>
                        <a:pt x="218" y="6"/>
                        <a:pt x="196" y="1"/>
                        <a:pt x="174"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6"/>
                <p:cNvSpPr/>
                <p:nvPr/>
              </p:nvSpPr>
              <p:spPr>
                <a:xfrm>
                  <a:off x="425188" y="2496409"/>
                  <a:ext cx="14236"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26"/>
              <p:cNvGrpSpPr/>
              <p:nvPr/>
            </p:nvGrpSpPr>
            <p:grpSpPr>
              <a:xfrm rot="-735074">
                <a:off x="2308587" y="4028270"/>
                <a:ext cx="273800" cy="137719"/>
                <a:chOff x="1884724" y="3241319"/>
                <a:chExt cx="447958" cy="225319"/>
              </a:xfrm>
            </p:grpSpPr>
            <p:sp>
              <p:nvSpPr>
                <p:cNvPr id="1782" name="Google Shape;1782;p26"/>
                <p:cNvSpPr/>
                <p:nvPr/>
              </p:nvSpPr>
              <p:spPr>
                <a:xfrm>
                  <a:off x="1884724" y="3336704"/>
                  <a:ext cx="29944" cy="23676"/>
                </a:xfrm>
                <a:custGeom>
                  <a:avLst/>
                  <a:gdLst/>
                  <a:ahLst/>
                  <a:cxnLst/>
                  <a:rect l="l" t="t" r="r" b="b"/>
                  <a:pathLst>
                    <a:path w="793" h="627" extrusionOk="0">
                      <a:moveTo>
                        <a:pt x="446" y="1"/>
                      </a:moveTo>
                      <a:cubicBezTo>
                        <a:pt x="152" y="1"/>
                        <a:pt x="0" y="425"/>
                        <a:pt x="296" y="597"/>
                      </a:cubicBezTo>
                      <a:cubicBezTo>
                        <a:pt x="339" y="617"/>
                        <a:pt x="385" y="626"/>
                        <a:pt x="430" y="626"/>
                      </a:cubicBezTo>
                      <a:cubicBezTo>
                        <a:pt x="550" y="626"/>
                        <a:pt x="664" y="558"/>
                        <a:pt x="718" y="445"/>
                      </a:cubicBezTo>
                      <a:cubicBezTo>
                        <a:pt x="792" y="285"/>
                        <a:pt x="722" y="96"/>
                        <a:pt x="562" y="22"/>
                      </a:cubicBezTo>
                      <a:cubicBezTo>
                        <a:pt x="522" y="8"/>
                        <a:pt x="483" y="1"/>
                        <a:pt x="44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6"/>
                <p:cNvSpPr/>
                <p:nvPr/>
              </p:nvSpPr>
              <p:spPr>
                <a:xfrm>
                  <a:off x="2068355" y="3331379"/>
                  <a:ext cx="54676" cy="46973"/>
                </a:xfrm>
                <a:custGeom>
                  <a:avLst/>
                  <a:gdLst/>
                  <a:ahLst/>
                  <a:cxnLst/>
                  <a:rect l="l" t="t" r="r" b="b"/>
                  <a:pathLst>
                    <a:path w="1448" h="1244" extrusionOk="0">
                      <a:moveTo>
                        <a:pt x="740" y="1"/>
                      </a:moveTo>
                      <a:cubicBezTo>
                        <a:pt x="335" y="1"/>
                        <a:pt x="1" y="410"/>
                        <a:pt x="160" y="836"/>
                      </a:cubicBezTo>
                      <a:cubicBezTo>
                        <a:pt x="259" y="1106"/>
                        <a:pt x="501" y="1244"/>
                        <a:pt x="744" y="1244"/>
                      </a:cubicBezTo>
                      <a:cubicBezTo>
                        <a:pt x="970" y="1244"/>
                        <a:pt x="1196" y="1124"/>
                        <a:pt x="1308" y="881"/>
                      </a:cubicBezTo>
                      <a:cubicBezTo>
                        <a:pt x="1448" y="569"/>
                        <a:pt x="1313" y="204"/>
                        <a:pt x="1005" y="61"/>
                      </a:cubicBezTo>
                      <a:cubicBezTo>
                        <a:pt x="916" y="19"/>
                        <a:pt x="826" y="1"/>
                        <a:pt x="740"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6"/>
                <p:cNvSpPr/>
                <p:nvPr/>
              </p:nvSpPr>
              <p:spPr>
                <a:xfrm>
                  <a:off x="2057782" y="3442057"/>
                  <a:ext cx="29037" cy="24582"/>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26"/>
                <p:cNvSpPr/>
                <p:nvPr/>
              </p:nvSpPr>
              <p:spPr>
                <a:xfrm>
                  <a:off x="2036334" y="3241319"/>
                  <a:ext cx="21183" cy="16426"/>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6"/>
                <p:cNvSpPr/>
                <p:nvPr/>
              </p:nvSpPr>
              <p:spPr>
                <a:xfrm>
                  <a:off x="2312367" y="3327075"/>
                  <a:ext cx="20315" cy="16124"/>
                </a:xfrm>
                <a:custGeom>
                  <a:avLst/>
                  <a:gdLst/>
                  <a:ahLst/>
                  <a:cxnLst/>
                  <a:rect l="l" t="t" r="r" b="b"/>
                  <a:pathLst>
                    <a:path w="538" h="427" extrusionOk="0">
                      <a:moveTo>
                        <a:pt x="308" y="1"/>
                      </a:moveTo>
                      <a:cubicBezTo>
                        <a:pt x="105" y="1"/>
                        <a:pt x="1" y="287"/>
                        <a:pt x="205" y="404"/>
                      </a:cubicBezTo>
                      <a:cubicBezTo>
                        <a:pt x="236" y="419"/>
                        <a:pt x="268" y="427"/>
                        <a:pt x="299" y="427"/>
                      </a:cubicBezTo>
                      <a:cubicBezTo>
                        <a:pt x="378" y="427"/>
                        <a:pt x="454" y="381"/>
                        <a:pt x="493" y="302"/>
                      </a:cubicBezTo>
                      <a:cubicBezTo>
                        <a:pt x="538" y="195"/>
                        <a:pt x="493" y="68"/>
                        <a:pt x="386" y="15"/>
                      </a:cubicBezTo>
                      <a:cubicBezTo>
                        <a:pt x="359" y="5"/>
                        <a:pt x="332" y="1"/>
                        <a:pt x="30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6"/>
                <p:cNvSpPr/>
                <p:nvPr/>
              </p:nvSpPr>
              <p:spPr>
                <a:xfrm>
                  <a:off x="2171027" y="3371368"/>
                  <a:ext cx="26243" cy="22543"/>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 name="Google Shape;1788;p26"/>
              <p:cNvGrpSpPr/>
              <p:nvPr/>
            </p:nvGrpSpPr>
            <p:grpSpPr>
              <a:xfrm rot="-735074">
                <a:off x="2081941" y="3939272"/>
                <a:ext cx="219123" cy="192881"/>
                <a:chOff x="728144" y="2580881"/>
                <a:chExt cx="358501" cy="315568"/>
              </a:xfrm>
            </p:grpSpPr>
            <p:sp>
              <p:nvSpPr>
                <p:cNvPr id="1789" name="Google Shape;1789;p26"/>
                <p:cNvSpPr/>
                <p:nvPr/>
              </p:nvSpPr>
              <p:spPr>
                <a:xfrm>
                  <a:off x="728144" y="2876247"/>
                  <a:ext cx="23487" cy="20202"/>
                </a:xfrm>
                <a:custGeom>
                  <a:avLst/>
                  <a:gdLst/>
                  <a:ahLst/>
                  <a:cxnLst/>
                  <a:rect l="l" t="t" r="r" b="b"/>
                  <a:pathLst>
                    <a:path w="622" h="535" extrusionOk="0">
                      <a:moveTo>
                        <a:pt x="318" y="1"/>
                      </a:moveTo>
                      <a:cubicBezTo>
                        <a:pt x="143" y="1"/>
                        <a:pt x="0" y="178"/>
                        <a:pt x="68" y="362"/>
                      </a:cubicBezTo>
                      <a:cubicBezTo>
                        <a:pt x="113" y="476"/>
                        <a:pt x="216" y="535"/>
                        <a:pt x="319" y="535"/>
                      </a:cubicBezTo>
                      <a:cubicBezTo>
                        <a:pt x="416" y="535"/>
                        <a:pt x="513" y="483"/>
                        <a:pt x="560" y="378"/>
                      </a:cubicBezTo>
                      <a:cubicBezTo>
                        <a:pt x="622" y="243"/>
                        <a:pt x="565" y="87"/>
                        <a:pt x="429" y="25"/>
                      </a:cubicBezTo>
                      <a:cubicBezTo>
                        <a:pt x="392" y="8"/>
                        <a:pt x="354" y="1"/>
                        <a:pt x="31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6"/>
                <p:cNvSpPr/>
                <p:nvPr/>
              </p:nvSpPr>
              <p:spPr>
                <a:xfrm>
                  <a:off x="1029439" y="2580881"/>
                  <a:ext cx="57206" cy="46596"/>
                </a:xfrm>
                <a:custGeom>
                  <a:avLst/>
                  <a:gdLst/>
                  <a:ahLst/>
                  <a:cxnLst/>
                  <a:rect l="l" t="t" r="r" b="b"/>
                  <a:pathLst>
                    <a:path w="1515" h="1234" extrusionOk="0">
                      <a:moveTo>
                        <a:pt x="762" y="1"/>
                      </a:moveTo>
                      <a:cubicBezTo>
                        <a:pt x="693" y="1"/>
                        <a:pt x="622" y="13"/>
                        <a:pt x="550" y="39"/>
                      </a:cubicBezTo>
                      <a:cubicBezTo>
                        <a:pt x="37" y="223"/>
                        <a:pt x="0" y="937"/>
                        <a:pt x="493" y="1175"/>
                      </a:cubicBezTo>
                      <a:cubicBezTo>
                        <a:pt x="577" y="1215"/>
                        <a:pt x="666" y="1233"/>
                        <a:pt x="754" y="1233"/>
                      </a:cubicBezTo>
                      <a:cubicBezTo>
                        <a:pt x="986" y="1233"/>
                        <a:pt x="1210" y="1102"/>
                        <a:pt x="1317" y="876"/>
                      </a:cubicBezTo>
                      <a:cubicBezTo>
                        <a:pt x="1515" y="449"/>
                        <a:pt x="1185" y="1"/>
                        <a:pt x="7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6"/>
                <p:cNvSpPr/>
                <p:nvPr/>
              </p:nvSpPr>
              <p:spPr>
                <a:xfrm>
                  <a:off x="915250" y="2848039"/>
                  <a:ext cx="29906" cy="24468"/>
                </a:xfrm>
                <a:custGeom>
                  <a:avLst/>
                  <a:gdLst/>
                  <a:ahLst/>
                  <a:cxnLst/>
                  <a:rect l="l" t="t" r="r" b="b"/>
                  <a:pathLst>
                    <a:path w="792" h="648" extrusionOk="0">
                      <a:moveTo>
                        <a:pt x="397" y="1"/>
                      </a:moveTo>
                      <a:cubicBezTo>
                        <a:pt x="360" y="1"/>
                        <a:pt x="322" y="7"/>
                        <a:pt x="283" y="21"/>
                      </a:cubicBezTo>
                      <a:cubicBezTo>
                        <a:pt x="12" y="120"/>
                        <a:pt x="0" y="497"/>
                        <a:pt x="259" y="616"/>
                      </a:cubicBezTo>
                      <a:cubicBezTo>
                        <a:pt x="303" y="638"/>
                        <a:pt x="350" y="648"/>
                        <a:pt x="396" y="648"/>
                      </a:cubicBezTo>
                      <a:cubicBezTo>
                        <a:pt x="519" y="648"/>
                        <a:pt x="636" y="577"/>
                        <a:pt x="689" y="460"/>
                      </a:cubicBezTo>
                      <a:cubicBezTo>
                        <a:pt x="791" y="235"/>
                        <a:pt x="619" y="1"/>
                        <a:pt x="397"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6"/>
                <p:cNvSpPr/>
                <p:nvPr/>
              </p:nvSpPr>
              <p:spPr>
                <a:xfrm>
                  <a:off x="986353" y="2692238"/>
                  <a:ext cx="13216" cy="11706"/>
                </a:xfrm>
                <a:custGeom>
                  <a:avLst/>
                  <a:gdLst/>
                  <a:ahLst/>
                  <a:cxnLst/>
                  <a:rect l="l" t="t" r="r" b="b"/>
                  <a:pathLst>
                    <a:path w="350" h="310" extrusionOk="0">
                      <a:moveTo>
                        <a:pt x="174" y="1"/>
                      </a:moveTo>
                      <a:cubicBezTo>
                        <a:pt x="116" y="1"/>
                        <a:pt x="61" y="35"/>
                        <a:pt x="37" y="89"/>
                      </a:cubicBezTo>
                      <a:cubicBezTo>
                        <a:pt x="0" y="167"/>
                        <a:pt x="33" y="262"/>
                        <a:pt x="111" y="294"/>
                      </a:cubicBezTo>
                      <a:cubicBezTo>
                        <a:pt x="132" y="305"/>
                        <a:pt x="154" y="310"/>
                        <a:pt x="176" y="310"/>
                      </a:cubicBezTo>
                      <a:cubicBezTo>
                        <a:pt x="233" y="310"/>
                        <a:pt x="290" y="277"/>
                        <a:pt x="316" y="221"/>
                      </a:cubicBezTo>
                      <a:cubicBezTo>
                        <a:pt x="349" y="143"/>
                        <a:pt x="316" y="48"/>
                        <a:pt x="238" y="15"/>
                      </a:cubicBezTo>
                      <a:cubicBezTo>
                        <a:pt x="218" y="6"/>
                        <a:pt x="196" y="1"/>
                        <a:pt x="174"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 name="Google Shape;1793;p26"/>
              <p:cNvGrpSpPr/>
              <p:nvPr/>
            </p:nvGrpSpPr>
            <p:grpSpPr>
              <a:xfrm rot="-735074">
                <a:off x="1907746" y="3900272"/>
                <a:ext cx="152006" cy="121979"/>
                <a:chOff x="1158959" y="2835314"/>
                <a:chExt cx="248693" cy="199566"/>
              </a:xfrm>
            </p:grpSpPr>
            <p:sp>
              <p:nvSpPr>
                <p:cNvPr id="1794" name="Google Shape;1794;p26"/>
                <p:cNvSpPr/>
                <p:nvPr/>
              </p:nvSpPr>
              <p:spPr>
                <a:xfrm>
                  <a:off x="1158959" y="3003539"/>
                  <a:ext cx="21561" cy="17596"/>
                </a:xfrm>
                <a:custGeom>
                  <a:avLst/>
                  <a:gdLst/>
                  <a:ahLst/>
                  <a:cxnLst/>
                  <a:rect l="l" t="t" r="r" b="b"/>
                  <a:pathLst>
                    <a:path w="571" h="466" extrusionOk="0">
                      <a:moveTo>
                        <a:pt x="288" y="1"/>
                      </a:moveTo>
                      <a:cubicBezTo>
                        <a:pt x="262" y="1"/>
                        <a:pt x="236" y="5"/>
                        <a:pt x="210" y="15"/>
                      </a:cubicBezTo>
                      <a:cubicBezTo>
                        <a:pt x="13" y="85"/>
                        <a:pt x="0" y="360"/>
                        <a:pt x="189" y="442"/>
                      </a:cubicBezTo>
                      <a:cubicBezTo>
                        <a:pt x="222" y="458"/>
                        <a:pt x="256" y="466"/>
                        <a:pt x="290" y="466"/>
                      </a:cubicBezTo>
                      <a:cubicBezTo>
                        <a:pt x="375" y="466"/>
                        <a:pt x="455" y="417"/>
                        <a:pt x="493" y="335"/>
                      </a:cubicBezTo>
                      <a:cubicBezTo>
                        <a:pt x="571" y="176"/>
                        <a:pt x="447" y="1"/>
                        <a:pt x="28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6"/>
                <p:cNvSpPr/>
                <p:nvPr/>
              </p:nvSpPr>
              <p:spPr>
                <a:xfrm>
                  <a:off x="1377746" y="3010600"/>
                  <a:ext cx="29906" cy="24280"/>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6"/>
                <p:cNvSpPr/>
                <p:nvPr/>
              </p:nvSpPr>
              <p:spPr>
                <a:xfrm>
                  <a:off x="1347990" y="2835314"/>
                  <a:ext cx="28547" cy="24506"/>
                </a:xfrm>
                <a:custGeom>
                  <a:avLst/>
                  <a:gdLst/>
                  <a:ahLst/>
                  <a:cxnLst/>
                  <a:rect l="l" t="t" r="r" b="b"/>
                  <a:pathLst>
                    <a:path w="756" h="649" extrusionOk="0">
                      <a:moveTo>
                        <a:pt x="385" y="0"/>
                      </a:moveTo>
                      <a:cubicBezTo>
                        <a:pt x="175" y="0"/>
                        <a:pt x="1" y="216"/>
                        <a:pt x="83" y="436"/>
                      </a:cubicBezTo>
                      <a:cubicBezTo>
                        <a:pt x="134" y="577"/>
                        <a:pt x="259" y="649"/>
                        <a:pt x="385" y="649"/>
                      </a:cubicBezTo>
                      <a:cubicBezTo>
                        <a:pt x="501" y="649"/>
                        <a:pt x="618" y="587"/>
                        <a:pt x="677" y="461"/>
                      </a:cubicBezTo>
                      <a:cubicBezTo>
                        <a:pt x="755" y="301"/>
                        <a:pt x="682" y="104"/>
                        <a:pt x="517" y="30"/>
                      </a:cubicBezTo>
                      <a:cubicBezTo>
                        <a:pt x="473" y="10"/>
                        <a:pt x="428" y="0"/>
                        <a:pt x="38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 name="Google Shape;1797;p26"/>
              <p:cNvGrpSpPr/>
              <p:nvPr/>
            </p:nvGrpSpPr>
            <p:grpSpPr>
              <a:xfrm rot="-735074">
                <a:off x="1648973" y="3874455"/>
                <a:ext cx="175409" cy="173609"/>
                <a:chOff x="152441" y="2432140"/>
                <a:chExt cx="286983" cy="284037"/>
              </a:xfrm>
            </p:grpSpPr>
            <p:sp>
              <p:nvSpPr>
                <p:cNvPr id="1798" name="Google Shape;1798;p26"/>
                <p:cNvSpPr/>
                <p:nvPr/>
              </p:nvSpPr>
              <p:spPr>
                <a:xfrm>
                  <a:off x="152441" y="2432140"/>
                  <a:ext cx="45425" cy="39157"/>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6"/>
                <p:cNvSpPr/>
                <p:nvPr/>
              </p:nvSpPr>
              <p:spPr>
                <a:xfrm>
                  <a:off x="217201" y="2698884"/>
                  <a:ext cx="19560"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6"/>
                <p:cNvSpPr/>
                <p:nvPr/>
              </p:nvSpPr>
              <p:spPr>
                <a:xfrm>
                  <a:off x="425188" y="2496409"/>
                  <a:ext cx="14236"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1" name="Google Shape;1801;p26"/>
              <p:cNvSpPr/>
              <p:nvPr/>
            </p:nvSpPr>
            <p:spPr>
              <a:xfrm rot="-735048">
                <a:off x="1452750" y="3978419"/>
                <a:ext cx="33167" cy="28481"/>
              </a:xfrm>
              <a:custGeom>
                <a:avLst/>
                <a:gdLst/>
                <a:ahLst/>
                <a:cxnLst/>
                <a:rect l="l" t="t" r="r" b="b"/>
                <a:pathLst>
                  <a:path w="1437" h="1234" extrusionOk="0">
                    <a:moveTo>
                      <a:pt x="732" y="0"/>
                    </a:moveTo>
                    <a:cubicBezTo>
                      <a:pt x="333" y="0"/>
                      <a:pt x="0" y="404"/>
                      <a:pt x="156" y="826"/>
                    </a:cubicBezTo>
                    <a:cubicBezTo>
                      <a:pt x="252" y="1096"/>
                      <a:pt x="492" y="1234"/>
                      <a:pt x="733" y="1234"/>
                    </a:cubicBezTo>
                    <a:cubicBezTo>
                      <a:pt x="955" y="1234"/>
                      <a:pt x="1177" y="1118"/>
                      <a:pt x="1289" y="880"/>
                    </a:cubicBezTo>
                    <a:cubicBezTo>
                      <a:pt x="1436" y="572"/>
                      <a:pt x="1301" y="203"/>
                      <a:pt x="993" y="59"/>
                    </a:cubicBezTo>
                    <a:cubicBezTo>
                      <a:pt x="906" y="19"/>
                      <a:pt x="818" y="0"/>
                      <a:pt x="732"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02" name="Google Shape;1802;p26"/>
          <p:cNvGrpSpPr/>
          <p:nvPr/>
        </p:nvGrpSpPr>
        <p:grpSpPr>
          <a:xfrm>
            <a:off x="-201" y="4418858"/>
            <a:ext cx="9144401" cy="2282414"/>
            <a:chOff x="-66925" y="2844990"/>
            <a:chExt cx="9208863" cy="2298504"/>
          </a:xfrm>
        </p:grpSpPr>
        <p:sp>
          <p:nvSpPr>
            <p:cNvPr id="1803" name="Google Shape;1803;p26"/>
            <p:cNvSpPr/>
            <p:nvPr/>
          </p:nvSpPr>
          <p:spPr>
            <a:xfrm>
              <a:off x="4127853" y="2844990"/>
              <a:ext cx="819334" cy="317914"/>
            </a:xfrm>
            <a:custGeom>
              <a:avLst/>
              <a:gdLst/>
              <a:ahLst/>
              <a:cxnLst/>
              <a:rect l="l" t="t" r="r" b="b"/>
              <a:pathLst>
                <a:path w="21543" h="8359" extrusionOk="0">
                  <a:moveTo>
                    <a:pt x="20894" y="645"/>
                  </a:moveTo>
                  <a:lnTo>
                    <a:pt x="20894" y="7715"/>
                  </a:lnTo>
                  <a:lnTo>
                    <a:pt x="644" y="7715"/>
                  </a:lnTo>
                  <a:lnTo>
                    <a:pt x="644" y="645"/>
                  </a:lnTo>
                  <a:close/>
                  <a:moveTo>
                    <a:pt x="0" y="1"/>
                  </a:moveTo>
                  <a:lnTo>
                    <a:pt x="0" y="8359"/>
                  </a:lnTo>
                  <a:lnTo>
                    <a:pt x="21542" y="8359"/>
                  </a:lnTo>
                  <a:lnTo>
                    <a:pt x="21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6"/>
            <p:cNvSpPr/>
            <p:nvPr/>
          </p:nvSpPr>
          <p:spPr>
            <a:xfrm>
              <a:off x="-66925" y="3115446"/>
              <a:ext cx="9208353" cy="2028007"/>
            </a:xfrm>
            <a:custGeom>
              <a:avLst/>
              <a:gdLst/>
              <a:ahLst/>
              <a:cxnLst/>
              <a:rect l="l" t="t" r="r" b="b"/>
              <a:pathLst>
                <a:path w="242118" h="53323" extrusionOk="0">
                  <a:moveTo>
                    <a:pt x="242118" y="10936"/>
                  </a:moveTo>
                  <a:lnTo>
                    <a:pt x="242110" y="27874"/>
                  </a:lnTo>
                  <a:lnTo>
                    <a:pt x="242085" y="53323"/>
                  </a:lnTo>
                  <a:lnTo>
                    <a:pt x="29" y="53323"/>
                  </a:lnTo>
                  <a:lnTo>
                    <a:pt x="17" y="27874"/>
                  </a:lnTo>
                  <a:lnTo>
                    <a:pt x="0" y="10936"/>
                  </a:lnTo>
                  <a:lnTo>
                    <a:pt x="71176" y="1"/>
                  </a:lnTo>
                  <a:lnTo>
                    <a:pt x="1709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6"/>
            <p:cNvSpPr/>
            <p:nvPr/>
          </p:nvSpPr>
          <p:spPr>
            <a:xfrm>
              <a:off x="-66316" y="3115294"/>
              <a:ext cx="9207440" cy="2028159"/>
            </a:xfrm>
            <a:custGeom>
              <a:avLst/>
              <a:gdLst/>
              <a:ahLst/>
              <a:cxnLst/>
              <a:rect l="l" t="t" r="r" b="b"/>
              <a:pathLst>
                <a:path w="242094" h="53327" extrusionOk="0">
                  <a:moveTo>
                    <a:pt x="98122" y="0"/>
                  </a:moveTo>
                  <a:lnTo>
                    <a:pt x="1" y="27759"/>
                  </a:lnTo>
                  <a:lnTo>
                    <a:pt x="13" y="53327"/>
                  </a:lnTo>
                  <a:lnTo>
                    <a:pt x="242069" y="53327"/>
                  </a:lnTo>
                  <a:lnTo>
                    <a:pt x="242094" y="27759"/>
                  </a:lnTo>
                  <a:lnTo>
                    <a:pt x="1439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6"/>
            <p:cNvSpPr/>
            <p:nvPr/>
          </p:nvSpPr>
          <p:spPr>
            <a:xfrm>
              <a:off x="-66925" y="3115446"/>
              <a:ext cx="9208353" cy="2028007"/>
            </a:xfrm>
            <a:custGeom>
              <a:avLst/>
              <a:gdLst/>
              <a:ahLst/>
              <a:cxnLst/>
              <a:rect l="l" t="t" r="r" b="b"/>
              <a:pathLst>
                <a:path w="242118" h="53323" extrusionOk="0">
                  <a:moveTo>
                    <a:pt x="107937" y="1"/>
                  </a:moveTo>
                  <a:lnTo>
                    <a:pt x="0" y="53323"/>
                  </a:lnTo>
                  <a:lnTo>
                    <a:pt x="242118" y="53323"/>
                  </a:lnTo>
                  <a:lnTo>
                    <a:pt x="1341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6"/>
            <p:cNvSpPr/>
            <p:nvPr/>
          </p:nvSpPr>
          <p:spPr>
            <a:xfrm>
              <a:off x="2135550" y="3115446"/>
              <a:ext cx="4803353" cy="2028007"/>
            </a:xfrm>
            <a:custGeom>
              <a:avLst/>
              <a:gdLst/>
              <a:ahLst/>
              <a:cxnLst/>
              <a:rect l="l" t="t" r="r" b="b"/>
              <a:pathLst>
                <a:path w="126296" h="53323" extrusionOk="0">
                  <a:moveTo>
                    <a:pt x="56306" y="1"/>
                  </a:moveTo>
                  <a:lnTo>
                    <a:pt x="1" y="53323"/>
                  </a:lnTo>
                  <a:lnTo>
                    <a:pt x="126295" y="53323"/>
                  </a:lnTo>
                  <a:lnTo>
                    <a:pt x="699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6"/>
            <p:cNvSpPr/>
            <p:nvPr/>
          </p:nvSpPr>
          <p:spPr>
            <a:xfrm>
              <a:off x="3647491" y="3115446"/>
              <a:ext cx="1779883" cy="2028007"/>
            </a:xfrm>
            <a:custGeom>
              <a:avLst/>
              <a:gdLst/>
              <a:ahLst/>
              <a:cxnLst/>
              <a:rect l="l" t="t" r="r" b="b"/>
              <a:pathLst>
                <a:path w="46799" h="53323" extrusionOk="0">
                  <a:moveTo>
                    <a:pt x="20861" y="1"/>
                  </a:moveTo>
                  <a:lnTo>
                    <a:pt x="0" y="53323"/>
                  </a:lnTo>
                  <a:lnTo>
                    <a:pt x="46798" y="53323"/>
                  </a:lnTo>
                  <a:lnTo>
                    <a:pt x="259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6"/>
            <p:cNvSpPr/>
            <p:nvPr/>
          </p:nvSpPr>
          <p:spPr>
            <a:xfrm>
              <a:off x="5409467" y="3115446"/>
              <a:ext cx="3732472" cy="1055630"/>
            </a:xfrm>
            <a:custGeom>
              <a:avLst/>
              <a:gdLst/>
              <a:ahLst/>
              <a:cxnLst/>
              <a:rect l="l" t="t" r="r" b="b"/>
              <a:pathLst>
                <a:path w="98139" h="27756" extrusionOk="0">
                  <a:moveTo>
                    <a:pt x="1" y="1"/>
                  </a:moveTo>
                  <a:lnTo>
                    <a:pt x="98122" y="27755"/>
                  </a:lnTo>
                  <a:lnTo>
                    <a:pt x="98138" y="10936"/>
                  </a:lnTo>
                  <a:lnTo>
                    <a:pt x="268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6"/>
            <p:cNvSpPr/>
            <p:nvPr/>
          </p:nvSpPr>
          <p:spPr>
            <a:xfrm>
              <a:off x="-66925" y="3115294"/>
              <a:ext cx="3732472" cy="1060308"/>
            </a:xfrm>
            <a:custGeom>
              <a:avLst/>
              <a:gdLst/>
              <a:ahLst/>
              <a:cxnLst/>
              <a:rect l="l" t="t" r="r" b="b"/>
              <a:pathLst>
                <a:path w="98139" h="27879" extrusionOk="0">
                  <a:moveTo>
                    <a:pt x="98138" y="0"/>
                  </a:moveTo>
                  <a:lnTo>
                    <a:pt x="71176" y="5"/>
                  </a:lnTo>
                  <a:lnTo>
                    <a:pt x="0" y="10940"/>
                  </a:lnTo>
                  <a:lnTo>
                    <a:pt x="17" y="27878"/>
                  </a:lnTo>
                  <a:lnTo>
                    <a:pt x="981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6"/>
            <p:cNvSpPr/>
            <p:nvPr/>
          </p:nvSpPr>
          <p:spPr>
            <a:xfrm>
              <a:off x="-66925" y="3529021"/>
              <a:ext cx="9208353" cy="18446"/>
            </a:xfrm>
            <a:custGeom>
              <a:avLst/>
              <a:gdLst/>
              <a:ahLst/>
              <a:cxnLst/>
              <a:rect l="l" t="t" r="r" b="b"/>
              <a:pathLst>
                <a:path w="242118" h="485" extrusionOk="0">
                  <a:moveTo>
                    <a:pt x="0" y="0"/>
                  </a:moveTo>
                  <a:lnTo>
                    <a:pt x="0" y="484"/>
                  </a:lnTo>
                  <a:lnTo>
                    <a:pt x="242118" y="484"/>
                  </a:lnTo>
                  <a:lnTo>
                    <a:pt x="2421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6"/>
            <p:cNvSpPr/>
            <p:nvPr/>
          </p:nvSpPr>
          <p:spPr>
            <a:xfrm>
              <a:off x="3050557" y="3329726"/>
              <a:ext cx="2850878" cy="417026"/>
            </a:xfrm>
            <a:custGeom>
              <a:avLst/>
              <a:gdLst/>
              <a:ahLst/>
              <a:cxnLst/>
              <a:rect l="l" t="t" r="r" b="b"/>
              <a:pathLst>
                <a:path w="74959" h="10965" extrusionOk="0">
                  <a:moveTo>
                    <a:pt x="37480" y="480"/>
                  </a:moveTo>
                  <a:cubicBezTo>
                    <a:pt x="59613" y="480"/>
                    <a:pt x="74475" y="3066"/>
                    <a:pt x="74475" y="5482"/>
                  </a:cubicBezTo>
                  <a:cubicBezTo>
                    <a:pt x="74475" y="7899"/>
                    <a:pt x="59604" y="10484"/>
                    <a:pt x="37480" y="10484"/>
                  </a:cubicBezTo>
                  <a:cubicBezTo>
                    <a:pt x="15351" y="10484"/>
                    <a:pt x="489" y="7899"/>
                    <a:pt x="489" y="5482"/>
                  </a:cubicBezTo>
                  <a:cubicBezTo>
                    <a:pt x="489" y="3066"/>
                    <a:pt x="15351" y="480"/>
                    <a:pt x="37480" y="480"/>
                  </a:cubicBezTo>
                  <a:close/>
                  <a:moveTo>
                    <a:pt x="37480" y="0"/>
                  </a:moveTo>
                  <a:cubicBezTo>
                    <a:pt x="19060" y="0"/>
                    <a:pt x="0" y="2052"/>
                    <a:pt x="0" y="5482"/>
                  </a:cubicBezTo>
                  <a:cubicBezTo>
                    <a:pt x="0" y="8913"/>
                    <a:pt x="19060" y="10964"/>
                    <a:pt x="37480" y="10964"/>
                  </a:cubicBezTo>
                  <a:cubicBezTo>
                    <a:pt x="55903" y="10964"/>
                    <a:pt x="74959" y="8913"/>
                    <a:pt x="74959" y="5482"/>
                  </a:cubicBezTo>
                  <a:cubicBezTo>
                    <a:pt x="74959" y="2052"/>
                    <a:pt x="55899" y="0"/>
                    <a:pt x="374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6"/>
            <p:cNvSpPr/>
            <p:nvPr/>
          </p:nvSpPr>
          <p:spPr>
            <a:xfrm>
              <a:off x="2078120" y="4892974"/>
              <a:ext cx="4918363" cy="250520"/>
            </a:xfrm>
            <a:custGeom>
              <a:avLst/>
              <a:gdLst/>
              <a:ahLst/>
              <a:cxnLst/>
              <a:rect l="l" t="t" r="r" b="b"/>
              <a:pathLst>
                <a:path w="129320" h="6587" extrusionOk="0">
                  <a:moveTo>
                    <a:pt x="64664" y="1"/>
                  </a:moveTo>
                  <a:cubicBezTo>
                    <a:pt x="41587" y="1"/>
                    <a:pt x="19434" y="2295"/>
                    <a:pt x="1" y="6587"/>
                  </a:cubicBezTo>
                  <a:lnTo>
                    <a:pt x="2389" y="6587"/>
                  </a:lnTo>
                  <a:cubicBezTo>
                    <a:pt x="20850" y="2701"/>
                    <a:pt x="42084" y="485"/>
                    <a:pt x="64664" y="485"/>
                  </a:cubicBezTo>
                  <a:cubicBezTo>
                    <a:pt x="87236" y="485"/>
                    <a:pt x="108471" y="2701"/>
                    <a:pt x="126931" y="6587"/>
                  </a:cubicBezTo>
                  <a:lnTo>
                    <a:pt x="129319" y="6587"/>
                  </a:lnTo>
                  <a:cubicBezTo>
                    <a:pt x="109886" y="2295"/>
                    <a:pt x="87737" y="1"/>
                    <a:pt x="646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 name="Google Shape;1814;p26"/>
          <p:cNvGrpSpPr/>
          <p:nvPr/>
        </p:nvGrpSpPr>
        <p:grpSpPr>
          <a:xfrm>
            <a:off x="155022" y="1339482"/>
            <a:ext cx="8833956" cy="2110327"/>
            <a:chOff x="154633" y="1397860"/>
            <a:chExt cx="8833956" cy="2110327"/>
          </a:xfrm>
        </p:grpSpPr>
        <p:sp>
          <p:nvSpPr>
            <p:cNvPr id="1815" name="Google Shape;1815;p26"/>
            <p:cNvSpPr/>
            <p:nvPr/>
          </p:nvSpPr>
          <p:spPr>
            <a:xfrm rot="209467">
              <a:off x="165116" y="1412173"/>
              <a:ext cx="365573" cy="355435"/>
            </a:xfrm>
            <a:custGeom>
              <a:avLst/>
              <a:gdLst/>
              <a:ahLst/>
              <a:cxnLst/>
              <a:rect l="l" t="t" r="r" b="b"/>
              <a:pathLst>
                <a:path w="5517" h="5364" extrusionOk="0">
                  <a:moveTo>
                    <a:pt x="2758" y="1"/>
                  </a:moveTo>
                  <a:lnTo>
                    <a:pt x="2552" y="2269"/>
                  </a:lnTo>
                  <a:lnTo>
                    <a:pt x="1058" y="905"/>
                  </a:lnTo>
                  <a:lnTo>
                    <a:pt x="2268" y="2475"/>
                  </a:lnTo>
                  <a:lnTo>
                    <a:pt x="1" y="2682"/>
                  </a:lnTo>
                  <a:lnTo>
                    <a:pt x="2268" y="2897"/>
                  </a:lnTo>
                  <a:lnTo>
                    <a:pt x="1058" y="4467"/>
                  </a:lnTo>
                  <a:lnTo>
                    <a:pt x="2552" y="3111"/>
                  </a:lnTo>
                  <a:lnTo>
                    <a:pt x="2758" y="5364"/>
                  </a:lnTo>
                  <a:lnTo>
                    <a:pt x="2973" y="3111"/>
                  </a:lnTo>
                  <a:lnTo>
                    <a:pt x="4467" y="4467"/>
                  </a:lnTo>
                  <a:lnTo>
                    <a:pt x="4467" y="4467"/>
                  </a:lnTo>
                  <a:lnTo>
                    <a:pt x="3249" y="2897"/>
                  </a:lnTo>
                  <a:lnTo>
                    <a:pt x="5516" y="2682"/>
                  </a:lnTo>
                  <a:lnTo>
                    <a:pt x="3249" y="2475"/>
                  </a:lnTo>
                  <a:lnTo>
                    <a:pt x="4467" y="905"/>
                  </a:lnTo>
                  <a:lnTo>
                    <a:pt x="2973" y="2269"/>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6"/>
            <p:cNvSpPr/>
            <p:nvPr/>
          </p:nvSpPr>
          <p:spPr>
            <a:xfrm rot="209467">
              <a:off x="1028297" y="2018667"/>
              <a:ext cx="365573" cy="355435"/>
            </a:xfrm>
            <a:custGeom>
              <a:avLst/>
              <a:gdLst/>
              <a:ahLst/>
              <a:cxnLst/>
              <a:rect l="l" t="t" r="r" b="b"/>
              <a:pathLst>
                <a:path w="5517" h="5364" extrusionOk="0">
                  <a:moveTo>
                    <a:pt x="1042" y="905"/>
                  </a:moveTo>
                  <a:lnTo>
                    <a:pt x="1042" y="905"/>
                  </a:lnTo>
                  <a:lnTo>
                    <a:pt x="1042" y="905"/>
                  </a:lnTo>
                  <a:close/>
                  <a:moveTo>
                    <a:pt x="1042" y="4467"/>
                  </a:moveTo>
                  <a:lnTo>
                    <a:pt x="1042" y="4467"/>
                  </a:lnTo>
                  <a:lnTo>
                    <a:pt x="1042" y="4467"/>
                  </a:lnTo>
                  <a:close/>
                  <a:moveTo>
                    <a:pt x="2758" y="1"/>
                  </a:moveTo>
                  <a:lnTo>
                    <a:pt x="2551" y="2261"/>
                  </a:lnTo>
                  <a:lnTo>
                    <a:pt x="1042" y="905"/>
                  </a:lnTo>
                  <a:lnTo>
                    <a:pt x="2268" y="2475"/>
                  </a:lnTo>
                  <a:lnTo>
                    <a:pt x="0" y="2682"/>
                  </a:lnTo>
                  <a:lnTo>
                    <a:pt x="2268" y="2897"/>
                  </a:lnTo>
                  <a:lnTo>
                    <a:pt x="1042" y="4467"/>
                  </a:lnTo>
                  <a:lnTo>
                    <a:pt x="2551" y="3103"/>
                  </a:lnTo>
                  <a:lnTo>
                    <a:pt x="2758" y="5363"/>
                  </a:lnTo>
                  <a:lnTo>
                    <a:pt x="2973" y="3103"/>
                  </a:lnTo>
                  <a:lnTo>
                    <a:pt x="4467" y="4467"/>
                  </a:lnTo>
                  <a:lnTo>
                    <a:pt x="3241" y="2897"/>
                  </a:lnTo>
                  <a:lnTo>
                    <a:pt x="5516" y="2682"/>
                  </a:lnTo>
                  <a:lnTo>
                    <a:pt x="3241" y="2475"/>
                  </a:lnTo>
                  <a:lnTo>
                    <a:pt x="4467" y="905"/>
                  </a:lnTo>
                  <a:lnTo>
                    <a:pt x="2973" y="2261"/>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6"/>
            <p:cNvSpPr/>
            <p:nvPr/>
          </p:nvSpPr>
          <p:spPr>
            <a:xfrm rot="209467">
              <a:off x="1794366" y="2532275"/>
              <a:ext cx="365573" cy="355898"/>
            </a:xfrm>
            <a:custGeom>
              <a:avLst/>
              <a:gdLst/>
              <a:ahLst/>
              <a:cxnLst/>
              <a:rect l="l" t="t" r="r" b="b"/>
              <a:pathLst>
                <a:path w="5517" h="5371" extrusionOk="0">
                  <a:moveTo>
                    <a:pt x="2751" y="0"/>
                  </a:moveTo>
                  <a:lnTo>
                    <a:pt x="2552" y="2260"/>
                  </a:lnTo>
                  <a:lnTo>
                    <a:pt x="1050" y="912"/>
                  </a:lnTo>
                  <a:lnTo>
                    <a:pt x="2276" y="2483"/>
                  </a:lnTo>
                  <a:lnTo>
                    <a:pt x="1" y="2689"/>
                  </a:lnTo>
                  <a:lnTo>
                    <a:pt x="2276" y="2904"/>
                  </a:lnTo>
                  <a:lnTo>
                    <a:pt x="1050" y="4474"/>
                  </a:lnTo>
                  <a:lnTo>
                    <a:pt x="2552" y="3111"/>
                  </a:lnTo>
                  <a:lnTo>
                    <a:pt x="2751" y="5371"/>
                  </a:lnTo>
                  <a:lnTo>
                    <a:pt x="2966" y="3111"/>
                  </a:lnTo>
                  <a:lnTo>
                    <a:pt x="4467" y="4474"/>
                  </a:lnTo>
                  <a:lnTo>
                    <a:pt x="3241" y="2904"/>
                  </a:lnTo>
                  <a:lnTo>
                    <a:pt x="5517" y="2689"/>
                  </a:lnTo>
                  <a:lnTo>
                    <a:pt x="3241" y="2483"/>
                  </a:lnTo>
                  <a:lnTo>
                    <a:pt x="4467" y="912"/>
                  </a:lnTo>
                  <a:lnTo>
                    <a:pt x="2966" y="2260"/>
                  </a:lnTo>
                  <a:lnTo>
                    <a:pt x="27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6"/>
            <p:cNvSpPr/>
            <p:nvPr/>
          </p:nvSpPr>
          <p:spPr>
            <a:xfrm>
              <a:off x="2680268" y="3076554"/>
              <a:ext cx="365570" cy="355896"/>
            </a:xfrm>
            <a:custGeom>
              <a:avLst/>
              <a:gdLst/>
              <a:ahLst/>
              <a:cxnLst/>
              <a:rect l="l" t="t" r="r" b="b"/>
              <a:pathLst>
                <a:path w="5517" h="5371" extrusionOk="0">
                  <a:moveTo>
                    <a:pt x="4475" y="4467"/>
                  </a:moveTo>
                  <a:lnTo>
                    <a:pt x="4475" y="4467"/>
                  </a:lnTo>
                  <a:lnTo>
                    <a:pt x="4475" y="4467"/>
                  </a:lnTo>
                  <a:close/>
                  <a:moveTo>
                    <a:pt x="2759" y="0"/>
                  </a:moveTo>
                  <a:lnTo>
                    <a:pt x="2560" y="2260"/>
                  </a:lnTo>
                  <a:lnTo>
                    <a:pt x="1050" y="897"/>
                  </a:lnTo>
                  <a:lnTo>
                    <a:pt x="2276" y="2467"/>
                  </a:lnTo>
                  <a:lnTo>
                    <a:pt x="1" y="2682"/>
                  </a:lnTo>
                  <a:lnTo>
                    <a:pt x="2276" y="2896"/>
                  </a:lnTo>
                  <a:lnTo>
                    <a:pt x="1050" y="4467"/>
                  </a:lnTo>
                  <a:lnTo>
                    <a:pt x="2560" y="3111"/>
                  </a:lnTo>
                  <a:lnTo>
                    <a:pt x="2759" y="5371"/>
                  </a:lnTo>
                  <a:lnTo>
                    <a:pt x="2966" y="3111"/>
                  </a:lnTo>
                  <a:lnTo>
                    <a:pt x="4475" y="4467"/>
                  </a:lnTo>
                  <a:lnTo>
                    <a:pt x="3249" y="2896"/>
                  </a:lnTo>
                  <a:lnTo>
                    <a:pt x="5517" y="2682"/>
                  </a:lnTo>
                  <a:lnTo>
                    <a:pt x="3249" y="2467"/>
                  </a:lnTo>
                  <a:lnTo>
                    <a:pt x="4475" y="897"/>
                  </a:lnTo>
                  <a:lnTo>
                    <a:pt x="2966" y="2260"/>
                  </a:lnTo>
                  <a:lnTo>
                    <a:pt x="27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6"/>
            <p:cNvSpPr/>
            <p:nvPr/>
          </p:nvSpPr>
          <p:spPr>
            <a:xfrm>
              <a:off x="4390474" y="3152754"/>
              <a:ext cx="365570" cy="355432"/>
            </a:xfrm>
            <a:custGeom>
              <a:avLst/>
              <a:gdLst/>
              <a:ahLst/>
              <a:cxnLst/>
              <a:rect l="l" t="t" r="r" b="b"/>
              <a:pathLst>
                <a:path w="5517" h="5364" extrusionOk="0">
                  <a:moveTo>
                    <a:pt x="2758" y="1"/>
                  </a:moveTo>
                  <a:lnTo>
                    <a:pt x="2552" y="2261"/>
                  </a:lnTo>
                  <a:lnTo>
                    <a:pt x="1050" y="905"/>
                  </a:lnTo>
                  <a:lnTo>
                    <a:pt x="2276" y="2475"/>
                  </a:lnTo>
                  <a:lnTo>
                    <a:pt x="0" y="2682"/>
                  </a:lnTo>
                  <a:lnTo>
                    <a:pt x="2276" y="2897"/>
                  </a:lnTo>
                  <a:lnTo>
                    <a:pt x="1050" y="4467"/>
                  </a:lnTo>
                  <a:lnTo>
                    <a:pt x="2552" y="3119"/>
                  </a:lnTo>
                  <a:lnTo>
                    <a:pt x="2758" y="5363"/>
                  </a:lnTo>
                  <a:lnTo>
                    <a:pt x="2965" y="3119"/>
                  </a:lnTo>
                  <a:lnTo>
                    <a:pt x="4467" y="4467"/>
                  </a:lnTo>
                  <a:lnTo>
                    <a:pt x="3241" y="2897"/>
                  </a:lnTo>
                  <a:lnTo>
                    <a:pt x="5516" y="2682"/>
                  </a:lnTo>
                  <a:lnTo>
                    <a:pt x="3241" y="2475"/>
                  </a:lnTo>
                  <a:lnTo>
                    <a:pt x="4467" y="905"/>
                  </a:lnTo>
                  <a:lnTo>
                    <a:pt x="4467" y="905"/>
                  </a:lnTo>
                  <a:lnTo>
                    <a:pt x="2965" y="2261"/>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6"/>
            <p:cNvSpPr/>
            <p:nvPr/>
          </p:nvSpPr>
          <p:spPr>
            <a:xfrm>
              <a:off x="3485874" y="3152754"/>
              <a:ext cx="365570" cy="355432"/>
            </a:xfrm>
            <a:custGeom>
              <a:avLst/>
              <a:gdLst/>
              <a:ahLst/>
              <a:cxnLst/>
              <a:rect l="l" t="t" r="r" b="b"/>
              <a:pathLst>
                <a:path w="5517" h="5364" extrusionOk="0">
                  <a:moveTo>
                    <a:pt x="1058" y="4467"/>
                  </a:moveTo>
                  <a:lnTo>
                    <a:pt x="1058" y="4467"/>
                  </a:lnTo>
                  <a:lnTo>
                    <a:pt x="1058" y="4467"/>
                  </a:lnTo>
                  <a:lnTo>
                    <a:pt x="1058" y="4467"/>
                  </a:lnTo>
                  <a:close/>
                  <a:moveTo>
                    <a:pt x="2759" y="0"/>
                  </a:moveTo>
                  <a:lnTo>
                    <a:pt x="2552" y="2260"/>
                  </a:lnTo>
                  <a:lnTo>
                    <a:pt x="1058" y="904"/>
                  </a:lnTo>
                  <a:lnTo>
                    <a:pt x="2268" y="2475"/>
                  </a:lnTo>
                  <a:lnTo>
                    <a:pt x="1" y="2682"/>
                  </a:lnTo>
                  <a:lnTo>
                    <a:pt x="2268" y="2896"/>
                  </a:lnTo>
                  <a:lnTo>
                    <a:pt x="1058" y="4467"/>
                  </a:lnTo>
                  <a:lnTo>
                    <a:pt x="2552" y="3103"/>
                  </a:lnTo>
                  <a:lnTo>
                    <a:pt x="2759" y="5363"/>
                  </a:lnTo>
                  <a:lnTo>
                    <a:pt x="2973" y="3103"/>
                  </a:lnTo>
                  <a:lnTo>
                    <a:pt x="4467" y="4467"/>
                  </a:lnTo>
                  <a:lnTo>
                    <a:pt x="3249" y="2896"/>
                  </a:lnTo>
                  <a:lnTo>
                    <a:pt x="5517" y="2682"/>
                  </a:lnTo>
                  <a:lnTo>
                    <a:pt x="3249" y="2475"/>
                  </a:lnTo>
                  <a:lnTo>
                    <a:pt x="4467" y="904"/>
                  </a:lnTo>
                  <a:lnTo>
                    <a:pt x="2973" y="2260"/>
                  </a:lnTo>
                  <a:lnTo>
                    <a:pt x="27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6"/>
            <p:cNvSpPr/>
            <p:nvPr/>
          </p:nvSpPr>
          <p:spPr>
            <a:xfrm rot="-216352">
              <a:off x="8612197" y="1409004"/>
              <a:ext cx="365577" cy="355438"/>
            </a:xfrm>
            <a:custGeom>
              <a:avLst/>
              <a:gdLst/>
              <a:ahLst/>
              <a:cxnLst/>
              <a:rect l="l" t="t" r="r" b="b"/>
              <a:pathLst>
                <a:path w="5517" h="5364" extrusionOk="0">
                  <a:moveTo>
                    <a:pt x="2758" y="1"/>
                  </a:moveTo>
                  <a:lnTo>
                    <a:pt x="2551" y="2261"/>
                  </a:lnTo>
                  <a:lnTo>
                    <a:pt x="1050" y="897"/>
                  </a:lnTo>
                  <a:lnTo>
                    <a:pt x="1050" y="897"/>
                  </a:lnTo>
                  <a:lnTo>
                    <a:pt x="2275" y="2468"/>
                  </a:lnTo>
                  <a:lnTo>
                    <a:pt x="0" y="2682"/>
                  </a:lnTo>
                  <a:lnTo>
                    <a:pt x="2275" y="2889"/>
                  </a:lnTo>
                  <a:lnTo>
                    <a:pt x="1050" y="4460"/>
                  </a:lnTo>
                  <a:lnTo>
                    <a:pt x="2551" y="3104"/>
                  </a:lnTo>
                  <a:lnTo>
                    <a:pt x="2758" y="5364"/>
                  </a:lnTo>
                  <a:lnTo>
                    <a:pt x="2965" y="3104"/>
                  </a:lnTo>
                  <a:lnTo>
                    <a:pt x="4466" y="4460"/>
                  </a:lnTo>
                  <a:lnTo>
                    <a:pt x="3241" y="2889"/>
                  </a:lnTo>
                  <a:lnTo>
                    <a:pt x="5516" y="2682"/>
                  </a:lnTo>
                  <a:lnTo>
                    <a:pt x="3241" y="2468"/>
                  </a:lnTo>
                  <a:lnTo>
                    <a:pt x="4466" y="897"/>
                  </a:lnTo>
                  <a:lnTo>
                    <a:pt x="4466" y="897"/>
                  </a:lnTo>
                  <a:lnTo>
                    <a:pt x="2965" y="2261"/>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6"/>
            <p:cNvSpPr/>
            <p:nvPr/>
          </p:nvSpPr>
          <p:spPr>
            <a:xfrm rot="-216352">
              <a:off x="7750239" y="2017235"/>
              <a:ext cx="365577" cy="355438"/>
            </a:xfrm>
            <a:custGeom>
              <a:avLst/>
              <a:gdLst/>
              <a:ahLst/>
              <a:cxnLst/>
              <a:rect l="l" t="t" r="r" b="b"/>
              <a:pathLst>
                <a:path w="5517" h="5364" extrusionOk="0">
                  <a:moveTo>
                    <a:pt x="2758" y="1"/>
                  </a:moveTo>
                  <a:lnTo>
                    <a:pt x="2551" y="2261"/>
                  </a:lnTo>
                  <a:lnTo>
                    <a:pt x="1057" y="897"/>
                  </a:lnTo>
                  <a:lnTo>
                    <a:pt x="2276" y="2468"/>
                  </a:lnTo>
                  <a:lnTo>
                    <a:pt x="0" y="2682"/>
                  </a:lnTo>
                  <a:lnTo>
                    <a:pt x="2276" y="2889"/>
                  </a:lnTo>
                  <a:lnTo>
                    <a:pt x="1057" y="4459"/>
                  </a:lnTo>
                  <a:lnTo>
                    <a:pt x="1057" y="4459"/>
                  </a:lnTo>
                  <a:lnTo>
                    <a:pt x="2551" y="3103"/>
                  </a:lnTo>
                  <a:lnTo>
                    <a:pt x="2758" y="5363"/>
                  </a:lnTo>
                  <a:lnTo>
                    <a:pt x="2973" y="3103"/>
                  </a:lnTo>
                  <a:lnTo>
                    <a:pt x="4467" y="4459"/>
                  </a:lnTo>
                  <a:lnTo>
                    <a:pt x="3241" y="2889"/>
                  </a:lnTo>
                  <a:lnTo>
                    <a:pt x="5516" y="2682"/>
                  </a:lnTo>
                  <a:lnTo>
                    <a:pt x="3241" y="2468"/>
                  </a:lnTo>
                  <a:lnTo>
                    <a:pt x="4467" y="897"/>
                  </a:lnTo>
                  <a:lnTo>
                    <a:pt x="4467" y="897"/>
                  </a:lnTo>
                  <a:lnTo>
                    <a:pt x="2973" y="2261"/>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6"/>
            <p:cNvSpPr/>
            <p:nvPr/>
          </p:nvSpPr>
          <p:spPr>
            <a:xfrm rot="-216352">
              <a:off x="6985107" y="2531844"/>
              <a:ext cx="366107" cy="355969"/>
            </a:xfrm>
            <a:custGeom>
              <a:avLst/>
              <a:gdLst/>
              <a:ahLst/>
              <a:cxnLst/>
              <a:rect l="l" t="t" r="r" b="b"/>
              <a:pathLst>
                <a:path w="5525" h="5372" extrusionOk="0">
                  <a:moveTo>
                    <a:pt x="2759" y="1"/>
                  </a:moveTo>
                  <a:lnTo>
                    <a:pt x="2552" y="2261"/>
                  </a:lnTo>
                  <a:lnTo>
                    <a:pt x="1050" y="913"/>
                  </a:lnTo>
                  <a:lnTo>
                    <a:pt x="2276" y="2483"/>
                  </a:lnTo>
                  <a:lnTo>
                    <a:pt x="1" y="2690"/>
                  </a:lnTo>
                  <a:lnTo>
                    <a:pt x="2276" y="2904"/>
                  </a:lnTo>
                  <a:lnTo>
                    <a:pt x="1050" y="4475"/>
                  </a:lnTo>
                  <a:lnTo>
                    <a:pt x="2552" y="3111"/>
                  </a:lnTo>
                  <a:lnTo>
                    <a:pt x="2759" y="5371"/>
                  </a:lnTo>
                  <a:lnTo>
                    <a:pt x="2966" y="3111"/>
                  </a:lnTo>
                  <a:lnTo>
                    <a:pt x="4467" y="4475"/>
                  </a:lnTo>
                  <a:lnTo>
                    <a:pt x="3242" y="2904"/>
                  </a:lnTo>
                  <a:lnTo>
                    <a:pt x="5524" y="2690"/>
                  </a:lnTo>
                  <a:lnTo>
                    <a:pt x="3242" y="2483"/>
                  </a:lnTo>
                  <a:lnTo>
                    <a:pt x="4467" y="913"/>
                  </a:lnTo>
                  <a:lnTo>
                    <a:pt x="2966" y="2261"/>
                  </a:lnTo>
                  <a:lnTo>
                    <a:pt x="27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6"/>
            <p:cNvSpPr/>
            <p:nvPr/>
          </p:nvSpPr>
          <p:spPr>
            <a:xfrm>
              <a:off x="6097632" y="3076554"/>
              <a:ext cx="365570" cy="355962"/>
            </a:xfrm>
            <a:custGeom>
              <a:avLst/>
              <a:gdLst/>
              <a:ahLst/>
              <a:cxnLst/>
              <a:rect l="l" t="t" r="r" b="b"/>
              <a:pathLst>
                <a:path w="5517" h="5372" extrusionOk="0">
                  <a:moveTo>
                    <a:pt x="2758" y="1"/>
                  </a:moveTo>
                  <a:lnTo>
                    <a:pt x="2559" y="2261"/>
                  </a:lnTo>
                  <a:lnTo>
                    <a:pt x="1057" y="897"/>
                  </a:lnTo>
                  <a:lnTo>
                    <a:pt x="2283" y="2468"/>
                  </a:lnTo>
                  <a:lnTo>
                    <a:pt x="0" y="2682"/>
                  </a:lnTo>
                  <a:lnTo>
                    <a:pt x="2283" y="2904"/>
                  </a:lnTo>
                  <a:lnTo>
                    <a:pt x="1057" y="4475"/>
                  </a:lnTo>
                  <a:lnTo>
                    <a:pt x="1057" y="4475"/>
                  </a:lnTo>
                  <a:lnTo>
                    <a:pt x="2559" y="3111"/>
                  </a:lnTo>
                  <a:lnTo>
                    <a:pt x="2758" y="5371"/>
                  </a:lnTo>
                  <a:lnTo>
                    <a:pt x="2973" y="3111"/>
                  </a:lnTo>
                  <a:lnTo>
                    <a:pt x="4474" y="4475"/>
                  </a:lnTo>
                  <a:lnTo>
                    <a:pt x="3248" y="2904"/>
                  </a:lnTo>
                  <a:lnTo>
                    <a:pt x="5516" y="2682"/>
                  </a:lnTo>
                  <a:lnTo>
                    <a:pt x="3248" y="2468"/>
                  </a:lnTo>
                  <a:lnTo>
                    <a:pt x="4474" y="897"/>
                  </a:lnTo>
                  <a:lnTo>
                    <a:pt x="2973" y="2261"/>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6"/>
            <p:cNvSpPr/>
            <p:nvPr/>
          </p:nvSpPr>
          <p:spPr>
            <a:xfrm>
              <a:off x="5292490" y="3152754"/>
              <a:ext cx="365570" cy="355432"/>
            </a:xfrm>
            <a:custGeom>
              <a:avLst/>
              <a:gdLst/>
              <a:ahLst/>
              <a:cxnLst/>
              <a:rect l="l" t="t" r="r" b="b"/>
              <a:pathLst>
                <a:path w="5517" h="5364" extrusionOk="0">
                  <a:moveTo>
                    <a:pt x="2759" y="1"/>
                  </a:moveTo>
                  <a:lnTo>
                    <a:pt x="2552" y="2261"/>
                  </a:lnTo>
                  <a:lnTo>
                    <a:pt x="1043" y="905"/>
                  </a:lnTo>
                  <a:lnTo>
                    <a:pt x="2269" y="2475"/>
                  </a:lnTo>
                  <a:lnTo>
                    <a:pt x="1" y="2682"/>
                  </a:lnTo>
                  <a:lnTo>
                    <a:pt x="2269" y="2897"/>
                  </a:lnTo>
                  <a:lnTo>
                    <a:pt x="1043" y="4467"/>
                  </a:lnTo>
                  <a:lnTo>
                    <a:pt x="1043" y="4467"/>
                  </a:lnTo>
                  <a:lnTo>
                    <a:pt x="2552" y="3104"/>
                  </a:lnTo>
                  <a:lnTo>
                    <a:pt x="2759" y="5363"/>
                  </a:lnTo>
                  <a:lnTo>
                    <a:pt x="2958" y="3104"/>
                  </a:lnTo>
                  <a:lnTo>
                    <a:pt x="4467" y="4467"/>
                  </a:lnTo>
                  <a:lnTo>
                    <a:pt x="3242" y="2897"/>
                  </a:lnTo>
                  <a:lnTo>
                    <a:pt x="5517" y="2682"/>
                  </a:lnTo>
                  <a:lnTo>
                    <a:pt x="3242" y="2475"/>
                  </a:lnTo>
                  <a:lnTo>
                    <a:pt x="4467" y="905"/>
                  </a:lnTo>
                  <a:lnTo>
                    <a:pt x="4467" y="905"/>
                  </a:lnTo>
                  <a:lnTo>
                    <a:pt x="2958" y="2261"/>
                  </a:lnTo>
                  <a:lnTo>
                    <a:pt x="27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3">
  <p:cSld name="CUSTOM_22">
    <p:bg>
      <p:bgPr>
        <a:gradFill>
          <a:gsLst>
            <a:gs pos="0">
              <a:schemeClr val="dk1"/>
            </a:gs>
            <a:gs pos="100000">
              <a:schemeClr val="lt1"/>
            </a:gs>
          </a:gsLst>
          <a:path path="circle">
            <a:fillToRect l="50000" t="50000" r="50000" b="50000"/>
          </a:path>
          <a:tileRect/>
        </a:gradFill>
        <a:effectLst/>
      </p:bgPr>
    </p:bg>
    <p:spTree>
      <p:nvGrpSpPr>
        <p:cNvPr id="1" name="Shape 1826"/>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4">
  <p:cSld name="CUSTOM_23">
    <p:bg>
      <p:bgPr>
        <a:gradFill>
          <a:gsLst>
            <a:gs pos="0">
              <a:schemeClr val="dk1"/>
            </a:gs>
            <a:gs pos="100000">
              <a:schemeClr val="lt1"/>
            </a:gs>
          </a:gsLst>
          <a:path path="circle">
            <a:fillToRect l="50000" t="50000" r="50000" b="50000"/>
          </a:path>
          <a:tileRect/>
        </a:gradFill>
        <a:effectLst/>
      </p:bgPr>
    </p:bg>
    <p:spTree>
      <p:nvGrpSpPr>
        <p:cNvPr id="1" name="Shape 1827"/>
        <p:cNvGrpSpPr/>
        <p:nvPr/>
      </p:nvGrpSpPr>
      <p:grpSpPr>
        <a:xfrm>
          <a:off x="0" y="0"/>
          <a:ext cx="0" cy="0"/>
          <a:chOff x="0" y="0"/>
          <a:chExt cx="0" cy="0"/>
        </a:xfrm>
      </p:grpSpPr>
      <p:sp>
        <p:nvSpPr>
          <p:cNvPr id="1828" name="Google Shape;1828;p28"/>
          <p:cNvSpPr/>
          <p:nvPr/>
        </p:nvSpPr>
        <p:spPr>
          <a:xfrm>
            <a:off x="0" y="4297232"/>
            <a:ext cx="9143977" cy="1590892"/>
          </a:xfrm>
          <a:custGeom>
            <a:avLst/>
            <a:gdLst/>
            <a:ahLst/>
            <a:cxnLst/>
            <a:rect l="l" t="t" r="r" b="b"/>
            <a:pathLst>
              <a:path w="38533" h="13609" extrusionOk="0">
                <a:moveTo>
                  <a:pt x="1" y="0"/>
                </a:moveTo>
                <a:lnTo>
                  <a:pt x="1" y="13609"/>
                </a:lnTo>
                <a:lnTo>
                  <a:pt x="38533" y="13609"/>
                </a:lnTo>
                <a:lnTo>
                  <a:pt x="38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9" name="Google Shape;1829;p28"/>
          <p:cNvGrpSpPr/>
          <p:nvPr/>
        </p:nvGrpSpPr>
        <p:grpSpPr>
          <a:xfrm>
            <a:off x="237" y="4292878"/>
            <a:ext cx="9143686" cy="1595437"/>
            <a:chOff x="-6134075" y="3104468"/>
            <a:chExt cx="18783249" cy="3277397"/>
          </a:xfrm>
        </p:grpSpPr>
        <p:sp>
          <p:nvSpPr>
            <p:cNvPr id="1830" name="Google Shape;1830;p28"/>
            <p:cNvSpPr/>
            <p:nvPr/>
          </p:nvSpPr>
          <p:spPr>
            <a:xfrm>
              <a:off x="-6134075" y="3104468"/>
              <a:ext cx="7262883" cy="3277397"/>
            </a:xfrm>
            <a:custGeom>
              <a:avLst/>
              <a:gdLst/>
              <a:ahLst/>
              <a:cxnLst/>
              <a:rect l="l" t="t" r="r" b="b"/>
              <a:pathLst>
                <a:path w="30245" h="13648" extrusionOk="0">
                  <a:moveTo>
                    <a:pt x="25428" y="1"/>
                  </a:moveTo>
                  <a:lnTo>
                    <a:pt x="1" y="13648"/>
                  </a:lnTo>
                  <a:lnTo>
                    <a:pt x="11173" y="13648"/>
                  </a:lnTo>
                  <a:lnTo>
                    <a:pt x="30244" y="37"/>
                  </a:lnTo>
                  <a:lnTo>
                    <a:pt x="254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8"/>
            <p:cNvSpPr/>
            <p:nvPr/>
          </p:nvSpPr>
          <p:spPr>
            <a:xfrm>
              <a:off x="-767484" y="3113354"/>
              <a:ext cx="4209807" cy="3268512"/>
            </a:xfrm>
            <a:custGeom>
              <a:avLst/>
              <a:gdLst/>
              <a:ahLst/>
              <a:cxnLst/>
              <a:rect l="l" t="t" r="r" b="b"/>
              <a:pathLst>
                <a:path w="17531" h="13611" extrusionOk="0">
                  <a:moveTo>
                    <a:pt x="12712" y="0"/>
                  </a:moveTo>
                  <a:lnTo>
                    <a:pt x="1" y="13611"/>
                  </a:lnTo>
                  <a:lnTo>
                    <a:pt x="11172" y="13611"/>
                  </a:lnTo>
                  <a:lnTo>
                    <a:pt x="175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8"/>
            <p:cNvSpPr/>
            <p:nvPr/>
          </p:nvSpPr>
          <p:spPr>
            <a:xfrm>
              <a:off x="4598626" y="3113354"/>
              <a:ext cx="2683989" cy="3268512"/>
            </a:xfrm>
            <a:custGeom>
              <a:avLst/>
              <a:gdLst/>
              <a:ahLst/>
              <a:cxnLst/>
              <a:rect l="l" t="t" r="r" b="b"/>
              <a:pathLst>
                <a:path w="11177" h="13611" extrusionOk="0">
                  <a:moveTo>
                    <a:pt x="0" y="0"/>
                  </a:moveTo>
                  <a:lnTo>
                    <a:pt x="0" y="13611"/>
                  </a:lnTo>
                  <a:lnTo>
                    <a:pt x="11176" y="13611"/>
                  </a:lnTo>
                  <a:lnTo>
                    <a:pt x="48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8"/>
            <p:cNvSpPr/>
            <p:nvPr/>
          </p:nvSpPr>
          <p:spPr>
            <a:xfrm>
              <a:off x="6912590" y="3113354"/>
              <a:ext cx="5736585" cy="3268512"/>
            </a:xfrm>
            <a:custGeom>
              <a:avLst/>
              <a:gdLst/>
              <a:ahLst/>
              <a:cxnLst/>
              <a:rect l="l" t="t" r="r" b="b"/>
              <a:pathLst>
                <a:path w="23889" h="13611" extrusionOk="0">
                  <a:moveTo>
                    <a:pt x="1" y="0"/>
                  </a:moveTo>
                  <a:lnTo>
                    <a:pt x="12712" y="13611"/>
                  </a:lnTo>
                  <a:lnTo>
                    <a:pt x="23888" y="13611"/>
                  </a:lnTo>
                  <a:lnTo>
                    <a:pt x="48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 name="Google Shape;1834;p28"/>
          <p:cNvGrpSpPr/>
          <p:nvPr/>
        </p:nvGrpSpPr>
        <p:grpSpPr>
          <a:xfrm>
            <a:off x="16" y="4140511"/>
            <a:ext cx="9143183" cy="156703"/>
            <a:chOff x="26" y="3997406"/>
            <a:chExt cx="13412326" cy="229871"/>
          </a:xfrm>
        </p:grpSpPr>
        <p:grpSp>
          <p:nvGrpSpPr>
            <p:cNvPr id="1835" name="Google Shape;1835;p28"/>
            <p:cNvGrpSpPr/>
            <p:nvPr/>
          </p:nvGrpSpPr>
          <p:grpSpPr>
            <a:xfrm>
              <a:off x="26" y="3997406"/>
              <a:ext cx="7221926" cy="229871"/>
              <a:chOff x="0" y="3997325"/>
              <a:chExt cx="9143993" cy="291050"/>
            </a:xfrm>
          </p:grpSpPr>
          <p:sp>
            <p:nvSpPr>
              <p:cNvPr id="1836" name="Google Shape;1836;p28"/>
              <p:cNvSpPr/>
              <p:nvPr/>
            </p:nvSpPr>
            <p:spPr>
              <a:xfrm>
                <a:off x="0"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8"/>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8"/>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8"/>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8"/>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8"/>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8"/>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 name="Google Shape;1843;p28"/>
            <p:cNvGrpSpPr/>
            <p:nvPr/>
          </p:nvGrpSpPr>
          <p:grpSpPr>
            <a:xfrm>
              <a:off x="7221944" y="3997406"/>
              <a:ext cx="6190407" cy="229871"/>
              <a:chOff x="1306050" y="3997325"/>
              <a:chExt cx="7837943" cy="291050"/>
            </a:xfrm>
          </p:grpSpPr>
          <p:sp>
            <p:nvSpPr>
              <p:cNvPr id="1844" name="Google Shape;1844;p28"/>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8"/>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8"/>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8"/>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8"/>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8"/>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5">
  <p:cSld name="CUSTOM_24">
    <p:bg>
      <p:bgPr>
        <a:gradFill>
          <a:gsLst>
            <a:gs pos="0">
              <a:schemeClr val="dk1"/>
            </a:gs>
            <a:gs pos="100000">
              <a:schemeClr val="lt1"/>
            </a:gs>
          </a:gsLst>
          <a:path path="circle">
            <a:fillToRect l="50000" t="50000" r="50000" b="50000"/>
          </a:path>
          <a:tileRect/>
        </a:gradFill>
        <a:effectLst/>
      </p:bgPr>
    </p:bg>
    <p:spTree>
      <p:nvGrpSpPr>
        <p:cNvPr id="1" name="Shape 1850"/>
        <p:cNvGrpSpPr/>
        <p:nvPr/>
      </p:nvGrpSpPr>
      <p:grpSpPr>
        <a:xfrm>
          <a:off x="0" y="0"/>
          <a:ext cx="0" cy="0"/>
          <a:chOff x="0" y="0"/>
          <a:chExt cx="0" cy="0"/>
        </a:xfrm>
      </p:grpSpPr>
      <p:sp>
        <p:nvSpPr>
          <p:cNvPr id="1851" name="Google Shape;1851;p29"/>
          <p:cNvSpPr/>
          <p:nvPr/>
        </p:nvSpPr>
        <p:spPr>
          <a:xfrm>
            <a:off x="0" y="3038946"/>
            <a:ext cx="9144222" cy="946749"/>
          </a:xfrm>
          <a:custGeom>
            <a:avLst/>
            <a:gdLst/>
            <a:ahLst/>
            <a:cxnLst/>
            <a:rect l="l" t="t" r="r" b="b"/>
            <a:pathLst>
              <a:path w="282142" h="6647" extrusionOk="0">
                <a:moveTo>
                  <a:pt x="0" y="0"/>
                </a:moveTo>
                <a:lnTo>
                  <a:pt x="0" y="6646"/>
                </a:lnTo>
                <a:lnTo>
                  <a:pt x="282141" y="6646"/>
                </a:lnTo>
                <a:lnTo>
                  <a:pt x="2821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9"/>
          <p:cNvSpPr/>
          <p:nvPr/>
        </p:nvSpPr>
        <p:spPr>
          <a:xfrm>
            <a:off x="0" y="2729748"/>
            <a:ext cx="9144222" cy="314836"/>
          </a:xfrm>
          <a:custGeom>
            <a:avLst/>
            <a:gdLst/>
            <a:ahLst/>
            <a:cxnLst/>
            <a:rect l="l" t="t" r="r" b="b"/>
            <a:pathLst>
              <a:path w="282142" h="9920" extrusionOk="0">
                <a:moveTo>
                  <a:pt x="0" y="0"/>
                </a:moveTo>
                <a:lnTo>
                  <a:pt x="0" y="9920"/>
                </a:lnTo>
                <a:lnTo>
                  <a:pt x="282141" y="9920"/>
                </a:lnTo>
                <a:lnTo>
                  <a:pt x="282141" y="0"/>
                </a:lnTo>
                <a:close/>
              </a:path>
            </a:pathLst>
          </a:custGeom>
          <a:solidFill>
            <a:srgbClr val="0E0F21">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9"/>
          <p:cNvSpPr/>
          <p:nvPr/>
        </p:nvSpPr>
        <p:spPr>
          <a:xfrm>
            <a:off x="0" y="3985698"/>
            <a:ext cx="9144222" cy="314836"/>
          </a:xfrm>
          <a:custGeom>
            <a:avLst/>
            <a:gdLst/>
            <a:ahLst/>
            <a:cxnLst/>
            <a:rect l="l" t="t" r="r" b="b"/>
            <a:pathLst>
              <a:path w="282142" h="9920" extrusionOk="0">
                <a:moveTo>
                  <a:pt x="0" y="0"/>
                </a:moveTo>
                <a:lnTo>
                  <a:pt x="0" y="9920"/>
                </a:lnTo>
                <a:lnTo>
                  <a:pt x="282141" y="9920"/>
                </a:lnTo>
                <a:lnTo>
                  <a:pt x="282141" y="0"/>
                </a:lnTo>
                <a:close/>
              </a:path>
            </a:pathLst>
          </a:custGeom>
          <a:solidFill>
            <a:srgbClr val="0E0F21">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9"/>
          <p:cNvSpPr/>
          <p:nvPr/>
        </p:nvSpPr>
        <p:spPr>
          <a:xfrm>
            <a:off x="0" y="3357723"/>
            <a:ext cx="9144222" cy="314836"/>
          </a:xfrm>
          <a:custGeom>
            <a:avLst/>
            <a:gdLst/>
            <a:ahLst/>
            <a:cxnLst/>
            <a:rect l="l" t="t" r="r" b="b"/>
            <a:pathLst>
              <a:path w="282142" h="9920" extrusionOk="0">
                <a:moveTo>
                  <a:pt x="0" y="0"/>
                </a:moveTo>
                <a:lnTo>
                  <a:pt x="0" y="9920"/>
                </a:lnTo>
                <a:lnTo>
                  <a:pt x="282141" y="9920"/>
                </a:lnTo>
                <a:lnTo>
                  <a:pt x="282141" y="0"/>
                </a:lnTo>
                <a:close/>
              </a:path>
            </a:pathLst>
          </a:custGeom>
          <a:solidFill>
            <a:srgbClr val="0E0F21">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5" name="Google Shape;1855;p29"/>
          <p:cNvGrpSpPr/>
          <p:nvPr/>
        </p:nvGrpSpPr>
        <p:grpSpPr>
          <a:xfrm>
            <a:off x="1026125" y="2307313"/>
            <a:ext cx="281450" cy="422425"/>
            <a:chOff x="1026125" y="1748163"/>
            <a:chExt cx="281450" cy="422425"/>
          </a:xfrm>
        </p:grpSpPr>
        <p:sp>
          <p:nvSpPr>
            <p:cNvPr id="1856" name="Google Shape;1856;p29"/>
            <p:cNvSpPr/>
            <p:nvPr/>
          </p:nvSpPr>
          <p:spPr>
            <a:xfrm>
              <a:off x="1058375" y="1785813"/>
              <a:ext cx="249200" cy="192075"/>
            </a:xfrm>
            <a:custGeom>
              <a:avLst/>
              <a:gdLst/>
              <a:ahLst/>
              <a:cxnLst/>
              <a:rect l="l" t="t" r="r" b="b"/>
              <a:pathLst>
                <a:path w="9968" h="7683" extrusionOk="0">
                  <a:moveTo>
                    <a:pt x="2105" y="1"/>
                  </a:moveTo>
                  <a:cubicBezTo>
                    <a:pt x="1403" y="1"/>
                    <a:pt x="702" y="161"/>
                    <a:pt x="1" y="599"/>
                  </a:cubicBezTo>
                  <a:lnTo>
                    <a:pt x="1" y="7085"/>
                  </a:lnTo>
                  <a:cubicBezTo>
                    <a:pt x="703" y="6645"/>
                    <a:pt x="1405" y="6484"/>
                    <a:pt x="2108" y="6484"/>
                  </a:cubicBezTo>
                  <a:cubicBezTo>
                    <a:pt x="4026" y="6484"/>
                    <a:pt x="5945" y="7683"/>
                    <a:pt x="7863" y="7683"/>
                  </a:cubicBezTo>
                  <a:cubicBezTo>
                    <a:pt x="8564" y="7683"/>
                    <a:pt x="9266" y="7522"/>
                    <a:pt x="9967" y="7085"/>
                  </a:cubicBezTo>
                  <a:lnTo>
                    <a:pt x="9967" y="599"/>
                  </a:lnTo>
                  <a:cubicBezTo>
                    <a:pt x="9265" y="1038"/>
                    <a:pt x="8562" y="1199"/>
                    <a:pt x="7860" y="1199"/>
                  </a:cubicBezTo>
                  <a:cubicBezTo>
                    <a:pt x="5942" y="1199"/>
                    <a:pt x="4023" y="1"/>
                    <a:pt x="21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9"/>
            <p:cNvSpPr/>
            <p:nvPr/>
          </p:nvSpPr>
          <p:spPr>
            <a:xfrm>
              <a:off x="1038600" y="1765313"/>
              <a:ext cx="31700" cy="405275"/>
            </a:xfrm>
            <a:custGeom>
              <a:avLst/>
              <a:gdLst/>
              <a:ahLst/>
              <a:cxnLst/>
              <a:rect l="l" t="t" r="r" b="b"/>
              <a:pathLst>
                <a:path w="1268" h="16211" extrusionOk="0">
                  <a:moveTo>
                    <a:pt x="0" y="0"/>
                  </a:moveTo>
                  <a:lnTo>
                    <a:pt x="0" y="16211"/>
                  </a:lnTo>
                  <a:lnTo>
                    <a:pt x="1267" y="16211"/>
                  </a:lnTo>
                  <a:lnTo>
                    <a:pt x="12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9"/>
            <p:cNvSpPr/>
            <p:nvPr/>
          </p:nvSpPr>
          <p:spPr>
            <a:xfrm>
              <a:off x="1026125" y="1748163"/>
              <a:ext cx="50200" cy="42925"/>
            </a:xfrm>
            <a:custGeom>
              <a:avLst/>
              <a:gdLst/>
              <a:ahLst/>
              <a:cxnLst/>
              <a:rect l="l" t="t" r="r" b="b"/>
              <a:pathLst>
                <a:path w="2008" h="1717" extrusionOk="0">
                  <a:moveTo>
                    <a:pt x="1150" y="0"/>
                  </a:moveTo>
                  <a:cubicBezTo>
                    <a:pt x="382" y="0"/>
                    <a:pt x="0" y="924"/>
                    <a:pt x="542" y="1466"/>
                  </a:cubicBezTo>
                  <a:cubicBezTo>
                    <a:pt x="717" y="1639"/>
                    <a:pt x="932" y="1717"/>
                    <a:pt x="1142" y="1717"/>
                  </a:cubicBezTo>
                  <a:cubicBezTo>
                    <a:pt x="1584" y="1717"/>
                    <a:pt x="2008" y="1375"/>
                    <a:pt x="2008" y="858"/>
                  </a:cubicBezTo>
                  <a:cubicBezTo>
                    <a:pt x="2008" y="382"/>
                    <a:pt x="1622" y="0"/>
                    <a:pt x="1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 name="Google Shape;1859;p29"/>
          <p:cNvGrpSpPr/>
          <p:nvPr/>
        </p:nvGrpSpPr>
        <p:grpSpPr>
          <a:xfrm>
            <a:off x="1725775" y="2307313"/>
            <a:ext cx="281325" cy="422425"/>
            <a:chOff x="1725775" y="1748163"/>
            <a:chExt cx="281325" cy="422425"/>
          </a:xfrm>
        </p:grpSpPr>
        <p:sp>
          <p:nvSpPr>
            <p:cNvPr id="1860" name="Google Shape;1860;p29"/>
            <p:cNvSpPr/>
            <p:nvPr/>
          </p:nvSpPr>
          <p:spPr>
            <a:xfrm>
              <a:off x="1758025" y="1785813"/>
              <a:ext cx="249075" cy="192075"/>
            </a:xfrm>
            <a:custGeom>
              <a:avLst/>
              <a:gdLst/>
              <a:ahLst/>
              <a:cxnLst/>
              <a:rect l="l" t="t" r="r" b="b"/>
              <a:pathLst>
                <a:path w="9963" h="7683" extrusionOk="0">
                  <a:moveTo>
                    <a:pt x="2104" y="1"/>
                  </a:moveTo>
                  <a:cubicBezTo>
                    <a:pt x="1403" y="1"/>
                    <a:pt x="702" y="161"/>
                    <a:pt x="0" y="599"/>
                  </a:cubicBezTo>
                  <a:lnTo>
                    <a:pt x="0" y="7085"/>
                  </a:lnTo>
                  <a:cubicBezTo>
                    <a:pt x="703" y="6645"/>
                    <a:pt x="1405" y="6484"/>
                    <a:pt x="2107" y="6484"/>
                  </a:cubicBezTo>
                  <a:cubicBezTo>
                    <a:pt x="4023" y="6484"/>
                    <a:pt x="5940" y="7683"/>
                    <a:pt x="7858" y="7683"/>
                  </a:cubicBezTo>
                  <a:cubicBezTo>
                    <a:pt x="8559" y="7683"/>
                    <a:pt x="9261" y="7522"/>
                    <a:pt x="9963" y="7085"/>
                  </a:cubicBezTo>
                  <a:lnTo>
                    <a:pt x="9963" y="599"/>
                  </a:lnTo>
                  <a:cubicBezTo>
                    <a:pt x="9260" y="1038"/>
                    <a:pt x="8557" y="1199"/>
                    <a:pt x="7854" y="1199"/>
                  </a:cubicBezTo>
                  <a:cubicBezTo>
                    <a:pt x="5936" y="1199"/>
                    <a:pt x="4020" y="1"/>
                    <a:pt x="21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9"/>
            <p:cNvSpPr/>
            <p:nvPr/>
          </p:nvSpPr>
          <p:spPr>
            <a:xfrm>
              <a:off x="1738150" y="1765313"/>
              <a:ext cx="31675" cy="405275"/>
            </a:xfrm>
            <a:custGeom>
              <a:avLst/>
              <a:gdLst/>
              <a:ahLst/>
              <a:cxnLst/>
              <a:rect l="l" t="t" r="r" b="b"/>
              <a:pathLst>
                <a:path w="1267" h="16211" extrusionOk="0">
                  <a:moveTo>
                    <a:pt x="0" y="0"/>
                  </a:moveTo>
                  <a:lnTo>
                    <a:pt x="0" y="16211"/>
                  </a:lnTo>
                  <a:lnTo>
                    <a:pt x="1267" y="16211"/>
                  </a:lnTo>
                  <a:lnTo>
                    <a:pt x="12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9"/>
            <p:cNvSpPr/>
            <p:nvPr/>
          </p:nvSpPr>
          <p:spPr>
            <a:xfrm>
              <a:off x="1725775" y="1748163"/>
              <a:ext cx="50200" cy="42925"/>
            </a:xfrm>
            <a:custGeom>
              <a:avLst/>
              <a:gdLst/>
              <a:ahLst/>
              <a:cxnLst/>
              <a:rect l="l" t="t" r="r" b="b"/>
              <a:pathLst>
                <a:path w="2008" h="1717" extrusionOk="0">
                  <a:moveTo>
                    <a:pt x="1150" y="0"/>
                  </a:moveTo>
                  <a:cubicBezTo>
                    <a:pt x="382" y="0"/>
                    <a:pt x="0" y="924"/>
                    <a:pt x="542" y="1466"/>
                  </a:cubicBezTo>
                  <a:cubicBezTo>
                    <a:pt x="717" y="1639"/>
                    <a:pt x="932" y="1717"/>
                    <a:pt x="1142" y="1717"/>
                  </a:cubicBezTo>
                  <a:cubicBezTo>
                    <a:pt x="1584" y="1717"/>
                    <a:pt x="2007" y="1375"/>
                    <a:pt x="2007" y="858"/>
                  </a:cubicBezTo>
                  <a:cubicBezTo>
                    <a:pt x="2007" y="382"/>
                    <a:pt x="1622" y="0"/>
                    <a:pt x="1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 name="Google Shape;1863;p29"/>
          <p:cNvGrpSpPr/>
          <p:nvPr/>
        </p:nvGrpSpPr>
        <p:grpSpPr>
          <a:xfrm>
            <a:off x="2425300" y="2307313"/>
            <a:ext cx="281350" cy="422425"/>
            <a:chOff x="2425300" y="1748163"/>
            <a:chExt cx="281350" cy="422425"/>
          </a:xfrm>
        </p:grpSpPr>
        <p:sp>
          <p:nvSpPr>
            <p:cNvPr id="1864" name="Google Shape;1864;p29"/>
            <p:cNvSpPr/>
            <p:nvPr/>
          </p:nvSpPr>
          <p:spPr>
            <a:xfrm>
              <a:off x="2457575" y="1785813"/>
              <a:ext cx="249075" cy="192075"/>
            </a:xfrm>
            <a:custGeom>
              <a:avLst/>
              <a:gdLst/>
              <a:ahLst/>
              <a:cxnLst/>
              <a:rect l="l" t="t" r="r" b="b"/>
              <a:pathLst>
                <a:path w="9963" h="7683" extrusionOk="0">
                  <a:moveTo>
                    <a:pt x="2104" y="1"/>
                  </a:moveTo>
                  <a:cubicBezTo>
                    <a:pt x="1403" y="1"/>
                    <a:pt x="701" y="161"/>
                    <a:pt x="0" y="599"/>
                  </a:cubicBezTo>
                  <a:lnTo>
                    <a:pt x="0" y="7085"/>
                  </a:lnTo>
                  <a:cubicBezTo>
                    <a:pt x="702" y="6645"/>
                    <a:pt x="1405" y="6484"/>
                    <a:pt x="2107" y="6484"/>
                  </a:cubicBezTo>
                  <a:cubicBezTo>
                    <a:pt x="4025" y="6484"/>
                    <a:pt x="5944" y="7683"/>
                    <a:pt x="7860" y="7683"/>
                  </a:cubicBezTo>
                  <a:cubicBezTo>
                    <a:pt x="8561" y="7683"/>
                    <a:pt x="9262" y="7522"/>
                    <a:pt x="9963" y="7085"/>
                  </a:cubicBezTo>
                  <a:lnTo>
                    <a:pt x="9963" y="599"/>
                  </a:lnTo>
                  <a:cubicBezTo>
                    <a:pt x="9261" y="1038"/>
                    <a:pt x="8559" y="1199"/>
                    <a:pt x="7857" y="1199"/>
                  </a:cubicBezTo>
                  <a:cubicBezTo>
                    <a:pt x="5941" y="1199"/>
                    <a:pt x="4022" y="1"/>
                    <a:pt x="21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9"/>
            <p:cNvSpPr/>
            <p:nvPr/>
          </p:nvSpPr>
          <p:spPr>
            <a:xfrm>
              <a:off x="2437775" y="1765313"/>
              <a:ext cx="31700" cy="405275"/>
            </a:xfrm>
            <a:custGeom>
              <a:avLst/>
              <a:gdLst/>
              <a:ahLst/>
              <a:cxnLst/>
              <a:rect l="l" t="t" r="r" b="b"/>
              <a:pathLst>
                <a:path w="1268" h="16211" extrusionOk="0">
                  <a:moveTo>
                    <a:pt x="1" y="0"/>
                  </a:moveTo>
                  <a:lnTo>
                    <a:pt x="1" y="16211"/>
                  </a:lnTo>
                  <a:lnTo>
                    <a:pt x="1268" y="16211"/>
                  </a:lnTo>
                  <a:lnTo>
                    <a:pt x="12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9"/>
            <p:cNvSpPr/>
            <p:nvPr/>
          </p:nvSpPr>
          <p:spPr>
            <a:xfrm>
              <a:off x="2425300" y="1748163"/>
              <a:ext cx="50125" cy="42925"/>
            </a:xfrm>
            <a:custGeom>
              <a:avLst/>
              <a:gdLst/>
              <a:ahLst/>
              <a:cxnLst/>
              <a:rect l="l" t="t" r="r" b="b"/>
              <a:pathLst>
                <a:path w="2005" h="1717" extrusionOk="0">
                  <a:moveTo>
                    <a:pt x="1147" y="0"/>
                  </a:moveTo>
                  <a:cubicBezTo>
                    <a:pt x="383" y="0"/>
                    <a:pt x="1" y="924"/>
                    <a:pt x="543" y="1466"/>
                  </a:cubicBezTo>
                  <a:cubicBezTo>
                    <a:pt x="716" y="1639"/>
                    <a:pt x="930" y="1717"/>
                    <a:pt x="1140" y="1717"/>
                  </a:cubicBezTo>
                  <a:cubicBezTo>
                    <a:pt x="1581" y="1717"/>
                    <a:pt x="2004" y="1375"/>
                    <a:pt x="2004" y="858"/>
                  </a:cubicBezTo>
                  <a:cubicBezTo>
                    <a:pt x="2004" y="382"/>
                    <a:pt x="1622" y="0"/>
                    <a:pt x="11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 name="Google Shape;1867;p29"/>
          <p:cNvGrpSpPr/>
          <p:nvPr/>
        </p:nvGrpSpPr>
        <p:grpSpPr>
          <a:xfrm>
            <a:off x="7846925" y="2307313"/>
            <a:ext cx="274150" cy="422325"/>
            <a:chOff x="7846925" y="1748163"/>
            <a:chExt cx="274150" cy="422325"/>
          </a:xfrm>
        </p:grpSpPr>
        <p:sp>
          <p:nvSpPr>
            <p:cNvPr id="1868" name="Google Shape;1868;p29"/>
            <p:cNvSpPr/>
            <p:nvPr/>
          </p:nvSpPr>
          <p:spPr>
            <a:xfrm>
              <a:off x="7846925" y="1785813"/>
              <a:ext cx="249200" cy="192075"/>
            </a:xfrm>
            <a:custGeom>
              <a:avLst/>
              <a:gdLst/>
              <a:ahLst/>
              <a:cxnLst/>
              <a:rect l="l" t="t" r="r" b="b"/>
              <a:pathLst>
                <a:path w="9968" h="7683" extrusionOk="0">
                  <a:moveTo>
                    <a:pt x="7862" y="1"/>
                  </a:moveTo>
                  <a:cubicBezTo>
                    <a:pt x="5943" y="1"/>
                    <a:pt x="4025" y="1199"/>
                    <a:pt x="2108" y="1199"/>
                  </a:cubicBezTo>
                  <a:cubicBezTo>
                    <a:pt x="1406" y="1199"/>
                    <a:pt x="703" y="1038"/>
                    <a:pt x="1" y="599"/>
                  </a:cubicBezTo>
                  <a:lnTo>
                    <a:pt x="1" y="7085"/>
                  </a:lnTo>
                  <a:cubicBezTo>
                    <a:pt x="702" y="7522"/>
                    <a:pt x="1403" y="7683"/>
                    <a:pt x="2105" y="7683"/>
                  </a:cubicBezTo>
                  <a:cubicBezTo>
                    <a:pt x="4022" y="7683"/>
                    <a:pt x="5940" y="6484"/>
                    <a:pt x="7859" y="6484"/>
                  </a:cubicBezTo>
                  <a:cubicBezTo>
                    <a:pt x="8561" y="6484"/>
                    <a:pt x="9264" y="6645"/>
                    <a:pt x="9967" y="7085"/>
                  </a:cubicBezTo>
                  <a:lnTo>
                    <a:pt x="9967" y="599"/>
                  </a:lnTo>
                  <a:cubicBezTo>
                    <a:pt x="9265" y="161"/>
                    <a:pt x="8563" y="1"/>
                    <a:pt x="78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9"/>
            <p:cNvSpPr/>
            <p:nvPr/>
          </p:nvSpPr>
          <p:spPr>
            <a:xfrm>
              <a:off x="8084125" y="1765213"/>
              <a:ext cx="31675" cy="405275"/>
            </a:xfrm>
            <a:custGeom>
              <a:avLst/>
              <a:gdLst/>
              <a:ahLst/>
              <a:cxnLst/>
              <a:rect l="l" t="t" r="r" b="b"/>
              <a:pathLst>
                <a:path w="1267" h="16211" extrusionOk="0">
                  <a:moveTo>
                    <a:pt x="0" y="0"/>
                  </a:moveTo>
                  <a:lnTo>
                    <a:pt x="0" y="16211"/>
                  </a:lnTo>
                  <a:lnTo>
                    <a:pt x="1267" y="16211"/>
                  </a:lnTo>
                  <a:lnTo>
                    <a:pt x="12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9"/>
            <p:cNvSpPr/>
            <p:nvPr/>
          </p:nvSpPr>
          <p:spPr>
            <a:xfrm>
              <a:off x="8078175" y="1748163"/>
              <a:ext cx="42900" cy="42900"/>
            </a:xfrm>
            <a:custGeom>
              <a:avLst/>
              <a:gdLst/>
              <a:ahLst/>
              <a:cxnLst/>
              <a:rect l="l" t="t" r="r" b="b"/>
              <a:pathLst>
                <a:path w="1716" h="1716" extrusionOk="0">
                  <a:moveTo>
                    <a:pt x="858" y="0"/>
                  </a:moveTo>
                  <a:cubicBezTo>
                    <a:pt x="382" y="0"/>
                    <a:pt x="0" y="382"/>
                    <a:pt x="0" y="858"/>
                  </a:cubicBezTo>
                  <a:cubicBezTo>
                    <a:pt x="0" y="1333"/>
                    <a:pt x="382" y="1715"/>
                    <a:pt x="858" y="1715"/>
                  </a:cubicBezTo>
                  <a:cubicBezTo>
                    <a:pt x="1329" y="1715"/>
                    <a:pt x="1715" y="1333"/>
                    <a:pt x="1715" y="858"/>
                  </a:cubicBezTo>
                  <a:cubicBezTo>
                    <a:pt x="1715" y="382"/>
                    <a:pt x="1329"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 name="Google Shape;1871;p29"/>
          <p:cNvGrpSpPr/>
          <p:nvPr/>
        </p:nvGrpSpPr>
        <p:grpSpPr>
          <a:xfrm>
            <a:off x="7147300" y="2307313"/>
            <a:ext cx="274125" cy="422325"/>
            <a:chOff x="7147300" y="1748163"/>
            <a:chExt cx="274125" cy="422325"/>
          </a:xfrm>
        </p:grpSpPr>
        <p:sp>
          <p:nvSpPr>
            <p:cNvPr id="1872" name="Google Shape;1872;p29"/>
            <p:cNvSpPr/>
            <p:nvPr/>
          </p:nvSpPr>
          <p:spPr>
            <a:xfrm>
              <a:off x="7147300" y="1785813"/>
              <a:ext cx="249175" cy="192075"/>
            </a:xfrm>
            <a:custGeom>
              <a:avLst/>
              <a:gdLst/>
              <a:ahLst/>
              <a:cxnLst/>
              <a:rect l="l" t="t" r="r" b="b"/>
              <a:pathLst>
                <a:path w="9967" h="7683" extrusionOk="0">
                  <a:moveTo>
                    <a:pt x="7863" y="1"/>
                  </a:moveTo>
                  <a:cubicBezTo>
                    <a:pt x="5945" y="1"/>
                    <a:pt x="4028" y="1199"/>
                    <a:pt x="2109" y="1199"/>
                  </a:cubicBezTo>
                  <a:cubicBezTo>
                    <a:pt x="1406" y="1199"/>
                    <a:pt x="703" y="1038"/>
                    <a:pt x="0" y="599"/>
                  </a:cubicBezTo>
                  <a:lnTo>
                    <a:pt x="0" y="7085"/>
                  </a:lnTo>
                  <a:cubicBezTo>
                    <a:pt x="702" y="7522"/>
                    <a:pt x="1404" y="7683"/>
                    <a:pt x="2106" y="7683"/>
                  </a:cubicBezTo>
                  <a:cubicBezTo>
                    <a:pt x="4025" y="7683"/>
                    <a:pt x="5942" y="6484"/>
                    <a:pt x="7860" y="6484"/>
                  </a:cubicBezTo>
                  <a:cubicBezTo>
                    <a:pt x="8562" y="6484"/>
                    <a:pt x="9264" y="6645"/>
                    <a:pt x="9967" y="7085"/>
                  </a:cubicBezTo>
                  <a:lnTo>
                    <a:pt x="9967" y="599"/>
                  </a:lnTo>
                  <a:cubicBezTo>
                    <a:pt x="9265" y="161"/>
                    <a:pt x="8564" y="1"/>
                    <a:pt x="78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9"/>
            <p:cNvSpPr/>
            <p:nvPr/>
          </p:nvSpPr>
          <p:spPr>
            <a:xfrm>
              <a:off x="7384575" y="1765213"/>
              <a:ext cx="31675" cy="405275"/>
            </a:xfrm>
            <a:custGeom>
              <a:avLst/>
              <a:gdLst/>
              <a:ahLst/>
              <a:cxnLst/>
              <a:rect l="l" t="t" r="r" b="b"/>
              <a:pathLst>
                <a:path w="1267" h="16211" extrusionOk="0">
                  <a:moveTo>
                    <a:pt x="0" y="0"/>
                  </a:moveTo>
                  <a:lnTo>
                    <a:pt x="0" y="16211"/>
                  </a:lnTo>
                  <a:lnTo>
                    <a:pt x="1267" y="16211"/>
                  </a:lnTo>
                  <a:lnTo>
                    <a:pt x="12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9"/>
            <p:cNvSpPr/>
            <p:nvPr/>
          </p:nvSpPr>
          <p:spPr>
            <a:xfrm>
              <a:off x="7378525" y="1748163"/>
              <a:ext cx="42900" cy="42900"/>
            </a:xfrm>
            <a:custGeom>
              <a:avLst/>
              <a:gdLst/>
              <a:ahLst/>
              <a:cxnLst/>
              <a:rect l="l" t="t" r="r" b="b"/>
              <a:pathLst>
                <a:path w="1716" h="1716" extrusionOk="0">
                  <a:moveTo>
                    <a:pt x="858" y="0"/>
                  </a:moveTo>
                  <a:cubicBezTo>
                    <a:pt x="383" y="0"/>
                    <a:pt x="1" y="382"/>
                    <a:pt x="1" y="858"/>
                  </a:cubicBezTo>
                  <a:cubicBezTo>
                    <a:pt x="1" y="1333"/>
                    <a:pt x="383" y="1715"/>
                    <a:pt x="858" y="1715"/>
                  </a:cubicBezTo>
                  <a:cubicBezTo>
                    <a:pt x="1330" y="1715"/>
                    <a:pt x="1716" y="1333"/>
                    <a:pt x="1716" y="858"/>
                  </a:cubicBezTo>
                  <a:cubicBezTo>
                    <a:pt x="1716" y="382"/>
                    <a:pt x="1330"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 name="Google Shape;1875;p29"/>
          <p:cNvGrpSpPr/>
          <p:nvPr/>
        </p:nvGrpSpPr>
        <p:grpSpPr>
          <a:xfrm>
            <a:off x="6447850" y="2307313"/>
            <a:ext cx="274025" cy="422325"/>
            <a:chOff x="6447850" y="1748163"/>
            <a:chExt cx="274025" cy="422325"/>
          </a:xfrm>
        </p:grpSpPr>
        <p:sp>
          <p:nvSpPr>
            <p:cNvPr id="1876" name="Google Shape;1876;p29"/>
            <p:cNvSpPr/>
            <p:nvPr/>
          </p:nvSpPr>
          <p:spPr>
            <a:xfrm>
              <a:off x="6447850" y="1785813"/>
              <a:ext cx="249075" cy="192075"/>
            </a:xfrm>
            <a:custGeom>
              <a:avLst/>
              <a:gdLst/>
              <a:ahLst/>
              <a:cxnLst/>
              <a:rect l="l" t="t" r="r" b="b"/>
              <a:pathLst>
                <a:path w="9963" h="7683" extrusionOk="0">
                  <a:moveTo>
                    <a:pt x="7857" y="1"/>
                  </a:moveTo>
                  <a:cubicBezTo>
                    <a:pt x="5939" y="1"/>
                    <a:pt x="4021" y="1199"/>
                    <a:pt x="2105" y="1199"/>
                  </a:cubicBezTo>
                  <a:cubicBezTo>
                    <a:pt x="1403" y="1199"/>
                    <a:pt x="702" y="1038"/>
                    <a:pt x="0" y="599"/>
                  </a:cubicBezTo>
                  <a:lnTo>
                    <a:pt x="0" y="7085"/>
                  </a:lnTo>
                  <a:cubicBezTo>
                    <a:pt x="701" y="7522"/>
                    <a:pt x="1401" y="7683"/>
                    <a:pt x="2102" y="7683"/>
                  </a:cubicBezTo>
                  <a:cubicBezTo>
                    <a:pt x="4018" y="7683"/>
                    <a:pt x="5935" y="6484"/>
                    <a:pt x="7854" y="6484"/>
                  </a:cubicBezTo>
                  <a:cubicBezTo>
                    <a:pt x="8557" y="6484"/>
                    <a:pt x="9260" y="6645"/>
                    <a:pt x="9963" y="7085"/>
                  </a:cubicBezTo>
                  <a:lnTo>
                    <a:pt x="9963" y="599"/>
                  </a:lnTo>
                  <a:cubicBezTo>
                    <a:pt x="9261" y="161"/>
                    <a:pt x="8559" y="1"/>
                    <a:pt x="7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9"/>
            <p:cNvSpPr/>
            <p:nvPr/>
          </p:nvSpPr>
          <p:spPr>
            <a:xfrm>
              <a:off x="6684925" y="1765213"/>
              <a:ext cx="31700" cy="405275"/>
            </a:xfrm>
            <a:custGeom>
              <a:avLst/>
              <a:gdLst/>
              <a:ahLst/>
              <a:cxnLst/>
              <a:rect l="l" t="t" r="r" b="b"/>
              <a:pathLst>
                <a:path w="1268" h="16211" extrusionOk="0">
                  <a:moveTo>
                    <a:pt x="0" y="0"/>
                  </a:moveTo>
                  <a:lnTo>
                    <a:pt x="0" y="16211"/>
                  </a:lnTo>
                  <a:lnTo>
                    <a:pt x="1267" y="16211"/>
                  </a:lnTo>
                  <a:lnTo>
                    <a:pt x="12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9"/>
            <p:cNvSpPr/>
            <p:nvPr/>
          </p:nvSpPr>
          <p:spPr>
            <a:xfrm>
              <a:off x="6678975" y="1748163"/>
              <a:ext cx="42900" cy="42900"/>
            </a:xfrm>
            <a:custGeom>
              <a:avLst/>
              <a:gdLst/>
              <a:ahLst/>
              <a:cxnLst/>
              <a:rect l="l" t="t" r="r" b="b"/>
              <a:pathLst>
                <a:path w="1716" h="1716" extrusionOk="0">
                  <a:moveTo>
                    <a:pt x="858" y="0"/>
                  </a:moveTo>
                  <a:cubicBezTo>
                    <a:pt x="383" y="0"/>
                    <a:pt x="1" y="382"/>
                    <a:pt x="1" y="858"/>
                  </a:cubicBezTo>
                  <a:cubicBezTo>
                    <a:pt x="1" y="1333"/>
                    <a:pt x="383" y="1715"/>
                    <a:pt x="858" y="1715"/>
                  </a:cubicBezTo>
                  <a:cubicBezTo>
                    <a:pt x="1334" y="1715"/>
                    <a:pt x="1716" y="1333"/>
                    <a:pt x="1716" y="858"/>
                  </a:cubicBezTo>
                  <a:cubicBezTo>
                    <a:pt x="1716" y="382"/>
                    <a:pt x="1334"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9" name="Google Shape;1879;p29"/>
          <p:cNvSpPr/>
          <p:nvPr/>
        </p:nvSpPr>
        <p:spPr>
          <a:xfrm>
            <a:off x="0" y="4298527"/>
            <a:ext cx="9143517" cy="1172681"/>
          </a:xfrm>
          <a:custGeom>
            <a:avLst/>
            <a:gdLst/>
            <a:ahLst/>
            <a:cxnLst/>
            <a:rect l="l" t="t" r="r" b="b"/>
            <a:pathLst>
              <a:path w="282142" h="56210" extrusionOk="0">
                <a:moveTo>
                  <a:pt x="0" y="0"/>
                </a:moveTo>
                <a:lnTo>
                  <a:pt x="0" y="56210"/>
                </a:lnTo>
                <a:lnTo>
                  <a:pt x="282141" y="56210"/>
                </a:lnTo>
                <a:lnTo>
                  <a:pt x="2821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6">
  <p:cSld name="CUSTOM_25">
    <p:bg>
      <p:bgPr>
        <a:gradFill>
          <a:gsLst>
            <a:gs pos="0">
              <a:schemeClr val="dk1"/>
            </a:gs>
            <a:gs pos="100000">
              <a:schemeClr val="lt1"/>
            </a:gs>
          </a:gsLst>
          <a:path path="circle">
            <a:fillToRect l="50000" t="50000" r="50000" b="50000"/>
          </a:path>
          <a:tileRect/>
        </a:gradFill>
        <a:effectLst/>
      </p:bgPr>
    </p:bg>
    <p:spTree>
      <p:nvGrpSpPr>
        <p:cNvPr id="1" name="Shape 1880"/>
        <p:cNvGrpSpPr/>
        <p:nvPr/>
      </p:nvGrpSpPr>
      <p:grpSpPr>
        <a:xfrm>
          <a:off x="0" y="0"/>
          <a:ext cx="0" cy="0"/>
          <a:chOff x="0" y="0"/>
          <a:chExt cx="0" cy="0"/>
        </a:xfrm>
      </p:grpSpPr>
      <p:grpSp>
        <p:nvGrpSpPr>
          <p:cNvPr id="1881" name="Google Shape;1881;p30"/>
          <p:cNvGrpSpPr/>
          <p:nvPr/>
        </p:nvGrpSpPr>
        <p:grpSpPr>
          <a:xfrm>
            <a:off x="-2696037" y="-3177189"/>
            <a:ext cx="14535912" cy="14535912"/>
            <a:chOff x="-2696037" y="-3177189"/>
            <a:chExt cx="14535912" cy="14535912"/>
          </a:xfrm>
        </p:grpSpPr>
        <p:sp>
          <p:nvSpPr>
            <p:cNvPr id="1882" name="Google Shape;1882;p30"/>
            <p:cNvSpPr/>
            <p:nvPr/>
          </p:nvSpPr>
          <p:spPr>
            <a:xfrm>
              <a:off x="-1911218" y="-2392370"/>
              <a:ext cx="12966204" cy="12966274"/>
            </a:xfrm>
            <a:custGeom>
              <a:avLst/>
              <a:gdLst/>
              <a:ahLst/>
              <a:cxnLst/>
              <a:rect l="l" t="t" r="r" b="b"/>
              <a:pathLst>
                <a:path w="186806" h="186807" extrusionOk="0">
                  <a:moveTo>
                    <a:pt x="93417" y="93374"/>
                  </a:moveTo>
                  <a:lnTo>
                    <a:pt x="93417" y="93379"/>
                  </a:lnTo>
                  <a:lnTo>
                    <a:pt x="93417" y="93379"/>
                  </a:lnTo>
                  <a:lnTo>
                    <a:pt x="93411" y="93379"/>
                  </a:lnTo>
                  <a:lnTo>
                    <a:pt x="93411" y="93379"/>
                  </a:lnTo>
                  <a:lnTo>
                    <a:pt x="93417" y="93374"/>
                  </a:lnTo>
                  <a:close/>
                  <a:moveTo>
                    <a:pt x="84678" y="0"/>
                  </a:moveTo>
                  <a:lnTo>
                    <a:pt x="93377" y="93382"/>
                  </a:lnTo>
                  <a:lnTo>
                    <a:pt x="93377" y="93382"/>
                  </a:lnTo>
                  <a:lnTo>
                    <a:pt x="93394" y="93381"/>
                  </a:lnTo>
                  <a:lnTo>
                    <a:pt x="93394" y="93381"/>
                  </a:lnTo>
                  <a:lnTo>
                    <a:pt x="101969" y="0"/>
                  </a:lnTo>
                  <a:close/>
                  <a:moveTo>
                    <a:pt x="33371" y="21255"/>
                  </a:moveTo>
                  <a:lnTo>
                    <a:pt x="21141" y="33476"/>
                  </a:lnTo>
                  <a:lnTo>
                    <a:pt x="93363" y="93384"/>
                  </a:lnTo>
                  <a:lnTo>
                    <a:pt x="93363" y="93384"/>
                  </a:lnTo>
                  <a:lnTo>
                    <a:pt x="93336" y="93386"/>
                  </a:lnTo>
                  <a:lnTo>
                    <a:pt x="93369" y="93389"/>
                  </a:lnTo>
                  <a:lnTo>
                    <a:pt x="93369" y="93389"/>
                  </a:lnTo>
                  <a:lnTo>
                    <a:pt x="93379" y="93397"/>
                  </a:lnTo>
                  <a:lnTo>
                    <a:pt x="93378" y="93390"/>
                  </a:lnTo>
                  <a:lnTo>
                    <a:pt x="93378" y="93390"/>
                  </a:lnTo>
                  <a:lnTo>
                    <a:pt x="93378" y="93390"/>
                  </a:lnTo>
                  <a:lnTo>
                    <a:pt x="93378" y="93390"/>
                  </a:lnTo>
                  <a:lnTo>
                    <a:pt x="93378" y="93390"/>
                  </a:lnTo>
                  <a:lnTo>
                    <a:pt x="93377" y="93382"/>
                  </a:lnTo>
                  <a:lnTo>
                    <a:pt x="93377" y="93382"/>
                  </a:lnTo>
                  <a:lnTo>
                    <a:pt x="93372" y="93383"/>
                  </a:lnTo>
                  <a:lnTo>
                    <a:pt x="93372" y="93383"/>
                  </a:lnTo>
                  <a:lnTo>
                    <a:pt x="33371" y="21255"/>
                  </a:lnTo>
                  <a:close/>
                  <a:moveTo>
                    <a:pt x="93378" y="93390"/>
                  </a:moveTo>
                  <a:lnTo>
                    <a:pt x="93392" y="93406"/>
                  </a:lnTo>
                  <a:lnTo>
                    <a:pt x="93393" y="93394"/>
                  </a:lnTo>
                  <a:lnTo>
                    <a:pt x="93391" y="93396"/>
                  </a:lnTo>
                  <a:lnTo>
                    <a:pt x="93393" y="93394"/>
                  </a:lnTo>
                  <a:lnTo>
                    <a:pt x="93393" y="93391"/>
                  </a:lnTo>
                  <a:lnTo>
                    <a:pt x="93393" y="93391"/>
                  </a:lnTo>
                  <a:lnTo>
                    <a:pt x="93378" y="93390"/>
                  </a:lnTo>
                  <a:close/>
                  <a:moveTo>
                    <a:pt x="93392" y="93406"/>
                  </a:moveTo>
                  <a:lnTo>
                    <a:pt x="93391" y="93408"/>
                  </a:lnTo>
                  <a:lnTo>
                    <a:pt x="93391" y="93408"/>
                  </a:lnTo>
                  <a:lnTo>
                    <a:pt x="93396" y="93411"/>
                  </a:lnTo>
                  <a:lnTo>
                    <a:pt x="93392" y="93406"/>
                  </a:lnTo>
                  <a:close/>
                  <a:moveTo>
                    <a:pt x="93379" y="93397"/>
                  </a:moveTo>
                  <a:lnTo>
                    <a:pt x="93380" y="93413"/>
                  </a:lnTo>
                  <a:lnTo>
                    <a:pt x="93391" y="93414"/>
                  </a:lnTo>
                  <a:lnTo>
                    <a:pt x="93391" y="93414"/>
                  </a:lnTo>
                  <a:lnTo>
                    <a:pt x="93391" y="93408"/>
                  </a:lnTo>
                  <a:lnTo>
                    <a:pt x="93391" y="93408"/>
                  </a:lnTo>
                  <a:lnTo>
                    <a:pt x="93379" y="93397"/>
                  </a:lnTo>
                  <a:close/>
                  <a:moveTo>
                    <a:pt x="93390" y="93428"/>
                  </a:moveTo>
                  <a:lnTo>
                    <a:pt x="93382" y="93429"/>
                  </a:lnTo>
                  <a:lnTo>
                    <a:pt x="93382" y="93429"/>
                  </a:lnTo>
                  <a:lnTo>
                    <a:pt x="93382" y="93434"/>
                  </a:lnTo>
                  <a:lnTo>
                    <a:pt x="93390" y="93428"/>
                  </a:lnTo>
                  <a:close/>
                  <a:moveTo>
                    <a:pt x="93389" y="93437"/>
                  </a:moveTo>
                  <a:lnTo>
                    <a:pt x="93383" y="93444"/>
                  </a:lnTo>
                  <a:lnTo>
                    <a:pt x="93383" y="93444"/>
                  </a:lnTo>
                  <a:lnTo>
                    <a:pt x="93386" y="93470"/>
                  </a:lnTo>
                  <a:lnTo>
                    <a:pt x="93389" y="93437"/>
                  </a:lnTo>
                  <a:close/>
                  <a:moveTo>
                    <a:pt x="0" y="84837"/>
                  </a:moveTo>
                  <a:lnTo>
                    <a:pt x="0" y="102128"/>
                  </a:lnTo>
                  <a:lnTo>
                    <a:pt x="93382" y="93429"/>
                  </a:lnTo>
                  <a:lnTo>
                    <a:pt x="93382" y="93429"/>
                  </a:lnTo>
                  <a:lnTo>
                    <a:pt x="93380" y="93413"/>
                  </a:lnTo>
                  <a:lnTo>
                    <a:pt x="0" y="84837"/>
                  </a:lnTo>
                  <a:close/>
                  <a:moveTo>
                    <a:pt x="93382" y="93434"/>
                  </a:moveTo>
                  <a:lnTo>
                    <a:pt x="21255" y="153435"/>
                  </a:lnTo>
                  <a:lnTo>
                    <a:pt x="33476" y="165666"/>
                  </a:lnTo>
                  <a:lnTo>
                    <a:pt x="93383" y="93444"/>
                  </a:lnTo>
                  <a:lnTo>
                    <a:pt x="93383" y="93444"/>
                  </a:lnTo>
                  <a:lnTo>
                    <a:pt x="93382" y="93434"/>
                  </a:lnTo>
                  <a:close/>
                  <a:moveTo>
                    <a:pt x="153331" y="21141"/>
                  </a:moveTo>
                  <a:lnTo>
                    <a:pt x="93422" y="93358"/>
                  </a:lnTo>
                  <a:lnTo>
                    <a:pt x="93420" y="93337"/>
                  </a:lnTo>
                  <a:lnTo>
                    <a:pt x="93418" y="93363"/>
                  </a:lnTo>
                  <a:lnTo>
                    <a:pt x="93404" y="93380"/>
                  </a:lnTo>
                  <a:lnTo>
                    <a:pt x="93404" y="93380"/>
                  </a:lnTo>
                  <a:lnTo>
                    <a:pt x="93394" y="93381"/>
                  </a:lnTo>
                  <a:lnTo>
                    <a:pt x="93394" y="93381"/>
                  </a:lnTo>
                  <a:lnTo>
                    <a:pt x="93393" y="93391"/>
                  </a:lnTo>
                  <a:lnTo>
                    <a:pt x="93393" y="93391"/>
                  </a:lnTo>
                  <a:lnTo>
                    <a:pt x="93394" y="93391"/>
                  </a:lnTo>
                  <a:lnTo>
                    <a:pt x="93394" y="93391"/>
                  </a:lnTo>
                  <a:lnTo>
                    <a:pt x="93393" y="93394"/>
                  </a:lnTo>
                  <a:lnTo>
                    <a:pt x="93393" y="93394"/>
                  </a:lnTo>
                  <a:lnTo>
                    <a:pt x="93396" y="93392"/>
                  </a:lnTo>
                  <a:lnTo>
                    <a:pt x="93415" y="93393"/>
                  </a:lnTo>
                  <a:lnTo>
                    <a:pt x="93415" y="93393"/>
                  </a:lnTo>
                  <a:lnTo>
                    <a:pt x="93415" y="93399"/>
                  </a:lnTo>
                  <a:lnTo>
                    <a:pt x="93410" y="93396"/>
                  </a:lnTo>
                  <a:lnTo>
                    <a:pt x="93414" y="93401"/>
                  </a:lnTo>
                  <a:lnTo>
                    <a:pt x="93414" y="93401"/>
                  </a:lnTo>
                  <a:lnTo>
                    <a:pt x="93413" y="93416"/>
                  </a:lnTo>
                  <a:lnTo>
                    <a:pt x="93413" y="93416"/>
                  </a:lnTo>
                  <a:lnTo>
                    <a:pt x="93407" y="93415"/>
                  </a:lnTo>
                  <a:lnTo>
                    <a:pt x="93407" y="93415"/>
                  </a:lnTo>
                  <a:lnTo>
                    <a:pt x="93410" y="93411"/>
                  </a:lnTo>
                  <a:lnTo>
                    <a:pt x="93406" y="93415"/>
                  </a:lnTo>
                  <a:lnTo>
                    <a:pt x="93406" y="93415"/>
                  </a:lnTo>
                  <a:lnTo>
                    <a:pt x="93391" y="93414"/>
                  </a:lnTo>
                  <a:lnTo>
                    <a:pt x="93391" y="93414"/>
                  </a:lnTo>
                  <a:lnTo>
                    <a:pt x="93390" y="93428"/>
                  </a:lnTo>
                  <a:lnTo>
                    <a:pt x="93390" y="93428"/>
                  </a:lnTo>
                  <a:lnTo>
                    <a:pt x="93390" y="93428"/>
                  </a:lnTo>
                  <a:lnTo>
                    <a:pt x="93390" y="93428"/>
                  </a:lnTo>
                  <a:lnTo>
                    <a:pt x="93390" y="93428"/>
                  </a:lnTo>
                  <a:lnTo>
                    <a:pt x="93389" y="93437"/>
                  </a:lnTo>
                  <a:lnTo>
                    <a:pt x="93397" y="93428"/>
                  </a:lnTo>
                  <a:lnTo>
                    <a:pt x="93412" y="93426"/>
                  </a:lnTo>
                  <a:lnTo>
                    <a:pt x="93412" y="93426"/>
                  </a:lnTo>
                  <a:lnTo>
                    <a:pt x="84837" y="186807"/>
                  </a:lnTo>
                  <a:lnTo>
                    <a:pt x="102128" y="186807"/>
                  </a:lnTo>
                  <a:lnTo>
                    <a:pt x="93429" y="93425"/>
                  </a:lnTo>
                  <a:lnTo>
                    <a:pt x="93429" y="93425"/>
                  </a:lnTo>
                  <a:lnTo>
                    <a:pt x="93434" y="93424"/>
                  </a:lnTo>
                  <a:lnTo>
                    <a:pt x="93434" y="93424"/>
                  </a:lnTo>
                  <a:lnTo>
                    <a:pt x="153435" y="165552"/>
                  </a:lnTo>
                  <a:lnTo>
                    <a:pt x="165665" y="153331"/>
                  </a:lnTo>
                  <a:lnTo>
                    <a:pt x="93443" y="93423"/>
                  </a:lnTo>
                  <a:lnTo>
                    <a:pt x="93443" y="93423"/>
                  </a:lnTo>
                  <a:lnTo>
                    <a:pt x="93470" y="93421"/>
                  </a:lnTo>
                  <a:lnTo>
                    <a:pt x="93437" y="93418"/>
                  </a:lnTo>
                  <a:lnTo>
                    <a:pt x="93437" y="93418"/>
                  </a:lnTo>
                  <a:lnTo>
                    <a:pt x="93427" y="93410"/>
                  </a:lnTo>
                  <a:lnTo>
                    <a:pt x="93426" y="93394"/>
                  </a:lnTo>
                  <a:lnTo>
                    <a:pt x="93426" y="93394"/>
                  </a:lnTo>
                  <a:lnTo>
                    <a:pt x="186806" y="101970"/>
                  </a:lnTo>
                  <a:lnTo>
                    <a:pt x="186806" y="84679"/>
                  </a:lnTo>
                  <a:lnTo>
                    <a:pt x="93424" y="93378"/>
                  </a:lnTo>
                  <a:lnTo>
                    <a:pt x="93424" y="93378"/>
                  </a:lnTo>
                  <a:lnTo>
                    <a:pt x="93423" y="93369"/>
                  </a:lnTo>
                  <a:lnTo>
                    <a:pt x="93423" y="93369"/>
                  </a:lnTo>
                  <a:lnTo>
                    <a:pt x="165551" y="33372"/>
                  </a:lnTo>
                  <a:lnTo>
                    <a:pt x="153331" y="21141"/>
                  </a:lnTo>
                  <a:close/>
                </a:path>
              </a:pathLst>
            </a:custGeom>
            <a:solidFill>
              <a:srgbClr val="334F86">
                <a:alpha val="37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0"/>
            <p:cNvSpPr/>
            <p:nvPr/>
          </p:nvSpPr>
          <p:spPr>
            <a:xfrm>
              <a:off x="-2696037" y="-3177189"/>
              <a:ext cx="14535912" cy="14535912"/>
            </a:xfrm>
            <a:custGeom>
              <a:avLst/>
              <a:gdLst/>
              <a:ahLst/>
              <a:cxnLst/>
              <a:rect l="l" t="t" r="r" b="b"/>
              <a:pathLst>
                <a:path w="209421" h="209421" extrusionOk="0">
                  <a:moveTo>
                    <a:pt x="201640" y="53560"/>
                  </a:moveTo>
                  <a:lnTo>
                    <a:pt x="104703" y="104693"/>
                  </a:lnTo>
                  <a:lnTo>
                    <a:pt x="104703" y="104693"/>
                  </a:lnTo>
                  <a:lnTo>
                    <a:pt x="209365" y="72210"/>
                  </a:lnTo>
                  <a:lnTo>
                    <a:pt x="201640" y="53560"/>
                  </a:lnTo>
                  <a:close/>
                  <a:moveTo>
                    <a:pt x="137081" y="0"/>
                  </a:moveTo>
                  <a:lnTo>
                    <a:pt x="104693" y="104703"/>
                  </a:lnTo>
                  <a:lnTo>
                    <a:pt x="155732" y="7730"/>
                  </a:lnTo>
                  <a:lnTo>
                    <a:pt x="137081" y="0"/>
                  </a:lnTo>
                  <a:close/>
                  <a:moveTo>
                    <a:pt x="72210" y="55"/>
                  </a:moveTo>
                  <a:lnTo>
                    <a:pt x="53559" y="7780"/>
                  </a:lnTo>
                  <a:lnTo>
                    <a:pt x="104693" y="104718"/>
                  </a:lnTo>
                  <a:lnTo>
                    <a:pt x="72210" y="55"/>
                  </a:lnTo>
                  <a:close/>
                  <a:moveTo>
                    <a:pt x="7730" y="53689"/>
                  </a:moveTo>
                  <a:lnTo>
                    <a:pt x="0" y="72339"/>
                  </a:lnTo>
                  <a:lnTo>
                    <a:pt x="104703" y="104728"/>
                  </a:lnTo>
                  <a:lnTo>
                    <a:pt x="7730" y="53689"/>
                  </a:lnTo>
                  <a:close/>
                  <a:moveTo>
                    <a:pt x="104717" y="104693"/>
                  </a:moveTo>
                  <a:lnTo>
                    <a:pt x="201690" y="155732"/>
                  </a:lnTo>
                  <a:lnTo>
                    <a:pt x="209420" y="137082"/>
                  </a:lnTo>
                  <a:lnTo>
                    <a:pt x="104717" y="104693"/>
                  </a:lnTo>
                  <a:close/>
                  <a:moveTo>
                    <a:pt x="104717" y="104728"/>
                  </a:moveTo>
                  <a:lnTo>
                    <a:pt x="55" y="137211"/>
                  </a:lnTo>
                  <a:lnTo>
                    <a:pt x="7780" y="155861"/>
                  </a:lnTo>
                  <a:lnTo>
                    <a:pt x="7780" y="155861"/>
                  </a:lnTo>
                  <a:lnTo>
                    <a:pt x="104717" y="104728"/>
                  </a:lnTo>
                  <a:close/>
                  <a:moveTo>
                    <a:pt x="104727" y="104703"/>
                  </a:moveTo>
                  <a:lnTo>
                    <a:pt x="137210" y="209366"/>
                  </a:lnTo>
                  <a:lnTo>
                    <a:pt x="155861" y="201641"/>
                  </a:lnTo>
                  <a:lnTo>
                    <a:pt x="104727" y="104703"/>
                  </a:lnTo>
                  <a:close/>
                  <a:moveTo>
                    <a:pt x="104727" y="104718"/>
                  </a:moveTo>
                  <a:lnTo>
                    <a:pt x="53688" y="201691"/>
                  </a:lnTo>
                  <a:lnTo>
                    <a:pt x="72339" y="209421"/>
                  </a:lnTo>
                  <a:lnTo>
                    <a:pt x="104727" y="104718"/>
                  </a:lnTo>
                  <a:close/>
                </a:path>
              </a:pathLst>
            </a:custGeom>
            <a:solidFill>
              <a:srgbClr val="334F86">
                <a:alpha val="37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7">
  <p:cSld name="CUSTOM_26">
    <p:bg>
      <p:bgPr>
        <a:gradFill>
          <a:gsLst>
            <a:gs pos="0">
              <a:schemeClr val="dk1"/>
            </a:gs>
            <a:gs pos="100000">
              <a:schemeClr val="lt1"/>
            </a:gs>
          </a:gsLst>
          <a:path path="circle">
            <a:fillToRect l="50000" t="50000" r="50000" b="50000"/>
          </a:path>
          <a:tileRect/>
        </a:gradFill>
        <a:effectLst/>
      </p:bgPr>
    </p:bg>
    <p:spTree>
      <p:nvGrpSpPr>
        <p:cNvPr id="1" name="Shape 1884"/>
        <p:cNvGrpSpPr/>
        <p:nvPr/>
      </p:nvGrpSpPr>
      <p:grpSpPr>
        <a:xfrm>
          <a:off x="0" y="0"/>
          <a:ext cx="0" cy="0"/>
          <a:chOff x="0" y="0"/>
          <a:chExt cx="0" cy="0"/>
        </a:xfrm>
      </p:grpSpPr>
      <p:sp>
        <p:nvSpPr>
          <p:cNvPr id="1885" name="Google Shape;1885;p31"/>
          <p:cNvSpPr/>
          <p:nvPr/>
        </p:nvSpPr>
        <p:spPr>
          <a:xfrm>
            <a:off x="16971" y="3741333"/>
            <a:ext cx="9126978" cy="775187"/>
          </a:xfrm>
          <a:custGeom>
            <a:avLst/>
            <a:gdLst/>
            <a:ahLst/>
            <a:cxnLst/>
            <a:rect l="l" t="t" r="r" b="b"/>
            <a:pathLst>
              <a:path w="144666" h="12287" extrusionOk="0">
                <a:moveTo>
                  <a:pt x="0" y="0"/>
                </a:moveTo>
                <a:lnTo>
                  <a:pt x="0" y="12286"/>
                </a:lnTo>
                <a:lnTo>
                  <a:pt x="144665" y="12286"/>
                </a:lnTo>
                <a:lnTo>
                  <a:pt x="1446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6" name="Google Shape;1886;p31"/>
          <p:cNvGrpSpPr/>
          <p:nvPr/>
        </p:nvGrpSpPr>
        <p:grpSpPr>
          <a:xfrm>
            <a:off x="86371" y="2110700"/>
            <a:ext cx="8989423" cy="2377805"/>
            <a:chOff x="86371" y="1731850"/>
            <a:chExt cx="8989423" cy="2377805"/>
          </a:xfrm>
        </p:grpSpPr>
        <p:sp>
          <p:nvSpPr>
            <p:cNvPr id="1887" name="Google Shape;1887;p31"/>
            <p:cNvSpPr/>
            <p:nvPr/>
          </p:nvSpPr>
          <p:spPr>
            <a:xfrm>
              <a:off x="8070959" y="2016577"/>
              <a:ext cx="1004834" cy="1785762"/>
            </a:xfrm>
            <a:custGeom>
              <a:avLst/>
              <a:gdLst/>
              <a:ahLst/>
              <a:cxnLst/>
              <a:rect l="l" t="t" r="r" b="b"/>
              <a:pathLst>
                <a:path w="15927" h="28305" extrusionOk="0">
                  <a:moveTo>
                    <a:pt x="2024" y="1"/>
                  </a:moveTo>
                  <a:cubicBezTo>
                    <a:pt x="1865" y="1"/>
                    <a:pt x="1904" y="655"/>
                    <a:pt x="1904" y="655"/>
                  </a:cubicBezTo>
                  <a:cubicBezTo>
                    <a:pt x="1904" y="655"/>
                    <a:pt x="1293" y="4"/>
                    <a:pt x="910" y="4"/>
                  </a:cubicBezTo>
                  <a:cubicBezTo>
                    <a:pt x="890" y="4"/>
                    <a:pt x="870" y="6"/>
                    <a:pt x="851" y="10"/>
                  </a:cubicBezTo>
                  <a:cubicBezTo>
                    <a:pt x="476" y="81"/>
                    <a:pt x="1" y="528"/>
                    <a:pt x="804" y="1118"/>
                  </a:cubicBezTo>
                  <a:cubicBezTo>
                    <a:pt x="1429" y="1577"/>
                    <a:pt x="1698" y="1691"/>
                    <a:pt x="1991" y="2289"/>
                  </a:cubicBezTo>
                  <a:cubicBezTo>
                    <a:pt x="2434" y="3203"/>
                    <a:pt x="3388" y="4196"/>
                    <a:pt x="3744" y="4718"/>
                  </a:cubicBezTo>
                  <a:cubicBezTo>
                    <a:pt x="4512" y="5826"/>
                    <a:pt x="5829" y="7338"/>
                    <a:pt x="5928" y="7452"/>
                  </a:cubicBezTo>
                  <a:cubicBezTo>
                    <a:pt x="5968" y="7650"/>
                    <a:pt x="5999" y="7848"/>
                    <a:pt x="6039" y="8046"/>
                  </a:cubicBezTo>
                  <a:cubicBezTo>
                    <a:pt x="6074" y="8513"/>
                    <a:pt x="6276" y="9197"/>
                    <a:pt x="6395" y="9866"/>
                  </a:cubicBezTo>
                  <a:cubicBezTo>
                    <a:pt x="6419" y="10060"/>
                    <a:pt x="6419" y="10258"/>
                    <a:pt x="6391" y="10452"/>
                  </a:cubicBezTo>
                  <a:lnTo>
                    <a:pt x="6391" y="10472"/>
                  </a:lnTo>
                  <a:cubicBezTo>
                    <a:pt x="6383" y="10551"/>
                    <a:pt x="6367" y="10630"/>
                    <a:pt x="6355" y="10697"/>
                  </a:cubicBezTo>
                  <a:lnTo>
                    <a:pt x="6253" y="11140"/>
                  </a:lnTo>
                  <a:cubicBezTo>
                    <a:pt x="6193" y="11417"/>
                    <a:pt x="6126" y="11750"/>
                    <a:pt x="6071" y="12110"/>
                  </a:cubicBezTo>
                  <a:cubicBezTo>
                    <a:pt x="5157" y="12181"/>
                    <a:pt x="5026" y="13926"/>
                    <a:pt x="4982" y="14761"/>
                  </a:cubicBezTo>
                  <a:cubicBezTo>
                    <a:pt x="4982" y="14828"/>
                    <a:pt x="4978" y="14927"/>
                    <a:pt x="4978" y="15050"/>
                  </a:cubicBezTo>
                  <a:cubicBezTo>
                    <a:pt x="4883" y="15188"/>
                    <a:pt x="4785" y="15350"/>
                    <a:pt x="4666" y="15548"/>
                  </a:cubicBezTo>
                  <a:cubicBezTo>
                    <a:pt x="4179" y="16343"/>
                    <a:pt x="3934" y="16672"/>
                    <a:pt x="3673" y="17404"/>
                  </a:cubicBezTo>
                  <a:cubicBezTo>
                    <a:pt x="3408" y="18136"/>
                    <a:pt x="3558" y="18646"/>
                    <a:pt x="3898" y="18848"/>
                  </a:cubicBezTo>
                  <a:cubicBezTo>
                    <a:pt x="3967" y="18889"/>
                    <a:pt x="4039" y="18907"/>
                    <a:pt x="4111" y="18907"/>
                  </a:cubicBezTo>
                  <a:cubicBezTo>
                    <a:pt x="4393" y="18907"/>
                    <a:pt x="4687" y="18634"/>
                    <a:pt x="4927" y="18413"/>
                  </a:cubicBezTo>
                  <a:cubicBezTo>
                    <a:pt x="4947" y="18389"/>
                    <a:pt x="4963" y="18365"/>
                    <a:pt x="4978" y="18338"/>
                  </a:cubicBezTo>
                  <a:cubicBezTo>
                    <a:pt x="4982" y="18686"/>
                    <a:pt x="4982" y="18911"/>
                    <a:pt x="4982" y="18911"/>
                  </a:cubicBezTo>
                  <a:lnTo>
                    <a:pt x="5042" y="18911"/>
                  </a:lnTo>
                  <a:cubicBezTo>
                    <a:pt x="4939" y="19082"/>
                    <a:pt x="4820" y="19287"/>
                    <a:pt x="4812" y="19398"/>
                  </a:cubicBezTo>
                  <a:cubicBezTo>
                    <a:pt x="4812" y="19426"/>
                    <a:pt x="4812" y="19454"/>
                    <a:pt x="4812" y="19481"/>
                  </a:cubicBezTo>
                  <a:cubicBezTo>
                    <a:pt x="4828" y="19782"/>
                    <a:pt x="5046" y="19841"/>
                    <a:pt x="5354" y="19853"/>
                  </a:cubicBezTo>
                  <a:lnTo>
                    <a:pt x="5362" y="19853"/>
                  </a:lnTo>
                  <a:lnTo>
                    <a:pt x="5255" y="21001"/>
                  </a:lnTo>
                  <a:lnTo>
                    <a:pt x="4998" y="23675"/>
                  </a:lnTo>
                  <a:cubicBezTo>
                    <a:pt x="5192" y="23751"/>
                    <a:pt x="5394" y="23814"/>
                    <a:pt x="5600" y="23861"/>
                  </a:cubicBezTo>
                  <a:cubicBezTo>
                    <a:pt x="5437" y="24965"/>
                    <a:pt x="5299" y="26323"/>
                    <a:pt x="5200" y="27715"/>
                  </a:cubicBezTo>
                  <a:cubicBezTo>
                    <a:pt x="5283" y="27775"/>
                    <a:pt x="5366" y="27826"/>
                    <a:pt x="5457" y="27870"/>
                  </a:cubicBezTo>
                  <a:cubicBezTo>
                    <a:pt x="5457" y="27988"/>
                    <a:pt x="5461" y="28135"/>
                    <a:pt x="5477" y="28305"/>
                  </a:cubicBezTo>
                  <a:lnTo>
                    <a:pt x="7273" y="28305"/>
                  </a:lnTo>
                  <a:cubicBezTo>
                    <a:pt x="7281" y="28242"/>
                    <a:pt x="7293" y="28182"/>
                    <a:pt x="7305" y="28111"/>
                  </a:cubicBezTo>
                  <a:cubicBezTo>
                    <a:pt x="7321" y="28044"/>
                    <a:pt x="7333" y="28016"/>
                    <a:pt x="7341" y="27973"/>
                  </a:cubicBezTo>
                  <a:lnTo>
                    <a:pt x="7633" y="27878"/>
                  </a:lnTo>
                  <a:cubicBezTo>
                    <a:pt x="7792" y="26647"/>
                    <a:pt x="7966" y="24910"/>
                    <a:pt x="7966" y="24910"/>
                  </a:cubicBezTo>
                  <a:cubicBezTo>
                    <a:pt x="7966" y="24910"/>
                    <a:pt x="8096" y="26627"/>
                    <a:pt x="8373" y="27854"/>
                  </a:cubicBezTo>
                  <a:cubicBezTo>
                    <a:pt x="8480" y="27929"/>
                    <a:pt x="8599" y="27981"/>
                    <a:pt x="8722" y="28012"/>
                  </a:cubicBezTo>
                  <a:cubicBezTo>
                    <a:pt x="8730" y="28048"/>
                    <a:pt x="8737" y="28075"/>
                    <a:pt x="8745" y="28111"/>
                  </a:cubicBezTo>
                  <a:cubicBezTo>
                    <a:pt x="8757" y="28147"/>
                    <a:pt x="8769" y="28242"/>
                    <a:pt x="8781" y="28305"/>
                  </a:cubicBezTo>
                  <a:lnTo>
                    <a:pt x="10577" y="28305"/>
                  </a:lnTo>
                  <a:cubicBezTo>
                    <a:pt x="10589" y="28083"/>
                    <a:pt x="10601" y="27905"/>
                    <a:pt x="10597" y="27759"/>
                  </a:cubicBezTo>
                  <a:cubicBezTo>
                    <a:pt x="10664" y="27723"/>
                    <a:pt x="10728" y="27676"/>
                    <a:pt x="10783" y="27620"/>
                  </a:cubicBezTo>
                  <a:cubicBezTo>
                    <a:pt x="10641" y="26528"/>
                    <a:pt x="10439" y="25120"/>
                    <a:pt x="10201" y="23956"/>
                  </a:cubicBezTo>
                  <a:cubicBezTo>
                    <a:pt x="10641" y="23893"/>
                    <a:pt x="10902" y="23834"/>
                    <a:pt x="10902" y="23834"/>
                  </a:cubicBezTo>
                  <a:lnTo>
                    <a:pt x="10447" y="21040"/>
                  </a:lnTo>
                  <a:lnTo>
                    <a:pt x="10253" y="19853"/>
                  </a:lnTo>
                  <a:lnTo>
                    <a:pt x="10380" y="19853"/>
                  </a:lnTo>
                  <a:cubicBezTo>
                    <a:pt x="10684" y="19841"/>
                    <a:pt x="10902" y="19782"/>
                    <a:pt x="10918" y="19481"/>
                  </a:cubicBezTo>
                  <a:cubicBezTo>
                    <a:pt x="10918" y="19450"/>
                    <a:pt x="10922" y="19426"/>
                    <a:pt x="10922" y="19398"/>
                  </a:cubicBezTo>
                  <a:cubicBezTo>
                    <a:pt x="10914" y="19287"/>
                    <a:pt x="10799" y="19082"/>
                    <a:pt x="10688" y="18915"/>
                  </a:cubicBezTo>
                  <a:lnTo>
                    <a:pt x="10767" y="18915"/>
                  </a:lnTo>
                  <a:cubicBezTo>
                    <a:pt x="10767" y="18915"/>
                    <a:pt x="10767" y="18690"/>
                    <a:pt x="10775" y="18342"/>
                  </a:cubicBezTo>
                  <a:cubicBezTo>
                    <a:pt x="10787" y="18369"/>
                    <a:pt x="10803" y="18393"/>
                    <a:pt x="10823" y="18417"/>
                  </a:cubicBezTo>
                  <a:cubicBezTo>
                    <a:pt x="11063" y="18638"/>
                    <a:pt x="11358" y="18909"/>
                    <a:pt x="11641" y="18909"/>
                  </a:cubicBezTo>
                  <a:cubicBezTo>
                    <a:pt x="11712" y="18909"/>
                    <a:pt x="11783" y="18892"/>
                    <a:pt x="11851" y="18852"/>
                  </a:cubicBezTo>
                  <a:cubicBezTo>
                    <a:pt x="12192" y="18654"/>
                    <a:pt x="12342" y="18140"/>
                    <a:pt x="12081" y="17408"/>
                  </a:cubicBezTo>
                  <a:cubicBezTo>
                    <a:pt x="11816" y="16676"/>
                    <a:pt x="11571" y="16351"/>
                    <a:pt x="11084" y="15552"/>
                  </a:cubicBezTo>
                  <a:cubicBezTo>
                    <a:pt x="10965" y="15354"/>
                    <a:pt x="10866" y="15192"/>
                    <a:pt x="10775" y="15054"/>
                  </a:cubicBezTo>
                  <a:cubicBezTo>
                    <a:pt x="10775" y="14931"/>
                    <a:pt x="10767" y="14832"/>
                    <a:pt x="10767" y="14769"/>
                  </a:cubicBezTo>
                  <a:cubicBezTo>
                    <a:pt x="10736" y="14108"/>
                    <a:pt x="10645" y="12877"/>
                    <a:pt x="10162" y="12359"/>
                  </a:cubicBezTo>
                  <a:cubicBezTo>
                    <a:pt x="10130" y="12027"/>
                    <a:pt x="10075" y="11702"/>
                    <a:pt x="9992" y="11378"/>
                  </a:cubicBezTo>
                  <a:lnTo>
                    <a:pt x="9996" y="11378"/>
                  </a:lnTo>
                  <a:cubicBezTo>
                    <a:pt x="9996" y="11378"/>
                    <a:pt x="9707" y="10191"/>
                    <a:pt x="9766" y="9629"/>
                  </a:cubicBezTo>
                  <a:cubicBezTo>
                    <a:pt x="9810" y="9162"/>
                    <a:pt x="9869" y="8746"/>
                    <a:pt x="9913" y="8450"/>
                  </a:cubicBezTo>
                  <a:lnTo>
                    <a:pt x="9988" y="7983"/>
                  </a:lnTo>
                  <a:cubicBezTo>
                    <a:pt x="10015" y="7809"/>
                    <a:pt x="10043" y="7634"/>
                    <a:pt x="10063" y="7468"/>
                  </a:cubicBezTo>
                  <a:cubicBezTo>
                    <a:pt x="10858" y="6641"/>
                    <a:pt x="11476" y="5340"/>
                    <a:pt x="11927" y="4900"/>
                  </a:cubicBezTo>
                  <a:cubicBezTo>
                    <a:pt x="13683" y="3187"/>
                    <a:pt x="13308" y="3207"/>
                    <a:pt x="13814" y="2443"/>
                  </a:cubicBezTo>
                  <a:cubicBezTo>
                    <a:pt x="14396" y="1565"/>
                    <a:pt x="14605" y="1505"/>
                    <a:pt x="15171" y="971"/>
                  </a:cubicBezTo>
                  <a:cubicBezTo>
                    <a:pt x="15927" y="259"/>
                    <a:pt x="15527" y="89"/>
                    <a:pt x="15147" y="14"/>
                  </a:cubicBezTo>
                  <a:cubicBezTo>
                    <a:pt x="15129" y="10"/>
                    <a:pt x="15110" y="8"/>
                    <a:pt x="15090" y="8"/>
                  </a:cubicBezTo>
                  <a:cubicBezTo>
                    <a:pt x="14706" y="8"/>
                    <a:pt x="14091" y="663"/>
                    <a:pt x="14091" y="663"/>
                  </a:cubicBezTo>
                  <a:cubicBezTo>
                    <a:pt x="14091" y="663"/>
                    <a:pt x="14130" y="9"/>
                    <a:pt x="13974" y="9"/>
                  </a:cubicBezTo>
                  <a:cubicBezTo>
                    <a:pt x="13958" y="9"/>
                    <a:pt x="13941" y="15"/>
                    <a:pt x="13921" y="29"/>
                  </a:cubicBezTo>
                  <a:cubicBezTo>
                    <a:pt x="13790" y="120"/>
                    <a:pt x="13810" y="912"/>
                    <a:pt x="13683" y="1141"/>
                  </a:cubicBezTo>
                  <a:cubicBezTo>
                    <a:pt x="13553" y="1367"/>
                    <a:pt x="13023" y="1988"/>
                    <a:pt x="12425" y="2661"/>
                  </a:cubicBezTo>
                  <a:cubicBezTo>
                    <a:pt x="12164" y="2958"/>
                    <a:pt x="11131" y="4390"/>
                    <a:pt x="10736" y="4722"/>
                  </a:cubicBezTo>
                  <a:cubicBezTo>
                    <a:pt x="10340" y="5051"/>
                    <a:pt x="9256" y="6016"/>
                    <a:pt x="9256" y="6016"/>
                  </a:cubicBezTo>
                  <a:lnTo>
                    <a:pt x="8888" y="6095"/>
                  </a:lnTo>
                  <a:cubicBezTo>
                    <a:pt x="8737" y="6008"/>
                    <a:pt x="8559" y="5866"/>
                    <a:pt x="8567" y="5680"/>
                  </a:cubicBezTo>
                  <a:cubicBezTo>
                    <a:pt x="8579" y="5498"/>
                    <a:pt x="8571" y="5340"/>
                    <a:pt x="8571" y="5161"/>
                  </a:cubicBezTo>
                  <a:cubicBezTo>
                    <a:pt x="8710" y="5011"/>
                    <a:pt x="8821" y="4841"/>
                    <a:pt x="8904" y="4655"/>
                  </a:cubicBezTo>
                  <a:lnTo>
                    <a:pt x="8923" y="4655"/>
                  </a:lnTo>
                  <a:cubicBezTo>
                    <a:pt x="8941" y="4657"/>
                    <a:pt x="8959" y="4659"/>
                    <a:pt x="8976" y="4659"/>
                  </a:cubicBezTo>
                  <a:cubicBezTo>
                    <a:pt x="9070" y="4659"/>
                    <a:pt x="9154" y="4622"/>
                    <a:pt x="9200" y="4552"/>
                  </a:cubicBezTo>
                  <a:cubicBezTo>
                    <a:pt x="9230" y="4605"/>
                    <a:pt x="9290" y="4627"/>
                    <a:pt x="9358" y="4627"/>
                  </a:cubicBezTo>
                  <a:cubicBezTo>
                    <a:pt x="9438" y="4627"/>
                    <a:pt x="9530" y="4597"/>
                    <a:pt x="9596" y="4552"/>
                  </a:cubicBezTo>
                  <a:cubicBezTo>
                    <a:pt x="9719" y="4469"/>
                    <a:pt x="9731" y="4291"/>
                    <a:pt x="9675" y="4113"/>
                  </a:cubicBezTo>
                  <a:cubicBezTo>
                    <a:pt x="9778" y="4109"/>
                    <a:pt x="9861" y="4022"/>
                    <a:pt x="9857" y="3919"/>
                  </a:cubicBezTo>
                  <a:cubicBezTo>
                    <a:pt x="9869" y="3733"/>
                    <a:pt x="9715" y="3642"/>
                    <a:pt x="9553" y="3602"/>
                  </a:cubicBezTo>
                  <a:lnTo>
                    <a:pt x="9758" y="3500"/>
                  </a:lnTo>
                  <a:lnTo>
                    <a:pt x="9580" y="3207"/>
                  </a:lnTo>
                  <a:cubicBezTo>
                    <a:pt x="9462" y="3262"/>
                    <a:pt x="9339" y="3306"/>
                    <a:pt x="9216" y="3345"/>
                  </a:cubicBezTo>
                  <a:cubicBezTo>
                    <a:pt x="9165" y="3021"/>
                    <a:pt x="9074" y="2388"/>
                    <a:pt x="9062" y="1925"/>
                  </a:cubicBezTo>
                  <a:cubicBezTo>
                    <a:pt x="9062" y="1893"/>
                    <a:pt x="9058" y="1858"/>
                    <a:pt x="9058" y="1822"/>
                  </a:cubicBezTo>
                  <a:cubicBezTo>
                    <a:pt x="9062" y="1189"/>
                    <a:pt x="9311" y="314"/>
                    <a:pt x="8987" y="144"/>
                  </a:cubicBezTo>
                  <a:cubicBezTo>
                    <a:pt x="8884" y="91"/>
                    <a:pt x="8786" y="70"/>
                    <a:pt x="8689" y="70"/>
                  </a:cubicBezTo>
                  <a:cubicBezTo>
                    <a:pt x="8484" y="70"/>
                    <a:pt x="8283" y="165"/>
                    <a:pt x="8049" y="251"/>
                  </a:cubicBezTo>
                  <a:cubicBezTo>
                    <a:pt x="7990" y="271"/>
                    <a:pt x="7930" y="287"/>
                    <a:pt x="7871" y="295"/>
                  </a:cubicBezTo>
                  <a:cubicBezTo>
                    <a:pt x="7837" y="300"/>
                    <a:pt x="7804" y="302"/>
                    <a:pt x="7771" y="302"/>
                  </a:cubicBezTo>
                  <a:cubicBezTo>
                    <a:pt x="7578" y="302"/>
                    <a:pt x="7399" y="219"/>
                    <a:pt x="7064" y="144"/>
                  </a:cubicBezTo>
                  <a:cubicBezTo>
                    <a:pt x="7026" y="136"/>
                    <a:pt x="6990" y="132"/>
                    <a:pt x="6956" y="132"/>
                  </a:cubicBezTo>
                  <a:cubicBezTo>
                    <a:pt x="6557" y="132"/>
                    <a:pt x="6429" y="678"/>
                    <a:pt x="6601" y="1418"/>
                  </a:cubicBezTo>
                  <a:cubicBezTo>
                    <a:pt x="6632" y="1569"/>
                    <a:pt x="6660" y="1723"/>
                    <a:pt x="6672" y="1877"/>
                  </a:cubicBezTo>
                  <a:cubicBezTo>
                    <a:pt x="6715" y="2368"/>
                    <a:pt x="6704" y="2859"/>
                    <a:pt x="6632" y="3345"/>
                  </a:cubicBezTo>
                  <a:cubicBezTo>
                    <a:pt x="6367" y="3270"/>
                    <a:pt x="6193" y="3203"/>
                    <a:pt x="6193" y="3203"/>
                  </a:cubicBezTo>
                  <a:lnTo>
                    <a:pt x="6051" y="3559"/>
                  </a:lnTo>
                  <a:lnTo>
                    <a:pt x="6205" y="3622"/>
                  </a:lnTo>
                  <a:cubicBezTo>
                    <a:pt x="6071" y="3666"/>
                    <a:pt x="5960" y="3757"/>
                    <a:pt x="5972" y="3915"/>
                  </a:cubicBezTo>
                  <a:cubicBezTo>
                    <a:pt x="5972" y="4018"/>
                    <a:pt x="6051" y="4101"/>
                    <a:pt x="6154" y="4109"/>
                  </a:cubicBezTo>
                  <a:cubicBezTo>
                    <a:pt x="6098" y="4287"/>
                    <a:pt x="6071" y="4433"/>
                    <a:pt x="6233" y="4548"/>
                  </a:cubicBezTo>
                  <a:cubicBezTo>
                    <a:pt x="6314" y="4606"/>
                    <a:pt x="6397" y="4634"/>
                    <a:pt x="6468" y="4634"/>
                  </a:cubicBezTo>
                  <a:cubicBezTo>
                    <a:pt x="6538" y="4634"/>
                    <a:pt x="6597" y="4606"/>
                    <a:pt x="6628" y="4548"/>
                  </a:cubicBezTo>
                  <a:cubicBezTo>
                    <a:pt x="6675" y="4618"/>
                    <a:pt x="6759" y="4655"/>
                    <a:pt x="6853" y="4655"/>
                  </a:cubicBezTo>
                  <a:cubicBezTo>
                    <a:pt x="6870" y="4655"/>
                    <a:pt x="6888" y="4653"/>
                    <a:pt x="6905" y="4651"/>
                  </a:cubicBezTo>
                  <a:cubicBezTo>
                    <a:pt x="6941" y="4647"/>
                    <a:pt x="6973" y="4639"/>
                    <a:pt x="7004" y="4623"/>
                  </a:cubicBezTo>
                  <a:cubicBezTo>
                    <a:pt x="7095" y="4821"/>
                    <a:pt x="7218" y="5007"/>
                    <a:pt x="7364" y="5165"/>
                  </a:cubicBezTo>
                  <a:cubicBezTo>
                    <a:pt x="7364" y="5343"/>
                    <a:pt x="7364" y="5537"/>
                    <a:pt x="7372" y="5676"/>
                  </a:cubicBezTo>
                  <a:cubicBezTo>
                    <a:pt x="7376" y="5814"/>
                    <a:pt x="7202" y="6004"/>
                    <a:pt x="7048" y="6091"/>
                  </a:cubicBezTo>
                  <a:cubicBezTo>
                    <a:pt x="7040" y="6091"/>
                    <a:pt x="6719" y="6044"/>
                    <a:pt x="6470" y="5984"/>
                  </a:cubicBezTo>
                  <a:lnTo>
                    <a:pt x="6482" y="5965"/>
                  </a:lnTo>
                  <a:cubicBezTo>
                    <a:pt x="6245" y="5553"/>
                    <a:pt x="5659" y="5047"/>
                    <a:pt x="5263" y="4718"/>
                  </a:cubicBezTo>
                  <a:cubicBezTo>
                    <a:pt x="4868" y="4386"/>
                    <a:pt x="3981" y="3262"/>
                    <a:pt x="3716" y="2965"/>
                  </a:cubicBezTo>
                  <a:cubicBezTo>
                    <a:pt x="3119" y="2289"/>
                    <a:pt x="2569" y="1592"/>
                    <a:pt x="2438" y="1363"/>
                  </a:cubicBezTo>
                  <a:cubicBezTo>
                    <a:pt x="2312" y="1137"/>
                    <a:pt x="2209" y="116"/>
                    <a:pt x="2078" y="22"/>
                  </a:cubicBezTo>
                  <a:cubicBezTo>
                    <a:pt x="2058" y="7"/>
                    <a:pt x="2040" y="1"/>
                    <a:pt x="20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1"/>
            <p:cNvSpPr/>
            <p:nvPr/>
          </p:nvSpPr>
          <p:spPr>
            <a:xfrm>
              <a:off x="1064650" y="2098216"/>
              <a:ext cx="1005087" cy="1785762"/>
            </a:xfrm>
            <a:custGeom>
              <a:avLst/>
              <a:gdLst/>
              <a:ahLst/>
              <a:cxnLst/>
              <a:rect l="l" t="t" r="r" b="b"/>
              <a:pathLst>
                <a:path w="15931" h="28305" extrusionOk="0">
                  <a:moveTo>
                    <a:pt x="910" y="0"/>
                  </a:moveTo>
                  <a:cubicBezTo>
                    <a:pt x="890" y="0"/>
                    <a:pt x="870" y="2"/>
                    <a:pt x="852" y="6"/>
                  </a:cubicBezTo>
                  <a:cubicBezTo>
                    <a:pt x="472" y="81"/>
                    <a:pt x="1" y="524"/>
                    <a:pt x="808" y="1114"/>
                  </a:cubicBezTo>
                  <a:cubicBezTo>
                    <a:pt x="1429" y="1572"/>
                    <a:pt x="1702" y="1687"/>
                    <a:pt x="1995" y="2289"/>
                  </a:cubicBezTo>
                  <a:cubicBezTo>
                    <a:pt x="2438" y="3199"/>
                    <a:pt x="3388" y="4196"/>
                    <a:pt x="3752" y="4714"/>
                  </a:cubicBezTo>
                  <a:cubicBezTo>
                    <a:pt x="4512" y="5822"/>
                    <a:pt x="5833" y="7334"/>
                    <a:pt x="5932" y="7448"/>
                  </a:cubicBezTo>
                  <a:cubicBezTo>
                    <a:pt x="5968" y="7646"/>
                    <a:pt x="6007" y="7844"/>
                    <a:pt x="6047" y="8046"/>
                  </a:cubicBezTo>
                  <a:cubicBezTo>
                    <a:pt x="6075" y="8513"/>
                    <a:pt x="6284" y="9193"/>
                    <a:pt x="6403" y="9862"/>
                  </a:cubicBezTo>
                  <a:cubicBezTo>
                    <a:pt x="6419" y="10060"/>
                    <a:pt x="6419" y="10258"/>
                    <a:pt x="6395" y="10456"/>
                  </a:cubicBezTo>
                  <a:lnTo>
                    <a:pt x="6395" y="10471"/>
                  </a:lnTo>
                  <a:cubicBezTo>
                    <a:pt x="6387" y="10547"/>
                    <a:pt x="6375" y="10618"/>
                    <a:pt x="6355" y="10693"/>
                  </a:cubicBezTo>
                  <a:cubicBezTo>
                    <a:pt x="6332" y="10816"/>
                    <a:pt x="6296" y="10970"/>
                    <a:pt x="6257" y="11140"/>
                  </a:cubicBezTo>
                  <a:cubicBezTo>
                    <a:pt x="6197" y="11417"/>
                    <a:pt x="6130" y="11753"/>
                    <a:pt x="6075" y="12110"/>
                  </a:cubicBezTo>
                  <a:cubicBezTo>
                    <a:pt x="5161" y="12177"/>
                    <a:pt x="5030" y="13922"/>
                    <a:pt x="4986" y="14765"/>
                  </a:cubicBezTo>
                  <a:cubicBezTo>
                    <a:pt x="4986" y="14824"/>
                    <a:pt x="4982" y="14923"/>
                    <a:pt x="4982" y="15046"/>
                  </a:cubicBezTo>
                  <a:cubicBezTo>
                    <a:pt x="4887" y="15184"/>
                    <a:pt x="4789" y="15346"/>
                    <a:pt x="4670" y="15544"/>
                  </a:cubicBezTo>
                  <a:cubicBezTo>
                    <a:pt x="4187" y="16343"/>
                    <a:pt x="3938" y="16668"/>
                    <a:pt x="3677" y="17400"/>
                  </a:cubicBezTo>
                  <a:cubicBezTo>
                    <a:pt x="3416" y="18132"/>
                    <a:pt x="3562" y="18646"/>
                    <a:pt x="3902" y="18844"/>
                  </a:cubicBezTo>
                  <a:cubicBezTo>
                    <a:pt x="3972" y="18884"/>
                    <a:pt x="4043" y="18901"/>
                    <a:pt x="4115" y="18901"/>
                  </a:cubicBezTo>
                  <a:cubicBezTo>
                    <a:pt x="4398" y="18901"/>
                    <a:pt x="4691" y="18630"/>
                    <a:pt x="4931" y="18409"/>
                  </a:cubicBezTo>
                  <a:cubicBezTo>
                    <a:pt x="4951" y="18385"/>
                    <a:pt x="4967" y="18361"/>
                    <a:pt x="4982" y="18334"/>
                  </a:cubicBezTo>
                  <a:cubicBezTo>
                    <a:pt x="4982" y="18682"/>
                    <a:pt x="4986" y="18907"/>
                    <a:pt x="4986" y="18907"/>
                  </a:cubicBezTo>
                  <a:lnTo>
                    <a:pt x="5046" y="18907"/>
                  </a:lnTo>
                  <a:cubicBezTo>
                    <a:pt x="4943" y="19074"/>
                    <a:pt x="4824" y="19279"/>
                    <a:pt x="4820" y="19390"/>
                  </a:cubicBezTo>
                  <a:cubicBezTo>
                    <a:pt x="4816" y="19418"/>
                    <a:pt x="4816" y="19446"/>
                    <a:pt x="4820" y="19473"/>
                  </a:cubicBezTo>
                  <a:cubicBezTo>
                    <a:pt x="4832" y="19774"/>
                    <a:pt x="5050" y="19833"/>
                    <a:pt x="5358" y="19845"/>
                  </a:cubicBezTo>
                  <a:lnTo>
                    <a:pt x="5366" y="19845"/>
                  </a:lnTo>
                  <a:lnTo>
                    <a:pt x="5255" y="21001"/>
                  </a:lnTo>
                  <a:lnTo>
                    <a:pt x="5002" y="23675"/>
                  </a:lnTo>
                  <a:cubicBezTo>
                    <a:pt x="5196" y="23755"/>
                    <a:pt x="5398" y="23818"/>
                    <a:pt x="5604" y="23865"/>
                  </a:cubicBezTo>
                  <a:cubicBezTo>
                    <a:pt x="5441" y="24965"/>
                    <a:pt x="5303" y="26322"/>
                    <a:pt x="5204" y="27719"/>
                  </a:cubicBezTo>
                  <a:cubicBezTo>
                    <a:pt x="5283" y="27775"/>
                    <a:pt x="5370" y="27826"/>
                    <a:pt x="5457" y="27870"/>
                  </a:cubicBezTo>
                  <a:cubicBezTo>
                    <a:pt x="5461" y="27996"/>
                    <a:pt x="5465" y="28139"/>
                    <a:pt x="5481" y="28305"/>
                  </a:cubicBezTo>
                  <a:lnTo>
                    <a:pt x="7277" y="28305"/>
                  </a:lnTo>
                  <a:cubicBezTo>
                    <a:pt x="7285" y="28242"/>
                    <a:pt x="7293" y="28178"/>
                    <a:pt x="7309" y="28119"/>
                  </a:cubicBezTo>
                  <a:cubicBezTo>
                    <a:pt x="7325" y="28064"/>
                    <a:pt x="7337" y="28024"/>
                    <a:pt x="7345" y="27976"/>
                  </a:cubicBezTo>
                  <a:lnTo>
                    <a:pt x="7637" y="27881"/>
                  </a:lnTo>
                  <a:cubicBezTo>
                    <a:pt x="7796" y="26651"/>
                    <a:pt x="7962" y="24914"/>
                    <a:pt x="7962" y="24914"/>
                  </a:cubicBezTo>
                  <a:cubicBezTo>
                    <a:pt x="7962" y="24914"/>
                    <a:pt x="8100" y="26635"/>
                    <a:pt x="8377" y="27858"/>
                  </a:cubicBezTo>
                  <a:cubicBezTo>
                    <a:pt x="8484" y="27933"/>
                    <a:pt x="8599" y="27984"/>
                    <a:pt x="8726" y="28016"/>
                  </a:cubicBezTo>
                  <a:cubicBezTo>
                    <a:pt x="8734" y="28048"/>
                    <a:pt x="8741" y="28083"/>
                    <a:pt x="8749" y="28119"/>
                  </a:cubicBezTo>
                  <a:cubicBezTo>
                    <a:pt x="8765" y="28182"/>
                    <a:pt x="8773" y="28246"/>
                    <a:pt x="8785" y="28305"/>
                  </a:cubicBezTo>
                  <a:lnTo>
                    <a:pt x="10581" y="28305"/>
                  </a:lnTo>
                  <a:cubicBezTo>
                    <a:pt x="10593" y="28087"/>
                    <a:pt x="10605" y="27905"/>
                    <a:pt x="10601" y="27767"/>
                  </a:cubicBezTo>
                  <a:cubicBezTo>
                    <a:pt x="10668" y="27727"/>
                    <a:pt x="10732" y="27680"/>
                    <a:pt x="10787" y="27624"/>
                  </a:cubicBezTo>
                  <a:cubicBezTo>
                    <a:pt x="10641" y="26532"/>
                    <a:pt x="10443" y="25120"/>
                    <a:pt x="10205" y="23960"/>
                  </a:cubicBezTo>
                  <a:cubicBezTo>
                    <a:pt x="10645" y="23893"/>
                    <a:pt x="10906" y="23834"/>
                    <a:pt x="10906" y="23834"/>
                  </a:cubicBezTo>
                  <a:lnTo>
                    <a:pt x="10451" y="21040"/>
                  </a:lnTo>
                  <a:lnTo>
                    <a:pt x="10253" y="19853"/>
                  </a:lnTo>
                  <a:lnTo>
                    <a:pt x="10383" y="19853"/>
                  </a:lnTo>
                  <a:cubicBezTo>
                    <a:pt x="10688" y="19845"/>
                    <a:pt x="10906" y="19786"/>
                    <a:pt x="10922" y="19481"/>
                  </a:cubicBezTo>
                  <a:cubicBezTo>
                    <a:pt x="10926" y="19453"/>
                    <a:pt x="10926" y="19426"/>
                    <a:pt x="10922" y="19398"/>
                  </a:cubicBezTo>
                  <a:cubicBezTo>
                    <a:pt x="10918" y="19291"/>
                    <a:pt x="10799" y="19081"/>
                    <a:pt x="10692" y="18919"/>
                  </a:cubicBezTo>
                  <a:lnTo>
                    <a:pt x="10775" y="18919"/>
                  </a:lnTo>
                  <a:cubicBezTo>
                    <a:pt x="10775" y="18919"/>
                    <a:pt x="10775" y="18690"/>
                    <a:pt x="10779" y="18346"/>
                  </a:cubicBezTo>
                  <a:cubicBezTo>
                    <a:pt x="10791" y="18373"/>
                    <a:pt x="10807" y="18397"/>
                    <a:pt x="10827" y="18421"/>
                  </a:cubicBezTo>
                  <a:cubicBezTo>
                    <a:pt x="11070" y="18642"/>
                    <a:pt x="11361" y="18913"/>
                    <a:pt x="11644" y="18913"/>
                  </a:cubicBezTo>
                  <a:cubicBezTo>
                    <a:pt x="11715" y="18913"/>
                    <a:pt x="11786" y="18896"/>
                    <a:pt x="11855" y="18856"/>
                  </a:cubicBezTo>
                  <a:cubicBezTo>
                    <a:pt x="12204" y="18658"/>
                    <a:pt x="12346" y="18144"/>
                    <a:pt x="12085" y="17412"/>
                  </a:cubicBezTo>
                  <a:cubicBezTo>
                    <a:pt x="11824" y="16680"/>
                    <a:pt x="11575" y="16351"/>
                    <a:pt x="11092" y="15556"/>
                  </a:cubicBezTo>
                  <a:cubicBezTo>
                    <a:pt x="10973" y="15358"/>
                    <a:pt x="10866" y="15196"/>
                    <a:pt x="10779" y="15057"/>
                  </a:cubicBezTo>
                  <a:cubicBezTo>
                    <a:pt x="10779" y="14931"/>
                    <a:pt x="10775" y="14832"/>
                    <a:pt x="10767" y="14772"/>
                  </a:cubicBezTo>
                  <a:cubicBezTo>
                    <a:pt x="10740" y="14112"/>
                    <a:pt x="10649" y="12885"/>
                    <a:pt x="10166" y="12359"/>
                  </a:cubicBezTo>
                  <a:cubicBezTo>
                    <a:pt x="10134" y="12030"/>
                    <a:pt x="10079" y="11702"/>
                    <a:pt x="9996" y="11381"/>
                  </a:cubicBezTo>
                  <a:lnTo>
                    <a:pt x="10004" y="11381"/>
                  </a:lnTo>
                  <a:cubicBezTo>
                    <a:pt x="10004" y="11381"/>
                    <a:pt x="9711" y="10194"/>
                    <a:pt x="9770" y="9629"/>
                  </a:cubicBezTo>
                  <a:cubicBezTo>
                    <a:pt x="9814" y="9166"/>
                    <a:pt x="9873" y="8750"/>
                    <a:pt x="9917" y="8453"/>
                  </a:cubicBezTo>
                  <a:lnTo>
                    <a:pt x="9992" y="7983"/>
                  </a:lnTo>
                  <a:cubicBezTo>
                    <a:pt x="10019" y="7805"/>
                    <a:pt x="10039" y="7630"/>
                    <a:pt x="10067" y="7464"/>
                  </a:cubicBezTo>
                  <a:cubicBezTo>
                    <a:pt x="10862" y="6637"/>
                    <a:pt x="11480" y="5335"/>
                    <a:pt x="11931" y="4896"/>
                  </a:cubicBezTo>
                  <a:cubicBezTo>
                    <a:pt x="13680" y="3187"/>
                    <a:pt x="13312" y="3207"/>
                    <a:pt x="13822" y="2439"/>
                  </a:cubicBezTo>
                  <a:cubicBezTo>
                    <a:pt x="14400" y="1565"/>
                    <a:pt x="14613" y="1505"/>
                    <a:pt x="15175" y="975"/>
                  </a:cubicBezTo>
                  <a:cubicBezTo>
                    <a:pt x="15931" y="259"/>
                    <a:pt x="15531" y="85"/>
                    <a:pt x="15151" y="10"/>
                  </a:cubicBezTo>
                  <a:cubicBezTo>
                    <a:pt x="15133" y="6"/>
                    <a:pt x="15114" y="4"/>
                    <a:pt x="15094" y="4"/>
                  </a:cubicBezTo>
                  <a:cubicBezTo>
                    <a:pt x="14710" y="4"/>
                    <a:pt x="14099" y="658"/>
                    <a:pt x="14099" y="658"/>
                  </a:cubicBezTo>
                  <a:cubicBezTo>
                    <a:pt x="14099" y="658"/>
                    <a:pt x="14135" y="5"/>
                    <a:pt x="13977" y="5"/>
                  </a:cubicBezTo>
                  <a:cubicBezTo>
                    <a:pt x="13962" y="5"/>
                    <a:pt x="13944" y="12"/>
                    <a:pt x="13925" y="25"/>
                  </a:cubicBezTo>
                  <a:cubicBezTo>
                    <a:pt x="13794" y="120"/>
                    <a:pt x="13810" y="908"/>
                    <a:pt x="13687" y="1137"/>
                  </a:cubicBezTo>
                  <a:cubicBezTo>
                    <a:pt x="13565" y="1363"/>
                    <a:pt x="13031" y="1984"/>
                    <a:pt x="12429" y="2657"/>
                  </a:cubicBezTo>
                  <a:cubicBezTo>
                    <a:pt x="12164" y="2957"/>
                    <a:pt x="11135" y="4386"/>
                    <a:pt x="10740" y="4718"/>
                  </a:cubicBezTo>
                  <a:cubicBezTo>
                    <a:pt x="10344" y="5051"/>
                    <a:pt x="9260" y="6020"/>
                    <a:pt x="9260" y="6020"/>
                  </a:cubicBezTo>
                  <a:cubicBezTo>
                    <a:pt x="9046" y="6060"/>
                    <a:pt x="8904" y="6091"/>
                    <a:pt x="8896" y="6099"/>
                  </a:cubicBezTo>
                  <a:cubicBezTo>
                    <a:pt x="8741" y="6004"/>
                    <a:pt x="8563" y="5866"/>
                    <a:pt x="8567" y="5676"/>
                  </a:cubicBezTo>
                  <a:cubicBezTo>
                    <a:pt x="8571" y="5490"/>
                    <a:pt x="8579" y="5339"/>
                    <a:pt x="8579" y="5157"/>
                  </a:cubicBezTo>
                  <a:cubicBezTo>
                    <a:pt x="8714" y="5007"/>
                    <a:pt x="8825" y="4837"/>
                    <a:pt x="8908" y="4655"/>
                  </a:cubicBezTo>
                  <a:lnTo>
                    <a:pt x="8927" y="4655"/>
                  </a:lnTo>
                  <a:cubicBezTo>
                    <a:pt x="8945" y="4658"/>
                    <a:pt x="8963" y="4660"/>
                    <a:pt x="8980" y="4660"/>
                  </a:cubicBezTo>
                  <a:cubicBezTo>
                    <a:pt x="9066" y="4660"/>
                    <a:pt x="9149" y="4622"/>
                    <a:pt x="9204" y="4556"/>
                  </a:cubicBezTo>
                  <a:cubicBezTo>
                    <a:pt x="9235" y="4605"/>
                    <a:pt x="9296" y="4627"/>
                    <a:pt x="9364" y="4627"/>
                  </a:cubicBezTo>
                  <a:cubicBezTo>
                    <a:pt x="9444" y="4627"/>
                    <a:pt x="9534" y="4597"/>
                    <a:pt x="9600" y="4548"/>
                  </a:cubicBezTo>
                  <a:cubicBezTo>
                    <a:pt x="9727" y="4461"/>
                    <a:pt x="9735" y="4287"/>
                    <a:pt x="9675" y="4109"/>
                  </a:cubicBezTo>
                  <a:cubicBezTo>
                    <a:pt x="9778" y="4109"/>
                    <a:pt x="9865" y="4022"/>
                    <a:pt x="9865" y="3915"/>
                  </a:cubicBezTo>
                  <a:cubicBezTo>
                    <a:pt x="9873" y="3733"/>
                    <a:pt x="9715" y="3638"/>
                    <a:pt x="9557" y="3598"/>
                  </a:cubicBezTo>
                  <a:lnTo>
                    <a:pt x="9766" y="3496"/>
                  </a:lnTo>
                  <a:lnTo>
                    <a:pt x="9588" y="3203"/>
                  </a:lnTo>
                  <a:cubicBezTo>
                    <a:pt x="9466" y="3258"/>
                    <a:pt x="9343" y="3306"/>
                    <a:pt x="9220" y="3341"/>
                  </a:cubicBezTo>
                  <a:cubicBezTo>
                    <a:pt x="9173" y="3017"/>
                    <a:pt x="9078" y="2384"/>
                    <a:pt x="9066" y="1929"/>
                  </a:cubicBezTo>
                  <a:cubicBezTo>
                    <a:pt x="9062" y="1893"/>
                    <a:pt x="9062" y="1857"/>
                    <a:pt x="9062" y="1818"/>
                  </a:cubicBezTo>
                  <a:cubicBezTo>
                    <a:pt x="9066" y="1185"/>
                    <a:pt x="9315" y="310"/>
                    <a:pt x="8995" y="144"/>
                  </a:cubicBezTo>
                  <a:cubicBezTo>
                    <a:pt x="8890" y="89"/>
                    <a:pt x="8792" y="68"/>
                    <a:pt x="8694" y="68"/>
                  </a:cubicBezTo>
                  <a:cubicBezTo>
                    <a:pt x="8489" y="68"/>
                    <a:pt x="8289" y="164"/>
                    <a:pt x="8053" y="247"/>
                  </a:cubicBezTo>
                  <a:cubicBezTo>
                    <a:pt x="7998" y="271"/>
                    <a:pt x="7934" y="287"/>
                    <a:pt x="7875" y="290"/>
                  </a:cubicBezTo>
                  <a:cubicBezTo>
                    <a:pt x="7841" y="296"/>
                    <a:pt x="7808" y="298"/>
                    <a:pt x="7775" y="298"/>
                  </a:cubicBezTo>
                  <a:cubicBezTo>
                    <a:pt x="7582" y="298"/>
                    <a:pt x="7402" y="215"/>
                    <a:pt x="7064" y="144"/>
                  </a:cubicBezTo>
                  <a:cubicBezTo>
                    <a:pt x="7025" y="135"/>
                    <a:pt x="6989" y="131"/>
                    <a:pt x="6954" y="131"/>
                  </a:cubicBezTo>
                  <a:cubicBezTo>
                    <a:pt x="6561" y="131"/>
                    <a:pt x="6437" y="676"/>
                    <a:pt x="6605" y="1414"/>
                  </a:cubicBezTo>
                  <a:cubicBezTo>
                    <a:pt x="6640" y="1569"/>
                    <a:pt x="6660" y="1719"/>
                    <a:pt x="6680" y="1873"/>
                  </a:cubicBezTo>
                  <a:cubicBezTo>
                    <a:pt x="6719" y="2364"/>
                    <a:pt x="6708" y="2858"/>
                    <a:pt x="6640" y="3349"/>
                  </a:cubicBezTo>
                  <a:cubicBezTo>
                    <a:pt x="6371" y="3270"/>
                    <a:pt x="6197" y="3199"/>
                    <a:pt x="6197" y="3199"/>
                  </a:cubicBezTo>
                  <a:lnTo>
                    <a:pt x="6051" y="3555"/>
                  </a:lnTo>
                  <a:lnTo>
                    <a:pt x="6209" y="3622"/>
                  </a:lnTo>
                  <a:cubicBezTo>
                    <a:pt x="6075" y="3670"/>
                    <a:pt x="5960" y="3753"/>
                    <a:pt x="5972" y="3911"/>
                  </a:cubicBezTo>
                  <a:cubicBezTo>
                    <a:pt x="5972" y="4014"/>
                    <a:pt x="6055" y="4101"/>
                    <a:pt x="6158" y="4105"/>
                  </a:cubicBezTo>
                  <a:cubicBezTo>
                    <a:pt x="6106" y="4283"/>
                    <a:pt x="6075" y="4433"/>
                    <a:pt x="6233" y="4544"/>
                  </a:cubicBezTo>
                  <a:cubicBezTo>
                    <a:pt x="6313" y="4602"/>
                    <a:pt x="6399" y="4631"/>
                    <a:pt x="6472" y="4631"/>
                  </a:cubicBezTo>
                  <a:cubicBezTo>
                    <a:pt x="6542" y="4631"/>
                    <a:pt x="6599" y="4604"/>
                    <a:pt x="6628" y="4552"/>
                  </a:cubicBezTo>
                  <a:cubicBezTo>
                    <a:pt x="6685" y="4619"/>
                    <a:pt x="6770" y="4655"/>
                    <a:pt x="6857" y="4655"/>
                  </a:cubicBezTo>
                  <a:cubicBezTo>
                    <a:pt x="6873" y="4655"/>
                    <a:pt x="6889" y="4653"/>
                    <a:pt x="6905" y="4651"/>
                  </a:cubicBezTo>
                  <a:cubicBezTo>
                    <a:pt x="6941" y="4643"/>
                    <a:pt x="6977" y="4635"/>
                    <a:pt x="7008" y="4619"/>
                  </a:cubicBezTo>
                  <a:cubicBezTo>
                    <a:pt x="7099" y="4821"/>
                    <a:pt x="7222" y="5003"/>
                    <a:pt x="7372" y="5165"/>
                  </a:cubicBezTo>
                  <a:cubicBezTo>
                    <a:pt x="7372" y="5343"/>
                    <a:pt x="7372" y="5541"/>
                    <a:pt x="7376" y="5672"/>
                  </a:cubicBezTo>
                  <a:cubicBezTo>
                    <a:pt x="7380" y="5806"/>
                    <a:pt x="7206" y="6000"/>
                    <a:pt x="7056" y="6095"/>
                  </a:cubicBezTo>
                  <a:cubicBezTo>
                    <a:pt x="7044" y="6087"/>
                    <a:pt x="6723" y="6040"/>
                    <a:pt x="6474" y="5980"/>
                  </a:cubicBezTo>
                  <a:lnTo>
                    <a:pt x="6486" y="5961"/>
                  </a:lnTo>
                  <a:cubicBezTo>
                    <a:pt x="6249" y="5549"/>
                    <a:pt x="5663" y="5047"/>
                    <a:pt x="5267" y="4714"/>
                  </a:cubicBezTo>
                  <a:cubicBezTo>
                    <a:pt x="4872" y="4382"/>
                    <a:pt x="3989" y="3258"/>
                    <a:pt x="3720" y="2961"/>
                  </a:cubicBezTo>
                  <a:cubicBezTo>
                    <a:pt x="3123" y="2289"/>
                    <a:pt x="2573" y="1588"/>
                    <a:pt x="2446" y="1359"/>
                  </a:cubicBezTo>
                  <a:cubicBezTo>
                    <a:pt x="2316" y="1133"/>
                    <a:pt x="2213" y="112"/>
                    <a:pt x="2082" y="21"/>
                  </a:cubicBezTo>
                  <a:cubicBezTo>
                    <a:pt x="2062" y="8"/>
                    <a:pt x="2045" y="1"/>
                    <a:pt x="2029" y="1"/>
                  </a:cubicBezTo>
                  <a:cubicBezTo>
                    <a:pt x="1869" y="1"/>
                    <a:pt x="1912" y="655"/>
                    <a:pt x="1912" y="655"/>
                  </a:cubicBezTo>
                  <a:cubicBezTo>
                    <a:pt x="1912" y="655"/>
                    <a:pt x="1297" y="0"/>
                    <a:pt x="9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1"/>
            <p:cNvSpPr/>
            <p:nvPr/>
          </p:nvSpPr>
          <p:spPr>
            <a:xfrm>
              <a:off x="3512871" y="2768740"/>
              <a:ext cx="1005087" cy="766291"/>
            </a:xfrm>
            <a:custGeom>
              <a:avLst/>
              <a:gdLst/>
              <a:ahLst/>
              <a:cxnLst/>
              <a:rect l="l" t="t" r="r" b="b"/>
              <a:pathLst>
                <a:path w="15931" h="12146" extrusionOk="0">
                  <a:moveTo>
                    <a:pt x="910" y="0"/>
                  </a:moveTo>
                  <a:cubicBezTo>
                    <a:pt x="890" y="0"/>
                    <a:pt x="870" y="2"/>
                    <a:pt x="851" y="6"/>
                  </a:cubicBezTo>
                  <a:cubicBezTo>
                    <a:pt x="471" y="81"/>
                    <a:pt x="0" y="524"/>
                    <a:pt x="807" y="1114"/>
                  </a:cubicBezTo>
                  <a:cubicBezTo>
                    <a:pt x="1433" y="1573"/>
                    <a:pt x="1698" y="1687"/>
                    <a:pt x="1991" y="2285"/>
                  </a:cubicBezTo>
                  <a:cubicBezTo>
                    <a:pt x="2434" y="3203"/>
                    <a:pt x="3391" y="4196"/>
                    <a:pt x="3747" y="4714"/>
                  </a:cubicBezTo>
                  <a:cubicBezTo>
                    <a:pt x="4511" y="5822"/>
                    <a:pt x="5829" y="7338"/>
                    <a:pt x="5928" y="7448"/>
                  </a:cubicBezTo>
                  <a:lnTo>
                    <a:pt x="6046" y="8042"/>
                  </a:lnTo>
                  <a:cubicBezTo>
                    <a:pt x="6074" y="8513"/>
                    <a:pt x="6284" y="9197"/>
                    <a:pt x="6402" y="9862"/>
                  </a:cubicBezTo>
                  <a:cubicBezTo>
                    <a:pt x="6422" y="10060"/>
                    <a:pt x="6418" y="10258"/>
                    <a:pt x="6398" y="10452"/>
                  </a:cubicBezTo>
                  <a:lnTo>
                    <a:pt x="6398" y="10471"/>
                  </a:lnTo>
                  <a:cubicBezTo>
                    <a:pt x="6383" y="10551"/>
                    <a:pt x="6371" y="10630"/>
                    <a:pt x="6359" y="10693"/>
                  </a:cubicBezTo>
                  <a:cubicBezTo>
                    <a:pt x="6343" y="10756"/>
                    <a:pt x="6292" y="10970"/>
                    <a:pt x="6260" y="11140"/>
                  </a:cubicBezTo>
                  <a:cubicBezTo>
                    <a:pt x="6193" y="11417"/>
                    <a:pt x="6125" y="11746"/>
                    <a:pt x="6070" y="12110"/>
                  </a:cubicBezTo>
                  <a:cubicBezTo>
                    <a:pt x="6015" y="12114"/>
                    <a:pt x="5955" y="12125"/>
                    <a:pt x="5904" y="12145"/>
                  </a:cubicBezTo>
                  <a:lnTo>
                    <a:pt x="10138" y="12145"/>
                  </a:lnTo>
                  <a:cubicBezTo>
                    <a:pt x="10106" y="11884"/>
                    <a:pt x="10059" y="11627"/>
                    <a:pt x="9999" y="11374"/>
                  </a:cubicBezTo>
                  <a:cubicBezTo>
                    <a:pt x="9999" y="11374"/>
                    <a:pt x="9710" y="10187"/>
                    <a:pt x="9766" y="9621"/>
                  </a:cubicBezTo>
                  <a:cubicBezTo>
                    <a:pt x="9813" y="9158"/>
                    <a:pt x="9869" y="8742"/>
                    <a:pt x="9912" y="8446"/>
                  </a:cubicBezTo>
                  <a:cubicBezTo>
                    <a:pt x="9944" y="8287"/>
                    <a:pt x="9968" y="8133"/>
                    <a:pt x="9991" y="7975"/>
                  </a:cubicBezTo>
                  <a:cubicBezTo>
                    <a:pt x="10019" y="7801"/>
                    <a:pt x="10043" y="7627"/>
                    <a:pt x="10062" y="7460"/>
                  </a:cubicBezTo>
                  <a:cubicBezTo>
                    <a:pt x="10862" y="6633"/>
                    <a:pt x="11483" y="5332"/>
                    <a:pt x="11930" y="4892"/>
                  </a:cubicBezTo>
                  <a:cubicBezTo>
                    <a:pt x="13683" y="3183"/>
                    <a:pt x="13307" y="3203"/>
                    <a:pt x="13817" y="2435"/>
                  </a:cubicBezTo>
                  <a:cubicBezTo>
                    <a:pt x="14399" y="1561"/>
                    <a:pt x="14609" y="1501"/>
                    <a:pt x="15171" y="967"/>
                  </a:cubicBezTo>
                  <a:cubicBezTo>
                    <a:pt x="15930" y="259"/>
                    <a:pt x="15527" y="85"/>
                    <a:pt x="15151" y="10"/>
                  </a:cubicBezTo>
                  <a:cubicBezTo>
                    <a:pt x="15133" y="6"/>
                    <a:pt x="15114" y="5"/>
                    <a:pt x="15095" y="5"/>
                  </a:cubicBezTo>
                  <a:cubicBezTo>
                    <a:pt x="14709" y="5"/>
                    <a:pt x="14094" y="659"/>
                    <a:pt x="14094" y="659"/>
                  </a:cubicBezTo>
                  <a:cubicBezTo>
                    <a:pt x="14094" y="659"/>
                    <a:pt x="14134" y="5"/>
                    <a:pt x="13974" y="5"/>
                  </a:cubicBezTo>
                  <a:cubicBezTo>
                    <a:pt x="13958" y="5"/>
                    <a:pt x="13941" y="11"/>
                    <a:pt x="13920" y="25"/>
                  </a:cubicBezTo>
                  <a:cubicBezTo>
                    <a:pt x="13798" y="120"/>
                    <a:pt x="13810" y="912"/>
                    <a:pt x="13683" y="1137"/>
                  </a:cubicBezTo>
                  <a:cubicBezTo>
                    <a:pt x="13556" y="1367"/>
                    <a:pt x="13030" y="1984"/>
                    <a:pt x="12433" y="2657"/>
                  </a:cubicBezTo>
                  <a:cubicBezTo>
                    <a:pt x="12164" y="2953"/>
                    <a:pt x="11131" y="4390"/>
                    <a:pt x="10735" y="4718"/>
                  </a:cubicBezTo>
                  <a:cubicBezTo>
                    <a:pt x="10339" y="5051"/>
                    <a:pt x="9255" y="6016"/>
                    <a:pt x="9255" y="6016"/>
                  </a:cubicBezTo>
                  <a:lnTo>
                    <a:pt x="8895" y="6095"/>
                  </a:lnTo>
                  <a:cubicBezTo>
                    <a:pt x="8737" y="6004"/>
                    <a:pt x="8559" y="5862"/>
                    <a:pt x="8571" y="5680"/>
                  </a:cubicBezTo>
                  <a:cubicBezTo>
                    <a:pt x="8579" y="5498"/>
                    <a:pt x="8579" y="5339"/>
                    <a:pt x="8575" y="5161"/>
                  </a:cubicBezTo>
                  <a:cubicBezTo>
                    <a:pt x="8713" y="5011"/>
                    <a:pt x="8824" y="4841"/>
                    <a:pt x="8907" y="4655"/>
                  </a:cubicBezTo>
                  <a:lnTo>
                    <a:pt x="8931" y="4655"/>
                  </a:lnTo>
                  <a:cubicBezTo>
                    <a:pt x="8948" y="4658"/>
                    <a:pt x="8966" y="4660"/>
                    <a:pt x="8984" y="4660"/>
                  </a:cubicBezTo>
                  <a:cubicBezTo>
                    <a:pt x="9069" y="4660"/>
                    <a:pt x="9152" y="4621"/>
                    <a:pt x="9208" y="4552"/>
                  </a:cubicBezTo>
                  <a:cubicBezTo>
                    <a:pt x="9235" y="4606"/>
                    <a:pt x="9297" y="4628"/>
                    <a:pt x="9367" y="4628"/>
                  </a:cubicBezTo>
                  <a:cubicBezTo>
                    <a:pt x="9447" y="4628"/>
                    <a:pt x="9538" y="4599"/>
                    <a:pt x="9603" y="4552"/>
                  </a:cubicBezTo>
                  <a:cubicBezTo>
                    <a:pt x="9726" y="4461"/>
                    <a:pt x="9730" y="4291"/>
                    <a:pt x="9679" y="4113"/>
                  </a:cubicBezTo>
                  <a:cubicBezTo>
                    <a:pt x="9782" y="4105"/>
                    <a:pt x="9861" y="4022"/>
                    <a:pt x="9865" y="3919"/>
                  </a:cubicBezTo>
                  <a:cubicBezTo>
                    <a:pt x="9877" y="3729"/>
                    <a:pt x="9714" y="3642"/>
                    <a:pt x="9556" y="3602"/>
                  </a:cubicBezTo>
                  <a:cubicBezTo>
                    <a:pt x="9687" y="3543"/>
                    <a:pt x="9762" y="3500"/>
                    <a:pt x="9762" y="3500"/>
                  </a:cubicBezTo>
                  <a:lnTo>
                    <a:pt x="9588" y="3207"/>
                  </a:lnTo>
                  <a:cubicBezTo>
                    <a:pt x="9588" y="3207"/>
                    <a:pt x="9445" y="3270"/>
                    <a:pt x="9220" y="3345"/>
                  </a:cubicBezTo>
                  <a:cubicBezTo>
                    <a:pt x="9141" y="2874"/>
                    <a:pt x="9089" y="2400"/>
                    <a:pt x="9061" y="1925"/>
                  </a:cubicBezTo>
                  <a:lnTo>
                    <a:pt x="9061" y="1822"/>
                  </a:lnTo>
                  <a:cubicBezTo>
                    <a:pt x="9061" y="1189"/>
                    <a:pt x="9311" y="314"/>
                    <a:pt x="8994" y="144"/>
                  </a:cubicBezTo>
                  <a:cubicBezTo>
                    <a:pt x="8892" y="91"/>
                    <a:pt x="8794" y="70"/>
                    <a:pt x="8697" y="70"/>
                  </a:cubicBezTo>
                  <a:cubicBezTo>
                    <a:pt x="8490" y="70"/>
                    <a:pt x="8285" y="164"/>
                    <a:pt x="8048" y="247"/>
                  </a:cubicBezTo>
                  <a:cubicBezTo>
                    <a:pt x="7993" y="267"/>
                    <a:pt x="7934" y="283"/>
                    <a:pt x="7874" y="294"/>
                  </a:cubicBezTo>
                  <a:cubicBezTo>
                    <a:pt x="7843" y="299"/>
                    <a:pt x="7812" y="301"/>
                    <a:pt x="7782" y="301"/>
                  </a:cubicBezTo>
                  <a:cubicBezTo>
                    <a:pt x="7583" y="301"/>
                    <a:pt x="7404" y="216"/>
                    <a:pt x="7063" y="144"/>
                  </a:cubicBezTo>
                  <a:cubicBezTo>
                    <a:pt x="7026" y="136"/>
                    <a:pt x="6990" y="132"/>
                    <a:pt x="6957" y="132"/>
                  </a:cubicBezTo>
                  <a:cubicBezTo>
                    <a:pt x="6561" y="132"/>
                    <a:pt x="6436" y="677"/>
                    <a:pt x="6600" y="1414"/>
                  </a:cubicBezTo>
                  <a:cubicBezTo>
                    <a:pt x="6636" y="1569"/>
                    <a:pt x="6660" y="1719"/>
                    <a:pt x="6675" y="1877"/>
                  </a:cubicBezTo>
                  <a:cubicBezTo>
                    <a:pt x="6723" y="2364"/>
                    <a:pt x="6707" y="2859"/>
                    <a:pt x="6636" y="3345"/>
                  </a:cubicBezTo>
                  <a:cubicBezTo>
                    <a:pt x="6367" y="3270"/>
                    <a:pt x="6193" y="3203"/>
                    <a:pt x="6193" y="3203"/>
                  </a:cubicBezTo>
                  <a:lnTo>
                    <a:pt x="6050" y="3559"/>
                  </a:lnTo>
                  <a:lnTo>
                    <a:pt x="6205" y="3622"/>
                  </a:lnTo>
                  <a:cubicBezTo>
                    <a:pt x="6074" y="3666"/>
                    <a:pt x="5963" y="3757"/>
                    <a:pt x="5971" y="3915"/>
                  </a:cubicBezTo>
                  <a:cubicBezTo>
                    <a:pt x="5975" y="4018"/>
                    <a:pt x="6058" y="4101"/>
                    <a:pt x="6161" y="4105"/>
                  </a:cubicBezTo>
                  <a:cubicBezTo>
                    <a:pt x="6102" y="4283"/>
                    <a:pt x="6070" y="4433"/>
                    <a:pt x="6232" y="4548"/>
                  </a:cubicBezTo>
                  <a:cubicBezTo>
                    <a:pt x="6315" y="4603"/>
                    <a:pt x="6398" y="4631"/>
                    <a:pt x="6469" y="4631"/>
                  </a:cubicBezTo>
                  <a:cubicBezTo>
                    <a:pt x="6539" y="4631"/>
                    <a:pt x="6596" y="4603"/>
                    <a:pt x="6628" y="4548"/>
                  </a:cubicBezTo>
                  <a:cubicBezTo>
                    <a:pt x="6684" y="4617"/>
                    <a:pt x="6767" y="4656"/>
                    <a:pt x="6852" y="4656"/>
                  </a:cubicBezTo>
                  <a:cubicBezTo>
                    <a:pt x="6870" y="4656"/>
                    <a:pt x="6887" y="4654"/>
                    <a:pt x="6905" y="4651"/>
                  </a:cubicBezTo>
                  <a:cubicBezTo>
                    <a:pt x="6945" y="4643"/>
                    <a:pt x="6976" y="4635"/>
                    <a:pt x="7012" y="4619"/>
                  </a:cubicBezTo>
                  <a:cubicBezTo>
                    <a:pt x="7095" y="4821"/>
                    <a:pt x="7218" y="5007"/>
                    <a:pt x="7372" y="5165"/>
                  </a:cubicBezTo>
                  <a:cubicBezTo>
                    <a:pt x="7368" y="5343"/>
                    <a:pt x="7368" y="5537"/>
                    <a:pt x="7376" y="5676"/>
                  </a:cubicBezTo>
                  <a:cubicBezTo>
                    <a:pt x="7388" y="5814"/>
                    <a:pt x="7210" y="6000"/>
                    <a:pt x="7051" y="6091"/>
                  </a:cubicBezTo>
                  <a:cubicBezTo>
                    <a:pt x="7039" y="6091"/>
                    <a:pt x="6723" y="6040"/>
                    <a:pt x="6478" y="5980"/>
                  </a:cubicBezTo>
                  <a:cubicBezTo>
                    <a:pt x="6478" y="5977"/>
                    <a:pt x="6482" y="5973"/>
                    <a:pt x="6486" y="5961"/>
                  </a:cubicBezTo>
                  <a:cubicBezTo>
                    <a:pt x="6244" y="5549"/>
                    <a:pt x="5666" y="5047"/>
                    <a:pt x="5271" y="4714"/>
                  </a:cubicBezTo>
                  <a:cubicBezTo>
                    <a:pt x="4875" y="4382"/>
                    <a:pt x="3985" y="3262"/>
                    <a:pt x="3720" y="2965"/>
                  </a:cubicBezTo>
                  <a:cubicBezTo>
                    <a:pt x="3122" y="2285"/>
                    <a:pt x="2568" y="1588"/>
                    <a:pt x="2446" y="1363"/>
                  </a:cubicBezTo>
                  <a:cubicBezTo>
                    <a:pt x="2323" y="1133"/>
                    <a:pt x="2208" y="116"/>
                    <a:pt x="2086" y="21"/>
                  </a:cubicBezTo>
                  <a:cubicBezTo>
                    <a:pt x="2065" y="7"/>
                    <a:pt x="2047" y="1"/>
                    <a:pt x="2031" y="1"/>
                  </a:cubicBezTo>
                  <a:cubicBezTo>
                    <a:pt x="1869" y="1"/>
                    <a:pt x="1911" y="655"/>
                    <a:pt x="1911" y="655"/>
                  </a:cubicBezTo>
                  <a:cubicBezTo>
                    <a:pt x="1911" y="655"/>
                    <a:pt x="1300" y="0"/>
                    <a:pt x="9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1"/>
            <p:cNvSpPr/>
            <p:nvPr/>
          </p:nvSpPr>
          <p:spPr>
            <a:xfrm>
              <a:off x="6355974" y="2532593"/>
              <a:ext cx="782695" cy="1130951"/>
            </a:xfrm>
            <a:custGeom>
              <a:avLst/>
              <a:gdLst/>
              <a:ahLst/>
              <a:cxnLst/>
              <a:rect l="l" t="t" r="r" b="b"/>
              <a:pathLst>
                <a:path w="12406" h="17926" extrusionOk="0">
                  <a:moveTo>
                    <a:pt x="11624" y="0"/>
                  </a:moveTo>
                  <a:cubicBezTo>
                    <a:pt x="11398" y="0"/>
                    <a:pt x="11204" y="178"/>
                    <a:pt x="11032" y="532"/>
                  </a:cubicBezTo>
                  <a:cubicBezTo>
                    <a:pt x="10913" y="773"/>
                    <a:pt x="11080" y="1117"/>
                    <a:pt x="11091" y="1157"/>
                  </a:cubicBezTo>
                  <a:cubicBezTo>
                    <a:pt x="11186" y="1489"/>
                    <a:pt x="11277" y="1576"/>
                    <a:pt x="11293" y="1719"/>
                  </a:cubicBezTo>
                  <a:lnTo>
                    <a:pt x="10874" y="2142"/>
                  </a:lnTo>
                  <a:lnTo>
                    <a:pt x="10894" y="2166"/>
                  </a:lnTo>
                  <a:cubicBezTo>
                    <a:pt x="10676" y="2293"/>
                    <a:pt x="10486" y="2463"/>
                    <a:pt x="10332" y="2661"/>
                  </a:cubicBezTo>
                  <a:cubicBezTo>
                    <a:pt x="9972" y="3120"/>
                    <a:pt x="10086" y="3274"/>
                    <a:pt x="9532" y="3923"/>
                  </a:cubicBezTo>
                  <a:cubicBezTo>
                    <a:pt x="9228" y="4279"/>
                    <a:pt x="9228" y="4671"/>
                    <a:pt x="8836" y="5149"/>
                  </a:cubicBezTo>
                  <a:cubicBezTo>
                    <a:pt x="8539" y="5509"/>
                    <a:pt x="8246" y="6099"/>
                    <a:pt x="8120" y="6372"/>
                  </a:cubicBezTo>
                  <a:cubicBezTo>
                    <a:pt x="7942" y="6550"/>
                    <a:pt x="7748" y="6716"/>
                    <a:pt x="7546" y="6867"/>
                  </a:cubicBezTo>
                  <a:lnTo>
                    <a:pt x="7518" y="6847"/>
                  </a:lnTo>
                  <a:cubicBezTo>
                    <a:pt x="7340" y="6690"/>
                    <a:pt x="7164" y="6656"/>
                    <a:pt x="7044" y="6656"/>
                  </a:cubicBezTo>
                  <a:cubicBezTo>
                    <a:pt x="6952" y="6656"/>
                    <a:pt x="6893" y="6677"/>
                    <a:pt x="6893" y="6677"/>
                  </a:cubicBezTo>
                  <a:cubicBezTo>
                    <a:pt x="7143" y="6495"/>
                    <a:pt x="7336" y="6182"/>
                    <a:pt x="7416" y="5810"/>
                  </a:cubicBezTo>
                  <a:cubicBezTo>
                    <a:pt x="7566" y="5798"/>
                    <a:pt x="7748" y="5553"/>
                    <a:pt x="7689" y="5375"/>
                  </a:cubicBezTo>
                  <a:cubicBezTo>
                    <a:pt x="7645" y="5244"/>
                    <a:pt x="7595" y="5226"/>
                    <a:pt x="7552" y="5226"/>
                  </a:cubicBezTo>
                  <a:cubicBezTo>
                    <a:pt x="7540" y="5226"/>
                    <a:pt x="7529" y="5228"/>
                    <a:pt x="7518" y="5228"/>
                  </a:cubicBezTo>
                  <a:lnTo>
                    <a:pt x="7518" y="5228"/>
                  </a:lnTo>
                  <a:cubicBezTo>
                    <a:pt x="7519" y="5211"/>
                    <a:pt x="7529" y="4281"/>
                    <a:pt x="7408" y="4085"/>
                  </a:cubicBezTo>
                  <a:cubicBezTo>
                    <a:pt x="7224" y="3778"/>
                    <a:pt x="6800" y="3621"/>
                    <a:pt x="6383" y="3621"/>
                  </a:cubicBezTo>
                  <a:cubicBezTo>
                    <a:pt x="5993" y="3621"/>
                    <a:pt x="5609" y="3758"/>
                    <a:pt x="5433" y="4041"/>
                  </a:cubicBezTo>
                  <a:cubicBezTo>
                    <a:pt x="5243" y="4342"/>
                    <a:pt x="5267" y="5229"/>
                    <a:pt x="5267" y="5229"/>
                  </a:cubicBezTo>
                  <a:cubicBezTo>
                    <a:pt x="5223" y="5232"/>
                    <a:pt x="5176" y="5256"/>
                    <a:pt x="5128" y="5343"/>
                  </a:cubicBezTo>
                  <a:cubicBezTo>
                    <a:pt x="5041" y="5521"/>
                    <a:pt x="5200" y="5798"/>
                    <a:pt x="5354" y="5818"/>
                  </a:cubicBezTo>
                  <a:cubicBezTo>
                    <a:pt x="5409" y="6103"/>
                    <a:pt x="5548" y="6364"/>
                    <a:pt x="5750" y="6574"/>
                  </a:cubicBezTo>
                  <a:cubicBezTo>
                    <a:pt x="5508" y="6586"/>
                    <a:pt x="5283" y="6681"/>
                    <a:pt x="5105" y="6847"/>
                  </a:cubicBezTo>
                  <a:lnTo>
                    <a:pt x="4998" y="6938"/>
                  </a:lnTo>
                  <a:cubicBezTo>
                    <a:pt x="4907" y="6918"/>
                    <a:pt x="4816" y="6910"/>
                    <a:pt x="4725" y="6906"/>
                  </a:cubicBezTo>
                  <a:cubicBezTo>
                    <a:pt x="4317" y="6617"/>
                    <a:pt x="4313" y="6332"/>
                    <a:pt x="4147" y="6079"/>
                  </a:cubicBezTo>
                  <a:cubicBezTo>
                    <a:pt x="3997" y="5786"/>
                    <a:pt x="3783" y="5411"/>
                    <a:pt x="3577" y="5149"/>
                  </a:cubicBezTo>
                  <a:cubicBezTo>
                    <a:pt x="3182" y="4671"/>
                    <a:pt x="3182" y="4279"/>
                    <a:pt x="2877" y="3923"/>
                  </a:cubicBezTo>
                  <a:cubicBezTo>
                    <a:pt x="2323" y="3274"/>
                    <a:pt x="2438" y="3120"/>
                    <a:pt x="2074" y="2661"/>
                  </a:cubicBezTo>
                  <a:cubicBezTo>
                    <a:pt x="1920" y="2463"/>
                    <a:pt x="1730" y="2293"/>
                    <a:pt x="1516" y="2166"/>
                  </a:cubicBezTo>
                  <a:lnTo>
                    <a:pt x="1536" y="2142"/>
                  </a:lnTo>
                  <a:lnTo>
                    <a:pt x="1116" y="1723"/>
                  </a:lnTo>
                  <a:cubicBezTo>
                    <a:pt x="1136" y="1576"/>
                    <a:pt x="1227" y="1489"/>
                    <a:pt x="1318" y="1157"/>
                  </a:cubicBezTo>
                  <a:cubicBezTo>
                    <a:pt x="1326" y="1117"/>
                    <a:pt x="1496" y="773"/>
                    <a:pt x="1381" y="536"/>
                  </a:cubicBezTo>
                  <a:cubicBezTo>
                    <a:pt x="1207" y="179"/>
                    <a:pt x="1012" y="0"/>
                    <a:pt x="784" y="0"/>
                  </a:cubicBezTo>
                  <a:cubicBezTo>
                    <a:pt x="620" y="0"/>
                    <a:pt x="440" y="93"/>
                    <a:pt x="238" y="279"/>
                  </a:cubicBezTo>
                  <a:cubicBezTo>
                    <a:pt x="0" y="488"/>
                    <a:pt x="0" y="1208"/>
                    <a:pt x="147" y="1553"/>
                  </a:cubicBezTo>
                  <a:cubicBezTo>
                    <a:pt x="179" y="1632"/>
                    <a:pt x="246" y="1802"/>
                    <a:pt x="329" y="2020"/>
                  </a:cubicBezTo>
                  <a:lnTo>
                    <a:pt x="424" y="2653"/>
                  </a:lnTo>
                  <a:lnTo>
                    <a:pt x="428" y="2653"/>
                  </a:lnTo>
                  <a:cubicBezTo>
                    <a:pt x="436" y="2882"/>
                    <a:pt x="475" y="3116"/>
                    <a:pt x="547" y="3337"/>
                  </a:cubicBezTo>
                  <a:cubicBezTo>
                    <a:pt x="713" y="3950"/>
                    <a:pt x="847" y="4512"/>
                    <a:pt x="1188" y="5217"/>
                  </a:cubicBezTo>
                  <a:cubicBezTo>
                    <a:pt x="1453" y="5763"/>
                    <a:pt x="1512" y="6146"/>
                    <a:pt x="1836" y="6641"/>
                  </a:cubicBezTo>
                  <a:cubicBezTo>
                    <a:pt x="2007" y="6894"/>
                    <a:pt x="2367" y="7361"/>
                    <a:pt x="2671" y="7745"/>
                  </a:cubicBezTo>
                  <a:cubicBezTo>
                    <a:pt x="3087" y="8354"/>
                    <a:pt x="3463" y="9490"/>
                    <a:pt x="3463" y="10491"/>
                  </a:cubicBezTo>
                  <a:cubicBezTo>
                    <a:pt x="3463" y="11405"/>
                    <a:pt x="3261" y="13755"/>
                    <a:pt x="3261" y="13755"/>
                  </a:cubicBezTo>
                  <a:lnTo>
                    <a:pt x="3261" y="14032"/>
                  </a:lnTo>
                  <a:lnTo>
                    <a:pt x="3482" y="14171"/>
                  </a:lnTo>
                  <a:cubicBezTo>
                    <a:pt x="3391" y="14428"/>
                    <a:pt x="3281" y="14721"/>
                    <a:pt x="3162" y="15030"/>
                  </a:cubicBezTo>
                  <a:lnTo>
                    <a:pt x="3079" y="15259"/>
                  </a:lnTo>
                  <a:cubicBezTo>
                    <a:pt x="2861" y="15829"/>
                    <a:pt x="2624" y="16422"/>
                    <a:pt x="2410" y="16917"/>
                  </a:cubicBezTo>
                  <a:cubicBezTo>
                    <a:pt x="2248" y="17301"/>
                    <a:pt x="2117" y="17621"/>
                    <a:pt x="2014" y="17926"/>
                  </a:cubicBezTo>
                  <a:lnTo>
                    <a:pt x="4721" y="17926"/>
                  </a:lnTo>
                  <a:lnTo>
                    <a:pt x="4982" y="17582"/>
                  </a:lnTo>
                  <a:cubicBezTo>
                    <a:pt x="5552" y="16826"/>
                    <a:pt x="6130" y="16094"/>
                    <a:pt x="6280" y="15959"/>
                  </a:cubicBezTo>
                  <a:cubicBezTo>
                    <a:pt x="6426" y="16094"/>
                    <a:pt x="7004" y="16826"/>
                    <a:pt x="7574" y="17582"/>
                  </a:cubicBezTo>
                  <a:lnTo>
                    <a:pt x="7835" y="17926"/>
                  </a:lnTo>
                  <a:lnTo>
                    <a:pt x="10541" y="17926"/>
                  </a:lnTo>
                  <a:cubicBezTo>
                    <a:pt x="10439" y="17621"/>
                    <a:pt x="10308" y="17301"/>
                    <a:pt x="10146" y="16917"/>
                  </a:cubicBezTo>
                  <a:cubicBezTo>
                    <a:pt x="9932" y="16426"/>
                    <a:pt x="9703" y="15829"/>
                    <a:pt x="9485" y="15263"/>
                  </a:cubicBezTo>
                  <a:lnTo>
                    <a:pt x="9390" y="15022"/>
                  </a:lnTo>
                  <a:cubicBezTo>
                    <a:pt x="9287" y="14741"/>
                    <a:pt x="9180" y="14472"/>
                    <a:pt x="9097" y="14234"/>
                  </a:cubicBezTo>
                  <a:lnTo>
                    <a:pt x="9255" y="14159"/>
                  </a:lnTo>
                  <a:lnTo>
                    <a:pt x="9255" y="13922"/>
                  </a:lnTo>
                  <a:cubicBezTo>
                    <a:pt x="9255" y="13922"/>
                    <a:pt x="9196" y="11140"/>
                    <a:pt x="9255" y="10210"/>
                  </a:cubicBezTo>
                  <a:cubicBezTo>
                    <a:pt x="9283" y="9704"/>
                    <a:pt x="9350" y="8794"/>
                    <a:pt x="9596" y="8204"/>
                  </a:cubicBezTo>
                  <a:cubicBezTo>
                    <a:pt x="9667" y="8081"/>
                    <a:pt x="10264" y="7104"/>
                    <a:pt x="10569" y="6641"/>
                  </a:cubicBezTo>
                  <a:cubicBezTo>
                    <a:pt x="10878" y="6182"/>
                    <a:pt x="10957" y="5763"/>
                    <a:pt x="11222" y="5217"/>
                  </a:cubicBezTo>
                  <a:cubicBezTo>
                    <a:pt x="11558" y="4512"/>
                    <a:pt x="11693" y="3950"/>
                    <a:pt x="11867" y="3337"/>
                  </a:cubicBezTo>
                  <a:cubicBezTo>
                    <a:pt x="11930" y="3116"/>
                    <a:pt x="11970" y="2882"/>
                    <a:pt x="11986" y="2653"/>
                  </a:cubicBezTo>
                  <a:lnTo>
                    <a:pt x="12081" y="2020"/>
                  </a:lnTo>
                  <a:cubicBezTo>
                    <a:pt x="12164" y="1802"/>
                    <a:pt x="12227" y="1632"/>
                    <a:pt x="12263" y="1553"/>
                  </a:cubicBezTo>
                  <a:cubicBezTo>
                    <a:pt x="12405" y="1208"/>
                    <a:pt x="12405" y="488"/>
                    <a:pt x="12168" y="279"/>
                  </a:cubicBezTo>
                  <a:cubicBezTo>
                    <a:pt x="11967" y="93"/>
                    <a:pt x="11787" y="0"/>
                    <a:pt x="11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1"/>
            <p:cNvSpPr/>
            <p:nvPr/>
          </p:nvSpPr>
          <p:spPr>
            <a:xfrm>
              <a:off x="7057224" y="2663694"/>
              <a:ext cx="803893" cy="1055054"/>
            </a:xfrm>
            <a:custGeom>
              <a:avLst/>
              <a:gdLst/>
              <a:ahLst/>
              <a:cxnLst/>
              <a:rect l="l" t="t" r="r" b="b"/>
              <a:pathLst>
                <a:path w="12742" h="16723" extrusionOk="0">
                  <a:moveTo>
                    <a:pt x="11297" y="1627"/>
                  </a:moveTo>
                  <a:cubicBezTo>
                    <a:pt x="11364" y="1813"/>
                    <a:pt x="11423" y="1892"/>
                    <a:pt x="11439" y="2003"/>
                  </a:cubicBezTo>
                  <a:cubicBezTo>
                    <a:pt x="11455" y="2110"/>
                    <a:pt x="11427" y="2343"/>
                    <a:pt x="10921" y="2909"/>
                  </a:cubicBezTo>
                  <a:cubicBezTo>
                    <a:pt x="10292" y="3613"/>
                    <a:pt x="10047" y="4852"/>
                    <a:pt x="9936" y="5165"/>
                  </a:cubicBezTo>
                  <a:cubicBezTo>
                    <a:pt x="9461" y="5453"/>
                    <a:pt x="8982" y="6047"/>
                    <a:pt x="8784" y="6312"/>
                  </a:cubicBezTo>
                  <a:cubicBezTo>
                    <a:pt x="8701" y="6419"/>
                    <a:pt x="8622" y="6534"/>
                    <a:pt x="8551" y="6640"/>
                  </a:cubicBezTo>
                  <a:cubicBezTo>
                    <a:pt x="8495" y="6573"/>
                    <a:pt x="8444" y="6502"/>
                    <a:pt x="8393" y="6431"/>
                  </a:cubicBezTo>
                  <a:cubicBezTo>
                    <a:pt x="8151" y="6648"/>
                    <a:pt x="8084" y="6894"/>
                    <a:pt x="7688" y="7175"/>
                  </a:cubicBezTo>
                  <a:cubicBezTo>
                    <a:pt x="7534" y="7183"/>
                    <a:pt x="7384" y="7210"/>
                    <a:pt x="7237" y="7250"/>
                  </a:cubicBezTo>
                  <a:lnTo>
                    <a:pt x="7004" y="7270"/>
                  </a:lnTo>
                  <a:cubicBezTo>
                    <a:pt x="7000" y="7135"/>
                    <a:pt x="6996" y="7004"/>
                    <a:pt x="6988" y="6906"/>
                  </a:cubicBezTo>
                  <a:cubicBezTo>
                    <a:pt x="7257" y="6731"/>
                    <a:pt x="7459" y="6415"/>
                    <a:pt x="7538" y="6035"/>
                  </a:cubicBezTo>
                  <a:cubicBezTo>
                    <a:pt x="7688" y="6019"/>
                    <a:pt x="7866" y="5782"/>
                    <a:pt x="7807" y="5604"/>
                  </a:cubicBezTo>
                  <a:cubicBezTo>
                    <a:pt x="7766" y="5481"/>
                    <a:pt x="7721" y="5460"/>
                    <a:pt x="7682" y="5460"/>
                  </a:cubicBezTo>
                  <a:cubicBezTo>
                    <a:pt x="7664" y="5460"/>
                    <a:pt x="7648" y="5464"/>
                    <a:pt x="7633" y="5465"/>
                  </a:cubicBezTo>
                  <a:lnTo>
                    <a:pt x="7633" y="5453"/>
                  </a:lnTo>
                  <a:lnTo>
                    <a:pt x="8013" y="4017"/>
                  </a:lnTo>
                  <a:cubicBezTo>
                    <a:pt x="8013" y="4017"/>
                    <a:pt x="8179" y="4070"/>
                    <a:pt x="8327" y="4070"/>
                  </a:cubicBezTo>
                  <a:cubicBezTo>
                    <a:pt x="8513" y="4070"/>
                    <a:pt x="8669" y="3987"/>
                    <a:pt x="8436" y="3613"/>
                  </a:cubicBezTo>
                  <a:cubicBezTo>
                    <a:pt x="8614" y="3562"/>
                    <a:pt x="8859" y="3265"/>
                    <a:pt x="8349" y="3059"/>
                  </a:cubicBezTo>
                  <a:cubicBezTo>
                    <a:pt x="8398" y="2679"/>
                    <a:pt x="8259" y="2568"/>
                    <a:pt x="8099" y="2568"/>
                  </a:cubicBezTo>
                  <a:cubicBezTo>
                    <a:pt x="7999" y="2568"/>
                    <a:pt x="7891" y="2611"/>
                    <a:pt x="7815" y="2660"/>
                  </a:cubicBezTo>
                  <a:cubicBezTo>
                    <a:pt x="7815" y="2363"/>
                    <a:pt x="7684" y="2291"/>
                    <a:pt x="7557" y="2291"/>
                  </a:cubicBezTo>
                  <a:cubicBezTo>
                    <a:pt x="7437" y="2291"/>
                    <a:pt x="7320" y="2355"/>
                    <a:pt x="7320" y="2355"/>
                  </a:cubicBezTo>
                  <a:cubicBezTo>
                    <a:pt x="7320" y="2355"/>
                    <a:pt x="7265" y="2114"/>
                    <a:pt x="7031" y="2114"/>
                  </a:cubicBezTo>
                  <a:cubicBezTo>
                    <a:pt x="6966" y="2114"/>
                    <a:pt x="6886" y="2133"/>
                    <a:pt x="6790" y="2181"/>
                  </a:cubicBezTo>
                  <a:cubicBezTo>
                    <a:pt x="6698" y="2010"/>
                    <a:pt x="6603" y="1954"/>
                    <a:pt x="6519" y="1954"/>
                  </a:cubicBezTo>
                  <a:cubicBezTo>
                    <a:pt x="6361" y="1954"/>
                    <a:pt x="6240" y="2149"/>
                    <a:pt x="6240" y="2149"/>
                  </a:cubicBezTo>
                  <a:cubicBezTo>
                    <a:pt x="6240" y="2149"/>
                    <a:pt x="6098" y="1971"/>
                    <a:pt x="5945" y="1971"/>
                  </a:cubicBezTo>
                  <a:cubicBezTo>
                    <a:pt x="5859" y="1971"/>
                    <a:pt x="5770" y="2028"/>
                    <a:pt x="5702" y="2205"/>
                  </a:cubicBezTo>
                  <a:cubicBezTo>
                    <a:pt x="5581" y="2131"/>
                    <a:pt x="5485" y="2101"/>
                    <a:pt x="5411" y="2101"/>
                  </a:cubicBezTo>
                  <a:cubicBezTo>
                    <a:pt x="5091" y="2101"/>
                    <a:pt x="5148" y="2652"/>
                    <a:pt x="5148" y="2652"/>
                  </a:cubicBezTo>
                  <a:cubicBezTo>
                    <a:pt x="5148" y="2652"/>
                    <a:pt x="5039" y="2532"/>
                    <a:pt x="4896" y="2532"/>
                  </a:cubicBezTo>
                  <a:cubicBezTo>
                    <a:pt x="4848" y="2532"/>
                    <a:pt x="4797" y="2545"/>
                    <a:pt x="4744" y="2581"/>
                  </a:cubicBezTo>
                  <a:cubicBezTo>
                    <a:pt x="4329" y="2870"/>
                    <a:pt x="4669" y="3186"/>
                    <a:pt x="4669" y="3186"/>
                  </a:cubicBezTo>
                  <a:cubicBezTo>
                    <a:pt x="4669" y="3186"/>
                    <a:pt x="4277" y="3273"/>
                    <a:pt x="4432" y="3625"/>
                  </a:cubicBezTo>
                  <a:cubicBezTo>
                    <a:pt x="4529" y="3844"/>
                    <a:pt x="4735" y="3885"/>
                    <a:pt x="4875" y="3885"/>
                  </a:cubicBezTo>
                  <a:cubicBezTo>
                    <a:pt x="4958" y="3885"/>
                    <a:pt x="5017" y="3871"/>
                    <a:pt x="5017" y="3871"/>
                  </a:cubicBezTo>
                  <a:lnTo>
                    <a:pt x="5421" y="5453"/>
                  </a:lnTo>
                  <a:cubicBezTo>
                    <a:pt x="5377" y="5461"/>
                    <a:pt x="5326" y="5485"/>
                    <a:pt x="5283" y="5568"/>
                  </a:cubicBezTo>
                  <a:cubicBezTo>
                    <a:pt x="5199" y="5742"/>
                    <a:pt x="5350" y="6015"/>
                    <a:pt x="5504" y="6035"/>
                  </a:cubicBezTo>
                  <a:cubicBezTo>
                    <a:pt x="5556" y="6320"/>
                    <a:pt x="5698" y="6581"/>
                    <a:pt x="5904" y="6783"/>
                  </a:cubicBezTo>
                  <a:cubicBezTo>
                    <a:pt x="5904" y="6830"/>
                    <a:pt x="5904" y="7092"/>
                    <a:pt x="5896" y="7266"/>
                  </a:cubicBezTo>
                  <a:cubicBezTo>
                    <a:pt x="5865" y="7275"/>
                    <a:pt x="5827" y="7278"/>
                    <a:pt x="5788" y="7278"/>
                  </a:cubicBezTo>
                  <a:cubicBezTo>
                    <a:pt x="5711" y="7278"/>
                    <a:pt x="5635" y="7266"/>
                    <a:pt x="5627" y="7266"/>
                  </a:cubicBezTo>
                  <a:cubicBezTo>
                    <a:pt x="5417" y="7218"/>
                    <a:pt x="5199" y="7190"/>
                    <a:pt x="4982" y="7179"/>
                  </a:cubicBezTo>
                  <a:cubicBezTo>
                    <a:pt x="4586" y="6898"/>
                    <a:pt x="4511" y="6652"/>
                    <a:pt x="4277" y="6439"/>
                  </a:cubicBezTo>
                  <a:lnTo>
                    <a:pt x="4179" y="6573"/>
                  </a:lnTo>
                  <a:cubicBezTo>
                    <a:pt x="4119" y="6482"/>
                    <a:pt x="4060" y="6395"/>
                    <a:pt x="3993" y="6304"/>
                  </a:cubicBezTo>
                  <a:cubicBezTo>
                    <a:pt x="3795" y="6043"/>
                    <a:pt x="3316" y="5449"/>
                    <a:pt x="2837" y="5157"/>
                  </a:cubicBezTo>
                  <a:cubicBezTo>
                    <a:pt x="2730" y="4848"/>
                    <a:pt x="2481" y="3609"/>
                    <a:pt x="1856" y="2901"/>
                  </a:cubicBezTo>
                  <a:cubicBezTo>
                    <a:pt x="1345" y="2339"/>
                    <a:pt x="1314" y="2145"/>
                    <a:pt x="1330" y="2003"/>
                  </a:cubicBezTo>
                  <a:cubicBezTo>
                    <a:pt x="1345" y="1861"/>
                    <a:pt x="1405" y="1813"/>
                    <a:pt x="1472" y="1627"/>
                  </a:cubicBezTo>
                  <a:close/>
                  <a:moveTo>
                    <a:pt x="12348" y="0"/>
                  </a:moveTo>
                  <a:cubicBezTo>
                    <a:pt x="12344" y="0"/>
                    <a:pt x="12341" y="1"/>
                    <a:pt x="12341" y="1"/>
                  </a:cubicBezTo>
                  <a:lnTo>
                    <a:pt x="400" y="1"/>
                  </a:lnTo>
                  <a:cubicBezTo>
                    <a:pt x="400" y="1"/>
                    <a:pt x="52" y="1"/>
                    <a:pt x="52" y="1631"/>
                  </a:cubicBezTo>
                  <a:cubicBezTo>
                    <a:pt x="52" y="2783"/>
                    <a:pt x="0" y="5999"/>
                    <a:pt x="0" y="5999"/>
                  </a:cubicBezTo>
                  <a:lnTo>
                    <a:pt x="1207" y="5999"/>
                  </a:lnTo>
                  <a:lnTo>
                    <a:pt x="1207" y="3985"/>
                  </a:lnTo>
                  <a:lnTo>
                    <a:pt x="1397" y="4472"/>
                  </a:lnTo>
                  <a:cubicBezTo>
                    <a:pt x="1587" y="4955"/>
                    <a:pt x="2711" y="7076"/>
                    <a:pt x="3102" y="7717"/>
                  </a:cubicBezTo>
                  <a:cubicBezTo>
                    <a:pt x="3023" y="7784"/>
                    <a:pt x="2936" y="7847"/>
                    <a:pt x="2845" y="7903"/>
                  </a:cubicBezTo>
                  <a:cubicBezTo>
                    <a:pt x="3261" y="8488"/>
                    <a:pt x="4317" y="9604"/>
                    <a:pt x="4353" y="10158"/>
                  </a:cubicBezTo>
                  <a:cubicBezTo>
                    <a:pt x="4353" y="10209"/>
                    <a:pt x="4353" y="10261"/>
                    <a:pt x="4349" y="10316"/>
                  </a:cubicBezTo>
                  <a:lnTo>
                    <a:pt x="4135" y="12576"/>
                  </a:lnTo>
                  <a:lnTo>
                    <a:pt x="3356" y="14107"/>
                  </a:lnTo>
                  <a:cubicBezTo>
                    <a:pt x="3356" y="14107"/>
                    <a:pt x="3482" y="14174"/>
                    <a:pt x="3704" y="14269"/>
                  </a:cubicBezTo>
                  <a:cubicBezTo>
                    <a:pt x="3245" y="14890"/>
                    <a:pt x="2750" y="15599"/>
                    <a:pt x="2259" y="16327"/>
                  </a:cubicBezTo>
                  <a:lnTo>
                    <a:pt x="2339" y="16469"/>
                  </a:lnTo>
                  <a:cubicBezTo>
                    <a:pt x="2287" y="16552"/>
                    <a:pt x="2232" y="16639"/>
                    <a:pt x="2180" y="16722"/>
                  </a:cubicBezTo>
                  <a:lnTo>
                    <a:pt x="10616" y="16722"/>
                  </a:lnTo>
                  <a:cubicBezTo>
                    <a:pt x="10565" y="16639"/>
                    <a:pt x="10509" y="16552"/>
                    <a:pt x="10458" y="16469"/>
                  </a:cubicBezTo>
                  <a:lnTo>
                    <a:pt x="10537" y="16327"/>
                  </a:lnTo>
                  <a:cubicBezTo>
                    <a:pt x="10082" y="15650"/>
                    <a:pt x="9619" y="14989"/>
                    <a:pt x="9184" y="14396"/>
                  </a:cubicBezTo>
                  <a:cubicBezTo>
                    <a:pt x="9449" y="14313"/>
                    <a:pt x="9611" y="14249"/>
                    <a:pt x="9611" y="14249"/>
                  </a:cubicBezTo>
                  <a:lnTo>
                    <a:pt x="8709" y="12611"/>
                  </a:lnTo>
                  <a:lnTo>
                    <a:pt x="8325" y="10249"/>
                  </a:lnTo>
                  <a:cubicBezTo>
                    <a:pt x="8333" y="10134"/>
                    <a:pt x="8353" y="10020"/>
                    <a:pt x="8385" y="9913"/>
                  </a:cubicBezTo>
                  <a:cubicBezTo>
                    <a:pt x="8586" y="9307"/>
                    <a:pt x="9469" y="8401"/>
                    <a:pt x="9833" y="7887"/>
                  </a:cubicBezTo>
                  <a:cubicBezTo>
                    <a:pt x="9766" y="7855"/>
                    <a:pt x="9706" y="7812"/>
                    <a:pt x="9651" y="7764"/>
                  </a:cubicBezTo>
                  <a:cubicBezTo>
                    <a:pt x="10007" y="7194"/>
                    <a:pt x="11190" y="4971"/>
                    <a:pt x="11388" y="4472"/>
                  </a:cubicBezTo>
                  <a:lnTo>
                    <a:pt x="11534" y="4084"/>
                  </a:lnTo>
                  <a:lnTo>
                    <a:pt x="11534" y="5999"/>
                  </a:lnTo>
                  <a:lnTo>
                    <a:pt x="12741" y="5999"/>
                  </a:lnTo>
                  <a:cubicBezTo>
                    <a:pt x="12741" y="5999"/>
                    <a:pt x="12686" y="2783"/>
                    <a:pt x="12686" y="1631"/>
                  </a:cubicBezTo>
                  <a:cubicBezTo>
                    <a:pt x="12686" y="67"/>
                    <a:pt x="12397" y="0"/>
                    <a:pt x="123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1"/>
            <p:cNvSpPr/>
            <p:nvPr/>
          </p:nvSpPr>
          <p:spPr>
            <a:xfrm>
              <a:off x="392674" y="2527104"/>
              <a:ext cx="803388" cy="1055370"/>
            </a:xfrm>
            <a:custGeom>
              <a:avLst/>
              <a:gdLst/>
              <a:ahLst/>
              <a:cxnLst/>
              <a:rect l="l" t="t" r="r" b="b"/>
              <a:pathLst>
                <a:path w="12734" h="16728" extrusionOk="0">
                  <a:moveTo>
                    <a:pt x="11301" y="1628"/>
                  </a:moveTo>
                  <a:cubicBezTo>
                    <a:pt x="11364" y="1818"/>
                    <a:pt x="11423" y="1897"/>
                    <a:pt x="11439" y="2004"/>
                  </a:cubicBezTo>
                  <a:cubicBezTo>
                    <a:pt x="11455" y="2114"/>
                    <a:pt x="11423" y="2348"/>
                    <a:pt x="10921" y="2910"/>
                  </a:cubicBezTo>
                  <a:cubicBezTo>
                    <a:pt x="10288" y="3618"/>
                    <a:pt x="10042" y="4857"/>
                    <a:pt x="9936" y="5165"/>
                  </a:cubicBezTo>
                  <a:cubicBezTo>
                    <a:pt x="9457" y="5458"/>
                    <a:pt x="8982" y="6051"/>
                    <a:pt x="8776" y="6313"/>
                  </a:cubicBezTo>
                  <a:cubicBezTo>
                    <a:pt x="8693" y="6423"/>
                    <a:pt x="8618" y="6538"/>
                    <a:pt x="8547" y="6645"/>
                  </a:cubicBezTo>
                  <a:cubicBezTo>
                    <a:pt x="8487" y="6570"/>
                    <a:pt x="8436" y="6503"/>
                    <a:pt x="8389" y="6431"/>
                  </a:cubicBezTo>
                  <a:cubicBezTo>
                    <a:pt x="8151" y="6649"/>
                    <a:pt x="8076" y="6898"/>
                    <a:pt x="7684" y="7179"/>
                  </a:cubicBezTo>
                  <a:cubicBezTo>
                    <a:pt x="7530" y="7187"/>
                    <a:pt x="7380" y="7211"/>
                    <a:pt x="7229" y="7254"/>
                  </a:cubicBezTo>
                  <a:lnTo>
                    <a:pt x="7004" y="7274"/>
                  </a:lnTo>
                  <a:cubicBezTo>
                    <a:pt x="6996" y="7140"/>
                    <a:pt x="6992" y="7005"/>
                    <a:pt x="6988" y="6906"/>
                  </a:cubicBezTo>
                  <a:cubicBezTo>
                    <a:pt x="7253" y="6736"/>
                    <a:pt x="7451" y="6419"/>
                    <a:pt x="7530" y="6036"/>
                  </a:cubicBezTo>
                  <a:cubicBezTo>
                    <a:pt x="7680" y="6024"/>
                    <a:pt x="7862" y="5782"/>
                    <a:pt x="7803" y="5608"/>
                  </a:cubicBezTo>
                  <a:cubicBezTo>
                    <a:pt x="7762" y="5486"/>
                    <a:pt x="7718" y="5463"/>
                    <a:pt x="7678" y="5463"/>
                  </a:cubicBezTo>
                  <a:cubicBezTo>
                    <a:pt x="7660" y="5463"/>
                    <a:pt x="7644" y="5467"/>
                    <a:pt x="7629" y="5470"/>
                  </a:cubicBezTo>
                  <a:lnTo>
                    <a:pt x="7629" y="5458"/>
                  </a:lnTo>
                  <a:lnTo>
                    <a:pt x="8005" y="4018"/>
                  </a:lnTo>
                  <a:cubicBezTo>
                    <a:pt x="8005" y="4018"/>
                    <a:pt x="8175" y="4072"/>
                    <a:pt x="8325" y="4072"/>
                  </a:cubicBezTo>
                  <a:cubicBezTo>
                    <a:pt x="8510" y="4072"/>
                    <a:pt x="8665" y="3989"/>
                    <a:pt x="8436" y="3618"/>
                  </a:cubicBezTo>
                  <a:cubicBezTo>
                    <a:pt x="8610" y="3563"/>
                    <a:pt x="8851" y="3266"/>
                    <a:pt x="8349" y="3064"/>
                  </a:cubicBezTo>
                  <a:cubicBezTo>
                    <a:pt x="8393" y="2684"/>
                    <a:pt x="8252" y="2571"/>
                    <a:pt x="8091" y="2571"/>
                  </a:cubicBezTo>
                  <a:cubicBezTo>
                    <a:pt x="7991" y="2571"/>
                    <a:pt x="7883" y="2614"/>
                    <a:pt x="7807" y="2664"/>
                  </a:cubicBezTo>
                  <a:cubicBezTo>
                    <a:pt x="7807" y="2364"/>
                    <a:pt x="7675" y="2292"/>
                    <a:pt x="7548" y="2292"/>
                  </a:cubicBezTo>
                  <a:cubicBezTo>
                    <a:pt x="7428" y="2292"/>
                    <a:pt x="7312" y="2356"/>
                    <a:pt x="7312" y="2356"/>
                  </a:cubicBezTo>
                  <a:cubicBezTo>
                    <a:pt x="7312" y="2356"/>
                    <a:pt x="7259" y="2114"/>
                    <a:pt x="7026" y="2114"/>
                  </a:cubicBezTo>
                  <a:cubicBezTo>
                    <a:pt x="6961" y="2114"/>
                    <a:pt x="6882" y="2133"/>
                    <a:pt x="6786" y="2182"/>
                  </a:cubicBezTo>
                  <a:cubicBezTo>
                    <a:pt x="6694" y="2013"/>
                    <a:pt x="6600" y="1958"/>
                    <a:pt x="6517" y="1958"/>
                  </a:cubicBezTo>
                  <a:cubicBezTo>
                    <a:pt x="6360" y="1958"/>
                    <a:pt x="6240" y="2154"/>
                    <a:pt x="6240" y="2154"/>
                  </a:cubicBezTo>
                  <a:cubicBezTo>
                    <a:pt x="6240" y="2154"/>
                    <a:pt x="6096" y="1976"/>
                    <a:pt x="5942" y="1976"/>
                  </a:cubicBezTo>
                  <a:cubicBezTo>
                    <a:pt x="5856" y="1976"/>
                    <a:pt x="5766" y="2033"/>
                    <a:pt x="5698" y="2209"/>
                  </a:cubicBezTo>
                  <a:cubicBezTo>
                    <a:pt x="5575" y="2135"/>
                    <a:pt x="5479" y="2105"/>
                    <a:pt x="5405" y="2105"/>
                  </a:cubicBezTo>
                  <a:cubicBezTo>
                    <a:pt x="5086" y="2105"/>
                    <a:pt x="5148" y="2653"/>
                    <a:pt x="5148" y="2653"/>
                  </a:cubicBezTo>
                  <a:cubicBezTo>
                    <a:pt x="5148" y="2653"/>
                    <a:pt x="5040" y="2534"/>
                    <a:pt x="4897" y="2534"/>
                  </a:cubicBezTo>
                  <a:cubicBezTo>
                    <a:pt x="4848" y="2534"/>
                    <a:pt x="4795" y="2548"/>
                    <a:pt x="4740" y="2585"/>
                  </a:cubicBezTo>
                  <a:cubicBezTo>
                    <a:pt x="4325" y="2870"/>
                    <a:pt x="4661" y="3187"/>
                    <a:pt x="4661" y="3187"/>
                  </a:cubicBezTo>
                  <a:cubicBezTo>
                    <a:pt x="4661" y="3187"/>
                    <a:pt x="4277" y="3278"/>
                    <a:pt x="4424" y="3626"/>
                  </a:cubicBezTo>
                  <a:cubicBezTo>
                    <a:pt x="4519" y="3848"/>
                    <a:pt x="4727" y="3889"/>
                    <a:pt x="4868" y="3889"/>
                  </a:cubicBezTo>
                  <a:cubicBezTo>
                    <a:pt x="4950" y="3889"/>
                    <a:pt x="5009" y="3875"/>
                    <a:pt x="5009" y="3875"/>
                  </a:cubicBezTo>
                  <a:lnTo>
                    <a:pt x="5413" y="5458"/>
                  </a:lnTo>
                  <a:lnTo>
                    <a:pt x="5421" y="5458"/>
                  </a:lnTo>
                  <a:cubicBezTo>
                    <a:pt x="5354" y="5466"/>
                    <a:pt x="5302" y="5509"/>
                    <a:pt x="5282" y="5573"/>
                  </a:cubicBezTo>
                  <a:cubicBezTo>
                    <a:pt x="5191" y="5743"/>
                    <a:pt x="5350" y="6016"/>
                    <a:pt x="5500" y="6036"/>
                  </a:cubicBezTo>
                  <a:cubicBezTo>
                    <a:pt x="5551" y="6321"/>
                    <a:pt x="5694" y="6586"/>
                    <a:pt x="5900" y="6787"/>
                  </a:cubicBezTo>
                  <a:cubicBezTo>
                    <a:pt x="5900" y="6831"/>
                    <a:pt x="5904" y="7096"/>
                    <a:pt x="5888" y="7266"/>
                  </a:cubicBezTo>
                  <a:cubicBezTo>
                    <a:pt x="5860" y="7277"/>
                    <a:pt x="5822" y="7280"/>
                    <a:pt x="5784" y="7280"/>
                  </a:cubicBezTo>
                  <a:cubicBezTo>
                    <a:pt x="5708" y="7280"/>
                    <a:pt x="5629" y="7266"/>
                    <a:pt x="5627" y="7266"/>
                  </a:cubicBezTo>
                  <a:cubicBezTo>
                    <a:pt x="5413" y="7223"/>
                    <a:pt x="5195" y="7195"/>
                    <a:pt x="4978" y="7183"/>
                  </a:cubicBezTo>
                  <a:cubicBezTo>
                    <a:pt x="4578" y="6902"/>
                    <a:pt x="4511" y="6653"/>
                    <a:pt x="4273" y="6443"/>
                  </a:cubicBezTo>
                  <a:lnTo>
                    <a:pt x="4178" y="6574"/>
                  </a:lnTo>
                  <a:lnTo>
                    <a:pt x="3989" y="6309"/>
                  </a:lnTo>
                  <a:cubicBezTo>
                    <a:pt x="3787" y="6048"/>
                    <a:pt x="3308" y="5454"/>
                    <a:pt x="2833" y="5161"/>
                  </a:cubicBezTo>
                  <a:cubicBezTo>
                    <a:pt x="2722" y="4849"/>
                    <a:pt x="2481" y="3614"/>
                    <a:pt x="1848" y="2906"/>
                  </a:cubicBezTo>
                  <a:cubicBezTo>
                    <a:pt x="1345" y="2340"/>
                    <a:pt x="1310" y="2150"/>
                    <a:pt x="1330" y="2004"/>
                  </a:cubicBezTo>
                  <a:cubicBezTo>
                    <a:pt x="1349" y="1861"/>
                    <a:pt x="1397" y="1818"/>
                    <a:pt x="1468" y="1628"/>
                  </a:cubicBezTo>
                  <a:close/>
                  <a:moveTo>
                    <a:pt x="12344" y="1"/>
                  </a:moveTo>
                  <a:cubicBezTo>
                    <a:pt x="12340" y="1"/>
                    <a:pt x="12337" y="1"/>
                    <a:pt x="12337" y="1"/>
                  </a:cubicBezTo>
                  <a:lnTo>
                    <a:pt x="396" y="1"/>
                  </a:lnTo>
                  <a:cubicBezTo>
                    <a:pt x="396" y="1"/>
                    <a:pt x="48" y="1"/>
                    <a:pt x="48" y="1636"/>
                  </a:cubicBezTo>
                  <a:cubicBezTo>
                    <a:pt x="48" y="2787"/>
                    <a:pt x="0" y="6004"/>
                    <a:pt x="0" y="6004"/>
                  </a:cubicBezTo>
                  <a:lnTo>
                    <a:pt x="1207" y="6004"/>
                  </a:lnTo>
                  <a:lnTo>
                    <a:pt x="1207" y="3990"/>
                  </a:lnTo>
                  <a:cubicBezTo>
                    <a:pt x="1286" y="4196"/>
                    <a:pt x="1349" y="4370"/>
                    <a:pt x="1393" y="4473"/>
                  </a:cubicBezTo>
                  <a:cubicBezTo>
                    <a:pt x="1583" y="4959"/>
                    <a:pt x="2710" y="7080"/>
                    <a:pt x="3094" y="7717"/>
                  </a:cubicBezTo>
                  <a:cubicBezTo>
                    <a:pt x="3015" y="7789"/>
                    <a:pt x="2928" y="7852"/>
                    <a:pt x="2837" y="7907"/>
                  </a:cubicBezTo>
                  <a:cubicBezTo>
                    <a:pt x="3257" y="8489"/>
                    <a:pt x="4317" y="9609"/>
                    <a:pt x="4345" y="10163"/>
                  </a:cubicBezTo>
                  <a:cubicBezTo>
                    <a:pt x="4353" y="10214"/>
                    <a:pt x="4353" y="10266"/>
                    <a:pt x="4345" y="10321"/>
                  </a:cubicBezTo>
                  <a:lnTo>
                    <a:pt x="4127" y="12580"/>
                  </a:lnTo>
                  <a:lnTo>
                    <a:pt x="3348" y="14108"/>
                  </a:lnTo>
                  <a:cubicBezTo>
                    <a:pt x="3348" y="14108"/>
                    <a:pt x="3482" y="14179"/>
                    <a:pt x="3704" y="14274"/>
                  </a:cubicBezTo>
                  <a:cubicBezTo>
                    <a:pt x="3237" y="14895"/>
                    <a:pt x="2742" y="15603"/>
                    <a:pt x="2259" y="16331"/>
                  </a:cubicBezTo>
                  <a:cubicBezTo>
                    <a:pt x="2279" y="16379"/>
                    <a:pt x="2307" y="16422"/>
                    <a:pt x="2335" y="16474"/>
                  </a:cubicBezTo>
                  <a:cubicBezTo>
                    <a:pt x="2279" y="16557"/>
                    <a:pt x="2228" y="16640"/>
                    <a:pt x="2180" y="16727"/>
                  </a:cubicBezTo>
                  <a:lnTo>
                    <a:pt x="10608" y="16727"/>
                  </a:lnTo>
                  <a:cubicBezTo>
                    <a:pt x="10557" y="16640"/>
                    <a:pt x="10509" y="16557"/>
                    <a:pt x="10454" y="16474"/>
                  </a:cubicBezTo>
                  <a:cubicBezTo>
                    <a:pt x="10478" y="16422"/>
                    <a:pt x="10509" y="16379"/>
                    <a:pt x="10529" y="16331"/>
                  </a:cubicBezTo>
                  <a:cubicBezTo>
                    <a:pt x="10078" y="15647"/>
                    <a:pt x="9615" y="14994"/>
                    <a:pt x="9176" y="14400"/>
                  </a:cubicBezTo>
                  <a:cubicBezTo>
                    <a:pt x="9445" y="14317"/>
                    <a:pt x="9603" y="14254"/>
                    <a:pt x="9603" y="14254"/>
                  </a:cubicBezTo>
                  <a:lnTo>
                    <a:pt x="8709" y="12616"/>
                  </a:lnTo>
                  <a:lnTo>
                    <a:pt x="8321" y="10250"/>
                  </a:lnTo>
                  <a:cubicBezTo>
                    <a:pt x="8329" y="10139"/>
                    <a:pt x="8349" y="10024"/>
                    <a:pt x="8377" y="9913"/>
                  </a:cubicBezTo>
                  <a:cubicBezTo>
                    <a:pt x="8582" y="9312"/>
                    <a:pt x="9465" y="8406"/>
                    <a:pt x="9829" y="7891"/>
                  </a:cubicBezTo>
                  <a:cubicBezTo>
                    <a:pt x="9765" y="7860"/>
                    <a:pt x="9702" y="7816"/>
                    <a:pt x="9647" y="7769"/>
                  </a:cubicBezTo>
                  <a:cubicBezTo>
                    <a:pt x="9999" y="7199"/>
                    <a:pt x="11182" y="4975"/>
                    <a:pt x="11380" y="4473"/>
                  </a:cubicBezTo>
                  <a:cubicBezTo>
                    <a:pt x="11415" y="4386"/>
                    <a:pt x="11467" y="4251"/>
                    <a:pt x="11526" y="4089"/>
                  </a:cubicBezTo>
                  <a:lnTo>
                    <a:pt x="11526" y="6000"/>
                  </a:lnTo>
                  <a:lnTo>
                    <a:pt x="12733" y="6000"/>
                  </a:lnTo>
                  <a:cubicBezTo>
                    <a:pt x="12733" y="6000"/>
                    <a:pt x="12686" y="2787"/>
                    <a:pt x="12686" y="1636"/>
                  </a:cubicBezTo>
                  <a:cubicBezTo>
                    <a:pt x="12686" y="67"/>
                    <a:pt x="12394" y="1"/>
                    <a:pt x="12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1"/>
            <p:cNvSpPr/>
            <p:nvPr/>
          </p:nvSpPr>
          <p:spPr>
            <a:xfrm>
              <a:off x="7817336" y="2575053"/>
              <a:ext cx="553236" cy="1001869"/>
            </a:xfrm>
            <a:custGeom>
              <a:avLst/>
              <a:gdLst/>
              <a:ahLst/>
              <a:cxnLst/>
              <a:rect l="l" t="t" r="r" b="b"/>
              <a:pathLst>
                <a:path w="8769" h="15880" extrusionOk="0">
                  <a:moveTo>
                    <a:pt x="1891" y="1"/>
                  </a:moveTo>
                  <a:cubicBezTo>
                    <a:pt x="1886" y="1"/>
                    <a:pt x="1881" y="1"/>
                    <a:pt x="1876" y="1"/>
                  </a:cubicBezTo>
                  <a:cubicBezTo>
                    <a:pt x="1512" y="9"/>
                    <a:pt x="1275" y="440"/>
                    <a:pt x="1184" y="773"/>
                  </a:cubicBezTo>
                  <a:cubicBezTo>
                    <a:pt x="1089" y="1101"/>
                    <a:pt x="531" y="2850"/>
                    <a:pt x="392" y="3309"/>
                  </a:cubicBezTo>
                  <a:cubicBezTo>
                    <a:pt x="214" y="3903"/>
                    <a:pt x="1" y="4049"/>
                    <a:pt x="206" y="4571"/>
                  </a:cubicBezTo>
                  <a:cubicBezTo>
                    <a:pt x="333" y="4880"/>
                    <a:pt x="879" y="6059"/>
                    <a:pt x="1263" y="6668"/>
                  </a:cubicBezTo>
                  <a:cubicBezTo>
                    <a:pt x="1188" y="6732"/>
                    <a:pt x="1109" y="6791"/>
                    <a:pt x="1025" y="6839"/>
                  </a:cubicBezTo>
                  <a:cubicBezTo>
                    <a:pt x="1413" y="7389"/>
                    <a:pt x="2414" y="8441"/>
                    <a:pt x="2442" y="8963"/>
                  </a:cubicBezTo>
                  <a:cubicBezTo>
                    <a:pt x="2442" y="9011"/>
                    <a:pt x="2450" y="9062"/>
                    <a:pt x="2442" y="9110"/>
                  </a:cubicBezTo>
                  <a:lnTo>
                    <a:pt x="2236" y="11239"/>
                  </a:lnTo>
                  <a:lnTo>
                    <a:pt x="2023" y="13458"/>
                  </a:lnTo>
                  <a:cubicBezTo>
                    <a:pt x="2189" y="13522"/>
                    <a:pt x="2355" y="13573"/>
                    <a:pt x="2529" y="13617"/>
                  </a:cubicBezTo>
                  <a:cubicBezTo>
                    <a:pt x="2430" y="14277"/>
                    <a:pt x="2339" y="15061"/>
                    <a:pt x="2272" y="15880"/>
                  </a:cubicBezTo>
                  <a:lnTo>
                    <a:pt x="4345" y="15880"/>
                  </a:lnTo>
                  <a:cubicBezTo>
                    <a:pt x="4424" y="15140"/>
                    <a:pt x="4488" y="14487"/>
                    <a:pt x="4488" y="14487"/>
                  </a:cubicBezTo>
                  <a:cubicBezTo>
                    <a:pt x="4488" y="14487"/>
                    <a:pt x="4535" y="15140"/>
                    <a:pt x="4646" y="15880"/>
                  </a:cubicBezTo>
                  <a:lnTo>
                    <a:pt x="6711" y="15880"/>
                  </a:lnTo>
                  <a:cubicBezTo>
                    <a:pt x="6609" y="15160"/>
                    <a:pt x="6486" y="14372"/>
                    <a:pt x="6343" y="13696"/>
                  </a:cubicBezTo>
                  <a:cubicBezTo>
                    <a:pt x="6707" y="13640"/>
                    <a:pt x="6929" y="13593"/>
                    <a:pt x="6929" y="13593"/>
                  </a:cubicBezTo>
                  <a:lnTo>
                    <a:pt x="6549" y="11270"/>
                  </a:lnTo>
                  <a:lnTo>
                    <a:pt x="6185" y="9050"/>
                  </a:lnTo>
                  <a:cubicBezTo>
                    <a:pt x="6193" y="8944"/>
                    <a:pt x="6209" y="8833"/>
                    <a:pt x="6237" y="8730"/>
                  </a:cubicBezTo>
                  <a:cubicBezTo>
                    <a:pt x="6430" y="8160"/>
                    <a:pt x="7261" y="7309"/>
                    <a:pt x="7602" y="6827"/>
                  </a:cubicBezTo>
                  <a:cubicBezTo>
                    <a:pt x="7550" y="6799"/>
                    <a:pt x="7503" y="6767"/>
                    <a:pt x="7459" y="6732"/>
                  </a:cubicBezTo>
                  <a:cubicBezTo>
                    <a:pt x="7839" y="6146"/>
                    <a:pt x="8433" y="4896"/>
                    <a:pt x="8563" y="4571"/>
                  </a:cubicBezTo>
                  <a:cubicBezTo>
                    <a:pt x="8769" y="4049"/>
                    <a:pt x="8559" y="3903"/>
                    <a:pt x="8373" y="3309"/>
                  </a:cubicBezTo>
                  <a:cubicBezTo>
                    <a:pt x="8235" y="2850"/>
                    <a:pt x="7681" y="1101"/>
                    <a:pt x="7590" y="773"/>
                  </a:cubicBezTo>
                  <a:cubicBezTo>
                    <a:pt x="7495" y="440"/>
                    <a:pt x="7186" y="9"/>
                    <a:pt x="6897" y="1"/>
                  </a:cubicBezTo>
                  <a:cubicBezTo>
                    <a:pt x="6893" y="1"/>
                    <a:pt x="6889" y="1"/>
                    <a:pt x="6885" y="1"/>
                  </a:cubicBezTo>
                  <a:cubicBezTo>
                    <a:pt x="6599" y="1"/>
                    <a:pt x="6407" y="408"/>
                    <a:pt x="6169" y="646"/>
                  </a:cubicBezTo>
                  <a:cubicBezTo>
                    <a:pt x="5821" y="990"/>
                    <a:pt x="6165" y="1149"/>
                    <a:pt x="6423" y="1335"/>
                  </a:cubicBezTo>
                  <a:cubicBezTo>
                    <a:pt x="6531" y="1413"/>
                    <a:pt x="6630" y="1430"/>
                    <a:pt x="6716" y="1430"/>
                  </a:cubicBezTo>
                  <a:cubicBezTo>
                    <a:pt x="6778" y="1430"/>
                    <a:pt x="6834" y="1421"/>
                    <a:pt x="6880" y="1421"/>
                  </a:cubicBezTo>
                  <a:cubicBezTo>
                    <a:pt x="6921" y="1421"/>
                    <a:pt x="6955" y="1428"/>
                    <a:pt x="6980" y="1453"/>
                  </a:cubicBezTo>
                  <a:cubicBezTo>
                    <a:pt x="7075" y="1548"/>
                    <a:pt x="7048" y="1714"/>
                    <a:pt x="7123" y="2423"/>
                  </a:cubicBezTo>
                  <a:cubicBezTo>
                    <a:pt x="7198" y="3131"/>
                    <a:pt x="7550" y="4065"/>
                    <a:pt x="7550" y="4065"/>
                  </a:cubicBezTo>
                  <a:cubicBezTo>
                    <a:pt x="7550" y="4065"/>
                    <a:pt x="6980" y="4920"/>
                    <a:pt x="6660" y="5343"/>
                  </a:cubicBezTo>
                  <a:cubicBezTo>
                    <a:pt x="6573" y="5450"/>
                    <a:pt x="6494" y="5564"/>
                    <a:pt x="6423" y="5683"/>
                  </a:cubicBezTo>
                  <a:cubicBezTo>
                    <a:pt x="6355" y="5604"/>
                    <a:pt x="6296" y="5525"/>
                    <a:pt x="6248" y="5454"/>
                  </a:cubicBezTo>
                  <a:cubicBezTo>
                    <a:pt x="6019" y="5659"/>
                    <a:pt x="5956" y="5889"/>
                    <a:pt x="5584" y="6154"/>
                  </a:cubicBezTo>
                  <a:cubicBezTo>
                    <a:pt x="5441" y="6158"/>
                    <a:pt x="5299" y="6186"/>
                    <a:pt x="5160" y="6225"/>
                  </a:cubicBezTo>
                  <a:lnTo>
                    <a:pt x="4943" y="6241"/>
                  </a:lnTo>
                  <a:cubicBezTo>
                    <a:pt x="4939" y="6118"/>
                    <a:pt x="4931" y="5996"/>
                    <a:pt x="4927" y="5901"/>
                  </a:cubicBezTo>
                  <a:cubicBezTo>
                    <a:pt x="5129" y="5762"/>
                    <a:pt x="5279" y="5564"/>
                    <a:pt x="5362" y="5335"/>
                  </a:cubicBezTo>
                  <a:cubicBezTo>
                    <a:pt x="5560" y="5335"/>
                    <a:pt x="5734" y="5248"/>
                    <a:pt x="5789" y="5066"/>
                  </a:cubicBezTo>
                  <a:cubicBezTo>
                    <a:pt x="5821" y="5073"/>
                    <a:pt x="5852" y="5076"/>
                    <a:pt x="5882" y="5076"/>
                  </a:cubicBezTo>
                  <a:cubicBezTo>
                    <a:pt x="6168" y="5076"/>
                    <a:pt x="6336" y="4781"/>
                    <a:pt x="6189" y="4516"/>
                  </a:cubicBezTo>
                  <a:cubicBezTo>
                    <a:pt x="6296" y="4476"/>
                    <a:pt x="6430" y="4453"/>
                    <a:pt x="6466" y="4318"/>
                  </a:cubicBezTo>
                  <a:cubicBezTo>
                    <a:pt x="6498" y="4184"/>
                    <a:pt x="6355" y="4041"/>
                    <a:pt x="6268" y="3990"/>
                  </a:cubicBezTo>
                  <a:cubicBezTo>
                    <a:pt x="6474" y="3820"/>
                    <a:pt x="6430" y="3491"/>
                    <a:pt x="6189" y="3384"/>
                  </a:cubicBezTo>
                  <a:cubicBezTo>
                    <a:pt x="6420" y="3153"/>
                    <a:pt x="6246" y="2772"/>
                    <a:pt x="5945" y="2772"/>
                  </a:cubicBezTo>
                  <a:cubicBezTo>
                    <a:pt x="5922" y="2772"/>
                    <a:pt x="5897" y="2774"/>
                    <a:pt x="5873" y="2779"/>
                  </a:cubicBezTo>
                  <a:cubicBezTo>
                    <a:pt x="5876" y="2522"/>
                    <a:pt x="5696" y="2349"/>
                    <a:pt x="5482" y="2349"/>
                  </a:cubicBezTo>
                  <a:cubicBezTo>
                    <a:pt x="5412" y="2349"/>
                    <a:pt x="5339" y="2367"/>
                    <a:pt x="5267" y="2407"/>
                  </a:cubicBezTo>
                  <a:cubicBezTo>
                    <a:pt x="5238" y="2191"/>
                    <a:pt x="5059" y="2072"/>
                    <a:pt x="4879" y="2072"/>
                  </a:cubicBezTo>
                  <a:cubicBezTo>
                    <a:pt x="4739" y="2072"/>
                    <a:pt x="4598" y="2144"/>
                    <a:pt x="4527" y="2300"/>
                  </a:cubicBezTo>
                  <a:cubicBezTo>
                    <a:pt x="4426" y="2161"/>
                    <a:pt x="4288" y="2040"/>
                    <a:pt x="4114" y="2040"/>
                  </a:cubicBezTo>
                  <a:cubicBezTo>
                    <a:pt x="4090" y="2040"/>
                    <a:pt x="4066" y="2042"/>
                    <a:pt x="4041" y="2047"/>
                  </a:cubicBezTo>
                  <a:cubicBezTo>
                    <a:pt x="3835" y="2086"/>
                    <a:pt x="3760" y="2201"/>
                    <a:pt x="3744" y="2352"/>
                  </a:cubicBezTo>
                  <a:cubicBezTo>
                    <a:pt x="3703" y="2335"/>
                    <a:pt x="3660" y="2327"/>
                    <a:pt x="3617" y="2327"/>
                  </a:cubicBezTo>
                  <a:cubicBezTo>
                    <a:pt x="3526" y="2327"/>
                    <a:pt x="3435" y="2362"/>
                    <a:pt x="3368" y="2427"/>
                  </a:cubicBezTo>
                  <a:cubicBezTo>
                    <a:pt x="3202" y="2569"/>
                    <a:pt x="3194" y="2795"/>
                    <a:pt x="3214" y="3004"/>
                  </a:cubicBezTo>
                  <a:cubicBezTo>
                    <a:pt x="3174" y="2984"/>
                    <a:pt x="3131" y="2974"/>
                    <a:pt x="3088" y="2974"/>
                  </a:cubicBezTo>
                  <a:cubicBezTo>
                    <a:pt x="2983" y="2974"/>
                    <a:pt x="2881" y="3034"/>
                    <a:pt x="2830" y="3135"/>
                  </a:cubicBezTo>
                  <a:cubicBezTo>
                    <a:pt x="2699" y="3341"/>
                    <a:pt x="2806" y="3566"/>
                    <a:pt x="2937" y="3744"/>
                  </a:cubicBezTo>
                  <a:cubicBezTo>
                    <a:pt x="2794" y="3752"/>
                    <a:pt x="2608" y="3867"/>
                    <a:pt x="2600" y="4045"/>
                  </a:cubicBezTo>
                  <a:cubicBezTo>
                    <a:pt x="2596" y="4223"/>
                    <a:pt x="2735" y="4302"/>
                    <a:pt x="2889" y="4425"/>
                  </a:cubicBezTo>
                  <a:cubicBezTo>
                    <a:pt x="2846" y="4536"/>
                    <a:pt x="2774" y="4603"/>
                    <a:pt x="2814" y="4738"/>
                  </a:cubicBezTo>
                  <a:cubicBezTo>
                    <a:pt x="2854" y="4872"/>
                    <a:pt x="3028" y="4959"/>
                    <a:pt x="3123" y="4991"/>
                  </a:cubicBezTo>
                  <a:cubicBezTo>
                    <a:pt x="3098" y="5155"/>
                    <a:pt x="3208" y="5246"/>
                    <a:pt x="3333" y="5246"/>
                  </a:cubicBezTo>
                  <a:cubicBezTo>
                    <a:pt x="3407" y="5246"/>
                    <a:pt x="3486" y="5215"/>
                    <a:pt x="3546" y="5149"/>
                  </a:cubicBezTo>
                  <a:cubicBezTo>
                    <a:pt x="3605" y="5394"/>
                    <a:pt x="3732" y="5616"/>
                    <a:pt x="3914" y="5798"/>
                  </a:cubicBezTo>
                  <a:cubicBezTo>
                    <a:pt x="3914" y="5838"/>
                    <a:pt x="3914" y="6083"/>
                    <a:pt x="3902" y="6241"/>
                  </a:cubicBezTo>
                  <a:cubicBezTo>
                    <a:pt x="3874" y="6253"/>
                    <a:pt x="3837" y="6257"/>
                    <a:pt x="3799" y="6257"/>
                  </a:cubicBezTo>
                  <a:cubicBezTo>
                    <a:pt x="3724" y="6257"/>
                    <a:pt x="3649" y="6241"/>
                    <a:pt x="3649" y="6241"/>
                  </a:cubicBezTo>
                  <a:cubicBezTo>
                    <a:pt x="3451" y="6202"/>
                    <a:pt x="3245" y="6178"/>
                    <a:pt x="3043" y="6166"/>
                  </a:cubicBezTo>
                  <a:cubicBezTo>
                    <a:pt x="2668" y="5901"/>
                    <a:pt x="2596" y="5667"/>
                    <a:pt x="2379" y="5466"/>
                  </a:cubicBezTo>
                  <a:cubicBezTo>
                    <a:pt x="2351" y="5505"/>
                    <a:pt x="2319" y="5549"/>
                    <a:pt x="2284" y="5588"/>
                  </a:cubicBezTo>
                  <a:cubicBezTo>
                    <a:pt x="2232" y="5505"/>
                    <a:pt x="2173" y="5426"/>
                    <a:pt x="2114" y="5343"/>
                  </a:cubicBezTo>
                  <a:cubicBezTo>
                    <a:pt x="1785" y="4920"/>
                    <a:pt x="1223" y="4065"/>
                    <a:pt x="1223" y="4065"/>
                  </a:cubicBezTo>
                  <a:cubicBezTo>
                    <a:pt x="1223" y="4065"/>
                    <a:pt x="1572" y="3135"/>
                    <a:pt x="1647" y="2423"/>
                  </a:cubicBezTo>
                  <a:cubicBezTo>
                    <a:pt x="1722" y="1711"/>
                    <a:pt x="1690" y="1548"/>
                    <a:pt x="1785" y="1453"/>
                  </a:cubicBezTo>
                  <a:cubicBezTo>
                    <a:pt x="1810" y="1429"/>
                    <a:pt x="1842" y="1422"/>
                    <a:pt x="1881" y="1422"/>
                  </a:cubicBezTo>
                  <a:cubicBezTo>
                    <a:pt x="1931" y="1422"/>
                    <a:pt x="1990" y="1433"/>
                    <a:pt x="2058" y="1433"/>
                  </a:cubicBezTo>
                  <a:cubicBezTo>
                    <a:pt x="2145" y="1433"/>
                    <a:pt x="2244" y="1415"/>
                    <a:pt x="2351" y="1335"/>
                  </a:cubicBezTo>
                  <a:cubicBezTo>
                    <a:pt x="2608" y="1141"/>
                    <a:pt x="2948" y="990"/>
                    <a:pt x="2596" y="646"/>
                  </a:cubicBezTo>
                  <a:cubicBezTo>
                    <a:pt x="2358" y="408"/>
                    <a:pt x="2240" y="1"/>
                    <a:pt x="18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1"/>
            <p:cNvSpPr/>
            <p:nvPr/>
          </p:nvSpPr>
          <p:spPr>
            <a:xfrm>
              <a:off x="86371" y="2823692"/>
              <a:ext cx="553741" cy="1001680"/>
            </a:xfrm>
            <a:custGeom>
              <a:avLst/>
              <a:gdLst/>
              <a:ahLst/>
              <a:cxnLst/>
              <a:rect l="l" t="t" r="r" b="b"/>
              <a:pathLst>
                <a:path w="8777" h="15877" extrusionOk="0">
                  <a:moveTo>
                    <a:pt x="1895" y="1"/>
                  </a:moveTo>
                  <a:cubicBezTo>
                    <a:pt x="1890" y="1"/>
                    <a:pt x="1885" y="1"/>
                    <a:pt x="1880" y="1"/>
                  </a:cubicBezTo>
                  <a:cubicBezTo>
                    <a:pt x="1519" y="9"/>
                    <a:pt x="1278" y="440"/>
                    <a:pt x="1183" y="773"/>
                  </a:cubicBezTo>
                  <a:cubicBezTo>
                    <a:pt x="1088" y="1105"/>
                    <a:pt x="534" y="2850"/>
                    <a:pt x="396" y="3305"/>
                  </a:cubicBezTo>
                  <a:cubicBezTo>
                    <a:pt x="214" y="3903"/>
                    <a:pt x="0" y="4045"/>
                    <a:pt x="210" y="4571"/>
                  </a:cubicBezTo>
                  <a:cubicBezTo>
                    <a:pt x="336" y="4884"/>
                    <a:pt x="886" y="6059"/>
                    <a:pt x="1266" y="6668"/>
                  </a:cubicBezTo>
                  <a:cubicBezTo>
                    <a:pt x="1191" y="6736"/>
                    <a:pt x="1112" y="6791"/>
                    <a:pt x="1025" y="6843"/>
                  </a:cubicBezTo>
                  <a:cubicBezTo>
                    <a:pt x="1421" y="7389"/>
                    <a:pt x="2418" y="8445"/>
                    <a:pt x="2449" y="8963"/>
                  </a:cubicBezTo>
                  <a:cubicBezTo>
                    <a:pt x="2449" y="9011"/>
                    <a:pt x="2449" y="9062"/>
                    <a:pt x="2445" y="9110"/>
                  </a:cubicBezTo>
                  <a:lnTo>
                    <a:pt x="2244" y="11239"/>
                  </a:lnTo>
                  <a:lnTo>
                    <a:pt x="2030" y="13458"/>
                  </a:lnTo>
                  <a:cubicBezTo>
                    <a:pt x="2192" y="13522"/>
                    <a:pt x="2362" y="13573"/>
                    <a:pt x="2532" y="13613"/>
                  </a:cubicBezTo>
                  <a:cubicBezTo>
                    <a:pt x="2434" y="14281"/>
                    <a:pt x="2346" y="15061"/>
                    <a:pt x="2271" y="15876"/>
                  </a:cubicBezTo>
                  <a:lnTo>
                    <a:pt x="4345" y="15876"/>
                  </a:lnTo>
                  <a:cubicBezTo>
                    <a:pt x="4428" y="15140"/>
                    <a:pt x="4491" y="14487"/>
                    <a:pt x="4491" y="14487"/>
                  </a:cubicBezTo>
                  <a:cubicBezTo>
                    <a:pt x="4491" y="14487"/>
                    <a:pt x="4542" y="15140"/>
                    <a:pt x="4645" y="15876"/>
                  </a:cubicBezTo>
                  <a:lnTo>
                    <a:pt x="6711" y="15876"/>
                  </a:lnTo>
                  <a:cubicBezTo>
                    <a:pt x="6608" y="15156"/>
                    <a:pt x="6489" y="14372"/>
                    <a:pt x="6347" y="13692"/>
                  </a:cubicBezTo>
                  <a:cubicBezTo>
                    <a:pt x="6711" y="13640"/>
                    <a:pt x="6932" y="13593"/>
                    <a:pt x="6932" y="13593"/>
                  </a:cubicBezTo>
                  <a:lnTo>
                    <a:pt x="6553" y="11270"/>
                  </a:lnTo>
                  <a:lnTo>
                    <a:pt x="6189" y="9047"/>
                  </a:lnTo>
                  <a:cubicBezTo>
                    <a:pt x="6196" y="8940"/>
                    <a:pt x="6216" y="8833"/>
                    <a:pt x="6244" y="8730"/>
                  </a:cubicBezTo>
                  <a:cubicBezTo>
                    <a:pt x="6434" y="8160"/>
                    <a:pt x="7261" y="7309"/>
                    <a:pt x="7609" y="6827"/>
                  </a:cubicBezTo>
                  <a:cubicBezTo>
                    <a:pt x="7558" y="6799"/>
                    <a:pt x="7510" y="6767"/>
                    <a:pt x="7463" y="6732"/>
                  </a:cubicBezTo>
                  <a:cubicBezTo>
                    <a:pt x="7846" y="6150"/>
                    <a:pt x="8432" y="4892"/>
                    <a:pt x="8567" y="4571"/>
                  </a:cubicBezTo>
                  <a:cubicBezTo>
                    <a:pt x="8776" y="4045"/>
                    <a:pt x="8559" y="3903"/>
                    <a:pt x="8381" y="3305"/>
                  </a:cubicBezTo>
                  <a:cubicBezTo>
                    <a:pt x="8242" y="2850"/>
                    <a:pt x="7688" y="1105"/>
                    <a:pt x="7589" y="773"/>
                  </a:cubicBezTo>
                  <a:cubicBezTo>
                    <a:pt x="7494" y="440"/>
                    <a:pt x="7194" y="9"/>
                    <a:pt x="6897" y="1"/>
                  </a:cubicBezTo>
                  <a:cubicBezTo>
                    <a:pt x="6893" y="1"/>
                    <a:pt x="6888" y="1"/>
                    <a:pt x="6884" y="1"/>
                  </a:cubicBezTo>
                  <a:cubicBezTo>
                    <a:pt x="6595" y="1"/>
                    <a:pt x="6415" y="408"/>
                    <a:pt x="6173" y="650"/>
                  </a:cubicBezTo>
                  <a:cubicBezTo>
                    <a:pt x="5828" y="990"/>
                    <a:pt x="6169" y="1149"/>
                    <a:pt x="6426" y="1335"/>
                  </a:cubicBezTo>
                  <a:cubicBezTo>
                    <a:pt x="6535" y="1415"/>
                    <a:pt x="6636" y="1432"/>
                    <a:pt x="6722" y="1432"/>
                  </a:cubicBezTo>
                  <a:cubicBezTo>
                    <a:pt x="6787" y="1432"/>
                    <a:pt x="6843" y="1423"/>
                    <a:pt x="6889" y="1423"/>
                  </a:cubicBezTo>
                  <a:cubicBezTo>
                    <a:pt x="6928" y="1423"/>
                    <a:pt x="6960" y="1430"/>
                    <a:pt x="6984" y="1453"/>
                  </a:cubicBezTo>
                  <a:cubicBezTo>
                    <a:pt x="7079" y="1548"/>
                    <a:pt x="7055" y="1718"/>
                    <a:pt x="7122" y="2423"/>
                  </a:cubicBezTo>
                  <a:cubicBezTo>
                    <a:pt x="7194" y="3131"/>
                    <a:pt x="7550" y="4065"/>
                    <a:pt x="7550" y="4065"/>
                  </a:cubicBezTo>
                  <a:cubicBezTo>
                    <a:pt x="7550" y="4065"/>
                    <a:pt x="6984" y="4923"/>
                    <a:pt x="6659" y="5343"/>
                  </a:cubicBezTo>
                  <a:cubicBezTo>
                    <a:pt x="6576" y="5450"/>
                    <a:pt x="6497" y="5568"/>
                    <a:pt x="6422" y="5683"/>
                  </a:cubicBezTo>
                  <a:lnTo>
                    <a:pt x="6252" y="5454"/>
                  </a:lnTo>
                  <a:cubicBezTo>
                    <a:pt x="6026" y="5659"/>
                    <a:pt x="5955" y="5889"/>
                    <a:pt x="5591" y="6154"/>
                  </a:cubicBezTo>
                  <a:cubicBezTo>
                    <a:pt x="5445" y="6162"/>
                    <a:pt x="5298" y="6186"/>
                    <a:pt x="5160" y="6225"/>
                  </a:cubicBezTo>
                  <a:lnTo>
                    <a:pt x="4946" y="6241"/>
                  </a:lnTo>
                  <a:cubicBezTo>
                    <a:pt x="4942" y="6118"/>
                    <a:pt x="4938" y="5996"/>
                    <a:pt x="4934" y="5901"/>
                  </a:cubicBezTo>
                  <a:cubicBezTo>
                    <a:pt x="5132" y="5762"/>
                    <a:pt x="5282" y="5565"/>
                    <a:pt x="5369" y="5339"/>
                  </a:cubicBezTo>
                  <a:cubicBezTo>
                    <a:pt x="5567" y="5331"/>
                    <a:pt x="5737" y="5248"/>
                    <a:pt x="5789" y="5062"/>
                  </a:cubicBezTo>
                  <a:cubicBezTo>
                    <a:pt x="5824" y="5070"/>
                    <a:pt x="5858" y="5074"/>
                    <a:pt x="5890" y="5074"/>
                  </a:cubicBezTo>
                  <a:cubicBezTo>
                    <a:pt x="6174" y="5074"/>
                    <a:pt x="6335" y="4779"/>
                    <a:pt x="6192" y="4516"/>
                  </a:cubicBezTo>
                  <a:cubicBezTo>
                    <a:pt x="6303" y="4476"/>
                    <a:pt x="6430" y="4449"/>
                    <a:pt x="6469" y="4318"/>
                  </a:cubicBezTo>
                  <a:cubicBezTo>
                    <a:pt x="6509" y="4191"/>
                    <a:pt x="6355" y="4041"/>
                    <a:pt x="6272" y="3994"/>
                  </a:cubicBezTo>
                  <a:cubicBezTo>
                    <a:pt x="6485" y="3804"/>
                    <a:pt x="6426" y="3503"/>
                    <a:pt x="6189" y="3380"/>
                  </a:cubicBezTo>
                  <a:cubicBezTo>
                    <a:pt x="6424" y="3153"/>
                    <a:pt x="6250" y="2772"/>
                    <a:pt x="5948" y="2772"/>
                  </a:cubicBezTo>
                  <a:cubicBezTo>
                    <a:pt x="5925" y="2772"/>
                    <a:pt x="5901" y="2774"/>
                    <a:pt x="5876" y="2779"/>
                  </a:cubicBezTo>
                  <a:cubicBezTo>
                    <a:pt x="5882" y="2524"/>
                    <a:pt x="5701" y="2349"/>
                    <a:pt x="5490" y="2349"/>
                  </a:cubicBezTo>
                  <a:cubicBezTo>
                    <a:pt x="5420" y="2349"/>
                    <a:pt x="5346" y="2368"/>
                    <a:pt x="5274" y="2411"/>
                  </a:cubicBezTo>
                  <a:cubicBezTo>
                    <a:pt x="5243" y="2193"/>
                    <a:pt x="5063" y="2072"/>
                    <a:pt x="4882" y="2072"/>
                  </a:cubicBezTo>
                  <a:cubicBezTo>
                    <a:pt x="4742" y="2072"/>
                    <a:pt x="4601" y="2145"/>
                    <a:pt x="4531" y="2300"/>
                  </a:cubicBezTo>
                  <a:cubicBezTo>
                    <a:pt x="4426" y="2158"/>
                    <a:pt x="4292" y="2040"/>
                    <a:pt x="4121" y="2040"/>
                  </a:cubicBezTo>
                  <a:cubicBezTo>
                    <a:pt x="4098" y="2040"/>
                    <a:pt x="4073" y="2042"/>
                    <a:pt x="4048" y="2047"/>
                  </a:cubicBezTo>
                  <a:cubicBezTo>
                    <a:pt x="3886" y="2063"/>
                    <a:pt x="3763" y="2193"/>
                    <a:pt x="3751" y="2356"/>
                  </a:cubicBezTo>
                  <a:cubicBezTo>
                    <a:pt x="3707" y="2338"/>
                    <a:pt x="3662" y="2330"/>
                    <a:pt x="3616" y="2330"/>
                  </a:cubicBezTo>
                  <a:cubicBezTo>
                    <a:pt x="3527" y="2330"/>
                    <a:pt x="3440" y="2362"/>
                    <a:pt x="3371" y="2423"/>
                  </a:cubicBezTo>
                  <a:cubicBezTo>
                    <a:pt x="3201" y="2573"/>
                    <a:pt x="3197" y="2795"/>
                    <a:pt x="3221" y="3000"/>
                  </a:cubicBezTo>
                  <a:cubicBezTo>
                    <a:pt x="3180" y="2982"/>
                    <a:pt x="3137" y="2973"/>
                    <a:pt x="3095" y="2973"/>
                  </a:cubicBezTo>
                  <a:cubicBezTo>
                    <a:pt x="2987" y="2973"/>
                    <a:pt x="2883" y="3032"/>
                    <a:pt x="2829" y="3135"/>
                  </a:cubicBezTo>
                  <a:cubicBezTo>
                    <a:pt x="2707" y="3345"/>
                    <a:pt x="2809" y="3562"/>
                    <a:pt x="2940" y="3740"/>
                  </a:cubicBezTo>
                  <a:cubicBezTo>
                    <a:pt x="2798" y="3752"/>
                    <a:pt x="2608" y="3867"/>
                    <a:pt x="2604" y="4045"/>
                  </a:cubicBezTo>
                  <a:cubicBezTo>
                    <a:pt x="2600" y="4223"/>
                    <a:pt x="2738" y="4302"/>
                    <a:pt x="2889" y="4425"/>
                  </a:cubicBezTo>
                  <a:cubicBezTo>
                    <a:pt x="2849" y="4532"/>
                    <a:pt x="2778" y="4599"/>
                    <a:pt x="2817" y="4738"/>
                  </a:cubicBezTo>
                  <a:cubicBezTo>
                    <a:pt x="2857" y="4876"/>
                    <a:pt x="3027" y="4955"/>
                    <a:pt x="3122" y="4991"/>
                  </a:cubicBezTo>
                  <a:cubicBezTo>
                    <a:pt x="3097" y="5154"/>
                    <a:pt x="3211" y="5245"/>
                    <a:pt x="3340" y="5245"/>
                  </a:cubicBezTo>
                  <a:cubicBezTo>
                    <a:pt x="3415" y="5245"/>
                    <a:pt x="3494" y="5214"/>
                    <a:pt x="3553" y="5149"/>
                  </a:cubicBezTo>
                  <a:cubicBezTo>
                    <a:pt x="3609" y="5394"/>
                    <a:pt x="3735" y="5616"/>
                    <a:pt x="3913" y="5790"/>
                  </a:cubicBezTo>
                  <a:cubicBezTo>
                    <a:pt x="3913" y="5830"/>
                    <a:pt x="3913" y="6079"/>
                    <a:pt x="3905" y="6241"/>
                  </a:cubicBezTo>
                  <a:cubicBezTo>
                    <a:pt x="3876" y="6253"/>
                    <a:pt x="3839" y="6257"/>
                    <a:pt x="3802" y="6257"/>
                  </a:cubicBezTo>
                  <a:cubicBezTo>
                    <a:pt x="3728" y="6257"/>
                    <a:pt x="3656" y="6241"/>
                    <a:pt x="3656" y="6241"/>
                  </a:cubicBezTo>
                  <a:cubicBezTo>
                    <a:pt x="3454" y="6202"/>
                    <a:pt x="3249" y="6178"/>
                    <a:pt x="3043" y="6166"/>
                  </a:cubicBezTo>
                  <a:cubicBezTo>
                    <a:pt x="2671" y="5901"/>
                    <a:pt x="2604" y="5663"/>
                    <a:pt x="2386" y="5466"/>
                  </a:cubicBezTo>
                  <a:lnTo>
                    <a:pt x="2291" y="5588"/>
                  </a:lnTo>
                  <a:cubicBezTo>
                    <a:pt x="2236" y="5505"/>
                    <a:pt x="2176" y="5422"/>
                    <a:pt x="2113" y="5343"/>
                  </a:cubicBezTo>
                  <a:cubicBezTo>
                    <a:pt x="1792" y="4923"/>
                    <a:pt x="1223" y="4065"/>
                    <a:pt x="1223" y="4065"/>
                  </a:cubicBezTo>
                  <a:cubicBezTo>
                    <a:pt x="1223" y="4065"/>
                    <a:pt x="1579" y="3131"/>
                    <a:pt x="1650" y="2423"/>
                  </a:cubicBezTo>
                  <a:cubicBezTo>
                    <a:pt x="1717" y="1718"/>
                    <a:pt x="1698" y="1548"/>
                    <a:pt x="1792" y="1453"/>
                  </a:cubicBezTo>
                  <a:cubicBezTo>
                    <a:pt x="1818" y="1428"/>
                    <a:pt x="1850" y="1421"/>
                    <a:pt x="1890" y="1421"/>
                  </a:cubicBezTo>
                  <a:cubicBezTo>
                    <a:pt x="1937" y="1421"/>
                    <a:pt x="1994" y="1431"/>
                    <a:pt x="2059" y="1431"/>
                  </a:cubicBezTo>
                  <a:cubicBezTo>
                    <a:pt x="2144" y="1431"/>
                    <a:pt x="2243" y="1414"/>
                    <a:pt x="2350" y="1335"/>
                  </a:cubicBezTo>
                  <a:cubicBezTo>
                    <a:pt x="2608" y="1149"/>
                    <a:pt x="2948" y="990"/>
                    <a:pt x="2604" y="650"/>
                  </a:cubicBezTo>
                  <a:cubicBezTo>
                    <a:pt x="2362" y="408"/>
                    <a:pt x="2247" y="1"/>
                    <a:pt x="1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1"/>
            <p:cNvSpPr/>
            <p:nvPr/>
          </p:nvSpPr>
          <p:spPr>
            <a:xfrm>
              <a:off x="3267702" y="2719403"/>
              <a:ext cx="553489" cy="1001869"/>
            </a:xfrm>
            <a:custGeom>
              <a:avLst/>
              <a:gdLst/>
              <a:ahLst/>
              <a:cxnLst/>
              <a:rect l="l" t="t" r="r" b="b"/>
              <a:pathLst>
                <a:path w="8773" h="15880" extrusionOk="0">
                  <a:moveTo>
                    <a:pt x="1890" y="0"/>
                  </a:moveTo>
                  <a:cubicBezTo>
                    <a:pt x="1887" y="0"/>
                    <a:pt x="1884" y="0"/>
                    <a:pt x="1880" y="0"/>
                  </a:cubicBezTo>
                  <a:cubicBezTo>
                    <a:pt x="1520" y="12"/>
                    <a:pt x="1283" y="443"/>
                    <a:pt x="1184" y="772"/>
                  </a:cubicBezTo>
                  <a:cubicBezTo>
                    <a:pt x="1085" y="1104"/>
                    <a:pt x="535" y="2849"/>
                    <a:pt x="396" y="3304"/>
                  </a:cubicBezTo>
                  <a:cubicBezTo>
                    <a:pt x="214" y="3906"/>
                    <a:pt x="1" y="4048"/>
                    <a:pt x="206" y="4566"/>
                  </a:cubicBezTo>
                  <a:cubicBezTo>
                    <a:pt x="337" y="4883"/>
                    <a:pt x="887" y="6062"/>
                    <a:pt x="1267" y="6668"/>
                  </a:cubicBezTo>
                  <a:cubicBezTo>
                    <a:pt x="1196" y="6735"/>
                    <a:pt x="1117" y="6790"/>
                    <a:pt x="1029" y="6838"/>
                  </a:cubicBezTo>
                  <a:cubicBezTo>
                    <a:pt x="1421" y="7392"/>
                    <a:pt x="2418" y="8444"/>
                    <a:pt x="2450" y="8962"/>
                  </a:cubicBezTo>
                  <a:lnTo>
                    <a:pt x="2450" y="9113"/>
                  </a:lnTo>
                  <a:lnTo>
                    <a:pt x="2240" y="11238"/>
                  </a:lnTo>
                  <a:lnTo>
                    <a:pt x="2031" y="13461"/>
                  </a:lnTo>
                  <a:cubicBezTo>
                    <a:pt x="2193" y="13525"/>
                    <a:pt x="2363" y="13576"/>
                    <a:pt x="2533" y="13612"/>
                  </a:cubicBezTo>
                  <a:cubicBezTo>
                    <a:pt x="2434" y="14280"/>
                    <a:pt x="2347" y="15056"/>
                    <a:pt x="2272" y="15879"/>
                  </a:cubicBezTo>
                  <a:lnTo>
                    <a:pt x="4345" y="15879"/>
                  </a:lnTo>
                  <a:cubicBezTo>
                    <a:pt x="4428" y="15143"/>
                    <a:pt x="4492" y="14482"/>
                    <a:pt x="4492" y="14482"/>
                  </a:cubicBezTo>
                  <a:cubicBezTo>
                    <a:pt x="4492" y="14482"/>
                    <a:pt x="4543" y="15139"/>
                    <a:pt x="4646" y="15879"/>
                  </a:cubicBezTo>
                  <a:lnTo>
                    <a:pt x="6711" y="15879"/>
                  </a:lnTo>
                  <a:cubicBezTo>
                    <a:pt x="6613" y="15155"/>
                    <a:pt x="6490" y="14375"/>
                    <a:pt x="6347" y="13691"/>
                  </a:cubicBezTo>
                  <a:cubicBezTo>
                    <a:pt x="6711" y="13643"/>
                    <a:pt x="6929" y="13592"/>
                    <a:pt x="6929" y="13592"/>
                  </a:cubicBezTo>
                  <a:lnTo>
                    <a:pt x="6553" y="11273"/>
                  </a:lnTo>
                  <a:lnTo>
                    <a:pt x="6189" y="9050"/>
                  </a:lnTo>
                  <a:cubicBezTo>
                    <a:pt x="6197" y="8939"/>
                    <a:pt x="6217" y="8836"/>
                    <a:pt x="6241" y="8733"/>
                  </a:cubicBezTo>
                  <a:cubicBezTo>
                    <a:pt x="6434" y="8163"/>
                    <a:pt x="7261" y="7309"/>
                    <a:pt x="7606" y="6826"/>
                  </a:cubicBezTo>
                  <a:cubicBezTo>
                    <a:pt x="7558" y="6802"/>
                    <a:pt x="7511" y="6770"/>
                    <a:pt x="7463" y="6735"/>
                  </a:cubicBezTo>
                  <a:cubicBezTo>
                    <a:pt x="7843" y="6149"/>
                    <a:pt x="8433" y="4895"/>
                    <a:pt x="8567" y="4566"/>
                  </a:cubicBezTo>
                  <a:cubicBezTo>
                    <a:pt x="8773" y="4048"/>
                    <a:pt x="8563" y="3906"/>
                    <a:pt x="8377" y="3304"/>
                  </a:cubicBezTo>
                  <a:cubicBezTo>
                    <a:pt x="8243" y="2849"/>
                    <a:pt x="7685" y="1104"/>
                    <a:pt x="7594" y="772"/>
                  </a:cubicBezTo>
                  <a:cubicBezTo>
                    <a:pt x="7495" y="443"/>
                    <a:pt x="7194" y="12"/>
                    <a:pt x="6897" y="0"/>
                  </a:cubicBezTo>
                  <a:cubicBezTo>
                    <a:pt x="6895" y="0"/>
                    <a:pt x="6892" y="0"/>
                    <a:pt x="6889" y="0"/>
                  </a:cubicBezTo>
                  <a:cubicBezTo>
                    <a:pt x="6597" y="0"/>
                    <a:pt x="6412" y="410"/>
                    <a:pt x="6173" y="645"/>
                  </a:cubicBezTo>
                  <a:cubicBezTo>
                    <a:pt x="5829" y="989"/>
                    <a:pt x="6169" y="1148"/>
                    <a:pt x="6427" y="1338"/>
                  </a:cubicBezTo>
                  <a:cubicBezTo>
                    <a:pt x="6535" y="1416"/>
                    <a:pt x="6634" y="1433"/>
                    <a:pt x="6720" y="1433"/>
                  </a:cubicBezTo>
                  <a:cubicBezTo>
                    <a:pt x="6782" y="1433"/>
                    <a:pt x="6838" y="1424"/>
                    <a:pt x="6884" y="1424"/>
                  </a:cubicBezTo>
                  <a:cubicBezTo>
                    <a:pt x="6925" y="1424"/>
                    <a:pt x="6959" y="1431"/>
                    <a:pt x="6984" y="1456"/>
                  </a:cubicBezTo>
                  <a:cubicBezTo>
                    <a:pt x="7079" y="1547"/>
                    <a:pt x="7056" y="1714"/>
                    <a:pt x="7127" y="2426"/>
                  </a:cubicBezTo>
                  <a:cubicBezTo>
                    <a:pt x="7202" y="3138"/>
                    <a:pt x="7554" y="4068"/>
                    <a:pt x="7554" y="4068"/>
                  </a:cubicBezTo>
                  <a:cubicBezTo>
                    <a:pt x="7554" y="4068"/>
                    <a:pt x="6984" y="4923"/>
                    <a:pt x="6664" y="5342"/>
                  </a:cubicBezTo>
                  <a:cubicBezTo>
                    <a:pt x="6577" y="5449"/>
                    <a:pt x="6498" y="5564"/>
                    <a:pt x="6427" y="5678"/>
                  </a:cubicBezTo>
                  <a:cubicBezTo>
                    <a:pt x="6363" y="5607"/>
                    <a:pt x="6304" y="5528"/>
                    <a:pt x="6252" y="5457"/>
                  </a:cubicBezTo>
                  <a:cubicBezTo>
                    <a:pt x="6027" y="5659"/>
                    <a:pt x="5956" y="5892"/>
                    <a:pt x="5592" y="6153"/>
                  </a:cubicBezTo>
                  <a:cubicBezTo>
                    <a:pt x="5445" y="6161"/>
                    <a:pt x="5303" y="6189"/>
                    <a:pt x="5164" y="6228"/>
                  </a:cubicBezTo>
                  <a:lnTo>
                    <a:pt x="4947" y="6244"/>
                  </a:lnTo>
                  <a:cubicBezTo>
                    <a:pt x="4943" y="6121"/>
                    <a:pt x="4919" y="5888"/>
                    <a:pt x="4911" y="5793"/>
                  </a:cubicBezTo>
                  <a:cubicBezTo>
                    <a:pt x="4990" y="5738"/>
                    <a:pt x="5311" y="5374"/>
                    <a:pt x="5445" y="4804"/>
                  </a:cubicBezTo>
                  <a:cubicBezTo>
                    <a:pt x="5631" y="4009"/>
                    <a:pt x="5675" y="3075"/>
                    <a:pt x="5129" y="2897"/>
                  </a:cubicBezTo>
                  <a:cubicBezTo>
                    <a:pt x="4877" y="2814"/>
                    <a:pt x="4563" y="2745"/>
                    <a:pt x="4262" y="2745"/>
                  </a:cubicBezTo>
                  <a:cubicBezTo>
                    <a:pt x="3913" y="2745"/>
                    <a:pt x="3581" y="2837"/>
                    <a:pt x="3380" y="3106"/>
                  </a:cubicBezTo>
                  <a:cubicBezTo>
                    <a:pt x="3146" y="3423"/>
                    <a:pt x="3150" y="4321"/>
                    <a:pt x="3328" y="4915"/>
                  </a:cubicBezTo>
                  <a:cubicBezTo>
                    <a:pt x="3506" y="5508"/>
                    <a:pt x="3839" y="5718"/>
                    <a:pt x="3918" y="5793"/>
                  </a:cubicBezTo>
                  <a:cubicBezTo>
                    <a:pt x="3918" y="5833"/>
                    <a:pt x="3918" y="6082"/>
                    <a:pt x="3902" y="6244"/>
                  </a:cubicBezTo>
                  <a:cubicBezTo>
                    <a:pt x="3874" y="6253"/>
                    <a:pt x="3838" y="6256"/>
                    <a:pt x="3802" y="6256"/>
                  </a:cubicBezTo>
                  <a:cubicBezTo>
                    <a:pt x="3729" y="6256"/>
                    <a:pt x="3657" y="6244"/>
                    <a:pt x="3657" y="6244"/>
                  </a:cubicBezTo>
                  <a:cubicBezTo>
                    <a:pt x="3455" y="6205"/>
                    <a:pt x="3253" y="6181"/>
                    <a:pt x="3047" y="6169"/>
                  </a:cubicBezTo>
                  <a:cubicBezTo>
                    <a:pt x="2672" y="5904"/>
                    <a:pt x="2604" y="5666"/>
                    <a:pt x="2383" y="5469"/>
                  </a:cubicBezTo>
                  <a:lnTo>
                    <a:pt x="2292" y="5591"/>
                  </a:lnTo>
                  <a:cubicBezTo>
                    <a:pt x="2236" y="5508"/>
                    <a:pt x="2177" y="5421"/>
                    <a:pt x="2118" y="5342"/>
                  </a:cubicBezTo>
                  <a:cubicBezTo>
                    <a:pt x="1789" y="4923"/>
                    <a:pt x="1223" y="4068"/>
                    <a:pt x="1223" y="4068"/>
                  </a:cubicBezTo>
                  <a:cubicBezTo>
                    <a:pt x="1223" y="4068"/>
                    <a:pt x="1579" y="3134"/>
                    <a:pt x="1647" y="2426"/>
                  </a:cubicBezTo>
                  <a:cubicBezTo>
                    <a:pt x="1718" y="1718"/>
                    <a:pt x="1698" y="1551"/>
                    <a:pt x="1789" y="1456"/>
                  </a:cubicBezTo>
                  <a:cubicBezTo>
                    <a:pt x="1815" y="1431"/>
                    <a:pt x="1849" y="1424"/>
                    <a:pt x="1890" y="1424"/>
                  </a:cubicBezTo>
                  <a:cubicBezTo>
                    <a:pt x="1937" y="1424"/>
                    <a:pt x="1993" y="1433"/>
                    <a:pt x="2056" y="1433"/>
                  </a:cubicBezTo>
                  <a:cubicBezTo>
                    <a:pt x="2143" y="1433"/>
                    <a:pt x="2243" y="1416"/>
                    <a:pt x="2351" y="1338"/>
                  </a:cubicBezTo>
                  <a:cubicBezTo>
                    <a:pt x="2608" y="1148"/>
                    <a:pt x="2949" y="989"/>
                    <a:pt x="2600" y="645"/>
                  </a:cubicBezTo>
                  <a:cubicBezTo>
                    <a:pt x="2361" y="410"/>
                    <a:pt x="2243" y="0"/>
                    <a:pt x="18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1"/>
            <p:cNvSpPr/>
            <p:nvPr/>
          </p:nvSpPr>
          <p:spPr>
            <a:xfrm>
              <a:off x="4992970" y="2545652"/>
              <a:ext cx="553741" cy="1001617"/>
            </a:xfrm>
            <a:custGeom>
              <a:avLst/>
              <a:gdLst/>
              <a:ahLst/>
              <a:cxnLst/>
              <a:rect l="l" t="t" r="r" b="b"/>
              <a:pathLst>
                <a:path w="8777" h="15876" extrusionOk="0">
                  <a:moveTo>
                    <a:pt x="6885" y="0"/>
                  </a:moveTo>
                  <a:cubicBezTo>
                    <a:pt x="6595" y="0"/>
                    <a:pt x="6415" y="407"/>
                    <a:pt x="6173" y="649"/>
                  </a:cubicBezTo>
                  <a:cubicBezTo>
                    <a:pt x="5829" y="989"/>
                    <a:pt x="6169" y="1148"/>
                    <a:pt x="6426" y="1334"/>
                  </a:cubicBezTo>
                  <a:cubicBezTo>
                    <a:pt x="6535" y="1414"/>
                    <a:pt x="6636" y="1432"/>
                    <a:pt x="6723" y="1432"/>
                  </a:cubicBezTo>
                  <a:cubicBezTo>
                    <a:pt x="6787" y="1432"/>
                    <a:pt x="6843" y="1422"/>
                    <a:pt x="6890" y="1422"/>
                  </a:cubicBezTo>
                  <a:cubicBezTo>
                    <a:pt x="6928" y="1422"/>
                    <a:pt x="6960" y="1429"/>
                    <a:pt x="6984" y="1452"/>
                  </a:cubicBezTo>
                  <a:cubicBezTo>
                    <a:pt x="7079" y="1547"/>
                    <a:pt x="7055" y="1718"/>
                    <a:pt x="7130" y="2422"/>
                  </a:cubicBezTo>
                  <a:cubicBezTo>
                    <a:pt x="7202" y="3130"/>
                    <a:pt x="7554" y="4064"/>
                    <a:pt x="7554" y="4064"/>
                  </a:cubicBezTo>
                  <a:cubicBezTo>
                    <a:pt x="7554" y="4064"/>
                    <a:pt x="6984" y="4923"/>
                    <a:pt x="6660" y="5342"/>
                  </a:cubicBezTo>
                  <a:cubicBezTo>
                    <a:pt x="6576" y="5457"/>
                    <a:pt x="6497" y="5572"/>
                    <a:pt x="6426" y="5682"/>
                  </a:cubicBezTo>
                  <a:cubicBezTo>
                    <a:pt x="6363" y="5603"/>
                    <a:pt x="6303" y="5524"/>
                    <a:pt x="6252" y="5457"/>
                  </a:cubicBezTo>
                  <a:cubicBezTo>
                    <a:pt x="6026" y="5659"/>
                    <a:pt x="5955" y="5892"/>
                    <a:pt x="5591" y="6153"/>
                  </a:cubicBezTo>
                  <a:cubicBezTo>
                    <a:pt x="5445" y="6161"/>
                    <a:pt x="5298" y="6185"/>
                    <a:pt x="5160" y="6228"/>
                  </a:cubicBezTo>
                  <a:lnTo>
                    <a:pt x="4946" y="6240"/>
                  </a:lnTo>
                  <a:cubicBezTo>
                    <a:pt x="4942" y="6118"/>
                    <a:pt x="4919" y="5884"/>
                    <a:pt x="4915" y="5793"/>
                  </a:cubicBezTo>
                  <a:cubicBezTo>
                    <a:pt x="4990" y="5742"/>
                    <a:pt x="5314" y="5378"/>
                    <a:pt x="5445" y="4804"/>
                  </a:cubicBezTo>
                  <a:cubicBezTo>
                    <a:pt x="5631" y="4005"/>
                    <a:pt x="5674" y="3075"/>
                    <a:pt x="5128" y="2893"/>
                  </a:cubicBezTo>
                  <a:cubicBezTo>
                    <a:pt x="4878" y="2809"/>
                    <a:pt x="4566" y="2740"/>
                    <a:pt x="4266" y="2740"/>
                  </a:cubicBezTo>
                  <a:cubicBezTo>
                    <a:pt x="3916" y="2740"/>
                    <a:pt x="3582" y="2834"/>
                    <a:pt x="3379" y="3106"/>
                  </a:cubicBezTo>
                  <a:cubicBezTo>
                    <a:pt x="3146" y="3427"/>
                    <a:pt x="3150" y="4321"/>
                    <a:pt x="3328" y="4911"/>
                  </a:cubicBezTo>
                  <a:cubicBezTo>
                    <a:pt x="3506" y="5500"/>
                    <a:pt x="3838" y="5718"/>
                    <a:pt x="3914" y="5793"/>
                  </a:cubicBezTo>
                  <a:cubicBezTo>
                    <a:pt x="3989" y="5864"/>
                    <a:pt x="3918" y="6078"/>
                    <a:pt x="3902" y="6240"/>
                  </a:cubicBezTo>
                  <a:cubicBezTo>
                    <a:pt x="3874" y="6252"/>
                    <a:pt x="3837" y="6256"/>
                    <a:pt x="3801" y="6256"/>
                  </a:cubicBezTo>
                  <a:cubicBezTo>
                    <a:pt x="3728" y="6256"/>
                    <a:pt x="3656" y="6240"/>
                    <a:pt x="3656" y="6240"/>
                  </a:cubicBezTo>
                  <a:cubicBezTo>
                    <a:pt x="3455" y="6205"/>
                    <a:pt x="3253" y="6177"/>
                    <a:pt x="3047" y="6169"/>
                  </a:cubicBezTo>
                  <a:cubicBezTo>
                    <a:pt x="2671" y="5900"/>
                    <a:pt x="2604" y="5666"/>
                    <a:pt x="2386" y="5465"/>
                  </a:cubicBezTo>
                  <a:lnTo>
                    <a:pt x="2291" y="5587"/>
                  </a:lnTo>
                  <a:cubicBezTo>
                    <a:pt x="2236" y="5504"/>
                    <a:pt x="2177" y="5421"/>
                    <a:pt x="2113" y="5342"/>
                  </a:cubicBezTo>
                  <a:cubicBezTo>
                    <a:pt x="1793" y="4923"/>
                    <a:pt x="1223" y="4064"/>
                    <a:pt x="1223" y="4064"/>
                  </a:cubicBezTo>
                  <a:cubicBezTo>
                    <a:pt x="1223" y="4064"/>
                    <a:pt x="1579" y="3134"/>
                    <a:pt x="1646" y="2422"/>
                  </a:cubicBezTo>
                  <a:cubicBezTo>
                    <a:pt x="1718" y="1710"/>
                    <a:pt x="1698" y="1547"/>
                    <a:pt x="1793" y="1452"/>
                  </a:cubicBezTo>
                  <a:cubicBezTo>
                    <a:pt x="1816" y="1429"/>
                    <a:pt x="1848" y="1422"/>
                    <a:pt x="1887" y="1422"/>
                  </a:cubicBezTo>
                  <a:cubicBezTo>
                    <a:pt x="1934" y="1422"/>
                    <a:pt x="1990" y="1432"/>
                    <a:pt x="2054" y="1432"/>
                  </a:cubicBezTo>
                  <a:cubicBezTo>
                    <a:pt x="2141" y="1432"/>
                    <a:pt x="2241" y="1414"/>
                    <a:pt x="2351" y="1334"/>
                  </a:cubicBezTo>
                  <a:cubicBezTo>
                    <a:pt x="2608" y="1148"/>
                    <a:pt x="2948" y="989"/>
                    <a:pt x="2604" y="649"/>
                  </a:cubicBezTo>
                  <a:cubicBezTo>
                    <a:pt x="2362" y="411"/>
                    <a:pt x="2243" y="0"/>
                    <a:pt x="1895" y="0"/>
                  </a:cubicBezTo>
                  <a:cubicBezTo>
                    <a:pt x="1890" y="0"/>
                    <a:pt x="1885" y="0"/>
                    <a:pt x="1880" y="0"/>
                  </a:cubicBezTo>
                  <a:cubicBezTo>
                    <a:pt x="1520" y="8"/>
                    <a:pt x="1282" y="439"/>
                    <a:pt x="1183" y="772"/>
                  </a:cubicBezTo>
                  <a:cubicBezTo>
                    <a:pt x="1084" y="1104"/>
                    <a:pt x="534" y="2849"/>
                    <a:pt x="396" y="3308"/>
                  </a:cubicBezTo>
                  <a:cubicBezTo>
                    <a:pt x="214" y="3902"/>
                    <a:pt x="0" y="4048"/>
                    <a:pt x="210" y="4570"/>
                  </a:cubicBezTo>
                  <a:cubicBezTo>
                    <a:pt x="337" y="4883"/>
                    <a:pt x="887" y="6058"/>
                    <a:pt x="1266" y="6668"/>
                  </a:cubicBezTo>
                  <a:cubicBezTo>
                    <a:pt x="1195" y="6735"/>
                    <a:pt x="1116" y="6794"/>
                    <a:pt x="1029" y="6842"/>
                  </a:cubicBezTo>
                  <a:cubicBezTo>
                    <a:pt x="1421" y="7392"/>
                    <a:pt x="2418" y="8444"/>
                    <a:pt x="2450" y="8963"/>
                  </a:cubicBezTo>
                  <a:lnTo>
                    <a:pt x="2450" y="9109"/>
                  </a:lnTo>
                  <a:lnTo>
                    <a:pt x="2240" y="11238"/>
                  </a:lnTo>
                  <a:lnTo>
                    <a:pt x="2030" y="13457"/>
                  </a:lnTo>
                  <a:cubicBezTo>
                    <a:pt x="2192" y="13521"/>
                    <a:pt x="2362" y="13572"/>
                    <a:pt x="2533" y="13612"/>
                  </a:cubicBezTo>
                  <a:cubicBezTo>
                    <a:pt x="2434" y="14280"/>
                    <a:pt x="2347" y="15060"/>
                    <a:pt x="2271" y="15875"/>
                  </a:cubicBezTo>
                  <a:lnTo>
                    <a:pt x="4345" y="15875"/>
                  </a:lnTo>
                  <a:cubicBezTo>
                    <a:pt x="4428" y="15139"/>
                    <a:pt x="4491" y="14486"/>
                    <a:pt x="4491" y="14486"/>
                  </a:cubicBezTo>
                  <a:cubicBezTo>
                    <a:pt x="4491" y="14486"/>
                    <a:pt x="4543" y="15139"/>
                    <a:pt x="4646" y="15875"/>
                  </a:cubicBezTo>
                  <a:lnTo>
                    <a:pt x="6711" y="15875"/>
                  </a:lnTo>
                  <a:cubicBezTo>
                    <a:pt x="6612" y="15159"/>
                    <a:pt x="6489" y="14375"/>
                    <a:pt x="6347" y="13695"/>
                  </a:cubicBezTo>
                  <a:cubicBezTo>
                    <a:pt x="6711" y="13639"/>
                    <a:pt x="6929" y="13592"/>
                    <a:pt x="6929" y="13592"/>
                  </a:cubicBezTo>
                  <a:lnTo>
                    <a:pt x="6553" y="11273"/>
                  </a:lnTo>
                  <a:lnTo>
                    <a:pt x="6189" y="9046"/>
                  </a:lnTo>
                  <a:cubicBezTo>
                    <a:pt x="6197" y="8939"/>
                    <a:pt x="6216" y="8832"/>
                    <a:pt x="6244" y="8729"/>
                  </a:cubicBezTo>
                  <a:cubicBezTo>
                    <a:pt x="6434" y="8159"/>
                    <a:pt x="7261" y="7313"/>
                    <a:pt x="7609" y="6826"/>
                  </a:cubicBezTo>
                  <a:cubicBezTo>
                    <a:pt x="7558" y="6798"/>
                    <a:pt x="7510" y="6766"/>
                    <a:pt x="7463" y="6731"/>
                  </a:cubicBezTo>
                  <a:cubicBezTo>
                    <a:pt x="7847" y="6149"/>
                    <a:pt x="8432" y="4895"/>
                    <a:pt x="8567" y="4570"/>
                  </a:cubicBezTo>
                  <a:cubicBezTo>
                    <a:pt x="8776" y="4048"/>
                    <a:pt x="8563" y="3902"/>
                    <a:pt x="8381" y="3308"/>
                  </a:cubicBezTo>
                  <a:cubicBezTo>
                    <a:pt x="8242" y="2849"/>
                    <a:pt x="7688" y="1104"/>
                    <a:pt x="7593" y="772"/>
                  </a:cubicBezTo>
                  <a:cubicBezTo>
                    <a:pt x="7494" y="439"/>
                    <a:pt x="7194" y="12"/>
                    <a:pt x="6897" y="0"/>
                  </a:cubicBezTo>
                  <a:cubicBezTo>
                    <a:pt x="6893" y="0"/>
                    <a:pt x="6889" y="0"/>
                    <a:pt x="68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1"/>
            <p:cNvSpPr/>
            <p:nvPr/>
          </p:nvSpPr>
          <p:spPr>
            <a:xfrm>
              <a:off x="1015502" y="2886403"/>
              <a:ext cx="553236" cy="1002122"/>
            </a:xfrm>
            <a:custGeom>
              <a:avLst/>
              <a:gdLst/>
              <a:ahLst/>
              <a:cxnLst/>
              <a:rect l="l" t="t" r="r" b="b"/>
              <a:pathLst>
                <a:path w="8769" h="15884" extrusionOk="0">
                  <a:moveTo>
                    <a:pt x="1887" y="0"/>
                  </a:moveTo>
                  <a:cubicBezTo>
                    <a:pt x="1882" y="0"/>
                    <a:pt x="1877" y="0"/>
                    <a:pt x="1872" y="0"/>
                  </a:cubicBezTo>
                  <a:cubicBezTo>
                    <a:pt x="1512" y="8"/>
                    <a:pt x="1274" y="444"/>
                    <a:pt x="1179" y="776"/>
                  </a:cubicBezTo>
                  <a:cubicBezTo>
                    <a:pt x="1088" y="1108"/>
                    <a:pt x="527" y="2849"/>
                    <a:pt x="388" y="3308"/>
                  </a:cubicBezTo>
                  <a:cubicBezTo>
                    <a:pt x="210" y="3906"/>
                    <a:pt x="0" y="4052"/>
                    <a:pt x="206" y="4571"/>
                  </a:cubicBezTo>
                  <a:cubicBezTo>
                    <a:pt x="329" y="4883"/>
                    <a:pt x="883" y="6058"/>
                    <a:pt x="1259" y="6668"/>
                  </a:cubicBezTo>
                  <a:cubicBezTo>
                    <a:pt x="1187" y="6735"/>
                    <a:pt x="1108" y="6794"/>
                    <a:pt x="1021" y="6842"/>
                  </a:cubicBezTo>
                  <a:cubicBezTo>
                    <a:pt x="1417" y="7396"/>
                    <a:pt x="2414" y="8444"/>
                    <a:pt x="2442" y="8967"/>
                  </a:cubicBezTo>
                  <a:cubicBezTo>
                    <a:pt x="2446" y="9014"/>
                    <a:pt x="2446" y="9062"/>
                    <a:pt x="2442" y="9109"/>
                  </a:cubicBezTo>
                  <a:lnTo>
                    <a:pt x="2240" y="11238"/>
                  </a:lnTo>
                  <a:lnTo>
                    <a:pt x="2022" y="13462"/>
                  </a:lnTo>
                  <a:cubicBezTo>
                    <a:pt x="2184" y="13525"/>
                    <a:pt x="2355" y="13576"/>
                    <a:pt x="2525" y="13616"/>
                  </a:cubicBezTo>
                  <a:cubicBezTo>
                    <a:pt x="2426" y="14285"/>
                    <a:pt x="2339" y="15060"/>
                    <a:pt x="2268" y="15883"/>
                  </a:cubicBezTo>
                  <a:lnTo>
                    <a:pt x="4341" y="15883"/>
                  </a:lnTo>
                  <a:cubicBezTo>
                    <a:pt x="4420" y="15139"/>
                    <a:pt x="4483" y="14486"/>
                    <a:pt x="4483" y="14486"/>
                  </a:cubicBezTo>
                  <a:cubicBezTo>
                    <a:pt x="4483" y="14486"/>
                    <a:pt x="4539" y="15143"/>
                    <a:pt x="4642" y="15883"/>
                  </a:cubicBezTo>
                  <a:lnTo>
                    <a:pt x="6711" y="15883"/>
                  </a:lnTo>
                  <a:cubicBezTo>
                    <a:pt x="6604" y="15159"/>
                    <a:pt x="6482" y="14379"/>
                    <a:pt x="6343" y="13695"/>
                  </a:cubicBezTo>
                  <a:cubicBezTo>
                    <a:pt x="6707" y="13640"/>
                    <a:pt x="6929" y="13592"/>
                    <a:pt x="6929" y="13592"/>
                  </a:cubicBezTo>
                  <a:lnTo>
                    <a:pt x="6549" y="11273"/>
                  </a:lnTo>
                  <a:lnTo>
                    <a:pt x="6185" y="9054"/>
                  </a:lnTo>
                  <a:cubicBezTo>
                    <a:pt x="6189" y="8943"/>
                    <a:pt x="6205" y="8836"/>
                    <a:pt x="6236" y="8729"/>
                  </a:cubicBezTo>
                  <a:cubicBezTo>
                    <a:pt x="6430" y="8167"/>
                    <a:pt x="7261" y="7309"/>
                    <a:pt x="7601" y="6830"/>
                  </a:cubicBezTo>
                  <a:lnTo>
                    <a:pt x="7459" y="6739"/>
                  </a:lnTo>
                  <a:cubicBezTo>
                    <a:pt x="7839" y="6149"/>
                    <a:pt x="8432" y="4899"/>
                    <a:pt x="8559" y="4571"/>
                  </a:cubicBezTo>
                  <a:cubicBezTo>
                    <a:pt x="8769" y="4052"/>
                    <a:pt x="8555" y="3910"/>
                    <a:pt x="8373" y="3308"/>
                  </a:cubicBezTo>
                  <a:cubicBezTo>
                    <a:pt x="8234" y="2849"/>
                    <a:pt x="7681" y="1104"/>
                    <a:pt x="7586" y="776"/>
                  </a:cubicBezTo>
                  <a:cubicBezTo>
                    <a:pt x="7491" y="447"/>
                    <a:pt x="7186" y="12"/>
                    <a:pt x="6893" y="0"/>
                  </a:cubicBezTo>
                  <a:cubicBezTo>
                    <a:pt x="6890" y="0"/>
                    <a:pt x="6886" y="0"/>
                    <a:pt x="6883" y="0"/>
                  </a:cubicBezTo>
                  <a:cubicBezTo>
                    <a:pt x="6527" y="0"/>
                    <a:pt x="6408" y="410"/>
                    <a:pt x="6165" y="649"/>
                  </a:cubicBezTo>
                  <a:cubicBezTo>
                    <a:pt x="5821" y="990"/>
                    <a:pt x="6161" y="1148"/>
                    <a:pt x="6418" y="1338"/>
                  </a:cubicBezTo>
                  <a:cubicBezTo>
                    <a:pt x="6527" y="1416"/>
                    <a:pt x="6627" y="1433"/>
                    <a:pt x="6713" y="1433"/>
                  </a:cubicBezTo>
                  <a:cubicBezTo>
                    <a:pt x="6776" y="1433"/>
                    <a:pt x="6831" y="1424"/>
                    <a:pt x="6877" y="1424"/>
                  </a:cubicBezTo>
                  <a:cubicBezTo>
                    <a:pt x="6918" y="1424"/>
                    <a:pt x="6952" y="1431"/>
                    <a:pt x="6976" y="1456"/>
                  </a:cubicBezTo>
                  <a:cubicBezTo>
                    <a:pt x="7071" y="1547"/>
                    <a:pt x="7047" y="1718"/>
                    <a:pt x="7123" y="2426"/>
                  </a:cubicBezTo>
                  <a:cubicBezTo>
                    <a:pt x="7194" y="3130"/>
                    <a:pt x="7546" y="4072"/>
                    <a:pt x="7546" y="4072"/>
                  </a:cubicBezTo>
                  <a:cubicBezTo>
                    <a:pt x="7546" y="4072"/>
                    <a:pt x="6976" y="4923"/>
                    <a:pt x="6656" y="5342"/>
                  </a:cubicBezTo>
                  <a:cubicBezTo>
                    <a:pt x="6569" y="5453"/>
                    <a:pt x="6490" y="5564"/>
                    <a:pt x="6418" y="5682"/>
                  </a:cubicBezTo>
                  <a:cubicBezTo>
                    <a:pt x="6355" y="5603"/>
                    <a:pt x="6296" y="5528"/>
                    <a:pt x="6244" y="5457"/>
                  </a:cubicBezTo>
                  <a:cubicBezTo>
                    <a:pt x="6019" y="5663"/>
                    <a:pt x="5955" y="5896"/>
                    <a:pt x="5583" y="6157"/>
                  </a:cubicBezTo>
                  <a:cubicBezTo>
                    <a:pt x="5437" y="6165"/>
                    <a:pt x="5295" y="6189"/>
                    <a:pt x="5156" y="6228"/>
                  </a:cubicBezTo>
                  <a:lnTo>
                    <a:pt x="4938" y="6248"/>
                  </a:lnTo>
                  <a:cubicBezTo>
                    <a:pt x="4934" y="6118"/>
                    <a:pt x="4931" y="5995"/>
                    <a:pt x="4927" y="5900"/>
                  </a:cubicBezTo>
                  <a:cubicBezTo>
                    <a:pt x="5124" y="5762"/>
                    <a:pt x="5275" y="5564"/>
                    <a:pt x="5362" y="5338"/>
                  </a:cubicBezTo>
                  <a:cubicBezTo>
                    <a:pt x="5560" y="5338"/>
                    <a:pt x="5730" y="5251"/>
                    <a:pt x="5785" y="5065"/>
                  </a:cubicBezTo>
                  <a:cubicBezTo>
                    <a:pt x="5819" y="5073"/>
                    <a:pt x="5851" y="5076"/>
                    <a:pt x="5882" y="5076"/>
                  </a:cubicBezTo>
                  <a:cubicBezTo>
                    <a:pt x="6166" y="5076"/>
                    <a:pt x="6335" y="4783"/>
                    <a:pt x="6193" y="4515"/>
                  </a:cubicBezTo>
                  <a:cubicBezTo>
                    <a:pt x="6296" y="4476"/>
                    <a:pt x="6430" y="4452"/>
                    <a:pt x="6462" y="4321"/>
                  </a:cubicBezTo>
                  <a:cubicBezTo>
                    <a:pt x="6521" y="4115"/>
                    <a:pt x="6355" y="4040"/>
                    <a:pt x="6264" y="3993"/>
                  </a:cubicBezTo>
                  <a:cubicBezTo>
                    <a:pt x="6478" y="3807"/>
                    <a:pt x="6422" y="3506"/>
                    <a:pt x="6185" y="3383"/>
                  </a:cubicBezTo>
                  <a:cubicBezTo>
                    <a:pt x="6421" y="3155"/>
                    <a:pt x="6245" y="2772"/>
                    <a:pt x="5938" y="2772"/>
                  </a:cubicBezTo>
                  <a:cubicBezTo>
                    <a:pt x="5915" y="2772"/>
                    <a:pt x="5892" y="2774"/>
                    <a:pt x="5868" y="2778"/>
                  </a:cubicBezTo>
                  <a:cubicBezTo>
                    <a:pt x="5877" y="2523"/>
                    <a:pt x="5699" y="2350"/>
                    <a:pt x="5487" y="2350"/>
                  </a:cubicBezTo>
                  <a:cubicBezTo>
                    <a:pt x="5417" y="2350"/>
                    <a:pt x="5343" y="2369"/>
                    <a:pt x="5271" y="2410"/>
                  </a:cubicBezTo>
                  <a:cubicBezTo>
                    <a:pt x="5244" y="2186"/>
                    <a:pt x="5062" y="2064"/>
                    <a:pt x="4880" y="2064"/>
                  </a:cubicBezTo>
                  <a:cubicBezTo>
                    <a:pt x="4736" y="2064"/>
                    <a:pt x="4593" y="2139"/>
                    <a:pt x="4523" y="2299"/>
                  </a:cubicBezTo>
                  <a:cubicBezTo>
                    <a:pt x="4424" y="2158"/>
                    <a:pt x="4286" y="2041"/>
                    <a:pt x="4105" y="2041"/>
                  </a:cubicBezTo>
                  <a:cubicBezTo>
                    <a:pt x="4084" y="2041"/>
                    <a:pt x="4063" y="2043"/>
                    <a:pt x="4040" y="2046"/>
                  </a:cubicBezTo>
                  <a:cubicBezTo>
                    <a:pt x="3882" y="2070"/>
                    <a:pt x="3759" y="2196"/>
                    <a:pt x="3743" y="2355"/>
                  </a:cubicBezTo>
                  <a:cubicBezTo>
                    <a:pt x="3700" y="2338"/>
                    <a:pt x="3655" y="2329"/>
                    <a:pt x="3611" y="2329"/>
                  </a:cubicBezTo>
                  <a:cubicBezTo>
                    <a:pt x="3521" y="2329"/>
                    <a:pt x="3434" y="2364"/>
                    <a:pt x="3368" y="2430"/>
                  </a:cubicBezTo>
                  <a:cubicBezTo>
                    <a:pt x="3197" y="2572"/>
                    <a:pt x="3193" y="2798"/>
                    <a:pt x="3213" y="3008"/>
                  </a:cubicBezTo>
                  <a:cubicBezTo>
                    <a:pt x="3172" y="2988"/>
                    <a:pt x="3129" y="2979"/>
                    <a:pt x="3087" y="2979"/>
                  </a:cubicBezTo>
                  <a:cubicBezTo>
                    <a:pt x="2981" y="2979"/>
                    <a:pt x="2880" y="3036"/>
                    <a:pt x="2829" y="3134"/>
                  </a:cubicBezTo>
                  <a:cubicBezTo>
                    <a:pt x="2703" y="3344"/>
                    <a:pt x="2802" y="3565"/>
                    <a:pt x="2936" y="3744"/>
                  </a:cubicBezTo>
                  <a:cubicBezTo>
                    <a:pt x="2794" y="3755"/>
                    <a:pt x="2604" y="3866"/>
                    <a:pt x="2600" y="4044"/>
                  </a:cubicBezTo>
                  <a:cubicBezTo>
                    <a:pt x="2596" y="4226"/>
                    <a:pt x="2734" y="4309"/>
                    <a:pt x="2885" y="4428"/>
                  </a:cubicBezTo>
                  <a:cubicBezTo>
                    <a:pt x="2841" y="4535"/>
                    <a:pt x="2774" y="4606"/>
                    <a:pt x="2814" y="4737"/>
                  </a:cubicBezTo>
                  <a:cubicBezTo>
                    <a:pt x="2853" y="4871"/>
                    <a:pt x="3027" y="4962"/>
                    <a:pt x="3118" y="4990"/>
                  </a:cubicBezTo>
                  <a:cubicBezTo>
                    <a:pt x="3093" y="5156"/>
                    <a:pt x="3203" y="5246"/>
                    <a:pt x="3329" y="5246"/>
                  </a:cubicBezTo>
                  <a:cubicBezTo>
                    <a:pt x="3405" y="5246"/>
                    <a:pt x="3486" y="5215"/>
                    <a:pt x="3550" y="5148"/>
                  </a:cubicBezTo>
                  <a:cubicBezTo>
                    <a:pt x="3605" y="5394"/>
                    <a:pt x="3732" y="5619"/>
                    <a:pt x="3910" y="5797"/>
                  </a:cubicBezTo>
                  <a:cubicBezTo>
                    <a:pt x="3910" y="5837"/>
                    <a:pt x="3910" y="6086"/>
                    <a:pt x="3902" y="6248"/>
                  </a:cubicBezTo>
                  <a:cubicBezTo>
                    <a:pt x="3874" y="6257"/>
                    <a:pt x="3837" y="6261"/>
                    <a:pt x="3799" y="6261"/>
                  </a:cubicBezTo>
                  <a:cubicBezTo>
                    <a:pt x="3724" y="6261"/>
                    <a:pt x="3649" y="6248"/>
                    <a:pt x="3649" y="6248"/>
                  </a:cubicBezTo>
                  <a:cubicBezTo>
                    <a:pt x="3447" y="6205"/>
                    <a:pt x="3245" y="6181"/>
                    <a:pt x="3039" y="6169"/>
                  </a:cubicBezTo>
                  <a:cubicBezTo>
                    <a:pt x="2663" y="5900"/>
                    <a:pt x="2600" y="5671"/>
                    <a:pt x="2378" y="5473"/>
                  </a:cubicBezTo>
                  <a:cubicBezTo>
                    <a:pt x="2351" y="5512"/>
                    <a:pt x="2319" y="5552"/>
                    <a:pt x="2283" y="5587"/>
                  </a:cubicBezTo>
                  <a:lnTo>
                    <a:pt x="2109" y="5342"/>
                  </a:lnTo>
                  <a:cubicBezTo>
                    <a:pt x="1785" y="4923"/>
                    <a:pt x="1219" y="4072"/>
                    <a:pt x="1219" y="4072"/>
                  </a:cubicBezTo>
                  <a:cubicBezTo>
                    <a:pt x="1219" y="4072"/>
                    <a:pt x="1571" y="3138"/>
                    <a:pt x="1646" y="2422"/>
                  </a:cubicBezTo>
                  <a:cubicBezTo>
                    <a:pt x="1722" y="1710"/>
                    <a:pt x="1690" y="1551"/>
                    <a:pt x="1785" y="1453"/>
                  </a:cubicBezTo>
                  <a:cubicBezTo>
                    <a:pt x="1810" y="1427"/>
                    <a:pt x="1842" y="1419"/>
                    <a:pt x="1882" y="1419"/>
                  </a:cubicBezTo>
                  <a:cubicBezTo>
                    <a:pt x="1931" y="1419"/>
                    <a:pt x="1991" y="1431"/>
                    <a:pt x="2059" y="1431"/>
                  </a:cubicBezTo>
                  <a:cubicBezTo>
                    <a:pt x="2144" y="1431"/>
                    <a:pt x="2241" y="1413"/>
                    <a:pt x="2347" y="1334"/>
                  </a:cubicBezTo>
                  <a:cubicBezTo>
                    <a:pt x="2604" y="1144"/>
                    <a:pt x="2948" y="990"/>
                    <a:pt x="2600" y="649"/>
                  </a:cubicBezTo>
                  <a:cubicBezTo>
                    <a:pt x="2358" y="411"/>
                    <a:pt x="2239" y="0"/>
                    <a:pt x="18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1"/>
            <p:cNvSpPr/>
            <p:nvPr/>
          </p:nvSpPr>
          <p:spPr>
            <a:xfrm>
              <a:off x="1704764" y="2568554"/>
              <a:ext cx="841810" cy="1204136"/>
            </a:xfrm>
            <a:custGeom>
              <a:avLst/>
              <a:gdLst/>
              <a:ahLst/>
              <a:cxnLst/>
              <a:rect l="l" t="t" r="r" b="b"/>
              <a:pathLst>
                <a:path w="13343" h="19086" extrusionOk="0">
                  <a:moveTo>
                    <a:pt x="838" y="0"/>
                  </a:moveTo>
                  <a:cubicBezTo>
                    <a:pt x="663" y="0"/>
                    <a:pt x="468" y="99"/>
                    <a:pt x="249" y="294"/>
                  </a:cubicBezTo>
                  <a:cubicBezTo>
                    <a:pt x="0" y="528"/>
                    <a:pt x="0" y="1299"/>
                    <a:pt x="150" y="1671"/>
                  </a:cubicBezTo>
                  <a:cubicBezTo>
                    <a:pt x="186" y="1754"/>
                    <a:pt x="261" y="1936"/>
                    <a:pt x="348" y="2170"/>
                  </a:cubicBezTo>
                  <a:lnTo>
                    <a:pt x="447" y="2854"/>
                  </a:lnTo>
                  <a:lnTo>
                    <a:pt x="455" y="2854"/>
                  </a:lnTo>
                  <a:cubicBezTo>
                    <a:pt x="471" y="3103"/>
                    <a:pt x="511" y="3353"/>
                    <a:pt x="578" y="3594"/>
                  </a:cubicBezTo>
                  <a:cubicBezTo>
                    <a:pt x="760" y="4251"/>
                    <a:pt x="902" y="4856"/>
                    <a:pt x="1270" y="5612"/>
                  </a:cubicBezTo>
                  <a:cubicBezTo>
                    <a:pt x="1555" y="6198"/>
                    <a:pt x="1614" y="6613"/>
                    <a:pt x="1971" y="7147"/>
                  </a:cubicBezTo>
                  <a:cubicBezTo>
                    <a:pt x="2157" y="7416"/>
                    <a:pt x="2536" y="7919"/>
                    <a:pt x="2869" y="8334"/>
                  </a:cubicBezTo>
                  <a:cubicBezTo>
                    <a:pt x="3312" y="8987"/>
                    <a:pt x="3719" y="10214"/>
                    <a:pt x="3719" y="11286"/>
                  </a:cubicBezTo>
                  <a:cubicBezTo>
                    <a:pt x="3719" y="12271"/>
                    <a:pt x="3502" y="14792"/>
                    <a:pt x="3502" y="14792"/>
                  </a:cubicBezTo>
                  <a:lnTo>
                    <a:pt x="3502" y="15093"/>
                  </a:lnTo>
                  <a:cubicBezTo>
                    <a:pt x="3577" y="15148"/>
                    <a:pt x="3660" y="15196"/>
                    <a:pt x="3743" y="15243"/>
                  </a:cubicBezTo>
                  <a:cubicBezTo>
                    <a:pt x="3644" y="15520"/>
                    <a:pt x="3522" y="15841"/>
                    <a:pt x="3391" y="16181"/>
                  </a:cubicBezTo>
                  <a:lnTo>
                    <a:pt x="3304" y="16410"/>
                  </a:lnTo>
                  <a:cubicBezTo>
                    <a:pt x="3071" y="17024"/>
                    <a:pt x="2817" y="17665"/>
                    <a:pt x="2588" y="18199"/>
                  </a:cubicBezTo>
                  <a:cubicBezTo>
                    <a:pt x="2449" y="18527"/>
                    <a:pt x="2331" y="18812"/>
                    <a:pt x="2236" y="19085"/>
                  </a:cubicBezTo>
                  <a:lnTo>
                    <a:pt x="5227" y="19085"/>
                  </a:lnTo>
                  <a:lnTo>
                    <a:pt x="5358" y="18911"/>
                  </a:lnTo>
                  <a:cubicBezTo>
                    <a:pt x="5971" y="18100"/>
                    <a:pt x="6588" y="17316"/>
                    <a:pt x="6750" y="17170"/>
                  </a:cubicBezTo>
                  <a:cubicBezTo>
                    <a:pt x="6909" y="17316"/>
                    <a:pt x="7534" y="18100"/>
                    <a:pt x="8139" y="18911"/>
                  </a:cubicBezTo>
                  <a:lnTo>
                    <a:pt x="8274" y="19085"/>
                  </a:lnTo>
                  <a:lnTo>
                    <a:pt x="11265" y="19085"/>
                  </a:lnTo>
                  <a:cubicBezTo>
                    <a:pt x="11166" y="18812"/>
                    <a:pt x="11055" y="18527"/>
                    <a:pt x="10909" y="18199"/>
                  </a:cubicBezTo>
                  <a:cubicBezTo>
                    <a:pt x="10683" y="17665"/>
                    <a:pt x="10426" y="17024"/>
                    <a:pt x="10193" y="16414"/>
                  </a:cubicBezTo>
                  <a:lnTo>
                    <a:pt x="10106" y="16181"/>
                  </a:lnTo>
                  <a:cubicBezTo>
                    <a:pt x="9987" y="15872"/>
                    <a:pt x="9876" y="15575"/>
                    <a:pt x="9781" y="15318"/>
                  </a:cubicBezTo>
                  <a:lnTo>
                    <a:pt x="9951" y="15231"/>
                  </a:lnTo>
                  <a:lnTo>
                    <a:pt x="9951" y="14982"/>
                  </a:lnTo>
                  <a:cubicBezTo>
                    <a:pt x="9951" y="14982"/>
                    <a:pt x="9888" y="11987"/>
                    <a:pt x="9951" y="10989"/>
                  </a:cubicBezTo>
                  <a:cubicBezTo>
                    <a:pt x="9987" y="10451"/>
                    <a:pt x="10054" y="9474"/>
                    <a:pt x="10308" y="8849"/>
                  </a:cubicBezTo>
                  <a:cubicBezTo>
                    <a:pt x="10308" y="8841"/>
                    <a:pt x="11016" y="7682"/>
                    <a:pt x="11372" y="7151"/>
                  </a:cubicBezTo>
                  <a:cubicBezTo>
                    <a:pt x="11728" y="6621"/>
                    <a:pt x="11787" y="6202"/>
                    <a:pt x="12068" y="5616"/>
                  </a:cubicBezTo>
                  <a:cubicBezTo>
                    <a:pt x="12432" y="4860"/>
                    <a:pt x="12579" y="4259"/>
                    <a:pt x="12761" y="3598"/>
                  </a:cubicBezTo>
                  <a:cubicBezTo>
                    <a:pt x="12828" y="3357"/>
                    <a:pt x="12872" y="3107"/>
                    <a:pt x="12887" y="2858"/>
                  </a:cubicBezTo>
                  <a:lnTo>
                    <a:pt x="12994" y="2174"/>
                  </a:lnTo>
                  <a:cubicBezTo>
                    <a:pt x="13081" y="1940"/>
                    <a:pt x="13153" y="1758"/>
                    <a:pt x="13192" y="1675"/>
                  </a:cubicBezTo>
                  <a:cubicBezTo>
                    <a:pt x="13339" y="1303"/>
                    <a:pt x="13342" y="532"/>
                    <a:pt x="13085" y="298"/>
                  </a:cubicBezTo>
                  <a:cubicBezTo>
                    <a:pt x="12873" y="103"/>
                    <a:pt x="12682" y="4"/>
                    <a:pt x="12507" y="4"/>
                  </a:cubicBezTo>
                  <a:cubicBezTo>
                    <a:pt x="12264" y="4"/>
                    <a:pt x="12053" y="195"/>
                    <a:pt x="11867" y="579"/>
                  </a:cubicBezTo>
                  <a:cubicBezTo>
                    <a:pt x="11740" y="836"/>
                    <a:pt x="11918" y="1204"/>
                    <a:pt x="11934" y="1252"/>
                  </a:cubicBezTo>
                  <a:cubicBezTo>
                    <a:pt x="12029" y="1608"/>
                    <a:pt x="12132" y="1699"/>
                    <a:pt x="12148" y="1857"/>
                  </a:cubicBezTo>
                  <a:lnTo>
                    <a:pt x="11696" y="2308"/>
                  </a:lnTo>
                  <a:lnTo>
                    <a:pt x="11716" y="2332"/>
                  </a:lnTo>
                  <a:cubicBezTo>
                    <a:pt x="11487" y="2470"/>
                    <a:pt x="11281" y="2652"/>
                    <a:pt x="11119" y="2866"/>
                  </a:cubicBezTo>
                  <a:cubicBezTo>
                    <a:pt x="10727" y="3361"/>
                    <a:pt x="10850" y="3531"/>
                    <a:pt x="10256" y="4223"/>
                  </a:cubicBezTo>
                  <a:cubicBezTo>
                    <a:pt x="9924" y="4603"/>
                    <a:pt x="9924" y="5023"/>
                    <a:pt x="9504" y="5545"/>
                  </a:cubicBezTo>
                  <a:cubicBezTo>
                    <a:pt x="9184" y="5933"/>
                    <a:pt x="8871" y="6562"/>
                    <a:pt x="8733" y="6859"/>
                  </a:cubicBezTo>
                  <a:cubicBezTo>
                    <a:pt x="8543" y="7052"/>
                    <a:pt x="8337" y="7234"/>
                    <a:pt x="8116" y="7393"/>
                  </a:cubicBezTo>
                  <a:lnTo>
                    <a:pt x="8092" y="7369"/>
                  </a:lnTo>
                  <a:cubicBezTo>
                    <a:pt x="7898" y="7202"/>
                    <a:pt x="7706" y="7165"/>
                    <a:pt x="7576" y="7165"/>
                  </a:cubicBezTo>
                  <a:cubicBezTo>
                    <a:pt x="7475" y="7165"/>
                    <a:pt x="7411" y="7187"/>
                    <a:pt x="7411" y="7187"/>
                  </a:cubicBezTo>
                  <a:cubicBezTo>
                    <a:pt x="7684" y="6993"/>
                    <a:pt x="7894" y="6657"/>
                    <a:pt x="7977" y="6257"/>
                  </a:cubicBezTo>
                  <a:cubicBezTo>
                    <a:pt x="8139" y="6241"/>
                    <a:pt x="8333" y="5984"/>
                    <a:pt x="8270" y="5786"/>
                  </a:cubicBezTo>
                  <a:cubicBezTo>
                    <a:pt x="8223" y="5649"/>
                    <a:pt x="8175" y="5626"/>
                    <a:pt x="8132" y="5626"/>
                  </a:cubicBezTo>
                  <a:cubicBezTo>
                    <a:pt x="8113" y="5626"/>
                    <a:pt x="8096" y="5631"/>
                    <a:pt x="8080" y="5632"/>
                  </a:cubicBezTo>
                  <a:lnTo>
                    <a:pt x="8080" y="5624"/>
                  </a:lnTo>
                  <a:cubicBezTo>
                    <a:pt x="8080" y="5624"/>
                    <a:pt x="8096" y="4607"/>
                    <a:pt x="7961" y="4389"/>
                  </a:cubicBezTo>
                  <a:cubicBezTo>
                    <a:pt x="7763" y="4062"/>
                    <a:pt x="7308" y="3894"/>
                    <a:pt x="6861" y="3894"/>
                  </a:cubicBezTo>
                  <a:cubicBezTo>
                    <a:pt x="6442" y="3894"/>
                    <a:pt x="6030" y="4042"/>
                    <a:pt x="5840" y="4346"/>
                  </a:cubicBezTo>
                  <a:cubicBezTo>
                    <a:pt x="5639" y="4666"/>
                    <a:pt x="5662" y="5624"/>
                    <a:pt x="5662" y="5624"/>
                  </a:cubicBezTo>
                  <a:lnTo>
                    <a:pt x="5666" y="5624"/>
                  </a:lnTo>
                  <a:cubicBezTo>
                    <a:pt x="5619" y="5628"/>
                    <a:pt x="5563" y="5656"/>
                    <a:pt x="5512" y="5747"/>
                  </a:cubicBezTo>
                  <a:cubicBezTo>
                    <a:pt x="5421" y="5941"/>
                    <a:pt x="5587" y="6237"/>
                    <a:pt x="5749" y="6257"/>
                  </a:cubicBezTo>
                  <a:cubicBezTo>
                    <a:pt x="5813" y="6562"/>
                    <a:pt x="5963" y="6843"/>
                    <a:pt x="6181" y="7068"/>
                  </a:cubicBezTo>
                  <a:cubicBezTo>
                    <a:pt x="5923" y="7084"/>
                    <a:pt x="5678" y="7187"/>
                    <a:pt x="5488" y="7365"/>
                  </a:cubicBezTo>
                  <a:lnTo>
                    <a:pt x="5369" y="7464"/>
                  </a:lnTo>
                  <a:cubicBezTo>
                    <a:pt x="5275" y="7444"/>
                    <a:pt x="5172" y="7432"/>
                    <a:pt x="5073" y="7428"/>
                  </a:cubicBezTo>
                  <a:cubicBezTo>
                    <a:pt x="4641" y="7120"/>
                    <a:pt x="4637" y="6811"/>
                    <a:pt x="4455" y="6538"/>
                  </a:cubicBezTo>
                  <a:cubicBezTo>
                    <a:pt x="4297" y="6221"/>
                    <a:pt x="4068" y="5822"/>
                    <a:pt x="3842" y="5537"/>
                  </a:cubicBezTo>
                  <a:cubicBezTo>
                    <a:pt x="3415" y="5019"/>
                    <a:pt x="3415" y="4599"/>
                    <a:pt x="3086" y="4219"/>
                  </a:cubicBezTo>
                  <a:cubicBezTo>
                    <a:pt x="2493" y="3527"/>
                    <a:pt x="2616" y="3357"/>
                    <a:pt x="2232" y="2862"/>
                  </a:cubicBezTo>
                  <a:cubicBezTo>
                    <a:pt x="2062" y="2648"/>
                    <a:pt x="1860" y="2466"/>
                    <a:pt x="1626" y="2328"/>
                  </a:cubicBezTo>
                  <a:lnTo>
                    <a:pt x="1646" y="2304"/>
                  </a:lnTo>
                  <a:lnTo>
                    <a:pt x="1195" y="1853"/>
                  </a:lnTo>
                  <a:cubicBezTo>
                    <a:pt x="1211" y="1695"/>
                    <a:pt x="1314" y="1600"/>
                    <a:pt x="1413" y="1244"/>
                  </a:cubicBezTo>
                  <a:cubicBezTo>
                    <a:pt x="1425" y="1200"/>
                    <a:pt x="1607" y="828"/>
                    <a:pt x="1476" y="571"/>
                  </a:cubicBezTo>
                  <a:cubicBezTo>
                    <a:pt x="1290" y="189"/>
                    <a:pt x="1082" y="0"/>
                    <a:pt x="8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1"/>
            <p:cNvSpPr/>
            <p:nvPr/>
          </p:nvSpPr>
          <p:spPr>
            <a:xfrm>
              <a:off x="4144216" y="2584011"/>
              <a:ext cx="804334" cy="1150194"/>
            </a:xfrm>
            <a:custGeom>
              <a:avLst/>
              <a:gdLst/>
              <a:ahLst/>
              <a:cxnLst/>
              <a:rect l="l" t="t" r="r" b="b"/>
              <a:pathLst>
                <a:path w="12749" h="18231" extrusionOk="0">
                  <a:moveTo>
                    <a:pt x="803" y="0"/>
                  </a:moveTo>
                  <a:cubicBezTo>
                    <a:pt x="636" y="0"/>
                    <a:pt x="452" y="94"/>
                    <a:pt x="245" y="283"/>
                  </a:cubicBezTo>
                  <a:cubicBezTo>
                    <a:pt x="0" y="504"/>
                    <a:pt x="0" y="1240"/>
                    <a:pt x="150" y="1592"/>
                  </a:cubicBezTo>
                  <a:lnTo>
                    <a:pt x="336" y="2071"/>
                  </a:lnTo>
                  <a:lnTo>
                    <a:pt x="435" y="2724"/>
                  </a:lnTo>
                  <a:cubicBezTo>
                    <a:pt x="451" y="2965"/>
                    <a:pt x="491" y="3203"/>
                    <a:pt x="554" y="3432"/>
                  </a:cubicBezTo>
                  <a:cubicBezTo>
                    <a:pt x="732" y="4061"/>
                    <a:pt x="867" y="4635"/>
                    <a:pt x="1219" y="5363"/>
                  </a:cubicBezTo>
                  <a:cubicBezTo>
                    <a:pt x="1492" y="5921"/>
                    <a:pt x="1551" y="6317"/>
                    <a:pt x="1887" y="6827"/>
                  </a:cubicBezTo>
                  <a:cubicBezTo>
                    <a:pt x="2058" y="7088"/>
                    <a:pt x="2430" y="7563"/>
                    <a:pt x="2742" y="7963"/>
                  </a:cubicBezTo>
                  <a:cubicBezTo>
                    <a:pt x="3173" y="8588"/>
                    <a:pt x="3557" y="9755"/>
                    <a:pt x="3557" y="10784"/>
                  </a:cubicBezTo>
                  <a:cubicBezTo>
                    <a:pt x="3557" y="11722"/>
                    <a:pt x="3352" y="14131"/>
                    <a:pt x="3352" y="14131"/>
                  </a:cubicBezTo>
                  <a:lnTo>
                    <a:pt x="3352" y="14424"/>
                  </a:lnTo>
                  <a:lnTo>
                    <a:pt x="3581" y="14563"/>
                  </a:lnTo>
                  <a:lnTo>
                    <a:pt x="3245" y="15457"/>
                  </a:lnTo>
                  <a:lnTo>
                    <a:pt x="3162" y="15675"/>
                  </a:lnTo>
                  <a:cubicBezTo>
                    <a:pt x="2940" y="16256"/>
                    <a:pt x="2691" y="16878"/>
                    <a:pt x="2473" y="17384"/>
                  </a:cubicBezTo>
                  <a:cubicBezTo>
                    <a:pt x="2343" y="17697"/>
                    <a:pt x="2232" y="17974"/>
                    <a:pt x="2137" y="18231"/>
                  </a:cubicBezTo>
                  <a:lnTo>
                    <a:pt x="4998" y="18231"/>
                  </a:lnTo>
                  <a:lnTo>
                    <a:pt x="5120" y="18069"/>
                  </a:lnTo>
                  <a:cubicBezTo>
                    <a:pt x="5706" y="17293"/>
                    <a:pt x="6299" y="16541"/>
                    <a:pt x="6450" y="16403"/>
                  </a:cubicBezTo>
                  <a:cubicBezTo>
                    <a:pt x="6604" y="16541"/>
                    <a:pt x="7198" y="17293"/>
                    <a:pt x="7783" y="18069"/>
                  </a:cubicBezTo>
                  <a:lnTo>
                    <a:pt x="7906" y="18231"/>
                  </a:lnTo>
                  <a:lnTo>
                    <a:pt x="10763" y="18231"/>
                  </a:lnTo>
                  <a:cubicBezTo>
                    <a:pt x="10672" y="17974"/>
                    <a:pt x="10561" y="17697"/>
                    <a:pt x="10426" y="17384"/>
                  </a:cubicBezTo>
                  <a:cubicBezTo>
                    <a:pt x="10205" y="16878"/>
                    <a:pt x="9963" y="16256"/>
                    <a:pt x="9742" y="15679"/>
                  </a:cubicBezTo>
                  <a:lnTo>
                    <a:pt x="9655" y="15457"/>
                  </a:lnTo>
                  <a:lnTo>
                    <a:pt x="9346" y="14630"/>
                  </a:lnTo>
                  <a:lnTo>
                    <a:pt x="9508" y="14551"/>
                  </a:lnTo>
                  <a:lnTo>
                    <a:pt x="9508" y="14310"/>
                  </a:lnTo>
                  <a:cubicBezTo>
                    <a:pt x="9508" y="14310"/>
                    <a:pt x="9449" y="11445"/>
                    <a:pt x="9508" y="10491"/>
                  </a:cubicBezTo>
                  <a:cubicBezTo>
                    <a:pt x="9544" y="9977"/>
                    <a:pt x="9607" y="9047"/>
                    <a:pt x="9849" y="8442"/>
                  </a:cubicBezTo>
                  <a:cubicBezTo>
                    <a:pt x="9849" y="8442"/>
                    <a:pt x="10525" y="7330"/>
                    <a:pt x="10862" y="6827"/>
                  </a:cubicBezTo>
                  <a:cubicBezTo>
                    <a:pt x="11198" y="6321"/>
                    <a:pt x="11257" y="5921"/>
                    <a:pt x="11530" y="5363"/>
                  </a:cubicBezTo>
                  <a:cubicBezTo>
                    <a:pt x="11882" y="4635"/>
                    <a:pt x="12017" y="4061"/>
                    <a:pt x="12195" y="3432"/>
                  </a:cubicBezTo>
                  <a:cubicBezTo>
                    <a:pt x="12258" y="3203"/>
                    <a:pt x="12298" y="2965"/>
                    <a:pt x="12314" y="2724"/>
                  </a:cubicBezTo>
                  <a:lnTo>
                    <a:pt x="12318" y="2724"/>
                  </a:lnTo>
                  <a:lnTo>
                    <a:pt x="12413" y="2071"/>
                  </a:lnTo>
                  <a:lnTo>
                    <a:pt x="12599" y="1592"/>
                  </a:lnTo>
                  <a:cubicBezTo>
                    <a:pt x="12749" y="1240"/>
                    <a:pt x="12749" y="504"/>
                    <a:pt x="12504" y="283"/>
                  </a:cubicBezTo>
                  <a:cubicBezTo>
                    <a:pt x="12301" y="98"/>
                    <a:pt x="12119" y="6"/>
                    <a:pt x="11952" y="6"/>
                  </a:cubicBezTo>
                  <a:cubicBezTo>
                    <a:pt x="11718" y="6"/>
                    <a:pt x="11517" y="188"/>
                    <a:pt x="11336" y="556"/>
                  </a:cubicBezTo>
                  <a:cubicBezTo>
                    <a:pt x="11218" y="797"/>
                    <a:pt x="11392" y="1153"/>
                    <a:pt x="11404" y="1193"/>
                  </a:cubicBezTo>
                  <a:cubicBezTo>
                    <a:pt x="11495" y="1533"/>
                    <a:pt x="11590" y="1628"/>
                    <a:pt x="11609" y="1778"/>
                  </a:cubicBezTo>
                  <a:lnTo>
                    <a:pt x="11178" y="2206"/>
                  </a:lnTo>
                  <a:lnTo>
                    <a:pt x="11198" y="2233"/>
                  </a:lnTo>
                  <a:cubicBezTo>
                    <a:pt x="10976" y="2364"/>
                    <a:pt x="10782" y="2534"/>
                    <a:pt x="10620" y="2736"/>
                  </a:cubicBezTo>
                  <a:cubicBezTo>
                    <a:pt x="10248" y="3211"/>
                    <a:pt x="10367" y="3369"/>
                    <a:pt x="9801" y="4034"/>
                  </a:cubicBezTo>
                  <a:cubicBezTo>
                    <a:pt x="9489" y="4398"/>
                    <a:pt x="9489" y="4805"/>
                    <a:pt x="9081" y="5300"/>
                  </a:cubicBezTo>
                  <a:cubicBezTo>
                    <a:pt x="8780" y="5668"/>
                    <a:pt x="8480" y="6273"/>
                    <a:pt x="8345" y="6550"/>
                  </a:cubicBezTo>
                  <a:cubicBezTo>
                    <a:pt x="8163" y="6736"/>
                    <a:pt x="7965" y="6910"/>
                    <a:pt x="7755" y="7065"/>
                  </a:cubicBezTo>
                  <a:cubicBezTo>
                    <a:pt x="7748" y="7053"/>
                    <a:pt x="7736" y="7049"/>
                    <a:pt x="7732" y="7041"/>
                  </a:cubicBezTo>
                  <a:cubicBezTo>
                    <a:pt x="7549" y="6881"/>
                    <a:pt x="7367" y="6846"/>
                    <a:pt x="7242" y="6846"/>
                  </a:cubicBezTo>
                  <a:cubicBezTo>
                    <a:pt x="7145" y="6846"/>
                    <a:pt x="7083" y="6867"/>
                    <a:pt x="7083" y="6867"/>
                  </a:cubicBezTo>
                  <a:cubicBezTo>
                    <a:pt x="7348" y="6685"/>
                    <a:pt x="7546" y="6360"/>
                    <a:pt x="7625" y="5976"/>
                  </a:cubicBezTo>
                  <a:cubicBezTo>
                    <a:pt x="7775" y="5961"/>
                    <a:pt x="7965" y="5715"/>
                    <a:pt x="7906" y="5529"/>
                  </a:cubicBezTo>
                  <a:cubicBezTo>
                    <a:pt x="7864" y="5400"/>
                    <a:pt x="7814" y="5377"/>
                    <a:pt x="7771" y="5377"/>
                  </a:cubicBezTo>
                  <a:cubicBezTo>
                    <a:pt x="7754" y="5377"/>
                    <a:pt x="7738" y="5381"/>
                    <a:pt x="7724" y="5383"/>
                  </a:cubicBezTo>
                  <a:lnTo>
                    <a:pt x="7724" y="5371"/>
                  </a:lnTo>
                  <a:cubicBezTo>
                    <a:pt x="7724" y="5371"/>
                    <a:pt x="7736" y="4402"/>
                    <a:pt x="7609" y="4196"/>
                  </a:cubicBezTo>
                  <a:cubicBezTo>
                    <a:pt x="7419" y="3881"/>
                    <a:pt x="6984" y="3720"/>
                    <a:pt x="6556" y="3720"/>
                  </a:cubicBezTo>
                  <a:cubicBezTo>
                    <a:pt x="6156" y="3720"/>
                    <a:pt x="5761" y="3861"/>
                    <a:pt x="5579" y="4152"/>
                  </a:cubicBezTo>
                  <a:cubicBezTo>
                    <a:pt x="5389" y="4461"/>
                    <a:pt x="5413" y="5371"/>
                    <a:pt x="5413" y="5371"/>
                  </a:cubicBezTo>
                  <a:lnTo>
                    <a:pt x="5417" y="5371"/>
                  </a:lnTo>
                  <a:cubicBezTo>
                    <a:pt x="5369" y="5379"/>
                    <a:pt x="5314" y="5403"/>
                    <a:pt x="5271" y="5490"/>
                  </a:cubicBezTo>
                  <a:cubicBezTo>
                    <a:pt x="5180" y="5672"/>
                    <a:pt x="5342" y="5957"/>
                    <a:pt x="5500" y="5980"/>
                  </a:cubicBezTo>
                  <a:cubicBezTo>
                    <a:pt x="5555" y="6273"/>
                    <a:pt x="5698" y="6542"/>
                    <a:pt x="5908" y="6752"/>
                  </a:cubicBezTo>
                  <a:cubicBezTo>
                    <a:pt x="5658" y="6768"/>
                    <a:pt x="5425" y="6867"/>
                    <a:pt x="5243" y="7033"/>
                  </a:cubicBezTo>
                  <a:cubicBezTo>
                    <a:pt x="5207" y="7069"/>
                    <a:pt x="5172" y="7100"/>
                    <a:pt x="5132" y="7128"/>
                  </a:cubicBezTo>
                  <a:cubicBezTo>
                    <a:pt x="5037" y="7112"/>
                    <a:pt x="4946" y="7100"/>
                    <a:pt x="4855" y="7096"/>
                  </a:cubicBezTo>
                  <a:cubicBezTo>
                    <a:pt x="4440" y="6799"/>
                    <a:pt x="4432" y="6503"/>
                    <a:pt x="4262" y="6246"/>
                  </a:cubicBezTo>
                  <a:cubicBezTo>
                    <a:pt x="4107" y="5945"/>
                    <a:pt x="3890" y="5561"/>
                    <a:pt x="3672" y="5292"/>
                  </a:cubicBezTo>
                  <a:cubicBezTo>
                    <a:pt x="3264" y="4797"/>
                    <a:pt x="3264" y="4394"/>
                    <a:pt x="2956" y="4026"/>
                  </a:cubicBezTo>
                  <a:cubicBezTo>
                    <a:pt x="2386" y="3365"/>
                    <a:pt x="2505" y="3207"/>
                    <a:pt x="2133" y="2732"/>
                  </a:cubicBezTo>
                  <a:cubicBezTo>
                    <a:pt x="1971" y="2530"/>
                    <a:pt x="1777" y="2356"/>
                    <a:pt x="1555" y="2225"/>
                  </a:cubicBezTo>
                  <a:lnTo>
                    <a:pt x="1575" y="2202"/>
                  </a:lnTo>
                  <a:lnTo>
                    <a:pt x="1144" y="1770"/>
                  </a:lnTo>
                  <a:cubicBezTo>
                    <a:pt x="1163" y="1624"/>
                    <a:pt x="1258" y="1529"/>
                    <a:pt x="1353" y="1189"/>
                  </a:cubicBezTo>
                  <a:cubicBezTo>
                    <a:pt x="1361" y="1149"/>
                    <a:pt x="1535" y="793"/>
                    <a:pt x="1417" y="548"/>
                  </a:cubicBezTo>
                  <a:cubicBezTo>
                    <a:pt x="1237" y="183"/>
                    <a:pt x="1037" y="0"/>
                    <a:pt x="8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1"/>
            <p:cNvSpPr/>
            <p:nvPr/>
          </p:nvSpPr>
          <p:spPr>
            <a:xfrm>
              <a:off x="5603054" y="2718015"/>
              <a:ext cx="902376" cy="1289560"/>
            </a:xfrm>
            <a:custGeom>
              <a:avLst/>
              <a:gdLst/>
              <a:ahLst/>
              <a:cxnLst/>
              <a:rect l="l" t="t" r="r" b="b"/>
              <a:pathLst>
                <a:path w="14303" h="20440" extrusionOk="0">
                  <a:moveTo>
                    <a:pt x="1607" y="7038"/>
                  </a:moveTo>
                  <a:cubicBezTo>
                    <a:pt x="1726" y="7164"/>
                    <a:pt x="1837" y="7271"/>
                    <a:pt x="1912" y="7338"/>
                  </a:cubicBezTo>
                  <a:cubicBezTo>
                    <a:pt x="1983" y="7410"/>
                    <a:pt x="1896" y="7588"/>
                    <a:pt x="1872" y="7972"/>
                  </a:cubicBezTo>
                  <a:cubicBezTo>
                    <a:pt x="1583" y="7671"/>
                    <a:pt x="1338" y="7390"/>
                    <a:pt x="1338" y="7390"/>
                  </a:cubicBezTo>
                  <a:lnTo>
                    <a:pt x="1607" y="7038"/>
                  </a:lnTo>
                  <a:close/>
                  <a:moveTo>
                    <a:pt x="7341" y="7437"/>
                  </a:moveTo>
                  <a:cubicBezTo>
                    <a:pt x="7412" y="7497"/>
                    <a:pt x="7475" y="7556"/>
                    <a:pt x="7550" y="7611"/>
                  </a:cubicBezTo>
                  <a:cubicBezTo>
                    <a:pt x="7396" y="8478"/>
                    <a:pt x="7159" y="9333"/>
                    <a:pt x="6988" y="10385"/>
                  </a:cubicBezTo>
                  <a:cubicBezTo>
                    <a:pt x="6941" y="10686"/>
                    <a:pt x="6901" y="10983"/>
                    <a:pt x="6858" y="11275"/>
                  </a:cubicBezTo>
                  <a:cubicBezTo>
                    <a:pt x="6799" y="10441"/>
                    <a:pt x="6684" y="9471"/>
                    <a:pt x="6581" y="8700"/>
                  </a:cubicBezTo>
                  <a:cubicBezTo>
                    <a:pt x="6882" y="8438"/>
                    <a:pt x="7127" y="7964"/>
                    <a:pt x="7341" y="7437"/>
                  </a:cubicBezTo>
                  <a:close/>
                  <a:moveTo>
                    <a:pt x="6692" y="12565"/>
                  </a:moveTo>
                  <a:lnTo>
                    <a:pt x="6692" y="12565"/>
                  </a:lnTo>
                  <a:cubicBezTo>
                    <a:pt x="6688" y="12633"/>
                    <a:pt x="6680" y="12700"/>
                    <a:pt x="6672" y="12763"/>
                  </a:cubicBezTo>
                  <a:cubicBezTo>
                    <a:pt x="6723" y="12799"/>
                    <a:pt x="6775" y="12827"/>
                    <a:pt x="6830" y="12850"/>
                  </a:cubicBezTo>
                  <a:lnTo>
                    <a:pt x="6652" y="13741"/>
                  </a:lnTo>
                  <a:cubicBezTo>
                    <a:pt x="6620" y="13923"/>
                    <a:pt x="6581" y="14207"/>
                    <a:pt x="6545" y="14473"/>
                  </a:cubicBezTo>
                  <a:cubicBezTo>
                    <a:pt x="6529" y="14591"/>
                    <a:pt x="6514" y="14710"/>
                    <a:pt x="6506" y="14809"/>
                  </a:cubicBezTo>
                  <a:cubicBezTo>
                    <a:pt x="6486" y="14987"/>
                    <a:pt x="6470" y="15110"/>
                    <a:pt x="6470" y="15110"/>
                  </a:cubicBezTo>
                  <a:cubicBezTo>
                    <a:pt x="6529" y="15185"/>
                    <a:pt x="6593" y="15256"/>
                    <a:pt x="6668" y="15315"/>
                  </a:cubicBezTo>
                  <a:cubicBezTo>
                    <a:pt x="6632" y="15482"/>
                    <a:pt x="6601" y="15652"/>
                    <a:pt x="6565" y="15822"/>
                  </a:cubicBezTo>
                  <a:cubicBezTo>
                    <a:pt x="6474" y="15339"/>
                    <a:pt x="6411" y="14856"/>
                    <a:pt x="6387" y="14366"/>
                  </a:cubicBezTo>
                  <a:cubicBezTo>
                    <a:pt x="6355" y="13752"/>
                    <a:pt x="6347" y="13210"/>
                    <a:pt x="6343" y="12751"/>
                  </a:cubicBezTo>
                  <a:cubicBezTo>
                    <a:pt x="6462" y="12696"/>
                    <a:pt x="6581" y="12633"/>
                    <a:pt x="6692" y="12565"/>
                  </a:cubicBezTo>
                  <a:close/>
                  <a:moveTo>
                    <a:pt x="7008" y="17943"/>
                  </a:moveTo>
                  <a:cubicBezTo>
                    <a:pt x="7167" y="18018"/>
                    <a:pt x="7333" y="18073"/>
                    <a:pt x="7503" y="18097"/>
                  </a:cubicBezTo>
                  <a:cubicBezTo>
                    <a:pt x="7531" y="18548"/>
                    <a:pt x="7534" y="18987"/>
                    <a:pt x="7491" y="19300"/>
                  </a:cubicBezTo>
                  <a:cubicBezTo>
                    <a:pt x="7475" y="19395"/>
                    <a:pt x="7420" y="19478"/>
                    <a:pt x="7341" y="19537"/>
                  </a:cubicBezTo>
                  <a:lnTo>
                    <a:pt x="7079" y="19664"/>
                  </a:lnTo>
                  <a:cubicBezTo>
                    <a:pt x="7075" y="19664"/>
                    <a:pt x="7068" y="19664"/>
                    <a:pt x="7068" y="19660"/>
                  </a:cubicBezTo>
                  <a:lnTo>
                    <a:pt x="6838" y="19549"/>
                  </a:lnTo>
                  <a:cubicBezTo>
                    <a:pt x="6981" y="19466"/>
                    <a:pt x="7111" y="19355"/>
                    <a:pt x="7218" y="19229"/>
                  </a:cubicBezTo>
                  <a:cubicBezTo>
                    <a:pt x="7174" y="18797"/>
                    <a:pt x="7103" y="18366"/>
                    <a:pt x="7008" y="17943"/>
                  </a:cubicBezTo>
                  <a:close/>
                  <a:moveTo>
                    <a:pt x="4719" y="0"/>
                  </a:moveTo>
                  <a:cubicBezTo>
                    <a:pt x="4584" y="0"/>
                    <a:pt x="4445" y="44"/>
                    <a:pt x="4318" y="153"/>
                  </a:cubicBezTo>
                  <a:cubicBezTo>
                    <a:pt x="4176" y="65"/>
                    <a:pt x="4039" y="27"/>
                    <a:pt x="3913" y="27"/>
                  </a:cubicBezTo>
                  <a:cubicBezTo>
                    <a:pt x="3565" y="27"/>
                    <a:pt x="3296" y="312"/>
                    <a:pt x="3218" y="628"/>
                  </a:cubicBezTo>
                  <a:cubicBezTo>
                    <a:pt x="3198" y="683"/>
                    <a:pt x="3186" y="746"/>
                    <a:pt x="3182" y="806"/>
                  </a:cubicBezTo>
                  <a:lnTo>
                    <a:pt x="3178" y="806"/>
                  </a:lnTo>
                  <a:cubicBezTo>
                    <a:pt x="3158" y="893"/>
                    <a:pt x="3150" y="984"/>
                    <a:pt x="3158" y="1079"/>
                  </a:cubicBezTo>
                  <a:cubicBezTo>
                    <a:pt x="3154" y="1193"/>
                    <a:pt x="3142" y="1312"/>
                    <a:pt x="3127" y="1427"/>
                  </a:cubicBezTo>
                  <a:cubicBezTo>
                    <a:pt x="3051" y="1443"/>
                    <a:pt x="2992" y="1498"/>
                    <a:pt x="2968" y="1573"/>
                  </a:cubicBezTo>
                  <a:cubicBezTo>
                    <a:pt x="2933" y="1672"/>
                    <a:pt x="2972" y="1791"/>
                    <a:pt x="3044" y="1878"/>
                  </a:cubicBezTo>
                  <a:cubicBezTo>
                    <a:pt x="2964" y="2198"/>
                    <a:pt x="2846" y="2503"/>
                    <a:pt x="2691" y="2792"/>
                  </a:cubicBezTo>
                  <a:cubicBezTo>
                    <a:pt x="2573" y="3010"/>
                    <a:pt x="3047" y="2986"/>
                    <a:pt x="2810" y="3322"/>
                  </a:cubicBezTo>
                  <a:cubicBezTo>
                    <a:pt x="2735" y="3437"/>
                    <a:pt x="2715" y="3579"/>
                    <a:pt x="2755" y="3714"/>
                  </a:cubicBezTo>
                  <a:cubicBezTo>
                    <a:pt x="2466" y="3817"/>
                    <a:pt x="2141" y="3967"/>
                    <a:pt x="1920" y="4153"/>
                  </a:cubicBezTo>
                  <a:cubicBezTo>
                    <a:pt x="1880" y="4185"/>
                    <a:pt x="1845" y="4220"/>
                    <a:pt x="1813" y="4256"/>
                  </a:cubicBezTo>
                  <a:cubicBezTo>
                    <a:pt x="1718" y="4367"/>
                    <a:pt x="1599" y="4521"/>
                    <a:pt x="1469" y="4691"/>
                  </a:cubicBezTo>
                  <a:cubicBezTo>
                    <a:pt x="1342" y="4865"/>
                    <a:pt x="1105" y="5202"/>
                    <a:pt x="911" y="5491"/>
                  </a:cubicBezTo>
                  <a:lnTo>
                    <a:pt x="863" y="5562"/>
                  </a:lnTo>
                  <a:cubicBezTo>
                    <a:pt x="847" y="5590"/>
                    <a:pt x="828" y="5613"/>
                    <a:pt x="812" y="5641"/>
                  </a:cubicBezTo>
                  <a:lnTo>
                    <a:pt x="788" y="5673"/>
                  </a:lnTo>
                  <a:lnTo>
                    <a:pt x="610" y="5938"/>
                  </a:lnTo>
                  <a:lnTo>
                    <a:pt x="697" y="6037"/>
                  </a:lnTo>
                  <a:cubicBezTo>
                    <a:pt x="650" y="6108"/>
                    <a:pt x="317" y="6626"/>
                    <a:pt x="119" y="6982"/>
                  </a:cubicBezTo>
                  <a:cubicBezTo>
                    <a:pt x="1" y="7200"/>
                    <a:pt x="159" y="7398"/>
                    <a:pt x="357" y="7952"/>
                  </a:cubicBezTo>
                  <a:cubicBezTo>
                    <a:pt x="440" y="8185"/>
                    <a:pt x="1188" y="8735"/>
                    <a:pt x="1801" y="9115"/>
                  </a:cubicBezTo>
                  <a:cubicBezTo>
                    <a:pt x="1746" y="10065"/>
                    <a:pt x="1678" y="11196"/>
                    <a:pt x="1639" y="12011"/>
                  </a:cubicBezTo>
                  <a:lnTo>
                    <a:pt x="1639" y="12039"/>
                  </a:lnTo>
                  <a:cubicBezTo>
                    <a:pt x="1627" y="12182"/>
                    <a:pt x="1623" y="12308"/>
                    <a:pt x="1619" y="12427"/>
                  </a:cubicBezTo>
                  <a:cubicBezTo>
                    <a:pt x="1793" y="12637"/>
                    <a:pt x="2141" y="12799"/>
                    <a:pt x="2549" y="12918"/>
                  </a:cubicBezTo>
                  <a:cubicBezTo>
                    <a:pt x="2525" y="13654"/>
                    <a:pt x="2497" y="14413"/>
                    <a:pt x="2470" y="14797"/>
                  </a:cubicBezTo>
                  <a:cubicBezTo>
                    <a:pt x="2399" y="15869"/>
                    <a:pt x="1785" y="19047"/>
                    <a:pt x="1785" y="19047"/>
                  </a:cubicBezTo>
                  <a:cubicBezTo>
                    <a:pt x="1955" y="19229"/>
                    <a:pt x="2157" y="19383"/>
                    <a:pt x="2375" y="19502"/>
                  </a:cubicBezTo>
                  <a:lnTo>
                    <a:pt x="2359" y="19510"/>
                  </a:lnTo>
                  <a:lnTo>
                    <a:pt x="2054" y="19660"/>
                  </a:lnTo>
                  <a:cubicBezTo>
                    <a:pt x="1853" y="19735"/>
                    <a:pt x="1599" y="19802"/>
                    <a:pt x="1318" y="19901"/>
                  </a:cubicBezTo>
                  <a:lnTo>
                    <a:pt x="1306" y="19901"/>
                  </a:lnTo>
                  <a:lnTo>
                    <a:pt x="1223" y="19933"/>
                  </a:lnTo>
                  <a:cubicBezTo>
                    <a:pt x="895" y="20060"/>
                    <a:pt x="784" y="20313"/>
                    <a:pt x="1140" y="20313"/>
                  </a:cubicBezTo>
                  <a:lnTo>
                    <a:pt x="855" y="20313"/>
                  </a:lnTo>
                  <a:lnTo>
                    <a:pt x="855" y="20436"/>
                  </a:lnTo>
                  <a:lnTo>
                    <a:pt x="3400" y="20436"/>
                  </a:lnTo>
                  <a:lnTo>
                    <a:pt x="3400" y="20313"/>
                  </a:lnTo>
                  <a:lnTo>
                    <a:pt x="3182" y="20313"/>
                  </a:lnTo>
                  <a:cubicBezTo>
                    <a:pt x="3384" y="20313"/>
                    <a:pt x="3388" y="20032"/>
                    <a:pt x="3388" y="19747"/>
                  </a:cubicBezTo>
                  <a:cubicBezTo>
                    <a:pt x="3590" y="19743"/>
                    <a:pt x="3787" y="19704"/>
                    <a:pt x="3973" y="19628"/>
                  </a:cubicBezTo>
                  <a:cubicBezTo>
                    <a:pt x="4049" y="18081"/>
                    <a:pt x="4155" y="15165"/>
                    <a:pt x="4231" y="13151"/>
                  </a:cubicBezTo>
                  <a:lnTo>
                    <a:pt x="4480" y="13151"/>
                  </a:lnTo>
                  <a:lnTo>
                    <a:pt x="4986" y="19660"/>
                  </a:lnTo>
                  <a:cubicBezTo>
                    <a:pt x="5228" y="19727"/>
                    <a:pt x="5477" y="19771"/>
                    <a:pt x="5730" y="19783"/>
                  </a:cubicBezTo>
                  <a:cubicBezTo>
                    <a:pt x="5734" y="20052"/>
                    <a:pt x="5742" y="20317"/>
                    <a:pt x="5936" y="20317"/>
                  </a:cubicBezTo>
                  <a:lnTo>
                    <a:pt x="5722" y="20317"/>
                  </a:lnTo>
                  <a:lnTo>
                    <a:pt x="5722" y="20440"/>
                  </a:lnTo>
                  <a:lnTo>
                    <a:pt x="8350" y="20440"/>
                  </a:lnTo>
                  <a:lnTo>
                    <a:pt x="8350" y="20317"/>
                  </a:lnTo>
                  <a:lnTo>
                    <a:pt x="8168" y="20317"/>
                  </a:lnTo>
                  <a:cubicBezTo>
                    <a:pt x="8405" y="20281"/>
                    <a:pt x="8314" y="19775"/>
                    <a:pt x="8350" y="19470"/>
                  </a:cubicBezTo>
                  <a:cubicBezTo>
                    <a:pt x="8365" y="19363"/>
                    <a:pt x="8405" y="18687"/>
                    <a:pt x="8449" y="17816"/>
                  </a:cubicBezTo>
                  <a:cubicBezTo>
                    <a:pt x="8621" y="17716"/>
                    <a:pt x="8806" y="17632"/>
                    <a:pt x="9172" y="17632"/>
                  </a:cubicBezTo>
                  <a:cubicBezTo>
                    <a:pt x="9284" y="17632"/>
                    <a:pt x="9413" y="17640"/>
                    <a:pt x="9564" y="17658"/>
                  </a:cubicBezTo>
                  <a:cubicBezTo>
                    <a:pt x="9651" y="17666"/>
                    <a:pt x="9734" y="17682"/>
                    <a:pt x="9814" y="17709"/>
                  </a:cubicBezTo>
                  <a:cubicBezTo>
                    <a:pt x="9861" y="18631"/>
                    <a:pt x="9901" y="19363"/>
                    <a:pt x="9913" y="19470"/>
                  </a:cubicBezTo>
                  <a:cubicBezTo>
                    <a:pt x="9952" y="19783"/>
                    <a:pt x="9853" y="20317"/>
                    <a:pt x="10126" y="20317"/>
                  </a:cubicBezTo>
                  <a:lnTo>
                    <a:pt x="9916" y="20317"/>
                  </a:lnTo>
                  <a:lnTo>
                    <a:pt x="9916" y="20440"/>
                  </a:lnTo>
                  <a:lnTo>
                    <a:pt x="12386" y="20440"/>
                  </a:lnTo>
                  <a:lnTo>
                    <a:pt x="12386" y="20317"/>
                  </a:lnTo>
                  <a:lnTo>
                    <a:pt x="12120" y="20317"/>
                  </a:lnTo>
                  <a:cubicBezTo>
                    <a:pt x="12461" y="20317"/>
                    <a:pt x="12350" y="20075"/>
                    <a:pt x="12029" y="19953"/>
                  </a:cubicBezTo>
                  <a:lnTo>
                    <a:pt x="11950" y="19921"/>
                  </a:lnTo>
                  <a:lnTo>
                    <a:pt x="11942" y="19921"/>
                  </a:lnTo>
                  <a:cubicBezTo>
                    <a:pt x="11669" y="19822"/>
                    <a:pt x="11420" y="19759"/>
                    <a:pt x="11230" y="19684"/>
                  </a:cubicBezTo>
                  <a:lnTo>
                    <a:pt x="10925" y="19541"/>
                  </a:lnTo>
                  <a:cubicBezTo>
                    <a:pt x="10846" y="19486"/>
                    <a:pt x="10791" y="19399"/>
                    <a:pt x="10779" y="19304"/>
                  </a:cubicBezTo>
                  <a:cubicBezTo>
                    <a:pt x="10728" y="18972"/>
                    <a:pt x="10740" y="18497"/>
                    <a:pt x="10763" y="18018"/>
                  </a:cubicBezTo>
                  <a:lnTo>
                    <a:pt x="10763" y="18018"/>
                  </a:lnTo>
                  <a:cubicBezTo>
                    <a:pt x="10918" y="18050"/>
                    <a:pt x="11072" y="18065"/>
                    <a:pt x="11230" y="18065"/>
                  </a:cubicBezTo>
                  <a:cubicBezTo>
                    <a:pt x="12105" y="18065"/>
                    <a:pt x="12805" y="17519"/>
                    <a:pt x="12805" y="17519"/>
                  </a:cubicBezTo>
                  <a:lnTo>
                    <a:pt x="12738" y="17143"/>
                  </a:lnTo>
                  <a:cubicBezTo>
                    <a:pt x="12718" y="17045"/>
                    <a:pt x="12690" y="16934"/>
                    <a:pt x="12666" y="16807"/>
                  </a:cubicBezTo>
                  <a:cubicBezTo>
                    <a:pt x="12579" y="16376"/>
                    <a:pt x="12445" y="15778"/>
                    <a:pt x="12267" y="15133"/>
                  </a:cubicBezTo>
                  <a:lnTo>
                    <a:pt x="12457" y="15034"/>
                  </a:lnTo>
                  <a:lnTo>
                    <a:pt x="12417" y="14817"/>
                  </a:lnTo>
                  <a:cubicBezTo>
                    <a:pt x="12401" y="14730"/>
                    <a:pt x="12382" y="14619"/>
                    <a:pt x="12350" y="14484"/>
                  </a:cubicBezTo>
                  <a:cubicBezTo>
                    <a:pt x="12271" y="14081"/>
                    <a:pt x="12144" y="13483"/>
                    <a:pt x="11966" y="12815"/>
                  </a:cubicBezTo>
                  <a:lnTo>
                    <a:pt x="12105" y="12743"/>
                  </a:lnTo>
                  <a:cubicBezTo>
                    <a:pt x="12093" y="12605"/>
                    <a:pt x="12073" y="12470"/>
                    <a:pt x="12049" y="12336"/>
                  </a:cubicBezTo>
                  <a:cubicBezTo>
                    <a:pt x="12025" y="12205"/>
                    <a:pt x="12002" y="12071"/>
                    <a:pt x="11970" y="11944"/>
                  </a:cubicBezTo>
                  <a:cubicBezTo>
                    <a:pt x="11851" y="11398"/>
                    <a:pt x="11693" y="10892"/>
                    <a:pt x="11626" y="10496"/>
                  </a:cubicBezTo>
                  <a:cubicBezTo>
                    <a:pt x="11396" y="9159"/>
                    <a:pt x="11183" y="8379"/>
                    <a:pt x="11020" y="7873"/>
                  </a:cubicBezTo>
                  <a:cubicBezTo>
                    <a:pt x="11040" y="7841"/>
                    <a:pt x="11048" y="7801"/>
                    <a:pt x="11052" y="7766"/>
                  </a:cubicBezTo>
                  <a:cubicBezTo>
                    <a:pt x="11080" y="7453"/>
                    <a:pt x="11032" y="6955"/>
                    <a:pt x="10747" y="6907"/>
                  </a:cubicBezTo>
                  <a:lnTo>
                    <a:pt x="10704" y="6907"/>
                  </a:lnTo>
                  <a:cubicBezTo>
                    <a:pt x="10700" y="6860"/>
                    <a:pt x="10696" y="6804"/>
                    <a:pt x="10696" y="6757"/>
                  </a:cubicBezTo>
                  <a:lnTo>
                    <a:pt x="10696" y="6282"/>
                  </a:lnTo>
                  <a:lnTo>
                    <a:pt x="10688" y="6282"/>
                  </a:lnTo>
                  <a:lnTo>
                    <a:pt x="10688" y="6128"/>
                  </a:lnTo>
                  <a:cubicBezTo>
                    <a:pt x="10906" y="6452"/>
                    <a:pt x="11163" y="6824"/>
                    <a:pt x="11420" y="7232"/>
                  </a:cubicBezTo>
                  <a:cubicBezTo>
                    <a:pt x="11610" y="7520"/>
                    <a:pt x="12457" y="9309"/>
                    <a:pt x="12639" y="10357"/>
                  </a:cubicBezTo>
                  <a:cubicBezTo>
                    <a:pt x="12682" y="10615"/>
                    <a:pt x="12623" y="10923"/>
                    <a:pt x="12568" y="11097"/>
                  </a:cubicBezTo>
                  <a:cubicBezTo>
                    <a:pt x="12544" y="11178"/>
                    <a:pt x="12566" y="11212"/>
                    <a:pt x="12603" y="11212"/>
                  </a:cubicBezTo>
                  <a:cubicBezTo>
                    <a:pt x="12646" y="11212"/>
                    <a:pt x="12710" y="11167"/>
                    <a:pt x="12746" y="11097"/>
                  </a:cubicBezTo>
                  <a:cubicBezTo>
                    <a:pt x="12815" y="10975"/>
                    <a:pt x="12880" y="10641"/>
                    <a:pt x="12984" y="10641"/>
                  </a:cubicBezTo>
                  <a:cubicBezTo>
                    <a:pt x="12988" y="10641"/>
                    <a:pt x="12991" y="10642"/>
                    <a:pt x="12995" y="10642"/>
                  </a:cubicBezTo>
                  <a:cubicBezTo>
                    <a:pt x="13102" y="10666"/>
                    <a:pt x="13442" y="11161"/>
                    <a:pt x="13703" y="11287"/>
                  </a:cubicBezTo>
                  <a:cubicBezTo>
                    <a:pt x="13803" y="11335"/>
                    <a:pt x="13922" y="11365"/>
                    <a:pt x="14024" y="11365"/>
                  </a:cubicBezTo>
                  <a:cubicBezTo>
                    <a:pt x="14184" y="11365"/>
                    <a:pt x="14303" y="11291"/>
                    <a:pt x="14237" y="11097"/>
                  </a:cubicBezTo>
                  <a:cubicBezTo>
                    <a:pt x="14127" y="10781"/>
                    <a:pt x="13395" y="10001"/>
                    <a:pt x="13252" y="9823"/>
                  </a:cubicBezTo>
                  <a:cubicBezTo>
                    <a:pt x="13098" y="9317"/>
                    <a:pt x="12508" y="7176"/>
                    <a:pt x="12457" y="7018"/>
                  </a:cubicBezTo>
                  <a:cubicBezTo>
                    <a:pt x="12049" y="5910"/>
                    <a:pt x="11432" y="5047"/>
                    <a:pt x="11234" y="4561"/>
                  </a:cubicBezTo>
                  <a:cubicBezTo>
                    <a:pt x="11036" y="4070"/>
                    <a:pt x="10799" y="3848"/>
                    <a:pt x="10625" y="3718"/>
                  </a:cubicBezTo>
                  <a:lnTo>
                    <a:pt x="10625" y="3651"/>
                  </a:lnTo>
                  <a:lnTo>
                    <a:pt x="10530" y="3619"/>
                  </a:lnTo>
                  <a:cubicBezTo>
                    <a:pt x="10510" y="3089"/>
                    <a:pt x="10478" y="2507"/>
                    <a:pt x="10423" y="2048"/>
                  </a:cubicBezTo>
                  <a:lnTo>
                    <a:pt x="10423" y="2048"/>
                  </a:lnTo>
                  <a:cubicBezTo>
                    <a:pt x="10534" y="2146"/>
                    <a:pt x="10644" y="2179"/>
                    <a:pt x="10743" y="2179"/>
                  </a:cubicBezTo>
                  <a:cubicBezTo>
                    <a:pt x="10966" y="2179"/>
                    <a:pt x="11135" y="2009"/>
                    <a:pt x="11135" y="2009"/>
                  </a:cubicBezTo>
                  <a:lnTo>
                    <a:pt x="11135" y="2009"/>
                  </a:lnTo>
                  <a:cubicBezTo>
                    <a:pt x="11135" y="2009"/>
                    <a:pt x="11119" y="2012"/>
                    <a:pt x="11094" y="2012"/>
                  </a:cubicBezTo>
                  <a:cubicBezTo>
                    <a:pt x="11001" y="2012"/>
                    <a:pt x="10780" y="1970"/>
                    <a:pt x="10724" y="1585"/>
                  </a:cubicBezTo>
                  <a:cubicBezTo>
                    <a:pt x="10688" y="1356"/>
                    <a:pt x="10502" y="1257"/>
                    <a:pt x="10360" y="1217"/>
                  </a:cubicBezTo>
                  <a:cubicBezTo>
                    <a:pt x="10352" y="1178"/>
                    <a:pt x="10348" y="1138"/>
                    <a:pt x="10340" y="1091"/>
                  </a:cubicBezTo>
                  <a:cubicBezTo>
                    <a:pt x="10332" y="1043"/>
                    <a:pt x="10324" y="1000"/>
                    <a:pt x="10308" y="952"/>
                  </a:cubicBezTo>
                  <a:cubicBezTo>
                    <a:pt x="10284" y="857"/>
                    <a:pt x="10249" y="762"/>
                    <a:pt x="10209" y="671"/>
                  </a:cubicBezTo>
                  <a:lnTo>
                    <a:pt x="10193" y="647"/>
                  </a:lnTo>
                  <a:cubicBezTo>
                    <a:pt x="10049" y="337"/>
                    <a:pt x="9662" y="78"/>
                    <a:pt x="9237" y="78"/>
                  </a:cubicBezTo>
                  <a:cubicBezTo>
                    <a:pt x="8941" y="78"/>
                    <a:pt x="8626" y="203"/>
                    <a:pt x="8361" y="525"/>
                  </a:cubicBezTo>
                  <a:lnTo>
                    <a:pt x="8302" y="604"/>
                  </a:lnTo>
                  <a:cubicBezTo>
                    <a:pt x="8247" y="683"/>
                    <a:pt x="8203" y="770"/>
                    <a:pt x="8172" y="861"/>
                  </a:cubicBezTo>
                  <a:cubicBezTo>
                    <a:pt x="8148" y="932"/>
                    <a:pt x="8128" y="1004"/>
                    <a:pt x="8108" y="1071"/>
                  </a:cubicBezTo>
                  <a:cubicBezTo>
                    <a:pt x="8088" y="1142"/>
                    <a:pt x="8073" y="1241"/>
                    <a:pt x="8065" y="1308"/>
                  </a:cubicBezTo>
                  <a:cubicBezTo>
                    <a:pt x="8053" y="1379"/>
                    <a:pt x="8049" y="1542"/>
                    <a:pt x="8049" y="1542"/>
                  </a:cubicBezTo>
                  <a:lnTo>
                    <a:pt x="8069" y="1542"/>
                  </a:lnTo>
                  <a:cubicBezTo>
                    <a:pt x="7958" y="2001"/>
                    <a:pt x="7906" y="2863"/>
                    <a:pt x="7875" y="3611"/>
                  </a:cubicBezTo>
                  <a:lnTo>
                    <a:pt x="7800" y="3635"/>
                  </a:lnTo>
                  <a:lnTo>
                    <a:pt x="7728" y="3659"/>
                  </a:lnTo>
                  <a:lnTo>
                    <a:pt x="7728" y="3670"/>
                  </a:lnTo>
                  <a:cubicBezTo>
                    <a:pt x="7534" y="3761"/>
                    <a:pt x="7202" y="3999"/>
                    <a:pt x="7068" y="4565"/>
                  </a:cubicBezTo>
                  <a:cubicBezTo>
                    <a:pt x="6981" y="4446"/>
                    <a:pt x="6890" y="4335"/>
                    <a:pt x="6822" y="4256"/>
                  </a:cubicBezTo>
                  <a:cubicBezTo>
                    <a:pt x="6743" y="4169"/>
                    <a:pt x="6656" y="4094"/>
                    <a:pt x="6553" y="4034"/>
                  </a:cubicBezTo>
                  <a:cubicBezTo>
                    <a:pt x="6320" y="3888"/>
                    <a:pt x="6067" y="3769"/>
                    <a:pt x="5801" y="3682"/>
                  </a:cubicBezTo>
                  <a:cubicBezTo>
                    <a:pt x="5770" y="3552"/>
                    <a:pt x="5722" y="3421"/>
                    <a:pt x="5671" y="3298"/>
                  </a:cubicBezTo>
                  <a:cubicBezTo>
                    <a:pt x="5564" y="3069"/>
                    <a:pt x="5896" y="3049"/>
                    <a:pt x="5801" y="2792"/>
                  </a:cubicBezTo>
                  <a:cubicBezTo>
                    <a:pt x="5651" y="2377"/>
                    <a:pt x="5544" y="2119"/>
                    <a:pt x="5497" y="1961"/>
                  </a:cubicBezTo>
                  <a:cubicBezTo>
                    <a:pt x="5611" y="1878"/>
                    <a:pt x="5699" y="1712"/>
                    <a:pt x="5655" y="1573"/>
                  </a:cubicBezTo>
                  <a:cubicBezTo>
                    <a:pt x="5631" y="1498"/>
                    <a:pt x="5572" y="1447"/>
                    <a:pt x="5497" y="1427"/>
                  </a:cubicBezTo>
                  <a:lnTo>
                    <a:pt x="5497" y="1379"/>
                  </a:lnTo>
                  <a:cubicBezTo>
                    <a:pt x="5497" y="1379"/>
                    <a:pt x="5501" y="1269"/>
                    <a:pt x="5501" y="1122"/>
                  </a:cubicBezTo>
                  <a:lnTo>
                    <a:pt x="5501" y="1102"/>
                  </a:lnTo>
                  <a:cubicBezTo>
                    <a:pt x="5497" y="873"/>
                    <a:pt x="5473" y="556"/>
                    <a:pt x="5382" y="390"/>
                  </a:cubicBezTo>
                  <a:cubicBezTo>
                    <a:pt x="5277" y="199"/>
                    <a:pt x="5007" y="0"/>
                    <a:pt x="47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1"/>
            <p:cNvSpPr/>
            <p:nvPr/>
          </p:nvSpPr>
          <p:spPr>
            <a:xfrm>
              <a:off x="2749982" y="2793913"/>
              <a:ext cx="712286" cy="1315742"/>
            </a:xfrm>
            <a:custGeom>
              <a:avLst/>
              <a:gdLst/>
              <a:ahLst/>
              <a:cxnLst/>
              <a:rect l="l" t="t" r="r" b="b"/>
              <a:pathLst>
                <a:path w="11290" h="20855" extrusionOk="0">
                  <a:moveTo>
                    <a:pt x="5654" y="1"/>
                  </a:moveTo>
                  <a:cubicBezTo>
                    <a:pt x="4825" y="1"/>
                    <a:pt x="4529" y="564"/>
                    <a:pt x="4464" y="833"/>
                  </a:cubicBezTo>
                  <a:lnTo>
                    <a:pt x="4432" y="833"/>
                  </a:lnTo>
                  <a:lnTo>
                    <a:pt x="4432" y="1253"/>
                  </a:lnTo>
                  <a:cubicBezTo>
                    <a:pt x="4377" y="1656"/>
                    <a:pt x="4254" y="2044"/>
                    <a:pt x="4064" y="2400"/>
                  </a:cubicBezTo>
                  <a:cubicBezTo>
                    <a:pt x="3759" y="2966"/>
                    <a:pt x="3925" y="2954"/>
                    <a:pt x="4103" y="3271"/>
                  </a:cubicBezTo>
                  <a:cubicBezTo>
                    <a:pt x="4282" y="3587"/>
                    <a:pt x="3692" y="3476"/>
                    <a:pt x="3846" y="4074"/>
                  </a:cubicBezTo>
                  <a:cubicBezTo>
                    <a:pt x="3601" y="4181"/>
                    <a:pt x="3371" y="4319"/>
                    <a:pt x="3221" y="4489"/>
                  </a:cubicBezTo>
                  <a:cubicBezTo>
                    <a:pt x="3075" y="4656"/>
                    <a:pt x="1915" y="7516"/>
                    <a:pt x="1809" y="7865"/>
                  </a:cubicBezTo>
                  <a:cubicBezTo>
                    <a:pt x="1698" y="8217"/>
                    <a:pt x="906" y="9716"/>
                    <a:pt x="906" y="9716"/>
                  </a:cubicBezTo>
                  <a:cubicBezTo>
                    <a:pt x="1029" y="9942"/>
                    <a:pt x="1179" y="10156"/>
                    <a:pt x="1350" y="10349"/>
                  </a:cubicBezTo>
                  <a:cubicBezTo>
                    <a:pt x="1247" y="10512"/>
                    <a:pt x="1128" y="10702"/>
                    <a:pt x="986" y="10907"/>
                  </a:cubicBezTo>
                  <a:cubicBezTo>
                    <a:pt x="744" y="11275"/>
                    <a:pt x="0" y="11730"/>
                    <a:pt x="250" y="11932"/>
                  </a:cubicBezTo>
                  <a:cubicBezTo>
                    <a:pt x="297" y="11971"/>
                    <a:pt x="355" y="11987"/>
                    <a:pt x="419" y="11987"/>
                  </a:cubicBezTo>
                  <a:cubicBezTo>
                    <a:pt x="689" y="11987"/>
                    <a:pt x="1073" y="11698"/>
                    <a:pt x="1274" y="11564"/>
                  </a:cubicBezTo>
                  <a:cubicBezTo>
                    <a:pt x="1385" y="11491"/>
                    <a:pt x="1475" y="11447"/>
                    <a:pt x="1538" y="11447"/>
                  </a:cubicBezTo>
                  <a:cubicBezTo>
                    <a:pt x="1615" y="11447"/>
                    <a:pt x="1653" y="11512"/>
                    <a:pt x="1642" y="11671"/>
                  </a:cubicBezTo>
                  <a:cubicBezTo>
                    <a:pt x="1623" y="11956"/>
                    <a:pt x="1991" y="12284"/>
                    <a:pt x="1991" y="12284"/>
                  </a:cubicBezTo>
                  <a:cubicBezTo>
                    <a:pt x="1991" y="12284"/>
                    <a:pt x="2086" y="11394"/>
                    <a:pt x="2133" y="10789"/>
                  </a:cubicBezTo>
                  <a:cubicBezTo>
                    <a:pt x="2165" y="10792"/>
                    <a:pt x="2197" y="10793"/>
                    <a:pt x="2226" y="10793"/>
                  </a:cubicBezTo>
                  <a:cubicBezTo>
                    <a:pt x="2565" y="10793"/>
                    <a:pt x="2742" y="10622"/>
                    <a:pt x="2742" y="10622"/>
                  </a:cubicBezTo>
                  <a:cubicBezTo>
                    <a:pt x="2742" y="10622"/>
                    <a:pt x="3178" y="8391"/>
                    <a:pt x="3379" y="7663"/>
                  </a:cubicBezTo>
                  <a:cubicBezTo>
                    <a:pt x="3462" y="7362"/>
                    <a:pt x="3795" y="6480"/>
                    <a:pt x="3795" y="6480"/>
                  </a:cubicBezTo>
                  <a:lnTo>
                    <a:pt x="3795" y="6480"/>
                  </a:lnTo>
                  <a:lnTo>
                    <a:pt x="3462" y="11853"/>
                  </a:lnTo>
                  <a:cubicBezTo>
                    <a:pt x="3546" y="11924"/>
                    <a:pt x="3633" y="11988"/>
                    <a:pt x="3724" y="12047"/>
                  </a:cubicBezTo>
                  <a:cubicBezTo>
                    <a:pt x="3625" y="13740"/>
                    <a:pt x="3348" y="17939"/>
                    <a:pt x="3067" y="19581"/>
                  </a:cubicBezTo>
                  <a:cubicBezTo>
                    <a:pt x="3241" y="19755"/>
                    <a:pt x="3447" y="19893"/>
                    <a:pt x="3676" y="19984"/>
                  </a:cubicBezTo>
                  <a:lnTo>
                    <a:pt x="3490" y="20079"/>
                  </a:lnTo>
                  <a:cubicBezTo>
                    <a:pt x="3292" y="20154"/>
                    <a:pt x="3031" y="20218"/>
                    <a:pt x="2750" y="20321"/>
                  </a:cubicBezTo>
                  <a:lnTo>
                    <a:pt x="2742" y="20321"/>
                  </a:lnTo>
                  <a:lnTo>
                    <a:pt x="2663" y="20352"/>
                  </a:lnTo>
                  <a:cubicBezTo>
                    <a:pt x="2331" y="20475"/>
                    <a:pt x="2224" y="20728"/>
                    <a:pt x="2572" y="20728"/>
                  </a:cubicBezTo>
                  <a:lnTo>
                    <a:pt x="2295" y="20728"/>
                  </a:lnTo>
                  <a:lnTo>
                    <a:pt x="2295" y="20855"/>
                  </a:lnTo>
                  <a:lnTo>
                    <a:pt x="4836" y="20855"/>
                  </a:lnTo>
                  <a:lnTo>
                    <a:pt x="4836" y="20728"/>
                  </a:lnTo>
                  <a:lnTo>
                    <a:pt x="4622" y="20728"/>
                  </a:lnTo>
                  <a:cubicBezTo>
                    <a:pt x="4843" y="20728"/>
                    <a:pt x="4824" y="20376"/>
                    <a:pt x="4824" y="20067"/>
                  </a:cubicBezTo>
                  <a:cubicBezTo>
                    <a:pt x="4915" y="20052"/>
                    <a:pt x="5006" y="20024"/>
                    <a:pt x="5097" y="19996"/>
                  </a:cubicBezTo>
                  <a:cubicBezTo>
                    <a:pt x="5259" y="17903"/>
                    <a:pt x="5492" y="14567"/>
                    <a:pt x="5619" y="12668"/>
                  </a:cubicBezTo>
                  <a:lnTo>
                    <a:pt x="5892" y="12668"/>
                  </a:lnTo>
                  <a:cubicBezTo>
                    <a:pt x="6141" y="14805"/>
                    <a:pt x="6584" y="18683"/>
                    <a:pt x="6679" y="19996"/>
                  </a:cubicBezTo>
                  <a:cubicBezTo>
                    <a:pt x="6838" y="20063"/>
                    <a:pt x="7000" y="20115"/>
                    <a:pt x="7170" y="20147"/>
                  </a:cubicBezTo>
                  <a:cubicBezTo>
                    <a:pt x="7170" y="20431"/>
                    <a:pt x="7170" y="20728"/>
                    <a:pt x="7372" y="20728"/>
                  </a:cubicBezTo>
                  <a:lnTo>
                    <a:pt x="7158" y="20728"/>
                  </a:lnTo>
                  <a:lnTo>
                    <a:pt x="7158" y="20855"/>
                  </a:lnTo>
                  <a:lnTo>
                    <a:pt x="9694" y="20855"/>
                  </a:lnTo>
                  <a:lnTo>
                    <a:pt x="9694" y="20728"/>
                  </a:lnTo>
                  <a:lnTo>
                    <a:pt x="9417" y="20728"/>
                  </a:lnTo>
                  <a:cubicBezTo>
                    <a:pt x="9770" y="20728"/>
                    <a:pt x="9663" y="20475"/>
                    <a:pt x="9330" y="20352"/>
                  </a:cubicBezTo>
                  <a:lnTo>
                    <a:pt x="9251" y="20321"/>
                  </a:lnTo>
                  <a:lnTo>
                    <a:pt x="9239" y="20321"/>
                  </a:lnTo>
                  <a:cubicBezTo>
                    <a:pt x="8959" y="20218"/>
                    <a:pt x="8701" y="20154"/>
                    <a:pt x="8503" y="20079"/>
                  </a:cubicBezTo>
                  <a:lnTo>
                    <a:pt x="8377" y="20016"/>
                  </a:lnTo>
                  <a:cubicBezTo>
                    <a:pt x="8598" y="19905"/>
                    <a:pt x="8761" y="19751"/>
                    <a:pt x="8836" y="19581"/>
                  </a:cubicBezTo>
                  <a:cubicBezTo>
                    <a:pt x="8480" y="17674"/>
                    <a:pt x="8021" y="13729"/>
                    <a:pt x="7835" y="12083"/>
                  </a:cubicBezTo>
                  <a:cubicBezTo>
                    <a:pt x="7926" y="12023"/>
                    <a:pt x="8013" y="11960"/>
                    <a:pt x="8092" y="11893"/>
                  </a:cubicBezTo>
                  <a:lnTo>
                    <a:pt x="7510" y="6298"/>
                  </a:lnTo>
                  <a:lnTo>
                    <a:pt x="7510" y="6298"/>
                  </a:lnTo>
                  <a:cubicBezTo>
                    <a:pt x="7510" y="6298"/>
                    <a:pt x="7926" y="7552"/>
                    <a:pt x="8033" y="7975"/>
                  </a:cubicBezTo>
                  <a:cubicBezTo>
                    <a:pt x="8203" y="8628"/>
                    <a:pt x="8575" y="10622"/>
                    <a:pt x="8575" y="10622"/>
                  </a:cubicBezTo>
                  <a:cubicBezTo>
                    <a:pt x="8575" y="10622"/>
                    <a:pt x="8747" y="10791"/>
                    <a:pt x="9082" y="10791"/>
                  </a:cubicBezTo>
                  <a:cubicBezTo>
                    <a:pt x="9106" y="10791"/>
                    <a:pt x="9131" y="10791"/>
                    <a:pt x="9156" y="10789"/>
                  </a:cubicBezTo>
                  <a:cubicBezTo>
                    <a:pt x="9208" y="11394"/>
                    <a:pt x="9299" y="12284"/>
                    <a:pt x="9299" y="12284"/>
                  </a:cubicBezTo>
                  <a:cubicBezTo>
                    <a:pt x="9299" y="12284"/>
                    <a:pt x="9671" y="11956"/>
                    <a:pt x="9647" y="11671"/>
                  </a:cubicBezTo>
                  <a:cubicBezTo>
                    <a:pt x="9634" y="11513"/>
                    <a:pt x="9672" y="11448"/>
                    <a:pt x="9750" y="11448"/>
                  </a:cubicBezTo>
                  <a:cubicBezTo>
                    <a:pt x="9814" y="11448"/>
                    <a:pt x="9906" y="11493"/>
                    <a:pt x="10019" y="11568"/>
                  </a:cubicBezTo>
                  <a:cubicBezTo>
                    <a:pt x="10216" y="11699"/>
                    <a:pt x="10598" y="11990"/>
                    <a:pt x="10867" y="11990"/>
                  </a:cubicBezTo>
                  <a:cubicBezTo>
                    <a:pt x="10933" y="11990"/>
                    <a:pt x="10992" y="11973"/>
                    <a:pt x="11040" y="11932"/>
                  </a:cubicBezTo>
                  <a:cubicBezTo>
                    <a:pt x="11289" y="11726"/>
                    <a:pt x="10545" y="11275"/>
                    <a:pt x="10304" y="10907"/>
                  </a:cubicBezTo>
                  <a:cubicBezTo>
                    <a:pt x="10165" y="10706"/>
                    <a:pt x="10051" y="10528"/>
                    <a:pt x="9948" y="10369"/>
                  </a:cubicBezTo>
                  <a:cubicBezTo>
                    <a:pt x="10126" y="10171"/>
                    <a:pt x="10284" y="9950"/>
                    <a:pt x="10415" y="9716"/>
                  </a:cubicBezTo>
                  <a:cubicBezTo>
                    <a:pt x="10415" y="9716"/>
                    <a:pt x="9623" y="8225"/>
                    <a:pt x="9509" y="7869"/>
                  </a:cubicBezTo>
                  <a:cubicBezTo>
                    <a:pt x="9449" y="7671"/>
                    <a:pt x="8523" y="4818"/>
                    <a:pt x="8230" y="4489"/>
                  </a:cubicBezTo>
                  <a:cubicBezTo>
                    <a:pt x="8088" y="4331"/>
                    <a:pt x="7870" y="4193"/>
                    <a:pt x="7633" y="4082"/>
                  </a:cubicBezTo>
                  <a:cubicBezTo>
                    <a:pt x="7692" y="3912"/>
                    <a:pt x="7720" y="3730"/>
                    <a:pt x="7716" y="3548"/>
                  </a:cubicBezTo>
                  <a:cubicBezTo>
                    <a:pt x="7716" y="3211"/>
                    <a:pt x="7427" y="3089"/>
                    <a:pt x="7518" y="2899"/>
                  </a:cubicBezTo>
                  <a:cubicBezTo>
                    <a:pt x="7736" y="2475"/>
                    <a:pt x="7415" y="2056"/>
                    <a:pt x="7174" y="1688"/>
                  </a:cubicBezTo>
                  <a:cubicBezTo>
                    <a:pt x="7099" y="1336"/>
                    <a:pt x="7020" y="1154"/>
                    <a:pt x="6956" y="1055"/>
                  </a:cubicBezTo>
                  <a:lnTo>
                    <a:pt x="6956" y="833"/>
                  </a:lnTo>
                  <a:lnTo>
                    <a:pt x="6925" y="833"/>
                  </a:lnTo>
                  <a:cubicBezTo>
                    <a:pt x="6857" y="552"/>
                    <a:pt x="6616" y="38"/>
                    <a:pt x="5730" y="2"/>
                  </a:cubicBezTo>
                  <a:cubicBezTo>
                    <a:pt x="5704" y="1"/>
                    <a:pt x="5679" y="1"/>
                    <a:pt x="56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1"/>
            <p:cNvSpPr/>
            <p:nvPr/>
          </p:nvSpPr>
          <p:spPr>
            <a:xfrm>
              <a:off x="2373774" y="2724072"/>
              <a:ext cx="697523" cy="1277509"/>
            </a:xfrm>
            <a:custGeom>
              <a:avLst/>
              <a:gdLst/>
              <a:ahLst/>
              <a:cxnLst/>
              <a:rect l="l" t="t" r="r" b="b"/>
              <a:pathLst>
                <a:path w="11056" h="20249" extrusionOk="0">
                  <a:moveTo>
                    <a:pt x="5609" y="1"/>
                  </a:moveTo>
                  <a:cubicBezTo>
                    <a:pt x="5335" y="1"/>
                    <a:pt x="5039" y="88"/>
                    <a:pt x="4824" y="330"/>
                  </a:cubicBezTo>
                  <a:cubicBezTo>
                    <a:pt x="4634" y="547"/>
                    <a:pt x="4511" y="817"/>
                    <a:pt x="4464" y="1105"/>
                  </a:cubicBezTo>
                  <a:lnTo>
                    <a:pt x="4456" y="1141"/>
                  </a:lnTo>
                  <a:lnTo>
                    <a:pt x="4424" y="1283"/>
                  </a:lnTo>
                  <a:lnTo>
                    <a:pt x="4396" y="1430"/>
                  </a:lnTo>
                  <a:cubicBezTo>
                    <a:pt x="4305" y="1897"/>
                    <a:pt x="4254" y="2676"/>
                    <a:pt x="4226" y="3377"/>
                  </a:cubicBezTo>
                  <a:lnTo>
                    <a:pt x="3906" y="3460"/>
                  </a:lnTo>
                  <a:cubicBezTo>
                    <a:pt x="3906" y="3460"/>
                    <a:pt x="3605" y="3495"/>
                    <a:pt x="3387" y="3638"/>
                  </a:cubicBezTo>
                  <a:cubicBezTo>
                    <a:pt x="3170" y="3780"/>
                    <a:pt x="2794" y="4940"/>
                    <a:pt x="2584" y="5640"/>
                  </a:cubicBezTo>
                  <a:cubicBezTo>
                    <a:pt x="2541" y="5790"/>
                    <a:pt x="2497" y="5933"/>
                    <a:pt x="2454" y="6071"/>
                  </a:cubicBezTo>
                  <a:cubicBezTo>
                    <a:pt x="2335" y="6443"/>
                    <a:pt x="2224" y="6764"/>
                    <a:pt x="2129" y="7021"/>
                  </a:cubicBezTo>
                  <a:cubicBezTo>
                    <a:pt x="2038" y="7278"/>
                    <a:pt x="1959" y="7460"/>
                    <a:pt x="1911" y="7575"/>
                  </a:cubicBezTo>
                  <a:cubicBezTo>
                    <a:pt x="1563" y="8382"/>
                    <a:pt x="1128" y="9522"/>
                    <a:pt x="1128" y="9522"/>
                  </a:cubicBezTo>
                  <a:lnTo>
                    <a:pt x="1187" y="9557"/>
                  </a:lnTo>
                  <a:cubicBezTo>
                    <a:pt x="1128" y="9676"/>
                    <a:pt x="1061" y="9791"/>
                    <a:pt x="990" y="9897"/>
                  </a:cubicBezTo>
                  <a:cubicBezTo>
                    <a:pt x="796" y="10174"/>
                    <a:pt x="566" y="10558"/>
                    <a:pt x="368" y="10827"/>
                  </a:cubicBezTo>
                  <a:cubicBezTo>
                    <a:pt x="170" y="11100"/>
                    <a:pt x="0" y="11393"/>
                    <a:pt x="151" y="11449"/>
                  </a:cubicBezTo>
                  <a:cubicBezTo>
                    <a:pt x="193" y="11463"/>
                    <a:pt x="236" y="11470"/>
                    <a:pt x="280" y="11470"/>
                  </a:cubicBezTo>
                  <a:cubicBezTo>
                    <a:pt x="527" y="11470"/>
                    <a:pt x="783" y="11239"/>
                    <a:pt x="958" y="10879"/>
                  </a:cubicBezTo>
                  <a:cubicBezTo>
                    <a:pt x="1040" y="10706"/>
                    <a:pt x="1141" y="10589"/>
                    <a:pt x="1215" y="10589"/>
                  </a:cubicBezTo>
                  <a:cubicBezTo>
                    <a:pt x="1248" y="10589"/>
                    <a:pt x="1276" y="10613"/>
                    <a:pt x="1294" y="10665"/>
                  </a:cubicBezTo>
                  <a:cubicBezTo>
                    <a:pt x="1354" y="10835"/>
                    <a:pt x="1377" y="11021"/>
                    <a:pt x="1603" y="11096"/>
                  </a:cubicBezTo>
                  <a:cubicBezTo>
                    <a:pt x="1627" y="11104"/>
                    <a:pt x="1645" y="11108"/>
                    <a:pt x="1660" y="11108"/>
                  </a:cubicBezTo>
                  <a:cubicBezTo>
                    <a:pt x="1780" y="11108"/>
                    <a:pt x="1603" y="10844"/>
                    <a:pt x="1603" y="10590"/>
                  </a:cubicBezTo>
                  <a:cubicBezTo>
                    <a:pt x="1603" y="10333"/>
                    <a:pt x="1638" y="10076"/>
                    <a:pt x="1706" y="9830"/>
                  </a:cubicBezTo>
                  <a:lnTo>
                    <a:pt x="1848" y="9890"/>
                  </a:lnTo>
                  <a:cubicBezTo>
                    <a:pt x="2003" y="9949"/>
                    <a:pt x="2165" y="9981"/>
                    <a:pt x="2327" y="9988"/>
                  </a:cubicBezTo>
                  <a:lnTo>
                    <a:pt x="2972" y="9988"/>
                  </a:lnTo>
                  <a:cubicBezTo>
                    <a:pt x="2972" y="9988"/>
                    <a:pt x="3534" y="7009"/>
                    <a:pt x="3605" y="6491"/>
                  </a:cubicBezTo>
                  <a:cubicBezTo>
                    <a:pt x="3652" y="6131"/>
                    <a:pt x="3740" y="5778"/>
                    <a:pt x="3862" y="5438"/>
                  </a:cubicBezTo>
                  <a:cubicBezTo>
                    <a:pt x="3918" y="6028"/>
                    <a:pt x="3910" y="6681"/>
                    <a:pt x="3882" y="7531"/>
                  </a:cubicBezTo>
                  <a:cubicBezTo>
                    <a:pt x="3842" y="8687"/>
                    <a:pt x="3197" y="11219"/>
                    <a:pt x="2928" y="12679"/>
                  </a:cubicBezTo>
                  <a:cubicBezTo>
                    <a:pt x="2972" y="12778"/>
                    <a:pt x="3047" y="12865"/>
                    <a:pt x="3138" y="12924"/>
                  </a:cubicBezTo>
                  <a:cubicBezTo>
                    <a:pt x="2810" y="15109"/>
                    <a:pt x="2754" y="16699"/>
                    <a:pt x="2754" y="16699"/>
                  </a:cubicBezTo>
                  <a:cubicBezTo>
                    <a:pt x="2754" y="16699"/>
                    <a:pt x="3095" y="16952"/>
                    <a:pt x="3799" y="17119"/>
                  </a:cubicBezTo>
                  <a:cubicBezTo>
                    <a:pt x="3858" y="17811"/>
                    <a:pt x="3906" y="18614"/>
                    <a:pt x="3838" y="19113"/>
                  </a:cubicBezTo>
                  <a:cubicBezTo>
                    <a:pt x="3823" y="19208"/>
                    <a:pt x="3771" y="19295"/>
                    <a:pt x="3688" y="19350"/>
                  </a:cubicBezTo>
                  <a:lnTo>
                    <a:pt x="3391" y="19493"/>
                  </a:lnTo>
                  <a:cubicBezTo>
                    <a:pt x="3194" y="19564"/>
                    <a:pt x="2948" y="19631"/>
                    <a:pt x="2675" y="19730"/>
                  </a:cubicBezTo>
                  <a:lnTo>
                    <a:pt x="2663" y="19730"/>
                  </a:lnTo>
                  <a:cubicBezTo>
                    <a:pt x="2640" y="19738"/>
                    <a:pt x="2612" y="19750"/>
                    <a:pt x="2584" y="19762"/>
                  </a:cubicBezTo>
                  <a:cubicBezTo>
                    <a:pt x="2264" y="19881"/>
                    <a:pt x="2157" y="20126"/>
                    <a:pt x="2497" y="20126"/>
                  </a:cubicBezTo>
                  <a:lnTo>
                    <a:pt x="2228" y="20126"/>
                  </a:lnTo>
                  <a:lnTo>
                    <a:pt x="2228" y="20249"/>
                  </a:lnTo>
                  <a:lnTo>
                    <a:pt x="4697" y="20249"/>
                  </a:lnTo>
                  <a:lnTo>
                    <a:pt x="4697" y="20126"/>
                  </a:lnTo>
                  <a:lnTo>
                    <a:pt x="4491" y="20126"/>
                  </a:lnTo>
                  <a:cubicBezTo>
                    <a:pt x="4760" y="20126"/>
                    <a:pt x="4661" y="19592"/>
                    <a:pt x="4701" y="19275"/>
                  </a:cubicBezTo>
                  <a:cubicBezTo>
                    <a:pt x="4713" y="19156"/>
                    <a:pt x="4760" y="18302"/>
                    <a:pt x="4816" y="17261"/>
                  </a:cubicBezTo>
                  <a:cubicBezTo>
                    <a:pt x="4939" y="17267"/>
                    <a:pt x="5066" y="17272"/>
                    <a:pt x="5200" y="17272"/>
                  </a:cubicBezTo>
                  <a:cubicBezTo>
                    <a:pt x="5316" y="17272"/>
                    <a:pt x="5437" y="17268"/>
                    <a:pt x="5564" y="17261"/>
                  </a:cubicBezTo>
                  <a:lnTo>
                    <a:pt x="6145" y="17222"/>
                  </a:lnTo>
                  <a:cubicBezTo>
                    <a:pt x="6201" y="18278"/>
                    <a:pt x="6252" y="19156"/>
                    <a:pt x="6264" y="19275"/>
                  </a:cubicBezTo>
                  <a:cubicBezTo>
                    <a:pt x="6300" y="19592"/>
                    <a:pt x="6201" y="20126"/>
                    <a:pt x="6474" y="20126"/>
                  </a:cubicBezTo>
                  <a:lnTo>
                    <a:pt x="6264" y="20126"/>
                  </a:lnTo>
                  <a:lnTo>
                    <a:pt x="6264" y="20249"/>
                  </a:lnTo>
                  <a:lnTo>
                    <a:pt x="8737" y="20249"/>
                  </a:lnTo>
                  <a:lnTo>
                    <a:pt x="8737" y="20126"/>
                  </a:lnTo>
                  <a:lnTo>
                    <a:pt x="8468" y="20126"/>
                  </a:lnTo>
                  <a:cubicBezTo>
                    <a:pt x="8808" y="20126"/>
                    <a:pt x="8697" y="19881"/>
                    <a:pt x="8377" y="19762"/>
                  </a:cubicBezTo>
                  <a:cubicBezTo>
                    <a:pt x="8353" y="19750"/>
                    <a:pt x="8325" y="19738"/>
                    <a:pt x="8298" y="19730"/>
                  </a:cubicBezTo>
                  <a:lnTo>
                    <a:pt x="8290" y="19730"/>
                  </a:lnTo>
                  <a:cubicBezTo>
                    <a:pt x="8017" y="19631"/>
                    <a:pt x="7768" y="19564"/>
                    <a:pt x="7578" y="19493"/>
                  </a:cubicBezTo>
                  <a:lnTo>
                    <a:pt x="7273" y="19350"/>
                  </a:lnTo>
                  <a:cubicBezTo>
                    <a:pt x="7198" y="19295"/>
                    <a:pt x="7142" y="19208"/>
                    <a:pt x="7127" y="19113"/>
                  </a:cubicBezTo>
                  <a:cubicBezTo>
                    <a:pt x="7055" y="18614"/>
                    <a:pt x="7107" y="17799"/>
                    <a:pt x="7166" y="17107"/>
                  </a:cubicBezTo>
                  <a:cubicBezTo>
                    <a:pt x="7965" y="16980"/>
                    <a:pt x="8393" y="16842"/>
                    <a:pt x="8393" y="16842"/>
                  </a:cubicBezTo>
                  <a:cubicBezTo>
                    <a:pt x="8393" y="16842"/>
                    <a:pt x="8143" y="14713"/>
                    <a:pt x="7863" y="12865"/>
                  </a:cubicBezTo>
                  <a:cubicBezTo>
                    <a:pt x="7946" y="12810"/>
                    <a:pt x="8009" y="12731"/>
                    <a:pt x="8052" y="12640"/>
                  </a:cubicBezTo>
                  <a:cubicBezTo>
                    <a:pt x="7779" y="11179"/>
                    <a:pt x="7134" y="8647"/>
                    <a:pt x="7095" y="7492"/>
                  </a:cubicBezTo>
                  <a:cubicBezTo>
                    <a:pt x="7067" y="6526"/>
                    <a:pt x="7055" y="5822"/>
                    <a:pt x="7142" y="5169"/>
                  </a:cubicBezTo>
                  <a:cubicBezTo>
                    <a:pt x="7253" y="5454"/>
                    <a:pt x="7439" y="5968"/>
                    <a:pt x="7502" y="6491"/>
                  </a:cubicBezTo>
                  <a:cubicBezTo>
                    <a:pt x="7566" y="7013"/>
                    <a:pt x="8136" y="9988"/>
                    <a:pt x="8136" y="9988"/>
                  </a:cubicBezTo>
                  <a:lnTo>
                    <a:pt x="8769" y="9988"/>
                  </a:lnTo>
                  <a:cubicBezTo>
                    <a:pt x="8935" y="9981"/>
                    <a:pt x="9097" y="9949"/>
                    <a:pt x="9255" y="9890"/>
                  </a:cubicBezTo>
                  <a:lnTo>
                    <a:pt x="9354" y="9846"/>
                  </a:lnTo>
                  <a:cubicBezTo>
                    <a:pt x="9418" y="10087"/>
                    <a:pt x="9453" y="10341"/>
                    <a:pt x="9453" y="10590"/>
                  </a:cubicBezTo>
                  <a:cubicBezTo>
                    <a:pt x="9453" y="10844"/>
                    <a:pt x="9273" y="11108"/>
                    <a:pt x="9395" y="11108"/>
                  </a:cubicBezTo>
                  <a:cubicBezTo>
                    <a:pt x="9410" y="11108"/>
                    <a:pt x="9429" y="11104"/>
                    <a:pt x="9453" y="11096"/>
                  </a:cubicBezTo>
                  <a:cubicBezTo>
                    <a:pt x="9675" y="11021"/>
                    <a:pt x="9699" y="10827"/>
                    <a:pt x="9758" y="10665"/>
                  </a:cubicBezTo>
                  <a:cubicBezTo>
                    <a:pt x="9776" y="10615"/>
                    <a:pt x="9804" y="10593"/>
                    <a:pt x="9837" y="10593"/>
                  </a:cubicBezTo>
                  <a:cubicBezTo>
                    <a:pt x="9911" y="10593"/>
                    <a:pt x="10012" y="10706"/>
                    <a:pt x="10094" y="10879"/>
                  </a:cubicBezTo>
                  <a:cubicBezTo>
                    <a:pt x="10266" y="11239"/>
                    <a:pt x="10526" y="11470"/>
                    <a:pt x="10773" y="11470"/>
                  </a:cubicBezTo>
                  <a:cubicBezTo>
                    <a:pt x="10817" y="11470"/>
                    <a:pt x="10860" y="11463"/>
                    <a:pt x="10901" y="11449"/>
                  </a:cubicBezTo>
                  <a:cubicBezTo>
                    <a:pt x="11056" y="11393"/>
                    <a:pt x="10874" y="11096"/>
                    <a:pt x="10676" y="10827"/>
                  </a:cubicBezTo>
                  <a:cubicBezTo>
                    <a:pt x="10478" y="10562"/>
                    <a:pt x="10256" y="10170"/>
                    <a:pt x="10066" y="9894"/>
                  </a:cubicBezTo>
                  <a:cubicBezTo>
                    <a:pt x="9995" y="9791"/>
                    <a:pt x="9932" y="9688"/>
                    <a:pt x="9877" y="9577"/>
                  </a:cubicBezTo>
                  <a:lnTo>
                    <a:pt x="9975" y="9518"/>
                  </a:lnTo>
                  <a:cubicBezTo>
                    <a:pt x="9975" y="9518"/>
                    <a:pt x="9536" y="8374"/>
                    <a:pt x="9188" y="7571"/>
                  </a:cubicBezTo>
                  <a:cubicBezTo>
                    <a:pt x="9141" y="7456"/>
                    <a:pt x="9065" y="7266"/>
                    <a:pt x="8970" y="7017"/>
                  </a:cubicBezTo>
                  <a:cubicBezTo>
                    <a:pt x="8879" y="6764"/>
                    <a:pt x="8765" y="6435"/>
                    <a:pt x="8650" y="6067"/>
                  </a:cubicBezTo>
                  <a:cubicBezTo>
                    <a:pt x="8602" y="5929"/>
                    <a:pt x="8559" y="5782"/>
                    <a:pt x="8515" y="5636"/>
                  </a:cubicBezTo>
                  <a:cubicBezTo>
                    <a:pt x="8310" y="4932"/>
                    <a:pt x="7934" y="3776"/>
                    <a:pt x="7716" y="3634"/>
                  </a:cubicBezTo>
                  <a:cubicBezTo>
                    <a:pt x="7582" y="3551"/>
                    <a:pt x="7431" y="3495"/>
                    <a:pt x="7277" y="3468"/>
                  </a:cubicBezTo>
                  <a:lnTo>
                    <a:pt x="7020" y="3400"/>
                  </a:lnTo>
                  <a:cubicBezTo>
                    <a:pt x="6964" y="2692"/>
                    <a:pt x="6865" y="1754"/>
                    <a:pt x="6707" y="1406"/>
                  </a:cubicBezTo>
                  <a:lnTo>
                    <a:pt x="6695" y="1264"/>
                  </a:lnTo>
                  <a:lnTo>
                    <a:pt x="6687" y="1129"/>
                  </a:lnTo>
                  <a:lnTo>
                    <a:pt x="6687" y="1034"/>
                  </a:lnTo>
                  <a:lnTo>
                    <a:pt x="6676" y="1034"/>
                  </a:lnTo>
                  <a:cubicBezTo>
                    <a:pt x="6679" y="698"/>
                    <a:pt x="6517" y="381"/>
                    <a:pt x="6244" y="179"/>
                  </a:cubicBezTo>
                  <a:cubicBezTo>
                    <a:pt x="6109" y="79"/>
                    <a:pt x="5869" y="1"/>
                    <a:pt x="5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1"/>
            <p:cNvSpPr/>
            <p:nvPr/>
          </p:nvSpPr>
          <p:spPr>
            <a:xfrm>
              <a:off x="2316867" y="1959732"/>
              <a:ext cx="253433" cy="286366"/>
            </a:xfrm>
            <a:custGeom>
              <a:avLst/>
              <a:gdLst/>
              <a:ahLst/>
              <a:cxnLst/>
              <a:rect l="l" t="t" r="r" b="b"/>
              <a:pathLst>
                <a:path w="4017" h="4539" extrusionOk="0">
                  <a:moveTo>
                    <a:pt x="1720" y="1085"/>
                  </a:moveTo>
                  <a:cubicBezTo>
                    <a:pt x="1780" y="1085"/>
                    <a:pt x="1831" y="1090"/>
                    <a:pt x="1868" y="1101"/>
                  </a:cubicBezTo>
                  <a:cubicBezTo>
                    <a:pt x="2157" y="1192"/>
                    <a:pt x="2196" y="1615"/>
                    <a:pt x="1789" y="1623"/>
                  </a:cubicBezTo>
                  <a:cubicBezTo>
                    <a:pt x="1787" y="1623"/>
                    <a:pt x="1785" y="1623"/>
                    <a:pt x="1783" y="1623"/>
                  </a:cubicBezTo>
                  <a:cubicBezTo>
                    <a:pt x="1498" y="1623"/>
                    <a:pt x="1079" y="1329"/>
                    <a:pt x="863" y="1219"/>
                  </a:cubicBezTo>
                  <a:cubicBezTo>
                    <a:pt x="945" y="1193"/>
                    <a:pt x="1432" y="1085"/>
                    <a:pt x="1720" y="1085"/>
                  </a:cubicBezTo>
                  <a:close/>
                  <a:moveTo>
                    <a:pt x="822" y="0"/>
                  </a:moveTo>
                  <a:cubicBezTo>
                    <a:pt x="460" y="0"/>
                    <a:pt x="121" y="137"/>
                    <a:pt x="99" y="539"/>
                  </a:cubicBezTo>
                  <a:cubicBezTo>
                    <a:pt x="79" y="824"/>
                    <a:pt x="218" y="1061"/>
                    <a:pt x="435" y="1247"/>
                  </a:cubicBezTo>
                  <a:cubicBezTo>
                    <a:pt x="230" y="1397"/>
                    <a:pt x="75" y="1595"/>
                    <a:pt x="56" y="1833"/>
                  </a:cubicBezTo>
                  <a:cubicBezTo>
                    <a:pt x="0" y="2474"/>
                    <a:pt x="685" y="3198"/>
                    <a:pt x="1148" y="3542"/>
                  </a:cubicBezTo>
                  <a:cubicBezTo>
                    <a:pt x="1907" y="4104"/>
                    <a:pt x="2722" y="4219"/>
                    <a:pt x="3589" y="4511"/>
                  </a:cubicBezTo>
                  <a:cubicBezTo>
                    <a:pt x="3645" y="4530"/>
                    <a:pt x="3701" y="4538"/>
                    <a:pt x="3750" y="4538"/>
                  </a:cubicBezTo>
                  <a:cubicBezTo>
                    <a:pt x="3926" y="4538"/>
                    <a:pt x="4017" y="4424"/>
                    <a:pt x="3735" y="4211"/>
                  </a:cubicBezTo>
                  <a:cubicBezTo>
                    <a:pt x="3352" y="3930"/>
                    <a:pt x="2861" y="3993"/>
                    <a:pt x="2402" y="3894"/>
                  </a:cubicBezTo>
                  <a:cubicBezTo>
                    <a:pt x="1702" y="3744"/>
                    <a:pt x="1061" y="3431"/>
                    <a:pt x="621" y="2850"/>
                  </a:cubicBezTo>
                  <a:cubicBezTo>
                    <a:pt x="317" y="2454"/>
                    <a:pt x="56" y="1809"/>
                    <a:pt x="661" y="1405"/>
                  </a:cubicBezTo>
                  <a:cubicBezTo>
                    <a:pt x="1050" y="1629"/>
                    <a:pt x="1535" y="1826"/>
                    <a:pt x="1894" y="1826"/>
                  </a:cubicBezTo>
                  <a:cubicBezTo>
                    <a:pt x="1966" y="1826"/>
                    <a:pt x="2033" y="1818"/>
                    <a:pt x="2093" y="1801"/>
                  </a:cubicBezTo>
                  <a:cubicBezTo>
                    <a:pt x="2279" y="1750"/>
                    <a:pt x="2335" y="1635"/>
                    <a:pt x="2291" y="1425"/>
                  </a:cubicBezTo>
                  <a:cubicBezTo>
                    <a:pt x="2203" y="1044"/>
                    <a:pt x="1902" y="902"/>
                    <a:pt x="1543" y="902"/>
                  </a:cubicBezTo>
                  <a:cubicBezTo>
                    <a:pt x="1276" y="902"/>
                    <a:pt x="977" y="980"/>
                    <a:pt x="708" y="1097"/>
                  </a:cubicBezTo>
                  <a:cubicBezTo>
                    <a:pt x="590" y="1014"/>
                    <a:pt x="412" y="871"/>
                    <a:pt x="372" y="796"/>
                  </a:cubicBezTo>
                  <a:cubicBezTo>
                    <a:pt x="210" y="451"/>
                    <a:pt x="397" y="362"/>
                    <a:pt x="668" y="362"/>
                  </a:cubicBezTo>
                  <a:cubicBezTo>
                    <a:pt x="959" y="362"/>
                    <a:pt x="1346" y="464"/>
                    <a:pt x="1511" y="464"/>
                  </a:cubicBezTo>
                  <a:cubicBezTo>
                    <a:pt x="1512" y="464"/>
                    <a:pt x="1514" y="464"/>
                    <a:pt x="1516" y="464"/>
                  </a:cubicBezTo>
                  <a:cubicBezTo>
                    <a:pt x="1828" y="460"/>
                    <a:pt x="1848" y="369"/>
                    <a:pt x="1595" y="202"/>
                  </a:cubicBezTo>
                  <a:cubicBezTo>
                    <a:pt x="1426" y="91"/>
                    <a:pt x="1116"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1"/>
            <p:cNvSpPr/>
            <p:nvPr/>
          </p:nvSpPr>
          <p:spPr>
            <a:xfrm>
              <a:off x="4398344" y="2020930"/>
              <a:ext cx="326049" cy="225484"/>
            </a:xfrm>
            <a:custGeom>
              <a:avLst/>
              <a:gdLst/>
              <a:ahLst/>
              <a:cxnLst/>
              <a:rect l="l" t="t" r="r" b="b"/>
              <a:pathLst>
                <a:path w="5168" h="3574" extrusionOk="0">
                  <a:moveTo>
                    <a:pt x="2050" y="819"/>
                  </a:moveTo>
                  <a:cubicBezTo>
                    <a:pt x="2356" y="819"/>
                    <a:pt x="2511" y="1211"/>
                    <a:pt x="2121" y="1337"/>
                  </a:cubicBezTo>
                  <a:cubicBezTo>
                    <a:pt x="2066" y="1355"/>
                    <a:pt x="2001" y="1363"/>
                    <a:pt x="1931" y="1363"/>
                  </a:cubicBezTo>
                  <a:cubicBezTo>
                    <a:pt x="1662" y="1363"/>
                    <a:pt x="1312" y="1255"/>
                    <a:pt x="1124" y="1227"/>
                  </a:cubicBezTo>
                  <a:cubicBezTo>
                    <a:pt x="1203" y="1167"/>
                    <a:pt x="1820" y="819"/>
                    <a:pt x="2046" y="819"/>
                  </a:cubicBezTo>
                  <a:cubicBezTo>
                    <a:pt x="2047" y="819"/>
                    <a:pt x="2049" y="819"/>
                    <a:pt x="2050" y="819"/>
                  </a:cubicBezTo>
                  <a:close/>
                  <a:moveTo>
                    <a:pt x="1207" y="0"/>
                  </a:moveTo>
                  <a:cubicBezTo>
                    <a:pt x="718" y="0"/>
                    <a:pt x="54" y="230"/>
                    <a:pt x="194" y="799"/>
                  </a:cubicBezTo>
                  <a:cubicBezTo>
                    <a:pt x="261" y="1076"/>
                    <a:pt x="463" y="1258"/>
                    <a:pt x="720" y="1373"/>
                  </a:cubicBezTo>
                  <a:cubicBezTo>
                    <a:pt x="570" y="1583"/>
                    <a:pt x="483" y="1812"/>
                    <a:pt x="534" y="2046"/>
                  </a:cubicBezTo>
                  <a:cubicBezTo>
                    <a:pt x="669" y="2675"/>
                    <a:pt x="1531" y="3169"/>
                    <a:pt x="2077" y="3355"/>
                  </a:cubicBezTo>
                  <a:cubicBezTo>
                    <a:pt x="2597" y="3540"/>
                    <a:pt x="3092" y="3574"/>
                    <a:pt x="3594" y="3574"/>
                  </a:cubicBezTo>
                  <a:cubicBezTo>
                    <a:pt x="3883" y="3574"/>
                    <a:pt x="4174" y="3563"/>
                    <a:pt x="4474" y="3563"/>
                  </a:cubicBezTo>
                  <a:cubicBezTo>
                    <a:pt x="4547" y="3563"/>
                    <a:pt x="4619" y="3564"/>
                    <a:pt x="4693" y="3565"/>
                  </a:cubicBezTo>
                  <a:cubicBezTo>
                    <a:pt x="4696" y="3565"/>
                    <a:pt x="4699" y="3565"/>
                    <a:pt x="4702" y="3565"/>
                  </a:cubicBezTo>
                  <a:cubicBezTo>
                    <a:pt x="4970" y="3565"/>
                    <a:pt x="5167" y="3389"/>
                    <a:pt x="4748" y="3237"/>
                  </a:cubicBezTo>
                  <a:cubicBezTo>
                    <a:pt x="4628" y="3194"/>
                    <a:pt x="4507" y="3178"/>
                    <a:pt x="4386" y="3178"/>
                  </a:cubicBezTo>
                  <a:cubicBezTo>
                    <a:pt x="4055" y="3178"/>
                    <a:pt x="3722" y="3299"/>
                    <a:pt x="3383" y="3328"/>
                  </a:cubicBezTo>
                  <a:cubicBezTo>
                    <a:pt x="3266" y="3337"/>
                    <a:pt x="3150" y="3343"/>
                    <a:pt x="3034" y="3343"/>
                  </a:cubicBezTo>
                  <a:cubicBezTo>
                    <a:pt x="2440" y="3343"/>
                    <a:pt x="1865" y="3207"/>
                    <a:pt x="1365" y="2849"/>
                  </a:cubicBezTo>
                  <a:cubicBezTo>
                    <a:pt x="970" y="2560"/>
                    <a:pt x="522" y="2026"/>
                    <a:pt x="985" y="1456"/>
                  </a:cubicBezTo>
                  <a:lnTo>
                    <a:pt x="985" y="1456"/>
                  </a:lnTo>
                  <a:cubicBezTo>
                    <a:pt x="1247" y="1519"/>
                    <a:pt x="1538" y="1561"/>
                    <a:pt x="1804" y="1561"/>
                  </a:cubicBezTo>
                  <a:cubicBezTo>
                    <a:pt x="2071" y="1561"/>
                    <a:pt x="2311" y="1519"/>
                    <a:pt x="2469" y="1417"/>
                  </a:cubicBezTo>
                  <a:cubicBezTo>
                    <a:pt x="2635" y="1310"/>
                    <a:pt x="2655" y="1187"/>
                    <a:pt x="2548" y="1001"/>
                  </a:cubicBezTo>
                  <a:cubicBezTo>
                    <a:pt x="2411" y="764"/>
                    <a:pt x="2209" y="669"/>
                    <a:pt x="1984" y="669"/>
                  </a:cubicBezTo>
                  <a:cubicBezTo>
                    <a:pt x="1645" y="669"/>
                    <a:pt x="1251" y="883"/>
                    <a:pt x="938" y="1151"/>
                  </a:cubicBezTo>
                  <a:cubicBezTo>
                    <a:pt x="799" y="1108"/>
                    <a:pt x="590" y="1021"/>
                    <a:pt x="530" y="962"/>
                  </a:cubicBezTo>
                  <a:cubicBezTo>
                    <a:pt x="0" y="380"/>
                    <a:pt x="1231" y="404"/>
                    <a:pt x="1523" y="309"/>
                  </a:cubicBezTo>
                  <a:cubicBezTo>
                    <a:pt x="1812" y="218"/>
                    <a:pt x="1808" y="123"/>
                    <a:pt x="1520" y="40"/>
                  </a:cubicBezTo>
                  <a:cubicBezTo>
                    <a:pt x="1435" y="14"/>
                    <a:pt x="1326" y="0"/>
                    <a:pt x="1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1"/>
            <p:cNvSpPr/>
            <p:nvPr/>
          </p:nvSpPr>
          <p:spPr>
            <a:xfrm>
              <a:off x="8204017" y="1731850"/>
              <a:ext cx="326301" cy="225610"/>
            </a:xfrm>
            <a:custGeom>
              <a:avLst/>
              <a:gdLst/>
              <a:ahLst/>
              <a:cxnLst/>
              <a:rect l="l" t="t" r="r" b="b"/>
              <a:pathLst>
                <a:path w="5172" h="3576" extrusionOk="0">
                  <a:moveTo>
                    <a:pt x="2056" y="823"/>
                  </a:moveTo>
                  <a:cubicBezTo>
                    <a:pt x="2362" y="823"/>
                    <a:pt x="2513" y="1212"/>
                    <a:pt x="2122" y="1337"/>
                  </a:cubicBezTo>
                  <a:cubicBezTo>
                    <a:pt x="2067" y="1356"/>
                    <a:pt x="2002" y="1363"/>
                    <a:pt x="1931" y="1363"/>
                  </a:cubicBezTo>
                  <a:cubicBezTo>
                    <a:pt x="1664" y="1363"/>
                    <a:pt x="1315" y="1258"/>
                    <a:pt x="1124" y="1227"/>
                  </a:cubicBezTo>
                  <a:cubicBezTo>
                    <a:pt x="1208" y="1163"/>
                    <a:pt x="1825" y="823"/>
                    <a:pt x="2046" y="823"/>
                  </a:cubicBezTo>
                  <a:cubicBezTo>
                    <a:pt x="2050" y="823"/>
                    <a:pt x="2053" y="823"/>
                    <a:pt x="2056" y="823"/>
                  </a:cubicBezTo>
                  <a:close/>
                  <a:moveTo>
                    <a:pt x="1223" y="0"/>
                  </a:moveTo>
                  <a:cubicBezTo>
                    <a:pt x="730" y="0"/>
                    <a:pt x="53" y="228"/>
                    <a:pt x="195" y="803"/>
                  </a:cubicBezTo>
                  <a:cubicBezTo>
                    <a:pt x="262" y="1076"/>
                    <a:pt x="464" y="1262"/>
                    <a:pt x="729" y="1373"/>
                  </a:cubicBezTo>
                  <a:cubicBezTo>
                    <a:pt x="571" y="1583"/>
                    <a:pt x="483" y="1816"/>
                    <a:pt x="535" y="2050"/>
                  </a:cubicBezTo>
                  <a:cubicBezTo>
                    <a:pt x="669" y="2675"/>
                    <a:pt x="1532" y="3169"/>
                    <a:pt x="2078" y="3359"/>
                  </a:cubicBezTo>
                  <a:cubicBezTo>
                    <a:pt x="2592" y="3541"/>
                    <a:pt x="3079" y="3575"/>
                    <a:pt x="3574" y="3575"/>
                  </a:cubicBezTo>
                  <a:cubicBezTo>
                    <a:pt x="3873" y="3575"/>
                    <a:pt x="4175" y="3563"/>
                    <a:pt x="4487" y="3563"/>
                  </a:cubicBezTo>
                  <a:cubicBezTo>
                    <a:pt x="4556" y="3563"/>
                    <a:pt x="4627" y="3564"/>
                    <a:pt x="4698" y="3565"/>
                  </a:cubicBezTo>
                  <a:cubicBezTo>
                    <a:pt x="4703" y="3565"/>
                    <a:pt x="4709" y="3565"/>
                    <a:pt x="4715" y="3565"/>
                  </a:cubicBezTo>
                  <a:cubicBezTo>
                    <a:pt x="4979" y="3565"/>
                    <a:pt x="5171" y="3388"/>
                    <a:pt x="4753" y="3241"/>
                  </a:cubicBezTo>
                  <a:cubicBezTo>
                    <a:pt x="4631" y="3198"/>
                    <a:pt x="4508" y="3182"/>
                    <a:pt x="4386" y="3182"/>
                  </a:cubicBezTo>
                  <a:cubicBezTo>
                    <a:pt x="4055" y="3182"/>
                    <a:pt x="3721" y="3299"/>
                    <a:pt x="3384" y="3328"/>
                  </a:cubicBezTo>
                  <a:cubicBezTo>
                    <a:pt x="3266" y="3338"/>
                    <a:pt x="3148" y="3343"/>
                    <a:pt x="3031" y="3343"/>
                  </a:cubicBezTo>
                  <a:cubicBezTo>
                    <a:pt x="2440" y="3343"/>
                    <a:pt x="1865" y="3209"/>
                    <a:pt x="1370" y="2849"/>
                  </a:cubicBezTo>
                  <a:cubicBezTo>
                    <a:pt x="970" y="2564"/>
                    <a:pt x="531" y="2022"/>
                    <a:pt x="986" y="1460"/>
                  </a:cubicBezTo>
                  <a:lnTo>
                    <a:pt x="986" y="1460"/>
                  </a:lnTo>
                  <a:cubicBezTo>
                    <a:pt x="1249" y="1521"/>
                    <a:pt x="1542" y="1562"/>
                    <a:pt x="1809" y="1562"/>
                  </a:cubicBezTo>
                  <a:cubicBezTo>
                    <a:pt x="2075" y="1562"/>
                    <a:pt x="2315" y="1521"/>
                    <a:pt x="2474" y="1421"/>
                  </a:cubicBezTo>
                  <a:cubicBezTo>
                    <a:pt x="2636" y="1310"/>
                    <a:pt x="2656" y="1187"/>
                    <a:pt x="2549" y="997"/>
                  </a:cubicBezTo>
                  <a:cubicBezTo>
                    <a:pt x="2415" y="764"/>
                    <a:pt x="2216" y="671"/>
                    <a:pt x="1991" y="671"/>
                  </a:cubicBezTo>
                  <a:cubicBezTo>
                    <a:pt x="1651" y="671"/>
                    <a:pt x="1253" y="885"/>
                    <a:pt x="939" y="1151"/>
                  </a:cubicBezTo>
                  <a:cubicBezTo>
                    <a:pt x="800" y="1108"/>
                    <a:pt x="590" y="1025"/>
                    <a:pt x="535" y="965"/>
                  </a:cubicBezTo>
                  <a:cubicBezTo>
                    <a:pt x="1" y="380"/>
                    <a:pt x="1231" y="404"/>
                    <a:pt x="1528" y="309"/>
                  </a:cubicBezTo>
                  <a:cubicBezTo>
                    <a:pt x="1825" y="210"/>
                    <a:pt x="1817" y="123"/>
                    <a:pt x="1524" y="36"/>
                  </a:cubicBezTo>
                  <a:cubicBezTo>
                    <a:pt x="1442" y="13"/>
                    <a:pt x="1338" y="0"/>
                    <a:pt x="1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1"/>
            <p:cNvSpPr/>
            <p:nvPr/>
          </p:nvSpPr>
          <p:spPr>
            <a:xfrm>
              <a:off x="5382869" y="2153294"/>
              <a:ext cx="365291" cy="196021"/>
            </a:xfrm>
            <a:custGeom>
              <a:avLst/>
              <a:gdLst/>
              <a:ahLst/>
              <a:cxnLst/>
              <a:rect l="l" t="t" r="r" b="b"/>
              <a:pathLst>
                <a:path w="5790" h="3107" extrusionOk="0">
                  <a:moveTo>
                    <a:pt x="2950" y="377"/>
                  </a:moveTo>
                  <a:cubicBezTo>
                    <a:pt x="3150" y="377"/>
                    <a:pt x="3261" y="606"/>
                    <a:pt x="3139" y="976"/>
                  </a:cubicBezTo>
                  <a:cubicBezTo>
                    <a:pt x="3067" y="1139"/>
                    <a:pt x="2909" y="1487"/>
                    <a:pt x="2794" y="1625"/>
                  </a:cubicBezTo>
                  <a:cubicBezTo>
                    <a:pt x="2604" y="1851"/>
                    <a:pt x="2359" y="2021"/>
                    <a:pt x="2082" y="2124"/>
                  </a:cubicBezTo>
                  <a:cubicBezTo>
                    <a:pt x="2003" y="1950"/>
                    <a:pt x="2043" y="1416"/>
                    <a:pt x="2387" y="838"/>
                  </a:cubicBezTo>
                  <a:cubicBezTo>
                    <a:pt x="2583" y="517"/>
                    <a:pt x="2794" y="377"/>
                    <a:pt x="2950" y="377"/>
                  </a:cubicBezTo>
                  <a:close/>
                  <a:moveTo>
                    <a:pt x="4782" y="1"/>
                  </a:moveTo>
                  <a:cubicBezTo>
                    <a:pt x="4080" y="1"/>
                    <a:pt x="3706" y="1046"/>
                    <a:pt x="3613" y="1582"/>
                  </a:cubicBezTo>
                  <a:cubicBezTo>
                    <a:pt x="3611" y="1595"/>
                    <a:pt x="3622" y="1602"/>
                    <a:pt x="3633" y="1602"/>
                  </a:cubicBezTo>
                  <a:cubicBezTo>
                    <a:pt x="3641" y="1602"/>
                    <a:pt x="3650" y="1598"/>
                    <a:pt x="3653" y="1590"/>
                  </a:cubicBezTo>
                  <a:cubicBezTo>
                    <a:pt x="3732" y="1348"/>
                    <a:pt x="4136" y="478"/>
                    <a:pt x="4456" y="260"/>
                  </a:cubicBezTo>
                  <a:cubicBezTo>
                    <a:pt x="4509" y="224"/>
                    <a:pt x="4569" y="208"/>
                    <a:pt x="4631" y="208"/>
                  </a:cubicBezTo>
                  <a:cubicBezTo>
                    <a:pt x="4947" y="208"/>
                    <a:pt x="5333" y="634"/>
                    <a:pt x="5244" y="1123"/>
                  </a:cubicBezTo>
                  <a:cubicBezTo>
                    <a:pt x="5188" y="1447"/>
                    <a:pt x="5034" y="2148"/>
                    <a:pt x="3348" y="2856"/>
                  </a:cubicBezTo>
                  <a:cubicBezTo>
                    <a:pt x="3148" y="2911"/>
                    <a:pt x="2983" y="2934"/>
                    <a:pt x="2846" y="2934"/>
                  </a:cubicBezTo>
                  <a:cubicBezTo>
                    <a:pt x="2252" y="2934"/>
                    <a:pt x="2193" y="2501"/>
                    <a:pt x="2141" y="2353"/>
                  </a:cubicBezTo>
                  <a:cubicBezTo>
                    <a:pt x="2585" y="2140"/>
                    <a:pt x="2957" y="1796"/>
                    <a:pt x="3198" y="1368"/>
                  </a:cubicBezTo>
                  <a:cubicBezTo>
                    <a:pt x="3396" y="996"/>
                    <a:pt x="3669" y="165"/>
                    <a:pt x="2988" y="134"/>
                  </a:cubicBezTo>
                  <a:cubicBezTo>
                    <a:pt x="2977" y="133"/>
                    <a:pt x="2966" y="133"/>
                    <a:pt x="2955" y="133"/>
                  </a:cubicBezTo>
                  <a:cubicBezTo>
                    <a:pt x="2210" y="133"/>
                    <a:pt x="1849" y="1460"/>
                    <a:pt x="1845" y="2029"/>
                  </a:cubicBezTo>
                  <a:cubicBezTo>
                    <a:pt x="1845" y="2084"/>
                    <a:pt x="1845" y="2140"/>
                    <a:pt x="1849" y="2187"/>
                  </a:cubicBezTo>
                  <a:cubicBezTo>
                    <a:pt x="1750" y="2207"/>
                    <a:pt x="1651" y="2217"/>
                    <a:pt x="1552" y="2217"/>
                  </a:cubicBezTo>
                  <a:cubicBezTo>
                    <a:pt x="900" y="2217"/>
                    <a:pt x="298" y="1784"/>
                    <a:pt x="250" y="941"/>
                  </a:cubicBezTo>
                  <a:cubicBezTo>
                    <a:pt x="246" y="919"/>
                    <a:pt x="227" y="907"/>
                    <a:pt x="208" y="907"/>
                  </a:cubicBezTo>
                  <a:cubicBezTo>
                    <a:pt x="192" y="907"/>
                    <a:pt x="176" y="915"/>
                    <a:pt x="167" y="933"/>
                  </a:cubicBezTo>
                  <a:cubicBezTo>
                    <a:pt x="1" y="1712"/>
                    <a:pt x="575" y="2377"/>
                    <a:pt x="1354" y="2456"/>
                  </a:cubicBezTo>
                  <a:cubicBezTo>
                    <a:pt x="1405" y="2461"/>
                    <a:pt x="1456" y="2463"/>
                    <a:pt x="1507" y="2463"/>
                  </a:cubicBezTo>
                  <a:cubicBezTo>
                    <a:pt x="1634" y="2463"/>
                    <a:pt x="1760" y="2449"/>
                    <a:pt x="1884" y="2421"/>
                  </a:cubicBezTo>
                  <a:cubicBezTo>
                    <a:pt x="1994" y="2913"/>
                    <a:pt x="2330" y="3106"/>
                    <a:pt x="2758" y="3106"/>
                  </a:cubicBezTo>
                  <a:cubicBezTo>
                    <a:pt x="3706" y="3106"/>
                    <a:pt x="5101" y="2154"/>
                    <a:pt x="5461" y="1388"/>
                  </a:cubicBezTo>
                  <a:cubicBezTo>
                    <a:pt x="5790" y="676"/>
                    <a:pt x="5513" y="62"/>
                    <a:pt x="4840" y="3"/>
                  </a:cubicBezTo>
                  <a:cubicBezTo>
                    <a:pt x="4820" y="2"/>
                    <a:pt x="4801" y="1"/>
                    <a:pt x="47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1"/>
            <p:cNvSpPr/>
            <p:nvPr/>
          </p:nvSpPr>
          <p:spPr>
            <a:xfrm>
              <a:off x="7344537" y="2272219"/>
              <a:ext cx="317090" cy="272423"/>
            </a:xfrm>
            <a:custGeom>
              <a:avLst/>
              <a:gdLst/>
              <a:ahLst/>
              <a:cxnLst/>
              <a:rect l="l" t="t" r="r" b="b"/>
              <a:pathLst>
                <a:path w="5026" h="4318" extrusionOk="0">
                  <a:moveTo>
                    <a:pt x="3051" y="1896"/>
                  </a:moveTo>
                  <a:cubicBezTo>
                    <a:pt x="3324" y="1896"/>
                    <a:pt x="3593" y="1963"/>
                    <a:pt x="3835" y="2095"/>
                  </a:cubicBezTo>
                  <a:cubicBezTo>
                    <a:pt x="3759" y="2269"/>
                    <a:pt x="3336" y="2597"/>
                    <a:pt x="2667" y="2724"/>
                  </a:cubicBezTo>
                  <a:cubicBezTo>
                    <a:pt x="2561" y="2745"/>
                    <a:pt x="2465" y="2754"/>
                    <a:pt x="2379" y="2754"/>
                  </a:cubicBezTo>
                  <a:cubicBezTo>
                    <a:pt x="1796" y="2754"/>
                    <a:pt x="1716" y="2317"/>
                    <a:pt x="2272" y="2075"/>
                  </a:cubicBezTo>
                  <a:cubicBezTo>
                    <a:pt x="2446" y="2020"/>
                    <a:pt x="2806" y="1905"/>
                    <a:pt x="2984" y="1897"/>
                  </a:cubicBezTo>
                  <a:cubicBezTo>
                    <a:pt x="3006" y="1896"/>
                    <a:pt x="3028" y="1896"/>
                    <a:pt x="3051" y="1896"/>
                  </a:cubicBezTo>
                  <a:close/>
                  <a:moveTo>
                    <a:pt x="1603" y="0"/>
                  </a:moveTo>
                  <a:cubicBezTo>
                    <a:pt x="1388" y="0"/>
                    <a:pt x="1192" y="23"/>
                    <a:pt x="1029" y="73"/>
                  </a:cubicBezTo>
                  <a:cubicBezTo>
                    <a:pt x="277" y="302"/>
                    <a:pt x="0" y="923"/>
                    <a:pt x="412" y="1462"/>
                  </a:cubicBezTo>
                  <a:cubicBezTo>
                    <a:pt x="562" y="1658"/>
                    <a:pt x="805" y="1731"/>
                    <a:pt x="1075" y="1731"/>
                  </a:cubicBezTo>
                  <a:cubicBezTo>
                    <a:pt x="1546" y="1731"/>
                    <a:pt x="2102" y="1508"/>
                    <a:pt x="2398" y="1319"/>
                  </a:cubicBezTo>
                  <a:cubicBezTo>
                    <a:pt x="2422" y="1316"/>
                    <a:pt x="2408" y="1280"/>
                    <a:pt x="2393" y="1280"/>
                  </a:cubicBezTo>
                  <a:cubicBezTo>
                    <a:pt x="2391" y="1280"/>
                    <a:pt x="2389" y="1281"/>
                    <a:pt x="2386" y="1284"/>
                  </a:cubicBezTo>
                  <a:cubicBezTo>
                    <a:pt x="2186" y="1372"/>
                    <a:pt x="1480" y="1588"/>
                    <a:pt x="1046" y="1588"/>
                  </a:cubicBezTo>
                  <a:cubicBezTo>
                    <a:pt x="973" y="1588"/>
                    <a:pt x="909" y="1582"/>
                    <a:pt x="855" y="1568"/>
                  </a:cubicBezTo>
                  <a:cubicBezTo>
                    <a:pt x="479" y="1477"/>
                    <a:pt x="467" y="726"/>
                    <a:pt x="974" y="413"/>
                  </a:cubicBezTo>
                  <a:cubicBezTo>
                    <a:pt x="1119" y="321"/>
                    <a:pt x="1361" y="180"/>
                    <a:pt x="1798" y="180"/>
                  </a:cubicBezTo>
                  <a:cubicBezTo>
                    <a:pt x="2192" y="180"/>
                    <a:pt x="2744" y="295"/>
                    <a:pt x="3526" y="666"/>
                  </a:cubicBezTo>
                  <a:cubicBezTo>
                    <a:pt x="4464" y="1260"/>
                    <a:pt x="4056" y="1727"/>
                    <a:pt x="3961" y="1901"/>
                  </a:cubicBezTo>
                  <a:cubicBezTo>
                    <a:pt x="3668" y="1775"/>
                    <a:pt x="3353" y="1712"/>
                    <a:pt x="3036" y="1712"/>
                  </a:cubicBezTo>
                  <a:cubicBezTo>
                    <a:pt x="2865" y="1712"/>
                    <a:pt x="2694" y="1730"/>
                    <a:pt x="2525" y="1766"/>
                  </a:cubicBezTo>
                  <a:cubicBezTo>
                    <a:pt x="2117" y="1865"/>
                    <a:pt x="1310" y="2217"/>
                    <a:pt x="1749" y="2752"/>
                  </a:cubicBezTo>
                  <a:cubicBezTo>
                    <a:pt x="1876" y="2907"/>
                    <a:pt x="2077" y="2969"/>
                    <a:pt x="2308" y="2969"/>
                  </a:cubicBezTo>
                  <a:cubicBezTo>
                    <a:pt x="2870" y="2969"/>
                    <a:pt x="3612" y="2604"/>
                    <a:pt x="3918" y="2332"/>
                  </a:cubicBezTo>
                  <a:cubicBezTo>
                    <a:pt x="3965" y="2297"/>
                    <a:pt x="3997" y="2257"/>
                    <a:pt x="4036" y="2221"/>
                  </a:cubicBezTo>
                  <a:cubicBezTo>
                    <a:pt x="4650" y="2688"/>
                    <a:pt x="4863" y="3559"/>
                    <a:pt x="4175" y="4247"/>
                  </a:cubicBezTo>
                  <a:cubicBezTo>
                    <a:pt x="4154" y="4275"/>
                    <a:pt x="4176" y="4317"/>
                    <a:pt x="4210" y="4317"/>
                  </a:cubicBezTo>
                  <a:cubicBezTo>
                    <a:pt x="4215" y="4317"/>
                    <a:pt x="4221" y="4317"/>
                    <a:pt x="4226" y="4314"/>
                  </a:cubicBezTo>
                  <a:cubicBezTo>
                    <a:pt x="4919" y="3915"/>
                    <a:pt x="5026" y="3048"/>
                    <a:pt x="4567" y="2411"/>
                  </a:cubicBezTo>
                  <a:cubicBezTo>
                    <a:pt x="4460" y="2269"/>
                    <a:pt x="4333" y="2142"/>
                    <a:pt x="4187" y="2039"/>
                  </a:cubicBezTo>
                  <a:cubicBezTo>
                    <a:pt x="4995" y="901"/>
                    <a:pt x="2939" y="0"/>
                    <a:pt x="1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1"/>
            <p:cNvSpPr/>
            <p:nvPr/>
          </p:nvSpPr>
          <p:spPr>
            <a:xfrm>
              <a:off x="285799" y="2030394"/>
              <a:ext cx="287438" cy="287249"/>
            </a:xfrm>
            <a:custGeom>
              <a:avLst/>
              <a:gdLst/>
              <a:ahLst/>
              <a:cxnLst/>
              <a:rect l="l" t="t" r="r" b="b"/>
              <a:pathLst>
                <a:path w="4556" h="4553" extrusionOk="0">
                  <a:moveTo>
                    <a:pt x="2335" y="1397"/>
                  </a:moveTo>
                  <a:cubicBezTo>
                    <a:pt x="2351" y="1421"/>
                    <a:pt x="2363" y="1449"/>
                    <a:pt x="2375" y="1476"/>
                  </a:cubicBezTo>
                  <a:cubicBezTo>
                    <a:pt x="2673" y="1983"/>
                    <a:pt x="2319" y="3010"/>
                    <a:pt x="1953" y="3010"/>
                  </a:cubicBezTo>
                  <a:cubicBezTo>
                    <a:pt x="1867" y="3010"/>
                    <a:pt x="1781" y="2954"/>
                    <a:pt x="1702" y="2822"/>
                  </a:cubicBezTo>
                  <a:cubicBezTo>
                    <a:pt x="1524" y="2521"/>
                    <a:pt x="1520" y="1642"/>
                    <a:pt x="2335" y="1397"/>
                  </a:cubicBezTo>
                  <a:close/>
                  <a:moveTo>
                    <a:pt x="960" y="0"/>
                  </a:moveTo>
                  <a:cubicBezTo>
                    <a:pt x="742" y="0"/>
                    <a:pt x="556" y="101"/>
                    <a:pt x="412" y="345"/>
                  </a:cubicBezTo>
                  <a:cubicBezTo>
                    <a:pt x="1" y="1029"/>
                    <a:pt x="24" y="1813"/>
                    <a:pt x="408" y="2283"/>
                  </a:cubicBezTo>
                  <a:cubicBezTo>
                    <a:pt x="410" y="2287"/>
                    <a:pt x="414" y="2288"/>
                    <a:pt x="417" y="2288"/>
                  </a:cubicBezTo>
                  <a:cubicBezTo>
                    <a:pt x="425" y="2288"/>
                    <a:pt x="435" y="2279"/>
                    <a:pt x="432" y="2268"/>
                  </a:cubicBezTo>
                  <a:cubicBezTo>
                    <a:pt x="278" y="1757"/>
                    <a:pt x="214" y="1445"/>
                    <a:pt x="361" y="906"/>
                  </a:cubicBezTo>
                  <a:cubicBezTo>
                    <a:pt x="457" y="561"/>
                    <a:pt x="687" y="307"/>
                    <a:pt x="1023" y="307"/>
                  </a:cubicBezTo>
                  <a:cubicBezTo>
                    <a:pt x="1211" y="307"/>
                    <a:pt x="1432" y="387"/>
                    <a:pt x="1682" y="574"/>
                  </a:cubicBezTo>
                  <a:cubicBezTo>
                    <a:pt x="1742" y="626"/>
                    <a:pt x="1797" y="681"/>
                    <a:pt x="1844" y="740"/>
                  </a:cubicBezTo>
                  <a:cubicBezTo>
                    <a:pt x="2003" y="875"/>
                    <a:pt x="2137" y="1041"/>
                    <a:pt x="2240" y="1223"/>
                  </a:cubicBezTo>
                  <a:cubicBezTo>
                    <a:pt x="1864" y="1373"/>
                    <a:pt x="1599" y="1706"/>
                    <a:pt x="1508" y="2133"/>
                  </a:cubicBezTo>
                  <a:cubicBezTo>
                    <a:pt x="1427" y="2528"/>
                    <a:pt x="1521" y="3172"/>
                    <a:pt x="2004" y="3172"/>
                  </a:cubicBezTo>
                  <a:cubicBezTo>
                    <a:pt x="2039" y="3172"/>
                    <a:pt x="2075" y="3169"/>
                    <a:pt x="2113" y="3162"/>
                  </a:cubicBezTo>
                  <a:cubicBezTo>
                    <a:pt x="2691" y="3059"/>
                    <a:pt x="2786" y="2264"/>
                    <a:pt x="2723" y="1840"/>
                  </a:cubicBezTo>
                  <a:cubicBezTo>
                    <a:pt x="2687" y="1662"/>
                    <a:pt x="2628" y="1484"/>
                    <a:pt x="2549" y="1322"/>
                  </a:cubicBezTo>
                  <a:cubicBezTo>
                    <a:pt x="2598" y="1312"/>
                    <a:pt x="2647" y="1307"/>
                    <a:pt x="2696" y="1307"/>
                  </a:cubicBezTo>
                  <a:cubicBezTo>
                    <a:pt x="3336" y="1307"/>
                    <a:pt x="3943" y="2111"/>
                    <a:pt x="4072" y="2651"/>
                  </a:cubicBezTo>
                  <a:cubicBezTo>
                    <a:pt x="4211" y="3237"/>
                    <a:pt x="4120" y="3890"/>
                    <a:pt x="4131" y="4491"/>
                  </a:cubicBezTo>
                  <a:cubicBezTo>
                    <a:pt x="4131" y="4533"/>
                    <a:pt x="4157" y="4553"/>
                    <a:pt x="4186" y="4553"/>
                  </a:cubicBezTo>
                  <a:cubicBezTo>
                    <a:pt x="4220" y="4553"/>
                    <a:pt x="4259" y="4526"/>
                    <a:pt x="4270" y="4480"/>
                  </a:cubicBezTo>
                  <a:cubicBezTo>
                    <a:pt x="4556" y="3302"/>
                    <a:pt x="4340" y="1132"/>
                    <a:pt x="2736" y="1132"/>
                  </a:cubicBezTo>
                  <a:cubicBezTo>
                    <a:pt x="2697" y="1132"/>
                    <a:pt x="2657" y="1133"/>
                    <a:pt x="2616" y="1136"/>
                  </a:cubicBezTo>
                  <a:lnTo>
                    <a:pt x="2466" y="1160"/>
                  </a:lnTo>
                  <a:cubicBezTo>
                    <a:pt x="2228" y="732"/>
                    <a:pt x="1864" y="333"/>
                    <a:pt x="1504" y="155"/>
                  </a:cubicBezTo>
                  <a:cubicBezTo>
                    <a:pt x="1307" y="58"/>
                    <a:pt x="1124" y="0"/>
                    <a:pt x="9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1"/>
            <p:cNvSpPr/>
            <p:nvPr/>
          </p:nvSpPr>
          <p:spPr>
            <a:xfrm>
              <a:off x="3283663" y="2379472"/>
              <a:ext cx="40756" cy="35772"/>
            </a:xfrm>
            <a:custGeom>
              <a:avLst/>
              <a:gdLst/>
              <a:ahLst/>
              <a:cxnLst/>
              <a:rect l="l" t="t" r="r" b="b"/>
              <a:pathLst>
                <a:path w="646" h="567" extrusionOk="0">
                  <a:moveTo>
                    <a:pt x="482" y="1"/>
                  </a:moveTo>
                  <a:cubicBezTo>
                    <a:pt x="397" y="1"/>
                    <a:pt x="283" y="57"/>
                    <a:pt x="187" y="153"/>
                  </a:cubicBezTo>
                  <a:cubicBezTo>
                    <a:pt x="48" y="292"/>
                    <a:pt x="1" y="458"/>
                    <a:pt x="68" y="533"/>
                  </a:cubicBezTo>
                  <a:cubicBezTo>
                    <a:pt x="90" y="556"/>
                    <a:pt x="122" y="567"/>
                    <a:pt x="159" y="567"/>
                  </a:cubicBezTo>
                  <a:cubicBezTo>
                    <a:pt x="244" y="567"/>
                    <a:pt x="360" y="511"/>
                    <a:pt x="456" y="414"/>
                  </a:cubicBezTo>
                  <a:cubicBezTo>
                    <a:pt x="594" y="276"/>
                    <a:pt x="646" y="106"/>
                    <a:pt x="575" y="35"/>
                  </a:cubicBezTo>
                  <a:cubicBezTo>
                    <a:pt x="552" y="12"/>
                    <a:pt x="520"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1"/>
            <p:cNvSpPr/>
            <p:nvPr/>
          </p:nvSpPr>
          <p:spPr>
            <a:xfrm>
              <a:off x="5957811" y="2275626"/>
              <a:ext cx="40756" cy="35709"/>
            </a:xfrm>
            <a:custGeom>
              <a:avLst/>
              <a:gdLst/>
              <a:ahLst/>
              <a:cxnLst/>
              <a:rect l="l" t="t" r="r" b="b"/>
              <a:pathLst>
                <a:path w="646" h="566" extrusionOk="0">
                  <a:moveTo>
                    <a:pt x="487" y="0"/>
                  </a:moveTo>
                  <a:cubicBezTo>
                    <a:pt x="403" y="0"/>
                    <a:pt x="287" y="53"/>
                    <a:pt x="190" y="149"/>
                  </a:cubicBezTo>
                  <a:cubicBezTo>
                    <a:pt x="52" y="288"/>
                    <a:pt x="0" y="458"/>
                    <a:pt x="72" y="533"/>
                  </a:cubicBezTo>
                  <a:cubicBezTo>
                    <a:pt x="92" y="555"/>
                    <a:pt x="123" y="565"/>
                    <a:pt x="159" y="565"/>
                  </a:cubicBezTo>
                  <a:cubicBezTo>
                    <a:pt x="243" y="565"/>
                    <a:pt x="359" y="511"/>
                    <a:pt x="455" y="414"/>
                  </a:cubicBezTo>
                  <a:cubicBezTo>
                    <a:pt x="594" y="276"/>
                    <a:pt x="645" y="102"/>
                    <a:pt x="574" y="31"/>
                  </a:cubicBezTo>
                  <a:cubicBezTo>
                    <a:pt x="554" y="10"/>
                    <a:pt x="523" y="0"/>
                    <a:pt x="4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1"/>
            <p:cNvSpPr/>
            <p:nvPr/>
          </p:nvSpPr>
          <p:spPr>
            <a:xfrm>
              <a:off x="7911719" y="1968754"/>
              <a:ext cx="40756" cy="35898"/>
            </a:xfrm>
            <a:custGeom>
              <a:avLst/>
              <a:gdLst/>
              <a:ahLst/>
              <a:cxnLst/>
              <a:rect l="l" t="t" r="r" b="b"/>
              <a:pathLst>
                <a:path w="646" h="569" extrusionOk="0">
                  <a:moveTo>
                    <a:pt x="157" y="1"/>
                  </a:moveTo>
                  <a:cubicBezTo>
                    <a:pt x="121" y="1"/>
                    <a:pt x="90" y="11"/>
                    <a:pt x="68" y="32"/>
                  </a:cubicBezTo>
                  <a:cubicBezTo>
                    <a:pt x="0" y="107"/>
                    <a:pt x="48" y="281"/>
                    <a:pt x="186" y="419"/>
                  </a:cubicBezTo>
                  <a:cubicBezTo>
                    <a:pt x="283" y="516"/>
                    <a:pt x="397" y="568"/>
                    <a:pt x="482" y="568"/>
                  </a:cubicBezTo>
                  <a:cubicBezTo>
                    <a:pt x="520" y="568"/>
                    <a:pt x="551" y="559"/>
                    <a:pt x="574" y="538"/>
                  </a:cubicBezTo>
                  <a:cubicBezTo>
                    <a:pt x="645" y="471"/>
                    <a:pt x="594" y="293"/>
                    <a:pt x="455" y="154"/>
                  </a:cubicBezTo>
                  <a:cubicBezTo>
                    <a:pt x="358" y="57"/>
                    <a:pt x="243"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1"/>
            <p:cNvSpPr/>
            <p:nvPr/>
          </p:nvSpPr>
          <p:spPr>
            <a:xfrm>
              <a:off x="7187253" y="1986861"/>
              <a:ext cx="40756" cy="35709"/>
            </a:xfrm>
            <a:custGeom>
              <a:avLst/>
              <a:gdLst/>
              <a:ahLst/>
              <a:cxnLst/>
              <a:rect l="l" t="t" r="r" b="b"/>
              <a:pathLst>
                <a:path w="646" h="566" extrusionOk="0">
                  <a:moveTo>
                    <a:pt x="484" y="1"/>
                  </a:moveTo>
                  <a:cubicBezTo>
                    <a:pt x="400" y="1"/>
                    <a:pt x="286" y="53"/>
                    <a:pt x="191" y="148"/>
                  </a:cubicBezTo>
                  <a:cubicBezTo>
                    <a:pt x="52" y="287"/>
                    <a:pt x="1" y="461"/>
                    <a:pt x="72" y="532"/>
                  </a:cubicBezTo>
                  <a:cubicBezTo>
                    <a:pt x="92" y="555"/>
                    <a:pt x="123" y="566"/>
                    <a:pt x="160" y="566"/>
                  </a:cubicBezTo>
                  <a:cubicBezTo>
                    <a:pt x="244" y="566"/>
                    <a:pt x="359" y="510"/>
                    <a:pt x="456" y="413"/>
                  </a:cubicBezTo>
                  <a:cubicBezTo>
                    <a:pt x="594" y="275"/>
                    <a:pt x="646" y="105"/>
                    <a:pt x="574" y="34"/>
                  </a:cubicBezTo>
                  <a:cubicBezTo>
                    <a:pt x="553" y="11"/>
                    <a:pt x="522" y="1"/>
                    <a:pt x="4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1"/>
            <p:cNvSpPr/>
            <p:nvPr/>
          </p:nvSpPr>
          <p:spPr>
            <a:xfrm>
              <a:off x="8278905" y="2404078"/>
              <a:ext cx="40504" cy="35709"/>
            </a:xfrm>
            <a:custGeom>
              <a:avLst/>
              <a:gdLst/>
              <a:ahLst/>
              <a:cxnLst/>
              <a:rect l="l" t="t" r="r" b="b"/>
              <a:pathLst>
                <a:path w="642" h="566" extrusionOk="0">
                  <a:moveTo>
                    <a:pt x="484" y="0"/>
                  </a:moveTo>
                  <a:cubicBezTo>
                    <a:pt x="399" y="0"/>
                    <a:pt x="283" y="55"/>
                    <a:pt x="187" y="151"/>
                  </a:cubicBezTo>
                  <a:cubicBezTo>
                    <a:pt x="48" y="290"/>
                    <a:pt x="1" y="464"/>
                    <a:pt x="68" y="535"/>
                  </a:cubicBezTo>
                  <a:cubicBezTo>
                    <a:pt x="90" y="555"/>
                    <a:pt x="121" y="565"/>
                    <a:pt x="158" y="565"/>
                  </a:cubicBezTo>
                  <a:cubicBezTo>
                    <a:pt x="243" y="565"/>
                    <a:pt x="359" y="513"/>
                    <a:pt x="456" y="416"/>
                  </a:cubicBezTo>
                  <a:cubicBezTo>
                    <a:pt x="594" y="274"/>
                    <a:pt x="642" y="108"/>
                    <a:pt x="575" y="32"/>
                  </a:cubicBezTo>
                  <a:cubicBezTo>
                    <a:pt x="553" y="11"/>
                    <a:pt x="521" y="0"/>
                    <a:pt x="4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1"/>
            <p:cNvSpPr/>
            <p:nvPr/>
          </p:nvSpPr>
          <p:spPr>
            <a:xfrm>
              <a:off x="3199312" y="2914605"/>
              <a:ext cx="41008" cy="36151"/>
            </a:xfrm>
            <a:custGeom>
              <a:avLst/>
              <a:gdLst/>
              <a:ahLst/>
              <a:cxnLst/>
              <a:rect l="l" t="t" r="r" b="b"/>
              <a:pathLst>
                <a:path w="650" h="573" extrusionOk="0">
                  <a:moveTo>
                    <a:pt x="483" y="0"/>
                  </a:moveTo>
                  <a:cubicBezTo>
                    <a:pt x="399" y="0"/>
                    <a:pt x="287" y="54"/>
                    <a:pt x="190" y="151"/>
                  </a:cubicBezTo>
                  <a:cubicBezTo>
                    <a:pt x="52" y="289"/>
                    <a:pt x="1" y="463"/>
                    <a:pt x="72" y="539"/>
                  </a:cubicBezTo>
                  <a:cubicBezTo>
                    <a:pt x="92" y="562"/>
                    <a:pt x="123" y="572"/>
                    <a:pt x="160" y="572"/>
                  </a:cubicBezTo>
                  <a:cubicBezTo>
                    <a:pt x="244" y="572"/>
                    <a:pt x="359" y="516"/>
                    <a:pt x="456" y="420"/>
                  </a:cubicBezTo>
                  <a:cubicBezTo>
                    <a:pt x="594" y="281"/>
                    <a:pt x="649" y="107"/>
                    <a:pt x="574" y="32"/>
                  </a:cubicBezTo>
                  <a:cubicBezTo>
                    <a:pt x="551" y="11"/>
                    <a:pt x="520" y="0"/>
                    <a:pt x="4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1"/>
            <p:cNvSpPr/>
            <p:nvPr/>
          </p:nvSpPr>
          <p:spPr>
            <a:xfrm>
              <a:off x="4029581" y="2706028"/>
              <a:ext cx="41008" cy="35520"/>
            </a:xfrm>
            <a:custGeom>
              <a:avLst/>
              <a:gdLst/>
              <a:ahLst/>
              <a:cxnLst/>
              <a:rect l="l" t="t" r="r" b="b"/>
              <a:pathLst>
                <a:path w="650" h="563" extrusionOk="0">
                  <a:moveTo>
                    <a:pt x="486" y="0"/>
                  </a:moveTo>
                  <a:cubicBezTo>
                    <a:pt x="403" y="0"/>
                    <a:pt x="291" y="52"/>
                    <a:pt x="195" y="149"/>
                  </a:cubicBezTo>
                  <a:cubicBezTo>
                    <a:pt x="56" y="287"/>
                    <a:pt x="1" y="454"/>
                    <a:pt x="76" y="529"/>
                  </a:cubicBezTo>
                  <a:cubicBezTo>
                    <a:pt x="99" y="552"/>
                    <a:pt x="131" y="562"/>
                    <a:pt x="169" y="562"/>
                  </a:cubicBezTo>
                  <a:cubicBezTo>
                    <a:pt x="254" y="562"/>
                    <a:pt x="368" y="506"/>
                    <a:pt x="464" y="410"/>
                  </a:cubicBezTo>
                  <a:cubicBezTo>
                    <a:pt x="602" y="272"/>
                    <a:pt x="650" y="101"/>
                    <a:pt x="575" y="30"/>
                  </a:cubicBezTo>
                  <a:cubicBezTo>
                    <a:pt x="553" y="10"/>
                    <a:pt x="522" y="0"/>
                    <a:pt x="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1"/>
            <p:cNvSpPr/>
            <p:nvPr/>
          </p:nvSpPr>
          <p:spPr>
            <a:xfrm>
              <a:off x="2214976" y="2607166"/>
              <a:ext cx="40504" cy="35772"/>
            </a:xfrm>
            <a:custGeom>
              <a:avLst/>
              <a:gdLst/>
              <a:ahLst/>
              <a:cxnLst/>
              <a:rect l="l" t="t" r="r" b="b"/>
              <a:pathLst>
                <a:path w="642" h="567" extrusionOk="0">
                  <a:moveTo>
                    <a:pt x="165" y="1"/>
                  </a:moveTo>
                  <a:cubicBezTo>
                    <a:pt x="127" y="1"/>
                    <a:pt x="95" y="11"/>
                    <a:pt x="72" y="34"/>
                  </a:cubicBezTo>
                  <a:cubicBezTo>
                    <a:pt x="1" y="109"/>
                    <a:pt x="52" y="276"/>
                    <a:pt x="191" y="414"/>
                  </a:cubicBezTo>
                  <a:cubicBezTo>
                    <a:pt x="287" y="510"/>
                    <a:pt x="401" y="567"/>
                    <a:pt x="485" y="567"/>
                  </a:cubicBezTo>
                  <a:cubicBezTo>
                    <a:pt x="522" y="567"/>
                    <a:pt x="553" y="556"/>
                    <a:pt x="575" y="533"/>
                  </a:cubicBezTo>
                  <a:cubicBezTo>
                    <a:pt x="642" y="458"/>
                    <a:pt x="598" y="291"/>
                    <a:pt x="460" y="153"/>
                  </a:cubicBezTo>
                  <a:cubicBezTo>
                    <a:pt x="364" y="57"/>
                    <a:pt x="250"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1"/>
            <p:cNvSpPr/>
            <p:nvPr/>
          </p:nvSpPr>
          <p:spPr>
            <a:xfrm>
              <a:off x="6455846" y="2404078"/>
              <a:ext cx="41261" cy="35772"/>
            </a:xfrm>
            <a:custGeom>
              <a:avLst/>
              <a:gdLst/>
              <a:ahLst/>
              <a:cxnLst/>
              <a:rect l="l" t="t" r="r" b="b"/>
              <a:pathLst>
                <a:path w="654" h="567" extrusionOk="0">
                  <a:moveTo>
                    <a:pt x="167" y="0"/>
                  </a:moveTo>
                  <a:cubicBezTo>
                    <a:pt x="130" y="0"/>
                    <a:pt x="98" y="11"/>
                    <a:pt x="75" y="32"/>
                  </a:cubicBezTo>
                  <a:cubicBezTo>
                    <a:pt x="0" y="108"/>
                    <a:pt x="56" y="278"/>
                    <a:pt x="194" y="416"/>
                  </a:cubicBezTo>
                  <a:cubicBezTo>
                    <a:pt x="291" y="511"/>
                    <a:pt x="406" y="566"/>
                    <a:pt x="492" y="566"/>
                  </a:cubicBezTo>
                  <a:cubicBezTo>
                    <a:pt x="528" y="566"/>
                    <a:pt x="559" y="556"/>
                    <a:pt x="582" y="535"/>
                  </a:cubicBezTo>
                  <a:cubicBezTo>
                    <a:pt x="653" y="460"/>
                    <a:pt x="602" y="290"/>
                    <a:pt x="463" y="151"/>
                  </a:cubicBezTo>
                  <a:cubicBezTo>
                    <a:pt x="367" y="55"/>
                    <a:pt x="253"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1"/>
            <p:cNvSpPr/>
            <p:nvPr/>
          </p:nvSpPr>
          <p:spPr>
            <a:xfrm>
              <a:off x="2626893" y="2599469"/>
              <a:ext cx="58737" cy="51355"/>
            </a:xfrm>
            <a:custGeom>
              <a:avLst/>
              <a:gdLst/>
              <a:ahLst/>
              <a:cxnLst/>
              <a:rect l="l" t="t" r="r" b="b"/>
              <a:pathLst>
                <a:path w="931" h="814" extrusionOk="0">
                  <a:moveTo>
                    <a:pt x="238" y="1"/>
                  </a:moveTo>
                  <a:cubicBezTo>
                    <a:pt x="183" y="1"/>
                    <a:pt x="136" y="16"/>
                    <a:pt x="103" y="49"/>
                  </a:cubicBezTo>
                  <a:cubicBezTo>
                    <a:pt x="1" y="152"/>
                    <a:pt x="80" y="398"/>
                    <a:pt x="278" y="595"/>
                  </a:cubicBezTo>
                  <a:cubicBezTo>
                    <a:pt x="415" y="733"/>
                    <a:pt x="576" y="813"/>
                    <a:pt x="696" y="813"/>
                  </a:cubicBezTo>
                  <a:cubicBezTo>
                    <a:pt x="748" y="813"/>
                    <a:pt x="792" y="798"/>
                    <a:pt x="824" y="766"/>
                  </a:cubicBezTo>
                  <a:cubicBezTo>
                    <a:pt x="930" y="655"/>
                    <a:pt x="855" y="413"/>
                    <a:pt x="657" y="216"/>
                  </a:cubicBezTo>
                  <a:cubicBezTo>
                    <a:pt x="521" y="79"/>
                    <a:pt x="359" y="1"/>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1"/>
            <p:cNvSpPr/>
            <p:nvPr/>
          </p:nvSpPr>
          <p:spPr>
            <a:xfrm>
              <a:off x="1924445" y="2975172"/>
              <a:ext cx="58674" cy="51229"/>
            </a:xfrm>
            <a:custGeom>
              <a:avLst/>
              <a:gdLst/>
              <a:ahLst/>
              <a:cxnLst/>
              <a:rect l="l" t="t" r="r" b="b"/>
              <a:pathLst>
                <a:path w="930" h="812" extrusionOk="0">
                  <a:moveTo>
                    <a:pt x="239" y="1"/>
                  </a:moveTo>
                  <a:cubicBezTo>
                    <a:pt x="184" y="1"/>
                    <a:pt x="137" y="16"/>
                    <a:pt x="103" y="49"/>
                  </a:cubicBezTo>
                  <a:cubicBezTo>
                    <a:pt x="0" y="152"/>
                    <a:pt x="79" y="398"/>
                    <a:pt x="277" y="596"/>
                  </a:cubicBezTo>
                  <a:cubicBezTo>
                    <a:pt x="415" y="733"/>
                    <a:pt x="576" y="812"/>
                    <a:pt x="697" y="812"/>
                  </a:cubicBezTo>
                  <a:cubicBezTo>
                    <a:pt x="750" y="812"/>
                    <a:pt x="795" y="797"/>
                    <a:pt x="827" y="766"/>
                  </a:cubicBezTo>
                  <a:cubicBezTo>
                    <a:pt x="930" y="659"/>
                    <a:pt x="855" y="414"/>
                    <a:pt x="657" y="216"/>
                  </a:cubicBezTo>
                  <a:cubicBezTo>
                    <a:pt x="520" y="79"/>
                    <a:pt x="361"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1"/>
            <p:cNvSpPr/>
            <p:nvPr/>
          </p:nvSpPr>
          <p:spPr>
            <a:xfrm>
              <a:off x="1293352" y="1997902"/>
              <a:ext cx="58737" cy="51545"/>
            </a:xfrm>
            <a:custGeom>
              <a:avLst/>
              <a:gdLst/>
              <a:ahLst/>
              <a:cxnLst/>
              <a:rect l="l" t="t" r="r" b="b"/>
              <a:pathLst>
                <a:path w="931" h="817" extrusionOk="0">
                  <a:moveTo>
                    <a:pt x="239" y="1"/>
                  </a:moveTo>
                  <a:cubicBezTo>
                    <a:pt x="185" y="1"/>
                    <a:pt x="140" y="16"/>
                    <a:pt x="107" y="48"/>
                  </a:cubicBezTo>
                  <a:cubicBezTo>
                    <a:pt x="0" y="155"/>
                    <a:pt x="79" y="397"/>
                    <a:pt x="277" y="602"/>
                  </a:cubicBezTo>
                  <a:cubicBezTo>
                    <a:pt x="413" y="741"/>
                    <a:pt x="574" y="816"/>
                    <a:pt x="694" y="816"/>
                  </a:cubicBezTo>
                  <a:cubicBezTo>
                    <a:pt x="749" y="816"/>
                    <a:pt x="795" y="801"/>
                    <a:pt x="827" y="769"/>
                  </a:cubicBezTo>
                  <a:cubicBezTo>
                    <a:pt x="930" y="666"/>
                    <a:pt x="859" y="416"/>
                    <a:pt x="661" y="219"/>
                  </a:cubicBezTo>
                  <a:cubicBezTo>
                    <a:pt x="523" y="81"/>
                    <a:pt x="361"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1"/>
            <p:cNvSpPr/>
            <p:nvPr/>
          </p:nvSpPr>
          <p:spPr>
            <a:xfrm>
              <a:off x="1262627" y="2599469"/>
              <a:ext cx="58737" cy="51355"/>
            </a:xfrm>
            <a:custGeom>
              <a:avLst/>
              <a:gdLst/>
              <a:ahLst/>
              <a:cxnLst/>
              <a:rect l="l" t="t" r="r" b="b"/>
              <a:pathLst>
                <a:path w="931" h="814" extrusionOk="0">
                  <a:moveTo>
                    <a:pt x="239" y="1"/>
                  </a:moveTo>
                  <a:cubicBezTo>
                    <a:pt x="185" y="1"/>
                    <a:pt x="139" y="16"/>
                    <a:pt x="107" y="49"/>
                  </a:cubicBezTo>
                  <a:cubicBezTo>
                    <a:pt x="1" y="152"/>
                    <a:pt x="80" y="398"/>
                    <a:pt x="278" y="595"/>
                  </a:cubicBezTo>
                  <a:cubicBezTo>
                    <a:pt x="415" y="733"/>
                    <a:pt x="576" y="813"/>
                    <a:pt x="696" y="813"/>
                  </a:cubicBezTo>
                  <a:cubicBezTo>
                    <a:pt x="748" y="813"/>
                    <a:pt x="792" y="798"/>
                    <a:pt x="824" y="766"/>
                  </a:cubicBezTo>
                  <a:cubicBezTo>
                    <a:pt x="930" y="655"/>
                    <a:pt x="855" y="413"/>
                    <a:pt x="657" y="216"/>
                  </a:cubicBezTo>
                  <a:cubicBezTo>
                    <a:pt x="521" y="79"/>
                    <a:pt x="359"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1"/>
            <p:cNvSpPr/>
            <p:nvPr/>
          </p:nvSpPr>
          <p:spPr>
            <a:xfrm>
              <a:off x="7057981" y="2638017"/>
              <a:ext cx="58169" cy="51355"/>
            </a:xfrm>
            <a:custGeom>
              <a:avLst/>
              <a:gdLst/>
              <a:ahLst/>
              <a:cxnLst/>
              <a:rect l="l" t="t" r="r" b="b"/>
              <a:pathLst>
                <a:path w="922" h="814" extrusionOk="0">
                  <a:moveTo>
                    <a:pt x="232" y="0"/>
                  </a:moveTo>
                  <a:cubicBezTo>
                    <a:pt x="179" y="0"/>
                    <a:pt x="134" y="15"/>
                    <a:pt x="103" y="48"/>
                  </a:cubicBezTo>
                  <a:cubicBezTo>
                    <a:pt x="0" y="155"/>
                    <a:pt x="71" y="400"/>
                    <a:pt x="269" y="598"/>
                  </a:cubicBezTo>
                  <a:cubicBezTo>
                    <a:pt x="407" y="736"/>
                    <a:pt x="570" y="814"/>
                    <a:pt x="691" y="814"/>
                  </a:cubicBezTo>
                  <a:cubicBezTo>
                    <a:pt x="743" y="814"/>
                    <a:pt x="788" y="799"/>
                    <a:pt x="819" y="768"/>
                  </a:cubicBezTo>
                  <a:cubicBezTo>
                    <a:pt x="922" y="661"/>
                    <a:pt x="851" y="416"/>
                    <a:pt x="653" y="218"/>
                  </a:cubicBezTo>
                  <a:cubicBezTo>
                    <a:pt x="515" y="80"/>
                    <a:pt x="353" y="0"/>
                    <a:pt x="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1"/>
            <p:cNvSpPr/>
            <p:nvPr/>
          </p:nvSpPr>
          <p:spPr>
            <a:xfrm>
              <a:off x="2667081" y="2329253"/>
              <a:ext cx="58737" cy="51608"/>
            </a:xfrm>
            <a:custGeom>
              <a:avLst/>
              <a:gdLst/>
              <a:ahLst/>
              <a:cxnLst/>
              <a:rect l="l" t="t" r="r" b="b"/>
              <a:pathLst>
                <a:path w="931" h="818" extrusionOk="0">
                  <a:moveTo>
                    <a:pt x="700" y="0"/>
                  </a:moveTo>
                  <a:cubicBezTo>
                    <a:pt x="578" y="0"/>
                    <a:pt x="416" y="83"/>
                    <a:pt x="278" y="221"/>
                  </a:cubicBezTo>
                  <a:cubicBezTo>
                    <a:pt x="76" y="419"/>
                    <a:pt x="1" y="664"/>
                    <a:pt x="103" y="771"/>
                  </a:cubicBezTo>
                  <a:cubicBezTo>
                    <a:pt x="135" y="802"/>
                    <a:pt x="179" y="817"/>
                    <a:pt x="232" y="817"/>
                  </a:cubicBezTo>
                  <a:cubicBezTo>
                    <a:pt x="353" y="817"/>
                    <a:pt x="516" y="739"/>
                    <a:pt x="653" y="601"/>
                  </a:cubicBezTo>
                  <a:cubicBezTo>
                    <a:pt x="851" y="403"/>
                    <a:pt x="930" y="158"/>
                    <a:pt x="828" y="47"/>
                  </a:cubicBezTo>
                  <a:cubicBezTo>
                    <a:pt x="796" y="15"/>
                    <a:pt x="751" y="0"/>
                    <a:pt x="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1"/>
            <p:cNvSpPr/>
            <p:nvPr/>
          </p:nvSpPr>
          <p:spPr>
            <a:xfrm>
              <a:off x="231605" y="2375687"/>
              <a:ext cx="58737" cy="51545"/>
            </a:xfrm>
            <a:custGeom>
              <a:avLst/>
              <a:gdLst/>
              <a:ahLst/>
              <a:cxnLst/>
              <a:rect l="l" t="t" r="r" b="b"/>
              <a:pathLst>
                <a:path w="931" h="817" extrusionOk="0">
                  <a:moveTo>
                    <a:pt x="238" y="0"/>
                  </a:moveTo>
                  <a:cubicBezTo>
                    <a:pt x="185" y="0"/>
                    <a:pt x="139" y="16"/>
                    <a:pt x="108" y="47"/>
                  </a:cubicBezTo>
                  <a:cubicBezTo>
                    <a:pt x="1" y="154"/>
                    <a:pt x="80" y="399"/>
                    <a:pt x="278" y="597"/>
                  </a:cubicBezTo>
                  <a:cubicBezTo>
                    <a:pt x="417" y="736"/>
                    <a:pt x="579" y="816"/>
                    <a:pt x="699" y="816"/>
                  </a:cubicBezTo>
                  <a:cubicBezTo>
                    <a:pt x="750" y="816"/>
                    <a:pt x="793" y="802"/>
                    <a:pt x="824" y="771"/>
                  </a:cubicBezTo>
                  <a:cubicBezTo>
                    <a:pt x="931" y="668"/>
                    <a:pt x="856" y="419"/>
                    <a:pt x="658" y="217"/>
                  </a:cubicBezTo>
                  <a:cubicBezTo>
                    <a:pt x="521" y="78"/>
                    <a:pt x="359" y="0"/>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1"/>
            <p:cNvSpPr/>
            <p:nvPr/>
          </p:nvSpPr>
          <p:spPr>
            <a:xfrm>
              <a:off x="628569" y="2828865"/>
              <a:ext cx="58737" cy="51481"/>
            </a:xfrm>
            <a:custGeom>
              <a:avLst/>
              <a:gdLst/>
              <a:ahLst/>
              <a:cxnLst/>
              <a:rect l="l" t="t" r="r" b="b"/>
              <a:pathLst>
                <a:path w="931" h="816" extrusionOk="0">
                  <a:moveTo>
                    <a:pt x="231" y="1"/>
                  </a:moveTo>
                  <a:cubicBezTo>
                    <a:pt x="179" y="1"/>
                    <a:pt x="135" y="15"/>
                    <a:pt x="103" y="46"/>
                  </a:cubicBezTo>
                  <a:cubicBezTo>
                    <a:pt x="0" y="157"/>
                    <a:pt x="79" y="398"/>
                    <a:pt x="277" y="596"/>
                  </a:cubicBezTo>
                  <a:cubicBezTo>
                    <a:pt x="416" y="735"/>
                    <a:pt x="578" y="815"/>
                    <a:pt x="698" y="815"/>
                  </a:cubicBezTo>
                  <a:cubicBezTo>
                    <a:pt x="749" y="815"/>
                    <a:pt x="793" y="801"/>
                    <a:pt x="823" y="770"/>
                  </a:cubicBezTo>
                  <a:cubicBezTo>
                    <a:pt x="930" y="667"/>
                    <a:pt x="855" y="418"/>
                    <a:pt x="657" y="220"/>
                  </a:cubicBezTo>
                  <a:cubicBezTo>
                    <a:pt x="518" y="81"/>
                    <a:pt x="354" y="1"/>
                    <a:pt x="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1"/>
            <p:cNvSpPr/>
            <p:nvPr/>
          </p:nvSpPr>
          <p:spPr>
            <a:xfrm>
              <a:off x="3229784" y="2082191"/>
              <a:ext cx="58989" cy="51545"/>
            </a:xfrm>
            <a:custGeom>
              <a:avLst/>
              <a:gdLst/>
              <a:ahLst/>
              <a:cxnLst/>
              <a:rect l="l" t="t" r="r" b="b"/>
              <a:pathLst>
                <a:path w="935" h="817" extrusionOk="0">
                  <a:moveTo>
                    <a:pt x="229" y="1"/>
                  </a:moveTo>
                  <a:cubicBezTo>
                    <a:pt x="177" y="1"/>
                    <a:pt x="134" y="15"/>
                    <a:pt x="103" y="46"/>
                  </a:cubicBezTo>
                  <a:cubicBezTo>
                    <a:pt x="0" y="157"/>
                    <a:pt x="71" y="398"/>
                    <a:pt x="269" y="600"/>
                  </a:cubicBezTo>
                  <a:cubicBezTo>
                    <a:pt x="406" y="740"/>
                    <a:pt x="568" y="817"/>
                    <a:pt x="690" y="817"/>
                  </a:cubicBezTo>
                  <a:cubicBezTo>
                    <a:pt x="744" y="817"/>
                    <a:pt x="790" y="802"/>
                    <a:pt x="823" y="770"/>
                  </a:cubicBezTo>
                  <a:cubicBezTo>
                    <a:pt x="934" y="663"/>
                    <a:pt x="851" y="418"/>
                    <a:pt x="653" y="220"/>
                  </a:cubicBezTo>
                  <a:cubicBezTo>
                    <a:pt x="514" y="81"/>
                    <a:pt x="350" y="1"/>
                    <a:pt x="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1"/>
            <p:cNvSpPr/>
            <p:nvPr/>
          </p:nvSpPr>
          <p:spPr>
            <a:xfrm>
              <a:off x="4483200" y="2637449"/>
              <a:ext cx="58737" cy="51355"/>
            </a:xfrm>
            <a:custGeom>
              <a:avLst/>
              <a:gdLst/>
              <a:ahLst/>
              <a:cxnLst/>
              <a:rect l="l" t="t" r="r" b="b"/>
              <a:pathLst>
                <a:path w="931" h="814" extrusionOk="0">
                  <a:moveTo>
                    <a:pt x="241" y="0"/>
                  </a:moveTo>
                  <a:cubicBezTo>
                    <a:pt x="187" y="0"/>
                    <a:pt x="140" y="16"/>
                    <a:pt x="107" y="49"/>
                  </a:cubicBezTo>
                  <a:cubicBezTo>
                    <a:pt x="0" y="152"/>
                    <a:pt x="80" y="401"/>
                    <a:pt x="277" y="599"/>
                  </a:cubicBezTo>
                  <a:cubicBezTo>
                    <a:pt x="414" y="736"/>
                    <a:pt x="573" y="814"/>
                    <a:pt x="694" y="814"/>
                  </a:cubicBezTo>
                  <a:cubicBezTo>
                    <a:pt x="748" y="814"/>
                    <a:pt x="794" y="798"/>
                    <a:pt x="827" y="765"/>
                  </a:cubicBezTo>
                  <a:cubicBezTo>
                    <a:pt x="930" y="662"/>
                    <a:pt x="855" y="413"/>
                    <a:pt x="657" y="215"/>
                  </a:cubicBezTo>
                  <a:cubicBezTo>
                    <a:pt x="521" y="78"/>
                    <a:pt x="361" y="0"/>
                    <a:pt x="2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1"/>
            <p:cNvSpPr/>
            <p:nvPr/>
          </p:nvSpPr>
          <p:spPr>
            <a:xfrm>
              <a:off x="799796" y="2263071"/>
              <a:ext cx="58737" cy="51608"/>
            </a:xfrm>
            <a:custGeom>
              <a:avLst/>
              <a:gdLst/>
              <a:ahLst/>
              <a:cxnLst/>
              <a:rect l="l" t="t" r="r" b="b"/>
              <a:pathLst>
                <a:path w="931" h="818" extrusionOk="0">
                  <a:moveTo>
                    <a:pt x="700" y="1"/>
                  </a:moveTo>
                  <a:cubicBezTo>
                    <a:pt x="578" y="1"/>
                    <a:pt x="416" y="83"/>
                    <a:pt x="278" y="222"/>
                  </a:cubicBezTo>
                  <a:cubicBezTo>
                    <a:pt x="72" y="420"/>
                    <a:pt x="1" y="665"/>
                    <a:pt x="104" y="772"/>
                  </a:cubicBezTo>
                  <a:cubicBezTo>
                    <a:pt x="135" y="803"/>
                    <a:pt x="179" y="818"/>
                    <a:pt x="232" y="818"/>
                  </a:cubicBezTo>
                  <a:cubicBezTo>
                    <a:pt x="353" y="818"/>
                    <a:pt x="516" y="739"/>
                    <a:pt x="654" y="602"/>
                  </a:cubicBezTo>
                  <a:cubicBezTo>
                    <a:pt x="851" y="404"/>
                    <a:pt x="930" y="154"/>
                    <a:pt x="828" y="48"/>
                  </a:cubicBezTo>
                  <a:cubicBezTo>
                    <a:pt x="796" y="16"/>
                    <a:pt x="751" y="1"/>
                    <a:pt x="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1"/>
            <p:cNvSpPr/>
            <p:nvPr/>
          </p:nvSpPr>
          <p:spPr>
            <a:xfrm>
              <a:off x="7072428" y="2285594"/>
              <a:ext cx="58737" cy="51229"/>
            </a:xfrm>
            <a:custGeom>
              <a:avLst/>
              <a:gdLst/>
              <a:ahLst/>
              <a:cxnLst/>
              <a:rect l="l" t="t" r="r" b="b"/>
              <a:pathLst>
                <a:path w="931" h="812" extrusionOk="0">
                  <a:moveTo>
                    <a:pt x="699" y="1"/>
                  </a:moveTo>
                  <a:cubicBezTo>
                    <a:pt x="578" y="1"/>
                    <a:pt x="415" y="79"/>
                    <a:pt x="277" y="217"/>
                  </a:cubicBezTo>
                  <a:cubicBezTo>
                    <a:pt x="80" y="415"/>
                    <a:pt x="1" y="660"/>
                    <a:pt x="107" y="763"/>
                  </a:cubicBezTo>
                  <a:cubicBezTo>
                    <a:pt x="139" y="796"/>
                    <a:pt x="185" y="812"/>
                    <a:pt x="238" y="812"/>
                  </a:cubicBezTo>
                  <a:cubicBezTo>
                    <a:pt x="358" y="812"/>
                    <a:pt x="518" y="733"/>
                    <a:pt x="657" y="597"/>
                  </a:cubicBezTo>
                  <a:cubicBezTo>
                    <a:pt x="863" y="399"/>
                    <a:pt x="930" y="150"/>
                    <a:pt x="827" y="47"/>
                  </a:cubicBezTo>
                  <a:cubicBezTo>
                    <a:pt x="796" y="16"/>
                    <a:pt x="752" y="1"/>
                    <a:pt x="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1"/>
            <p:cNvSpPr/>
            <p:nvPr/>
          </p:nvSpPr>
          <p:spPr>
            <a:xfrm>
              <a:off x="9000154" y="2519028"/>
              <a:ext cx="58674" cy="51608"/>
            </a:xfrm>
            <a:custGeom>
              <a:avLst/>
              <a:gdLst/>
              <a:ahLst/>
              <a:cxnLst/>
              <a:rect l="l" t="t" r="r" b="b"/>
              <a:pathLst>
                <a:path w="930" h="818" extrusionOk="0">
                  <a:moveTo>
                    <a:pt x="696" y="0"/>
                  </a:moveTo>
                  <a:cubicBezTo>
                    <a:pt x="576" y="0"/>
                    <a:pt x="415" y="79"/>
                    <a:pt x="277" y="217"/>
                  </a:cubicBezTo>
                  <a:cubicBezTo>
                    <a:pt x="79" y="418"/>
                    <a:pt x="0" y="660"/>
                    <a:pt x="107" y="770"/>
                  </a:cubicBezTo>
                  <a:cubicBezTo>
                    <a:pt x="140" y="802"/>
                    <a:pt x="184" y="817"/>
                    <a:pt x="236" y="817"/>
                  </a:cubicBezTo>
                  <a:cubicBezTo>
                    <a:pt x="356" y="817"/>
                    <a:pt x="515" y="735"/>
                    <a:pt x="657" y="596"/>
                  </a:cubicBezTo>
                  <a:cubicBezTo>
                    <a:pt x="859" y="399"/>
                    <a:pt x="930" y="149"/>
                    <a:pt x="823" y="46"/>
                  </a:cubicBezTo>
                  <a:cubicBezTo>
                    <a:pt x="792" y="15"/>
                    <a:pt x="748"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1"/>
            <p:cNvSpPr/>
            <p:nvPr/>
          </p:nvSpPr>
          <p:spPr>
            <a:xfrm>
              <a:off x="1617889" y="2215501"/>
              <a:ext cx="41009" cy="35898"/>
            </a:xfrm>
            <a:custGeom>
              <a:avLst/>
              <a:gdLst/>
              <a:ahLst/>
              <a:cxnLst/>
              <a:rect l="l" t="t" r="r" b="b"/>
              <a:pathLst>
                <a:path w="650" h="569" extrusionOk="0">
                  <a:moveTo>
                    <a:pt x="485" y="0"/>
                  </a:moveTo>
                  <a:cubicBezTo>
                    <a:pt x="402" y="0"/>
                    <a:pt x="290" y="56"/>
                    <a:pt x="194" y="153"/>
                  </a:cubicBezTo>
                  <a:cubicBezTo>
                    <a:pt x="56" y="291"/>
                    <a:pt x="0" y="461"/>
                    <a:pt x="75" y="537"/>
                  </a:cubicBezTo>
                  <a:cubicBezTo>
                    <a:pt x="98" y="558"/>
                    <a:pt x="129" y="568"/>
                    <a:pt x="165" y="568"/>
                  </a:cubicBezTo>
                  <a:cubicBezTo>
                    <a:pt x="248" y="568"/>
                    <a:pt x="359" y="513"/>
                    <a:pt x="455" y="414"/>
                  </a:cubicBezTo>
                  <a:cubicBezTo>
                    <a:pt x="594" y="275"/>
                    <a:pt x="649" y="109"/>
                    <a:pt x="574" y="34"/>
                  </a:cubicBezTo>
                  <a:cubicBezTo>
                    <a:pt x="552" y="11"/>
                    <a:pt x="521" y="0"/>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1"/>
            <p:cNvSpPr/>
            <p:nvPr/>
          </p:nvSpPr>
          <p:spPr>
            <a:xfrm>
              <a:off x="1002506" y="2607166"/>
              <a:ext cx="41008" cy="35772"/>
            </a:xfrm>
            <a:custGeom>
              <a:avLst/>
              <a:gdLst/>
              <a:ahLst/>
              <a:cxnLst/>
              <a:rect l="l" t="t" r="r" b="b"/>
              <a:pathLst>
                <a:path w="650" h="567" extrusionOk="0">
                  <a:moveTo>
                    <a:pt x="485" y="1"/>
                  </a:moveTo>
                  <a:cubicBezTo>
                    <a:pt x="402" y="1"/>
                    <a:pt x="291" y="57"/>
                    <a:pt x="194" y="153"/>
                  </a:cubicBezTo>
                  <a:cubicBezTo>
                    <a:pt x="56" y="291"/>
                    <a:pt x="1" y="462"/>
                    <a:pt x="76" y="533"/>
                  </a:cubicBezTo>
                  <a:cubicBezTo>
                    <a:pt x="99" y="556"/>
                    <a:pt x="130" y="567"/>
                    <a:pt x="166" y="567"/>
                  </a:cubicBezTo>
                  <a:cubicBezTo>
                    <a:pt x="250" y="567"/>
                    <a:pt x="359" y="510"/>
                    <a:pt x="456" y="414"/>
                  </a:cubicBezTo>
                  <a:cubicBezTo>
                    <a:pt x="594" y="276"/>
                    <a:pt x="649" y="109"/>
                    <a:pt x="574" y="34"/>
                  </a:cubicBezTo>
                  <a:cubicBezTo>
                    <a:pt x="553" y="11"/>
                    <a:pt x="522" y="1"/>
                    <a:pt x="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1"/>
            <p:cNvSpPr/>
            <p:nvPr/>
          </p:nvSpPr>
          <p:spPr>
            <a:xfrm>
              <a:off x="4178663" y="2207677"/>
              <a:ext cx="58484" cy="51418"/>
            </a:xfrm>
            <a:custGeom>
              <a:avLst/>
              <a:gdLst/>
              <a:ahLst/>
              <a:cxnLst/>
              <a:rect l="l" t="t" r="r" b="b"/>
              <a:pathLst>
                <a:path w="927" h="815" extrusionOk="0">
                  <a:moveTo>
                    <a:pt x="235" y="1"/>
                  </a:moveTo>
                  <a:cubicBezTo>
                    <a:pt x="181" y="1"/>
                    <a:pt x="135" y="17"/>
                    <a:pt x="103" y="51"/>
                  </a:cubicBezTo>
                  <a:cubicBezTo>
                    <a:pt x="0" y="154"/>
                    <a:pt x="75" y="403"/>
                    <a:pt x="273" y="601"/>
                  </a:cubicBezTo>
                  <a:cubicBezTo>
                    <a:pt x="410" y="738"/>
                    <a:pt x="569" y="814"/>
                    <a:pt x="689" y="814"/>
                  </a:cubicBezTo>
                  <a:cubicBezTo>
                    <a:pt x="742" y="814"/>
                    <a:pt x="787" y="799"/>
                    <a:pt x="819" y="767"/>
                  </a:cubicBezTo>
                  <a:cubicBezTo>
                    <a:pt x="926" y="664"/>
                    <a:pt x="851" y="415"/>
                    <a:pt x="653" y="217"/>
                  </a:cubicBezTo>
                  <a:cubicBezTo>
                    <a:pt x="516" y="81"/>
                    <a:pt x="355" y="1"/>
                    <a:pt x="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1"/>
            <p:cNvSpPr/>
            <p:nvPr/>
          </p:nvSpPr>
          <p:spPr>
            <a:xfrm>
              <a:off x="6000965" y="1998028"/>
              <a:ext cx="58737" cy="51418"/>
            </a:xfrm>
            <a:custGeom>
              <a:avLst/>
              <a:gdLst/>
              <a:ahLst/>
              <a:cxnLst/>
              <a:rect l="l" t="t" r="r" b="b"/>
              <a:pathLst>
                <a:path w="931" h="815" extrusionOk="0">
                  <a:moveTo>
                    <a:pt x="234" y="0"/>
                  </a:moveTo>
                  <a:cubicBezTo>
                    <a:pt x="181" y="0"/>
                    <a:pt x="136" y="15"/>
                    <a:pt x="104" y="46"/>
                  </a:cubicBezTo>
                  <a:cubicBezTo>
                    <a:pt x="1" y="149"/>
                    <a:pt x="76" y="399"/>
                    <a:pt x="274" y="596"/>
                  </a:cubicBezTo>
                  <a:cubicBezTo>
                    <a:pt x="414" y="734"/>
                    <a:pt x="576" y="814"/>
                    <a:pt x="696" y="814"/>
                  </a:cubicBezTo>
                  <a:cubicBezTo>
                    <a:pt x="748" y="814"/>
                    <a:pt x="793" y="799"/>
                    <a:pt x="824" y="767"/>
                  </a:cubicBezTo>
                  <a:cubicBezTo>
                    <a:pt x="931" y="664"/>
                    <a:pt x="852" y="418"/>
                    <a:pt x="654" y="217"/>
                  </a:cubicBezTo>
                  <a:cubicBezTo>
                    <a:pt x="516" y="79"/>
                    <a:pt x="355" y="0"/>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1"/>
            <p:cNvSpPr/>
            <p:nvPr/>
          </p:nvSpPr>
          <p:spPr>
            <a:xfrm>
              <a:off x="5222619" y="2303638"/>
              <a:ext cx="58737" cy="51418"/>
            </a:xfrm>
            <a:custGeom>
              <a:avLst/>
              <a:gdLst/>
              <a:ahLst/>
              <a:cxnLst/>
              <a:rect l="l" t="t" r="r" b="b"/>
              <a:pathLst>
                <a:path w="931" h="815" extrusionOk="0">
                  <a:moveTo>
                    <a:pt x="245" y="0"/>
                  </a:moveTo>
                  <a:cubicBezTo>
                    <a:pt x="190" y="0"/>
                    <a:pt x="144" y="16"/>
                    <a:pt x="111" y="50"/>
                  </a:cubicBezTo>
                  <a:cubicBezTo>
                    <a:pt x="1" y="152"/>
                    <a:pt x="80" y="398"/>
                    <a:pt x="278" y="596"/>
                  </a:cubicBezTo>
                  <a:cubicBezTo>
                    <a:pt x="416" y="735"/>
                    <a:pt x="581" y="815"/>
                    <a:pt x="702" y="815"/>
                  </a:cubicBezTo>
                  <a:cubicBezTo>
                    <a:pt x="753" y="815"/>
                    <a:pt x="797" y="800"/>
                    <a:pt x="828" y="770"/>
                  </a:cubicBezTo>
                  <a:cubicBezTo>
                    <a:pt x="930" y="667"/>
                    <a:pt x="859" y="418"/>
                    <a:pt x="661" y="216"/>
                  </a:cubicBezTo>
                  <a:cubicBezTo>
                    <a:pt x="525" y="77"/>
                    <a:pt x="365" y="0"/>
                    <a:pt x="2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1"/>
            <p:cNvSpPr/>
            <p:nvPr/>
          </p:nvSpPr>
          <p:spPr>
            <a:xfrm>
              <a:off x="3445932" y="2697953"/>
              <a:ext cx="58737" cy="51355"/>
            </a:xfrm>
            <a:custGeom>
              <a:avLst/>
              <a:gdLst/>
              <a:ahLst/>
              <a:cxnLst/>
              <a:rect l="l" t="t" r="r" b="b"/>
              <a:pathLst>
                <a:path w="931" h="814" extrusionOk="0">
                  <a:moveTo>
                    <a:pt x="240" y="1"/>
                  </a:moveTo>
                  <a:cubicBezTo>
                    <a:pt x="185" y="1"/>
                    <a:pt x="140" y="17"/>
                    <a:pt x="108" y="51"/>
                  </a:cubicBezTo>
                  <a:cubicBezTo>
                    <a:pt x="1" y="154"/>
                    <a:pt x="80" y="400"/>
                    <a:pt x="278" y="597"/>
                  </a:cubicBezTo>
                  <a:cubicBezTo>
                    <a:pt x="416" y="735"/>
                    <a:pt x="577" y="814"/>
                    <a:pt x="698" y="814"/>
                  </a:cubicBezTo>
                  <a:cubicBezTo>
                    <a:pt x="750" y="814"/>
                    <a:pt x="795" y="799"/>
                    <a:pt x="828" y="768"/>
                  </a:cubicBezTo>
                  <a:cubicBezTo>
                    <a:pt x="931" y="665"/>
                    <a:pt x="856" y="415"/>
                    <a:pt x="658" y="218"/>
                  </a:cubicBezTo>
                  <a:cubicBezTo>
                    <a:pt x="521" y="81"/>
                    <a:pt x="360" y="1"/>
                    <a:pt x="2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7" name="Google Shape;1937;p31"/>
          <p:cNvSpPr/>
          <p:nvPr/>
        </p:nvSpPr>
        <p:spPr>
          <a:xfrm>
            <a:off x="0" y="4179432"/>
            <a:ext cx="9143977" cy="1590892"/>
          </a:xfrm>
          <a:custGeom>
            <a:avLst/>
            <a:gdLst/>
            <a:ahLst/>
            <a:cxnLst/>
            <a:rect l="l" t="t" r="r" b="b"/>
            <a:pathLst>
              <a:path w="38533" h="13609" extrusionOk="0">
                <a:moveTo>
                  <a:pt x="1" y="0"/>
                </a:moveTo>
                <a:lnTo>
                  <a:pt x="1" y="13609"/>
                </a:lnTo>
                <a:lnTo>
                  <a:pt x="38533" y="13609"/>
                </a:lnTo>
                <a:lnTo>
                  <a:pt x="38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8" name="Google Shape;1938;p31"/>
          <p:cNvGrpSpPr/>
          <p:nvPr/>
        </p:nvGrpSpPr>
        <p:grpSpPr>
          <a:xfrm>
            <a:off x="237" y="4175078"/>
            <a:ext cx="9143686" cy="1595437"/>
            <a:chOff x="-6134075" y="3104468"/>
            <a:chExt cx="18783249" cy="3277397"/>
          </a:xfrm>
        </p:grpSpPr>
        <p:sp>
          <p:nvSpPr>
            <p:cNvPr id="1939" name="Google Shape;1939;p31"/>
            <p:cNvSpPr/>
            <p:nvPr/>
          </p:nvSpPr>
          <p:spPr>
            <a:xfrm>
              <a:off x="-6134075" y="3104468"/>
              <a:ext cx="7262883" cy="3277397"/>
            </a:xfrm>
            <a:custGeom>
              <a:avLst/>
              <a:gdLst/>
              <a:ahLst/>
              <a:cxnLst/>
              <a:rect l="l" t="t" r="r" b="b"/>
              <a:pathLst>
                <a:path w="30245" h="13648" extrusionOk="0">
                  <a:moveTo>
                    <a:pt x="25428" y="1"/>
                  </a:moveTo>
                  <a:lnTo>
                    <a:pt x="1" y="13648"/>
                  </a:lnTo>
                  <a:lnTo>
                    <a:pt x="11173" y="13648"/>
                  </a:lnTo>
                  <a:lnTo>
                    <a:pt x="30244" y="37"/>
                  </a:lnTo>
                  <a:lnTo>
                    <a:pt x="254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1"/>
            <p:cNvSpPr/>
            <p:nvPr/>
          </p:nvSpPr>
          <p:spPr>
            <a:xfrm>
              <a:off x="-767484" y="3113354"/>
              <a:ext cx="4209807" cy="3268512"/>
            </a:xfrm>
            <a:custGeom>
              <a:avLst/>
              <a:gdLst/>
              <a:ahLst/>
              <a:cxnLst/>
              <a:rect l="l" t="t" r="r" b="b"/>
              <a:pathLst>
                <a:path w="17531" h="13611" extrusionOk="0">
                  <a:moveTo>
                    <a:pt x="12712" y="0"/>
                  </a:moveTo>
                  <a:lnTo>
                    <a:pt x="1" y="13611"/>
                  </a:lnTo>
                  <a:lnTo>
                    <a:pt x="11172" y="13611"/>
                  </a:lnTo>
                  <a:lnTo>
                    <a:pt x="175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1"/>
            <p:cNvSpPr/>
            <p:nvPr/>
          </p:nvSpPr>
          <p:spPr>
            <a:xfrm>
              <a:off x="4598626" y="3113354"/>
              <a:ext cx="2683989" cy="3268512"/>
            </a:xfrm>
            <a:custGeom>
              <a:avLst/>
              <a:gdLst/>
              <a:ahLst/>
              <a:cxnLst/>
              <a:rect l="l" t="t" r="r" b="b"/>
              <a:pathLst>
                <a:path w="11177" h="13611" extrusionOk="0">
                  <a:moveTo>
                    <a:pt x="0" y="0"/>
                  </a:moveTo>
                  <a:lnTo>
                    <a:pt x="0" y="13611"/>
                  </a:lnTo>
                  <a:lnTo>
                    <a:pt x="11176" y="13611"/>
                  </a:lnTo>
                  <a:lnTo>
                    <a:pt x="48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1"/>
            <p:cNvSpPr/>
            <p:nvPr/>
          </p:nvSpPr>
          <p:spPr>
            <a:xfrm>
              <a:off x="6912590" y="3113354"/>
              <a:ext cx="5736585" cy="3268512"/>
            </a:xfrm>
            <a:custGeom>
              <a:avLst/>
              <a:gdLst/>
              <a:ahLst/>
              <a:cxnLst/>
              <a:rect l="l" t="t" r="r" b="b"/>
              <a:pathLst>
                <a:path w="23889" h="13611" extrusionOk="0">
                  <a:moveTo>
                    <a:pt x="1" y="0"/>
                  </a:moveTo>
                  <a:lnTo>
                    <a:pt x="12712" y="13611"/>
                  </a:lnTo>
                  <a:lnTo>
                    <a:pt x="23888" y="13611"/>
                  </a:lnTo>
                  <a:lnTo>
                    <a:pt x="48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 name="Google Shape;1943;p31"/>
          <p:cNvGrpSpPr/>
          <p:nvPr/>
        </p:nvGrpSpPr>
        <p:grpSpPr>
          <a:xfrm>
            <a:off x="16" y="4137686"/>
            <a:ext cx="9143183" cy="156703"/>
            <a:chOff x="26" y="3997406"/>
            <a:chExt cx="13412326" cy="229871"/>
          </a:xfrm>
        </p:grpSpPr>
        <p:grpSp>
          <p:nvGrpSpPr>
            <p:cNvPr id="1944" name="Google Shape;1944;p31"/>
            <p:cNvGrpSpPr/>
            <p:nvPr/>
          </p:nvGrpSpPr>
          <p:grpSpPr>
            <a:xfrm>
              <a:off x="26" y="3997406"/>
              <a:ext cx="7221926" cy="229871"/>
              <a:chOff x="0" y="3997325"/>
              <a:chExt cx="9143993" cy="291050"/>
            </a:xfrm>
          </p:grpSpPr>
          <p:sp>
            <p:nvSpPr>
              <p:cNvPr id="1945" name="Google Shape;1945;p31"/>
              <p:cNvSpPr/>
              <p:nvPr/>
            </p:nvSpPr>
            <p:spPr>
              <a:xfrm>
                <a:off x="0"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1"/>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1"/>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1"/>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1"/>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1"/>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1"/>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 name="Google Shape;1952;p31"/>
            <p:cNvGrpSpPr/>
            <p:nvPr/>
          </p:nvGrpSpPr>
          <p:grpSpPr>
            <a:xfrm>
              <a:off x="7221944" y="3997406"/>
              <a:ext cx="6190407" cy="229871"/>
              <a:chOff x="1306050" y="3997325"/>
              <a:chExt cx="7837943" cy="291050"/>
            </a:xfrm>
          </p:grpSpPr>
          <p:sp>
            <p:nvSpPr>
              <p:cNvPr id="1953" name="Google Shape;1953;p31"/>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1"/>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1"/>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1"/>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1"/>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1"/>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59" name="Google Shape;1959;p31"/>
          <p:cNvGrpSpPr/>
          <p:nvPr/>
        </p:nvGrpSpPr>
        <p:grpSpPr>
          <a:xfrm rot="10800000">
            <a:off x="-758173" y="-436253"/>
            <a:ext cx="3741865" cy="6016006"/>
            <a:chOff x="4594175" y="578725"/>
            <a:chExt cx="2777100" cy="4464900"/>
          </a:xfrm>
        </p:grpSpPr>
        <p:sp>
          <p:nvSpPr>
            <p:cNvPr id="1960" name="Google Shape;1960;p31"/>
            <p:cNvSpPr/>
            <p:nvPr/>
          </p:nvSpPr>
          <p:spPr>
            <a:xfrm>
              <a:off x="7272800" y="3580725"/>
              <a:ext cx="98475" cy="115125"/>
            </a:xfrm>
            <a:custGeom>
              <a:avLst/>
              <a:gdLst/>
              <a:ahLst/>
              <a:cxnLst/>
              <a:rect l="l" t="t" r="r" b="b"/>
              <a:pathLst>
                <a:path w="3939" h="4605" extrusionOk="0">
                  <a:moveTo>
                    <a:pt x="2495" y="0"/>
                  </a:moveTo>
                  <a:lnTo>
                    <a:pt x="1" y="3615"/>
                  </a:lnTo>
                  <a:lnTo>
                    <a:pt x="1435" y="4605"/>
                  </a:lnTo>
                  <a:lnTo>
                    <a:pt x="3939" y="1000"/>
                  </a:lnTo>
                  <a:lnTo>
                    <a:pt x="24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1"/>
            <p:cNvSpPr/>
            <p:nvPr/>
          </p:nvSpPr>
          <p:spPr>
            <a:xfrm>
              <a:off x="7040050" y="4734375"/>
              <a:ext cx="117925" cy="84075"/>
            </a:xfrm>
            <a:custGeom>
              <a:avLst/>
              <a:gdLst/>
              <a:ahLst/>
              <a:cxnLst/>
              <a:rect l="l" t="t" r="r" b="b"/>
              <a:pathLst>
                <a:path w="4717" h="3363" extrusionOk="0">
                  <a:moveTo>
                    <a:pt x="698" y="0"/>
                  </a:moveTo>
                  <a:lnTo>
                    <a:pt x="1" y="1606"/>
                  </a:lnTo>
                  <a:lnTo>
                    <a:pt x="4020" y="3363"/>
                  </a:lnTo>
                  <a:lnTo>
                    <a:pt x="4717" y="1767"/>
                  </a:lnTo>
                  <a:lnTo>
                    <a:pt x="6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1"/>
            <p:cNvSpPr/>
            <p:nvPr/>
          </p:nvSpPr>
          <p:spPr>
            <a:xfrm>
              <a:off x="6712150" y="4509200"/>
              <a:ext cx="50250" cy="112350"/>
            </a:xfrm>
            <a:custGeom>
              <a:avLst/>
              <a:gdLst/>
              <a:ahLst/>
              <a:cxnLst/>
              <a:rect l="l" t="t" r="r" b="b"/>
              <a:pathLst>
                <a:path w="2010" h="4494" extrusionOk="0">
                  <a:moveTo>
                    <a:pt x="273" y="0"/>
                  </a:moveTo>
                  <a:lnTo>
                    <a:pt x="0" y="4393"/>
                  </a:lnTo>
                  <a:lnTo>
                    <a:pt x="1747" y="4494"/>
                  </a:lnTo>
                  <a:lnTo>
                    <a:pt x="201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1"/>
            <p:cNvSpPr/>
            <p:nvPr/>
          </p:nvSpPr>
          <p:spPr>
            <a:xfrm>
              <a:off x="5988400" y="4931275"/>
              <a:ext cx="50525" cy="112350"/>
            </a:xfrm>
            <a:custGeom>
              <a:avLst/>
              <a:gdLst/>
              <a:ahLst/>
              <a:cxnLst/>
              <a:rect l="l" t="t" r="r" b="b"/>
              <a:pathLst>
                <a:path w="2021" h="4494" extrusionOk="0">
                  <a:moveTo>
                    <a:pt x="273" y="0"/>
                  </a:moveTo>
                  <a:lnTo>
                    <a:pt x="1" y="4383"/>
                  </a:lnTo>
                  <a:lnTo>
                    <a:pt x="1748" y="4494"/>
                  </a:lnTo>
                  <a:lnTo>
                    <a:pt x="202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1"/>
            <p:cNvSpPr/>
            <p:nvPr/>
          </p:nvSpPr>
          <p:spPr>
            <a:xfrm>
              <a:off x="6647775" y="3763500"/>
              <a:ext cx="118425" cy="82825"/>
            </a:xfrm>
            <a:custGeom>
              <a:avLst/>
              <a:gdLst/>
              <a:ahLst/>
              <a:cxnLst/>
              <a:rect l="l" t="t" r="r" b="b"/>
              <a:pathLst>
                <a:path w="4737" h="3313" extrusionOk="0">
                  <a:moveTo>
                    <a:pt x="677" y="0"/>
                  </a:moveTo>
                  <a:lnTo>
                    <a:pt x="0" y="1616"/>
                  </a:lnTo>
                  <a:lnTo>
                    <a:pt x="4060" y="3312"/>
                  </a:lnTo>
                  <a:lnTo>
                    <a:pt x="4736" y="1696"/>
                  </a:lnTo>
                  <a:lnTo>
                    <a:pt x="6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1"/>
            <p:cNvSpPr/>
            <p:nvPr/>
          </p:nvSpPr>
          <p:spPr>
            <a:xfrm>
              <a:off x="6832300" y="3966950"/>
              <a:ext cx="107325" cy="109575"/>
            </a:xfrm>
            <a:custGeom>
              <a:avLst/>
              <a:gdLst/>
              <a:ahLst/>
              <a:cxnLst/>
              <a:rect l="l" t="t" r="r" b="b"/>
              <a:pathLst>
                <a:path w="4293" h="4383" extrusionOk="0">
                  <a:moveTo>
                    <a:pt x="1263" y="1"/>
                  </a:moveTo>
                  <a:lnTo>
                    <a:pt x="1" y="1202"/>
                  </a:lnTo>
                  <a:lnTo>
                    <a:pt x="3030" y="4383"/>
                  </a:lnTo>
                  <a:lnTo>
                    <a:pt x="4292" y="3181"/>
                  </a:lnTo>
                  <a:lnTo>
                    <a:pt x="12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1"/>
            <p:cNvSpPr/>
            <p:nvPr/>
          </p:nvSpPr>
          <p:spPr>
            <a:xfrm>
              <a:off x="5728900" y="1099750"/>
              <a:ext cx="107825" cy="109350"/>
            </a:xfrm>
            <a:custGeom>
              <a:avLst/>
              <a:gdLst/>
              <a:ahLst/>
              <a:cxnLst/>
              <a:rect l="l" t="t" r="r" b="b"/>
              <a:pathLst>
                <a:path w="4313" h="4374" extrusionOk="0">
                  <a:moveTo>
                    <a:pt x="3060" y="1"/>
                  </a:moveTo>
                  <a:lnTo>
                    <a:pt x="0" y="3161"/>
                  </a:lnTo>
                  <a:lnTo>
                    <a:pt x="1263" y="4373"/>
                  </a:lnTo>
                  <a:lnTo>
                    <a:pt x="4312" y="1213"/>
                  </a:lnTo>
                  <a:lnTo>
                    <a:pt x="30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1"/>
            <p:cNvSpPr/>
            <p:nvPr/>
          </p:nvSpPr>
          <p:spPr>
            <a:xfrm>
              <a:off x="5288400" y="1057100"/>
              <a:ext cx="118150" cy="82075"/>
            </a:xfrm>
            <a:custGeom>
              <a:avLst/>
              <a:gdLst/>
              <a:ahLst/>
              <a:cxnLst/>
              <a:rect l="l" t="t" r="r" b="b"/>
              <a:pathLst>
                <a:path w="4726" h="3283" extrusionOk="0">
                  <a:moveTo>
                    <a:pt x="4069" y="0"/>
                  </a:moveTo>
                  <a:lnTo>
                    <a:pt x="0" y="1667"/>
                  </a:lnTo>
                  <a:lnTo>
                    <a:pt x="667" y="3282"/>
                  </a:lnTo>
                  <a:lnTo>
                    <a:pt x="4726" y="1616"/>
                  </a:lnTo>
                  <a:lnTo>
                    <a:pt x="40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1"/>
            <p:cNvSpPr/>
            <p:nvPr/>
          </p:nvSpPr>
          <p:spPr>
            <a:xfrm>
              <a:off x="5408550" y="779175"/>
              <a:ext cx="106300" cy="110325"/>
            </a:xfrm>
            <a:custGeom>
              <a:avLst/>
              <a:gdLst/>
              <a:ahLst/>
              <a:cxnLst/>
              <a:rect l="l" t="t" r="r" b="b"/>
              <a:pathLst>
                <a:path w="4252" h="4413" extrusionOk="0">
                  <a:moveTo>
                    <a:pt x="1283" y="0"/>
                  </a:moveTo>
                  <a:lnTo>
                    <a:pt x="1" y="1171"/>
                  </a:lnTo>
                  <a:lnTo>
                    <a:pt x="2959" y="4413"/>
                  </a:lnTo>
                  <a:lnTo>
                    <a:pt x="4252" y="3231"/>
                  </a:lnTo>
                  <a:lnTo>
                    <a:pt x="12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1"/>
            <p:cNvSpPr/>
            <p:nvPr/>
          </p:nvSpPr>
          <p:spPr>
            <a:xfrm>
              <a:off x="6154000" y="626950"/>
              <a:ext cx="106300" cy="110325"/>
            </a:xfrm>
            <a:custGeom>
              <a:avLst/>
              <a:gdLst/>
              <a:ahLst/>
              <a:cxnLst/>
              <a:rect l="l" t="t" r="r" b="b"/>
              <a:pathLst>
                <a:path w="4252" h="4413" extrusionOk="0">
                  <a:moveTo>
                    <a:pt x="1293" y="0"/>
                  </a:moveTo>
                  <a:lnTo>
                    <a:pt x="1" y="1172"/>
                  </a:lnTo>
                  <a:lnTo>
                    <a:pt x="2969" y="4413"/>
                  </a:lnTo>
                  <a:lnTo>
                    <a:pt x="4252" y="3231"/>
                  </a:lnTo>
                  <a:lnTo>
                    <a:pt x="1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1"/>
            <p:cNvSpPr/>
            <p:nvPr/>
          </p:nvSpPr>
          <p:spPr>
            <a:xfrm>
              <a:off x="6918900" y="1493300"/>
              <a:ext cx="111350" cy="105550"/>
            </a:xfrm>
            <a:custGeom>
              <a:avLst/>
              <a:gdLst/>
              <a:ahLst/>
              <a:cxnLst/>
              <a:rect l="l" t="t" r="r" b="b"/>
              <a:pathLst>
                <a:path w="4454" h="4222" extrusionOk="0">
                  <a:moveTo>
                    <a:pt x="1151" y="1"/>
                  </a:moveTo>
                  <a:lnTo>
                    <a:pt x="0" y="1314"/>
                  </a:lnTo>
                  <a:lnTo>
                    <a:pt x="3292" y="4222"/>
                  </a:lnTo>
                  <a:lnTo>
                    <a:pt x="4453" y="2909"/>
                  </a:lnTo>
                  <a:lnTo>
                    <a:pt x="11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1"/>
            <p:cNvSpPr/>
            <p:nvPr/>
          </p:nvSpPr>
          <p:spPr>
            <a:xfrm>
              <a:off x="7187750" y="3961900"/>
              <a:ext cx="111325" cy="105300"/>
            </a:xfrm>
            <a:custGeom>
              <a:avLst/>
              <a:gdLst/>
              <a:ahLst/>
              <a:cxnLst/>
              <a:rect l="l" t="t" r="r" b="b"/>
              <a:pathLst>
                <a:path w="4453" h="4212" extrusionOk="0">
                  <a:moveTo>
                    <a:pt x="1161" y="1"/>
                  </a:moveTo>
                  <a:lnTo>
                    <a:pt x="0" y="1313"/>
                  </a:lnTo>
                  <a:lnTo>
                    <a:pt x="3302" y="4211"/>
                  </a:lnTo>
                  <a:lnTo>
                    <a:pt x="4453" y="2909"/>
                  </a:lnTo>
                  <a:lnTo>
                    <a:pt x="1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1"/>
            <p:cNvSpPr/>
            <p:nvPr/>
          </p:nvSpPr>
          <p:spPr>
            <a:xfrm>
              <a:off x="6430175" y="1376175"/>
              <a:ext cx="85850" cy="117925"/>
            </a:xfrm>
            <a:custGeom>
              <a:avLst/>
              <a:gdLst/>
              <a:ahLst/>
              <a:cxnLst/>
              <a:rect l="l" t="t" r="r" b="b"/>
              <a:pathLst>
                <a:path w="3434" h="4717" extrusionOk="0">
                  <a:moveTo>
                    <a:pt x="1586" y="1"/>
                  </a:moveTo>
                  <a:lnTo>
                    <a:pt x="0" y="738"/>
                  </a:lnTo>
                  <a:lnTo>
                    <a:pt x="1848" y="4716"/>
                  </a:lnTo>
                  <a:lnTo>
                    <a:pt x="3433" y="397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1"/>
            <p:cNvSpPr/>
            <p:nvPr/>
          </p:nvSpPr>
          <p:spPr>
            <a:xfrm>
              <a:off x="7004975" y="953600"/>
              <a:ext cx="108575" cy="108575"/>
            </a:xfrm>
            <a:custGeom>
              <a:avLst/>
              <a:gdLst/>
              <a:ahLst/>
              <a:cxnLst/>
              <a:rect l="l" t="t" r="r" b="b"/>
              <a:pathLst>
                <a:path w="4343" h="4343" extrusionOk="0">
                  <a:moveTo>
                    <a:pt x="1232" y="0"/>
                  </a:moveTo>
                  <a:lnTo>
                    <a:pt x="0" y="1232"/>
                  </a:lnTo>
                  <a:lnTo>
                    <a:pt x="3100" y="4342"/>
                  </a:lnTo>
                  <a:lnTo>
                    <a:pt x="4342" y="3100"/>
                  </a:lnTo>
                  <a:lnTo>
                    <a:pt x="12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1"/>
            <p:cNvSpPr/>
            <p:nvPr/>
          </p:nvSpPr>
          <p:spPr>
            <a:xfrm>
              <a:off x="6735875" y="1146450"/>
              <a:ext cx="89375" cy="117675"/>
            </a:xfrm>
            <a:custGeom>
              <a:avLst/>
              <a:gdLst/>
              <a:ahLst/>
              <a:cxnLst/>
              <a:rect l="l" t="t" r="r" b="b"/>
              <a:pathLst>
                <a:path w="3575" h="4707" extrusionOk="0">
                  <a:moveTo>
                    <a:pt x="2030" y="1"/>
                  </a:moveTo>
                  <a:lnTo>
                    <a:pt x="0" y="3899"/>
                  </a:lnTo>
                  <a:lnTo>
                    <a:pt x="1545" y="4706"/>
                  </a:lnTo>
                  <a:lnTo>
                    <a:pt x="3575" y="819"/>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1"/>
            <p:cNvSpPr/>
            <p:nvPr/>
          </p:nvSpPr>
          <p:spPr>
            <a:xfrm>
              <a:off x="6728800" y="616100"/>
              <a:ext cx="89650" cy="117650"/>
            </a:xfrm>
            <a:custGeom>
              <a:avLst/>
              <a:gdLst/>
              <a:ahLst/>
              <a:cxnLst/>
              <a:rect l="l" t="t" r="r" b="b"/>
              <a:pathLst>
                <a:path w="3586" h="4706" extrusionOk="0">
                  <a:moveTo>
                    <a:pt x="2040" y="0"/>
                  </a:moveTo>
                  <a:lnTo>
                    <a:pt x="1" y="3888"/>
                  </a:lnTo>
                  <a:lnTo>
                    <a:pt x="1546" y="4705"/>
                  </a:lnTo>
                  <a:lnTo>
                    <a:pt x="3585" y="808"/>
                  </a:lnTo>
                  <a:lnTo>
                    <a:pt x="2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1"/>
            <p:cNvSpPr/>
            <p:nvPr/>
          </p:nvSpPr>
          <p:spPr>
            <a:xfrm>
              <a:off x="6349900" y="1975225"/>
              <a:ext cx="98975" cy="114875"/>
            </a:xfrm>
            <a:custGeom>
              <a:avLst/>
              <a:gdLst/>
              <a:ahLst/>
              <a:cxnLst/>
              <a:rect l="l" t="t" r="r" b="b"/>
              <a:pathLst>
                <a:path w="3959" h="4595" extrusionOk="0">
                  <a:moveTo>
                    <a:pt x="2525" y="0"/>
                  </a:moveTo>
                  <a:lnTo>
                    <a:pt x="0" y="3595"/>
                  </a:lnTo>
                  <a:lnTo>
                    <a:pt x="1434" y="4595"/>
                  </a:lnTo>
                  <a:lnTo>
                    <a:pt x="3959" y="1000"/>
                  </a:lnTo>
                  <a:lnTo>
                    <a:pt x="25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1"/>
            <p:cNvSpPr/>
            <p:nvPr/>
          </p:nvSpPr>
          <p:spPr>
            <a:xfrm>
              <a:off x="7216275" y="701425"/>
              <a:ext cx="98725" cy="115125"/>
            </a:xfrm>
            <a:custGeom>
              <a:avLst/>
              <a:gdLst/>
              <a:ahLst/>
              <a:cxnLst/>
              <a:rect l="l" t="t" r="r" b="b"/>
              <a:pathLst>
                <a:path w="3949" h="4605" extrusionOk="0">
                  <a:moveTo>
                    <a:pt x="2514" y="0"/>
                  </a:moveTo>
                  <a:lnTo>
                    <a:pt x="0" y="3605"/>
                  </a:lnTo>
                  <a:lnTo>
                    <a:pt x="1424" y="4604"/>
                  </a:lnTo>
                  <a:lnTo>
                    <a:pt x="3948" y="1000"/>
                  </a:lnTo>
                  <a:lnTo>
                    <a:pt x="25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1"/>
            <p:cNvSpPr/>
            <p:nvPr/>
          </p:nvSpPr>
          <p:spPr>
            <a:xfrm>
              <a:off x="6642225" y="1746500"/>
              <a:ext cx="116400" cy="94450"/>
            </a:xfrm>
            <a:custGeom>
              <a:avLst/>
              <a:gdLst/>
              <a:ahLst/>
              <a:cxnLst/>
              <a:rect l="l" t="t" r="r" b="b"/>
              <a:pathLst>
                <a:path w="4656" h="3778" extrusionOk="0">
                  <a:moveTo>
                    <a:pt x="3746" y="1"/>
                  </a:moveTo>
                  <a:lnTo>
                    <a:pt x="0" y="2283"/>
                  </a:lnTo>
                  <a:lnTo>
                    <a:pt x="909" y="3777"/>
                  </a:lnTo>
                  <a:lnTo>
                    <a:pt x="4655" y="148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1"/>
            <p:cNvSpPr/>
            <p:nvPr/>
          </p:nvSpPr>
          <p:spPr>
            <a:xfrm>
              <a:off x="7189250" y="2557075"/>
              <a:ext cx="116400" cy="94450"/>
            </a:xfrm>
            <a:custGeom>
              <a:avLst/>
              <a:gdLst/>
              <a:ahLst/>
              <a:cxnLst/>
              <a:rect l="l" t="t" r="r" b="b"/>
              <a:pathLst>
                <a:path w="4656" h="3778" extrusionOk="0">
                  <a:moveTo>
                    <a:pt x="3747" y="1"/>
                  </a:moveTo>
                  <a:lnTo>
                    <a:pt x="1" y="2283"/>
                  </a:lnTo>
                  <a:lnTo>
                    <a:pt x="909" y="3777"/>
                  </a:lnTo>
                  <a:lnTo>
                    <a:pt x="4656" y="1485"/>
                  </a:lnTo>
                  <a:lnTo>
                    <a:pt x="3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1"/>
            <p:cNvSpPr/>
            <p:nvPr/>
          </p:nvSpPr>
          <p:spPr>
            <a:xfrm>
              <a:off x="7198600" y="1955525"/>
              <a:ext cx="116400" cy="94700"/>
            </a:xfrm>
            <a:custGeom>
              <a:avLst/>
              <a:gdLst/>
              <a:ahLst/>
              <a:cxnLst/>
              <a:rect l="l" t="t" r="r" b="b"/>
              <a:pathLst>
                <a:path w="4656" h="3788" extrusionOk="0">
                  <a:moveTo>
                    <a:pt x="3746" y="1"/>
                  </a:moveTo>
                  <a:lnTo>
                    <a:pt x="0" y="2293"/>
                  </a:lnTo>
                  <a:lnTo>
                    <a:pt x="909" y="3787"/>
                  </a:lnTo>
                  <a:lnTo>
                    <a:pt x="4655" y="149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1"/>
            <p:cNvSpPr/>
            <p:nvPr/>
          </p:nvSpPr>
          <p:spPr>
            <a:xfrm>
              <a:off x="6600575" y="2251375"/>
              <a:ext cx="112850" cy="102025"/>
            </a:xfrm>
            <a:custGeom>
              <a:avLst/>
              <a:gdLst/>
              <a:ahLst/>
              <a:cxnLst/>
              <a:rect l="l" t="t" r="r" b="b"/>
              <a:pathLst>
                <a:path w="4514" h="4081" extrusionOk="0">
                  <a:moveTo>
                    <a:pt x="1081" y="1"/>
                  </a:moveTo>
                  <a:lnTo>
                    <a:pt x="0" y="1364"/>
                  </a:lnTo>
                  <a:lnTo>
                    <a:pt x="3423" y="4080"/>
                  </a:lnTo>
                  <a:lnTo>
                    <a:pt x="4514" y="2717"/>
                  </a:lnTo>
                  <a:lnTo>
                    <a:pt x="10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1"/>
            <p:cNvSpPr/>
            <p:nvPr/>
          </p:nvSpPr>
          <p:spPr>
            <a:xfrm>
              <a:off x="6147700" y="1077050"/>
              <a:ext cx="111350" cy="105525"/>
            </a:xfrm>
            <a:custGeom>
              <a:avLst/>
              <a:gdLst/>
              <a:ahLst/>
              <a:cxnLst/>
              <a:rect l="l" t="t" r="r" b="b"/>
              <a:pathLst>
                <a:path w="4454" h="4221" extrusionOk="0">
                  <a:moveTo>
                    <a:pt x="1151" y="0"/>
                  </a:moveTo>
                  <a:lnTo>
                    <a:pt x="0" y="1313"/>
                  </a:lnTo>
                  <a:lnTo>
                    <a:pt x="3292" y="4221"/>
                  </a:lnTo>
                  <a:lnTo>
                    <a:pt x="4453" y="2908"/>
                  </a:lnTo>
                  <a:lnTo>
                    <a:pt x="11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1"/>
            <p:cNvSpPr/>
            <p:nvPr/>
          </p:nvSpPr>
          <p:spPr>
            <a:xfrm>
              <a:off x="6413000" y="888725"/>
              <a:ext cx="104550" cy="111850"/>
            </a:xfrm>
            <a:custGeom>
              <a:avLst/>
              <a:gdLst/>
              <a:ahLst/>
              <a:cxnLst/>
              <a:rect l="l" t="t" r="r" b="b"/>
              <a:pathLst>
                <a:path w="4182" h="4474" extrusionOk="0">
                  <a:moveTo>
                    <a:pt x="2858" y="0"/>
                  </a:moveTo>
                  <a:lnTo>
                    <a:pt x="1" y="3343"/>
                  </a:lnTo>
                  <a:lnTo>
                    <a:pt x="1323" y="4474"/>
                  </a:lnTo>
                  <a:lnTo>
                    <a:pt x="4181" y="1141"/>
                  </a:lnTo>
                  <a:lnTo>
                    <a:pt x="28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1"/>
            <p:cNvSpPr/>
            <p:nvPr/>
          </p:nvSpPr>
          <p:spPr>
            <a:xfrm>
              <a:off x="7256150" y="1355475"/>
              <a:ext cx="104525" cy="111850"/>
            </a:xfrm>
            <a:custGeom>
              <a:avLst/>
              <a:gdLst/>
              <a:ahLst/>
              <a:cxnLst/>
              <a:rect l="l" t="t" r="r" b="b"/>
              <a:pathLst>
                <a:path w="4181" h="4474" extrusionOk="0">
                  <a:moveTo>
                    <a:pt x="2858" y="1"/>
                  </a:moveTo>
                  <a:lnTo>
                    <a:pt x="0" y="3343"/>
                  </a:lnTo>
                  <a:lnTo>
                    <a:pt x="1323" y="4474"/>
                  </a:lnTo>
                  <a:lnTo>
                    <a:pt x="4181" y="1142"/>
                  </a:lnTo>
                  <a:lnTo>
                    <a:pt x="2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1"/>
            <p:cNvSpPr/>
            <p:nvPr/>
          </p:nvSpPr>
          <p:spPr>
            <a:xfrm>
              <a:off x="5956350" y="800875"/>
              <a:ext cx="85850" cy="118175"/>
            </a:xfrm>
            <a:custGeom>
              <a:avLst/>
              <a:gdLst/>
              <a:ahLst/>
              <a:cxnLst/>
              <a:rect l="l" t="t" r="r" b="b"/>
              <a:pathLst>
                <a:path w="3434" h="4727" extrusionOk="0">
                  <a:moveTo>
                    <a:pt x="1586" y="0"/>
                  </a:moveTo>
                  <a:lnTo>
                    <a:pt x="0" y="738"/>
                  </a:lnTo>
                  <a:lnTo>
                    <a:pt x="1848" y="4726"/>
                  </a:lnTo>
                  <a:lnTo>
                    <a:pt x="3433" y="3989"/>
                  </a:lnTo>
                  <a:lnTo>
                    <a:pt x="15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1"/>
            <p:cNvSpPr/>
            <p:nvPr/>
          </p:nvSpPr>
          <p:spPr>
            <a:xfrm>
              <a:off x="5645600" y="578725"/>
              <a:ext cx="89625" cy="117400"/>
            </a:xfrm>
            <a:custGeom>
              <a:avLst/>
              <a:gdLst/>
              <a:ahLst/>
              <a:cxnLst/>
              <a:rect l="l" t="t" r="r" b="b"/>
              <a:pathLst>
                <a:path w="3585" h="4696" extrusionOk="0">
                  <a:moveTo>
                    <a:pt x="2040" y="1"/>
                  </a:moveTo>
                  <a:lnTo>
                    <a:pt x="0" y="3888"/>
                  </a:lnTo>
                  <a:lnTo>
                    <a:pt x="1555" y="4696"/>
                  </a:lnTo>
                  <a:lnTo>
                    <a:pt x="3585" y="808"/>
                  </a:lnTo>
                  <a:lnTo>
                    <a:pt x="2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1"/>
            <p:cNvSpPr/>
            <p:nvPr/>
          </p:nvSpPr>
          <p:spPr>
            <a:xfrm>
              <a:off x="6821700" y="1967900"/>
              <a:ext cx="111350" cy="105275"/>
            </a:xfrm>
            <a:custGeom>
              <a:avLst/>
              <a:gdLst/>
              <a:ahLst/>
              <a:cxnLst/>
              <a:rect l="l" t="t" r="r" b="b"/>
              <a:pathLst>
                <a:path w="4454" h="4211" extrusionOk="0">
                  <a:moveTo>
                    <a:pt x="1162" y="0"/>
                  </a:moveTo>
                  <a:lnTo>
                    <a:pt x="1" y="1313"/>
                  </a:lnTo>
                  <a:lnTo>
                    <a:pt x="3302" y="4211"/>
                  </a:lnTo>
                  <a:lnTo>
                    <a:pt x="4454" y="2898"/>
                  </a:lnTo>
                  <a:lnTo>
                    <a:pt x="11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1"/>
            <p:cNvSpPr/>
            <p:nvPr/>
          </p:nvSpPr>
          <p:spPr>
            <a:xfrm>
              <a:off x="5879850" y="1400150"/>
              <a:ext cx="85850" cy="117925"/>
            </a:xfrm>
            <a:custGeom>
              <a:avLst/>
              <a:gdLst/>
              <a:ahLst/>
              <a:cxnLst/>
              <a:rect l="l" t="t" r="r" b="b"/>
              <a:pathLst>
                <a:path w="3434" h="4717" extrusionOk="0">
                  <a:moveTo>
                    <a:pt x="1586" y="1"/>
                  </a:moveTo>
                  <a:lnTo>
                    <a:pt x="1" y="738"/>
                  </a:lnTo>
                  <a:lnTo>
                    <a:pt x="1849" y="4717"/>
                  </a:lnTo>
                  <a:lnTo>
                    <a:pt x="3434" y="398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1"/>
            <p:cNvSpPr/>
            <p:nvPr/>
          </p:nvSpPr>
          <p:spPr>
            <a:xfrm>
              <a:off x="6139875" y="1501900"/>
              <a:ext cx="108575" cy="108575"/>
            </a:xfrm>
            <a:custGeom>
              <a:avLst/>
              <a:gdLst/>
              <a:ahLst/>
              <a:cxnLst/>
              <a:rect l="l" t="t" r="r" b="b"/>
              <a:pathLst>
                <a:path w="4343" h="4343" extrusionOk="0">
                  <a:moveTo>
                    <a:pt x="3110" y="0"/>
                  </a:moveTo>
                  <a:lnTo>
                    <a:pt x="0" y="3110"/>
                  </a:lnTo>
                  <a:lnTo>
                    <a:pt x="1242" y="4342"/>
                  </a:lnTo>
                  <a:lnTo>
                    <a:pt x="4342" y="1232"/>
                  </a:lnTo>
                  <a:lnTo>
                    <a:pt x="31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1"/>
            <p:cNvSpPr/>
            <p:nvPr/>
          </p:nvSpPr>
          <p:spPr>
            <a:xfrm>
              <a:off x="6887850" y="3061700"/>
              <a:ext cx="116900" cy="68200"/>
            </a:xfrm>
            <a:custGeom>
              <a:avLst/>
              <a:gdLst/>
              <a:ahLst/>
              <a:cxnLst/>
              <a:rect l="l" t="t" r="r" b="b"/>
              <a:pathLst>
                <a:path w="4676" h="2728" extrusionOk="0">
                  <a:moveTo>
                    <a:pt x="404" y="1"/>
                  </a:moveTo>
                  <a:lnTo>
                    <a:pt x="0" y="1697"/>
                  </a:lnTo>
                  <a:lnTo>
                    <a:pt x="4271" y="2727"/>
                  </a:lnTo>
                  <a:lnTo>
                    <a:pt x="4675" y="1031"/>
                  </a:lnTo>
                  <a:lnTo>
                    <a:pt x="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1"/>
            <p:cNvSpPr/>
            <p:nvPr/>
          </p:nvSpPr>
          <p:spPr>
            <a:xfrm>
              <a:off x="6480650" y="2661100"/>
              <a:ext cx="113875" cy="101250"/>
            </a:xfrm>
            <a:custGeom>
              <a:avLst/>
              <a:gdLst/>
              <a:ahLst/>
              <a:cxnLst/>
              <a:rect l="l" t="t" r="r" b="b"/>
              <a:pathLst>
                <a:path w="4555" h="4050" extrusionOk="0">
                  <a:moveTo>
                    <a:pt x="1061" y="0"/>
                  </a:moveTo>
                  <a:lnTo>
                    <a:pt x="1" y="1394"/>
                  </a:lnTo>
                  <a:lnTo>
                    <a:pt x="3495" y="4049"/>
                  </a:lnTo>
                  <a:lnTo>
                    <a:pt x="4555" y="2666"/>
                  </a:lnTo>
                  <a:lnTo>
                    <a:pt x="10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1"/>
            <p:cNvSpPr/>
            <p:nvPr/>
          </p:nvSpPr>
          <p:spPr>
            <a:xfrm>
              <a:off x="6774750" y="2652500"/>
              <a:ext cx="74000" cy="117675"/>
            </a:xfrm>
            <a:custGeom>
              <a:avLst/>
              <a:gdLst/>
              <a:ahLst/>
              <a:cxnLst/>
              <a:rect l="l" t="t" r="r" b="b"/>
              <a:pathLst>
                <a:path w="2960" h="4707" extrusionOk="0">
                  <a:moveTo>
                    <a:pt x="1293" y="1"/>
                  </a:moveTo>
                  <a:lnTo>
                    <a:pt x="0" y="4191"/>
                  </a:lnTo>
                  <a:lnTo>
                    <a:pt x="1667" y="4706"/>
                  </a:lnTo>
                  <a:lnTo>
                    <a:pt x="2959" y="516"/>
                  </a:lnTo>
                  <a:lnTo>
                    <a:pt x="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1"/>
            <p:cNvSpPr/>
            <p:nvPr/>
          </p:nvSpPr>
          <p:spPr>
            <a:xfrm>
              <a:off x="5358075" y="4848975"/>
              <a:ext cx="64125" cy="116150"/>
            </a:xfrm>
            <a:custGeom>
              <a:avLst/>
              <a:gdLst/>
              <a:ahLst/>
              <a:cxnLst/>
              <a:rect l="l" t="t" r="r" b="b"/>
              <a:pathLst>
                <a:path w="2565" h="4646" extrusionOk="0">
                  <a:moveTo>
                    <a:pt x="848" y="0"/>
                  </a:moveTo>
                  <a:lnTo>
                    <a:pt x="0" y="4312"/>
                  </a:lnTo>
                  <a:lnTo>
                    <a:pt x="1717" y="4645"/>
                  </a:lnTo>
                  <a:lnTo>
                    <a:pt x="2565" y="334"/>
                  </a:lnTo>
                  <a:lnTo>
                    <a:pt x="8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1"/>
            <p:cNvSpPr/>
            <p:nvPr/>
          </p:nvSpPr>
          <p:spPr>
            <a:xfrm>
              <a:off x="6355200" y="3962925"/>
              <a:ext cx="98475" cy="115125"/>
            </a:xfrm>
            <a:custGeom>
              <a:avLst/>
              <a:gdLst/>
              <a:ahLst/>
              <a:cxnLst/>
              <a:rect l="l" t="t" r="r" b="b"/>
              <a:pathLst>
                <a:path w="3939" h="4605" extrusionOk="0">
                  <a:moveTo>
                    <a:pt x="2494" y="0"/>
                  </a:moveTo>
                  <a:lnTo>
                    <a:pt x="0" y="3605"/>
                  </a:lnTo>
                  <a:lnTo>
                    <a:pt x="1434" y="4605"/>
                  </a:lnTo>
                  <a:lnTo>
                    <a:pt x="3938" y="990"/>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1"/>
            <p:cNvSpPr/>
            <p:nvPr/>
          </p:nvSpPr>
          <p:spPr>
            <a:xfrm>
              <a:off x="6350650" y="4351675"/>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1"/>
            <p:cNvSpPr/>
            <p:nvPr/>
          </p:nvSpPr>
          <p:spPr>
            <a:xfrm>
              <a:off x="6568250" y="4934050"/>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1"/>
            <p:cNvSpPr/>
            <p:nvPr/>
          </p:nvSpPr>
          <p:spPr>
            <a:xfrm>
              <a:off x="5433800" y="4340050"/>
              <a:ext cx="112850" cy="52550"/>
            </a:xfrm>
            <a:custGeom>
              <a:avLst/>
              <a:gdLst/>
              <a:ahLst/>
              <a:cxnLst/>
              <a:rect l="l" t="t" r="r" b="b"/>
              <a:pathLst>
                <a:path w="4514" h="2102" extrusionOk="0">
                  <a:moveTo>
                    <a:pt x="142" y="1"/>
                  </a:moveTo>
                  <a:lnTo>
                    <a:pt x="0" y="1748"/>
                  </a:lnTo>
                  <a:lnTo>
                    <a:pt x="4383" y="2101"/>
                  </a:lnTo>
                  <a:lnTo>
                    <a:pt x="4514" y="354"/>
                  </a:lnTo>
                  <a:lnTo>
                    <a:pt x="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1"/>
            <p:cNvSpPr/>
            <p:nvPr/>
          </p:nvSpPr>
          <p:spPr>
            <a:xfrm>
              <a:off x="5880875" y="4329700"/>
              <a:ext cx="99975" cy="114650"/>
            </a:xfrm>
            <a:custGeom>
              <a:avLst/>
              <a:gdLst/>
              <a:ahLst/>
              <a:cxnLst/>
              <a:rect l="l" t="t" r="r" b="b"/>
              <a:pathLst>
                <a:path w="3999" h="4586" extrusionOk="0">
                  <a:moveTo>
                    <a:pt x="2595" y="1"/>
                  </a:moveTo>
                  <a:lnTo>
                    <a:pt x="0" y="3555"/>
                  </a:lnTo>
                  <a:lnTo>
                    <a:pt x="1414" y="4585"/>
                  </a:lnTo>
                  <a:lnTo>
                    <a:pt x="3999" y="1031"/>
                  </a:lnTo>
                  <a:lnTo>
                    <a:pt x="25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1"/>
            <p:cNvSpPr/>
            <p:nvPr/>
          </p:nvSpPr>
          <p:spPr>
            <a:xfrm>
              <a:off x="4652750" y="4274425"/>
              <a:ext cx="112875" cy="52525"/>
            </a:xfrm>
            <a:custGeom>
              <a:avLst/>
              <a:gdLst/>
              <a:ahLst/>
              <a:cxnLst/>
              <a:rect l="l" t="t" r="r" b="b"/>
              <a:pathLst>
                <a:path w="4515" h="2101" extrusionOk="0">
                  <a:moveTo>
                    <a:pt x="142" y="0"/>
                  </a:moveTo>
                  <a:lnTo>
                    <a:pt x="1" y="1747"/>
                  </a:lnTo>
                  <a:lnTo>
                    <a:pt x="4373" y="2101"/>
                  </a:lnTo>
                  <a:lnTo>
                    <a:pt x="4514" y="354"/>
                  </a:lnTo>
                  <a:lnTo>
                    <a:pt x="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1"/>
            <p:cNvSpPr/>
            <p:nvPr/>
          </p:nvSpPr>
          <p:spPr>
            <a:xfrm>
              <a:off x="4921100" y="4629100"/>
              <a:ext cx="113875" cy="101000"/>
            </a:xfrm>
            <a:custGeom>
              <a:avLst/>
              <a:gdLst/>
              <a:ahLst/>
              <a:cxnLst/>
              <a:rect l="l" t="t" r="r" b="b"/>
              <a:pathLst>
                <a:path w="4555" h="4040" extrusionOk="0">
                  <a:moveTo>
                    <a:pt x="3504" y="0"/>
                  </a:moveTo>
                  <a:lnTo>
                    <a:pt x="0" y="2646"/>
                  </a:lnTo>
                  <a:lnTo>
                    <a:pt x="1061" y="4039"/>
                  </a:lnTo>
                  <a:lnTo>
                    <a:pt x="4554" y="1394"/>
                  </a:lnTo>
                  <a:lnTo>
                    <a:pt x="35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1"/>
            <p:cNvSpPr/>
            <p:nvPr/>
          </p:nvSpPr>
          <p:spPr>
            <a:xfrm>
              <a:off x="5623625" y="4190875"/>
              <a:ext cx="117425" cy="90400"/>
            </a:xfrm>
            <a:custGeom>
              <a:avLst/>
              <a:gdLst/>
              <a:ahLst/>
              <a:cxnLst/>
              <a:rect l="l" t="t" r="r" b="b"/>
              <a:pathLst>
                <a:path w="4697" h="3616" extrusionOk="0">
                  <a:moveTo>
                    <a:pt x="829" y="0"/>
                  </a:moveTo>
                  <a:lnTo>
                    <a:pt x="1" y="1535"/>
                  </a:lnTo>
                  <a:lnTo>
                    <a:pt x="3868" y="3615"/>
                  </a:lnTo>
                  <a:lnTo>
                    <a:pt x="4696" y="2080"/>
                  </a:lnTo>
                  <a:lnTo>
                    <a:pt x="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1"/>
            <p:cNvSpPr/>
            <p:nvPr/>
          </p:nvSpPr>
          <p:spPr>
            <a:xfrm>
              <a:off x="5002625" y="4391800"/>
              <a:ext cx="117425" cy="90400"/>
            </a:xfrm>
            <a:custGeom>
              <a:avLst/>
              <a:gdLst/>
              <a:ahLst/>
              <a:cxnLst/>
              <a:rect l="l" t="t" r="r" b="b"/>
              <a:pathLst>
                <a:path w="4697" h="3616" extrusionOk="0">
                  <a:moveTo>
                    <a:pt x="829" y="1"/>
                  </a:moveTo>
                  <a:lnTo>
                    <a:pt x="1" y="1536"/>
                  </a:lnTo>
                  <a:lnTo>
                    <a:pt x="3868" y="3616"/>
                  </a:lnTo>
                  <a:lnTo>
                    <a:pt x="4696" y="2081"/>
                  </a:lnTo>
                  <a:lnTo>
                    <a:pt x="8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1"/>
            <p:cNvSpPr/>
            <p:nvPr/>
          </p:nvSpPr>
          <p:spPr>
            <a:xfrm>
              <a:off x="4594175" y="4763900"/>
              <a:ext cx="118175" cy="80800"/>
            </a:xfrm>
            <a:custGeom>
              <a:avLst/>
              <a:gdLst/>
              <a:ahLst/>
              <a:cxnLst/>
              <a:rect l="l" t="t" r="r" b="b"/>
              <a:pathLst>
                <a:path w="4727" h="3232" extrusionOk="0">
                  <a:moveTo>
                    <a:pt x="647" y="1"/>
                  </a:moveTo>
                  <a:lnTo>
                    <a:pt x="1" y="1626"/>
                  </a:lnTo>
                  <a:lnTo>
                    <a:pt x="4090" y="3232"/>
                  </a:lnTo>
                  <a:lnTo>
                    <a:pt x="4727" y="1606"/>
                  </a:lnTo>
                  <a:lnTo>
                    <a:pt x="6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1"/>
            <p:cNvSpPr/>
            <p:nvPr/>
          </p:nvSpPr>
          <p:spPr>
            <a:xfrm>
              <a:off x="5416125" y="4546550"/>
              <a:ext cx="58850" cy="114875"/>
            </a:xfrm>
            <a:custGeom>
              <a:avLst/>
              <a:gdLst/>
              <a:ahLst/>
              <a:cxnLst/>
              <a:rect l="l" t="t" r="r" b="b"/>
              <a:pathLst>
                <a:path w="2354" h="4595" extrusionOk="0">
                  <a:moveTo>
                    <a:pt x="616" y="1"/>
                  </a:moveTo>
                  <a:lnTo>
                    <a:pt x="1" y="434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1"/>
            <p:cNvSpPr/>
            <p:nvPr/>
          </p:nvSpPr>
          <p:spPr>
            <a:xfrm>
              <a:off x="5211150" y="4145675"/>
              <a:ext cx="102775" cy="113125"/>
            </a:xfrm>
            <a:custGeom>
              <a:avLst/>
              <a:gdLst/>
              <a:ahLst/>
              <a:cxnLst/>
              <a:rect l="l" t="t" r="r" b="b"/>
              <a:pathLst>
                <a:path w="4111" h="4525" extrusionOk="0">
                  <a:moveTo>
                    <a:pt x="1364" y="1"/>
                  </a:moveTo>
                  <a:lnTo>
                    <a:pt x="0" y="1091"/>
                  </a:lnTo>
                  <a:lnTo>
                    <a:pt x="2737" y="4524"/>
                  </a:lnTo>
                  <a:lnTo>
                    <a:pt x="4110" y="3434"/>
                  </a:lnTo>
                  <a:lnTo>
                    <a:pt x="1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1"/>
            <p:cNvSpPr/>
            <p:nvPr/>
          </p:nvSpPr>
          <p:spPr>
            <a:xfrm>
              <a:off x="4687850" y="4469300"/>
              <a:ext cx="58825" cy="114900"/>
            </a:xfrm>
            <a:custGeom>
              <a:avLst/>
              <a:gdLst/>
              <a:ahLst/>
              <a:cxnLst/>
              <a:rect l="l" t="t" r="r" b="b"/>
              <a:pathLst>
                <a:path w="2353" h="4596" extrusionOk="0">
                  <a:moveTo>
                    <a:pt x="616" y="1"/>
                  </a:moveTo>
                  <a:lnTo>
                    <a:pt x="0" y="435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1"/>
            <p:cNvSpPr/>
            <p:nvPr/>
          </p:nvSpPr>
          <p:spPr>
            <a:xfrm>
              <a:off x="6327675" y="3632725"/>
              <a:ext cx="64150" cy="116400"/>
            </a:xfrm>
            <a:custGeom>
              <a:avLst/>
              <a:gdLst/>
              <a:ahLst/>
              <a:cxnLst/>
              <a:rect l="l" t="t" r="r" b="b"/>
              <a:pathLst>
                <a:path w="2566" h="4656" extrusionOk="0">
                  <a:moveTo>
                    <a:pt x="849" y="1"/>
                  </a:moveTo>
                  <a:lnTo>
                    <a:pt x="1" y="4312"/>
                  </a:lnTo>
                  <a:lnTo>
                    <a:pt x="1717" y="4655"/>
                  </a:lnTo>
                  <a:lnTo>
                    <a:pt x="2565" y="344"/>
                  </a:lnTo>
                  <a:lnTo>
                    <a:pt x="8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1"/>
            <p:cNvSpPr/>
            <p:nvPr/>
          </p:nvSpPr>
          <p:spPr>
            <a:xfrm>
              <a:off x="6478375" y="3420425"/>
              <a:ext cx="98225" cy="114875"/>
            </a:xfrm>
            <a:custGeom>
              <a:avLst/>
              <a:gdLst/>
              <a:ahLst/>
              <a:cxnLst/>
              <a:rect l="l" t="t" r="r" b="b"/>
              <a:pathLst>
                <a:path w="3929" h="4595" extrusionOk="0">
                  <a:moveTo>
                    <a:pt x="2505" y="0"/>
                  </a:moveTo>
                  <a:lnTo>
                    <a:pt x="1" y="3605"/>
                  </a:lnTo>
                  <a:lnTo>
                    <a:pt x="1425" y="4595"/>
                  </a:lnTo>
                  <a:lnTo>
                    <a:pt x="3929" y="990"/>
                  </a:lnTo>
                  <a:lnTo>
                    <a:pt x="25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1"/>
            <p:cNvSpPr/>
            <p:nvPr/>
          </p:nvSpPr>
          <p:spPr>
            <a:xfrm>
              <a:off x="6371350" y="3112450"/>
              <a:ext cx="111850" cy="49000"/>
            </a:xfrm>
            <a:custGeom>
              <a:avLst/>
              <a:gdLst/>
              <a:ahLst/>
              <a:cxnLst/>
              <a:rect l="l" t="t" r="r" b="b"/>
              <a:pathLst>
                <a:path w="4474" h="1960" extrusionOk="0">
                  <a:moveTo>
                    <a:pt x="4393" y="1"/>
                  </a:moveTo>
                  <a:lnTo>
                    <a:pt x="1" y="213"/>
                  </a:lnTo>
                  <a:lnTo>
                    <a:pt x="91" y="1959"/>
                  </a:lnTo>
                  <a:lnTo>
                    <a:pt x="4474" y="173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1"/>
            <p:cNvSpPr/>
            <p:nvPr/>
          </p:nvSpPr>
          <p:spPr>
            <a:xfrm>
              <a:off x="7052925" y="3360350"/>
              <a:ext cx="63900" cy="116400"/>
            </a:xfrm>
            <a:custGeom>
              <a:avLst/>
              <a:gdLst/>
              <a:ahLst/>
              <a:cxnLst/>
              <a:rect l="l" t="t" r="r" b="b"/>
              <a:pathLst>
                <a:path w="2556" h="4656" extrusionOk="0">
                  <a:moveTo>
                    <a:pt x="849" y="0"/>
                  </a:moveTo>
                  <a:lnTo>
                    <a:pt x="1" y="4312"/>
                  </a:lnTo>
                  <a:lnTo>
                    <a:pt x="1718" y="4655"/>
                  </a:lnTo>
                  <a:lnTo>
                    <a:pt x="2556" y="344"/>
                  </a:lnTo>
                  <a:lnTo>
                    <a:pt x="8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1"/>
            <p:cNvSpPr/>
            <p:nvPr/>
          </p:nvSpPr>
          <p:spPr>
            <a:xfrm>
              <a:off x="6772225" y="4249925"/>
              <a:ext cx="117400" cy="69950"/>
            </a:xfrm>
            <a:custGeom>
              <a:avLst/>
              <a:gdLst/>
              <a:ahLst/>
              <a:cxnLst/>
              <a:rect l="l" t="t" r="r" b="b"/>
              <a:pathLst>
                <a:path w="4696" h="2798" extrusionOk="0">
                  <a:moveTo>
                    <a:pt x="445" y="1"/>
                  </a:moveTo>
                  <a:lnTo>
                    <a:pt x="0" y="1697"/>
                  </a:lnTo>
                  <a:lnTo>
                    <a:pt x="4262" y="2798"/>
                  </a:lnTo>
                  <a:lnTo>
                    <a:pt x="4696" y="1102"/>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1"/>
            <p:cNvSpPr/>
            <p:nvPr/>
          </p:nvSpPr>
          <p:spPr>
            <a:xfrm>
              <a:off x="5910150" y="4626825"/>
              <a:ext cx="117400" cy="69950"/>
            </a:xfrm>
            <a:custGeom>
              <a:avLst/>
              <a:gdLst/>
              <a:ahLst/>
              <a:cxnLst/>
              <a:rect l="l" t="t" r="r" b="b"/>
              <a:pathLst>
                <a:path w="4696" h="2798" extrusionOk="0">
                  <a:moveTo>
                    <a:pt x="445" y="1"/>
                  </a:moveTo>
                  <a:lnTo>
                    <a:pt x="0" y="1687"/>
                  </a:lnTo>
                  <a:lnTo>
                    <a:pt x="4251" y="2798"/>
                  </a:lnTo>
                  <a:lnTo>
                    <a:pt x="4696" y="1101"/>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 name="Google Shape;2013;p31"/>
          <p:cNvGrpSpPr/>
          <p:nvPr/>
        </p:nvGrpSpPr>
        <p:grpSpPr>
          <a:xfrm rot="10800000">
            <a:off x="6229702" y="-443900"/>
            <a:ext cx="3672473" cy="6031299"/>
            <a:chOff x="237850" y="660025"/>
            <a:chExt cx="2725600" cy="4476250"/>
          </a:xfrm>
        </p:grpSpPr>
        <p:sp>
          <p:nvSpPr>
            <p:cNvPr id="2014" name="Google Shape;2014;p31"/>
            <p:cNvSpPr/>
            <p:nvPr/>
          </p:nvSpPr>
          <p:spPr>
            <a:xfrm>
              <a:off x="582175" y="3663275"/>
              <a:ext cx="109600" cy="43700"/>
            </a:xfrm>
            <a:custGeom>
              <a:avLst/>
              <a:gdLst/>
              <a:ahLst/>
              <a:cxnLst/>
              <a:rect l="l" t="t" r="r" b="b"/>
              <a:pathLst>
                <a:path w="4384" h="1748" extrusionOk="0">
                  <a:moveTo>
                    <a:pt x="1" y="0"/>
                  </a:moveTo>
                  <a:lnTo>
                    <a:pt x="1" y="1747"/>
                  </a:lnTo>
                  <a:lnTo>
                    <a:pt x="4383"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1"/>
            <p:cNvSpPr/>
            <p:nvPr/>
          </p:nvSpPr>
          <p:spPr>
            <a:xfrm>
              <a:off x="1258975" y="4396100"/>
              <a:ext cx="117900" cy="84350"/>
            </a:xfrm>
            <a:custGeom>
              <a:avLst/>
              <a:gdLst/>
              <a:ahLst/>
              <a:cxnLst/>
              <a:rect l="l" t="t" r="r" b="b"/>
              <a:pathLst>
                <a:path w="4716" h="3374" extrusionOk="0">
                  <a:moveTo>
                    <a:pt x="697" y="0"/>
                  </a:moveTo>
                  <a:lnTo>
                    <a:pt x="0" y="1606"/>
                  </a:lnTo>
                  <a:lnTo>
                    <a:pt x="4019" y="3373"/>
                  </a:lnTo>
                  <a:lnTo>
                    <a:pt x="4716" y="1768"/>
                  </a:lnTo>
                  <a:lnTo>
                    <a:pt x="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1"/>
            <p:cNvSpPr/>
            <p:nvPr/>
          </p:nvSpPr>
          <p:spPr>
            <a:xfrm>
              <a:off x="1939550" y="4427400"/>
              <a:ext cx="114375" cy="100250"/>
            </a:xfrm>
            <a:custGeom>
              <a:avLst/>
              <a:gdLst/>
              <a:ahLst/>
              <a:cxnLst/>
              <a:rect l="l" t="t" r="r" b="b"/>
              <a:pathLst>
                <a:path w="4575" h="4010" extrusionOk="0">
                  <a:moveTo>
                    <a:pt x="3534" y="1"/>
                  </a:moveTo>
                  <a:lnTo>
                    <a:pt x="0" y="2606"/>
                  </a:lnTo>
                  <a:lnTo>
                    <a:pt x="1040" y="4009"/>
                  </a:lnTo>
                  <a:lnTo>
                    <a:pt x="4575" y="1404"/>
                  </a:lnTo>
                  <a:lnTo>
                    <a:pt x="35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1"/>
            <p:cNvSpPr/>
            <p:nvPr/>
          </p:nvSpPr>
          <p:spPr>
            <a:xfrm>
              <a:off x="2849075" y="4371875"/>
              <a:ext cx="114375" cy="100225"/>
            </a:xfrm>
            <a:custGeom>
              <a:avLst/>
              <a:gdLst/>
              <a:ahLst/>
              <a:cxnLst/>
              <a:rect l="l" t="t" r="r" b="b"/>
              <a:pathLst>
                <a:path w="4575" h="4009" extrusionOk="0">
                  <a:moveTo>
                    <a:pt x="3535" y="0"/>
                  </a:moveTo>
                  <a:lnTo>
                    <a:pt x="1" y="2605"/>
                  </a:lnTo>
                  <a:lnTo>
                    <a:pt x="1041" y="4009"/>
                  </a:lnTo>
                  <a:lnTo>
                    <a:pt x="4575" y="1404"/>
                  </a:lnTo>
                  <a:lnTo>
                    <a:pt x="3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1"/>
            <p:cNvSpPr/>
            <p:nvPr/>
          </p:nvSpPr>
          <p:spPr>
            <a:xfrm>
              <a:off x="2286400" y="4685900"/>
              <a:ext cx="43700" cy="109825"/>
            </a:xfrm>
            <a:custGeom>
              <a:avLst/>
              <a:gdLst/>
              <a:ahLst/>
              <a:cxnLst/>
              <a:rect l="l" t="t" r="r" b="b"/>
              <a:pathLst>
                <a:path w="1748" h="4393" extrusionOk="0">
                  <a:moveTo>
                    <a:pt x="0" y="0"/>
                  </a:moveTo>
                  <a:lnTo>
                    <a:pt x="0" y="4393"/>
                  </a:lnTo>
                  <a:lnTo>
                    <a:pt x="1747" y="4393"/>
                  </a:lnTo>
                  <a:lnTo>
                    <a:pt x="17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1"/>
            <p:cNvSpPr/>
            <p:nvPr/>
          </p:nvSpPr>
          <p:spPr>
            <a:xfrm>
              <a:off x="2641575" y="4923950"/>
              <a:ext cx="118175" cy="82325"/>
            </a:xfrm>
            <a:custGeom>
              <a:avLst/>
              <a:gdLst/>
              <a:ahLst/>
              <a:cxnLst/>
              <a:rect l="l" t="t" r="r" b="b"/>
              <a:pathLst>
                <a:path w="4727" h="3293" extrusionOk="0">
                  <a:moveTo>
                    <a:pt x="657" y="0"/>
                  </a:moveTo>
                  <a:lnTo>
                    <a:pt x="1" y="1626"/>
                  </a:lnTo>
                  <a:lnTo>
                    <a:pt x="4060" y="3292"/>
                  </a:lnTo>
                  <a:lnTo>
                    <a:pt x="4726" y="1677"/>
                  </a:lnTo>
                  <a:lnTo>
                    <a:pt x="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1"/>
            <p:cNvSpPr/>
            <p:nvPr/>
          </p:nvSpPr>
          <p:spPr>
            <a:xfrm>
              <a:off x="539025" y="2920600"/>
              <a:ext cx="118150" cy="84075"/>
            </a:xfrm>
            <a:custGeom>
              <a:avLst/>
              <a:gdLst/>
              <a:ahLst/>
              <a:cxnLst/>
              <a:rect l="l" t="t" r="r" b="b"/>
              <a:pathLst>
                <a:path w="4726" h="3363" extrusionOk="0">
                  <a:moveTo>
                    <a:pt x="707" y="0"/>
                  </a:moveTo>
                  <a:lnTo>
                    <a:pt x="0" y="1596"/>
                  </a:lnTo>
                  <a:lnTo>
                    <a:pt x="4029" y="3363"/>
                  </a:lnTo>
                  <a:lnTo>
                    <a:pt x="4726" y="1767"/>
                  </a:lnTo>
                  <a:lnTo>
                    <a:pt x="7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1"/>
            <p:cNvSpPr/>
            <p:nvPr/>
          </p:nvSpPr>
          <p:spPr>
            <a:xfrm>
              <a:off x="1965550" y="1064925"/>
              <a:ext cx="118175" cy="84075"/>
            </a:xfrm>
            <a:custGeom>
              <a:avLst/>
              <a:gdLst/>
              <a:ahLst/>
              <a:cxnLst/>
              <a:rect l="l" t="t" r="r" b="b"/>
              <a:pathLst>
                <a:path w="4727" h="3363" extrusionOk="0">
                  <a:moveTo>
                    <a:pt x="697" y="0"/>
                  </a:moveTo>
                  <a:lnTo>
                    <a:pt x="0" y="1596"/>
                  </a:lnTo>
                  <a:lnTo>
                    <a:pt x="4019" y="3363"/>
                  </a:lnTo>
                  <a:lnTo>
                    <a:pt x="4726" y="1768"/>
                  </a:lnTo>
                  <a:lnTo>
                    <a:pt x="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1"/>
            <p:cNvSpPr/>
            <p:nvPr/>
          </p:nvSpPr>
          <p:spPr>
            <a:xfrm>
              <a:off x="1190825" y="3453500"/>
              <a:ext cx="50500" cy="112350"/>
            </a:xfrm>
            <a:custGeom>
              <a:avLst/>
              <a:gdLst/>
              <a:ahLst/>
              <a:cxnLst/>
              <a:rect l="l" t="t" r="r" b="b"/>
              <a:pathLst>
                <a:path w="2020" h="4494" extrusionOk="0">
                  <a:moveTo>
                    <a:pt x="273" y="0"/>
                  </a:moveTo>
                  <a:lnTo>
                    <a:pt x="0" y="4383"/>
                  </a:lnTo>
                  <a:lnTo>
                    <a:pt x="1747" y="4494"/>
                  </a:lnTo>
                  <a:lnTo>
                    <a:pt x="202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1"/>
            <p:cNvSpPr/>
            <p:nvPr/>
          </p:nvSpPr>
          <p:spPr>
            <a:xfrm>
              <a:off x="2095800" y="4191375"/>
              <a:ext cx="50275" cy="112100"/>
            </a:xfrm>
            <a:custGeom>
              <a:avLst/>
              <a:gdLst/>
              <a:ahLst/>
              <a:cxnLst/>
              <a:rect l="l" t="t" r="r" b="b"/>
              <a:pathLst>
                <a:path w="2011" h="4484" extrusionOk="0">
                  <a:moveTo>
                    <a:pt x="273" y="0"/>
                  </a:moveTo>
                  <a:lnTo>
                    <a:pt x="1" y="4383"/>
                  </a:lnTo>
                  <a:lnTo>
                    <a:pt x="1748" y="4484"/>
                  </a:lnTo>
                  <a:lnTo>
                    <a:pt x="201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1"/>
            <p:cNvSpPr/>
            <p:nvPr/>
          </p:nvSpPr>
          <p:spPr>
            <a:xfrm>
              <a:off x="2644100" y="4122200"/>
              <a:ext cx="118175" cy="86625"/>
            </a:xfrm>
            <a:custGeom>
              <a:avLst/>
              <a:gdLst/>
              <a:ahLst/>
              <a:cxnLst/>
              <a:rect l="l" t="t" r="r" b="b"/>
              <a:pathLst>
                <a:path w="4727" h="3465" extrusionOk="0">
                  <a:moveTo>
                    <a:pt x="758" y="1"/>
                  </a:moveTo>
                  <a:lnTo>
                    <a:pt x="1" y="1576"/>
                  </a:lnTo>
                  <a:lnTo>
                    <a:pt x="3969" y="3464"/>
                  </a:lnTo>
                  <a:lnTo>
                    <a:pt x="4726" y="1889"/>
                  </a:lnTo>
                  <a:lnTo>
                    <a:pt x="7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1"/>
            <p:cNvSpPr/>
            <p:nvPr/>
          </p:nvSpPr>
          <p:spPr>
            <a:xfrm>
              <a:off x="2400250" y="4371100"/>
              <a:ext cx="92675" cy="116900"/>
            </a:xfrm>
            <a:custGeom>
              <a:avLst/>
              <a:gdLst/>
              <a:ahLst/>
              <a:cxnLst/>
              <a:rect l="l" t="t" r="r" b="b"/>
              <a:pathLst>
                <a:path w="3707" h="4676" extrusionOk="0">
                  <a:moveTo>
                    <a:pt x="1515" y="1"/>
                  </a:moveTo>
                  <a:lnTo>
                    <a:pt x="0" y="869"/>
                  </a:lnTo>
                  <a:lnTo>
                    <a:pt x="2202" y="4676"/>
                  </a:lnTo>
                  <a:lnTo>
                    <a:pt x="3706" y="3797"/>
                  </a:lnTo>
                  <a:lnTo>
                    <a:pt x="1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1"/>
            <p:cNvSpPr/>
            <p:nvPr/>
          </p:nvSpPr>
          <p:spPr>
            <a:xfrm>
              <a:off x="2651175" y="4658375"/>
              <a:ext cx="117400" cy="69700"/>
            </a:xfrm>
            <a:custGeom>
              <a:avLst/>
              <a:gdLst/>
              <a:ahLst/>
              <a:cxnLst/>
              <a:rect l="l" t="t" r="r" b="b"/>
              <a:pathLst>
                <a:path w="4696" h="2788" extrusionOk="0">
                  <a:moveTo>
                    <a:pt x="4261" y="1"/>
                  </a:moveTo>
                  <a:lnTo>
                    <a:pt x="0" y="1091"/>
                  </a:lnTo>
                  <a:lnTo>
                    <a:pt x="434" y="2788"/>
                  </a:lnTo>
                  <a:lnTo>
                    <a:pt x="4696" y="1697"/>
                  </a:lnTo>
                  <a:lnTo>
                    <a:pt x="4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1"/>
            <p:cNvSpPr/>
            <p:nvPr/>
          </p:nvSpPr>
          <p:spPr>
            <a:xfrm>
              <a:off x="303750" y="2062050"/>
              <a:ext cx="50250" cy="112375"/>
            </a:xfrm>
            <a:custGeom>
              <a:avLst/>
              <a:gdLst/>
              <a:ahLst/>
              <a:cxnLst/>
              <a:rect l="l" t="t" r="r" b="b"/>
              <a:pathLst>
                <a:path w="2010" h="4495" extrusionOk="0">
                  <a:moveTo>
                    <a:pt x="263" y="1"/>
                  </a:moveTo>
                  <a:lnTo>
                    <a:pt x="0" y="4383"/>
                  </a:lnTo>
                  <a:lnTo>
                    <a:pt x="1747" y="4494"/>
                  </a:lnTo>
                  <a:lnTo>
                    <a:pt x="2010" y="102"/>
                  </a:lnTo>
                  <a:lnTo>
                    <a:pt x="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1"/>
            <p:cNvSpPr/>
            <p:nvPr/>
          </p:nvSpPr>
          <p:spPr>
            <a:xfrm>
              <a:off x="2237925" y="786475"/>
              <a:ext cx="114125" cy="56575"/>
            </a:xfrm>
            <a:custGeom>
              <a:avLst/>
              <a:gdLst/>
              <a:ahLst/>
              <a:cxnLst/>
              <a:rect l="l" t="t" r="r" b="b"/>
              <a:pathLst>
                <a:path w="4565" h="2263" extrusionOk="0">
                  <a:moveTo>
                    <a:pt x="203" y="1"/>
                  </a:moveTo>
                  <a:lnTo>
                    <a:pt x="1" y="1738"/>
                  </a:lnTo>
                  <a:lnTo>
                    <a:pt x="4353" y="2263"/>
                  </a:lnTo>
                  <a:lnTo>
                    <a:pt x="4565" y="526"/>
                  </a:lnTo>
                  <a:lnTo>
                    <a:pt x="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1"/>
            <p:cNvSpPr/>
            <p:nvPr/>
          </p:nvSpPr>
          <p:spPr>
            <a:xfrm>
              <a:off x="1555325" y="1172975"/>
              <a:ext cx="96225" cy="115875"/>
            </a:xfrm>
            <a:custGeom>
              <a:avLst/>
              <a:gdLst/>
              <a:ahLst/>
              <a:cxnLst/>
              <a:rect l="l" t="t" r="r" b="b"/>
              <a:pathLst>
                <a:path w="3849" h="4635" extrusionOk="0">
                  <a:moveTo>
                    <a:pt x="2374" y="0"/>
                  </a:moveTo>
                  <a:lnTo>
                    <a:pt x="1" y="3696"/>
                  </a:lnTo>
                  <a:lnTo>
                    <a:pt x="1475" y="4635"/>
                  </a:lnTo>
                  <a:lnTo>
                    <a:pt x="3848" y="939"/>
                  </a:lnTo>
                  <a:lnTo>
                    <a:pt x="23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1"/>
            <p:cNvSpPr/>
            <p:nvPr/>
          </p:nvSpPr>
          <p:spPr>
            <a:xfrm>
              <a:off x="1216300" y="1115675"/>
              <a:ext cx="61875" cy="115625"/>
            </a:xfrm>
            <a:custGeom>
              <a:avLst/>
              <a:gdLst/>
              <a:ahLst/>
              <a:cxnLst/>
              <a:rect l="l" t="t" r="r" b="b"/>
              <a:pathLst>
                <a:path w="2475" h="4625" extrusionOk="0">
                  <a:moveTo>
                    <a:pt x="1728" y="0"/>
                  </a:moveTo>
                  <a:lnTo>
                    <a:pt x="1" y="303"/>
                  </a:lnTo>
                  <a:lnTo>
                    <a:pt x="758" y="4625"/>
                  </a:lnTo>
                  <a:lnTo>
                    <a:pt x="2475" y="4322"/>
                  </a:lnTo>
                  <a:lnTo>
                    <a:pt x="17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1"/>
            <p:cNvSpPr/>
            <p:nvPr/>
          </p:nvSpPr>
          <p:spPr>
            <a:xfrm>
              <a:off x="2473700" y="1004850"/>
              <a:ext cx="115650" cy="96950"/>
            </a:xfrm>
            <a:custGeom>
              <a:avLst/>
              <a:gdLst/>
              <a:ahLst/>
              <a:cxnLst/>
              <a:rect l="l" t="t" r="r" b="b"/>
              <a:pathLst>
                <a:path w="4626" h="3878" extrusionOk="0">
                  <a:moveTo>
                    <a:pt x="3656" y="0"/>
                  </a:moveTo>
                  <a:lnTo>
                    <a:pt x="1" y="2424"/>
                  </a:lnTo>
                  <a:lnTo>
                    <a:pt x="970" y="387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1"/>
            <p:cNvSpPr/>
            <p:nvPr/>
          </p:nvSpPr>
          <p:spPr>
            <a:xfrm>
              <a:off x="1419525" y="725650"/>
              <a:ext cx="66675" cy="116900"/>
            </a:xfrm>
            <a:custGeom>
              <a:avLst/>
              <a:gdLst/>
              <a:ahLst/>
              <a:cxnLst/>
              <a:rect l="l" t="t" r="r" b="b"/>
              <a:pathLst>
                <a:path w="2667" h="4676" extrusionOk="0">
                  <a:moveTo>
                    <a:pt x="1697" y="0"/>
                  </a:moveTo>
                  <a:lnTo>
                    <a:pt x="0" y="394"/>
                  </a:lnTo>
                  <a:lnTo>
                    <a:pt x="960" y="4676"/>
                  </a:lnTo>
                  <a:lnTo>
                    <a:pt x="2666" y="4292"/>
                  </a:lnTo>
                  <a:lnTo>
                    <a:pt x="1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1"/>
            <p:cNvSpPr/>
            <p:nvPr/>
          </p:nvSpPr>
          <p:spPr>
            <a:xfrm>
              <a:off x="1847900" y="676675"/>
              <a:ext cx="103025" cy="112875"/>
            </a:xfrm>
            <a:custGeom>
              <a:avLst/>
              <a:gdLst/>
              <a:ahLst/>
              <a:cxnLst/>
              <a:rect l="l" t="t" r="r" b="b"/>
              <a:pathLst>
                <a:path w="4121" h="4515" extrusionOk="0">
                  <a:moveTo>
                    <a:pt x="2768" y="0"/>
                  </a:moveTo>
                  <a:lnTo>
                    <a:pt x="1" y="3413"/>
                  </a:lnTo>
                  <a:lnTo>
                    <a:pt x="1354" y="4514"/>
                  </a:lnTo>
                  <a:lnTo>
                    <a:pt x="4121" y="1101"/>
                  </a:lnTo>
                  <a:lnTo>
                    <a:pt x="2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1"/>
            <p:cNvSpPr/>
            <p:nvPr/>
          </p:nvSpPr>
          <p:spPr>
            <a:xfrm>
              <a:off x="1265525" y="1646025"/>
              <a:ext cx="117925" cy="77025"/>
            </a:xfrm>
            <a:custGeom>
              <a:avLst/>
              <a:gdLst/>
              <a:ahLst/>
              <a:cxnLst/>
              <a:rect l="l" t="t" r="r" b="b"/>
              <a:pathLst>
                <a:path w="4717" h="3081" extrusionOk="0">
                  <a:moveTo>
                    <a:pt x="566" y="1"/>
                  </a:moveTo>
                  <a:lnTo>
                    <a:pt x="1" y="1657"/>
                  </a:lnTo>
                  <a:lnTo>
                    <a:pt x="4151" y="3081"/>
                  </a:lnTo>
                  <a:lnTo>
                    <a:pt x="4716" y="142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1"/>
            <p:cNvSpPr/>
            <p:nvPr/>
          </p:nvSpPr>
          <p:spPr>
            <a:xfrm>
              <a:off x="1746925" y="1455950"/>
              <a:ext cx="104300" cy="112100"/>
            </a:xfrm>
            <a:custGeom>
              <a:avLst/>
              <a:gdLst/>
              <a:ahLst/>
              <a:cxnLst/>
              <a:rect l="l" t="t" r="r" b="b"/>
              <a:pathLst>
                <a:path w="4172" h="4484" extrusionOk="0">
                  <a:moveTo>
                    <a:pt x="1344" y="1"/>
                  </a:moveTo>
                  <a:lnTo>
                    <a:pt x="1" y="1131"/>
                  </a:lnTo>
                  <a:lnTo>
                    <a:pt x="2838" y="4484"/>
                  </a:lnTo>
                  <a:lnTo>
                    <a:pt x="4171" y="3363"/>
                  </a:lnTo>
                  <a:lnTo>
                    <a:pt x="1344" y="1"/>
                  </a:lnTo>
                  <a:close/>
                </a:path>
              </a:pathLst>
            </a:custGeom>
            <a:solidFill>
              <a:srgbClr val="73B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1"/>
            <p:cNvSpPr/>
            <p:nvPr/>
          </p:nvSpPr>
          <p:spPr>
            <a:xfrm>
              <a:off x="2237675" y="1276725"/>
              <a:ext cx="92425" cy="117150"/>
            </a:xfrm>
            <a:custGeom>
              <a:avLst/>
              <a:gdLst/>
              <a:ahLst/>
              <a:cxnLst/>
              <a:rect l="l" t="t" r="r" b="b"/>
              <a:pathLst>
                <a:path w="3697" h="4686" extrusionOk="0">
                  <a:moveTo>
                    <a:pt x="2182" y="0"/>
                  </a:moveTo>
                  <a:lnTo>
                    <a:pt x="1" y="3817"/>
                  </a:lnTo>
                  <a:lnTo>
                    <a:pt x="1515" y="4686"/>
                  </a:lnTo>
                  <a:lnTo>
                    <a:pt x="3696" y="869"/>
                  </a:lnTo>
                  <a:lnTo>
                    <a:pt x="21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1"/>
            <p:cNvSpPr/>
            <p:nvPr/>
          </p:nvSpPr>
          <p:spPr>
            <a:xfrm>
              <a:off x="1152700" y="2567950"/>
              <a:ext cx="48225" cy="111600"/>
            </a:xfrm>
            <a:custGeom>
              <a:avLst/>
              <a:gdLst/>
              <a:ahLst/>
              <a:cxnLst/>
              <a:rect l="l" t="t" r="r" b="b"/>
              <a:pathLst>
                <a:path w="1929" h="4464" extrusionOk="0">
                  <a:moveTo>
                    <a:pt x="1737" y="0"/>
                  </a:moveTo>
                  <a:lnTo>
                    <a:pt x="0" y="81"/>
                  </a:lnTo>
                  <a:lnTo>
                    <a:pt x="192" y="4463"/>
                  </a:lnTo>
                  <a:lnTo>
                    <a:pt x="1929" y="4393"/>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1"/>
            <p:cNvSpPr/>
            <p:nvPr/>
          </p:nvSpPr>
          <p:spPr>
            <a:xfrm>
              <a:off x="1018150" y="2825175"/>
              <a:ext cx="80300" cy="118175"/>
            </a:xfrm>
            <a:custGeom>
              <a:avLst/>
              <a:gdLst/>
              <a:ahLst/>
              <a:cxnLst/>
              <a:rect l="l" t="t" r="r" b="b"/>
              <a:pathLst>
                <a:path w="3212" h="4727" extrusionOk="0">
                  <a:moveTo>
                    <a:pt x="1576" y="1"/>
                  </a:moveTo>
                  <a:lnTo>
                    <a:pt x="0" y="4100"/>
                  </a:lnTo>
                  <a:lnTo>
                    <a:pt x="1626" y="4726"/>
                  </a:lnTo>
                  <a:lnTo>
                    <a:pt x="3211"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1"/>
            <p:cNvSpPr/>
            <p:nvPr/>
          </p:nvSpPr>
          <p:spPr>
            <a:xfrm>
              <a:off x="482725" y="4260550"/>
              <a:ext cx="80300" cy="118150"/>
            </a:xfrm>
            <a:custGeom>
              <a:avLst/>
              <a:gdLst/>
              <a:ahLst/>
              <a:cxnLst/>
              <a:rect l="l" t="t" r="r" b="b"/>
              <a:pathLst>
                <a:path w="3212" h="4726" extrusionOk="0">
                  <a:moveTo>
                    <a:pt x="1586" y="0"/>
                  </a:moveTo>
                  <a:lnTo>
                    <a:pt x="1" y="4100"/>
                  </a:lnTo>
                  <a:lnTo>
                    <a:pt x="1626" y="4726"/>
                  </a:lnTo>
                  <a:lnTo>
                    <a:pt x="3212" y="626"/>
                  </a:lnTo>
                  <a:lnTo>
                    <a:pt x="15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1"/>
            <p:cNvSpPr/>
            <p:nvPr/>
          </p:nvSpPr>
          <p:spPr>
            <a:xfrm>
              <a:off x="1177175" y="3139450"/>
              <a:ext cx="117675" cy="73000"/>
            </a:xfrm>
            <a:custGeom>
              <a:avLst/>
              <a:gdLst/>
              <a:ahLst/>
              <a:cxnLst/>
              <a:rect l="l" t="t" r="r" b="b"/>
              <a:pathLst>
                <a:path w="4707" h="2920" extrusionOk="0">
                  <a:moveTo>
                    <a:pt x="4211" y="1"/>
                  </a:moveTo>
                  <a:lnTo>
                    <a:pt x="1" y="1243"/>
                  </a:lnTo>
                  <a:lnTo>
                    <a:pt x="496" y="2919"/>
                  </a:lnTo>
                  <a:lnTo>
                    <a:pt x="4706" y="1677"/>
                  </a:lnTo>
                  <a:lnTo>
                    <a:pt x="42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1"/>
            <p:cNvSpPr/>
            <p:nvPr/>
          </p:nvSpPr>
          <p:spPr>
            <a:xfrm>
              <a:off x="844475" y="2103950"/>
              <a:ext cx="96200" cy="116150"/>
            </a:xfrm>
            <a:custGeom>
              <a:avLst/>
              <a:gdLst/>
              <a:ahLst/>
              <a:cxnLst/>
              <a:rect l="l" t="t" r="r" b="b"/>
              <a:pathLst>
                <a:path w="3848" h="4646" extrusionOk="0">
                  <a:moveTo>
                    <a:pt x="2373" y="1"/>
                  </a:moveTo>
                  <a:lnTo>
                    <a:pt x="0" y="3697"/>
                  </a:lnTo>
                  <a:lnTo>
                    <a:pt x="1475" y="4646"/>
                  </a:lnTo>
                  <a:lnTo>
                    <a:pt x="3847" y="950"/>
                  </a:lnTo>
                  <a:lnTo>
                    <a:pt x="23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1"/>
            <p:cNvSpPr/>
            <p:nvPr/>
          </p:nvSpPr>
          <p:spPr>
            <a:xfrm>
              <a:off x="781100" y="2506100"/>
              <a:ext cx="115650" cy="97200"/>
            </a:xfrm>
            <a:custGeom>
              <a:avLst/>
              <a:gdLst/>
              <a:ahLst/>
              <a:cxnLst/>
              <a:rect l="l" t="t" r="r" b="b"/>
              <a:pathLst>
                <a:path w="4626" h="3888" extrusionOk="0">
                  <a:moveTo>
                    <a:pt x="3656" y="0"/>
                  </a:moveTo>
                  <a:lnTo>
                    <a:pt x="1" y="2424"/>
                  </a:lnTo>
                  <a:lnTo>
                    <a:pt x="960" y="388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1"/>
            <p:cNvSpPr/>
            <p:nvPr/>
          </p:nvSpPr>
          <p:spPr>
            <a:xfrm>
              <a:off x="1211775" y="2019900"/>
              <a:ext cx="114625" cy="100250"/>
            </a:xfrm>
            <a:custGeom>
              <a:avLst/>
              <a:gdLst/>
              <a:ahLst/>
              <a:cxnLst/>
              <a:rect l="l" t="t" r="r" b="b"/>
              <a:pathLst>
                <a:path w="4585" h="4010" extrusionOk="0">
                  <a:moveTo>
                    <a:pt x="1040" y="0"/>
                  </a:moveTo>
                  <a:lnTo>
                    <a:pt x="0" y="1414"/>
                  </a:lnTo>
                  <a:lnTo>
                    <a:pt x="3544" y="4009"/>
                  </a:lnTo>
                  <a:lnTo>
                    <a:pt x="4584" y="2595"/>
                  </a:lnTo>
                  <a:lnTo>
                    <a:pt x="1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1"/>
            <p:cNvSpPr/>
            <p:nvPr/>
          </p:nvSpPr>
          <p:spPr>
            <a:xfrm>
              <a:off x="1462175" y="4818175"/>
              <a:ext cx="109850" cy="43700"/>
            </a:xfrm>
            <a:custGeom>
              <a:avLst/>
              <a:gdLst/>
              <a:ahLst/>
              <a:cxnLst/>
              <a:rect l="l" t="t" r="r" b="b"/>
              <a:pathLst>
                <a:path w="4394" h="1748" extrusionOk="0">
                  <a:moveTo>
                    <a:pt x="1" y="1"/>
                  </a:moveTo>
                  <a:lnTo>
                    <a:pt x="1" y="1747"/>
                  </a:lnTo>
                  <a:lnTo>
                    <a:pt x="4393" y="174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1"/>
            <p:cNvSpPr/>
            <p:nvPr/>
          </p:nvSpPr>
          <p:spPr>
            <a:xfrm>
              <a:off x="1106250" y="5031225"/>
              <a:ext cx="111600" cy="105050"/>
            </a:xfrm>
            <a:custGeom>
              <a:avLst/>
              <a:gdLst/>
              <a:ahLst/>
              <a:cxnLst/>
              <a:rect l="l" t="t" r="r" b="b"/>
              <a:pathLst>
                <a:path w="4464" h="4202" extrusionOk="0">
                  <a:moveTo>
                    <a:pt x="3312" y="1"/>
                  </a:moveTo>
                  <a:lnTo>
                    <a:pt x="0" y="2879"/>
                  </a:lnTo>
                  <a:lnTo>
                    <a:pt x="1141" y="4201"/>
                  </a:lnTo>
                  <a:lnTo>
                    <a:pt x="4464" y="1324"/>
                  </a:lnTo>
                  <a:lnTo>
                    <a:pt x="33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1"/>
            <p:cNvSpPr/>
            <p:nvPr/>
          </p:nvSpPr>
          <p:spPr>
            <a:xfrm>
              <a:off x="396150" y="3257100"/>
              <a:ext cx="96200" cy="115900"/>
            </a:xfrm>
            <a:custGeom>
              <a:avLst/>
              <a:gdLst/>
              <a:ahLst/>
              <a:cxnLst/>
              <a:rect l="l" t="t" r="r" b="b"/>
              <a:pathLst>
                <a:path w="3848" h="4636" extrusionOk="0">
                  <a:moveTo>
                    <a:pt x="2373" y="0"/>
                  </a:moveTo>
                  <a:lnTo>
                    <a:pt x="0" y="3696"/>
                  </a:lnTo>
                  <a:lnTo>
                    <a:pt x="1474" y="4635"/>
                  </a:lnTo>
                  <a:lnTo>
                    <a:pt x="3847" y="950"/>
                  </a:lnTo>
                  <a:lnTo>
                    <a:pt x="2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1"/>
            <p:cNvSpPr/>
            <p:nvPr/>
          </p:nvSpPr>
          <p:spPr>
            <a:xfrm>
              <a:off x="623850" y="950825"/>
              <a:ext cx="86350" cy="117900"/>
            </a:xfrm>
            <a:custGeom>
              <a:avLst/>
              <a:gdLst/>
              <a:ahLst/>
              <a:cxnLst/>
              <a:rect l="l" t="t" r="r" b="b"/>
              <a:pathLst>
                <a:path w="3454" h="4716" extrusionOk="0">
                  <a:moveTo>
                    <a:pt x="1868" y="0"/>
                  </a:moveTo>
                  <a:lnTo>
                    <a:pt x="0" y="3969"/>
                  </a:lnTo>
                  <a:lnTo>
                    <a:pt x="1585" y="4716"/>
                  </a:lnTo>
                  <a:lnTo>
                    <a:pt x="3453" y="737"/>
                  </a:lnTo>
                  <a:lnTo>
                    <a:pt x="18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1"/>
            <p:cNvSpPr/>
            <p:nvPr/>
          </p:nvSpPr>
          <p:spPr>
            <a:xfrm>
              <a:off x="1012100" y="768825"/>
              <a:ext cx="117150" cy="91150"/>
            </a:xfrm>
            <a:custGeom>
              <a:avLst/>
              <a:gdLst/>
              <a:ahLst/>
              <a:cxnLst/>
              <a:rect l="l" t="t" r="r" b="b"/>
              <a:pathLst>
                <a:path w="4686" h="3646" extrusionOk="0">
                  <a:moveTo>
                    <a:pt x="838" y="0"/>
                  </a:moveTo>
                  <a:lnTo>
                    <a:pt x="0" y="1535"/>
                  </a:lnTo>
                  <a:lnTo>
                    <a:pt x="3847" y="3645"/>
                  </a:lnTo>
                  <a:lnTo>
                    <a:pt x="4685" y="2110"/>
                  </a:lnTo>
                  <a:lnTo>
                    <a:pt x="8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1"/>
            <p:cNvSpPr/>
            <p:nvPr/>
          </p:nvSpPr>
          <p:spPr>
            <a:xfrm>
              <a:off x="360050" y="660025"/>
              <a:ext cx="116900" cy="92900"/>
            </a:xfrm>
            <a:custGeom>
              <a:avLst/>
              <a:gdLst/>
              <a:ahLst/>
              <a:cxnLst/>
              <a:rect l="l" t="t" r="r" b="b"/>
              <a:pathLst>
                <a:path w="4676" h="3716" extrusionOk="0">
                  <a:moveTo>
                    <a:pt x="3807" y="0"/>
                  </a:moveTo>
                  <a:lnTo>
                    <a:pt x="0" y="2201"/>
                  </a:lnTo>
                  <a:lnTo>
                    <a:pt x="868" y="3716"/>
                  </a:lnTo>
                  <a:lnTo>
                    <a:pt x="4675" y="1515"/>
                  </a:lnTo>
                  <a:lnTo>
                    <a:pt x="38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1"/>
            <p:cNvSpPr/>
            <p:nvPr/>
          </p:nvSpPr>
          <p:spPr>
            <a:xfrm>
              <a:off x="237850" y="1312825"/>
              <a:ext cx="118175" cy="82825"/>
            </a:xfrm>
            <a:custGeom>
              <a:avLst/>
              <a:gdLst/>
              <a:ahLst/>
              <a:cxnLst/>
              <a:rect l="l" t="t" r="r" b="b"/>
              <a:pathLst>
                <a:path w="4727" h="3313" extrusionOk="0">
                  <a:moveTo>
                    <a:pt x="677" y="0"/>
                  </a:moveTo>
                  <a:lnTo>
                    <a:pt x="1" y="1616"/>
                  </a:lnTo>
                  <a:lnTo>
                    <a:pt x="4050" y="3312"/>
                  </a:lnTo>
                  <a:lnTo>
                    <a:pt x="4727" y="1697"/>
                  </a:lnTo>
                  <a:lnTo>
                    <a:pt x="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1"/>
            <p:cNvSpPr/>
            <p:nvPr/>
          </p:nvSpPr>
          <p:spPr>
            <a:xfrm>
              <a:off x="415575" y="1670275"/>
              <a:ext cx="107325" cy="109825"/>
            </a:xfrm>
            <a:custGeom>
              <a:avLst/>
              <a:gdLst/>
              <a:ahLst/>
              <a:cxnLst/>
              <a:rect l="l" t="t" r="r" b="b"/>
              <a:pathLst>
                <a:path w="4293" h="4393" extrusionOk="0">
                  <a:moveTo>
                    <a:pt x="1263" y="0"/>
                  </a:moveTo>
                  <a:lnTo>
                    <a:pt x="1" y="1212"/>
                  </a:lnTo>
                  <a:lnTo>
                    <a:pt x="3030" y="4393"/>
                  </a:lnTo>
                  <a:lnTo>
                    <a:pt x="4292" y="3181"/>
                  </a:ln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1"/>
            <p:cNvSpPr/>
            <p:nvPr/>
          </p:nvSpPr>
          <p:spPr>
            <a:xfrm>
              <a:off x="790200" y="1477650"/>
              <a:ext cx="60100" cy="115150"/>
            </a:xfrm>
            <a:custGeom>
              <a:avLst/>
              <a:gdLst/>
              <a:ahLst/>
              <a:cxnLst/>
              <a:rect l="l" t="t" r="r" b="b"/>
              <a:pathLst>
                <a:path w="2404" h="4606" extrusionOk="0">
                  <a:moveTo>
                    <a:pt x="677" y="1"/>
                  </a:moveTo>
                  <a:lnTo>
                    <a:pt x="0" y="4343"/>
                  </a:lnTo>
                  <a:lnTo>
                    <a:pt x="1727" y="4605"/>
                  </a:lnTo>
                  <a:lnTo>
                    <a:pt x="2404" y="263"/>
                  </a:lnTo>
                  <a:lnTo>
                    <a:pt x="6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1"/>
            <p:cNvSpPr/>
            <p:nvPr/>
          </p:nvSpPr>
          <p:spPr>
            <a:xfrm>
              <a:off x="837650" y="1232300"/>
              <a:ext cx="95450" cy="116400"/>
            </a:xfrm>
            <a:custGeom>
              <a:avLst/>
              <a:gdLst/>
              <a:ahLst/>
              <a:cxnLst/>
              <a:rect l="l" t="t" r="r" b="b"/>
              <a:pathLst>
                <a:path w="3818" h="4656" extrusionOk="0">
                  <a:moveTo>
                    <a:pt x="1475" y="0"/>
                  </a:moveTo>
                  <a:lnTo>
                    <a:pt x="1" y="929"/>
                  </a:lnTo>
                  <a:lnTo>
                    <a:pt x="2333" y="4655"/>
                  </a:lnTo>
                  <a:lnTo>
                    <a:pt x="3818" y="3726"/>
                  </a:lnTo>
                  <a:lnTo>
                    <a:pt x="1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1"/>
            <p:cNvSpPr/>
            <p:nvPr/>
          </p:nvSpPr>
          <p:spPr>
            <a:xfrm>
              <a:off x="1244575" y="3745050"/>
              <a:ext cx="115650" cy="97225"/>
            </a:xfrm>
            <a:custGeom>
              <a:avLst/>
              <a:gdLst/>
              <a:ahLst/>
              <a:cxnLst/>
              <a:rect l="l" t="t" r="r" b="b"/>
              <a:pathLst>
                <a:path w="4626" h="3889" extrusionOk="0">
                  <a:moveTo>
                    <a:pt x="3656" y="1"/>
                  </a:moveTo>
                  <a:lnTo>
                    <a:pt x="1" y="2434"/>
                  </a:lnTo>
                  <a:lnTo>
                    <a:pt x="970" y="3888"/>
                  </a:lnTo>
                  <a:lnTo>
                    <a:pt x="4626" y="1455"/>
                  </a:lnTo>
                  <a:lnTo>
                    <a:pt x="3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1"/>
            <p:cNvSpPr/>
            <p:nvPr/>
          </p:nvSpPr>
          <p:spPr>
            <a:xfrm>
              <a:off x="688450" y="3413850"/>
              <a:ext cx="118175" cy="76775"/>
            </a:xfrm>
            <a:custGeom>
              <a:avLst/>
              <a:gdLst/>
              <a:ahLst/>
              <a:cxnLst/>
              <a:rect l="l" t="t" r="r" b="b"/>
              <a:pathLst>
                <a:path w="4727" h="3071" extrusionOk="0">
                  <a:moveTo>
                    <a:pt x="566" y="1"/>
                  </a:moveTo>
                  <a:lnTo>
                    <a:pt x="1" y="1647"/>
                  </a:lnTo>
                  <a:lnTo>
                    <a:pt x="4161" y="3071"/>
                  </a:lnTo>
                  <a:lnTo>
                    <a:pt x="4727" y="141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1"/>
            <p:cNvSpPr/>
            <p:nvPr/>
          </p:nvSpPr>
          <p:spPr>
            <a:xfrm>
              <a:off x="1934000" y="4710375"/>
              <a:ext cx="48475" cy="111600"/>
            </a:xfrm>
            <a:custGeom>
              <a:avLst/>
              <a:gdLst/>
              <a:ahLst/>
              <a:cxnLst/>
              <a:rect l="l" t="t" r="r" b="b"/>
              <a:pathLst>
                <a:path w="1939" h="4464" extrusionOk="0">
                  <a:moveTo>
                    <a:pt x="1747" y="1"/>
                  </a:moveTo>
                  <a:lnTo>
                    <a:pt x="0" y="72"/>
                  </a:lnTo>
                  <a:lnTo>
                    <a:pt x="192" y="4464"/>
                  </a:lnTo>
                  <a:lnTo>
                    <a:pt x="1939" y="4383"/>
                  </a:lnTo>
                  <a:lnTo>
                    <a:pt x="17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1"/>
            <p:cNvSpPr/>
            <p:nvPr/>
          </p:nvSpPr>
          <p:spPr>
            <a:xfrm>
              <a:off x="899500" y="4725025"/>
              <a:ext cx="80300" cy="118175"/>
            </a:xfrm>
            <a:custGeom>
              <a:avLst/>
              <a:gdLst/>
              <a:ahLst/>
              <a:cxnLst/>
              <a:rect l="l" t="t" r="r" b="b"/>
              <a:pathLst>
                <a:path w="3212" h="4727" extrusionOk="0">
                  <a:moveTo>
                    <a:pt x="1576" y="1"/>
                  </a:moveTo>
                  <a:lnTo>
                    <a:pt x="1" y="4090"/>
                  </a:lnTo>
                  <a:lnTo>
                    <a:pt x="1626" y="4726"/>
                  </a:lnTo>
                  <a:lnTo>
                    <a:pt x="3212"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1"/>
            <p:cNvSpPr/>
            <p:nvPr/>
          </p:nvSpPr>
          <p:spPr>
            <a:xfrm>
              <a:off x="393100" y="4769950"/>
              <a:ext cx="111875" cy="49250"/>
            </a:xfrm>
            <a:custGeom>
              <a:avLst/>
              <a:gdLst/>
              <a:ahLst/>
              <a:cxnLst/>
              <a:rect l="l" t="t" r="r" b="b"/>
              <a:pathLst>
                <a:path w="4475" h="1970" extrusionOk="0">
                  <a:moveTo>
                    <a:pt x="82" y="1"/>
                  </a:moveTo>
                  <a:lnTo>
                    <a:pt x="1" y="1748"/>
                  </a:lnTo>
                  <a:lnTo>
                    <a:pt x="4383" y="1970"/>
                  </a:lnTo>
                  <a:lnTo>
                    <a:pt x="4474" y="223"/>
                  </a:lnTo>
                  <a:lnTo>
                    <a:pt x="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1"/>
            <p:cNvSpPr/>
            <p:nvPr/>
          </p:nvSpPr>
          <p:spPr>
            <a:xfrm>
              <a:off x="427450" y="3929350"/>
              <a:ext cx="104275" cy="112100"/>
            </a:xfrm>
            <a:custGeom>
              <a:avLst/>
              <a:gdLst/>
              <a:ahLst/>
              <a:cxnLst/>
              <a:rect l="l" t="t" r="r" b="b"/>
              <a:pathLst>
                <a:path w="4171" h="4484" extrusionOk="0">
                  <a:moveTo>
                    <a:pt x="1343" y="0"/>
                  </a:moveTo>
                  <a:lnTo>
                    <a:pt x="0" y="1131"/>
                  </a:lnTo>
                  <a:lnTo>
                    <a:pt x="2827" y="4483"/>
                  </a:lnTo>
                  <a:lnTo>
                    <a:pt x="4170" y="3363"/>
                  </a:lnTo>
                  <a:lnTo>
                    <a:pt x="1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1"/>
            <p:cNvSpPr/>
            <p:nvPr/>
          </p:nvSpPr>
          <p:spPr>
            <a:xfrm>
              <a:off x="1647475" y="4277450"/>
              <a:ext cx="116650" cy="98975"/>
            </a:xfrm>
            <a:custGeom>
              <a:avLst/>
              <a:gdLst/>
              <a:ahLst/>
              <a:cxnLst/>
              <a:rect l="l" t="t" r="r" b="b"/>
              <a:pathLst>
                <a:path w="4666" h="3959" extrusionOk="0">
                  <a:moveTo>
                    <a:pt x="3656" y="1"/>
                  </a:moveTo>
                  <a:lnTo>
                    <a:pt x="1" y="2434"/>
                  </a:lnTo>
                  <a:lnTo>
                    <a:pt x="1010" y="3959"/>
                  </a:lnTo>
                  <a:lnTo>
                    <a:pt x="4666" y="1525"/>
                  </a:lnTo>
                  <a:lnTo>
                    <a:pt x="3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1"/>
            <p:cNvSpPr/>
            <p:nvPr/>
          </p:nvSpPr>
          <p:spPr>
            <a:xfrm>
              <a:off x="859625" y="4332725"/>
              <a:ext cx="116900" cy="99000"/>
            </a:xfrm>
            <a:custGeom>
              <a:avLst/>
              <a:gdLst/>
              <a:ahLst/>
              <a:cxnLst/>
              <a:rect l="l" t="t" r="r" b="b"/>
              <a:pathLst>
                <a:path w="4676" h="3960" extrusionOk="0">
                  <a:moveTo>
                    <a:pt x="3666" y="1"/>
                  </a:moveTo>
                  <a:lnTo>
                    <a:pt x="0" y="2434"/>
                  </a:lnTo>
                  <a:lnTo>
                    <a:pt x="1020" y="3959"/>
                  </a:lnTo>
                  <a:lnTo>
                    <a:pt x="4675" y="1526"/>
                  </a:lnTo>
                  <a:lnTo>
                    <a:pt x="3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1"/>
            <p:cNvSpPr/>
            <p:nvPr/>
          </p:nvSpPr>
          <p:spPr>
            <a:xfrm>
              <a:off x="1565175" y="3851325"/>
              <a:ext cx="114625" cy="100000"/>
            </a:xfrm>
            <a:custGeom>
              <a:avLst/>
              <a:gdLst/>
              <a:ahLst/>
              <a:cxnLst/>
              <a:rect l="l" t="t" r="r" b="b"/>
              <a:pathLst>
                <a:path w="4585" h="4000" extrusionOk="0">
                  <a:moveTo>
                    <a:pt x="1041" y="1"/>
                  </a:moveTo>
                  <a:lnTo>
                    <a:pt x="1" y="1405"/>
                  </a:lnTo>
                  <a:lnTo>
                    <a:pt x="3545" y="4000"/>
                  </a:lnTo>
                  <a:lnTo>
                    <a:pt x="4585" y="2596"/>
                  </a:lnTo>
                  <a:lnTo>
                    <a:pt x="10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1"/>
            <p:cNvSpPr/>
            <p:nvPr/>
          </p:nvSpPr>
          <p:spPr>
            <a:xfrm>
              <a:off x="817975" y="4009100"/>
              <a:ext cx="108550" cy="108575"/>
            </a:xfrm>
            <a:custGeom>
              <a:avLst/>
              <a:gdLst/>
              <a:ahLst/>
              <a:cxnLst/>
              <a:rect l="l" t="t" r="r" b="b"/>
              <a:pathLst>
                <a:path w="4342" h="4343" extrusionOk="0">
                  <a:moveTo>
                    <a:pt x="3100" y="1"/>
                  </a:moveTo>
                  <a:lnTo>
                    <a:pt x="0" y="3101"/>
                  </a:lnTo>
                  <a:lnTo>
                    <a:pt x="1232" y="4343"/>
                  </a:lnTo>
                  <a:lnTo>
                    <a:pt x="4342" y="1233"/>
                  </a:lnTo>
                  <a:lnTo>
                    <a:pt x="3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8">
  <p:cSld name="CUSTOM_27">
    <p:bg>
      <p:bgPr>
        <a:gradFill>
          <a:gsLst>
            <a:gs pos="0">
              <a:schemeClr val="dk1"/>
            </a:gs>
            <a:gs pos="100000">
              <a:schemeClr val="lt1"/>
            </a:gs>
          </a:gsLst>
          <a:path path="circle">
            <a:fillToRect l="50000" t="50000" r="50000" b="50000"/>
          </a:path>
          <a:tileRect/>
        </a:gradFill>
        <a:effectLst/>
      </p:bgPr>
    </p:bg>
    <p:spTree>
      <p:nvGrpSpPr>
        <p:cNvPr id="1" name="Shape 2064"/>
        <p:cNvGrpSpPr/>
        <p:nvPr/>
      </p:nvGrpSpPr>
      <p:grpSpPr>
        <a:xfrm>
          <a:off x="0" y="0"/>
          <a:ext cx="0" cy="0"/>
          <a:chOff x="0" y="0"/>
          <a:chExt cx="0" cy="0"/>
        </a:xfrm>
      </p:grpSpPr>
      <p:sp>
        <p:nvSpPr>
          <p:cNvPr id="2065" name="Google Shape;2065;p32"/>
          <p:cNvSpPr/>
          <p:nvPr/>
        </p:nvSpPr>
        <p:spPr>
          <a:xfrm>
            <a:off x="-125" y="2821283"/>
            <a:ext cx="9143970" cy="4735597"/>
          </a:xfrm>
          <a:custGeom>
            <a:avLst/>
            <a:gdLst/>
            <a:ahLst/>
            <a:cxnLst/>
            <a:rect l="l" t="t" r="r" b="b"/>
            <a:pathLst>
              <a:path w="38535" h="19957" extrusionOk="0">
                <a:moveTo>
                  <a:pt x="0" y="1"/>
                </a:moveTo>
                <a:lnTo>
                  <a:pt x="0" y="19957"/>
                </a:lnTo>
                <a:lnTo>
                  <a:pt x="38534" y="19833"/>
                </a:lnTo>
                <a:lnTo>
                  <a:pt x="38534" y="140"/>
                </a:lnTo>
                <a:lnTo>
                  <a:pt x="19266" y="4680"/>
                </a:lnTo>
                <a:close/>
              </a:path>
            </a:pathLst>
          </a:custGeom>
          <a:solidFill>
            <a:srgbClr val="0E0F21">
              <a:alpha val="4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6" name="Google Shape;2066;p32"/>
          <p:cNvGrpSpPr/>
          <p:nvPr/>
        </p:nvGrpSpPr>
        <p:grpSpPr>
          <a:xfrm>
            <a:off x="-5596083" y="4291056"/>
            <a:ext cx="20336146" cy="3511718"/>
            <a:chOff x="-5596083" y="4138656"/>
            <a:chExt cx="20336146" cy="3511718"/>
          </a:xfrm>
        </p:grpSpPr>
        <p:sp>
          <p:nvSpPr>
            <p:cNvPr id="2067" name="Google Shape;2067;p32"/>
            <p:cNvSpPr/>
            <p:nvPr/>
          </p:nvSpPr>
          <p:spPr>
            <a:xfrm>
              <a:off x="-5596083" y="4138656"/>
              <a:ext cx="20336146" cy="3511718"/>
            </a:xfrm>
            <a:custGeom>
              <a:avLst/>
              <a:gdLst/>
              <a:ahLst/>
              <a:cxnLst/>
              <a:rect l="l" t="t" r="r" b="b"/>
              <a:pathLst>
                <a:path w="284810" h="49182" extrusionOk="0">
                  <a:moveTo>
                    <a:pt x="284810" y="49182"/>
                  </a:moveTo>
                  <a:lnTo>
                    <a:pt x="0" y="49182"/>
                  </a:lnTo>
                  <a:lnTo>
                    <a:pt x="75771" y="0"/>
                  </a:lnTo>
                  <a:lnTo>
                    <a:pt x="208932" y="0"/>
                  </a:lnTo>
                  <a:close/>
                </a:path>
              </a:pathLst>
            </a:custGeom>
            <a:solidFill>
              <a:srgbClr val="80B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2"/>
            <p:cNvSpPr/>
            <p:nvPr/>
          </p:nvSpPr>
          <p:spPr>
            <a:xfrm>
              <a:off x="-5586943" y="4143226"/>
              <a:ext cx="5872713" cy="3501079"/>
            </a:xfrm>
            <a:custGeom>
              <a:avLst/>
              <a:gdLst/>
              <a:ahLst/>
              <a:cxnLst/>
              <a:rect l="l" t="t" r="r" b="b"/>
              <a:pathLst>
                <a:path w="82248" h="49033" extrusionOk="0">
                  <a:moveTo>
                    <a:pt x="14364" y="49032"/>
                  </a:moveTo>
                  <a:lnTo>
                    <a:pt x="0" y="49032"/>
                  </a:lnTo>
                  <a:lnTo>
                    <a:pt x="75515" y="0"/>
                  </a:lnTo>
                  <a:lnTo>
                    <a:pt x="822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2"/>
            <p:cNvSpPr/>
            <p:nvPr/>
          </p:nvSpPr>
          <p:spPr>
            <a:xfrm>
              <a:off x="-3831870" y="4143226"/>
              <a:ext cx="4940268" cy="3501079"/>
            </a:xfrm>
            <a:custGeom>
              <a:avLst/>
              <a:gdLst/>
              <a:ahLst/>
              <a:cxnLst/>
              <a:rect l="l" t="t" r="r" b="b"/>
              <a:pathLst>
                <a:path w="69189" h="49033" extrusionOk="0">
                  <a:moveTo>
                    <a:pt x="14321" y="49032"/>
                  </a:moveTo>
                  <a:lnTo>
                    <a:pt x="0" y="49032"/>
                  </a:lnTo>
                  <a:lnTo>
                    <a:pt x="62455" y="0"/>
                  </a:lnTo>
                  <a:lnTo>
                    <a:pt x="691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2"/>
            <p:cNvSpPr/>
            <p:nvPr/>
          </p:nvSpPr>
          <p:spPr>
            <a:xfrm>
              <a:off x="-2078296" y="4143226"/>
              <a:ext cx="4007751" cy="3501079"/>
            </a:xfrm>
            <a:custGeom>
              <a:avLst/>
              <a:gdLst/>
              <a:ahLst/>
              <a:cxnLst/>
              <a:rect l="l" t="t" r="r" b="b"/>
              <a:pathLst>
                <a:path w="56129" h="49033" extrusionOk="0">
                  <a:moveTo>
                    <a:pt x="14342" y="49032"/>
                  </a:moveTo>
                  <a:lnTo>
                    <a:pt x="0" y="49032"/>
                  </a:lnTo>
                  <a:lnTo>
                    <a:pt x="49396" y="0"/>
                  </a:lnTo>
                  <a:lnTo>
                    <a:pt x="561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2"/>
            <p:cNvSpPr/>
            <p:nvPr/>
          </p:nvSpPr>
          <p:spPr>
            <a:xfrm>
              <a:off x="-324722" y="4143226"/>
              <a:ext cx="3076805" cy="3501079"/>
            </a:xfrm>
            <a:custGeom>
              <a:avLst/>
              <a:gdLst/>
              <a:ahLst/>
              <a:cxnLst/>
              <a:rect l="l" t="t" r="r" b="b"/>
              <a:pathLst>
                <a:path w="43091" h="49033" extrusionOk="0">
                  <a:moveTo>
                    <a:pt x="14342" y="49032"/>
                  </a:moveTo>
                  <a:lnTo>
                    <a:pt x="0" y="49032"/>
                  </a:lnTo>
                  <a:lnTo>
                    <a:pt x="36357" y="0"/>
                  </a:lnTo>
                  <a:lnTo>
                    <a:pt x="430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2"/>
            <p:cNvSpPr/>
            <p:nvPr/>
          </p:nvSpPr>
          <p:spPr>
            <a:xfrm>
              <a:off x="1430352" y="4143226"/>
              <a:ext cx="2144288" cy="3501079"/>
            </a:xfrm>
            <a:custGeom>
              <a:avLst/>
              <a:gdLst/>
              <a:ahLst/>
              <a:cxnLst/>
              <a:rect l="l" t="t" r="r" b="b"/>
              <a:pathLst>
                <a:path w="30031" h="49033" extrusionOk="0">
                  <a:moveTo>
                    <a:pt x="14321" y="49032"/>
                  </a:moveTo>
                  <a:lnTo>
                    <a:pt x="0" y="49032"/>
                  </a:lnTo>
                  <a:lnTo>
                    <a:pt x="23319" y="0"/>
                  </a:lnTo>
                  <a:lnTo>
                    <a:pt x="300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2"/>
            <p:cNvSpPr/>
            <p:nvPr/>
          </p:nvSpPr>
          <p:spPr>
            <a:xfrm>
              <a:off x="3183926" y="4143226"/>
              <a:ext cx="1211843" cy="3501079"/>
            </a:xfrm>
            <a:custGeom>
              <a:avLst/>
              <a:gdLst/>
              <a:ahLst/>
              <a:cxnLst/>
              <a:rect l="l" t="t" r="r" b="b"/>
              <a:pathLst>
                <a:path w="16972" h="49033" extrusionOk="0">
                  <a:moveTo>
                    <a:pt x="14342" y="49032"/>
                  </a:moveTo>
                  <a:lnTo>
                    <a:pt x="0" y="49032"/>
                  </a:lnTo>
                  <a:lnTo>
                    <a:pt x="10281" y="0"/>
                  </a:lnTo>
                  <a:lnTo>
                    <a:pt x="169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2"/>
            <p:cNvSpPr/>
            <p:nvPr/>
          </p:nvSpPr>
          <p:spPr>
            <a:xfrm>
              <a:off x="4739072" y="4143226"/>
              <a:ext cx="1220983" cy="3501079"/>
            </a:xfrm>
            <a:custGeom>
              <a:avLst/>
              <a:gdLst/>
              <a:ahLst/>
              <a:cxnLst/>
              <a:rect l="l" t="t" r="r" b="b"/>
              <a:pathLst>
                <a:path w="17100" h="49033" extrusionOk="0">
                  <a:moveTo>
                    <a:pt x="17099" y="49032"/>
                  </a:moveTo>
                  <a:lnTo>
                    <a:pt x="2757" y="49032"/>
                  </a:lnTo>
                  <a:lnTo>
                    <a:pt x="0" y="0"/>
                  </a:lnTo>
                  <a:lnTo>
                    <a:pt x="67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2"/>
            <p:cNvSpPr/>
            <p:nvPr/>
          </p:nvSpPr>
          <p:spPr>
            <a:xfrm>
              <a:off x="5561629" y="4143226"/>
              <a:ext cx="2152000" cy="3501079"/>
            </a:xfrm>
            <a:custGeom>
              <a:avLst/>
              <a:gdLst/>
              <a:ahLst/>
              <a:cxnLst/>
              <a:rect l="l" t="t" r="r" b="b"/>
              <a:pathLst>
                <a:path w="30139" h="49033" extrusionOk="0">
                  <a:moveTo>
                    <a:pt x="30138" y="49032"/>
                  </a:moveTo>
                  <a:lnTo>
                    <a:pt x="15818"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2"/>
            <p:cNvSpPr/>
            <p:nvPr/>
          </p:nvSpPr>
          <p:spPr>
            <a:xfrm>
              <a:off x="6384257" y="4143226"/>
              <a:ext cx="3084445" cy="3501079"/>
            </a:xfrm>
            <a:custGeom>
              <a:avLst/>
              <a:gdLst/>
              <a:ahLst/>
              <a:cxnLst/>
              <a:rect l="l" t="t" r="r" b="b"/>
              <a:pathLst>
                <a:path w="43198" h="49033" extrusionOk="0">
                  <a:moveTo>
                    <a:pt x="43197" y="49032"/>
                  </a:moveTo>
                  <a:lnTo>
                    <a:pt x="2885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2"/>
            <p:cNvSpPr/>
            <p:nvPr/>
          </p:nvSpPr>
          <p:spPr>
            <a:xfrm>
              <a:off x="7206885" y="4143226"/>
              <a:ext cx="4015391" cy="3501079"/>
            </a:xfrm>
            <a:custGeom>
              <a:avLst/>
              <a:gdLst/>
              <a:ahLst/>
              <a:cxnLst/>
              <a:rect l="l" t="t" r="r" b="b"/>
              <a:pathLst>
                <a:path w="56236" h="49033" extrusionOk="0">
                  <a:moveTo>
                    <a:pt x="56235" y="49032"/>
                  </a:moveTo>
                  <a:lnTo>
                    <a:pt x="4191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2"/>
            <p:cNvSpPr/>
            <p:nvPr/>
          </p:nvSpPr>
          <p:spPr>
            <a:xfrm>
              <a:off x="8029442" y="4143226"/>
              <a:ext cx="4946408" cy="3501079"/>
            </a:xfrm>
            <a:custGeom>
              <a:avLst/>
              <a:gdLst/>
              <a:ahLst/>
              <a:cxnLst/>
              <a:rect l="l" t="t" r="r" b="b"/>
              <a:pathLst>
                <a:path w="69275" h="49033" extrusionOk="0">
                  <a:moveTo>
                    <a:pt x="69274" y="49032"/>
                  </a:moveTo>
                  <a:lnTo>
                    <a:pt x="5495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2"/>
            <p:cNvSpPr/>
            <p:nvPr/>
          </p:nvSpPr>
          <p:spPr>
            <a:xfrm>
              <a:off x="8850499" y="4143226"/>
              <a:ext cx="5880424" cy="3501079"/>
            </a:xfrm>
            <a:custGeom>
              <a:avLst/>
              <a:gdLst/>
              <a:ahLst/>
              <a:cxnLst/>
              <a:rect l="l" t="t" r="r" b="b"/>
              <a:pathLst>
                <a:path w="82356" h="49033" extrusionOk="0">
                  <a:moveTo>
                    <a:pt x="82355" y="49032"/>
                  </a:moveTo>
                  <a:lnTo>
                    <a:pt x="6801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0" name="Google Shape;2080;p32"/>
            <p:cNvGrpSpPr/>
            <p:nvPr/>
          </p:nvGrpSpPr>
          <p:grpSpPr>
            <a:xfrm>
              <a:off x="-4225655" y="4326373"/>
              <a:ext cx="17593719" cy="3021825"/>
              <a:chOff x="-4225655" y="4326373"/>
              <a:chExt cx="17593719" cy="3021825"/>
            </a:xfrm>
          </p:grpSpPr>
          <p:sp>
            <p:nvSpPr>
              <p:cNvPr id="2081" name="Google Shape;2081;p32"/>
              <p:cNvSpPr/>
              <p:nvPr/>
            </p:nvSpPr>
            <p:spPr>
              <a:xfrm>
                <a:off x="-4225655" y="4326373"/>
                <a:ext cx="8790790" cy="3021825"/>
              </a:xfrm>
              <a:custGeom>
                <a:avLst/>
                <a:gdLst/>
                <a:ahLst/>
                <a:cxnLst/>
                <a:rect l="l" t="t" r="r" b="b"/>
                <a:pathLst>
                  <a:path w="123116" h="42321" fill="none" extrusionOk="0">
                    <a:moveTo>
                      <a:pt x="123116" y="42321"/>
                    </a:moveTo>
                    <a:lnTo>
                      <a:pt x="1" y="42321"/>
                    </a:lnTo>
                    <a:lnTo>
                      <a:pt x="58609" y="0"/>
                    </a:lnTo>
                    <a:lnTo>
                      <a:pt x="123116"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2"/>
              <p:cNvSpPr/>
              <p:nvPr/>
            </p:nvSpPr>
            <p:spPr>
              <a:xfrm>
                <a:off x="-3473215" y="4871174"/>
                <a:ext cx="4067301" cy="1933723"/>
              </a:xfrm>
              <a:custGeom>
                <a:avLst/>
                <a:gdLst/>
                <a:ahLst/>
                <a:cxnLst/>
                <a:rect l="l" t="t" r="r" b="b"/>
                <a:pathLst>
                  <a:path w="56963" h="27082" fill="none" extrusionOk="0">
                    <a:moveTo>
                      <a:pt x="29176" y="27082"/>
                    </a:moveTo>
                    <a:lnTo>
                      <a:pt x="0" y="27082"/>
                    </a:lnTo>
                    <a:lnTo>
                      <a:pt x="37512" y="1"/>
                    </a:lnTo>
                    <a:lnTo>
                      <a:pt x="56962" y="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2"/>
              <p:cNvSpPr/>
              <p:nvPr/>
            </p:nvSpPr>
            <p:spPr>
              <a:xfrm>
                <a:off x="-765847" y="5477096"/>
                <a:ext cx="903599" cy="721951"/>
              </a:xfrm>
              <a:custGeom>
                <a:avLst/>
                <a:gdLst/>
                <a:ahLst/>
                <a:cxnLst/>
                <a:rect l="l" t="t" r="r" b="b"/>
                <a:pathLst>
                  <a:path w="12655" h="10111" fill="none" extrusionOk="0">
                    <a:moveTo>
                      <a:pt x="10346" y="0"/>
                    </a:moveTo>
                    <a:lnTo>
                      <a:pt x="1" y="10110"/>
                    </a:lnTo>
                    <a:cubicBezTo>
                      <a:pt x="4767" y="8956"/>
                      <a:pt x="8828" y="7118"/>
                      <a:pt x="10731" y="5044"/>
                    </a:cubicBezTo>
                    <a:cubicBezTo>
                      <a:pt x="12654" y="2993"/>
                      <a:pt x="12334" y="1176"/>
                      <a:pt x="10346" y="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2"/>
              <p:cNvSpPr/>
              <p:nvPr/>
            </p:nvSpPr>
            <p:spPr>
              <a:xfrm>
                <a:off x="-1119860" y="5806690"/>
                <a:ext cx="178578" cy="64191"/>
              </a:xfrm>
              <a:custGeom>
                <a:avLst/>
                <a:gdLst/>
                <a:ahLst/>
                <a:cxnLst/>
                <a:rect l="l" t="t" r="r" b="b"/>
                <a:pathLst>
                  <a:path w="2501" h="899" extrusionOk="0">
                    <a:moveTo>
                      <a:pt x="1753" y="1"/>
                    </a:moveTo>
                    <a:cubicBezTo>
                      <a:pt x="1218" y="1"/>
                      <a:pt x="706" y="151"/>
                      <a:pt x="257" y="428"/>
                    </a:cubicBezTo>
                    <a:cubicBezTo>
                      <a:pt x="0" y="664"/>
                      <a:pt x="171" y="899"/>
                      <a:pt x="748" y="899"/>
                    </a:cubicBezTo>
                    <a:cubicBezTo>
                      <a:pt x="1261" y="899"/>
                      <a:pt x="1796" y="728"/>
                      <a:pt x="2244" y="428"/>
                    </a:cubicBezTo>
                    <a:cubicBezTo>
                      <a:pt x="2501" y="193"/>
                      <a:pt x="2287" y="1"/>
                      <a:pt x="1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2"/>
              <p:cNvSpPr/>
              <p:nvPr/>
            </p:nvSpPr>
            <p:spPr>
              <a:xfrm>
                <a:off x="-2676577" y="5445036"/>
                <a:ext cx="1691097" cy="787570"/>
              </a:xfrm>
              <a:custGeom>
                <a:avLst/>
                <a:gdLst/>
                <a:ahLst/>
                <a:cxnLst/>
                <a:rect l="l" t="t" r="r" b="b"/>
                <a:pathLst>
                  <a:path w="23684" h="11030" fill="none" extrusionOk="0">
                    <a:moveTo>
                      <a:pt x="9940" y="11029"/>
                    </a:moveTo>
                    <a:lnTo>
                      <a:pt x="1" y="11029"/>
                    </a:lnTo>
                    <a:lnTo>
                      <a:pt x="15240" y="0"/>
                    </a:lnTo>
                    <a:lnTo>
                      <a:pt x="23683"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2"/>
              <p:cNvSpPr/>
              <p:nvPr/>
            </p:nvSpPr>
            <p:spPr>
              <a:xfrm>
                <a:off x="4572704" y="4326373"/>
                <a:ext cx="8795360" cy="3021825"/>
              </a:xfrm>
              <a:custGeom>
                <a:avLst/>
                <a:gdLst/>
                <a:ahLst/>
                <a:cxnLst/>
                <a:rect l="l" t="t" r="r" b="b"/>
                <a:pathLst>
                  <a:path w="123180" h="42321" fill="none" extrusionOk="0">
                    <a:moveTo>
                      <a:pt x="0" y="0"/>
                    </a:moveTo>
                    <a:lnTo>
                      <a:pt x="64486" y="0"/>
                    </a:lnTo>
                    <a:lnTo>
                      <a:pt x="123179" y="42321"/>
                    </a:lnTo>
                    <a:lnTo>
                      <a:pt x="107" y="4232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2"/>
              <p:cNvSpPr/>
              <p:nvPr/>
            </p:nvSpPr>
            <p:spPr>
              <a:xfrm>
                <a:off x="8543754" y="4871174"/>
                <a:ext cx="4071870" cy="1933723"/>
              </a:xfrm>
              <a:custGeom>
                <a:avLst/>
                <a:gdLst/>
                <a:ahLst/>
                <a:cxnLst/>
                <a:rect l="l" t="t" r="r" b="b"/>
                <a:pathLst>
                  <a:path w="57027" h="27082" fill="none" extrusionOk="0">
                    <a:moveTo>
                      <a:pt x="1" y="1"/>
                    </a:moveTo>
                    <a:lnTo>
                      <a:pt x="19451" y="1"/>
                    </a:lnTo>
                    <a:lnTo>
                      <a:pt x="57027" y="27082"/>
                    </a:lnTo>
                    <a:lnTo>
                      <a:pt x="27851" y="27082"/>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2"/>
              <p:cNvSpPr/>
              <p:nvPr/>
            </p:nvSpPr>
            <p:spPr>
              <a:xfrm>
                <a:off x="9000088" y="5477096"/>
                <a:ext cx="908168" cy="721951"/>
              </a:xfrm>
              <a:custGeom>
                <a:avLst/>
                <a:gdLst/>
                <a:ahLst/>
                <a:cxnLst/>
                <a:rect l="l" t="t" r="r" b="b"/>
                <a:pathLst>
                  <a:path w="12719" h="10111" fill="none" extrusionOk="0">
                    <a:moveTo>
                      <a:pt x="12718" y="10110"/>
                    </a:moveTo>
                    <a:lnTo>
                      <a:pt x="2352" y="0"/>
                    </a:lnTo>
                    <a:cubicBezTo>
                      <a:pt x="343" y="1176"/>
                      <a:pt x="1" y="2993"/>
                      <a:pt x="1946" y="5044"/>
                    </a:cubicBezTo>
                    <a:cubicBezTo>
                      <a:pt x="3891" y="7118"/>
                      <a:pt x="7930" y="8956"/>
                      <a:pt x="12718" y="1011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2"/>
              <p:cNvSpPr/>
              <p:nvPr/>
            </p:nvSpPr>
            <p:spPr>
              <a:xfrm>
                <a:off x="10082121" y="5806690"/>
                <a:ext cx="180149" cy="64191"/>
              </a:xfrm>
              <a:custGeom>
                <a:avLst/>
                <a:gdLst/>
                <a:ahLst/>
                <a:cxnLst/>
                <a:rect l="l" t="t" r="r" b="b"/>
                <a:pathLst>
                  <a:path w="2523" h="899" extrusionOk="0">
                    <a:moveTo>
                      <a:pt x="728" y="1"/>
                    </a:moveTo>
                    <a:cubicBezTo>
                      <a:pt x="193" y="1"/>
                      <a:pt x="1" y="193"/>
                      <a:pt x="257" y="428"/>
                    </a:cubicBezTo>
                    <a:cubicBezTo>
                      <a:pt x="706" y="728"/>
                      <a:pt x="1219" y="877"/>
                      <a:pt x="1754" y="899"/>
                    </a:cubicBezTo>
                    <a:cubicBezTo>
                      <a:pt x="2309" y="899"/>
                      <a:pt x="2523" y="685"/>
                      <a:pt x="2245" y="428"/>
                    </a:cubicBezTo>
                    <a:cubicBezTo>
                      <a:pt x="1796" y="151"/>
                      <a:pt x="1262" y="1"/>
                      <a:pt x="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2"/>
              <p:cNvSpPr/>
              <p:nvPr/>
            </p:nvSpPr>
            <p:spPr>
              <a:xfrm>
                <a:off x="10124891" y="5445036"/>
                <a:ext cx="1694096" cy="787570"/>
              </a:xfrm>
              <a:custGeom>
                <a:avLst/>
                <a:gdLst/>
                <a:ahLst/>
                <a:cxnLst/>
                <a:rect l="l" t="t" r="r" b="b"/>
                <a:pathLst>
                  <a:path w="23726" h="11030" fill="none" extrusionOk="0">
                    <a:moveTo>
                      <a:pt x="0" y="0"/>
                    </a:moveTo>
                    <a:lnTo>
                      <a:pt x="8443" y="0"/>
                    </a:lnTo>
                    <a:lnTo>
                      <a:pt x="23726" y="11029"/>
                    </a:lnTo>
                    <a:lnTo>
                      <a:pt x="13787" y="11029"/>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2"/>
              <p:cNvSpPr/>
              <p:nvPr/>
            </p:nvSpPr>
            <p:spPr>
              <a:xfrm>
                <a:off x="3580709" y="5420616"/>
                <a:ext cx="1979492" cy="773789"/>
              </a:xfrm>
              <a:custGeom>
                <a:avLst/>
                <a:gdLst/>
                <a:ahLst/>
                <a:cxnLst/>
                <a:rect l="l" t="t" r="r" b="b"/>
                <a:pathLst>
                  <a:path w="27723" h="10837" fill="none" extrusionOk="0">
                    <a:moveTo>
                      <a:pt x="27722" y="5408"/>
                    </a:moveTo>
                    <a:cubicBezTo>
                      <a:pt x="27722" y="8400"/>
                      <a:pt x="21524" y="10837"/>
                      <a:pt x="13851" y="10837"/>
                    </a:cubicBezTo>
                    <a:cubicBezTo>
                      <a:pt x="6199" y="10837"/>
                      <a:pt x="0" y="8400"/>
                      <a:pt x="0" y="5408"/>
                    </a:cubicBezTo>
                    <a:cubicBezTo>
                      <a:pt x="0" y="2416"/>
                      <a:pt x="6199" y="0"/>
                      <a:pt x="13851" y="0"/>
                    </a:cubicBezTo>
                    <a:cubicBezTo>
                      <a:pt x="21524" y="0"/>
                      <a:pt x="27722" y="2416"/>
                      <a:pt x="27722" y="5408"/>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92" name="Google Shape;2092;p32"/>
          <p:cNvGrpSpPr/>
          <p:nvPr/>
        </p:nvGrpSpPr>
        <p:grpSpPr>
          <a:xfrm>
            <a:off x="-3116369" y="-3787033"/>
            <a:ext cx="15376738" cy="5489572"/>
            <a:chOff x="4168525" y="2572625"/>
            <a:chExt cx="3211650" cy="1146575"/>
          </a:xfrm>
        </p:grpSpPr>
        <p:sp>
          <p:nvSpPr>
            <p:cNvPr id="2093" name="Google Shape;2093;p32"/>
            <p:cNvSpPr/>
            <p:nvPr/>
          </p:nvSpPr>
          <p:spPr>
            <a:xfrm>
              <a:off x="4168525" y="2683475"/>
              <a:ext cx="3211650" cy="1035725"/>
            </a:xfrm>
            <a:custGeom>
              <a:avLst/>
              <a:gdLst/>
              <a:ahLst/>
              <a:cxnLst/>
              <a:rect l="l" t="t" r="r" b="b"/>
              <a:pathLst>
                <a:path w="128466" h="41429" extrusionOk="0">
                  <a:moveTo>
                    <a:pt x="64233" y="556"/>
                  </a:moveTo>
                  <a:cubicBezTo>
                    <a:pt x="81288" y="556"/>
                    <a:pt x="97321" y="2678"/>
                    <a:pt x="109373" y="6529"/>
                  </a:cubicBezTo>
                  <a:cubicBezTo>
                    <a:pt x="115218" y="8398"/>
                    <a:pt x="119799" y="10568"/>
                    <a:pt x="122996" y="12981"/>
                  </a:cubicBezTo>
                  <a:cubicBezTo>
                    <a:pt x="126255" y="15446"/>
                    <a:pt x="127910" y="18047"/>
                    <a:pt x="127910" y="20714"/>
                  </a:cubicBezTo>
                  <a:cubicBezTo>
                    <a:pt x="127910" y="23382"/>
                    <a:pt x="126255" y="25981"/>
                    <a:pt x="122996" y="28445"/>
                  </a:cubicBezTo>
                  <a:cubicBezTo>
                    <a:pt x="119799" y="30861"/>
                    <a:pt x="115218" y="33033"/>
                    <a:pt x="109373" y="34897"/>
                  </a:cubicBezTo>
                  <a:cubicBezTo>
                    <a:pt x="97321" y="38750"/>
                    <a:pt x="81286" y="40869"/>
                    <a:pt x="64233" y="40869"/>
                  </a:cubicBezTo>
                  <a:cubicBezTo>
                    <a:pt x="47179" y="40869"/>
                    <a:pt x="31149" y="38750"/>
                    <a:pt x="19095" y="34897"/>
                  </a:cubicBezTo>
                  <a:cubicBezTo>
                    <a:pt x="13252" y="33033"/>
                    <a:pt x="8669" y="30861"/>
                    <a:pt x="5472" y="28445"/>
                  </a:cubicBezTo>
                  <a:cubicBezTo>
                    <a:pt x="2211" y="25981"/>
                    <a:pt x="558" y="23382"/>
                    <a:pt x="558" y="20714"/>
                  </a:cubicBezTo>
                  <a:cubicBezTo>
                    <a:pt x="558" y="18047"/>
                    <a:pt x="2211" y="15446"/>
                    <a:pt x="5472" y="12981"/>
                  </a:cubicBezTo>
                  <a:cubicBezTo>
                    <a:pt x="8669" y="10568"/>
                    <a:pt x="13252" y="8398"/>
                    <a:pt x="19095" y="6529"/>
                  </a:cubicBezTo>
                  <a:cubicBezTo>
                    <a:pt x="31149" y="2678"/>
                    <a:pt x="47179" y="556"/>
                    <a:pt x="64233" y="556"/>
                  </a:cubicBezTo>
                  <a:close/>
                  <a:moveTo>
                    <a:pt x="64233" y="0"/>
                  </a:moveTo>
                  <a:cubicBezTo>
                    <a:pt x="55590" y="0"/>
                    <a:pt x="47199" y="543"/>
                    <a:pt x="39301" y="1608"/>
                  </a:cubicBezTo>
                  <a:cubicBezTo>
                    <a:pt x="31672" y="2640"/>
                    <a:pt x="24817" y="4118"/>
                    <a:pt x="18927" y="5999"/>
                  </a:cubicBezTo>
                  <a:cubicBezTo>
                    <a:pt x="6721" y="9899"/>
                    <a:pt x="0" y="15127"/>
                    <a:pt x="0" y="20714"/>
                  </a:cubicBezTo>
                  <a:cubicBezTo>
                    <a:pt x="0" y="26301"/>
                    <a:pt x="6721" y="31529"/>
                    <a:pt x="18927" y="35429"/>
                  </a:cubicBezTo>
                  <a:cubicBezTo>
                    <a:pt x="24817" y="37311"/>
                    <a:pt x="31672" y="38789"/>
                    <a:pt x="39301" y="39818"/>
                  </a:cubicBezTo>
                  <a:cubicBezTo>
                    <a:pt x="47199" y="40886"/>
                    <a:pt x="55590" y="41428"/>
                    <a:pt x="64233" y="41428"/>
                  </a:cubicBezTo>
                  <a:cubicBezTo>
                    <a:pt x="72880" y="41428"/>
                    <a:pt x="81267" y="40886"/>
                    <a:pt x="89165" y="39818"/>
                  </a:cubicBezTo>
                  <a:cubicBezTo>
                    <a:pt x="96798" y="38786"/>
                    <a:pt x="103651" y="37311"/>
                    <a:pt x="109541" y="35429"/>
                  </a:cubicBezTo>
                  <a:cubicBezTo>
                    <a:pt x="121747" y="31529"/>
                    <a:pt x="128466" y="26303"/>
                    <a:pt x="128466" y="20714"/>
                  </a:cubicBezTo>
                  <a:cubicBezTo>
                    <a:pt x="128466" y="15125"/>
                    <a:pt x="121747" y="9899"/>
                    <a:pt x="109541" y="5999"/>
                  </a:cubicBezTo>
                  <a:cubicBezTo>
                    <a:pt x="103653" y="4118"/>
                    <a:pt x="96798" y="2640"/>
                    <a:pt x="89165" y="1608"/>
                  </a:cubicBezTo>
                  <a:cubicBezTo>
                    <a:pt x="81267" y="543"/>
                    <a:pt x="72878" y="0"/>
                    <a:pt x="6423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2"/>
            <p:cNvSpPr/>
            <p:nvPr/>
          </p:nvSpPr>
          <p:spPr>
            <a:xfrm>
              <a:off x="4463250" y="2655875"/>
              <a:ext cx="2622300" cy="983275"/>
            </a:xfrm>
            <a:custGeom>
              <a:avLst/>
              <a:gdLst/>
              <a:ahLst/>
              <a:cxnLst/>
              <a:rect l="l" t="t" r="r" b="b"/>
              <a:pathLst>
                <a:path w="104892" h="39331" extrusionOk="0">
                  <a:moveTo>
                    <a:pt x="52444" y="372"/>
                  </a:moveTo>
                  <a:cubicBezTo>
                    <a:pt x="66381" y="372"/>
                    <a:pt x="79482" y="2392"/>
                    <a:pt x="89334" y="6066"/>
                  </a:cubicBezTo>
                  <a:cubicBezTo>
                    <a:pt x="94111" y="7847"/>
                    <a:pt x="97859" y="9918"/>
                    <a:pt x="100475" y="12221"/>
                  </a:cubicBezTo>
                  <a:cubicBezTo>
                    <a:pt x="103158" y="14587"/>
                    <a:pt x="104520" y="17094"/>
                    <a:pt x="104520" y="19668"/>
                  </a:cubicBezTo>
                  <a:cubicBezTo>
                    <a:pt x="104520" y="22241"/>
                    <a:pt x="103158" y="24744"/>
                    <a:pt x="100475" y="27111"/>
                  </a:cubicBezTo>
                  <a:cubicBezTo>
                    <a:pt x="97859" y="29413"/>
                    <a:pt x="94111" y="31484"/>
                    <a:pt x="89334" y="33268"/>
                  </a:cubicBezTo>
                  <a:cubicBezTo>
                    <a:pt x="79482" y="36939"/>
                    <a:pt x="66379" y="38959"/>
                    <a:pt x="52444" y="38959"/>
                  </a:cubicBezTo>
                  <a:cubicBezTo>
                    <a:pt x="38509" y="38959"/>
                    <a:pt x="25406" y="36939"/>
                    <a:pt x="15556" y="33268"/>
                  </a:cubicBezTo>
                  <a:cubicBezTo>
                    <a:pt x="10779" y="31484"/>
                    <a:pt x="7029" y="29413"/>
                    <a:pt x="4415" y="27111"/>
                  </a:cubicBezTo>
                  <a:cubicBezTo>
                    <a:pt x="1732" y="24744"/>
                    <a:pt x="372" y="22243"/>
                    <a:pt x="372" y="19668"/>
                  </a:cubicBezTo>
                  <a:cubicBezTo>
                    <a:pt x="372" y="17090"/>
                    <a:pt x="1732" y="14587"/>
                    <a:pt x="4415" y="12221"/>
                  </a:cubicBezTo>
                  <a:cubicBezTo>
                    <a:pt x="7029" y="9918"/>
                    <a:pt x="10779" y="7847"/>
                    <a:pt x="15556" y="6066"/>
                  </a:cubicBezTo>
                  <a:cubicBezTo>
                    <a:pt x="25406" y="2392"/>
                    <a:pt x="38509" y="372"/>
                    <a:pt x="52444" y="372"/>
                  </a:cubicBezTo>
                  <a:close/>
                  <a:moveTo>
                    <a:pt x="52444" y="0"/>
                  </a:moveTo>
                  <a:cubicBezTo>
                    <a:pt x="38464" y="0"/>
                    <a:pt x="25319" y="2031"/>
                    <a:pt x="15428" y="5717"/>
                  </a:cubicBezTo>
                  <a:cubicBezTo>
                    <a:pt x="10606" y="7516"/>
                    <a:pt x="6817" y="9611"/>
                    <a:pt x="4169" y="11943"/>
                  </a:cubicBezTo>
                  <a:cubicBezTo>
                    <a:pt x="1403" y="14384"/>
                    <a:pt x="0" y="16981"/>
                    <a:pt x="0" y="19668"/>
                  </a:cubicBezTo>
                  <a:cubicBezTo>
                    <a:pt x="0" y="22352"/>
                    <a:pt x="1403" y="24949"/>
                    <a:pt x="4169" y="27388"/>
                  </a:cubicBezTo>
                  <a:cubicBezTo>
                    <a:pt x="6817" y="29722"/>
                    <a:pt x="10606" y="31815"/>
                    <a:pt x="15428" y="33616"/>
                  </a:cubicBezTo>
                  <a:cubicBezTo>
                    <a:pt x="25319" y="37302"/>
                    <a:pt x="38464" y="39331"/>
                    <a:pt x="52444" y="39331"/>
                  </a:cubicBezTo>
                  <a:cubicBezTo>
                    <a:pt x="66424" y="39331"/>
                    <a:pt x="79573" y="37302"/>
                    <a:pt x="89464" y="33616"/>
                  </a:cubicBezTo>
                  <a:cubicBezTo>
                    <a:pt x="94284" y="31815"/>
                    <a:pt x="98071" y="29722"/>
                    <a:pt x="100721" y="27388"/>
                  </a:cubicBezTo>
                  <a:cubicBezTo>
                    <a:pt x="103487" y="24949"/>
                    <a:pt x="104892" y="22352"/>
                    <a:pt x="104892" y="19668"/>
                  </a:cubicBezTo>
                  <a:cubicBezTo>
                    <a:pt x="104892" y="16981"/>
                    <a:pt x="103487" y="14384"/>
                    <a:pt x="100721" y="11943"/>
                  </a:cubicBezTo>
                  <a:cubicBezTo>
                    <a:pt x="98071" y="9611"/>
                    <a:pt x="94284" y="7516"/>
                    <a:pt x="89464" y="5717"/>
                  </a:cubicBezTo>
                  <a:cubicBezTo>
                    <a:pt x="79573" y="2031"/>
                    <a:pt x="66424" y="0"/>
                    <a:pt x="52444"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2"/>
            <p:cNvSpPr/>
            <p:nvPr/>
          </p:nvSpPr>
          <p:spPr>
            <a:xfrm>
              <a:off x="4744550" y="2572625"/>
              <a:ext cx="2059700" cy="983300"/>
            </a:xfrm>
            <a:custGeom>
              <a:avLst/>
              <a:gdLst/>
              <a:ahLst/>
              <a:cxnLst/>
              <a:rect l="l" t="t" r="r" b="b"/>
              <a:pathLst>
                <a:path w="82388" h="39332" extrusionOk="0">
                  <a:moveTo>
                    <a:pt x="41192" y="372"/>
                  </a:moveTo>
                  <a:cubicBezTo>
                    <a:pt x="63702" y="372"/>
                    <a:pt x="82015" y="9028"/>
                    <a:pt x="82015" y="19668"/>
                  </a:cubicBezTo>
                  <a:cubicBezTo>
                    <a:pt x="82015" y="30306"/>
                    <a:pt x="63702" y="38960"/>
                    <a:pt x="41192" y="38960"/>
                  </a:cubicBezTo>
                  <a:cubicBezTo>
                    <a:pt x="18682" y="38960"/>
                    <a:pt x="368" y="30308"/>
                    <a:pt x="368" y="19668"/>
                  </a:cubicBezTo>
                  <a:cubicBezTo>
                    <a:pt x="368" y="9026"/>
                    <a:pt x="18682" y="372"/>
                    <a:pt x="41192" y="372"/>
                  </a:cubicBezTo>
                  <a:close/>
                  <a:moveTo>
                    <a:pt x="41192" y="1"/>
                  </a:moveTo>
                  <a:cubicBezTo>
                    <a:pt x="30212" y="1"/>
                    <a:pt x="19886" y="2032"/>
                    <a:pt x="12115" y="5724"/>
                  </a:cubicBezTo>
                  <a:cubicBezTo>
                    <a:pt x="8326" y="7525"/>
                    <a:pt x="5351" y="9622"/>
                    <a:pt x="3269" y="11960"/>
                  </a:cubicBezTo>
                  <a:cubicBezTo>
                    <a:pt x="1101" y="14397"/>
                    <a:pt x="1" y="16992"/>
                    <a:pt x="1" y="19668"/>
                  </a:cubicBezTo>
                  <a:cubicBezTo>
                    <a:pt x="1" y="22342"/>
                    <a:pt x="1101" y="24937"/>
                    <a:pt x="3269" y="27372"/>
                  </a:cubicBezTo>
                  <a:cubicBezTo>
                    <a:pt x="5351" y="29710"/>
                    <a:pt x="8326" y="31809"/>
                    <a:pt x="12115" y="33608"/>
                  </a:cubicBezTo>
                  <a:cubicBezTo>
                    <a:pt x="19886" y="37300"/>
                    <a:pt x="30212" y="39331"/>
                    <a:pt x="41192" y="39331"/>
                  </a:cubicBezTo>
                  <a:cubicBezTo>
                    <a:pt x="52176" y="39331"/>
                    <a:pt x="62502" y="37300"/>
                    <a:pt x="70269" y="33608"/>
                  </a:cubicBezTo>
                  <a:cubicBezTo>
                    <a:pt x="74058" y="31809"/>
                    <a:pt x="77035" y="29710"/>
                    <a:pt x="79117" y="27372"/>
                  </a:cubicBezTo>
                  <a:cubicBezTo>
                    <a:pt x="81287" y="24937"/>
                    <a:pt x="82387" y="22344"/>
                    <a:pt x="82387" y="19668"/>
                  </a:cubicBezTo>
                  <a:cubicBezTo>
                    <a:pt x="82387" y="16990"/>
                    <a:pt x="81287" y="14397"/>
                    <a:pt x="79117" y="11960"/>
                  </a:cubicBezTo>
                  <a:cubicBezTo>
                    <a:pt x="77035" y="9622"/>
                    <a:pt x="74058" y="7525"/>
                    <a:pt x="70269" y="5724"/>
                  </a:cubicBezTo>
                  <a:cubicBezTo>
                    <a:pt x="62502" y="2032"/>
                    <a:pt x="52171" y="1"/>
                    <a:pt x="41192"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9">
  <p:cSld name="CUSTOM_28">
    <p:spTree>
      <p:nvGrpSpPr>
        <p:cNvPr id="1" name="Shape 2096"/>
        <p:cNvGrpSpPr/>
        <p:nvPr/>
      </p:nvGrpSpPr>
      <p:grpSpPr>
        <a:xfrm>
          <a:off x="0" y="0"/>
          <a:ext cx="0" cy="0"/>
          <a:chOff x="0" y="0"/>
          <a:chExt cx="0" cy="0"/>
        </a:xfrm>
      </p:grpSpPr>
      <p:sp>
        <p:nvSpPr>
          <p:cNvPr id="2097" name="Google Shape;2097;p33"/>
          <p:cNvSpPr/>
          <p:nvPr/>
        </p:nvSpPr>
        <p:spPr>
          <a:xfrm rot="5400000">
            <a:off x="1990597" y="-1989900"/>
            <a:ext cx="5162100" cy="9143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8" name="Google Shape;2098;p33"/>
          <p:cNvGrpSpPr/>
          <p:nvPr/>
        </p:nvGrpSpPr>
        <p:grpSpPr>
          <a:xfrm rot="5400000">
            <a:off x="1906724" y="-1999665"/>
            <a:ext cx="5331387" cy="9143271"/>
            <a:chOff x="1961226" y="0"/>
            <a:chExt cx="4533107" cy="5143315"/>
          </a:xfrm>
        </p:grpSpPr>
        <p:sp>
          <p:nvSpPr>
            <p:cNvPr id="2099" name="Google Shape;2099;p33"/>
            <p:cNvSpPr/>
            <p:nvPr/>
          </p:nvSpPr>
          <p:spPr>
            <a:xfrm>
              <a:off x="19612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3"/>
            <p:cNvSpPr/>
            <p:nvPr/>
          </p:nvSpPr>
          <p:spPr>
            <a:xfrm>
              <a:off x="32566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3"/>
            <p:cNvSpPr/>
            <p:nvPr/>
          </p:nvSpPr>
          <p:spPr>
            <a:xfrm>
              <a:off x="45520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3"/>
            <p:cNvSpPr/>
            <p:nvPr/>
          </p:nvSpPr>
          <p:spPr>
            <a:xfrm>
              <a:off x="58474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103" name="Google Shape;2103;p33"/>
          <p:cNvCxnSpPr/>
          <p:nvPr/>
        </p:nvCxnSpPr>
        <p:spPr>
          <a:xfrm>
            <a:off x="-277025" y="2575525"/>
            <a:ext cx="9663000" cy="0"/>
          </a:xfrm>
          <a:prstGeom prst="straightConnector1">
            <a:avLst/>
          </a:prstGeom>
          <a:noFill/>
          <a:ln w="76200" cap="flat" cmpd="sng">
            <a:solidFill>
              <a:schemeClr val="dk2"/>
            </a:solidFill>
            <a:prstDash val="solid"/>
            <a:round/>
            <a:headEnd type="none" w="med" len="med"/>
            <a:tailEnd type="none" w="med" len="med"/>
          </a:ln>
        </p:spPr>
      </p:cxnSp>
      <p:sp>
        <p:nvSpPr>
          <p:cNvPr id="2104" name="Google Shape;2104;p33"/>
          <p:cNvSpPr/>
          <p:nvPr/>
        </p:nvSpPr>
        <p:spPr>
          <a:xfrm>
            <a:off x="904700" y="801600"/>
            <a:ext cx="3540300" cy="3540300"/>
          </a:xfrm>
          <a:prstGeom prst="ellipse">
            <a:avLst/>
          </a:prstGeom>
          <a:noFill/>
          <a:ln w="1143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chemeClr val="dk1"/>
            </a:gs>
            <a:gs pos="100000">
              <a:schemeClr val="lt1"/>
            </a:gs>
          </a:gsLst>
          <a:path path="circle">
            <a:fillToRect l="50000" t="50000" r="50000" b="50000"/>
          </a:path>
          <a:tileRect/>
        </a:gradFill>
        <a:effectLst/>
      </p:bgPr>
    </p:bg>
    <p:spTree>
      <p:nvGrpSpPr>
        <p:cNvPr id="1" name="Shape 284"/>
        <p:cNvGrpSpPr/>
        <p:nvPr/>
      </p:nvGrpSpPr>
      <p:grpSpPr>
        <a:xfrm>
          <a:off x="0" y="0"/>
          <a:ext cx="0" cy="0"/>
          <a:chOff x="0" y="0"/>
          <a:chExt cx="0" cy="0"/>
        </a:xfrm>
      </p:grpSpPr>
      <p:sp>
        <p:nvSpPr>
          <p:cNvPr id="285" name="Google Shape;285;p6"/>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sz="3500"/>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grpSp>
        <p:nvGrpSpPr>
          <p:cNvPr id="286" name="Google Shape;286;p6"/>
          <p:cNvGrpSpPr/>
          <p:nvPr/>
        </p:nvGrpSpPr>
        <p:grpSpPr>
          <a:xfrm>
            <a:off x="-5596073" y="4700231"/>
            <a:ext cx="20336146" cy="3511718"/>
            <a:chOff x="-5596083" y="4138656"/>
            <a:chExt cx="20336146" cy="3511718"/>
          </a:xfrm>
        </p:grpSpPr>
        <p:sp>
          <p:nvSpPr>
            <p:cNvPr id="287" name="Google Shape;287;p6"/>
            <p:cNvSpPr/>
            <p:nvPr/>
          </p:nvSpPr>
          <p:spPr>
            <a:xfrm>
              <a:off x="-5596083" y="4138656"/>
              <a:ext cx="20336146" cy="3511718"/>
            </a:xfrm>
            <a:custGeom>
              <a:avLst/>
              <a:gdLst/>
              <a:ahLst/>
              <a:cxnLst/>
              <a:rect l="l" t="t" r="r" b="b"/>
              <a:pathLst>
                <a:path w="284810" h="49182" extrusionOk="0">
                  <a:moveTo>
                    <a:pt x="284810" y="49182"/>
                  </a:moveTo>
                  <a:lnTo>
                    <a:pt x="0" y="49182"/>
                  </a:lnTo>
                  <a:lnTo>
                    <a:pt x="75771" y="0"/>
                  </a:lnTo>
                  <a:lnTo>
                    <a:pt x="208932" y="0"/>
                  </a:lnTo>
                  <a:close/>
                </a:path>
              </a:pathLst>
            </a:custGeom>
            <a:solidFill>
              <a:srgbClr val="80B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5586943" y="4143226"/>
              <a:ext cx="5872713" cy="3501079"/>
            </a:xfrm>
            <a:custGeom>
              <a:avLst/>
              <a:gdLst/>
              <a:ahLst/>
              <a:cxnLst/>
              <a:rect l="l" t="t" r="r" b="b"/>
              <a:pathLst>
                <a:path w="82248" h="49033" extrusionOk="0">
                  <a:moveTo>
                    <a:pt x="14364" y="49032"/>
                  </a:moveTo>
                  <a:lnTo>
                    <a:pt x="0" y="49032"/>
                  </a:lnTo>
                  <a:lnTo>
                    <a:pt x="75515" y="0"/>
                  </a:lnTo>
                  <a:lnTo>
                    <a:pt x="822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6"/>
            <p:cNvSpPr/>
            <p:nvPr/>
          </p:nvSpPr>
          <p:spPr>
            <a:xfrm>
              <a:off x="-3831870" y="4143226"/>
              <a:ext cx="4940268" cy="3501079"/>
            </a:xfrm>
            <a:custGeom>
              <a:avLst/>
              <a:gdLst/>
              <a:ahLst/>
              <a:cxnLst/>
              <a:rect l="l" t="t" r="r" b="b"/>
              <a:pathLst>
                <a:path w="69189" h="49033" extrusionOk="0">
                  <a:moveTo>
                    <a:pt x="14321" y="49032"/>
                  </a:moveTo>
                  <a:lnTo>
                    <a:pt x="0" y="49032"/>
                  </a:lnTo>
                  <a:lnTo>
                    <a:pt x="62455" y="0"/>
                  </a:lnTo>
                  <a:lnTo>
                    <a:pt x="691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6"/>
            <p:cNvSpPr/>
            <p:nvPr/>
          </p:nvSpPr>
          <p:spPr>
            <a:xfrm>
              <a:off x="-2078296" y="4143226"/>
              <a:ext cx="4007751" cy="3501079"/>
            </a:xfrm>
            <a:custGeom>
              <a:avLst/>
              <a:gdLst/>
              <a:ahLst/>
              <a:cxnLst/>
              <a:rect l="l" t="t" r="r" b="b"/>
              <a:pathLst>
                <a:path w="56129" h="49033" extrusionOk="0">
                  <a:moveTo>
                    <a:pt x="14342" y="49032"/>
                  </a:moveTo>
                  <a:lnTo>
                    <a:pt x="0" y="49032"/>
                  </a:lnTo>
                  <a:lnTo>
                    <a:pt x="49396" y="0"/>
                  </a:lnTo>
                  <a:lnTo>
                    <a:pt x="561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324722" y="4143226"/>
              <a:ext cx="3076805" cy="3501079"/>
            </a:xfrm>
            <a:custGeom>
              <a:avLst/>
              <a:gdLst/>
              <a:ahLst/>
              <a:cxnLst/>
              <a:rect l="l" t="t" r="r" b="b"/>
              <a:pathLst>
                <a:path w="43091" h="49033" extrusionOk="0">
                  <a:moveTo>
                    <a:pt x="14342" y="49032"/>
                  </a:moveTo>
                  <a:lnTo>
                    <a:pt x="0" y="49032"/>
                  </a:lnTo>
                  <a:lnTo>
                    <a:pt x="36357" y="0"/>
                  </a:lnTo>
                  <a:lnTo>
                    <a:pt x="430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1430352" y="4143226"/>
              <a:ext cx="2144288" cy="3501079"/>
            </a:xfrm>
            <a:custGeom>
              <a:avLst/>
              <a:gdLst/>
              <a:ahLst/>
              <a:cxnLst/>
              <a:rect l="l" t="t" r="r" b="b"/>
              <a:pathLst>
                <a:path w="30031" h="49033" extrusionOk="0">
                  <a:moveTo>
                    <a:pt x="14321" y="49032"/>
                  </a:moveTo>
                  <a:lnTo>
                    <a:pt x="0" y="49032"/>
                  </a:lnTo>
                  <a:lnTo>
                    <a:pt x="23319" y="0"/>
                  </a:lnTo>
                  <a:lnTo>
                    <a:pt x="300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6"/>
            <p:cNvSpPr/>
            <p:nvPr/>
          </p:nvSpPr>
          <p:spPr>
            <a:xfrm>
              <a:off x="3183926" y="4143226"/>
              <a:ext cx="1211843" cy="3501079"/>
            </a:xfrm>
            <a:custGeom>
              <a:avLst/>
              <a:gdLst/>
              <a:ahLst/>
              <a:cxnLst/>
              <a:rect l="l" t="t" r="r" b="b"/>
              <a:pathLst>
                <a:path w="16972" h="49033" extrusionOk="0">
                  <a:moveTo>
                    <a:pt x="14342" y="49032"/>
                  </a:moveTo>
                  <a:lnTo>
                    <a:pt x="0" y="49032"/>
                  </a:lnTo>
                  <a:lnTo>
                    <a:pt x="10281" y="0"/>
                  </a:lnTo>
                  <a:lnTo>
                    <a:pt x="169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6"/>
            <p:cNvSpPr/>
            <p:nvPr/>
          </p:nvSpPr>
          <p:spPr>
            <a:xfrm>
              <a:off x="4739072" y="4143226"/>
              <a:ext cx="1220983" cy="3501079"/>
            </a:xfrm>
            <a:custGeom>
              <a:avLst/>
              <a:gdLst/>
              <a:ahLst/>
              <a:cxnLst/>
              <a:rect l="l" t="t" r="r" b="b"/>
              <a:pathLst>
                <a:path w="17100" h="49033" extrusionOk="0">
                  <a:moveTo>
                    <a:pt x="17099" y="49032"/>
                  </a:moveTo>
                  <a:lnTo>
                    <a:pt x="2757" y="49032"/>
                  </a:lnTo>
                  <a:lnTo>
                    <a:pt x="0" y="0"/>
                  </a:lnTo>
                  <a:lnTo>
                    <a:pt x="67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5561629" y="4143226"/>
              <a:ext cx="2152000" cy="3501079"/>
            </a:xfrm>
            <a:custGeom>
              <a:avLst/>
              <a:gdLst/>
              <a:ahLst/>
              <a:cxnLst/>
              <a:rect l="l" t="t" r="r" b="b"/>
              <a:pathLst>
                <a:path w="30139" h="49033" extrusionOk="0">
                  <a:moveTo>
                    <a:pt x="30138" y="49032"/>
                  </a:moveTo>
                  <a:lnTo>
                    <a:pt x="15818"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6384257" y="4143226"/>
              <a:ext cx="3084445" cy="3501079"/>
            </a:xfrm>
            <a:custGeom>
              <a:avLst/>
              <a:gdLst/>
              <a:ahLst/>
              <a:cxnLst/>
              <a:rect l="l" t="t" r="r" b="b"/>
              <a:pathLst>
                <a:path w="43198" h="49033" extrusionOk="0">
                  <a:moveTo>
                    <a:pt x="43197" y="49032"/>
                  </a:moveTo>
                  <a:lnTo>
                    <a:pt x="2885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6"/>
            <p:cNvSpPr/>
            <p:nvPr/>
          </p:nvSpPr>
          <p:spPr>
            <a:xfrm>
              <a:off x="7206885" y="4143226"/>
              <a:ext cx="4015391" cy="3501079"/>
            </a:xfrm>
            <a:custGeom>
              <a:avLst/>
              <a:gdLst/>
              <a:ahLst/>
              <a:cxnLst/>
              <a:rect l="l" t="t" r="r" b="b"/>
              <a:pathLst>
                <a:path w="56236" h="49033" extrusionOk="0">
                  <a:moveTo>
                    <a:pt x="56235" y="49032"/>
                  </a:moveTo>
                  <a:lnTo>
                    <a:pt x="4191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6"/>
            <p:cNvSpPr/>
            <p:nvPr/>
          </p:nvSpPr>
          <p:spPr>
            <a:xfrm>
              <a:off x="8029442" y="4143226"/>
              <a:ext cx="4946408" cy="3501079"/>
            </a:xfrm>
            <a:custGeom>
              <a:avLst/>
              <a:gdLst/>
              <a:ahLst/>
              <a:cxnLst/>
              <a:rect l="l" t="t" r="r" b="b"/>
              <a:pathLst>
                <a:path w="69275" h="49033" extrusionOk="0">
                  <a:moveTo>
                    <a:pt x="69274" y="49032"/>
                  </a:moveTo>
                  <a:lnTo>
                    <a:pt x="5495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6"/>
            <p:cNvSpPr/>
            <p:nvPr/>
          </p:nvSpPr>
          <p:spPr>
            <a:xfrm>
              <a:off x="8850499" y="4143226"/>
              <a:ext cx="5880424" cy="3501079"/>
            </a:xfrm>
            <a:custGeom>
              <a:avLst/>
              <a:gdLst/>
              <a:ahLst/>
              <a:cxnLst/>
              <a:rect l="l" t="t" r="r" b="b"/>
              <a:pathLst>
                <a:path w="82356" h="49033" extrusionOk="0">
                  <a:moveTo>
                    <a:pt x="82355" y="49032"/>
                  </a:moveTo>
                  <a:lnTo>
                    <a:pt x="6801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 name="Google Shape;300;p6"/>
            <p:cNvGrpSpPr/>
            <p:nvPr/>
          </p:nvGrpSpPr>
          <p:grpSpPr>
            <a:xfrm>
              <a:off x="-4225655" y="4326373"/>
              <a:ext cx="17593719" cy="3021825"/>
              <a:chOff x="-4225655" y="4326373"/>
              <a:chExt cx="17593719" cy="3021825"/>
            </a:xfrm>
          </p:grpSpPr>
          <p:sp>
            <p:nvSpPr>
              <p:cNvPr id="301" name="Google Shape;301;p6"/>
              <p:cNvSpPr/>
              <p:nvPr/>
            </p:nvSpPr>
            <p:spPr>
              <a:xfrm>
                <a:off x="-4225655" y="4326373"/>
                <a:ext cx="8790790" cy="3021825"/>
              </a:xfrm>
              <a:custGeom>
                <a:avLst/>
                <a:gdLst/>
                <a:ahLst/>
                <a:cxnLst/>
                <a:rect l="l" t="t" r="r" b="b"/>
                <a:pathLst>
                  <a:path w="123116" h="42321" fill="none" extrusionOk="0">
                    <a:moveTo>
                      <a:pt x="123116" y="42321"/>
                    </a:moveTo>
                    <a:lnTo>
                      <a:pt x="1" y="42321"/>
                    </a:lnTo>
                    <a:lnTo>
                      <a:pt x="58609" y="0"/>
                    </a:lnTo>
                    <a:lnTo>
                      <a:pt x="123116"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3473215" y="4871174"/>
                <a:ext cx="4067301" cy="1933723"/>
              </a:xfrm>
              <a:custGeom>
                <a:avLst/>
                <a:gdLst/>
                <a:ahLst/>
                <a:cxnLst/>
                <a:rect l="l" t="t" r="r" b="b"/>
                <a:pathLst>
                  <a:path w="56963" h="27082" fill="none" extrusionOk="0">
                    <a:moveTo>
                      <a:pt x="29176" y="27082"/>
                    </a:moveTo>
                    <a:lnTo>
                      <a:pt x="0" y="27082"/>
                    </a:lnTo>
                    <a:lnTo>
                      <a:pt x="37512" y="1"/>
                    </a:lnTo>
                    <a:lnTo>
                      <a:pt x="56962" y="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6"/>
              <p:cNvSpPr/>
              <p:nvPr/>
            </p:nvSpPr>
            <p:spPr>
              <a:xfrm>
                <a:off x="-765847" y="5477096"/>
                <a:ext cx="903599" cy="721951"/>
              </a:xfrm>
              <a:custGeom>
                <a:avLst/>
                <a:gdLst/>
                <a:ahLst/>
                <a:cxnLst/>
                <a:rect l="l" t="t" r="r" b="b"/>
                <a:pathLst>
                  <a:path w="12655" h="10111" fill="none" extrusionOk="0">
                    <a:moveTo>
                      <a:pt x="10346" y="0"/>
                    </a:moveTo>
                    <a:lnTo>
                      <a:pt x="1" y="10110"/>
                    </a:lnTo>
                    <a:cubicBezTo>
                      <a:pt x="4767" y="8956"/>
                      <a:pt x="8828" y="7118"/>
                      <a:pt x="10731" y="5044"/>
                    </a:cubicBezTo>
                    <a:cubicBezTo>
                      <a:pt x="12654" y="2993"/>
                      <a:pt x="12334" y="1176"/>
                      <a:pt x="10346" y="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6"/>
              <p:cNvSpPr/>
              <p:nvPr/>
            </p:nvSpPr>
            <p:spPr>
              <a:xfrm>
                <a:off x="-1119860" y="5806690"/>
                <a:ext cx="178578" cy="64191"/>
              </a:xfrm>
              <a:custGeom>
                <a:avLst/>
                <a:gdLst/>
                <a:ahLst/>
                <a:cxnLst/>
                <a:rect l="l" t="t" r="r" b="b"/>
                <a:pathLst>
                  <a:path w="2501" h="899" extrusionOk="0">
                    <a:moveTo>
                      <a:pt x="1753" y="1"/>
                    </a:moveTo>
                    <a:cubicBezTo>
                      <a:pt x="1218" y="1"/>
                      <a:pt x="706" y="151"/>
                      <a:pt x="257" y="428"/>
                    </a:cubicBezTo>
                    <a:cubicBezTo>
                      <a:pt x="0" y="664"/>
                      <a:pt x="171" y="899"/>
                      <a:pt x="748" y="899"/>
                    </a:cubicBezTo>
                    <a:cubicBezTo>
                      <a:pt x="1261" y="899"/>
                      <a:pt x="1796" y="728"/>
                      <a:pt x="2244" y="428"/>
                    </a:cubicBezTo>
                    <a:cubicBezTo>
                      <a:pt x="2501" y="193"/>
                      <a:pt x="2287" y="1"/>
                      <a:pt x="1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6"/>
              <p:cNvSpPr/>
              <p:nvPr/>
            </p:nvSpPr>
            <p:spPr>
              <a:xfrm>
                <a:off x="-2676577" y="5445036"/>
                <a:ext cx="1691097" cy="787570"/>
              </a:xfrm>
              <a:custGeom>
                <a:avLst/>
                <a:gdLst/>
                <a:ahLst/>
                <a:cxnLst/>
                <a:rect l="l" t="t" r="r" b="b"/>
                <a:pathLst>
                  <a:path w="23684" h="11030" fill="none" extrusionOk="0">
                    <a:moveTo>
                      <a:pt x="9940" y="11029"/>
                    </a:moveTo>
                    <a:lnTo>
                      <a:pt x="1" y="11029"/>
                    </a:lnTo>
                    <a:lnTo>
                      <a:pt x="15240" y="0"/>
                    </a:lnTo>
                    <a:lnTo>
                      <a:pt x="23683"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6"/>
              <p:cNvSpPr/>
              <p:nvPr/>
            </p:nvSpPr>
            <p:spPr>
              <a:xfrm>
                <a:off x="4572704" y="4326373"/>
                <a:ext cx="8795360" cy="3021825"/>
              </a:xfrm>
              <a:custGeom>
                <a:avLst/>
                <a:gdLst/>
                <a:ahLst/>
                <a:cxnLst/>
                <a:rect l="l" t="t" r="r" b="b"/>
                <a:pathLst>
                  <a:path w="123180" h="42321" fill="none" extrusionOk="0">
                    <a:moveTo>
                      <a:pt x="0" y="0"/>
                    </a:moveTo>
                    <a:lnTo>
                      <a:pt x="64486" y="0"/>
                    </a:lnTo>
                    <a:lnTo>
                      <a:pt x="123179" y="42321"/>
                    </a:lnTo>
                    <a:lnTo>
                      <a:pt x="107" y="4232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6"/>
              <p:cNvSpPr/>
              <p:nvPr/>
            </p:nvSpPr>
            <p:spPr>
              <a:xfrm>
                <a:off x="8543754" y="4871174"/>
                <a:ext cx="4071870" cy="1933723"/>
              </a:xfrm>
              <a:custGeom>
                <a:avLst/>
                <a:gdLst/>
                <a:ahLst/>
                <a:cxnLst/>
                <a:rect l="l" t="t" r="r" b="b"/>
                <a:pathLst>
                  <a:path w="57027" h="27082" fill="none" extrusionOk="0">
                    <a:moveTo>
                      <a:pt x="1" y="1"/>
                    </a:moveTo>
                    <a:lnTo>
                      <a:pt x="19451" y="1"/>
                    </a:lnTo>
                    <a:lnTo>
                      <a:pt x="57027" y="27082"/>
                    </a:lnTo>
                    <a:lnTo>
                      <a:pt x="27851" y="27082"/>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6"/>
              <p:cNvSpPr/>
              <p:nvPr/>
            </p:nvSpPr>
            <p:spPr>
              <a:xfrm>
                <a:off x="9000088" y="5477096"/>
                <a:ext cx="908168" cy="721951"/>
              </a:xfrm>
              <a:custGeom>
                <a:avLst/>
                <a:gdLst/>
                <a:ahLst/>
                <a:cxnLst/>
                <a:rect l="l" t="t" r="r" b="b"/>
                <a:pathLst>
                  <a:path w="12719" h="10111" fill="none" extrusionOk="0">
                    <a:moveTo>
                      <a:pt x="12718" y="10110"/>
                    </a:moveTo>
                    <a:lnTo>
                      <a:pt x="2352" y="0"/>
                    </a:lnTo>
                    <a:cubicBezTo>
                      <a:pt x="343" y="1176"/>
                      <a:pt x="1" y="2993"/>
                      <a:pt x="1946" y="5044"/>
                    </a:cubicBezTo>
                    <a:cubicBezTo>
                      <a:pt x="3891" y="7118"/>
                      <a:pt x="7930" y="8956"/>
                      <a:pt x="12718" y="1011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6"/>
              <p:cNvSpPr/>
              <p:nvPr/>
            </p:nvSpPr>
            <p:spPr>
              <a:xfrm>
                <a:off x="10082121" y="5806690"/>
                <a:ext cx="180149" cy="64191"/>
              </a:xfrm>
              <a:custGeom>
                <a:avLst/>
                <a:gdLst/>
                <a:ahLst/>
                <a:cxnLst/>
                <a:rect l="l" t="t" r="r" b="b"/>
                <a:pathLst>
                  <a:path w="2523" h="899" extrusionOk="0">
                    <a:moveTo>
                      <a:pt x="728" y="1"/>
                    </a:moveTo>
                    <a:cubicBezTo>
                      <a:pt x="193" y="1"/>
                      <a:pt x="1" y="193"/>
                      <a:pt x="257" y="428"/>
                    </a:cubicBezTo>
                    <a:cubicBezTo>
                      <a:pt x="706" y="728"/>
                      <a:pt x="1219" y="877"/>
                      <a:pt x="1754" y="899"/>
                    </a:cubicBezTo>
                    <a:cubicBezTo>
                      <a:pt x="2309" y="899"/>
                      <a:pt x="2523" y="685"/>
                      <a:pt x="2245" y="428"/>
                    </a:cubicBezTo>
                    <a:cubicBezTo>
                      <a:pt x="1796" y="151"/>
                      <a:pt x="1262" y="1"/>
                      <a:pt x="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6"/>
              <p:cNvSpPr/>
              <p:nvPr/>
            </p:nvSpPr>
            <p:spPr>
              <a:xfrm>
                <a:off x="10124891" y="5445036"/>
                <a:ext cx="1694096" cy="787570"/>
              </a:xfrm>
              <a:custGeom>
                <a:avLst/>
                <a:gdLst/>
                <a:ahLst/>
                <a:cxnLst/>
                <a:rect l="l" t="t" r="r" b="b"/>
                <a:pathLst>
                  <a:path w="23726" h="11030" fill="none" extrusionOk="0">
                    <a:moveTo>
                      <a:pt x="0" y="0"/>
                    </a:moveTo>
                    <a:lnTo>
                      <a:pt x="8443" y="0"/>
                    </a:lnTo>
                    <a:lnTo>
                      <a:pt x="23726" y="11029"/>
                    </a:lnTo>
                    <a:lnTo>
                      <a:pt x="13787" y="11029"/>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6"/>
              <p:cNvSpPr/>
              <p:nvPr/>
            </p:nvSpPr>
            <p:spPr>
              <a:xfrm>
                <a:off x="3580709" y="5420616"/>
                <a:ext cx="1979492" cy="773789"/>
              </a:xfrm>
              <a:custGeom>
                <a:avLst/>
                <a:gdLst/>
                <a:ahLst/>
                <a:cxnLst/>
                <a:rect l="l" t="t" r="r" b="b"/>
                <a:pathLst>
                  <a:path w="27723" h="10837" fill="none" extrusionOk="0">
                    <a:moveTo>
                      <a:pt x="27722" y="5408"/>
                    </a:moveTo>
                    <a:cubicBezTo>
                      <a:pt x="27722" y="8400"/>
                      <a:pt x="21524" y="10837"/>
                      <a:pt x="13851" y="10837"/>
                    </a:cubicBezTo>
                    <a:cubicBezTo>
                      <a:pt x="6199" y="10837"/>
                      <a:pt x="0" y="8400"/>
                      <a:pt x="0" y="5408"/>
                    </a:cubicBezTo>
                    <a:cubicBezTo>
                      <a:pt x="0" y="2416"/>
                      <a:pt x="6199" y="0"/>
                      <a:pt x="13851" y="0"/>
                    </a:cubicBezTo>
                    <a:cubicBezTo>
                      <a:pt x="21524" y="0"/>
                      <a:pt x="27722" y="2416"/>
                      <a:pt x="27722" y="5408"/>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20">
  <p:cSld name="CUSTOM_29">
    <p:bg>
      <p:bgPr>
        <a:gradFill>
          <a:gsLst>
            <a:gs pos="0">
              <a:schemeClr val="dk1"/>
            </a:gs>
            <a:gs pos="100000">
              <a:schemeClr val="lt1"/>
            </a:gs>
          </a:gsLst>
          <a:path path="circle">
            <a:fillToRect l="50000" t="50000" r="50000" b="50000"/>
          </a:path>
          <a:tileRect/>
        </a:gradFill>
        <a:effectLst/>
      </p:bgPr>
    </p:bg>
    <p:spTree>
      <p:nvGrpSpPr>
        <p:cNvPr id="1" name="Shape 2105"/>
        <p:cNvGrpSpPr/>
        <p:nvPr/>
      </p:nvGrpSpPr>
      <p:grpSpPr>
        <a:xfrm>
          <a:off x="0" y="0"/>
          <a:ext cx="0" cy="0"/>
          <a:chOff x="0" y="0"/>
          <a:chExt cx="0" cy="0"/>
        </a:xfrm>
      </p:grpSpPr>
      <p:sp>
        <p:nvSpPr>
          <p:cNvPr id="2106" name="Google Shape;2106;p34"/>
          <p:cNvSpPr/>
          <p:nvPr/>
        </p:nvSpPr>
        <p:spPr>
          <a:xfrm>
            <a:off x="-499275" y="4292872"/>
            <a:ext cx="10142528" cy="946764"/>
          </a:xfrm>
          <a:custGeom>
            <a:avLst/>
            <a:gdLst/>
            <a:ahLst/>
            <a:cxnLst/>
            <a:rect l="l" t="t" r="r" b="b"/>
            <a:pathLst>
              <a:path w="285705" h="19387" extrusionOk="0">
                <a:moveTo>
                  <a:pt x="156855" y="3628"/>
                </a:moveTo>
                <a:cubicBezTo>
                  <a:pt x="156858" y="3630"/>
                  <a:pt x="156860" y="3633"/>
                  <a:pt x="156863" y="3636"/>
                </a:cubicBezTo>
                <a:lnTo>
                  <a:pt x="156863" y="3636"/>
                </a:lnTo>
                <a:cubicBezTo>
                  <a:pt x="156860" y="3633"/>
                  <a:pt x="156858" y="3630"/>
                  <a:pt x="156855" y="3628"/>
                </a:cubicBezTo>
                <a:close/>
                <a:moveTo>
                  <a:pt x="157019" y="3628"/>
                </a:moveTo>
                <a:cubicBezTo>
                  <a:pt x="157022" y="3631"/>
                  <a:pt x="157025" y="3634"/>
                  <a:pt x="157028" y="3637"/>
                </a:cubicBezTo>
                <a:lnTo>
                  <a:pt x="157028" y="3637"/>
                </a:lnTo>
                <a:cubicBezTo>
                  <a:pt x="157025" y="3634"/>
                  <a:pt x="157022" y="3630"/>
                  <a:pt x="157019" y="3628"/>
                </a:cubicBezTo>
                <a:close/>
                <a:moveTo>
                  <a:pt x="39070" y="3635"/>
                </a:moveTo>
                <a:lnTo>
                  <a:pt x="39070" y="3635"/>
                </a:lnTo>
                <a:cubicBezTo>
                  <a:pt x="39073" y="3638"/>
                  <a:pt x="39076" y="3641"/>
                  <a:pt x="39079" y="3644"/>
                </a:cubicBezTo>
                <a:lnTo>
                  <a:pt x="39079" y="3644"/>
                </a:lnTo>
                <a:cubicBezTo>
                  <a:pt x="39076" y="3641"/>
                  <a:pt x="39073" y="3637"/>
                  <a:pt x="39070" y="3635"/>
                </a:cubicBezTo>
                <a:close/>
                <a:moveTo>
                  <a:pt x="39234" y="3635"/>
                </a:moveTo>
                <a:cubicBezTo>
                  <a:pt x="39237" y="3638"/>
                  <a:pt x="39240" y="3641"/>
                  <a:pt x="39243" y="3644"/>
                </a:cubicBezTo>
                <a:lnTo>
                  <a:pt x="39243" y="3644"/>
                </a:lnTo>
                <a:cubicBezTo>
                  <a:pt x="39240" y="3641"/>
                  <a:pt x="39237" y="3637"/>
                  <a:pt x="39234" y="3635"/>
                </a:cubicBezTo>
                <a:close/>
                <a:moveTo>
                  <a:pt x="235522" y="3635"/>
                </a:moveTo>
                <a:cubicBezTo>
                  <a:pt x="235525" y="3638"/>
                  <a:pt x="235528" y="3641"/>
                  <a:pt x="235532" y="3645"/>
                </a:cubicBezTo>
                <a:lnTo>
                  <a:pt x="235532" y="3645"/>
                </a:lnTo>
                <a:cubicBezTo>
                  <a:pt x="235528" y="3641"/>
                  <a:pt x="235525" y="3638"/>
                  <a:pt x="235522" y="3635"/>
                </a:cubicBezTo>
                <a:close/>
                <a:moveTo>
                  <a:pt x="17" y="3638"/>
                </a:moveTo>
                <a:lnTo>
                  <a:pt x="17" y="3638"/>
                </a:lnTo>
                <a:cubicBezTo>
                  <a:pt x="20" y="3641"/>
                  <a:pt x="22" y="3643"/>
                  <a:pt x="25" y="3646"/>
                </a:cubicBezTo>
                <a:lnTo>
                  <a:pt x="25" y="3646"/>
                </a:lnTo>
                <a:cubicBezTo>
                  <a:pt x="22" y="3643"/>
                  <a:pt x="20" y="3641"/>
                  <a:pt x="17" y="3638"/>
                </a:cubicBezTo>
                <a:close/>
                <a:moveTo>
                  <a:pt x="196236" y="3631"/>
                </a:moveTo>
                <a:cubicBezTo>
                  <a:pt x="196243" y="3639"/>
                  <a:pt x="196250" y="3646"/>
                  <a:pt x="196257" y="3654"/>
                </a:cubicBezTo>
                <a:lnTo>
                  <a:pt x="196257" y="3654"/>
                </a:lnTo>
                <a:cubicBezTo>
                  <a:pt x="196248" y="3644"/>
                  <a:pt x="196241" y="3636"/>
                  <a:pt x="196236" y="3631"/>
                </a:cubicBezTo>
                <a:close/>
                <a:moveTo>
                  <a:pt x="196072" y="3631"/>
                </a:moveTo>
                <a:lnTo>
                  <a:pt x="196072" y="3631"/>
                </a:lnTo>
                <a:cubicBezTo>
                  <a:pt x="196081" y="3641"/>
                  <a:pt x="196090" y="3650"/>
                  <a:pt x="196099" y="3660"/>
                </a:cubicBezTo>
                <a:lnTo>
                  <a:pt x="196099" y="3660"/>
                </a:lnTo>
                <a:cubicBezTo>
                  <a:pt x="196087" y="3647"/>
                  <a:pt x="196078" y="3638"/>
                  <a:pt x="196072" y="3631"/>
                </a:cubicBezTo>
                <a:close/>
                <a:moveTo>
                  <a:pt x="78415" y="5086"/>
                </a:moveTo>
                <a:cubicBezTo>
                  <a:pt x="78412" y="5089"/>
                  <a:pt x="78409" y="5092"/>
                  <a:pt x="78405" y="5097"/>
                </a:cubicBezTo>
                <a:lnTo>
                  <a:pt x="78405" y="5097"/>
                </a:lnTo>
                <a:cubicBezTo>
                  <a:pt x="78409" y="5092"/>
                  <a:pt x="78413" y="5089"/>
                  <a:pt x="78415" y="5086"/>
                </a:cubicBezTo>
                <a:close/>
                <a:moveTo>
                  <a:pt x="128752" y="5968"/>
                </a:moveTo>
                <a:lnTo>
                  <a:pt x="128752" y="5968"/>
                </a:lnTo>
                <a:cubicBezTo>
                  <a:pt x="128749" y="5971"/>
                  <a:pt x="128746" y="5974"/>
                  <a:pt x="128743" y="5978"/>
                </a:cubicBezTo>
                <a:lnTo>
                  <a:pt x="128743" y="5978"/>
                </a:lnTo>
                <a:cubicBezTo>
                  <a:pt x="128746" y="5975"/>
                  <a:pt x="128749" y="5971"/>
                  <a:pt x="128752" y="5968"/>
                </a:cubicBezTo>
                <a:close/>
                <a:moveTo>
                  <a:pt x="128626" y="5968"/>
                </a:moveTo>
                <a:lnTo>
                  <a:pt x="128626" y="5968"/>
                </a:lnTo>
                <a:cubicBezTo>
                  <a:pt x="128623" y="5971"/>
                  <a:pt x="128620" y="5974"/>
                  <a:pt x="128616" y="5978"/>
                </a:cubicBezTo>
                <a:lnTo>
                  <a:pt x="128616" y="5978"/>
                </a:lnTo>
                <a:cubicBezTo>
                  <a:pt x="128620" y="5974"/>
                  <a:pt x="128623" y="5971"/>
                  <a:pt x="128626" y="5968"/>
                </a:cubicBezTo>
                <a:close/>
                <a:moveTo>
                  <a:pt x="246474" y="5982"/>
                </a:moveTo>
                <a:cubicBezTo>
                  <a:pt x="246471" y="5985"/>
                  <a:pt x="246467" y="5989"/>
                  <a:pt x="246463" y="5994"/>
                </a:cubicBezTo>
                <a:lnTo>
                  <a:pt x="246463" y="5994"/>
                </a:lnTo>
                <a:cubicBezTo>
                  <a:pt x="246467" y="5990"/>
                  <a:pt x="246470" y="5986"/>
                  <a:pt x="246474" y="5982"/>
                </a:cubicBezTo>
                <a:close/>
                <a:moveTo>
                  <a:pt x="10970" y="5982"/>
                </a:moveTo>
                <a:cubicBezTo>
                  <a:pt x="10966" y="5986"/>
                  <a:pt x="10962" y="5990"/>
                  <a:pt x="10957" y="5995"/>
                </a:cubicBezTo>
                <a:lnTo>
                  <a:pt x="10957" y="5995"/>
                </a:lnTo>
                <a:cubicBezTo>
                  <a:pt x="10962" y="5990"/>
                  <a:pt x="10967" y="5986"/>
                  <a:pt x="10970" y="5982"/>
                </a:cubicBezTo>
                <a:close/>
                <a:moveTo>
                  <a:pt x="246401" y="5982"/>
                </a:moveTo>
                <a:cubicBezTo>
                  <a:pt x="246397" y="5986"/>
                  <a:pt x="246392" y="5990"/>
                  <a:pt x="246387" y="5996"/>
                </a:cubicBezTo>
                <a:lnTo>
                  <a:pt x="246387" y="5996"/>
                </a:lnTo>
                <a:cubicBezTo>
                  <a:pt x="246392" y="5990"/>
                  <a:pt x="246397" y="5986"/>
                  <a:pt x="246401" y="5982"/>
                </a:cubicBezTo>
                <a:close/>
                <a:moveTo>
                  <a:pt x="26457" y="5696"/>
                </a:moveTo>
                <a:cubicBezTo>
                  <a:pt x="26457" y="5940"/>
                  <a:pt x="26461" y="6191"/>
                  <a:pt x="26471" y="6446"/>
                </a:cubicBezTo>
                <a:lnTo>
                  <a:pt x="26405" y="6251"/>
                </a:lnTo>
                <a:lnTo>
                  <a:pt x="26405" y="6184"/>
                </a:lnTo>
                <a:cubicBezTo>
                  <a:pt x="26419" y="6010"/>
                  <a:pt x="26440" y="5850"/>
                  <a:pt x="26457" y="5696"/>
                </a:cubicBezTo>
                <a:close/>
                <a:moveTo>
                  <a:pt x="65677" y="5696"/>
                </a:moveTo>
                <a:cubicBezTo>
                  <a:pt x="65677" y="5940"/>
                  <a:pt x="65680" y="6195"/>
                  <a:pt x="65691" y="6446"/>
                </a:cubicBezTo>
                <a:lnTo>
                  <a:pt x="65625" y="6251"/>
                </a:lnTo>
                <a:cubicBezTo>
                  <a:pt x="65621" y="6230"/>
                  <a:pt x="65618" y="6209"/>
                  <a:pt x="65621" y="6184"/>
                </a:cubicBezTo>
                <a:cubicBezTo>
                  <a:pt x="65639" y="6010"/>
                  <a:pt x="65656" y="5850"/>
                  <a:pt x="65677" y="5696"/>
                </a:cubicBezTo>
                <a:close/>
                <a:moveTo>
                  <a:pt x="104890" y="5696"/>
                </a:moveTo>
                <a:cubicBezTo>
                  <a:pt x="104890" y="5940"/>
                  <a:pt x="104897" y="6195"/>
                  <a:pt x="104904" y="6446"/>
                </a:cubicBezTo>
                <a:lnTo>
                  <a:pt x="104838" y="6251"/>
                </a:lnTo>
                <a:lnTo>
                  <a:pt x="104838" y="6184"/>
                </a:lnTo>
                <a:cubicBezTo>
                  <a:pt x="104855" y="6010"/>
                  <a:pt x="104872" y="5850"/>
                  <a:pt x="104890" y="5696"/>
                </a:cubicBezTo>
                <a:close/>
                <a:moveTo>
                  <a:pt x="144235" y="5696"/>
                </a:moveTo>
                <a:cubicBezTo>
                  <a:pt x="144235" y="5940"/>
                  <a:pt x="144242" y="6188"/>
                  <a:pt x="144249" y="6446"/>
                </a:cubicBezTo>
                <a:lnTo>
                  <a:pt x="144183" y="6251"/>
                </a:lnTo>
                <a:lnTo>
                  <a:pt x="144183" y="6184"/>
                </a:lnTo>
                <a:cubicBezTo>
                  <a:pt x="144197" y="6010"/>
                  <a:pt x="144218" y="5850"/>
                  <a:pt x="144235" y="5696"/>
                </a:cubicBezTo>
                <a:close/>
                <a:moveTo>
                  <a:pt x="183455" y="5696"/>
                </a:moveTo>
                <a:cubicBezTo>
                  <a:pt x="183455" y="5940"/>
                  <a:pt x="183459" y="6191"/>
                  <a:pt x="183469" y="6446"/>
                </a:cubicBezTo>
                <a:lnTo>
                  <a:pt x="183403" y="6251"/>
                </a:lnTo>
                <a:cubicBezTo>
                  <a:pt x="183403" y="6230"/>
                  <a:pt x="183399" y="6205"/>
                  <a:pt x="183399" y="6184"/>
                </a:cubicBezTo>
                <a:cubicBezTo>
                  <a:pt x="183417" y="6010"/>
                  <a:pt x="183434" y="5850"/>
                  <a:pt x="183455" y="5696"/>
                </a:cubicBezTo>
                <a:close/>
                <a:moveTo>
                  <a:pt x="222675" y="5696"/>
                </a:moveTo>
                <a:lnTo>
                  <a:pt x="222675" y="5696"/>
                </a:lnTo>
                <a:cubicBezTo>
                  <a:pt x="222668" y="5940"/>
                  <a:pt x="222675" y="6195"/>
                  <a:pt x="222686" y="6446"/>
                </a:cubicBezTo>
                <a:lnTo>
                  <a:pt x="222616" y="6251"/>
                </a:lnTo>
                <a:lnTo>
                  <a:pt x="222616" y="6184"/>
                </a:lnTo>
                <a:cubicBezTo>
                  <a:pt x="222637" y="6010"/>
                  <a:pt x="222654" y="5850"/>
                  <a:pt x="222675" y="5696"/>
                </a:cubicBezTo>
                <a:close/>
                <a:moveTo>
                  <a:pt x="261961" y="5696"/>
                </a:moveTo>
                <a:cubicBezTo>
                  <a:pt x="261961" y="5940"/>
                  <a:pt x="261968" y="6195"/>
                  <a:pt x="261975" y="6446"/>
                </a:cubicBezTo>
                <a:lnTo>
                  <a:pt x="261909" y="6251"/>
                </a:lnTo>
                <a:cubicBezTo>
                  <a:pt x="261913" y="6230"/>
                  <a:pt x="261909" y="6205"/>
                  <a:pt x="261906" y="6184"/>
                </a:cubicBezTo>
                <a:cubicBezTo>
                  <a:pt x="261923" y="6010"/>
                  <a:pt x="261940" y="5850"/>
                  <a:pt x="261961" y="5696"/>
                </a:cubicBezTo>
                <a:close/>
                <a:moveTo>
                  <a:pt x="29021" y="5825"/>
                </a:moveTo>
                <a:cubicBezTo>
                  <a:pt x="29042" y="5853"/>
                  <a:pt x="29059" y="5888"/>
                  <a:pt x="29077" y="5919"/>
                </a:cubicBezTo>
                <a:cubicBezTo>
                  <a:pt x="28972" y="6146"/>
                  <a:pt x="28867" y="6376"/>
                  <a:pt x="28770" y="6613"/>
                </a:cubicBezTo>
                <a:cubicBezTo>
                  <a:pt x="28825" y="6341"/>
                  <a:pt x="28909" y="6076"/>
                  <a:pt x="29021" y="5825"/>
                </a:cubicBezTo>
                <a:close/>
                <a:moveTo>
                  <a:pt x="68241" y="5822"/>
                </a:moveTo>
                <a:lnTo>
                  <a:pt x="68296" y="5919"/>
                </a:lnTo>
                <a:cubicBezTo>
                  <a:pt x="68188" y="6146"/>
                  <a:pt x="68087" y="6376"/>
                  <a:pt x="67986" y="6613"/>
                </a:cubicBezTo>
                <a:cubicBezTo>
                  <a:pt x="68045" y="6341"/>
                  <a:pt x="68129" y="6076"/>
                  <a:pt x="68241" y="5822"/>
                </a:cubicBezTo>
                <a:close/>
                <a:moveTo>
                  <a:pt x="107461" y="5822"/>
                </a:moveTo>
                <a:cubicBezTo>
                  <a:pt x="107475" y="5857"/>
                  <a:pt x="107495" y="5888"/>
                  <a:pt x="107516" y="5919"/>
                </a:cubicBezTo>
                <a:cubicBezTo>
                  <a:pt x="107408" y="6146"/>
                  <a:pt x="107304" y="6376"/>
                  <a:pt x="107206" y="6613"/>
                </a:cubicBezTo>
                <a:cubicBezTo>
                  <a:pt x="107293" y="6233"/>
                  <a:pt x="107380" y="5986"/>
                  <a:pt x="107461" y="5822"/>
                </a:cubicBezTo>
                <a:close/>
                <a:moveTo>
                  <a:pt x="146799" y="5822"/>
                </a:moveTo>
                <a:cubicBezTo>
                  <a:pt x="146820" y="5853"/>
                  <a:pt x="146841" y="5888"/>
                  <a:pt x="146858" y="5919"/>
                </a:cubicBezTo>
                <a:cubicBezTo>
                  <a:pt x="146754" y="6146"/>
                  <a:pt x="146646" y="6376"/>
                  <a:pt x="146548" y="6613"/>
                </a:cubicBezTo>
                <a:cubicBezTo>
                  <a:pt x="146604" y="6341"/>
                  <a:pt x="146687" y="6076"/>
                  <a:pt x="146799" y="5822"/>
                </a:cubicBezTo>
                <a:close/>
                <a:moveTo>
                  <a:pt x="186019" y="5825"/>
                </a:moveTo>
                <a:lnTo>
                  <a:pt x="186075" y="5919"/>
                </a:lnTo>
                <a:cubicBezTo>
                  <a:pt x="185967" y="6146"/>
                  <a:pt x="185866" y="6376"/>
                  <a:pt x="185764" y="6613"/>
                </a:cubicBezTo>
                <a:cubicBezTo>
                  <a:pt x="185824" y="6341"/>
                  <a:pt x="185907" y="6076"/>
                  <a:pt x="186019" y="5825"/>
                </a:cubicBezTo>
                <a:close/>
                <a:moveTo>
                  <a:pt x="225239" y="5822"/>
                </a:moveTo>
                <a:cubicBezTo>
                  <a:pt x="225256" y="5857"/>
                  <a:pt x="225274" y="5888"/>
                  <a:pt x="225295" y="5919"/>
                </a:cubicBezTo>
                <a:cubicBezTo>
                  <a:pt x="225187" y="6146"/>
                  <a:pt x="225085" y="6376"/>
                  <a:pt x="224984" y="6613"/>
                </a:cubicBezTo>
                <a:cubicBezTo>
                  <a:pt x="225044" y="6341"/>
                  <a:pt x="225127" y="6076"/>
                  <a:pt x="225239" y="5822"/>
                </a:cubicBezTo>
                <a:close/>
                <a:moveTo>
                  <a:pt x="264525" y="5825"/>
                </a:moveTo>
                <a:lnTo>
                  <a:pt x="264584" y="5919"/>
                </a:lnTo>
                <a:cubicBezTo>
                  <a:pt x="264473" y="6146"/>
                  <a:pt x="264375" y="6376"/>
                  <a:pt x="264274" y="6613"/>
                </a:cubicBezTo>
                <a:cubicBezTo>
                  <a:pt x="264330" y="6341"/>
                  <a:pt x="264417" y="6076"/>
                  <a:pt x="264525" y="5825"/>
                </a:cubicBezTo>
                <a:close/>
                <a:moveTo>
                  <a:pt x="85078" y="6725"/>
                </a:moveTo>
                <a:lnTo>
                  <a:pt x="85078" y="6725"/>
                </a:lnTo>
                <a:cubicBezTo>
                  <a:pt x="85083" y="6738"/>
                  <a:pt x="85086" y="6749"/>
                  <a:pt x="85087" y="6762"/>
                </a:cubicBezTo>
                <a:lnTo>
                  <a:pt x="85087" y="6762"/>
                </a:lnTo>
                <a:cubicBezTo>
                  <a:pt x="85084" y="6751"/>
                  <a:pt x="85078" y="6738"/>
                  <a:pt x="85078" y="6725"/>
                </a:cubicBezTo>
                <a:close/>
                <a:moveTo>
                  <a:pt x="6641" y="6725"/>
                </a:moveTo>
                <a:lnTo>
                  <a:pt x="6655" y="6774"/>
                </a:lnTo>
                <a:lnTo>
                  <a:pt x="6645" y="6767"/>
                </a:lnTo>
                <a:cubicBezTo>
                  <a:pt x="6645" y="6753"/>
                  <a:pt x="6645" y="6739"/>
                  <a:pt x="6641" y="6725"/>
                </a:cubicBezTo>
                <a:close/>
                <a:moveTo>
                  <a:pt x="45858" y="6725"/>
                </a:moveTo>
                <a:lnTo>
                  <a:pt x="45872" y="6774"/>
                </a:lnTo>
                <a:lnTo>
                  <a:pt x="45865" y="6763"/>
                </a:lnTo>
                <a:cubicBezTo>
                  <a:pt x="45865" y="6753"/>
                  <a:pt x="45861" y="6739"/>
                  <a:pt x="45858" y="6725"/>
                </a:cubicBezTo>
                <a:close/>
                <a:moveTo>
                  <a:pt x="163640" y="6725"/>
                </a:moveTo>
                <a:lnTo>
                  <a:pt x="163650" y="6774"/>
                </a:lnTo>
                <a:lnTo>
                  <a:pt x="163643" y="6774"/>
                </a:lnTo>
                <a:cubicBezTo>
                  <a:pt x="163643" y="6756"/>
                  <a:pt x="163643" y="6743"/>
                  <a:pt x="163640" y="6725"/>
                </a:cubicBezTo>
                <a:close/>
                <a:moveTo>
                  <a:pt x="202856" y="6725"/>
                </a:moveTo>
                <a:lnTo>
                  <a:pt x="202870" y="6774"/>
                </a:lnTo>
                <a:lnTo>
                  <a:pt x="202863" y="6767"/>
                </a:lnTo>
                <a:cubicBezTo>
                  <a:pt x="202863" y="6753"/>
                  <a:pt x="202859" y="6739"/>
                  <a:pt x="202856" y="6725"/>
                </a:cubicBezTo>
                <a:close/>
                <a:moveTo>
                  <a:pt x="14029" y="6125"/>
                </a:moveTo>
                <a:cubicBezTo>
                  <a:pt x="14043" y="6317"/>
                  <a:pt x="14060" y="6509"/>
                  <a:pt x="14081" y="6701"/>
                </a:cubicBezTo>
                <a:cubicBezTo>
                  <a:pt x="14026" y="6739"/>
                  <a:pt x="13970" y="6781"/>
                  <a:pt x="13914" y="6830"/>
                </a:cubicBezTo>
                <a:cubicBezTo>
                  <a:pt x="13903" y="6704"/>
                  <a:pt x="13896" y="6579"/>
                  <a:pt x="13886" y="6460"/>
                </a:cubicBezTo>
                <a:cubicBezTo>
                  <a:pt x="13879" y="6341"/>
                  <a:pt x="13984" y="6230"/>
                  <a:pt x="14029" y="6125"/>
                </a:cubicBezTo>
                <a:close/>
                <a:moveTo>
                  <a:pt x="53249" y="6125"/>
                </a:moveTo>
                <a:cubicBezTo>
                  <a:pt x="53263" y="6317"/>
                  <a:pt x="53280" y="6509"/>
                  <a:pt x="53298" y="6701"/>
                </a:cubicBezTo>
                <a:lnTo>
                  <a:pt x="53127" y="6830"/>
                </a:lnTo>
                <a:cubicBezTo>
                  <a:pt x="53123" y="6704"/>
                  <a:pt x="53113" y="6579"/>
                  <a:pt x="53106" y="6460"/>
                </a:cubicBezTo>
                <a:cubicBezTo>
                  <a:pt x="53095" y="6341"/>
                  <a:pt x="53204" y="6230"/>
                  <a:pt x="53249" y="6125"/>
                </a:cubicBezTo>
                <a:close/>
                <a:moveTo>
                  <a:pt x="92465" y="6125"/>
                </a:moveTo>
                <a:lnTo>
                  <a:pt x="92518" y="6701"/>
                </a:lnTo>
                <a:lnTo>
                  <a:pt x="92347" y="6830"/>
                </a:lnTo>
                <a:cubicBezTo>
                  <a:pt x="92343" y="6704"/>
                  <a:pt x="92333" y="6579"/>
                  <a:pt x="92319" y="6460"/>
                </a:cubicBezTo>
                <a:lnTo>
                  <a:pt x="92465" y="6125"/>
                </a:lnTo>
                <a:close/>
                <a:moveTo>
                  <a:pt x="131811" y="6125"/>
                </a:moveTo>
                <a:lnTo>
                  <a:pt x="131863" y="6701"/>
                </a:lnTo>
                <a:cubicBezTo>
                  <a:pt x="131811" y="6739"/>
                  <a:pt x="131748" y="6781"/>
                  <a:pt x="131692" y="6830"/>
                </a:cubicBezTo>
                <a:cubicBezTo>
                  <a:pt x="131682" y="6704"/>
                  <a:pt x="131675" y="6579"/>
                  <a:pt x="131664" y="6460"/>
                </a:cubicBezTo>
                <a:cubicBezTo>
                  <a:pt x="131657" y="6341"/>
                  <a:pt x="131762" y="6230"/>
                  <a:pt x="131811" y="6125"/>
                </a:cubicBezTo>
                <a:close/>
                <a:moveTo>
                  <a:pt x="171027" y="6125"/>
                </a:moveTo>
                <a:cubicBezTo>
                  <a:pt x="171041" y="6317"/>
                  <a:pt x="171059" y="6509"/>
                  <a:pt x="171076" y="6701"/>
                </a:cubicBezTo>
                <a:lnTo>
                  <a:pt x="170905" y="6830"/>
                </a:lnTo>
                <a:cubicBezTo>
                  <a:pt x="170902" y="6704"/>
                  <a:pt x="170895" y="6579"/>
                  <a:pt x="170884" y="6460"/>
                </a:cubicBezTo>
                <a:cubicBezTo>
                  <a:pt x="170877" y="6341"/>
                  <a:pt x="170982" y="6230"/>
                  <a:pt x="171027" y="6125"/>
                </a:cubicBezTo>
                <a:close/>
                <a:moveTo>
                  <a:pt x="210244" y="6125"/>
                </a:moveTo>
                <a:lnTo>
                  <a:pt x="210296" y="6701"/>
                </a:lnTo>
                <a:lnTo>
                  <a:pt x="210125" y="6830"/>
                </a:lnTo>
                <a:cubicBezTo>
                  <a:pt x="210122" y="6704"/>
                  <a:pt x="210115" y="6579"/>
                  <a:pt x="210104" y="6460"/>
                </a:cubicBezTo>
                <a:lnTo>
                  <a:pt x="210244" y="6125"/>
                </a:lnTo>
                <a:close/>
                <a:moveTo>
                  <a:pt x="249537" y="6125"/>
                </a:moveTo>
                <a:cubicBezTo>
                  <a:pt x="249551" y="6317"/>
                  <a:pt x="249568" y="6509"/>
                  <a:pt x="249586" y="6701"/>
                </a:cubicBezTo>
                <a:lnTo>
                  <a:pt x="249415" y="6830"/>
                </a:lnTo>
                <a:cubicBezTo>
                  <a:pt x="249411" y="6704"/>
                  <a:pt x="249401" y="6579"/>
                  <a:pt x="249394" y="6460"/>
                </a:cubicBezTo>
                <a:cubicBezTo>
                  <a:pt x="249383" y="6341"/>
                  <a:pt x="249488" y="6230"/>
                  <a:pt x="249537" y="6125"/>
                </a:cubicBezTo>
                <a:close/>
                <a:moveTo>
                  <a:pt x="64121" y="6648"/>
                </a:moveTo>
                <a:lnTo>
                  <a:pt x="64215" y="6882"/>
                </a:lnTo>
                <a:lnTo>
                  <a:pt x="64215" y="6882"/>
                </a:lnTo>
                <a:lnTo>
                  <a:pt x="64139" y="6823"/>
                </a:lnTo>
                <a:cubicBezTo>
                  <a:pt x="64132" y="6767"/>
                  <a:pt x="64128" y="6704"/>
                  <a:pt x="64121" y="6648"/>
                </a:cubicBezTo>
                <a:close/>
                <a:moveTo>
                  <a:pt x="103338" y="6648"/>
                </a:moveTo>
                <a:lnTo>
                  <a:pt x="103338" y="6648"/>
                </a:lnTo>
                <a:cubicBezTo>
                  <a:pt x="103369" y="6722"/>
                  <a:pt x="103400" y="6802"/>
                  <a:pt x="103432" y="6882"/>
                </a:cubicBezTo>
                <a:lnTo>
                  <a:pt x="103432" y="6882"/>
                </a:lnTo>
                <a:lnTo>
                  <a:pt x="103355" y="6823"/>
                </a:lnTo>
                <a:cubicBezTo>
                  <a:pt x="103352" y="6767"/>
                  <a:pt x="103341" y="6704"/>
                  <a:pt x="103338" y="6648"/>
                </a:cubicBezTo>
                <a:close/>
                <a:moveTo>
                  <a:pt x="142683" y="6648"/>
                </a:moveTo>
                <a:lnTo>
                  <a:pt x="142683" y="6648"/>
                </a:lnTo>
                <a:cubicBezTo>
                  <a:pt x="142715" y="6722"/>
                  <a:pt x="142742" y="6802"/>
                  <a:pt x="142777" y="6882"/>
                </a:cubicBezTo>
                <a:lnTo>
                  <a:pt x="142777" y="6882"/>
                </a:lnTo>
                <a:lnTo>
                  <a:pt x="142701" y="6823"/>
                </a:lnTo>
                <a:cubicBezTo>
                  <a:pt x="142694" y="6767"/>
                  <a:pt x="142690" y="6704"/>
                  <a:pt x="142683" y="6648"/>
                </a:cubicBezTo>
                <a:close/>
                <a:moveTo>
                  <a:pt x="221116" y="6648"/>
                </a:moveTo>
                <a:lnTo>
                  <a:pt x="221116" y="6648"/>
                </a:lnTo>
                <a:cubicBezTo>
                  <a:pt x="221151" y="6722"/>
                  <a:pt x="221179" y="6802"/>
                  <a:pt x="221210" y="6882"/>
                </a:cubicBezTo>
                <a:lnTo>
                  <a:pt x="221210" y="6882"/>
                </a:lnTo>
                <a:lnTo>
                  <a:pt x="221137" y="6823"/>
                </a:lnTo>
                <a:cubicBezTo>
                  <a:pt x="221130" y="6767"/>
                  <a:pt x="221126" y="6704"/>
                  <a:pt x="221116" y="6648"/>
                </a:cubicBezTo>
                <a:close/>
                <a:moveTo>
                  <a:pt x="260413" y="6648"/>
                </a:moveTo>
                <a:cubicBezTo>
                  <a:pt x="260437" y="6722"/>
                  <a:pt x="260468" y="6802"/>
                  <a:pt x="260503" y="6882"/>
                </a:cubicBezTo>
                <a:lnTo>
                  <a:pt x="260503" y="6882"/>
                </a:lnTo>
                <a:lnTo>
                  <a:pt x="260430" y="6823"/>
                </a:lnTo>
                <a:cubicBezTo>
                  <a:pt x="260420" y="6767"/>
                  <a:pt x="260416" y="6704"/>
                  <a:pt x="260413" y="6648"/>
                </a:cubicBezTo>
                <a:close/>
                <a:moveTo>
                  <a:pt x="24905" y="6648"/>
                </a:moveTo>
                <a:lnTo>
                  <a:pt x="24905" y="6648"/>
                </a:lnTo>
                <a:cubicBezTo>
                  <a:pt x="24933" y="6722"/>
                  <a:pt x="24968" y="6798"/>
                  <a:pt x="24996" y="6882"/>
                </a:cubicBezTo>
                <a:lnTo>
                  <a:pt x="24922" y="6823"/>
                </a:lnTo>
                <a:cubicBezTo>
                  <a:pt x="24915" y="6767"/>
                  <a:pt x="24908" y="6704"/>
                  <a:pt x="24905" y="6648"/>
                </a:cubicBezTo>
                <a:close/>
                <a:moveTo>
                  <a:pt x="181900" y="6648"/>
                </a:moveTo>
                <a:lnTo>
                  <a:pt x="181994" y="6882"/>
                </a:lnTo>
                <a:lnTo>
                  <a:pt x="181917" y="6823"/>
                </a:lnTo>
                <a:cubicBezTo>
                  <a:pt x="181914" y="6767"/>
                  <a:pt x="181907" y="6704"/>
                  <a:pt x="181900" y="6648"/>
                </a:cubicBezTo>
                <a:close/>
                <a:moveTo>
                  <a:pt x="32408" y="5738"/>
                </a:moveTo>
                <a:cubicBezTo>
                  <a:pt x="32397" y="6055"/>
                  <a:pt x="32373" y="6460"/>
                  <a:pt x="32352" y="6913"/>
                </a:cubicBezTo>
                <a:lnTo>
                  <a:pt x="32327" y="6913"/>
                </a:lnTo>
                <a:lnTo>
                  <a:pt x="32348" y="6941"/>
                </a:lnTo>
                <a:cubicBezTo>
                  <a:pt x="32348" y="6962"/>
                  <a:pt x="32345" y="6987"/>
                  <a:pt x="32345" y="7008"/>
                </a:cubicBezTo>
                <a:cubicBezTo>
                  <a:pt x="32265" y="6844"/>
                  <a:pt x="32181" y="6687"/>
                  <a:pt x="32094" y="6530"/>
                </a:cubicBezTo>
                <a:cubicBezTo>
                  <a:pt x="32094" y="6505"/>
                  <a:pt x="32094" y="6481"/>
                  <a:pt x="32090" y="6457"/>
                </a:cubicBezTo>
                <a:cubicBezTo>
                  <a:pt x="32205" y="6191"/>
                  <a:pt x="32310" y="5951"/>
                  <a:pt x="32408" y="5738"/>
                </a:cubicBezTo>
                <a:close/>
                <a:moveTo>
                  <a:pt x="71624" y="5734"/>
                </a:moveTo>
                <a:cubicBezTo>
                  <a:pt x="71610" y="6055"/>
                  <a:pt x="71593" y="6460"/>
                  <a:pt x="71568" y="6913"/>
                </a:cubicBezTo>
                <a:lnTo>
                  <a:pt x="71544" y="6913"/>
                </a:lnTo>
                <a:lnTo>
                  <a:pt x="71568" y="6938"/>
                </a:lnTo>
                <a:cubicBezTo>
                  <a:pt x="71568" y="6962"/>
                  <a:pt x="71561" y="6983"/>
                  <a:pt x="71561" y="7008"/>
                </a:cubicBezTo>
                <a:cubicBezTo>
                  <a:pt x="71485" y="6844"/>
                  <a:pt x="71401" y="6687"/>
                  <a:pt x="71314" y="6530"/>
                </a:cubicBezTo>
                <a:cubicBezTo>
                  <a:pt x="71314" y="6509"/>
                  <a:pt x="71310" y="6481"/>
                  <a:pt x="71310" y="6457"/>
                </a:cubicBezTo>
                <a:cubicBezTo>
                  <a:pt x="71422" y="6191"/>
                  <a:pt x="71526" y="5951"/>
                  <a:pt x="71624" y="5734"/>
                </a:cubicBezTo>
                <a:close/>
                <a:moveTo>
                  <a:pt x="110841" y="5734"/>
                </a:moveTo>
                <a:lnTo>
                  <a:pt x="110841" y="5734"/>
                </a:lnTo>
                <a:cubicBezTo>
                  <a:pt x="110830" y="6055"/>
                  <a:pt x="110813" y="6460"/>
                  <a:pt x="110785" y="6913"/>
                </a:cubicBezTo>
                <a:lnTo>
                  <a:pt x="110760" y="6913"/>
                </a:lnTo>
                <a:lnTo>
                  <a:pt x="110785" y="6938"/>
                </a:lnTo>
                <a:cubicBezTo>
                  <a:pt x="110781" y="6962"/>
                  <a:pt x="110781" y="6987"/>
                  <a:pt x="110781" y="7008"/>
                </a:cubicBezTo>
                <a:cubicBezTo>
                  <a:pt x="110698" y="6844"/>
                  <a:pt x="110614" y="6687"/>
                  <a:pt x="110534" y="6530"/>
                </a:cubicBezTo>
                <a:cubicBezTo>
                  <a:pt x="110530" y="6505"/>
                  <a:pt x="110527" y="6481"/>
                  <a:pt x="110530" y="6457"/>
                </a:cubicBezTo>
                <a:cubicBezTo>
                  <a:pt x="110642" y="6191"/>
                  <a:pt x="110746" y="5947"/>
                  <a:pt x="110841" y="5734"/>
                </a:cubicBezTo>
                <a:close/>
                <a:moveTo>
                  <a:pt x="150186" y="5734"/>
                </a:moveTo>
                <a:lnTo>
                  <a:pt x="150186" y="5734"/>
                </a:lnTo>
                <a:cubicBezTo>
                  <a:pt x="150176" y="6055"/>
                  <a:pt x="150151" y="6460"/>
                  <a:pt x="150130" y="6913"/>
                </a:cubicBezTo>
                <a:lnTo>
                  <a:pt x="150106" y="6913"/>
                </a:lnTo>
                <a:lnTo>
                  <a:pt x="150127" y="6938"/>
                </a:lnTo>
                <a:cubicBezTo>
                  <a:pt x="150127" y="6962"/>
                  <a:pt x="150127" y="6987"/>
                  <a:pt x="150123" y="7008"/>
                </a:cubicBezTo>
                <a:cubicBezTo>
                  <a:pt x="150043" y="6844"/>
                  <a:pt x="149959" y="6687"/>
                  <a:pt x="149879" y="6530"/>
                </a:cubicBezTo>
                <a:cubicBezTo>
                  <a:pt x="149872" y="6509"/>
                  <a:pt x="149872" y="6481"/>
                  <a:pt x="149869" y="6457"/>
                </a:cubicBezTo>
                <a:cubicBezTo>
                  <a:pt x="149984" y="6191"/>
                  <a:pt x="150092" y="5951"/>
                  <a:pt x="150186" y="5734"/>
                </a:cubicBezTo>
                <a:close/>
                <a:moveTo>
                  <a:pt x="189402" y="5738"/>
                </a:moveTo>
                <a:lnTo>
                  <a:pt x="189402" y="5738"/>
                </a:lnTo>
                <a:cubicBezTo>
                  <a:pt x="189388" y="6055"/>
                  <a:pt x="189371" y="6460"/>
                  <a:pt x="189347" y="6913"/>
                </a:cubicBezTo>
                <a:lnTo>
                  <a:pt x="189326" y="6913"/>
                </a:lnTo>
                <a:lnTo>
                  <a:pt x="189347" y="6941"/>
                </a:lnTo>
                <a:cubicBezTo>
                  <a:pt x="189347" y="6962"/>
                  <a:pt x="189340" y="6983"/>
                  <a:pt x="189340" y="7008"/>
                </a:cubicBezTo>
                <a:cubicBezTo>
                  <a:pt x="189263" y="6844"/>
                  <a:pt x="189179" y="6687"/>
                  <a:pt x="189092" y="6530"/>
                </a:cubicBezTo>
                <a:cubicBezTo>
                  <a:pt x="189092" y="6505"/>
                  <a:pt x="189092" y="6481"/>
                  <a:pt x="189089" y="6457"/>
                </a:cubicBezTo>
                <a:cubicBezTo>
                  <a:pt x="189200" y="6191"/>
                  <a:pt x="189308" y="5951"/>
                  <a:pt x="189402" y="5738"/>
                </a:cubicBezTo>
                <a:close/>
                <a:moveTo>
                  <a:pt x="228622" y="5734"/>
                </a:moveTo>
                <a:lnTo>
                  <a:pt x="228622" y="5734"/>
                </a:lnTo>
                <a:cubicBezTo>
                  <a:pt x="228608" y="6055"/>
                  <a:pt x="228591" y="6460"/>
                  <a:pt x="228563" y="6913"/>
                </a:cubicBezTo>
                <a:lnTo>
                  <a:pt x="228539" y="6913"/>
                </a:lnTo>
                <a:lnTo>
                  <a:pt x="228563" y="6938"/>
                </a:lnTo>
                <a:cubicBezTo>
                  <a:pt x="228560" y="6962"/>
                  <a:pt x="228560" y="6987"/>
                  <a:pt x="228560" y="7008"/>
                </a:cubicBezTo>
                <a:cubicBezTo>
                  <a:pt x="228483" y="6844"/>
                  <a:pt x="228399" y="6687"/>
                  <a:pt x="228312" y="6530"/>
                </a:cubicBezTo>
                <a:cubicBezTo>
                  <a:pt x="228312" y="6509"/>
                  <a:pt x="228308" y="6481"/>
                  <a:pt x="228308" y="6457"/>
                </a:cubicBezTo>
                <a:cubicBezTo>
                  <a:pt x="228420" y="6191"/>
                  <a:pt x="228525" y="5951"/>
                  <a:pt x="228622" y="5734"/>
                </a:cubicBezTo>
                <a:close/>
                <a:moveTo>
                  <a:pt x="267915" y="5738"/>
                </a:moveTo>
                <a:cubicBezTo>
                  <a:pt x="267898" y="6055"/>
                  <a:pt x="267881" y="6460"/>
                  <a:pt x="267853" y="6913"/>
                </a:cubicBezTo>
                <a:lnTo>
                  <a:pt x="267832" y="6913"/>
                </a:lnTo>
                <a:lnTo>
                  <a:pt x="267853" y="6941"/>
                </a:lnTo>
                <a:cubicBezTo>
                  <a:pt x="267853" y="6962"/>
                  <a:pt x="267853" y="6987"/>
                  <a:pt x="267849" y="7008"/>
                </a:cubicBezTo>
                <a:cubicBezTo>
                  <a:pt x="267769" y="6844"/>
                  <a:pt x="267689" y="6687"/>
                  <a:pt x="267602" y="6530"/>
                </a:cubicBezTo>
                <a:cubicBezTo>
                  <a:pt x="267602" y="6505"/>
                  <a:pt x="267602" y="6481"/>
                  <a:pt x="267595" y="6457"/>
                </a:cubicBezTo>
                <a:cubicBezTo>
                  <a:pt x="267710" y="6191"/>
                  <a:pt x="267814" y="5947"/>
                  <a:pt x="267915" y="5738"/>
                </a:cubicBezTo>
                <a:close/>
                <a:moveTo>
                  <a:pt x="34787" y="7015"/>
                </a:moveTo>
                <a:cubicBezTo>
                  <a:pt x="34794" y="7056"/>
                  <a:pt x="34797" y="7105"/>
                  <a:pt x="34804" y="7147"/>
                </a:cubicBezTo>
                <a:cubicBezTo>
                  <a:pt x="34797" y="7168"/>
                  <a:pt x="34794" y="7186"/>
                  <a:pt x="34787" y="7199"/>
                </a:cubicBezTo>
                <a:cubicBezTo>
                  <a:pt x="34787" y="7140"/>
                  <a:pt x="34790" y="7074"/>
                  <a:pt x="34787" y="7015"/>
                </a:cubicBezTo>
                <a:close/>
                <a:moveTo>
                  <a:pt x="74003" y="7015"/>
                </a:moveTo>
                <a:cubicBezTo>
                  <a:pt x="74010" y="7056"/>
                  <a:pt x="74017" y="7105"/>
                  <a:pt x="74020" y="7147"/>
                </a:cubicBezTo>
                <a:lnTo>
                  <a:pt x="74003" y="7199"/>
                </a:lnTo>
                <a:lnTo>
                  <a:pt x="74003" y="7015"/>
                </a:lnTo>
                <a:close/>
                <a:moveTo>
                  <a:pt x="113223" y="7015"/>
                </a:moveTo>
                <a:cubicBezTo>
                  <a:pt x="113226" y="7056"/>
                  <a:pt x="113230" y="7105"/>
                  <a:pt x="113240" y="7147"/>
                </a:cubicBezTo>
                <a:cubicBezTo>
                  <a:pt x="113233" y="7165"/>
                  <a:pt x="113226" y="7182"/>
                  <a:pt x="113223" y="7199"/>
                </a:cubicBezTo>
                <a:lnTo>
                  <a:pt x="113223" y="7015"/>
                </a:lnTo>
                <a:close/>
                <a:moveTo>
                  <a:pt x="152568" y="7015"/>
                </a:moveTo>
                <a:lnTo>
                  <a:pt x="152582" y="7147"/>
                </a:lnTo>
                <a:cubicBezTo>
                  <a:pt x="152579" y="7168"/>
                  <a:pt x="152572" y="7186"/>
                  <a:pt x="152565" y="7199"/>
                </a:cubicBezTo>
                <a:cubicBezTo>
                  <a:pt x="152565" y="7140"/>
                  <a:pt x="152568" y="7074"/>
                  <a:pt x="152568" y="7015"/>
                </a:cubicBezTo>
                <a:close/>
                <a:moveTo>
                  <a:pt x="191781" y="7015"/>
                </a:moveTo>
                <a:cubicBezTo>
                  <a:pt x="191792" y="7056"/>
                  <a:pt x="191795" y="7105"/>
                  <a:pt x="191799" y="7147"/>
                </a:cubicBezTo>
                <a:cubicBezTo>
                  <a:pt x="191806" y="7192"/>
                  <a:pt x="191788" y="7182"/>
                  <a:pt x="191781" y="7199"/>
                </a:cubicBezTo>
                <a:lnTo>
                  <a:pt x="191781" y="7015"/>
                </a:lnTo>
                <a:close/>
                <a:moveTo>
                  <a:pt x="231001" y="7015"/>
                </a:moveTo>
                <a:cubicBezTo>
                  <a:pt x="231008" y="7056"/>
                  <a:pt x="231015" y="7105"/>
                  <a:pt x="231019" y="7147"/>
                </a:cubicBezTo>
                <a:cubicBezTo>
                  <a:pt x="231012" y="7165"/>
                  <a:pt x="231005" y="7182"/>
                  <a:pt x="231001" y="7199"/>
                </a:cubicBezTo>
                <a:lnTo>
                  <a:pt x="231001" y="7015"/>
                </a:lnTo>
                <a:close/>
                <a:moveTo>
                  <a:pt x="270291" y="7015"/>
                </a:moveTo>
                <a:cubicBezTo>
                  <a:pt x="270301" y="7056"/>
                  <a:pt x="270305" y="7105"/>
                  <a:pt x="270308" y="7151"/>
                </a:cubicBezTo>
                <a:lnTo>
                  <a:pt x="270291" y="7206"/>
                </a:lnTo>
                <a:lnTo>
                  <a:pt x="270291" y="7015"/>
                </a:lnTo>
                <a:close/>
                <a:moveTo>
                  <a:pt x="28267" y="6655"/>
                </a:moveTo>
                <a:lnTo>
                  <a:pt x="28267" y="6655"/>
                </a:lnTo>
                <a:cubicBezTo>
                  <a:pt x="28212" y="6837"/>
                  <a:pt x="28163" y="7029"/>
                  <a:pt x="28114" y="7227"/>
                </a:cubicBezTo>
                <a:cubicBezTo>
                  <a:pt x="28110" y="7133"/>
                  <a:pt x="28103" y="7036"/>
                  <a:pt x="28096" y="6945"/>
                </a:cubicBezTo>
                <a:cubicBezTo>
                  <a:pt x="28145" y="6844"/>
                  <a:pt x="28205" y="6749"/>
                  <a:pt x="28267" y="6655"/>
                </a:cubicBezTo>
                <a:close/>
                <a:moveTo>
                  <a:pt x="67480" y="6655"/>
                </a:moveTo>
                <a:cubicBezTo>
                  <a:pt x="67428" y="6833"/>
                  <a:pt x="67376" y="7025"/>
                  <a:pt x="67334" y="7227"/>
                </a:cubicBezTo>
                <a:cubicBezTo>
                  <a:pt x="67330" y="7130"/>
                  <a:pt x="67323" y="7036"/>
                  <a:pt x="67316" y="6945"/>
                </a:cubicBezTo>
                <a:cubicBezTo>
                  <a:pt x="67386" y="6809"/>
                  <a:pt x="67442" y="6718"/>
                  <a:pt x="67480" y="6655"/>
                </a:cubicBezTo>
                <a:close/>
                <a:moveTo>
                  <a:pt x="106700" y="6655"/>
                </a:moveTo>
                <a:lnTo>
                  <a:pt x="106700" y="6655"/>
                </a:lnTo>
                <a:cubicBezTo>
                  <a:pt x="106648" y="6833"/>
                  <a:pt x="106596" y="7025"/>
                  <a:pt x="106554" y="7227"/>
                </a:cubicBezTo>
                <a:cubicBezTo>
                  <a:pt x="106547" y="7130"/>
                  <a:pt x="106540" y="7036"/>
                  <a:pt x="106536" y="6945"/>
                </a:cubicBezTo>
                <a:cubicBezTo>
                  <a:pt x="106582" y="6844"/>
                  <a:pt x="106637" y="6749"/>
                  <a:pt x="106700" y="6655"/>
                </a:cubicBezTo>
                <a:close/>
                <a:moveTo>
                  <a:pt x="146046" y="6655"/>
                </a:moveTo>
                <a:lnTo>
                  <a:pt x="146046" y="6655"/>
                </a:lnTo>
                <a:cubicBezTo>
                  <a:pt x="145990" y="6833"/>
                  <a:pt x="145941" y="7025"/>
                  <a:pt x="145892" y="7227"/>
                </a:cubicBezTo>
                <a:cubicBezTo>
                  <a:pt x="145889" y="7126"/>
                  <a:pt x="145885" y="7036"/>
                  <a:pt x="145882" y="6945"/>
                </a:cubicBezTo>
                <a:cubicBezTo>
                  <a:pt x="145927" y="6844"/>
                  <a:pt x="145983" y="6746"/>
                  <a:pt x="146046" y="6655"/>
                </a:cubicBezTo>
                <a:close/>
                <a:moveTo>
                  <a:pt x="185266" y="6659"/>
                </a:moveTo>
                <a:lnTo>
                  <a:pt x="185266" y="6659"/>
                </a:lnTo>
                <a:cubicBezTo>
                  <a:pt x="185206" y="6833"/>
                  <a:pt x="185161" y="7029"/>
                  <a:pt x="185112" y="7227"/>
                </a:cubicBezTo>
                <a:cubicBezTo>
                  <a:pt x="185109" y="7133"/>
                  <a:pt x="185102" y="7036"/>
                  <a:pt x="185095" y="6945"/>
                </a:cubicBezTo>
                <a:cubicBezTo>
                  <a:pt x="185143" y="6847"/>
                  <a:pt x="185203" y="6749"/>
                  <a:pt x="185266" y="6659"/>
                </a:cubicBezTo>
                <a:close/>
                <a:moveTo>
                  <a:pt x="224478" y="6655"/>
                </a:moveTo>
                <a:cubicBezTo>
                  <a:pt x="224426" y="6833"/>
                  <a:pt x="224374" y="7025"/>
                  <a:pt x="224332" y="7227"/>
                </a:cubicBezTo>
                <a:cubicBezTo>
                  <a:pt x="224325" y="7130"/>
                  <a:pt x="224322" y="7036"/>
                  <a:pt x="224315" y="6945"/>
                </a:cubicBezTo>
                <a:cubicBezTo>
                  <a:pt x="224384" y="6809"/>
                  <a:pt x="224440" y="6718"/>
                  <a:pt x="224478" y="6655"/>
                </a:cubicBezTo>
                <a:close/>
                <a:moveTo>
                  <a:pt x="263772" y="6655"/>
                </a:moveTo>
                <a:lnTo>
                  <a:pt x="263772" y="6655"/>
                </a:lnTo>
                <a:cubicBezTo>
                  <a:pt x="263716" y="6833"/>
                  <a:pt x="263667" y="7029"/>
                  <a:pt x="263618" y="7227"/>
                </a:cubicBezTo>
                <a:cubicBezTo>
                  <a:pt x="263615" y="7133"/>
                  <a:pt x="263611" y="7036"/>
                  <a:pt x="263601" y="6945"/>
                </a:cubicBezTo>
                <a:cubicBezTo>
                  <a:pt x="263653" y="6844"/>
                  <a:pt x="263709" y="6749"/>
                  <a:pt x="263772" y="6655"/>
                </a:cubicBezTo>
                <a:close/>
                <a:moveTo>
                  <a:pt x="24692" y="3994"/>
                </a:moveTo>
                <a:lnTo>
                  <a:pt x="24692" y="3994"/>
                </a:lnTo>
                <a:cubicBezTo>
                  <a:pt x="24996" y="4831"/>
                  <a:pt x="25309" y="5783"/>
                  <a:pt x="25606" y="6847"/>
                </a:cubicBezTo>
                <a:cubicBezTo>
                  <a:pt x="25585" y="7018"/>
                  <a:pt x="25564" y="7186"/>
                  <a:pt x="25540" y="7346"/>
                </a:cubicBezTo>
                <a:cubicBezTo>
                  <a:pt x="25341" y="6966"/>
                  <a:pt x="25118" y="6603"/>
                  <a:pt x="24866" y="6254"/>
                </a:cubicBezTo>
                <a:cubicBezTo>
                  <a:pt x="24797" y="5511"/>
                  <a:pt x="24741" y="4730"/>
                  <a:pt x="24692" y="3994"/>
                </a:cubicBezTo>
                <a:close/>
                <a:moveTo>
                  <a:pt x="63912" y="3990"/>
                </a:moveTo>
                <a:cubicBezTo>
                  <a:pt x="64215" y="4831"/>
                  <a:pt x="64529" y="5790"/>
                  <a:pt x="64826" y="6847"/>
                </a:cubicBezTo>
                <a:cubicBezTo>
                  <a:pt x="64798" y="7018"/>
                  <a:pt x="64777" y="7186"/>
                  <a:pt x="64760" y="7346"/>
                </a:cubicBezTo>
                <a:cubicBezTo>
                  <a:pt x="64561" y="6966"/>
                  <a:pt x="64334" y="6603"/>
                  <a:pt x="64086" y="6254"/>
                </a:cubicBezTo>
                <a:cubicBezTo>
                  <a:pt x="64017" y="5508"/>
                  <a:pt x="63957" y="4730"/>
                  <a:pt x="63912" y="3990"/>
                </a:cubicBezTo>
                <a:close/>
                <a:moveTo>
                  <a:pt x="142474" y="3990"/>
                </a:moveTo>
                <a:lnTo>
                  <a:pt x="142474" y="3990"/>
                </a:lnTo>
                <a:cubicBezTo>
                  <a:pt x="142777" y="4831"/>
                  <a:pt x="143091" y="5790"/>
                  <a:pt x="143388" y="6847"/>
                </a:cubicBezTo>
                <a:cubicBezTo>
                  <a:pt x="143367" y="7018"/>
                  <a:pt x="143342" y="7186"/>
                  <a:pt x="143321" y="7346"/>
                </a:cubicBezTo>
                <a:cubicBezTo>
                  <a:pt x="143123" y="6966"/>
                  <a:pt x="142896" y="6603"/>
                  <a:pt x="142645" y="6254"/>
                </a:cubicBezTo>
                <a:cubicBezTo>
                  <a:pt x="142579" y="5508"/>
                  <a:pt x="142519" y="4730"/>
                  <a:pt x="142474" y="3990"/>
                </a:cubicBezTo>
                <a:close/>
                <a:moveTo>
                  <a:pt x="181690" y="3994"/>
                </a:moveTo>
                <a:cubicBezTo>
                  <a:pt x="181994" y="4831"/>
                  <a:pt x="182308" y="5783"/>
                  <a:pt x="182604" y="6847"/>
                </a:cubicBezTo>
                <a:cubicBezTo>
                  <a:pt x="182583" y="7018"/>
                  <a:pt x="182562" y="7186"/>
                  <a:pt x="182538" y="7346"/>
                </a:cubicBezTo>
                <a:cubicBezTo>
                  <a:pt x="182339" y="6966"/>
                  <a:pt x="182112" y="6603"/>
                  <a:pt x="181865" y="6254"/>
                </a:cubicBezTo>
                <a:cubicBezTo>
                  <a:pt x="181795" y="5511"/>
                  <a:pt x="181739" y="4730"/>
                  <a:pt x="181690" y="3994"/>
                </a:cubicBezTo>
                <a:close/>
                <a:moveTo>
                  <a:pt x="220907" y="3990"/>
                </a:moveTo>
                <a:lnTo>
                  <a:pt x="220907" y="3990"/>
                </a:lnTo>
                <a:cubicBezTo>
                  <a:pt x="221214" y="4831"/>
                  <a:pt x="221528" y="5783"/>
                  <a:pt x="221824" y="6847"/>
                </a:cubicBezTo>
                <a:cubicBezTo>
                  <a:pt x="221796" y="7018"/>
                  <a:pt x="221775" y="7186"/>
                  <a:pt x="221758" y="7346"/>
                </a:cubicBezTo>
                <a:cubicBezTo>
                  <a:pt x="221559" y="6966"/>
                  <a:pt x="221332" y="6603"/>
                  <a:pt x="221081" y="6254"/>
                </a:cubicBezTo>
                <a:cubicBezTo>
                  <a:pt x="221011" y="5508"/>
                  <a:pt x="220956" y="4730"/>
                  <a:pt x="220907" y="3990"/>
                </a:cubicBezTo>
                <a:close/>
                <a:moveTo>
                  <a:pt x="260196" y="3994"/>
                </a:moveTo>
                <a:lnTo>
                  <a:pt x="260196" y="3994"/>
                </a:lnTo>
                <a:cubicBezTo>
                  <a:pt x="260503" y="4831"/>
                  <a:pt x="260817" y="5783"/>
                  <a:pt x="261114" y="6847"/>
                </a:cubicBezTo>
                <a:cubicBezTo>
                  <a:pt x="261093" y="7018"/>
                  <a:pt x="261072" y="7186"/>
                  <a:pt x="261047" y="7346"/>
                </a:cubicBezTo>
                <a:cubicBezTo>
                  <a:pt x="260849" y="6966"/>
                  <a:pt x="260622" y="6603"/>
                  <a:pt x="260371" y="6254"/>
                </a:cubicBezTo>
                <a:cubicBezTo>
                  <a:pt x="260301" y="5511"/>
                  <a:pt x="260245" y="4730"/>
                  <a:pt x="260196" y="3994"/>
                </a:cubicBezTo>
                <a:close/>
                <a:moveTo>
                  <a:pt x="103128" y="3990"/>
                </a:moveTo>
                <a:cubicBezTo>
                  <a:pt x="103435" y="4831"/>
                  <a:pt x="103749" y="5783"/>
                  <a:pt x="104046" y="6847"/>
                </a:cubicBezTo>
                <a:cubicBezTo>
                  <a:pt x="104018" y="7018"/>
                  <a:pt x="103997" y="7182"/>
                  <a:pt x="103976" y="7349"/>
                </a:cubicBezTo>
                <a:cubicBezTo>
                  <a:pt x="103777" y="6969"/>
                  <a:pt x="103554" y="6603"/>
                  <a:pt x="103303" y="6254"/>
                </a:cubicBezTo>
                <a:cubicBezTo>
                  <a:pt x="103233" y="5515"/>
                  <a:pt x="103177" y="4733"/>
                  <a:pt x="103128" y="3990"/>
                </a:cubicBezTo>
                <a:close/>
                <a:moveTo>
                  <a:pt x="206037" y="7370"/>
                </a:moveTo>
                <a:lnTo>
                  <a:pt x="206039" y="7372"/>
                </a:lnTo>
                <a:lnTo>
                  <a:pt x="206039" y="7372"/>
                </a:lnTo>
                <a:cubicBezTo>
                  <a:pt x="206038" y="7372"/>
                  <a:pt x="206038" y="7371"/>
                  <a:pt x="206037" y="7370"/>
                </a:cubicBezTo>
                <a:close/>
                <a:moveTo>
                  <a:pt x="83337" y="7360"/>
                </a:moveTo>
                <a:lnTo>
                  <a:pt x="83337" y="7360"/>
                </a:lnTo>
                <a:cubicBezTo>
                  <a:pt x="83342" y="7365"/>
                  <a:pt x="83348" y="7371"/>
                  <a:pt x="83353" y="7376"/>
                </a:cubicBezTo>
                <a:lnTo>
                  <a:pt x="83353" y="7376"/>
                </a:lnTo>
                <a:cubicBezTo>
                  <a:pt x="83347" y="7369"/>
                  <a:pt x="83341" y="7364"/>
                  <a:pt x="83337" y="7360"/>
                </a:cubicBezTo>
                <a:close/>
                <a:moveTo>
                  <a:pt x="161902" y="7367"/>
                </a:moveTo>
                <a:lnTo>
                  <a:pt x="161902" y="7367"/>
                </a:lnTo>
                <a:cubicBezTo>
                  <a:pt x="161906" y="7371"/>
                  <a:pt x="161910" y="7375"/>
                  <a:pt x="161914" y="7379"/>
                </a:cubicBezTo>
                <a:lnTo>
                  <a:pt x="161914" y="7379"/>
                </a:lnTo>
                <a:cubicBezTo>
                  <a:pt x="161910" y="7374"/>
                  <a:pt x="161906" y="7370"/>
                  <a:pt x="161902" y="7367"/>
                </a:cubicBezTo>
                <a:close/>
                <a:moveTo>
                  <a:pt x="201112" y="7370"/>
                </a:moveTo>
                <a:lnTo>
                  <a:pt x="201112" y="7370"/>
                </a:lnTo>
                <a:cubicBezTo>
                  <a:pt x="201115" y="7374"/>
                  <a:pt x="201118" y="7377"/>
                  <a:pt x="201121" y="7380"/>
                </a:cubicBezTo>
                <a:lnTo>
                  <a:pt x="201121" y="7380"/>
                </a:lnTo>
                <a:cubicBezTo>
                  <a:pt x="201118" y="7376"/>
                  <a:pt x="201115" y="7373"/>
                  <a:pt x="201112" y="7370"/>
                </a:cubicBezTo>
                <a:close/>
                <a:moveTo>
                  <a:pt x="166821" y="7367"/>
                </a:moveTo>
                <a:cubicBezTo>
                  <a:pt x="166824" y="7371"/>
                  <a:pt x="166828" y="7375"/>
                  <a:pt x="166832" y="7380"/>
                </a:cubicBezTo>
                <a:lnTo>
                  <a:pt x="166832" y="7380"/>
                </a:lnTo>
                <a:cubicBezTo>
                  <a:pt x="166829" y="7376"/>
                  <a:pt x="166825" y="7371"/>
                  <a:pt x="166821" y="7367"/>
                </a:cubicBezTo>
                <a:close/>
                <a:moveTo>
                  <a:pt x="122683" y="7363"/>
                </a:moveTo>
                <a:lnTo>
                  <a:pt x="122683" y="7363"/>
                </a:lnTo>
                <a:cubicBezTo>
                  <a:pt x="122688" y="7369"/>
                  <a:pt x="122694" y="7375"/>
                  <a:pt x="122699" y="7380"/>
                </a:cubicBezTo>
                <a:lnTo>
                  <a:pt x="122699" y="7380"/>
                </a:lnTo>
                <a:cubicBezTo>
                  <a:pt x="122693" y="7373"/>
                  <a:pt x="122687" y="7367"/>
                  <a:pt x="122683" y="7363"/>
                </a:cubicBezTo>
                <a:close/>
                <a:moveTo>
                  <a:pt x="4901" y="7377"/>
                </a:moveTo>
                <a:lnTo>
                  <a:pt x="4901" y="7377"/>
                </a:lnTo>
                <a:cubicBezTo>
                  <a:pt x="4903" y="7380"/>
                  <a:pt x="4905" y="7382"/>
                  <a:pt x="4907" y="7384"/>
                </a:cubicBezTo>
                <a:lnTo>
                  <a:pt x="4907" y="7384"/>
                </a:lnTo>
                <a:cubicBezTo>
                  <a:pt x="4905" y="7381"/>
                  <a:pt x="4903" y="7379"/>
                  <a:pt x="4901" y="7377"/>
                </a:cubicBezTo>
                <a:close/>
                <a:moveTo>
                  <a:pt x="44117" y="7377"/>
                </a:moveTo>
                <a:cubicBezTo>
                  <a:pt x="44120" y="7380"/>
                  <a:pt x="44122" y="7382"/>
                  <a:pt x="44124" y="7385"/>
                </a:cubicBezTo>
                <a:lnTo>
                  <a:pt x="44124" y="7385"/>
                </a:lnTo>
                <a:cubicBezTo>
                  <a:pt x="44122" y="7382"/>
                  <a:pt x="44119" y="7379"/>
                  <a:pt x="44117" y="7377"/>
                </a:cubicBezTo>
                <a:close/>
                <a:moveTo>
                  <a:pt x="49039" y="7377"/>
                </a:moveTo>
                <a:cubicBezTo>
                  <a:pt x="49041" y="7380"/>
                  <a:pt x="49043" y="7383"/>
                  <a:pt x="49046" y="7386"/>
                </a:cubicBezTo>
                <a:lnTo>
                  <a:pt x="49046" y="7386"/>
                </a:lnTo>
                <a:cubicBezTo>
                  <a:pt x="49044" y="7383"/>
                  <a:pt x="49041" y="7380"/>
                  <a:pt x="49039" y="7377"/>
                </a:cubicBezTo>
                <a:close/>
                <a:moveTo>
                  <a:pt x="9819" y="7377"/>
                </a:moveTo>
                <a:lnTo>
                  <a:pt x="9819" y="7377"/>
                </a:lnTo>
                <a:cubicBezTo>
                  <a:pt x="9821" y="7380"/>
                  <a:pt x="9823" y="7383"/>
                  <a:pt x="9826" y="7386"/>
                </a:cubicBezTo>
                <a:lnTo>
                  <a:pt x="9826" y="7386"/>
                </a:lnTo>
                <a:cubicBezTo>
                  <a:pt x="9824" y="7383"/>
                  <a:pt x="9821" y="7380"/>
                  <a:pt x="9819" y="7377"/>
                </a:cubicBezTo>
                <a:close/>
                <a:moveTo>
                  <a:pt x="18169" y="6725"/>
                </a:moveTo>
                <a:cubicBezTo>
                  <a:pt x="18208" y="6889"/>
                  <a:pt x="18253" y="7084"/>
                  <a:pt x="18291" y="7311"/>
                </a:cubicBezTo>
                <a:lnTo>
                  <a:pt x="18211" y="7388"/>
                </a:lnTo>
                <a:cubicBezTo>
                  <a:pt x="18208" y="7154"/>
                  <a:pt x="18190" y="6931"/>
                  <a:pt x="18169" y="6725"/>
                </a:cubicBezTo>
                <a:close/>
                <a:moveTo>
                  <a:pt x="57382" y="6725"/>
                </a:moveTo>
                <a:lnTo>
                  <a:pt x="57382" y="6725"/>
                </a:lnTo>
                <a:cubicBezTo>
                  <a:pt x="57428" y="6889"/>
                  <a:pt x="57470" y="7084"/>
                  <a:pt x="57511" y="7311"/>
                </a:cubicBezTo>
                <a:lnTo>
                  <a:pt x="57431" y="7388"/>
                </a:lnTo>
                <a:cubicBezTo>
                  <a:pt x="57424" y="7154"/>
                  <a:pt x="57410" y="6931"/>
                  <a:pt x="57382" y="6725"/>
                </a:cubicBezTo>
                <a:close/>
                <a:moveTo>
                  <a:pt x="96602" y="6725"/>
                </a:moveTo>
                <a:cubicBezTo>
                  <a:pt x="96648" y="6889"/>
                  <a:pt x="96689" y="7084"/>
                  <a:pt x="96728" y="7311"/>
                </a:cubicBezTo>
                <a:lnTo>
                  <a:pt x="96651" y="7388"/>
                </a:lnTo>
                <a:cubicBezTo>
                  <a:pt x="96641" y="7154"/>
                  <a:pt x="96623" y="6931"/>
                  <a:pt x="96602" y="6725"/>
                </a:cubicBezTo>
                <a:close/>
                <a:moveTo>
                  <a:pt x="135948" y="6725"/>
                </a:moveTo>
                <a:lnTo>
                  <a:pt x="135948" y="6725"/>
                </a:lnTo>
                <a:cubicBezTo>
                  <a:pt x="135993" y="6889"/>
                  <a:pt x="136031" y="7084"/>
                  <a:pt x="136070" y="7311"/>
                </a:cubicBezTo>
                <a:lnTo>
                  <a:pt x="135997" y="7388"/>
                </a:lnTo>
                <a:cubicBezTo>
                  <a:pt x="135986" y="7154"/>
                  <a:pt x="135969" y="6931"/>
                  <a:pt x="135948" y="6725"/>
                </a:cubicBezTo>
                <a:close/>
                <a:moveTo>
                  <a:pt x="175168" y="6725"/>
                </a:moveTo>
                <a:cubicBezTo>
                  <a:pt x="175206" y="6889"/>
                  <a:pt x="175251" y="7084"/>
                  <a:pt x="175290" y="7311"/>
                </a:cubicBezTo>
                <a:lnTo>
                  <a:pt x="175209" y="7388"/>
                </a:lnTo>
                <a:cubicBezTo>
                  <a:pt x="175202" y="7154"/>
                  <a:pt x="175189" y="6931"/>
                  <a:pt x="175168" y="6725"/>
                </a:cubicBezTo>
                <a:close/>
                <a:moveTo>
                  <a:pt x="214381" y="6725"/>
                </a:moveTo>
                <a:cubicBezTo>
                  <a:pt x="214426" y="6889"/>
                  <a:pt x="214468" y="7084"/>
                  <a:pt x="214506" y="7311"/>
                </a:cubicBezTo>
                <a:lnTo>
                  <a:pt x="214429" y="7388"/>
                </a:lnTo>
                <a:cubicBezTo>
                  <a:pt x="214419" y="7154"/>
                  <a:pt x="214408" y="6931"/>
                  <a:pt x="214381" y="6725"/>
                </a:cubicBezTo>
                <a:close/>
                <a:moveTo>
                  <a:pt x="253674" y="6725"/>
                </a:moveTo>
                <a:lnTo>
                  <a:pt x="253674" y="6725"/>
                </a:lnTo>
                <a:cubicBezTo>
                  <a:pt x="253716" y="6893"/>
                  <a:pt x="253757" y="7084"/>
                  <a:pt x="253796" y="7311"/>
                </a:cubicBezTo>
                <a:lnTo>
                  <a:pt x="253719" y="7388"/>
                </a:lnTo>
                <a:cubicBezTo>
                  <a:pt x="253712" y="7154"/>
                  <a:pt x="253695" y="6934"/>
                  <a:pt x="253674" y="6725"/>
                </a:cubicBezTo>
                <a:close/>
                <a:moveTo>
                  <a:pt x="33947" y="7373"/>
                </a:moveTo>
                <a:lnTo>
                  <a:pt x="33947" y="7373"/>
                </a:lnTo>
                <a:cubicBezTo>
                  <a:pt x="33947" y="7373"/>
                  <a:pt x="33945" y="7374"/>
                  <a:pt x="33942" y="7377"/>
                </a:cubicBezTo>
                <a:cubicBezTo>
                  <a:pt x="33939" y="7381"/>
                  <a:pt x="33935" y="7385"/>
                  <a:pt x="33930" y="7391"/>
                </a:cubicBezTo>
                <a:lnTo>
                  <a:pt x="33930" y="7391"/>
                </a:lnTo>
                <a:cubicBezTo>
                  <a:pt x="33941" y="7379"/>
                  <a:pt x="33947" y="7373"/>
                  <a:pt x="33947" y="7373"/>
                </a:cubicBezTo>
                <a:close/>
                <a:moveTo>
                  <a:pt x="240405" y="7377"/>
                </a:moveTo>
                <a:cubicBezTo>
                  <a:pt x="240409" y="7382"/>
                  <a:pt x="240413" y="7386"/>
                  <a:pt x="240418" y="7391"/>
                </a:cubicBezTo>
                <a:lnTo>
                  <a:pt x="240418" y="7391"/>
                </a:lnTo>
                <a:cubicBezTo>
                  <a:pt x="240413" y="7385"/>
                  <a:pt x="240409" y="7381"/>
                  <a:pt x="240405" y="7377"/>
                </a:cubicBezTo>
                <a:close/>
                <a:moveTo>
                  <a:pt x="245323" y="7377"/>
                </a:moveTo>
                <a:lnTo>
                  <a:pt x="245356" y="7413"/>
                </a:lnTo>
                <a:lnTo>
                  <a:pt x="245356" y="7413"/>
                </a:lnTo>
                <a:cubicBezTo>
                  <a:pt x="245347" y="7399"/>
                  <a:pt x="245335" y="7387"/>
                  <a:pt x="245323" y="7377"/>
                </a:cubicBezTo>
                <a:close/>
                <a:moveTo>
                  <a:pt x="53315" y="6865"/>
                </a:moveTo>
                <a:lnTo>
                  <a:pt x="53381" y="7489"/>
                </a:lnTo>
                <a:lnTo>
                  <a:pt x="53381" y="7489"/>
                </a:lnTo>
                <a:lnTo>
                  <a:pt x="53238" y="7280"/>
                </a:lnTo>
                <a:lnTo>
                  <a:pt x="53141" y="7144"/>
                </a:lnTo>
                <a:cubicBezTo>
                  <a:pt x="53141" y="7119"/>
                  <a:pt x="53141" y="7095"/>
                  <a:pt x="53137" y="7070"/>
                </a:cubicBezTo>
                <a:cubicBezTo>
                  <a:pt x="53197" y="6997"/>
                  <a:pt x="53256" y="6931"/>
                  <a:pt x="53315" y="6865"/>
                </a:cubicBezTo>
                <a:close/>
                <a:moveTo>
                  <a:pt x="92535" y="6865"/>
                </a:moveTo>
                <a:cubicBezTo>
                  <a:pt x="92553" y="7074"/>
                  <a:pt x="92573" y="7283"/>
                  <a:pt x="92594" y="7489"/>
                </a:cubicBezTo>
                <a:lnTo>
                  <a:pt x="92594" y="7489"/>
                </a:lnTo>
                <a:lnTo>
                  <a:pt x="92455" y="7280"/>
                </a:lnTo>
                <a:lnTo>
                  <a:pt x="92357" y="7144"/>
                </a:lnTo>
                <a:lnTo>
                  <a:pt x="92357" y="7070"/>
                </a:lnTo>
                <a:cubicBezTo>
                  <a:pt x="92413" y="6997"/>
                  <a:pt x="92472" y="6931"/>
                  <a:pt x="92535" y="6865"/>
                </a:cubicBezTo>
                <a:close/>
                <a:moveTo>
                  <a:pt x="131877" y="6865"/>
                </a:moveTo>
                <a:lnTo>
                  <a:pt x="131940" y="7489"/>
                </a:lnTo>
                <a:lnTo>
                  <a:pt x="131940" y="7489"/>
                </a:lnTo>
                <a:lnTo>
                  <a:pt x="131800" y="7280"/>
                </a:lnTo>
                <a:lnTo>
                  <a:pt x="131797" y="7280"/>
                </a:lnTo>
                <a:cubicBezTo>
                  <a:pt x="131765" y="7231"/>
                  <a:pt x="131731" y="7189"/>
                  <a:pt x="131703" y="7144"/>
                </a:cubicBezTo>
                <a:lnTo>
                  <a:pt x="131703" y="7070"/>
                </a:lnTo>
                <a:cubicBezTo>
                  <a:pt x="131759" y="6997"/>
                  <a:pt x="131818" y="6931"/>
                  <a:pt x="131877" y="6865"/>
                </a:cubicBezTo>
                <a:close/>
                <a:moveTo>
                  <a:pt x="171094" y="6865"/>
                </a:moveTo>
                <a:lnTo>
                  <a:pt x="171160" y="7489"/>
                </a:lnTo>
                <a:lnTo>
                  <a:pt x="171160" y="7489"/>
                </a:lnTo>
                <a:lnTo>
                  <a:pt x="171017" y="7280"/>
                </a:lnTo>
                <a:cubicBezTo>
                  <a:pt x="170985" y="7231"/>
                  <a:pt x="170951" y="7189"/>
                  <a:pt x="170919" y="7144"/>
                </a:cubicBezTo>
                <a:cubicBezTo>
                  <a:pt x="170919" y="7119"/>
                  <a:pt x="170919" y="7095"/>
                  <a:pt x="170916" y="7070"/>
                </a:cubicBezTo>
                <a:cubicBezTo>
                  <a:pt x="170975" y="6997"/>
                  <a:pt x="171034" y="6931"/>
                  <a:pt x="171094" y="6865"/>
                </a:cubicBezTo>
                <a:close/>
                <a:moveTo>
                  <a:pt x="210313" y="6865"/>
                </a:moveTo>
                <a:cubicBezTo>
                  <a:pt x="210331" y="7074"/>
                  <a:pt x="210352" y="7283"/>
                  <a:pt x="210380" y="7489"/>
                </a:cubicBezTo>
                <a:lnTo>
                  <a:pt x="210380" y="7489"/>
                </a:lnTo>
                <a:lnTo>
                  <a:pt x="210233" y="7280"/>
                </a:lnTo>
                <a:lnTo>
                  <a:pt x="210136" y="7144"/>
                </a:lnTo>
                <a:lnTo>
                  <a:pt x="210136" y="7070"/>
                </a:lnTo>
                <a:cubicBezTo>
                  <a:pt x="210191" y="6997"/>
                  <a:pt x="210251" y="6931"/>
                  <a:pt x="210313" y="6865"/>
                </a:cubicBezTo>
                <a:close/>
                <a:moveTo>
                  <a:pt x="14095" y="6865"/>
                </a:moveTo>
                <a:lnTo>
                  <a:pt x="14162" y="7489"/>
                </a:lnTo>
                <a:lnTo>
                  <a:pt x="14022" y="7280"/>
                </a:lnTo>
                <a:lnTo>
                  <a:pt x="14019" y="7280"/>
                </a:lnTo>
                <a:cubicBezTo>
                  <a:pt x="13987" y="7231"/>
                  <a:pt x="13952" y="7189"/>
                  <a:pt x="13921" y="7144"/>
                </a:cubicBezTo>
                <a:lnTo>
                  <a:pt x="13921" y="7070"/>
                </a:lnTo>
                <a:cubicBezTo>
                  <a:pt x="13980" y="6997"/>
                  <a:pt x="14039" y="6931"/>
                  <a:pt x="14095" y="6865"/>
                </a:cubicBezTo>
                <a:close/>
                <a:moveTo>
                  <a:pt x="249603" y="6865"/>
                </a:moveTo>
                <a:lnTo>
                  <a:pt x="249669" y="7489"/>
                </a:lnTo>
                <a:lnTo>
                  <a:pt x="249523" y="7280"/>
                </a:lnTo>
                <a:cubicBezTo>
                  <a:pt x="249495" y="7231"/>
                  <a:pt x="249460" y="7189"/>
                  <a:pt x="249429" y="7144"/>
                </a:cubicBezTo>
                <a:lnTo>
                  <a:pt x="249429" y="7070"/>
                </a:lnTo>
                <a:cubicBezTo>
                  <a:pt x="249485" y="6997"/>
                  <a:pt x="249547" y="6931"/>
                  <a:pt x="249603" y="6865"/>
                </a:cubicBezTo>
                <a:close/>
                <a:moveTo>
                  <a:pt x="22467" y="6017"/>
                </a:moveTo>
                <a:cubicBezTo>
                  <a:pt x="22526" y="6090"/>
                  <a:pt x="22575" y="6174"/>
                  <a:pt x="22631" y="6251"/>
                </a:cubicBezTo>
                <a:cubicBezTo>
                  <a:pt x="22631" y="6289"/>
                  <a:pt x="22624" y="6324"/>
                  <a:pt x="22624" y="6359"/>
                </a:cubicBezTo>
                <a:cubicBezTo>
                  <a:pt x="22456" y="6648"/>
                  <a:pt x="22292" y="6948"/>
                  <a:pt x="22146" y="7259"/>
                </a:cubicBezTo>
                <a:cubicBezTo>
                  <a:pt x="22031" y="7335"/>
                  <a:pt x="21902" y="7437"/>
                  <a:pt x="21752" y="7559"/>
                </a:cubicBezTo>
                <a:cubicBezTo>
                  <a:pt x="22128" y="6491"/>
                  <a:pt x="22376" y="6125"/>
                  <a:pt x="22467" y="6017"/>
                </a:cubicBezTo>
                <a:close/>
                <a:moveTo>
                  <a:pt x="61687" y="6014"/>
                </a:moveTo>
                <a:lnTo>
                  <a:pt x="61847" y="6251"/>
                </a:lnTo>
                <a:cubicBezTo>
                  <a:pt x="61844" y="6289"/>
                  <a:pt x="61844" y="6324"/>
                  <a:pt x="61840" y="6359"/>
                </a:cubicBezTo>
                <a:cubicBezTo>
                  <a:pt x="61673" y="6648"/>
                  <a:pt x="61512" y="6948"/>
                  <a:pt x="61366" y="7259"/>
                </a:cubicBezTo>
                <a:cubicBezTo>
                  <a:pt x="61251" y="7335"/>
                  <a:pt x="61122" y="7437"/>
                  <a:pt x="60972" y="7559"/>
                </a:cubicBezTo>
                <a:cubicBezTo>
                  <a:pt x="61341" y="6491"/>
                  <a:pt x="61596" y="6125"/>
                  <a:pt x="61687" y="6014"/>
                </a:cubicBezTo>
                <a:close/>
                <a:moveTo>
                  <a:pt x="100906" y="6014"/>
                </a:moveTo>
                <a:lnTo>
                  <a:pt x="101063" y="6251"/>
                </a:lnTo>
                <a:cubicBezTo>
                  <a:pt x="101063" y="6286"/>
                  <a:pt x="101063" y="6324"/>
                  <a:pt x="101060" y="6359"/>
                </a:cubicBezTo>
                <a:cubicBezTo>
                  <a:pt x="100889" y="6648"/>
                  <a:pt x="100732" y="6948"/>
                  <a:pt x="100579" y="7259"/>
                </a:cubicBezTo>
                <a:cubicBezTo>
                  <a:pt x="100470" y="7335"/>
                  <a:pt x="100338" y="7437"/>
                  <a:pt x="100191" y="7559"/>
                </a:cubicBezTo>
                <a:cubicBezTo>
                  <a:pt x="100561" y="6491"/>
                  <a:pt x="100816" y="6125"/>
                  <a:pt x="100906" y="6014"/>
                </a:cubicBezTo>
                <a:close/>
                <a:moveTo>
                  <a:pt x="140248" y="6014"/>
                </a:moveTo>
                <a:cubicBezTo>
                  <a:pt x="140304" y="6090"/>
                  <a:pt x="140357" y="6174"/>
                  <a:pt x="140409" y="6251"/>
                </a:cubicBezTo>
                <a:cubicBezTo>
                  <a:pt x="140409" y="6289"/>
                  <a:pt x="140405" y="6324"/>
                  <a:pt x="140405" y="6359"/>
                </a:cubicBezTo>
                <a:cubicBezTo>
                  <a:pt x="140235" y="6648"/>
                  <a:pt x="140074" y="6948"/>
                  <a:pt x="139924" y="7259"/>
                </a:cubicBezTo>
                <a:cubicBezTo>
                  <a:pt x="139816" y="7335"/>
                  <a:pt x="139680" y="7437"/>
                  <a:pt x="139533" y="7559"/>
                </a:cubicBezTo>
                <a:cubicBezTo>
                  <a:pt x="139907" y="6491"/>
                  <a:pt x="140154" y="6125"/>
                  <a:pt x="140248" y="6014"/>
                </a:cubicBezTo>
                <a:close/>
                <a:moveTo>
                  <a:pt x="179465" y="6017"/>
                </a:moveTo>
                <a:cubicBezTo>
                  <a:pt x="179521" y="6090"/>
                  <a:pt x="179577" y="6174"/>
                  <a:pt x="179625" y="6251"/>
                </a:cubicBezTo>
                <a:cubicBezTo>
                  <a:pt x="179622" y="6286"/>
                  <a:pt x="179622" y="6324"/>
                  <a:pt x="179622" y="6359"/>
                </a:cubicBezTo>
                <a:cubicBezTo>
                  <a:pt x="179451" y="6648"/>
                  <a:pt x="179291" y="6948"/>
                  <a:pt x="179144" y="7259"/>
                </a:cubicBezTo>
                <a:cubicBezTo>
                  <a:pt x="179029" y="7335"/>
                  <a:pt x="178900" y="7437"/>
                  <a:pt x="178750" y="7559"/>
                </a:cubicBezTo>
                <a:cubicBezTo>
                  <a:pt x="179127" y="6491"/>
                  <a:pt x="179374" y="6125"/>
                  <a:pt x="179465" y="6017"/>
                </a:cubicBezTo>
                <a:close/>
                <a:moveTo>
                  <a:pt x="218685" y="6014"/>
                </a:moveTo>
                <a:lnTo>
                  <a:pt x="218845" y="6251"/>
                </a:lnTo>
                <a:cubicBezTo>
                  <a:pt x="218842" y="6289"/>
                  <a:pt x="218842" y="6324"/>
                  <a:pt x="218838" y="6359"/>
                </a:cubicBezTo>
                <a:cubicBezTo>
                  <a:pt x="218671" y="6648"/>
                  <a:pt x="218510" y="6948"/>
                  <a:pt x="218357" y="7259"/>
                </a:cubicBezTo>
                <a:cubicBezTo>
                  <a:pt x="218249" y="7335"/>
                  <a:pt x="218116" y="7437"/>
                  <a:pt x="217970" y="7559"/>
                </a:cubicBezTo>
                <a:cubicBezTo>
                  <a:pt x="218339" y="6491"/>
                  <a:pt x="218594" y="6125"/>
                  <a:pt x="218685" y="6014"/>
                </a:cubicBezTo>
                <a:close/>
                <a:moveTo>
                  <a:pt x="257974" y="6017"/>
                </a:moveTo>
                <a:cubicBezTo>
                  <a:pt x="258030" y="6090"/>
                  <a:pt x="258083" y="6174"/>
                  <a:pt x="258135" y="6251"/>
                </a:cubicBezTo>
                <a:cubicBezTo>
                  <a:pt x="258131" y="6286"/>
                  <a:pt x="258131" y="6324"/>
                  <a:pt x="258131" y="6359"/>
                </a:cubicBezTo>
                <a:cubicBezTo>
                  <a:pt x="257961" y="6648"/>
                  <a:pt x="257800" y="6948"/>
                  <a:pt x="257650" y="7259"/>
                </a:cubicBezTo>
                <a:cubicBezTo>
                  <a:pt x="257538" y="7335"/>
                  <a:pt x="257406" y="7437"/>
                  <a:pt x="257259" y="7559"/>
                </a:cubicBezTo>
                <a:cubicBezTo>
                  <a:pt x="257633" y="6491"/>
                  <a:pt x="257880" y="6125"/>
                  <a:pt x="257974" y="6017"/>
                </a:cubicBezTo>
                <a:close/>
                <a:moveTo>
                  <a:pt x="12065" y="5414"/>
                </a:moveTo>
                <a:lnTo>
                  <a:pt x="12065" y="5414"/>
                </a:lnTo>
                <a:cubicBezTo>
                  <a:pt x="12264" y="5640"/>
                  <a:pt x="12449" y="5881"/>
                  <a:pt x="12623" y="6129"/>
                </a:cubicBezTo>
                <a:cubicBezTo>
                  <a:pt x="12728" y="6467"/>
                  <a:pt x="12840" y="6851"/>
                  <a:pt x="12962" y="7280"/>
                </a:cubicBezTo>
                <a:cubicBezTo>
                  <a:pt x="12899" y="7412"/>
                  <a:pt x="12836" y="7541"/>
                  <a:pt x="12780" y="7670"/>
                </a:cubicBezTo>
                <a:cubicBezTo>
                  <a:pt x="12578" y="7224"/>
                  <a:pt x="12355" y="6784"/>
                  <a:pt x="12107" y="6359"/>
                </a:cubicBezTo>
                <a:cubicBezTo>
                  <a:pt x="12086" y="5972"/>
                  <a:pt x="12072" y="5644"/>
                  <a:pt x="12065" y="5414"/>
                </a:cubicBezTo>
                <a:close/>
                <a:moveTo>
                  <a:pt x="51278" y="5414"/>
                </a:moveTo>
                <a:lnTo>
                  <a:pt x="51278" y="5414"/>
                </a:lnTo>
                <a:cubicBezTo>
                  <a:pt x="51480" y="5640"/>
                  <a:pt x="51669" y="5881"/>
                  <a:pt x="51840" y="6129"/>
                </a:cubicBezTo>
                <a:cubicBezTo>
                  <a:pt x="51944" y="6463"/>
                  <a:pt x="52060" y="6847"/>
                  <a:pt x="52178" y="7280"/>
                </a:cubicBezTo>
                <a:lnTo>
                  <a:pt x="51993" y="7670"/>
                </a:lnTo>
                <a:cubicBezTo>
                  <a:pt x="51798" y="7220"/>
                  <a:pt x="51571" y="6784"/>
                  <a:pt x="51324" y="6359"/>
                </a:cubicBezTo>
                <a:cubicBezTo>
                  <a:pt x="51306" y="5972"/>
                  <a:pt x="51292" y="5644"/>
                  <a:pt x="51278" y="5414"/>
                </a:cubicBezTo>
                <a:close/>
                <a:moveTo>
                  <a:pt x="90498" y="5414"/>
                </a:moveTo>
                <a:cubicBezTo>
                  <a:pt x="90700" y="5640"/>
                  <a:pt x="90885" y="5877"/>
                  <a:pt x="91056" y="6129"/>
                </a:cubicBezTo>
                <a:cubicBezTo>
                  <a:pt x="91168" y="6467"/>
                  <a:pt x="91279" y="6851"/>
                  <a:pt x="91398" y="7280"/>
                </a:cubicBezTo>
                <a:lnTo>
                  <a:pt x="91213" y="7670"/>
                </a:lnTo>
                <a:cubicBezTo>
                  <a:pt x="91014" y="7224"/>
                  <a:pt x="90791" y="6784"/>
                  <a:pt x="90543" y="6359"/>
                </a:cubicBezTo>
                <a:cubicBezTo>
                  <a:pt x="90523" y="5972"/>
                  <a:pt x="90509" y="5644"/>
                  <a:pt x="90498" y="5414"/>
                </a:cubicBezTo>
                <a:close/>
                <a:moveTo>
                  <a:pt x="129844" y="5414"/>
                </a:moveTo>
                <a:lnTo>
                  <a:pt x="129844" y="5414"/>
                </a:lnTo>
                <a:cubicBezTo>
                  <a:pt x="130042" y="5640"/>
                  <a:pt x="130227" y="5881"/>
                  <a:pt x="130402" y="6129"/>
                </a:cubicBezTo>
                <a:cubicBezTo>
                  <a:pt x="130506" y="6467"/>
                  <a:pt x="130621" y="6851"/>
                  <a:pt x="130743" y="7280"/>
                </a:cubicBezTo>
                <a:cubicBezTo>
                  <a:pt x="130677" y="7409"/>
                  <a:pt x="130618" y="7541"/>
                  <a:pt x="130559" y="7670"/>
                </a:cubicBezTo>
                <a:cubicBezTo>
                  <a:pt x="130360" y="7224"/>
                  <a:pt x="130137" y="6784"/>
                  <a:pt x="129889" y="6359"/>
                </a:cubicBezTo>
                <a:cubicBezTo>
                  <a:pt x="129864" y="5975"/>
                  <a:pt x="129854" y="5644"/>
                  <a:pt x="129844" y="5414"/>
                </a:cubicBezTo>
                <a:close/>
                <a:moveTo>
                  <a:pt x="169063" y="5414"/>
                </a:moveTo>
                <a:lnTo>
                  <a:pt x="169063" y="5414"/>
                </a:lnTo>
                <a:cubicBezTo>
                  <a:pt x="169262" y="5640"/>
                  <a:pt x="169447" y="5881"/>
                  <a:pt x="169622" y="6129"/>
                </a:cubicBezTo>
                <a:cubicBezTo>
                  <a:pt x="169726" y="6463"/>
                  <a:pt x="169838" y="6847"/>
                  <a:pt x="169956" y="7280"/>
                </a:cubicBezTo>
                <a:cubicBezTo>
                  <a:pt x="169894" y="7409"/>
                  <a:pt x="169834" y="7541"/>
                  <a:pt x="169779" y="7670"/>
                </a:cubicBezTo>
                <a:cubicBezTo>
                  <a:pt x="169576" y="7224"/>
                  <a:pt x="169353" y="6784"/>
                  <a:pt x="169102" y="6359"/>
                </a:cubicBezTo>
                <a:cubicBezTo>
                  <a:pt x="169084" y="5972"/>
                  <a:pt x="169070" y="5644"/>
                  <a:pt x="169063" y="5414"/>
                </a:cubicBezTo>
                <a:close/>
                <a:moveTo>
                  <a:pt x="247570" y="5414"/>
                </a:moveTo>
                <a:cubicBezTo>
                  <a:pt x="247768" y="5640"/>
                  <a:pt x="247957" y="5881"/>
                  <a:pt x="248128" y="6129"/>
                </a:cubicBezTo>
                <a:cubicBezTo>
                  <a:pt x="248232" y="6463"/>
                  <a:pt x="248347" y="6847"/>
                  <a:pt x="248462" y="7280"/>
                </a:cubicBezTo>
                <a:cubicBezTo>
                  <a:pt x="248403" y="7409"/>
                  <a:pt x="248340" y="7541"/>
                  <a:pt x="248285" y="7670"/>
                </a:cubicBezTo>
                <a:cubicBezTo>
                  <a:pt x="248086" y="7224"/>
                  <a:pt x="247859" y="6784"/>
                  <a:pt x="247608" y="6359"/>
                </a:cubicBezTo>
                <a:cubicBezTo>
                  <a:pt x="247594" y="5975"/>
                  <a:pt x="247580" y="5644"/>
                  <a:pt x="247570" y="5414"/>
                </a:cubicBezTo>
                <a:close/>
                <a:moveTo>
                  <a:pt x="208276" y="5414"/>
                </a:moveTo>
                <a:lnTo>
                  <a:pt x="208276" y="5414"/>
                </a:lnTo>
                <a:cubicBezTo>
                  <a:pt x="208479" y="5640"/>
                  <a:pt x="208664" y="5877"/>
                  <a:pt x="208834" y="6129"/>
                </a:cubicBezTo>
                <a:cubicBezTo>
                  <a:pt x="208946" y="6467"/>
                  <a:pt x="209058" y="6851"/>
                  <a:pt x="209176" y="7280"/>
                </a:cubicBezTo>
                <a:lnTo>
                  <a:pt x="208991" y="7674"/>
                </a:lnTo>
                <a:cubicBezTo>
                  <a:pt x="208793" y="7224"/>
                  <a:pt x="208569" y="6784"/>
                  <a:pt x="208322" y="6359"/>
                </a:cubicBezTo>
                <a:cubicBezTo>
                  <a:pt x="208304" y="5972"/>
                  <a:pt x="208287" y="5644"/>
                  <a:pt x="208276" y="5414"/>
                </a:cubicBezTo>
                <a:close/>
                <a:moveTo>
                  <a:pt x="16254" y="7566"/>
                </a:moveTo>
                <a:cubicBezTo>
                  <a:pt x="16286" y="7608"/>
                  <a:pt x="16314" y="7646"/>
                  <a:pt x="16338" y="7688"/>
                </a:cubicBezTo>
                <a:lnTo>
                  <a:pt x="16272" y="7782"/>
                </a:lnTo>
                <a:lnTo>
                  <a:pt x="16251" y="7765"/>
                </a:lnTo>
                <a:cubicBezTo>
                  <a:pt x="16251" y="7698"/>
                  <a:pt x="16254" y="7628"/>
                  <a:pt x="16254" y="7566"/>
                </a:cubicBezTo>
                <a:close/>
                <a:moveTo>
                  <a:pt x="55474" y="7566"/>
                </a:moveTo>
                <a:cubicBezTo>
                  <a:pt x="55499" y="7608"/>
                  <a:pt x="55530" y="7646"/>
                  <a:pt x="55555" y="7688"/>
                </a:cubicBezTo>
                <a:lnTo>
                  <a:pt x="55492" y="7782"/>
                </a:lnTo>
                <a:lnTo>
                  <a:pt x="55467" y="7765"/>
                </a:lnTo>
                <a:cubicBezTo>
                  <a:pt x="55467" y="7698"/>
                  <a:pt x="55474" y="7628"/>
                  <a:pt x="55474" y="7566"/>
                </a:cubicBezTo>
                <a:close/>
                <a:moveTo>
                  <a:pt x="94691" y="7566"/>
                </a:moveTo>
                <a:cubicBezTo>
                  <a:pt x="94719" y="7608"/>
                  <a:pt x="94750" y="7646"/>
                  <a:pt x="94774" y="7688"/>
                </a:cubicBezTo>
                <a:lnTo>
                  <a:pt x="94708" y="7782"/>
                </a:lnTo>
                <a:lnTo>
                  <a:pt x="94684" y="7765"/>
                </a:lnTo>
                <a:cubicBezTo>
                  <a:pt x="94687" y="7698"/>
                  <a:pt x="94687" y="7628"/>
                  <a:pt x="94691" y="7566"/>
                </a:cubicBezTo>
                <a:close/>
                <a:moveTo>
                  <a:pt x="212473" y="7569"/>
                </a:moveTo>
                <a:cubicBezTo>
                  <a:pt x="212497" y="7608"/>
                  <a:pt x="212528" y="7646"/>
                  <a:pt x="212556" y="7691"/>
                </a:cubicBezTo>
                <a:lnTo>
                  <a:pt x="212490" y="7782"/>
                </a:lnTo>
                <a:lnTo>
                  <a:pt x="212462" y="7765"/>
                </a:lnTo>
                <a:cubicBezTo>
                  <a:pt x="212469" y="7698"/>
                  <a:pt x="212469" y="7628"/>
                  <a:pt x="212473" y="7569"/>
                </a:cubicBezTo>
                <a:close/>
                <a:moveTo>
                  <a:pt x="134033" y="7566"/>
                </a:moveTo>
                <a:lnTo>
                  <a:pt x="134120" y="7688"/>
                </a:lnTo>
                <a:cubicBezTo>
                  <a:pt x="134096" y="7719"/>
                  <a:pt x="134071" y="7751"/>
                  <a:pt x="134050" y="7785"/>
                </a:cubicBezTo>
                <a:lnTo>
                  <a:pt x="134029" y="7765"/>
                </a:lnTo>
                <a:cubicBezTo>
                  <a:pt x="134029" y="7698"/>
                  <a:pt x="134033" y="7628"/>
                  <a:pt x="134033" y="7566"/>
                </a:cubicBezTo>
                <a:close/>
                <a:moveTo>
                  <a:pt x="173253" y="7566"/>
                </a:moveTo>
                <a:cubicBezTo>
                  <a:pt x="173284" y="7608"/>
                  <a:pt x="173312" y="7646"/>
                  <a:pt x="173336" y="7688"/>
                </a:cubicBezTo>
                <a:lnTo>
                  <a:pt x="173270" y="7785"/>
                </a:lnTo>
                <a:lnTo>
                  <a:pt x="173249" y="7765"/>
                </a:lnTo>
                <a:cubicBezTo>
                  <a:pt x="173249" y="7698"/>
                  <a:pt x="173253" y="7628"/>
                  <a:pt x="173253" y="7566"/>
                </a:cubicBezTo>
                <a:close/>
                <a:moveTo>
                  <a:pt x="251759" y="7566"/>
                </a:moveTo>
                <a:cubicBezTo>
                  <a:pt x="251790" y="7608"/>
                  <a:pt x="251818" y="7646"/>
                  <a:pt x="251842" y="7688"/>
                </a:cubicBezTo>
                <a:lnTo>
                  <a:pt x="251776" y="7785"/>
                </a:lnTo>
                <a:lnTo>
                  <a:pt x="251755" y="7765"/>
                </a:lnTo>
                <a:cubicBezTo>
                  <a:pt x="251755" y="7698"/>
                  <a:pt x="251759" y="7628"/>
                  <a:pt x="251759" y="7566"/>
                </a:cubicBezTo>
                <a:close/>
                <a:moveTo>
                  <a:pt x="242191" y="7255"/>
                </a:moveTo>
                <a:cubicBezTo>
                  <a:pt x="242198" y="7315"/>
                  <a:pt x="242208" y="7370"/>
                  <a:pt x="242222" y="7433"/>
                </a:cubicBezTo>
                <a:lnTo>
                  <a:pt x="242222" y="7754"/>
                </a:lnTo>
                <a:cubicBezTo>
                  <a:pt x="242215" y="7771"/>
                  <a:pt x="242208" y="7789"/>
                  <a:pt x="242205" y="7806"/>
                </a:cubicBezTo>
                <a:cubicBezTo>
                  <a:pt x="242205" y="7615"/>
                  <a:pt x="242198" y="7433"/>
                  <a:pt x="242191" y="7255"/>
                </a:cubicBezTo>
                <a:close/>
                <a:moveTo>
                  <a:pt x="22013" y="7538"/>
                </a:moveTo>
                <a:lnTo>
                  <a:pt x="22013" y="7538"/>
                </a:lnTo>
                <a:cubicBezTo>
                  <a:pt x="21957" y="7660"/>
                  <a:pt x="21902" y="7785"/>
                  <a:pt x="21849" y="7911"/>
                </a:cubicBezTo>
                <a:lnTo>
                  <a:pt x="21793" y="7806"/>
                </a:lnTo>
                <a:lnTo>
                  <a:pt x="22013" y="7538"/>
                </a:lnTo>
                <a:close/>
                <a:moveTo>
                  <a:pt x="61233" y="7538"/>
                </a:moveTo>
                <a:lnTo>
                  <a:pt x="61233" y="7538"/>
                </a:lnTo>
                <a:cubicBezTo>
                  <a:pt x="61177" y="7660"/>
                  <a:pt x="61122" y="7785"/>
                  <a:pt x="61069" y="7911"/>
                </a:cubicBezTo>
                <a:cubicBezTo>
                  <a:pt x="61045" y="7876"/>
                  <a:pt x="61027" y="7841"/>
                  <a:pt x="61010" y="7806"/>
                </a:cubicBezTo>
                <a:cubicBezTo>
                  <a:pt x="61080" y="7716"/>
                  <a:pt x="61156" y="7625"/>
                  <a:pt x="61233" y="7538"/>
                </a:cubicBezTo>
                <a:close/>
                <a:moveTo>
                  <a:pt x="100450" y="7538"/>
                </a:moveTo>
                <a:lnTo>
                  <a:pt x="100450" y="7538"/>
                </a:lnTo>
                <a:cubicBezTo>
                  <a:pt x="100390" y="7660"/>
                  <a:pt x="100338" y="7785"/>
                  <a:pt x="100282" y="7911"/>
                </a:cubicBezTo>
                <a:lnTo>
                  <a:pt x="100230" y="7806"/>
                </a:lnTo>
                <a:cubicBezTo>
                  <a:pt x="100300" y="7716"/>
                  <a:pt x="100373" y="7625"/>
                  <a:pt x="100450" y="7538"/>
                </a:cubicBezTo>
                <a:close/>
                <a:moveTo>
                  <a:pt x="139795" y="7538"/>
                </a:moveTo>
                <a:lnTo>
                  <a:pt x="139795" y="7538"/>
                </a:lnTo>
                <a:cubicBezTo>
                  <a:pt x="139736" y="7660"/>
                  <a:pt x="139680" y="7785"/>
                  <a:pt x="139628" y="7911"/>
                </a:cubicBezTo>
                <a:lnTo>
                  <a:pt x="139572" y="7806"/>
                </a:lnTo>
                <a:lnTo>
                  <a:pt x="139795" y="7538"/>
                </a:lnTo>
                <a:close/>
                <a:moveTo>
                  <a:pt x="179011" y="7538"/>
                </a:moveTo>
                <a:cubicBezTo>
                  <a:pt x="178956" y="7660"/>
                  <a:pt x="178900" y="7785"/>
                  <a:pt x="178848" y="7911"/>
                </a:cubicBezTo>
                <a:lnTo>
                  <a:pt x="178788" y="7806"/>
                </a:lnTo>
                <a:lnTo>
                  <a:pt x="179011" y="7538"/>
                </a:lnTo>
                <a:close/>
                <a:moveTo>
                  <a:pt x="218231" y="7538"/>
                </a:moveTo>
                <a:lnTo>
                  <a:pt x="218060" y="7911"/>
                </a:lnTo>
                <a:lnTo>
                  <a:pt x="218008" y="7806"/>
                </a:lnTo>
                <a:cubicBezTo>
                  <a:pt x="218078" y="7716"/>
                  <a:pt x="218151" y="7625"/>
                  <a:pt x="218231" y="7538"/>
                </a:cubicBezTo>
                <a:close/>
                <a:moveTo>
                  <a:pt x="257521" y="7538"/>
                </a:moveTo>
                <a:cubicBezTo>
                  <a:pt x="257465" y="7660"/>
                  <a:pt x="257406" y="7785"/>
                  <a:pt x="257354" y="7911"/>
                </a:cubicBezTo>
                <a:lnTo>
                  <a:pt x="257298" y="7806"/>
                </a:lnTo>
                <a:lnTo>
                  <a:pt x="257521" y="7538"/>
                </a:lnTo>
                <a:close/>
                <a:moveTo>
                  <a:pt x="12187" y="7799"/>
                </a:moveTo>
                <a:lnTo>
                  <a:pt x="12254" y="7974"/>
                </a:lnTo>
                <a:lnTo>
                  <a:pt x="12191" y="7820"/>
                </a:lnTo>
                <a:cubicBezTo>
                  <a:pt x="12187" y="7813"/>
                  <a:pt x="12187" y="7806"/>
                  <a:pt x="12187" y="7799"/>
                </a:cubicBezTo>
                <a:close/>
                <a:moveTo>
                  <a:pt x="129968" y="7805"/>
                </a:moveTo>
                <a:lnTo>
                  <a:pt x="130032" y="7974"/>
                </a:lnTo>
                <a:cubicBezTo>
                  <a:pt x="130011" y="7921"/>
                  <a:pt x="129994" y="7869"/>
                  <a:pt x="129969" y="7820"/>
                </a:cubicBezTo>
                <a:cubicBezTo>
                  <a:pt x="129969" y="7815"/>
                  <a:pt x="129969" y="7810"/>
                  <a:pt x="129968" y="7805"/>
                </a:cubicBezTo>
                <a:close/>
                <a:moveTo>
                  <a:pt x="169186" y="7799"/>
                </a:moveTo>
                <a:lnTo>
                  <a:pt x="169248" y="7974"/>
                </a:lnTo>
                <a:lnTo>
                  <a:pt x="169186" y="7820"/>
                </a:lnTo>
                <a:lnTo>
                  <a:pt x="169186" y="7799"/>
                </a:lnTo>
                <a:close/>
                <a:moveTo>
                  <a:pt x="208405" y="7799"/>
                </a:moveTo>
                <a:cubicBezTo>
                  <a:pt x="208426" y="7855"/>
                  <a:pt x="208444" y="7911"/>
                  <a:pt x="208465" y="7974"/>
                </a:cubicBezTo>
                <a:cubicBezTo>
                  <a:pt x="208447" y="7921"/>
                  <a:pt x="208426" y="7869"/>
                  <a:pt x="208405" y="7820"/>
                </a:cubicBezTo>
                <a:lnTo>
                  <a:pt x="208405" y="7799"/>
                </a:lnTo>
                <a:close/>
                <a:moveTo>
                  <a:pt x="51407" y="7799"/>
                </a:moveTo>
                <a:lnTo>
                  <a:pt x="51470" y="7977"/>
                </a:lnTo>
                <a:lnTo>
                  <a:pt x="51407" y="7820"/>
                </a:lnTo>
                <a:lnTo>
                  <a:pt x="51407" y="7799"/>
                </a:lnTo>
                <a:close/>
                <a:moveTo>
                  <a:pt x="90624" y="7799"/>
                </a:moveTo>
                <a:cubicBezTo>
                  <a:pt x="90648" y="7855"/>
                  <a:pt x="90666" y="7915"/>
                  <a:pt x="90686" y="7977"/>
                </a:cubicBezTo>
                <a:cubicBezTo>
                  <a:pt x="90669" y="7925"/>
                  <a:pt x="90648" y="7873"/>
                  <a:pt x="90624" y="7820"/>
                </a:cubicBezTo>
                <a:lnTo>
                  <a:pt x="90624" y="7799"/>
                </a:lnTo>
                <a:close/>
                <a:moveTo>
                  <a:pt x="247692" y="7799"/>
                </a:moveTo>
                <a:lnTo>
                  <a:pt x="247758" y="7977"/>
                </a:lnTo>
                <a:lnTo>
                  <a:pt x="247699" y="7820"/>
                </a:lnTo>
                <a:cubicBezTo>
                  <a:pt x="247692" y="7813"/>
                  <a:pt x="247692" y="7806"/>
                  <a:pt x="247692" y="7799"/>
                </a:cubicBezTo>
                <a:close/>
                <a:moveTo>
                  <a:pt x="163664" y="7008"/>
                </a:moveTo>
                <a:lnTo>
                  <a:pt x="163664" y="7008"/>
                </a:lnTo>
                <a:cubicBezTo>
                  <a:pt x="163685" y="7029"/>
                  <a:pt x="163699" y="7049"/>
                  <a:pt x="163713" y="7070"/>
                </a:cubicBezTo>
                <a:cubicBezTo>
                  <a:pt x="163709" y="7349"/>
                  <a:pt x="163709" y="7642"/>
                  <a:pt x="163716" y="7942"/>
                </a:cubicBezTo>
                <a:lnTo>
                  <a:pt x="163692" y="8019"/>
                </a:lnTo>
                <a:cubicBezTo>
                  <a:pt x="163695" y="7663"/>
                  <a:pt x="163685" y="7322"/>
                  <a:pt x="163664" y="7008"/>
                </a:cubicBezTo>
                <a:close/>
                <a:moveTo>
                  <a:pt x="202884" y="7008"/>
                </a:moveTo>
                <a:lnTo>
                  <a:pt x="202884" y="7008"/>
                </a:lnTo>
                <a:cubicBezTo>
                  <a:pt x="202901" y="7029"/>
                  <a:pt x="202915" y="7049"/>
                  <a:pt x="202933" y="7070"/>
                </a:cubicBezTo>
                <a:cubicBezTo>
                  <a:pt x="202922" y="7349"/>
                  <a:pt x="202929" y="7642"/>
                  <a:pt x="202936" y="7942"/>
                </a:cubicBezTo>
                <a:lnTo>
                  <a:pt x="202908" y="8019"/>
                </a:lnTo>
                <a:cubicBezTo>
                  <a:pt x="202915" y="7663"/>
                  <a:pt x="202905" y="7322"/>
                  <a:pt x="202884" y="7008"/>
                </a:cubicBezTo>
                <a:close/>
                <a:moveTo>
                  <a:pt x="45886" y="7011"/>
                </a:moveTo>
                <a:cubicBezTo>
                  <a:pt x="45903" y="7029"/>
                  <a:pt x="45920" y="7049"/>
                  <a:pt x="45934" y="7070"/>
                </a:cubicBezTo>
                <a:cubicBezTo>
                  <a:pt x="45931" y="7349"/>
                  <a:pt x="45931" y="7642"/>
                  <a:pt x="45938" y="7942"/>
                </a:cubicBezTo>
                <a:lnTo>
                  <a:pt x="45914" y="8023"/>
                </a:lnTo>
                <a:cubicBezTo>
                  <a:pt x="45917" y="7663"/>
                  <a:pt x="45907" y="7325"/>
                  <a:pt x="45886" y="7011"/>
                </a:cubicBezTo>
                <a:close/>
                <a:moveTo>
                  <a:pt x="85106" y="7011"/>
                </a:moveTo>
                <a:cubicBezTo>
                  <a:pt x="85123" y="7029"/>
                  <a:pt x="85137" y="7049"/>
                  <a:pt x="85154" y="7070"/>
                </a:cubicBezTo>
                <a:cubicBezTo>
                  <a:pt x="85144" y="7349"/>
                  <a:pt x="85147" y="7642"/>
                  <a:pt x="85158" y="7942"/>
                </a:cubicBezTo>
                <a:lnTo>
                  <a:pt x="85130" y="8023"/>
                </a:lnTo>
                <a:cubicBezTo>
                  <a:pt x="85137" y="7663"/>
                  <a:pt x="85126" y="7325"/>
                  <a:pt x="85106" y="7011"/>
                </a:cubicBezTo>
                <a:close/>
                <a:moveTo>
                  <a:pt x="125986" y="6307"/>
                </a:moveTo>
                <a:lnTo>
                  <a:pt x="125986" y="6307"/>
                </a:lnTo>
                <a:cubicBezTo>
                  <a:pt x="125951" y="6879"/>
                  <a:pt x="125906" y="7482"/>
                  <a:pt x="125853" y="8064"/>
                </a:cubicBezTo>
                <a:lnTo>
                  <a:pt x="125822" y="8103"/>
                </a:lnTo>
                <a:cubicBezTo>
                  <a:pt x="125745" y="7908"/>
                  <a:pt x="125658" y="7716"/>
                  <a:pt x="125571" y="7524"/>
                </a:cubicBezTo>
                <a:cubicBezTo>
                  <a:pt x="125710" y="7091"/>
                  <a:pt x="125850" y="6687"/>
                  <a:pt x="125986" y="6307"/>
                </a:cubicBezTo>
                <a:close/>
                <a:moveTo>
                  <a:pt x="243778" y="6129"/>
                </a:moveTo>
                <a:lnTo>
                  <a:pt x="243778" y="6129"/>
                </a:lnTo>
                <a:cubicBezTo>
                  <a:pt x="243740" y="6753"/>
                  <a:pt x="243694" y="7419"/>
                  <a:pt x="243638" y="8064"/>
                </a:cubicBezTo>
                <a:lnTo>
                  <a:pt x="243569" y="8148"/>
                </a:lnTo>
                <a:cubicBezTo>
                  <a:pt x="243482" y="7939"/>
                  <a:pt x="243391" y="7730"/>
                  <a:pt x="243297" y="7524"/>
                </a:cubicBezTo>
                <a:cubicBezTo>
                  <a:pt x="243461" y="7022"/>
                  <a:pt x="243621" y="6558"/>
                  <a:pt x="243778" y="6129"/>
                </a:cubicBezTo>
                <a:close/>
                <a:moveTo>
                  <a:pt x="27221" y="7866"/>
                </a:moveTo>
                <a:lnTo>
                  <a:pt x="27221" y="7866"/>
                </a:lnTo>
                <a:cubicBezTo>
                  <a:pt x="27245" y="7921"/>
                  <a:pt x="27277" y="7981"/>
                  <a:pt x="27301" y="8047"/>
                </a:cubicBezTo>
                <a:cubicBezTo>
                  <a:pt x="27284" y="8082"/>
                  <a:pt x="27270" y="8117"/>
                  <a:pt x="27245" y="8152"/>
                </a:cubicBezTo>
                <a:lnTo>
                  <a:pt x="27221" y="7866"/>
                </a:lnTo>
                <a:close/>
                <a:moveTo>
                  <a:pt x="66441" y="7862"/>
                </a:moveTo>
                <a:lnTo>
                  <a:pt x="66521" y="8047"/>
                </a:lnTo>
                <a:cubicBezTo>
                  <a:pt x="66500" y="8082"/>
                  <a:pt x="66483" y="8117"/>
                  <a:pt x="66465" y="8152"/>
                </a:cubicBezTo>
                <a:lnTo>
                  <a:pt x="66441" y="7862"/>
                </a:lnTo>
                <a:close/>
                <a:moveTo>
                  <a:pt x="105657" y="7862"/>
                </a:moveTo>
                <a:lnTo>
                  <a:pt x="105737" y="8047"/>
                </a:lnTo>
                <a:lnTo>
                  <a:pt x="105685" y="8152"/>
                </a:lnTo>
                <a:lnTo>
                  <a:pt x="105657" y="7862"/>
                </a:lnTo>
                <a:close/>
                <a:moveTo>
                  <a:pt x="144999" y="7862"/>
                </a:moveTo>
                <a:lnTo>
                  <a:pt x="144999" y="7862"/>
                </a:lnTo>
                <a:cubicBezTo>
                  <a:pt x="145027" y="7921"/>
                  <a:pt x="145055" y="7981"/>
                  <a:pt x="145083" y="8047"/>
                </a:cubicBezTo>
                <a:cubicBezTo>
                  <a:pt x="145066" y="8082"/>
                  <a:pt x="145048" y="8117"/>
                  <a:pt x="145027" y="8152"/>
                </a:cubicBezTo>
                <a:lnTo>
                  <a:pt x="144999" y="7862"/>
                </a:lnTo>
                <a:close/>
                <a:moveTo>
                  <a:pt x="184219" y="7866"/>
                </a:moveTo>
                <a:lnTo>
                  <a:pt x="184299" y="8047"/>
                </a:lnTo>
                <a:lnTo>
                  <a:pt x="184244" y="8152"/>
                </a:lnTo>
                <a:lnTo>
                  <a:pt x="184219" y="7866"/>
                </a:lnTo>
                <a:close/>
                <a:moveTo>
                  <a:pt x="223436" y="7862"/>
                </a:moveTo>
                <a:lnTo>
                  <a:pt x="223436" y="7862"/>
                </a:lnTo>
                <a:cubicBezTo>
                  <a:pt x="223463" y="7921"/>
                  <a:pt x="223488" y="7984"/>
                  <a:pt x="223516" y="8047"/>
                </a:cubicBezTo>
                <a:lnTo>
                  <a:pt x="223463" y="8152"/>
                </a:lnTo>
                <a:lnTo>
                  <a:pt x="223436" y="7862"/>
                </a:lnTo>
                <a:close/>
                <a:moveTo>
                  <a:pt x="262725" y="7866"/>
                </a:moveTo>
                <a:lnTo>
                  <a:pt x="262809" y="8047"/>
                </a:lnTo>
                <a:lnTo>
                  <a:pt x="262753" y="8152"/>
                </a:lnTo>
                <a:lnTo>
                  <a:pt x="262725" y="7866"/>
                </a:lnTo>
                <a:close/>
                <a:moveTo>
                  <a:pt x="36415" y="4964"/>
                </a:moveTo>
                <a:lnTo>
                  <a:pt x="36415" y="4964"/>
                </a:lnTo>
                <a:cubicBezTo>
                  <a:pt x="36367" y="5780"/>
                  <a:pt x="36304" y="6687"/>
                  <a:pt x="36224" y="7541"/>
                </a:cubicBezTo>
                <a:cubicBezTo>
                  <a:pt x="36077" y="7744"/>
                  <a:pt x="35941" y="7953"/>
                  <a:pt x="35816" y="8169"/>
                </a:cubicBezTo>
                <a:cubicBezTo>
                  <a:pt x="35718" y="7981"/>
                  <a:pt x="35624" y="7799"/>
                  <a:pt x="35523" y="7625"/>
                </a:cubicBezTo>
                <a:cubicBezTo>
                  <a:pt x="35816" y="6617"/>
                  <a:pt x="36122" y="5727"/>
                  <a:pt x="36415" y="4964"/>
                </a:cubicBezTo>
                <a:close/>
                <a:moveTo>
                  <a:pt x="75632" y="4964"/>
                </a:moveTo>
                <a:lnTo>
                  <a:pt x="75632" y="4964"/>
                </a:lnTo>
                <a:cubicBezTo>
                  <a:pt x="75583" y="5780"/>
                  <a:pt x="75520" y="6687"/>
                  <a:pt x="75444" y="7541"/>
                </a:cubicBezTo>
                <a:cubicBezTo>
                  <a:pt x="75294" y="7744"/>
                  <a:pt x="75158" y="7953"/>
                  <a:pt x="75032" y="8169"/>
                </a:cubicBezTo>
                <a:cubicBezTo>
                  <a:pt x="74938" y="7981"/>
                  <a:pt x="74840" y="7799"/>
                  <a:pt x="74735" y="7625"/>
                </a:cubicBezTo>
                <a:cubicBezTo>
                  <a:pt x="75032" y="6617"/>
                  <a:pt x="75342" y="5727"/>
                  <a:pt x="75632" y="4964"/>
                </a:cubicBezTo>
                <a:close/>
                <a:moveTo>
                  <a:pt x="114848" y="4964"/>
                </a:moveTo>
                <a:cubicBezTo>
                  <a:pt x="114803" y="5780"/>
                  <a:pt x="114740" y="6687"/>
                  <a:pt x="114663" y="7541"/>
                </a:cubicBezTo>
                <a:cubicBezTo>
                  <a:pt x="114538" y="7705"/>
                  <a:pt x="114402" y="7915"/>
                  <a:pt x="114248" y="8169"/>
                </a:cubicBezTo>
                <a:cubicBezTo>
                  <a:pt x="114154" y="7981"/>
                  <a:pt x="114060" y="7799"/>
                  <a:pt x="113955" y="7625"/>
                </a:cubicBezTo>
                <a:cubicBezTo>
                  <a:pt x="114252" y="6617"/>
                  <a:pt x="114559" y="5727"/>
                  <a:pt x="114848" y="4964"/>
                </a:cubicBezTo>
                <a:close/>
                <a:moveTo>
                  <a:pt x="154194" y="4964"/>
                </a:moveTo>
                <a:lnTo>
                  <a:pt x="154194" y="4964"/>
                </a:lnTo>
                <a:cubicBezTo>
                  <a:pt x="154148" y="5780"/>
                  <a:pt x="154082" y="6687"/>
                  <a:pt x="154005" y="7541"/>
                </a:cubicBezTo>
                <a:cubicBezTo>
                  <a:pt x="153855" y="7744"/>
                  <a:pt x="153719" y="7953"/>
                  <a:pt x="153594" y="8169"/>
                </a:cubicBezTo>
                <a:cubicBezTo>
                  <a:pt x="153496" y="7981"/>
                  <a:pt x="153402" y="7799"/>
                  <a:pt x="153301" y="7625"/>
                </a:cubicBezTo>
                <a:cubicBezTo>
                  <a:pt x="153594" y="6617"/>
                  <a:pt x="153904" y="5727"/>
                  <a:pt x="154194" y="4964"/>
                </a:cubicBezTo>
                <a:close/>
                <a:moveTo>
                  <a:pt x="193410" y="4964"/>
                </a:moveTo>
                <a:lnTo>
                  <a:pt x="193410" y="4964"/>
                </a:lnTo>
                <a:cubicBezTo>
                  <a:pt x="193361" y="5780"/>
                  <a:pt x="193299" y="6687"/>
                  <a:pt x="193222" y="7541"/>
                </a:cubicBezTo>
                <a:cubicBezTo>
                  <a:pt x="193075" y="7744"/>
                  <a:pt x="192939" y="7953"/>
                  <a:pt x="192814" y="8169"/>
                </a:cubicBezTo>
                <a:cubicBezTo>
                  <a:pt x="192716" y="7981"/>
                  <a:pt x="192622" y="7799"/>
                  <a:pt x="192521" y="7625"/>
                </a:cubicBezTo>
                <a:cubicBezTo>
                  <a:pt x="192814" y="6617"/>
                  <a:pt x="193121" y="5727"/>
                  <a:pt x="193410" y="4964"/>
                </a:cubicBezTo>
                <a:close/>
                <a:moveTo>
                  <a:pt x="232627" y="4964"/>
                </a:moveTo>
                <a:lnTo>
                  <a:pt x="232627" y="4964"/>
                </a:lnTo>
                <a:cubicBezTo>
                  <a:pt x="232581" y="5780"/>
                  <a:pt x="232519" y="6687"/>
                  <a:pt x="232442" y="7541"/>
                </a:cubicBezTo>
                <a:cubicBezTo>
                  <a:pt x="232320" y="7705"/>
                  <a:pt x="232180" y="7915"/>
                  <a:pt x="232027" y="8169"/>
                </a:cubicBezTo>
                <a:cubicBezTo>
                  <a:pt x="231936" y="7981"/>
                  <a:pt x="231838" y="7799"/>
                  <a:pt x="231734" y="7625"/>
                </a:cubicBezTo>
                <a:cubicBezTo>
                  <a:pt x="232030" y="6617"/>
                  <a:pt x="232337" y="5727"/>
                  <a:pt x="232627" y="4964"/>
                </a:cubicBezTo>
                <a:close/>
                <a:moveTo>
                  <a:pt x="271916" y="4964"/>
                </a:moveTo>
                <a:cubicBezTo>
                  <a:pt x="271874" y="5780"/>
                  <a:pt x="271808" y="6687"/>
                  <a:pt x="271728" y="7541"/>
                </a:cubicBezTo>
                <a:cubicBezTo>
                  <a:pt x="271581" y="7744"/>
                  <a:pt x="271445" y="7953"/>
                  <a:pt x="271320" y="8169"/>
                </a:cubicBezTo>
                <a:cubicBezTo>
                  <a:pt x="271226" y="7981"/>
                  <a:pt x="271128" y="7799"/>
                  <a:pt x="271027" y="7625"/>
                </a:cubicBezTo>
                <a:cubicBezTo>
                  <a:pt x="271320" y="6617"/>
                  <a:pt x="271630" y="5727"/>
                  <a:pt x="271916" y="4964"/>
                </a:cubicBezTo>
                <a:close/>
                <a:moveTo>
                  <a:pt x="47577" y="5902"/>
                </a:moveTo>
                <a:cubicBezTo>
                  <a:pt x="47535" y="6586"/>
                  <a:pt x="47487" y="7342"/>
                  <a:pt x="47420" y="8064"/>
                </a:cubicBezTo>
                <a:cubicBezTo>
                  <a:pt x="47385" y="8106"/>
                  <a:pt x="47347" y="8155"/>
                  <a:pt x="47305" y="8211"/>
                </a:cubicBezTo>
                <a:cubicBezTo>
                  <a:pt x="47211" y="7977"/>
                  <a:pt x="47110" y="7751"/>
                  <a:pt x="47009" y="7524"/>
                </a:cubicBezTo>
                <a:cubicBezTo>
                  <a:pt x="47197" y="6931"/>
                  <a:pt x="47389" y="6390"/>
                  <a:pt x="47577" y="5902"/>
                </a:cubicBezTo>
                <a:close/>
                <a:moveTo>
                  <a:pt x="86794" y="5902"/>
                </a:moveTo>
                <a:lnTo>
                  <a:pt x="86794" y="5902"/>
                </a:lnTo>
                <a:cubicBezTo>
                  <a:pt x="86752" y="6586"/>
                  <a:pt x="86700" y="7342"/>
                  <a:pt x="86640" y="8064"/>
                </a:cubicBezTo>
                <a:cubicBezTo>
                  <a:pt x="86605" y="8106"/>
                  <a:pt x="86567" y="8155"/>
                  <a:pt x="86525" y="8211"/>
                </a:cubicBezTo>
                <a:cubicBezTo>
                  <a:pt x="86431" y="7977"/>
                  <a:pt x="86330" y="7751"/>
                  <a:pt x="86225" y="7524"/>
                </a:cubicBezTo>
                <a:cubicBezTo>
                  <a:pt x="86417" y="6931"/>
                  <a:pt x="86609" y="6390"/>
                  <a:pt x="86794" y="5902"/>
                </a:cubicBezTo>
                <a:close/>
                <a:moveTo>
                  <a:pt x="165356" y="5902"/>
                </a:moveTo>
                <a:lnTo>
                  <a:pt x="165356" y="5902"/>
                </a:lnTo>
                <a:cubicBezTo>
                  <a:pt x="165314" y="6586"/>
                  <a:pt x="165265" y="7342"/>
                  <a:pt x="165199" y="8064"/>
                </a:cubicBezTo>
                <a:cubicBezTo>
                  <a:pt x="165164" y="8106"/>
                  <a:pt x="165125" y="8155"/>
                  <a:pt x="165087" y="8211"/>
                </a:cubicBezTo>
                <a:cubicBezTo>
                  <a:pt x="164989" y="7977"/>
                  <a:pt x="164888" y="7751"/>
                  <a:pt x="164791" y="7524"/>
                </a:cubicBezTo>
                <a:cubicBezTo>
                  <a:pt x="164975" y="6931"/>
                  <a:pt x="165167" y="6390"/>
                  <a:pt x="165356" y="5902"/>
                </a:cubicBezTo>
                <a:close/>
                <a:moveTo>
                  <a:pt x="8357" y="5902"/>
                </a:moveTo>
                <a:cubicBezTo>
                  <a:pt x="8319" y="6586"/>
                  <a:pt x="8267" y="7342"/>
                  <a:pt x="8200" y="8064"/>
                </a:cubicBezTo>
                <a:cubicBezTo>
                  <a:pt x="8166" y="8110"/>
                  <a:pt x="8127" y="8155"/>
                  <a:pt x="8089" y="8214"/>
                </a:cubicBezTo>
                <a:cubicBezTo>
                  <a:pt x="7991" y="7977"/>
                  <a:pt x="7897" y="7751"/>
                  <a:pt x="7792" y="7524"/>
                </a:cubicBezTo>
                <a:cubicBezTo>
                  <a:pt x="7981" y="6931"/>
                  <a:pt x="8173" y="6390"/>
                  <a:pt x="8357" y="5902"/>
                </a:cubicBezTo>
                <a:close/>
                <a:moveTo>
                  <a:pt x="204576" y="5902"/>
                </a:moveTo>
                <a:cubicBezTo>
                  <a:pt x="204534" y="6586"/>
                  <a:pt x="204481" y="7342"/>
                  <a:pt x="204419" y="8064"/>
                </a:cubicBezTo>
                <a:cubicBezTo>
                  <a:pt x="204384" y="8110"/>
                  <a:pt x="204345" y="8155"/>
                  <a:pt x="204303" y="8214"/>
                </a:cubicBezTo>
                <a:cubicBezTo>
                  <a:pt x="204209" y="7977"/>
                  <a:pt x="204108" y="7751"/>
                  <a:pt x="204004" y="7524"/>
                </a:cubicBezTo>
                <a:cubicBezTo>
                  <a:pt x="204195" y="6931"/>
                  <a:pt x="204387" y="6390"/>
                  <a:pt x="204576" y="5902"/>
                </a:cubicBezTo>
                <a:close/>
                <a:moveTo>
                  <a:pt x="14835" y="6551"/>
                </a:moveTo>
                <a:lnTo>
                  <a:pt x="14835" y="6551"/>
                </a:lnTo>
                <a:cubicBezTo>
                  <a:pt x="14992" y="6899"/>
                  <a:pt x="15173" y="7329"/>
                  <a:pt x="15365" y="7824"/>
                </a:cubicBezTo>
                <a:cubicBezTo>
                  <a:pt x="15271" y="7956"/>
                  <a:pt x="15159" y="8113"/>
                  <a:pt x="15044" y="8298"/>
                </a:cubicBezTo>
                <a:cubicBezTo>
                  <a:pt x="14964" y="7785"/>
                  <a:pt x="14894" y="7182"/>
                  <a:pt x="14835" y="6551"/>
                </a:cubicBezTo>
                <a:close/>
                <a:moveTo>
                  <a:pt x="54051" y="6551"/>
                </a:moveTo>
                <a:lnTo>
                  <a:pt x="54051" y="6551"/>
                </a:lnTo>
                <a:cubicBezTo>
                  <a:pt x="54208" y="6899"/>
                  <a:pt x="54390" y="7329"/>
                  <a:pt x="54578" y="7824"/>
                </a:cubicBezTo>
                <a:cubicBezTo>
                  <a:pt x="54484" y="7956"/>
                  <a:pt x="54376" y="8113"/>
                  <a:pt x="54257" y="8298"/>
                </a:cubicBezTo>
                <a:cubicBezTo>
                  <a:pt x="54184" y="7785"/>
                  <a:pt x="54114" y="7182"/>
                  <a:pt x="54051" y="6551"/>
                </a:cubicBezTo>
                <a:close/>
                <a:moveTo>
                  <a:pt x="93271" y="6551"/>
                </a:moveTo>
                <a:lnTo>
                  <a:pt x="93271" y="6551"/>
                </a:lnTo>
                <a:cubicBezTo>
                  <a:pt x="93428" y="6899"/>
                  <a:pt x="93606" y="7329"/>
                  <a:pt x="93798" y="7824"/>
                </a:cubicBezTo>
                <a:cubicBezTo>
                  <a:pt x="93704" y="7956"/>
                  <a:pt x="93595" y="8113"/>
                  <a:pt x="93477" y="8298"/>
                </a:cubicBezTo>
                <a:cubicBezTo>
                  <a:pt x="93397" y="7785"/>
                  <a:pt x="93330" y="7182"/>
                  <a:pt x="93271" y="6551"/>
                </a:cubicBezTo>
                <a:close/>
                <a:moveTo>
                  <a:pt x="132613" y="6551"/>
                </a:moveTo>
                <a:lnTo>
                  <a:pt x="132613" y="6551"/>
                </a:lnTo>
                <a:cubicBezTo>
                  <a:pt x="132770" y="6899"/>
                  <a:pt x="132951" y="7329"/>
                  <a:pt x="133143" y="7824"/>
                </a:cubicBezTo>
                <a:cubicBezTo>
                  <a:pt x="133049" y="7956"/>
                  <a:pt x="132937" y="8113"/>
                  <a:pt x="132822" y="8298"/>
                </a:cubicBezTo>
                <a:cubicBezTo>
                  <a:pt x="132742" y="7785"/>
                  <a:pt x="132672" y="7182"/>
                  <a:pt x="132613" y="6551"/>
                </a:cubicBezTo>
                <a:close/>
                <a:moveTo>
                  <a:pt x="171830" y="6551"/>
                </a:moveTo>
                <a:cubicBezTo>
                  <a:pt x="171990" y="6899"/>
                  <a:pt x="172171" y="7329"/>
                  <a:pt x="172360" y="7824"/>
                </a:cubicBezTo>
                <a:cubicBezTo>
                  <a:pt x="172262" y="7956"/>
                  <a:pt x="172154" y="8113"/>
                  <a:pt x="172039" y="8298"/>
                </a:cubicBezTo>
                <a:cubicBezTo>
                  <a:pt x="171962" y="7785"/>
                  <a:pt x="171892" y="7182"/>
                  <a:pt x="171830" y="6551"/>
                </a:cubicBezTo>
                <a:close/>
                <a:moveTo>
                  <a:pt x="250339" y="6551"/>
                </a:moveTo>
                <a:lnTo>
                  <a:pt x="250339" y="6551"/>
                </a:lnTo>
                <a:cubicBezTo>
                  <a:pt x="250496" y="6899"/>
                  <a:pt x="250681" y="7329"/>
                  <a:pt x="250866" y="7824"/>
                </a:cubicBezTo>
                <a:cubicBezTo>
                  <a:pt x="250772" y="7956"/>
                  <a:pt x="250667" y="8113"/>
                  <a:pt x="250548" y="8298"/>
                </a:cubicBezTo>
                <a:cubicBezTo>
                  <a:pt x="250468" y="7785"/>
                  <a:pt x="250398" y="7182"/>
                  <a:pt x="250339" y="6551"/>
                </a:cubicBezTo>
                <a:close/>
                <a:moveTo>
                  <a:pt x="211049" y="6551"/>
                </a:moveTo>
                <a:cubicBezTo>
                  <a:pt x="211206" y="6899"/>
                  <a:pt x="211388" y="7329"/>
                  <a:pt x="211580" y="7824"/>
                </a:cubicBezTo>
                <a:cubicBezTo>
                  <a:pt x="211482" y="7956"/>
                  <a:pt x="211374" y="8113"/>
                  <a:pt x="211255" y="8302"/>
                </a:cubicBezTo>
                <a:cubicBezTo>
                  <a:pt x="211182" y="7785"/>
                  <a:pt x="211112" y="7186"/>
                  <a:pt x="211049" y="6551"/>
                </a:cubicBezTo>
                <a:close/>
                <a:moveTo>
                  <a:pt x="62314" y="7555"/>
                </a:moveTo>
                <a:lnTo>
                  <a:pt x="62314" y="7559"/>
                </a:lnTo>
                <a:cubicBezTo>
                  <a:pt x="62359" y="7724"/>
                  <a:pt x="62404" y="7900"/>
                  <a:pt x="62450" y="8086"/>
                </a:cubicBezTo>
                <a:lnTo>
                  <a:pt x="62450" y="8086"/>
                </a:lnTo>
                <a:cubicBezTo>
                  <a:pt x="62391" y="8173"/>
                  <a:pt x="62346" y="8267"/>
                  <a:pt x="62311" y="8364"/>
                </a:cubicBezTo>
                <a:lnTo>
                  <a:pt x="62294" y="8364"/>
                </a:lnTo>
                <a:cubicBezTo>
                  <a:pt x="62304" y="8092"/>
                  <a:pt x="62311" y="7817"/>
                  <a:pt x="62314" y="7555"/>
                </a:cubicBezTo>
                <a:close/>
                <a:moveTo>
                  <a:pt x="219313" y="7555"/>
                </a:moveTo>
                <a:lnTo>
                  <a:pt x="219313" y="7559"/>
                </a:lnTo>
                <a:cubicBezTo>
                  <a:pt x="219356" y="7725"/>
                  <a:pt x="219401" y="7902"/>
                  <a:pt x="219447" y="8088"/>
                </a:cubicBezTo>
                <a:lnTo>
                  <a:pt x="219447" y="8088"/>
                </a:lnTo>
                <a:cubicBezTo>
                  <a:pt x="219389" y="8174"/>
                  <a:pt x="219344" y="8268"/>
                  <a:pt x="219309" y="8364"/>
                </a:cubicBezTo>
                <a:lnTo>
                  <a:pt x="219288" y="8364"/>
                </a:lnTo>
                <a:cubicBezTo>
                  <a:pt x="219299" y="8092"/>
                  <a:pt x="219309" y="7817"/>
                  <a:pt x="219313" y="7555"/>
                </a:cubicBezTo>
                <a:close/>
                <a:moveTo>
                  <a:pt x="8190" y="8204"/>
                </a:moveTo>
                <a:lnTo>
                  <a:pt x="8176" y="8375"/>
                </a:lnTo>
                <a:lnTo>
                  <a:pt x="8138" y="8316"/>
                </a:lnTo>
                <a:lnTo>
                  <a:pt x="8190" y="8204"/>
                </a:lnTo>
                <a:close/>
                <a:moveTo>
                  <a:pt x="47406" y="8204"/>
                </a:moveTo>
                <a:lnTo>
                  <a:pt x="47396" y="8375"/>
                </a:lnTo>
                <a:lnTo>
                  <a:pt x="47354" y="8316"/>
                </a:lnTo>
                <a:lnTo>
                  <a:pt x="47406" y="8204"/>
                </a:lnTo>
                <a:close/>
                <a:moveTo>
                  <a:pt x="86626" y="8204"/>
                </a:moveTo>
                <a:cubicBezTo>
                  <a:pt x="86623" y="8260"/>
                  <a:pt x="86619" y="8319"/>
                  <a:pt x="86609" y="8375"/>
                </a:cubicBezTo>
                <a:lnTo>
                  <a:pt x="86571" y="8316"/>
                </a:lnTo>
                <a:lnTo>
                  <a:pt x="86626" y="8204"/>
                </a:lnTo>
                <a:close/>
                <a:moveTo>
                  <a:pt x="165185" y="8204"/>
                </a:moveTo>
                <a:lnTo>
                  <a:pt x="165174" y="8375"/>
                </a:lnTo>
                <a:lnTo>
                  <a:pt x="165132" y="8316"/>
                </a:lnTo>
                <a:lnTo>
                  <a:pt x="165185" y="8204"/>
                </a:lnTo>
                <a:close/>
                <a:moveTo>
                  <a:pt x="204405" y="8204"/>
                </a:moveTo>
                <a:lnTo>
                  <a:pt x="204405" y="8204"/>
                </a:lnTo>
                <a:cubicBezTo>
                  <a:pt x="204401" y="8260"/>
                  <a:pt x="204398" y="8319"/>
                  <a:pt x="204387" y="8375"/>
                </a:cubicBezTo>
                <a:lnTo>
                  <a:pt x="204349" y="8316"/>
                </a:lnTo>
                <a:lnTo>
                  <a:pt x="204405" y="8204"/>
                </a:lnTo>
                <a:close/>
                <a:moveTo>
                  <a:pt x="6666" y="7011"/>
                </a:moveTo>
                <a:lnTo>
                  <a:pt x="6718" y="7070"/>
                </a:lnTo>
                <a:cubicBezTo>
                  <a:pt x="6708" y="7454"/>
                  <a:pt x="6715" y="7869"/>
                  <a:pt x="6732" y="8291"/>
                </a:cubicBezTo>
                <a:cubicBezTo>
                  <a:pt x="6718" y="8340"/>
                  <a:pt x="6701" y="8385"/>
                  <a:pt x="6683" y="8434"/>
                </a:cubicBezTo>
                <a:cubicBezTo>
                  <a:pt x="6704" y="7960"/>
                  <a:pt x="6701" y="7485"/>
                  <a:pt x="6666" y="7011"/>
                </a:cubicBezTo>
                <a:close/>
                <a:moveTo>
                  <a:pt x="18225" y="7946"/>
                </a:moveTo>
                <a:cubicBezTo>
                  <a:pt x="18257" y="8009"/>
                  <a:pt x="18281" y="8075"/>
                  <a:pt x="18312" y="8138"/>
                </a:cubicBezTo>
                <a:cubicBezTo>
                  <a:pt x="18344" y="8204"/>
                  <a:pt x="18243" y="8340"/>
                  <a:pt x="18211" y="8434"/>
                </a:cubicBezTo>
                <a:cubicBezTo>
                  <a:pt x="18218" y="8274"/>
                  <a:pt x="18222" y="8113"/>
                  <a:pt x="18222" y="7956"/>
                </a:cubicBezTo>
                <a:lnTo>
                  <a:pt x="18225" y="7946"/>
                </a:lnTo>
                <a:close/>
                <a:moveTo>
                  <a:pt x="57445" y="7946"/>
                </a:moveTo>
                <a:cubicBezTo>
                  <a:pt x="57470" y="8009"/>
                  <a:pt x="57501" y="8075"/>
                  <a:pt x="57529" y="8138"/>
                </a:cubicBezTo>
                <a:cubicBezTo>
                  <a:pt x="57553" y="8204"/>
                  <a:pt x="57463" y="8340"/>
                  <a:pt x="57428" y="8434"/>
                </a:cubicBezTo>
                <a:cubicBezTo>
                  <a:pt x="57435" y="8274"/>
                  <a:pt x="57435" y="8113"/>
                  <a:pt x="57442" y="7956"/>
                </a:cubicBezTo>
                <a:lnTo>
                  <a:pt x="57445" y="7946"/>
                </a:lnTo>
                <a:close/>
                <a:moveTo>
                  <a:pt x="96665" y="7946"/>
                </a:moveTo>
                <a:cubicBezTo>
                  <a:pt x="96689" y="8009"/>
                  <a:pt x="96717" y="8075"/>
                  <a:pt x="96745" y="8138"/>
                </a:cubicBezTo>
                <a:lnTo>
                  <a:pt x="96648" y="8434"/>
                </a:lnTo>
                <a:cubicBezTo>
                  <a:pt x="96651" y="8274"/>
                  <a:pt x="96655" y="8113"/>
                  <a:pt x="96655" y="7956"/>
                </a:cubicBezTo>
                <a:lnTo>
                  <a:pt x="96665" y="7946"/>
                </a:lnTo>
                <a:close/>
                <a:moveTo>
                  <a:pt x="136004" y="7946"/>
                </a:moveTo>
                <a:cubicBezTo>
                  <a:pt x="136035" y="8009"/>
                  <a:pt x="136063" y="8075"/>
                  <a:pt x="136091" y="8138"/>
                </a:cubicBezTo>
                <a:cubicBezTo>
                  <a:pt x="136056" y="8239"/>
                  <a:pt x="136021" y="8340"/>
                  <a:pt x="135993" y="8434"/>
                </a:cubicBezTo>
                <a:cubicBezTo>
                  <a:pt x="135997" y="8274"/>
                  <a:pt x="136000" y="8113"/>
                  <a:pt x="136000" y="7956"/>
                </a:cubicBezTo>
                <a:cubicBezTo>
                  <a:pt x="136004" y="7956"/>
                  <a:pt x="136004" y="7953"/>
                  <a:pt x="136004" y="7946"/>
                </a:cubicBezTo>
                <a:close/>
                <a:moveTo>
                  <a:pt x="175223" y="7946"/>
                </a:moveTo>
                <a:cubicBezTo>
                  <a:pt x="175248" y="8009"/>
                  <a:pt x="175279" y="8075"/>
                  <a:pt x="175307" y="8138"/>
                </a:cubicBezTo>
                <a:cubicBezTo>
                  <a:pt x="175332" y="8204"/>
                  <a:pt x="175241" y="8340"/>
                  <a:pt x="175209" y="8434"/>
                </a:cubicBezTo>
                <a:cubicBezTo>
                  <a:pt x="175216" y="8274"/>
                  <a:pt x="175220" y="8113"/>
                  <a:pt x="175220" y="7956"/>
                </a:cubicBezTo>
                <a:lnTo>
                  <a:pt x="175223" y="7946"/>
                </a:lnTo>
                <a:close/>
                <a:moveTo>
                  <a:pt x="214443" y="7946"/>
                </a:moveTo>
                <a:cubicBezTo>
                  <a:pt x="214468" y="8009"/>
                  <a:pt x="214499" y="8075"/>
                  <a:pt x="214524" y="8138"/>
                </a:cubicBezTo>
                <a:cubicBezTo>
                  <a:pt x="214551" y="8204"/>
                  <a:pt x="214461" y="8340"/>
                  <a:pt x="214426" y="8434"/>
                </a:cubicBezTo>
                <a:cubicBezTo>
                  <a:pt x="214433" y="8274"/>
                  <a:pt x="214433" y="8113"/>
                  <a:pt x="214436" y="7956"/>
                </a:cubicBezTo>
                <a:lnTo>
                  <a:pt x="214443" y="7946"/>
                </a:lnTo>
                <a:close/>
                <a:moveTo>
                  <a:pt x="253733" y="7946"/>
                </a:moveTo>
                <a:cubicBezTo>
                  <a:pt x="253757" y="8009"/>
                  <a:pt x="253789" y="8075"/>
                  <a:pt x="253813" y="8138"/>
                </a:cubicBezTo>
                <a:cubicBezTo>
                  <a:pt x="253841" y="8204"/>
                  <a:pt x="253747" y="8337"/>
                  <a:pt x="253719" y="8434"/>
                </a:cubicBezTo>
                <a:cubicBezTo>
                  <a:pt x="253723" y="8274"/>
                  <a:pt x="253726" y="8113"/>
                  <a:pt x="253726" y="7956"/>
                </a:cubicBezTo>
                <a:lnTo>
                  <a:pt x="253733" y="7946"/>
                </a:lnTo>
                <a:close/>
                <a:moveTo>
                  <a:pt x="12334" y="8214"/>
                </a:moveTo>
                <a:lnTo>
                  <a:pt x="12414" y="8445"/>
                </a:lnTo>
                <a:lnTo>
                  <a:pt x="12404" y="8452"/>
                </a:lnTo>
                <a:lnTo>
                  <a:pt x="12334" y="8214"/>
                </a:lnTo>
                <a:close/>
                <a:moveTo>
                  <a:pt x="51550" y="8211"/>
                </a:moveTo>
                <a:lnTo>
                  <a:pt x="51627" y="8445"/>
                </a:lnTo>
                <a:lnTo>
                  <a:pt x="51620" y="8452"/>
                </a:lnTo>
                <a:cubicBezTo>
                  <a:pt x="51596" y="8368"/>
                  <a:pt x="51575" y="8291"/>
                  <a:pt x="51550" y="8211"/>
                </a:cubicBezTo>
                <a:close/>
                <a:moveTo>
                  <a:pt x="130116" y="8211"/>
                </a:moveTo>
                <a:lnTo>
                  <a:pt x="130192" y="8445"/>
                </a:lnTo>
                <a:lnTo>
                  <a:pt x="130185" y="8452"/>
                </a:lnTo>
                <a:lnTo>
                  <a:pt x="130116" y="8211"/>
                </a:lnTo>
                <a:close/>
                <a:moveTo>
                  <a:pt x="169341" y="8245"/>
                </a:moveTo>
                <a:cubicBezTo>
                  <a:pt x="169361" y="8312"/>
                  <a:pt x="169384" y="8376"/>
                  <a:pt x="169405" y="8445"/>
                </a:cubicBezTo>
                <a:cubicBezTo>
                  <a:pt x="169405" y="8448"/>
                  <a:pt x="169402" y="8452"/>
                  <a:pt x="169398" y="8452"/>
                </a:cubicBezTo>
                <a:lnTo>
                  <a:pt x="169341" y="8245"/>
                </a:lnTo>
                <a:close/>
                <a:moveTo>
                  <a:pt x="208548" y="8211"/>
                </a:moveTo>
                <a:lnTo>
                  <a:pt x="208625" y="8445"/>
                </a:lnTo>
                <a:cubicBezTo>
                  <a:pt x="208622" y="8448"/>
                  <a:pt x="208622" y="8452"/>
                  <a:pt x="208618" y="8452"/>
                </a:cubicBezTo>
                <a:cubicBezTo>
                  <a:pt x="208597" y="8375"/>
                  <a:pt x="208573" y="8291"/>
                  <a:pt x="208548" y="8211"/>
                </a:cubicBezTo>
                <a:close/>
                <a:moveTo>
                  <a:pt x="90770" y="8211"/>
                </a:moveTo>
                <a:lnTo>
                  <a:pt x="90847" y="8445"/>
                </a:lnTo>
                <a:lnTo>
                  <a:pt x="90840" y="8455"/>
                </a:lnTo>
                <a:cubicBezTo>
                  <a:pt x="90815" y="8368"/>
                  <a:pt x="90795" y="8291"/>
                  <a:pt x="90770" y="8211"/>
                </a:cubicBezTo>
                <a:close/>
                <a:moveTo>
                  <a:pt x="247838" y="8208"/>
                </a:moveTo>
                <a:lnTo>
                  <a:pt x="247915" y="8445"/>
                </a:lnTo>
                <a:lnTo>
                  <a:pt x="247908" y="8455"/>
                </a:lnTo>
                <a:cubicBezTo>
                  <a:pt x="247883" y="8368"/>
                  <a:pt x="247863" y="8288"/>
                  <a:pt x="247838" y="8208"/>
                </a:cubicBezTo>
                <a:close/>
                <a:moveTo>
                  <a:pt x="153828" y="8466"/>
                </a:moveTo>
                <a:lnTo>
                  <a:pt x="153838" y="8477"/>
                </a:lnTo>
                <a:lnTo>
                  <a:pt x="153838" y="8477"/>
                </a:lnTo>
                <a:cubicBezTo>
                  <a:pt x="153835" y="8473"/>
                  <a:pt x="153831" y="8469"/>
                  <a:pt x="153828" y="8466"/>
                </a:cubicBezTo>
                <a:close/>
                <a:moveTo>
                  <a:pt x="121127" y="6927"/>
                </a:moveTo>
                <a:cubicBezTo>
                  <a:pt x="121218" y="7144"/>
                  <a:pt x="121319" y="7384"/>
                  <a:pt x="121420" y="7646"/>
                </a:cubicBezTo>
                <a:cubicBezTo>
                  <a:pt x="121385" y="7963"/>
                  <a:pt x="121354" y="8260"/>
                  <a:pt x="121333" y="8518"/>
                </a:cubicBezTo>
                <a:cubicBezTo>
                  <a:pt x="121252" y="8058"/>
                  <a:pt x="121190" y="7510"/>
                  <a:pt x="121127" y="6927"/>
                </a:cubicBezTo>
                <a:close/>
                <a:moveTo>
                  <a:pt x="13213" y="8242"/>
                </a:moveTo>
                <a:cubicBezTo>
                  <a:pt x="13213" y="8249"/>
                  <a:pt x="13213" y="8249"/>
                  <a:pt x="13216" y="8249"/>
                </a:cubicBezTo>
                <a:cubicBezTo>
                  <a:pt x="13185" y="8340"/>
                  <a:pt x="13161" y="8434"/>
                  <a:pt x="13133" y="8532"/>
                </a:cubicBezTo>
                <a:cubicBezTo>
                  <a:pt x="13133" y="8521"/>
                  <a:pt x="13129" y="8518"/>
                  <a:pt x="13126" y="8511"/>
                </a:cubicBezTo>
                <a:cubicBezTo>
                  <a:pt x="13154" y="8417"/>
                  <a:pt x="13185" y="8330"/>
                  <a:pt x="13213" y="8242"/>
                </a:cubicBezTo>
                <a:close/>
                <a:moveTo>
                  <a:pt x="21588" y="8501"/>
                </a:moveTo>
                <a:lnTo>
                  <a:pt x="21588" y="8501"/>
                </a:lnTo>
                <a:cubicBezTo>
                  <a:pt x="21591" y="8507"/>
                  <a:pt x="21595" y="8518"/>
                  <a:pt x="21595" y="8528"/>
                </a:cubicBezTo>
                <a:lnTo>
                  <a:pt x="21595" y="8532"/>
                </a:lnTo>
                <a:cubicBezTo>
                  <a:pt x="21595" y="8521"/>
                  <a:pt x="21591" y="8511"/>
                  <a:pt x="21588" y="8501"/>
                </a:cubicBezTo>
                <a:close/>
                <a:moveTo>
                  <a:pt x="52429" y="8242"/>
                </a:moveTo>
                <a:lnTo>
                  <a:pt x="52429" y="8249"/>
                </a:lnTo>
                <a:lnTo>
                  <a:pt x="52353" y="8532"/>
                </a:lnTo>
                <a:cubicBezTo>
                  <a:pt x="52346" y="8521"/>
                  <a:pt x="52346" y="8514"/>
                  <a:pt x="52342" y="8511"/>
                </a:cubicBezTo>
                <a:cubicBezTo>
                  <a:pt x="52373" y="8417"/>
                  <a:pt x="52398" y="8330"/>
                  <a:pt x="52429" y="8242"/>
                </a:cubicBezTo>
                <a:close/>
                <a:moveTo>
                  <a:pt x="60804" y="8501"/>
                </a:moveTo>
                <a:lnTo>
                  <a:pt x="60815" y="8528"/>
                </a:lnTo>
                <a:lnTo>
                  <a:pt x="60815" y="8532"/>
                </a:lnTo>
                <a:cubicBezTo>
                  <a:pt x="60811" y="8521"/>
                  <a:pt x="60808" y="8511"/>
                  <a:pt x="60804" y="8501"/>
                </a:cubicBezTo>
                <a:close/>
                <a:moveTo>
                  <a:pt x="91649" y="8242"/>
                </a:moveTo>
                <a:lnTo>
                  <a:pt x="91649" y="8249"/>
                </a:lnTo>
                <a:cubicBezTo>
                  <a:pt x="91625" y="8340"/>
                  <a:pt x="91593" y="8434"/>
                  <a:pt x="91569" y="8532"/>
                </a:cubicBezTo>
                <a:lnTo>
                  <a:pt x="91562" y="8511"/>
                </a:lnTo>
                <a:cubicBezTo>
                  <a:pt x="91590" y="8417"/>
                  <a:pt x="91618" y="8330"/>
                  <a:pt x="91649" y="8242"/>
                </a:cubicBezTo>
                <a:close/>
                <a:moveTo>
                  <a:pt x="100021" y="8497"/>
                </a:moveTo>
                <a:lnTo>
                  <a:pt x="100034" y="8525"/>
                </a:lnTo>
                <a:cubicBezTo>
                  <a:pt x="100034" y="8528"/>
                  <a:pt x="100031" y="8532"/>
                  <a:pt x="100028" y="8532"/>
                </a:cubicBezTo>
                <a:cubicBezTo>
                  <a:pt x="100028" y="8518"/>
                  <a:pt x="100024" y="8507"/>
                  <a:pt x="100021" y="8497"/>
                </a:cubicBezTo>
                <a:close/>
                <a:moveTo>
                  <a:pt x="130991" y="8242"/>
                </a:moveTo>
                <a:lnTo>
                  <a:pt x="130995" y="8249"/>
                </a:lnTo>
                <a:cubicBezTo>
                  <a:pt x="130963" y="8340"/>
                  <a:pt x="130939" y="8434"/>
                  <a:pt x="130911" y="8532"/>
                </a:cubicBezTo>
                <a:cubicBezTo>
                  <a:pt x="130911" y="8521"/>
                  <a:pt x="130907" y="8514"/>
                  <a:pt x="130904" y="8511"/>
                </a:cubicBezTo>
                <a:cubicBezTo>
                  <a:pt x="130932" y="8417"/>
                  <a:pt x="130963" y="8330"/>
                  <a:pt x="130991" y="8242"/>
                </a:cubicBezTo>
                <a:close/>
                <a:moveTo>
                  <a:pt x="139366" y="8497"/>
                </a:moveTo>
                <a:lnTo>
                  <a:pt x="139380" y="8528"/>
                </a:lnTo>
                <a:cubicBezTo>
                  <a:pt x="139376" y="8528"/>
                  <a:pt x="139376" y="8528"/>
                  <a:pt x="139376" y="8532"/>
                </a:cubicBezTo>
                <a:lnTo>
                  <a:pt x="139366" y="8497"/>
                </a:lnTo>
                <a:close/>
                <a:moveTo>
                  <a:pt x="170211" y="8242"/>
                </a:moveTo>
                <a:lnTo>
                  <a:pt x="170211" y="8249"/>
                </a:lnTo>
                <a:lnTo>
                  <a:pt x="170131" y="8532"/>
                </a:lnTo>
                <a:cubicBezTo>
                  <a:pt x="170127" y="8521"/>
                  <a:pt x="170127" y="8514"/>
                  <a:pt x="170124" y="8511"/>
                </a:cubicBezTo>
                <a:cubicBezTo>
                  <a:pt x="170152" y="8417"/>
                  <a:pt x="170180" y="8330"/>
                  <a:pt x="170211" y="8242"/>
                </a:cubicBezTo>
                <a:close/>
                <a:moveTo>
                  <a:pt x="178586" y="8497"/>
                </a:moveTo>
                <a:cubicBezTo>
                  <a:pt x="178589" y="8504"/>
                  <a:pt x="178589" y="8518"/>
                  <a:pt x="178593" y="8528"/>
                </a:cubicBezTo>
                <a:lnTo>
                  <a:pt x="178593" y="8532"/>
                </a:lnTo>
                <a:cubicBezTo>
                  <a:pt x="178589" y="8521"/>
                  <a:pt x="178586" y="8507"/>
                  <a:pt x="178586" y="8497"/>
                </a:cubicBezTo>
                <a:close/>
                <a:moveTo>
                  <a:pt x="209427" y="8242"/>
                </a:moveTo>
                <a:lnTo>
                  <a:pt x="209427" y="8249"/>
                </a:lnTo>
                <a:lnTo>
                  <a:pt x="209351" y="8532"/>
                </a:lnTo>
                <a:cubicBezTo>
                  <a:pt x="209344" y="8521"/>
                  <a:pt x="209340" y="8518"/>
                  <a:pt x="209340" y="8511"/>
                </a:cubicBezTo>
                <a:cubicBezTo>
                  <a:pt x="209368" y="8417"/>
                  <a:pt x="209400" y="8330"/>
                  <a:pt x="209427" y="8242"/>
                </a:cubicBezTo>
                <a:close/>
                <a:moveTo>
                  <a:pt x="217806" y="8501"/>
                </a:moveTo>
                <a:lnTo>
                  <a:pt x="217806" y="8501"/>
                </a:lnTo>
                <a:cubicBezTo>
                  <a:pt x="217806" y="8511"/>
                  <a:pt x="217809" y="8518"/>
                  <a:pt x="217813" y="8528"/>
                </a:cubicBezTo>
                <a:lnTo>
                  <a:pt x="217813" y="8532"/>
                </a:lnTo>
                <a:cubicBezTo>
                  <a:pt x="217809" y="8522"/>
                  <a:pt x="217806" y="8511"/>
                  <a:pt x="217806" y="8501"/>
                </a:cubicBezTo>
                <a:close/>
                <a:moveTo>
                  <a:pt x="248717" y="8242"/>
                </a:moveTo>
                <a:lnTo>
                  <a:pt x="248717" y="8249"/>
                </a:lnTo>
                <a:lnTo>
                  <a:pt x="248640" y="8532"/>
                </a:lnTo>
                <a:cubicBezTo>
                  <a:pt x="248633" y="8521"/>
                  <a:pt x="248633" y="8514"/>
                  <a:pt x="248630" y="8511"/>
                </a:cubicBezTo>
                <a:cubicBezTo>
                  <a:pt x="248661" y="8417"/>
                  <a:pt x="248686" y="8330"/>
                  <a:pt x="248717" y="8242"/>
                </a:cubicBezTo>
                <a:close/>
                <a:moveTo>
                  <a:pt x="257099" y="8518"/>
                </a:moveTo>
                <a:cubicBezTo>
                  <a:pt x="257100" y="8520"/>
                  <a:pt x="257101" y="8523"/>
                  <a:pt x="257102" y="8525"/>
                </a:cubicBezTo>
                <a:lnTo>
                  <a:pt x="257102" y="8532"/>
                </a:lnTo>
                <a:cubicBezTo>
                  <a:pt x="257101" y="8526"/>
                  <a:pt x="257100" y="8522"/>
                  <a:pt x="257099" y="8518"/>
                </a:cubicBezTo>
                <a:close/>
                <a:moveTo>
                  <a:pt x="251755" y="8532"/>
                </a:moveTo>
                <a:cubicBezTo>
                  <a:pt x="251755" y="8535"/>
                  <a:pt x="251755" y="8538"/>
                  <a:pt x="251756" y="8540"/>
                </a:cubicBezTo>
                <a:lnTo>
                  <a:pt x="251756" y="8540"/>
                </a:lnTo>
                <a:lnTo>
                  <a:pt x="251755" y="8539"/>
                </a:lnTo>
                <a:lnTo>
                  <a:pt x="251755" y="8532"/>
                </a:lnTo>
                <a:close/>
                <a:moveTo>
                  <a:pt x="173249" y="8532"/>
                </a:moveTo>
                <a:cubicBezTo>
                  <a:pt x="173249" y="8535"/>
                  <a:pt x="173249" y="8538"/>
                  <a:pt x="173250" y="8541"/>
                </a:cubicBezTo>
                <a:lnTo>
                  <a:pt x="173250" y="8541"/>
                </a:lnTo>
                <a:lnTo>
                  <a:pt x="173249" y="8539"/>
                </a:lnTo>
                <a:lnTo>
                  <a:pt x="173249" y="8532"/>
                </a:lnTo>
                <a:close/>
                <a:moveTo>
                  <a:pt x="16251" y="8532"/>
                </a:moveTo>
                <a:cubicBezTo>
                  <a:pt x="16251" y="8535"/>
                  <a:pt x="16251" y="8538"/>
                  <a:pt x="16251" y="8541"/>
                </a:cubicBezTo>
                <a:lnTo>
                  <a:pt x="16251" y="8541"/>
                </a:lnTo>
                <a:lnTo>
                  <a:pt x="16251" y="8539"/>
                </a:lnTo>
                <a:lnTo>
                  <a:pt x="16251" y="8532"/>
                </a:lnTo>
                <a:close/>
                <a:moveTo>
                  <a:pt x="134029" y="8532"/>
                </a:moveTo>
                <a:cubicBezTo>
                  <a:pt x="134031" y="8538"/>
                  <a:pt x="134032" y="8544"/>
                  <a:pt x="134033" y="8550"/>
                </a:cubicBezTo>
                <a:lnTo>
                  <a:pt x="134033" y="8550"/>
                </a:lnTo>
                <a:lnTo>
                  <a:pt x="134029" y="8539"/>
                </a:lnTo>
                <a:lnTo>
                  <a:pt x="134029" y="8532"/>
                </a:lnTo>
                <a:close/>
                <a:moveTo>
                  <a:pt x="55467" y="8532"/>
                </a:moveTo>
                <a:cubicBezTo>
                  <a:pt x="55474" y="8542"/>
                  <a:pt x="55478" y="8556"/>
                  <a:pt x="55478" y="8570"/>
                </a:cubicBezTo>
                <a:lnTo>
                  <a:pt x="55478" y="8570"/>
                </a:lnTo>
                <a:cubicBezTo>
                  <a:pt x="55478" y="8560"/>
                  <a:pt x="55474" y="8549"/>
                  <a:pt x="55467" y="8539"/>
                </a:cubicBezTo>
                <a:lnTo>
                  <a:pt x="55467" y="8532"/>
                </a:lnTo>
                <a:close/>
                <a:moveTo>
                  <a:pt x="4709" y="8448"/>
                </a:moveTo>
                <a:lnTo>
                  <a:pt x="4737" y="8570"/>
                </a:lnTo>
                <a:lnTo>
                  <a:pt x="4737" y="8570"/>
                </a:lnTo>
                <a:lnTo>
                  <a:pt x="4709" y="8501"/>
                </a:lnTo>
                <a:lnTo>
                  <a:pt x="4709" y="8448"/>
                </a:lnTo>
                <a:close/>
                <a:moveTo>
                  <a:pt x="43929" y="8448"/>
                </a:moveTo>
                <a:lnTo>
                  <a:pt x="43953" y="8570"/>
                </a:lnTo>
                <a:lnTo>
                  <a:pt x="43953" y="8570"/>
                </a:lnTo>
                <a:cubicBezTo>
                  <a:pt x="43946" y="8546"/>
                  <a:pt x="43936" y="8521"/>
                  <a:pt x="43922" y="8501"/>
                </a:cubicBezTo>
                <a:cubicBezTo>
                  <a:pt x="43922" y="8483"/>
                  <a:pt x="43925" y="8466"/>
                  <a:pt x="43929" y="8448"/>
                </a:cubicBezTo>
                <a:close/>
                <a:moveTo>
                  <a:pt x="83142" y="8448"/>
                </a:moveTo>
                <a:cubicBezTo>
                  <a:pt x="83152" y="8487"/>
                  <a:pt x="83166" y="8528"/>
                  <a:pt x="83173" y="8570"/>
                </a:cubicBezTo>
                <a:lnTo>
                  <a:pt x="83173" y="8570"/>
                </a:lnTo>
                <a:lnTo>
                  <a:pt x="83142" y="8501"/>
                </a:lnTo>
                <a:lnTo>
                  <a:pt x="83142" y="8448"/>
                </a:lnTo>
                <a:close/>
                <a:moveTo>
                  <a:pt x="94687" y="8532"/>
                </a:moveTo>
                <a:cubicBezTo>
                  <a:pt x="94694" y="8542"/>
                  <a:pt x="94698" y="8556"/>
                  <a:pt x="94698" y="8570"/>
                </a:cubicBezTo>
                <a:lnTo>
                  <a:pt x="94698" y="8570"/>
                </a:lnTo>
                <a:lnTo>
                  <a:pt x="94684" y="8539"/>
                </a:lnTo>
                <a:cubicBezTo>
                  <a:pt x="94687" y="8539"/>
                  <a:pt x="94687" y="8535"/>
                  <a:pt x="94687" y="8532"/>
                </a:cubicBezTo>
                <a:close/>
                <a:moveTo>
                  <a:pt x="200924" y="8448"/>
                </a:moveTo>
                <a:cubicBezTo>
                  <a:pt x="200934" y="8487"/>
                  <a:pt x="200944" y="8528"/>
                  <a:pt x="200951" y="8570"/>
                </a:cubicBezTo>
                <a:cubicBezTo>
                  <a:pt x="200944" y="8546"/>
                  <a:pt x="200931" y="8521"/>
                  <a:pt x="200924" y="8501"/>
                </a:cubicBezTo>
                <a:lnTo>
                  <a:pt x="200924" y="8448"/>
                </a:lnTo>
                <a:close/>
                <a:moveTo>
                  <a:pt x="212469" y="8532"/>
                </a:moveTo>
                <a:cubicBezTo>
                  <a:pt x="212473" y="8542"/>
                  <a:pt x="212476" y="8556"/>
                  <a:pt x="212476" y="8570"/>
                </a:cubicBezTo>
                <a:cubicBezTo>
                  <a:pt x="212473" y="8560"/>
                  <a:pt x="212469" y="8549"/>
                  <a:pt x="212469" y="8539"/>
                </a:cubicBezTo>
                <a:lnTo>
                  <a:pt x="212469" y="8532"/>
                </a:lnTo>
                <a:close/>
                <a:moveTo>
                  <a:pt x="161707" y="8448"/>
                </a:moveTo>
                <a:lnTo>
                  <a:pt x="161732" y="8570"/>
                </a:lnTo>
                <a:lnTo>
                  <a:pt x="161707" y="8501"/>
                </a:lnTo>
                <a:lnTo>
                  <a:pt x="161707" y="8448"/>
                </a:lnTo>
                <a:close/>
                <a:moveTo>
                  <a:pt x="126746" y="7758"/>
                </a:moveTo>
                <a:lnTo>
                  <a:pt x="126746" y="7758"/>
                </a:lnTo>
                <a:cubicBezTo>
                  <a:pt x="126833" y="7946"/>
                  <a:pt x="126931" y="8166"/>
                  <a:pt x="127032" y="8413"/>
                </a:cubicBezTo>
                <a:lnTo>
                  <a:pt x="126795" y="8699"/>
                </a:lnTo>
                <a:cubicBezTo>
                  <a:pt x="126778" y="8347"/>
                  <a:pt x="126760" y="8030"/>
                  <a:pt x="126746" y="7758"/>
                </a:cubicBezTo>
                <a:close/>
                <a:moveTo>
                  <a:pt x="238835" y="6760"/>
                </a:moveTo>
                <a:lnTo>
                  <a:pt x="238835" y="6760"/>
                </a:lnTo>
                <a:cubicBezTo>
                  <a:pt x="238951" y="7018"/>
                  <a:pt x="239073" y="7318"/>
                  <a:pt x="239202" y="7646"/>
                </a:cubicBezTo>
                <a:cubicBezTo>
                  <a:pt x="239156" y="8051"/>
                  <a:pt x="239118" y="8424"/>
                  <a:pt x="239090" y="8724"/>
                </a:cubicBezTo>
                <a:cubicBezTo>
                  <a:pt x="238996" y="8183"/>
                  <a:pt x="238909" y="7499"/>
                  <a:pt x="238835" y="6760"/>
                </a:cubicBezTo>
                <a:close/>
                <a:moveTo>
                  <a:pt x="19718" y="8204"/>
                </a:moveTo>
                <a:lnTo>
                  <a:pt x="19666" y="8745"/>
                </a:lnTo>
                <a:lnTo>
                  <a:pt x="19544" y="8598"/>
                </a:lnTo>
                <a:cubicBezTo>
                  <a:pt x="19606" y="8434"/>
                  <a:pt x="19666" y="8309"/>
                  <a:pt x="19718" y="8204"/>
                </a:cubicBezTo>
                <a:close/>
                <a:moveTo>
                  <a:pt x="58935" y="8204"/>
                </a:moveTo>
                <a:lnTo>
                  <a:pt x="58882" y="8745"/>
                </a:lnTo>
                <a:lnTo>
                  <a:pt x="58757" y="8598"/>
                </a:lnTo>
                <a:cubicBezTo>
                  <a:pt x="58823" y="8434"/>
                  <a:pt x="58882" y="8309"/>
                  <a:pt x="58935" y="8204"/>
                </a:cubicBezTo>
                <a:close/>
                <a:moveTo>
                  <a:pt x="98151" y="8204"/>
                </a:moveTo>
                <a:lnTo>
                  <a:pt x="98151" y="8204"/>
                </a:lnTo>
                <a:cubicBezTo>
                  <a:pt x="98137" y="8389"/>
                  <a:pt x="98120" y="8567"/>
                  <a:pt x="98099" y="8745"/>
                </a:cubicBezTo>
                <a:lnTo>
                  <a:pt x="97977" y="8598"/>
                </a:lnTo>
                <a:cubicBezTo>
                  <a:pt x="98043" y="8434"/>
                  <a:pt x="98099" y="8309"/>
                  <a:pt x="98151" y="8204"/>
                </a:cubicBezTo>
                <a:close/>
                <a:moveTo>
                  <a:pt x="137496" y="8204"/>
                </a:moveTo>
                <a:lnTo>
                  <a:pt x="137444" y="8745"/>
                </a:lnTo>
                <a:cubicBezTo>
                  <a:pt x="137406" y="8692"/>
                  <a:pt x="137364" y="8644"/>
                  <a:pt x="137322" y="8598"/>
                </a:cubicBezTo>
                <a:cubicBezTo>
                  <a:pt x="137388" y="8434"/>
                  <a:pt x="137444" y="8309"/>
                  <a:pt x="137496" y="8204"/>
                </a:cubicBezTo>
                <a:close/>
                <a:moveTo>
                  <a:pt x="176713" y="8204"/>
                </a:moveTo>
                <a:lnTo>
                  <a:pt x="176664" y="8745"/>
                </a:lnTo>
                <a:lnTo>
                  <a:pt x="176538" y="8598"/>
                </a:lnTo>
                <a:cubicBezTo>
                  <a:pt x="176605" y="8434"/>
                  <a:pt x="176664" y="8309"/>
                  <a:pt x="176713" y="8204"/>
                </a:cubicBezTo>
                <a:close/>
                <a:moveTo>
                  <a:pt x="215929" y="8204"/>
                </a:moveTo>
                <a:cubicBezTo>
                  <a:pt x="215915" y="8389"/>
                  <a:pt x="215898" y="8567"/>
                  <a:pt x="215880" y="8745"/>
                </a:cubicBezTo>
                <a:lnTo>
                  <a:pt x="215755" y="8598"/>
                </a:lnTo>
                <a:cubicBezTo>
                  <a:pt x="215821" y="8434"/>
                  <a:pt x="215880" y="8309"/>
                  <a:pt x="215929" y="8204"/>
                </a:cubicBezTo>
                <a:close/>
                <a:moveTo>
                  <a:pt x="255222" y="8204"/>
                </a:moveTo>
                <a:lnTo>
                  <a:pt x="255170" y="8745"/>
                </a:lnTo>
                <a:lnTo>
                  <a:pt x="255048" y="8598"/>
                </a:lnTo>
                <a:cubicBezTo>
                  <a:pt x="255114" y="8434"/>
                  <a:pt x="255170" y="8309"/>
                  <a:pt x="255222" y="8204"/>
                </a:cubicBezTo>
                <a:close/>
                <a:moveTo>
                  <a:pt x="36192" y="7890"/>
                </a:moveTo>
                <a:lnTo>
                  <a:pt x="36192" y="7890"/>
                </a:lnTo>
                <a:cubicBezTo>
                  <a:pt x="36171" y="8113"/>
                  <a:pt x="36147" y="8330"/>
                  <a:pt x="36122" y="8542"/>
                </a:cubicBezTo>
                <a:lnTo>
                  <a:pt x="36049" y="8466"/>
                </a:lnTo>
                <a:lnTo>
                  <a:pt x="36049" y="8466"/>
                </a:lnTo>
                <a:cubicBezTo>
                  <a:pt x="36074" y="8494"/>
                  <a:pt x="36098" y="8525"/>
                  <a:pt x="36119" y="8556"/>
                </a:cubicBezTo>
                <a:cubicBezTo>
                  <a:pt x="36109" y="8626"/>
                  <a:pt x="36105" y="8696"/>
                  <a:pt x="36098" y="8762"/>
                </a:cubicBezTo>
                <a:lnTo>
                  <a:pt x="35966" y="8483"/>
                </a:lnTo>
                <a:cubicBezTo>
                  <a:pt x="36049" y="8253"/>
                  <a:pt x="36122" y="8054"/>
                  <a:pt x="36192" y="7890"/>
                </a:cubicBezTo>
                <a:close/>
                <a:moveTo>
                  <a:pt x="75409" y="7890"/>
                </a:moveTo>
                <a:cubicBezTo>
                  <a:pt x="75388" y="8113"/>
                  <a:pt x="75363" y="8330"/>
                  <a:pt x="75339" y="8542"/>
                </a:cubicBezTo>
                <a:lnTo>
                  <a:pt x="75269" y="8466"/>
                </a:lnTo>
                <a:lnTo>
                  <a:pt x="75269" y="8466"/>
                </a:lnTo>
                <a:cubicBezTo>
                  <a:pt x="75294" y="8494"/>
                  <a:pt x="75318" y="8525"/>
                  <a:pt x="75339" y="8556"/>
                </a:cubicBezTo>
                <a:lnTo>
                  <a:pt x="75311" y="8762"/>
                </a:lnTo>
                <a:cubicBezTo>
                  <a:pt x="75273" y="8671"/>
                  <a:pt x="75231" y="8577"/>
                  <a:pt x="75185" y="8483"/>
                </a:cubicBezTo>
                <a:cubicBezTo>
                  <a:pt x="75269" y="8253"/>
                  <a:pt x="75342" y="8054"/>
                  <a:pt x="75409" y="7890"/>
                </a:cubicBezTo>
                <a:close/>
                <a:moveTo>
                  <a:pt x="114625" y="7890"/>
                </a:moveTo>
                <a:cubicBezTo>
                  <a:pt x="114604" y="8113"/>
                  <a:pt x="114583" y="8330"/>
                  <a:pt x="114555" y="8542"/>
                </a:cubicBezTo>
                <a:lnTo>
                  <a:pt x="114486" y="8466"/>
                </a:lnTo>
                <a:lnTo>
                  <a:pt x="114486" y="8466"/>
                </a:lnTo>
                <a:cubicBezTo>
                  <a:pt x="114496" y="8480"/>
                  <a:pt x="114520" y="8504"/>
                  <a:pt x="114555" y="8556"/>
                </a:cubicBezTo>
                <a:lnTo>
                  <a:pt x="114531" y="8762"/>
                </a:lnTo>
                <a:cubicBezTo>
                  <a:pt x="114493" y="8671"/>
                  <a:pt x="114447" y="8577"/>
                  <a:pt x="114405" y="8483"/>
                </a:cubicBezTo>
                <a:cubicBezTo>
                  <a:pt x="114482" y="8253"/>
                  <a:pt x="114555" y="8054"/>
                  <a:pt x="114625" y="7890"/>
                </a:cubicBezTo>
                <a:close/>
                <a:moveTo>
                  <a:pt x="153971" y="7887"/>
                </a:moveTo>
                <a:cubicBezTo>
                  <a:pt x="153950" y="8113"/>
                  <a:pt x="153925" y="8330"/>
                  <a:pt x="153901" y="8542"/>
                </a:cubicBezTo>
                <a:lnTo>
                  <a:pt x="153838" y="8477"/>
                </a:lnTo>
                <a:lnTo>
                  <a:pt x="153838" y="8477"/>
                </a:lnTo>
                <a:cubicBezTo>
                  <a:pt x="153861" y="8502"/>
                  <a:pt x="153879" y="8529"/>
                  <a:pt x="153897" y="8556"/>
                </a:cubicBezTo>
                <a:cubicBezTo>
                  <a:pt x="153894" y="8626"/>
                  <a:pt x="153883" y="8696"/>
                  <a:pt x="153876" y="8762"/>
                </a:cubicBezTo>
                <a:lnTo>
                  <a:pt x="153744" y="8483"/>
                </a:lnTo>
                <a:cubicBezTo>
                  <a:pt x="153828" y="8253"/>
                  <a:pt x="153901" y="8054"/>
                  <a:pt x="153971" y="7887"/>
                </a:cubicBezTo>
                <a:close/>
                <a:moveTo>
                  <a:pt x="193190" y="7887"/>
                </a:moveTo>
                <a:lnTo>
                  <a:pt x="193190" y="7887"/>
                </a:lnTo>
                <a:cubicBezTo>
                  <a:pt x="193170" y="8113"/>
                  <a:pt x="193145" y="8330"/>
                  <a:pt x="193121" y="8542"/>
                </a:cubicBezTo>
                <a:lnTo>
                  <a:pt x="193047" y="8466"/>
                </a:lnTo>
                <a:lnTo>
                  <a:pt x="193047" y="8466"/>
                </a:lnTo>
                <a:cubicBezTo>
                  <a:pt x="193072" y="8494"/>
                  <a:pt x="193096" y="8525"/>
                  <a:pt x="193117" y="8556"/>
                </a:cubicBezTo>
                <a:cubicBezTo>
                  <a:pt x="193107" y="8626"/>
                  <a:pt x="193100" y="8696"/>
                  <a:pt x="193096" y="8762"/>
                </a:cubicBezTo>
                <a:lnTo>
                  <a:pt x="192964" y="8483"/>
                </a:lnTo>
                <a:cubicBezTo>
                  <a:pt x="193047" y="8253"/>
                  <a:pt x="193121" y="8054"/>
                  <a:pt x="193190" y="7887"/>
                </a:cubicBezTo>
                <a:close/>
                <a:moveTo>
                  <a:pt x="232407" y="7890"/>
                </a:moveTo>
                <a:lnTo>
                  <a:pt x="232407" y="7890"/>
                </a:lnTo>
                <a:cubicBezTo>
                  <a:pt x="232386" y="8113"/>
                  <a:pt x="232362" y="8330"/>
                  <a:pt x="232337" y="8542"/>
                </a:cubicBezTo>
                <a:lnTo>
                  <a:pt x="232267" y="8466"/>
                </a:lnTo>
                <a:lnTo>
                  <a:pt x="232267" y="8466"/>
                </a:lnTo>
                <a:cubicBezTo>
                  <a:pt x="232274" y="8480"/>
                  <a:pt x="232302" y="8504"/>
                  <a:pt x="232337" y="8556"/>
                </a:cubicBezTo>
                <a:lnTo>
                  <a:pt x="232309" y="8762"/>
                </a:lnTo>
                <a:cubicBezTo>
                  <a:pt x="232271" y="8671"/>
                  <a:pt x="232229" y="8577"/>
                  <a:pt x="232184" y="8483"/>
                </a:cubicBezTo>
                <a:cubicBezTo>
                  <a:pt x="232267" y="8253"/>
                  <a:pt x="232341" y="8054"/>
                  <a:pt x="232407" y="7890"/>
                </a:cubicBezTo>
                <a:close/>
                <a:moveTo>
                  <a:pt x="271700" y="7887"/>
                </a:moveTo>
                <a:lnTo>
                  <a:pt x="271700" y="7887"/>
                </a:lnTo>
                <a:cubicBezTo>
                  <a:pt x="271679" y="8113"/>
                  <a:pt x="271651" y="8330"/>
                  <a:pt x="271630" y="8546"/>
                </a:cubicBezTo>
                <a:lnTo>
                  <a:pt x="271557" y="8466"/>
                </a:lnTo>
                <a:lnTo>
                  <a:pt x="271557" y="8466"/>
                </a:lnTo>
                <a:cubicBezTo>
                  <a:pt x="271581" y="8494"/>
                  <a:pt x="271606" y="8525"/>
                  <a:pt x="271627" y="8556"/>
                </a:cubicBezTo>
                <a:cubicBezTo>
                  <a:pt x="271616" y="8626"/>
                  <a:pt x="271609" y="8696"/>
                  <a:pt x="271602" y="8762"/>
                </a:cubicBezTo>
                <a:lnTo>
                  <a:pt x="271473" y="8483"/>
                </a:lnTo>
                <a:cubicBezTo>
                  <a:pt x="271557" y="8253"/>
                  <a:pt x="271630" y="8054"/>
                  <a:pt x="271700" y="7887"/>
                </a:cubicBezTo>
                <a:close/>
                <a:moveTo>
                  <a:pt x="244476" y="7761"/>
                </a:moveTo>
                <a:lnTo>
                  <a:pt x="244476" y="7761"/>
                </a:lnTo>
                <a:cubicBezTo>
                  <a:pt x="244566" y="7960"/>
                  <a:pt x="244664" y="8190"/>
                  <a:pt x="244776" y="8452"/>
                </a:cubicBezTo>
                <a:cubicBezTo>
                  <a:pt x="244692" y="8553"/>
                  <a:pt x="244612" y="8654"/>
                  <a:pt x="244528" y="8766"/>
                </a:cubicBezTo>
                <a:cubicBezTo>
                  <a:pt x="244507" y="8389"/>
                  <a:pt x="244490" y="8047"/>
                  <a:pt x="244476" y="7761"/>
                </a:cubicBezTo>
                <a:close/>
                <a:moveTo>
                  <a:pt x="125295" y="8521"/>
                </a:moveTo>
                <a:lnTo>
                  <a:pt x="125375" y="8759"/>
                </a:lnTo>
                <a:lnTo>
                  <a:pt x="125340" y="8811"/>
                </a:lnTo>
                <a:cubicBezTo>
                  <a:pt x="125327" y="8713"/>
                  <a:pt x="125313" y="8619"/>
                  <a:pt x="125295" y="8521"/>
                </a:cubicBezTo>
                <a:close/>
                <a:moveTo>
                  <a:pt x="8968" y="7761"/>
                </a:moveTo>
                <a:lnTo>
                  <a:pt x="8968" y="7761"/>
                </a:lnTo>
                <a:cubicBezTo>
                  <a:pt x="9069" y="7974"/>
                  <a:pt x="9177" y="8225"/>
                  <a:pt x="9296" y="8514"/>
                </a:cubicBezTo>
                <a:cubicBezTo>
                  <a:pt x="9209" y="8619"/>
                  <a:pt x="9118" y="8731"/>
                  <a:pt x="9027" y="8853"/>
                </a:cubicBezTo>
                <a:cubicBezTo>
                  <a:pt x="9003" y="8445"/>
                  <a:pt x="8982" y="8068"/>
                  <a:pt x="8968" y="7761"/>
                </a:cubicBezTo>
                <a:close/>
                <a:moveTo>
                  <a:pt x="48188" y="7761"/>
                </a:moveTo>
                <a:cubicBezTo>
                  <a:pt x="48285" y="7974"/>
                  <a:pt x="48397" y="8225"/>
                  <a:pt x="48516" y="8514"/>
                </a:cubicBezTo>
                <a:cubicBezTo>
                  <a:pt x="48421" y="8619"/>
                  <a:pt x="48334" y="8731"/>
                  <a:pt x="48244" y="8853"/>
                </a:cubicBezTo>
                <a:cubicBezTo>
                  <a:pt x="48219" y="8445"/>
                  <a:pt x="48202" y="8068"/>
                  <a:pt x="48188" y="7761"/>
                </a:cubicBezTo>
                <a:close/>
                <a:moveTo>
                  <a:pt x="87408" y="7761"/>
                </a:moveTo>
                <a:lnTo>
                  <a:pt x="87408" y="7761"/>
                </a:lnTo>
                <a:cubicBezTo>
                  <a:pt x="87502" y="7974"/>
                  <a:pt x="87613" y="8225"/>
                  <a:pt x="87729" y="8514"/>
                </a:cubicBezTo>
                <a:cubicBezTo>
                  <a:pt x="87641" y="8619"/>
                  <a:pt x="87551" y="8731"/>
                  <a:pt x="87463" y="8853"/>
                </a:cubicBezTo>
                <a:cubicBezTo>
                  <a:pt x="87439" y="8445"/>
                  <a:pt x="87422" y="8068"/>
                  <a:pt x="87408" y="7761"/>
                </a:cubicBezTo>
                <a:close/>
                <a:moveTo>
                  <a:pt x="165966" y="7758"/>
                </a:moveTo>
                <a:cubicBezTo>
                  <a:pt x="166067" y="7974"/>
                  <a:pt x="166175" y="8225"/>
                  <a:pt x="166294" y="8514"/>
                </a:cubicBezTo>
                <a:cubicBezTo>
                  <a:pt x="166203" y="8619"/>
                  <a:pt x="166116" y="8731"/>
                  <a:pt x="166022" y="8853"/>
                </a:cubicBezTo>
                <a:cubicBezTo>
                  <a:pt x="166001" y="8445"/>
                  <a:pt x="165980" y="8068"/>
                  <a:pt x="165966" y="7758"/>
                </a:cubicBezTo>
                <a:close/>
                <a:moveTo>
                  <a:pt x="205186" y="7758"/>
                </a:moveTo>
                <a:lnTo>
                  <a:pt x="205186" y="7758"/>
                </a:lnTo>
                <a:cubicBezTo>
                  <a:pt x="205284" y="7974"/>
                  <a:pt x="205392" y="8225"/>
                  <a:pt x="205507" y="8514"/>
                </a:cubicBezTo>
                <a:cubicBezTo>
                  <a:pt x="205420" y="8619"/>
                  <a:pt x="205332" y="8731"/>
                  <a:pt x="205242" y="8853"/>
                </a:cubicBezTo>
                <a:cubicBezTo>
                  <a:pt x="205217" y="8445"/>
                  <a:pt x="205200" y="8068"/>
                  <a:pt x="205186" y="7758"/>
                </a:cubicBezTo>
                <a:close/>
                <a:moveTo>
                  <a:pt x="240729" y="8821"/>
                </a:moveTo>
                <a:lnTo>
                  <a:pt x="240743" y="8835"/>
                </a:lnTo>
                <a:cubicBezTo>
                  <a:pt x="240743" y="8842"/>
                  <a:pt x="240740" y="8853"/>
                  <a:pt x="240736" y="8856"/>
                </a:cubicBezTo>
                <a:cubicBezTo>
                  <a:pt x="240736" y="8846"/>
                  <a:pt x="240733" y="8835"/>
                  <a:pt x="240729" y="8821"/>
                </a:cubicBezTo>
                <a:close/>
                <a:moveTo>
                  <a:pt x="15410" y="7946"/>
                </a:moveTo>
                <a:lnTo>
                  <a:pt x="15421" y="7977"/>
                </a:lnTo>
                <a:cubicBezTo>
                  <a:pt x="15393" y="8239"/>
                  <a:pt x="15368" y="8480"/>
                  <a:pt x="15351" y="8689"/>
                </a:cubicBezTo>
                <a:cubicBezTo>
                  <a:pt x="15281" y="8741"/>
                  <a:pt x="15211" y="8800"/>
                  <a:pt x="15138" y="8867"/>
                </a:cubicBezTo>
                <a:cubicBezTo>
                  <a:pt x="15131" y="8814"/>
                  <a:pt x="15117" y="8759"/>
                  <a:pt x="15107" y="8703"/>
                </a:cubicBezTo>
                <a:cubicBezTo>
                  <a:pt x="15222" y="8378"/>
                  <a:pt x="15323" y="8134"/>
                  <a:pt x="15410" y="7946"/>
                </a:cubicBezTo>
                <a:close/>
                <a:moveTo>
                  <a:pt x="54627" y="7946"/>
                </a:moveTo>
                <a:cubicBezTo>
                  <a:pt x="54634" y="7956"/>
                  <a:pt x="54634" y="7970"/>
                  <a:pt x="54637" y="7977"/>
                </a:cubicBezTo>
                <a:cubicBezTo>
                  <a:pt x="54609" y="8239"/>
                  <a:pt x="54588" y="8480"/>
                  <a:pt x="54567" y="8689"/>
                </a:cubicBezTo>
                <a:lnTo>
                  <a:pt x="54358" y="8867"/>
                </a:lnTo>
                <a:cubicBezTo>
                  <a:pt x="54344" y="8814"/>
                  <a:pt x="54337" y="8759"/>
                  <a:pt x="54327" y="8699"/>
                </a:cubicBezTo>
                <a:cubicBezTo>
                  <a:pt x="54438" y="8378"/>
                  <a:pt x="54540" y="8134"/>
                  <a:pt x="54627" y="7946"/>
                </a:cubicBezTo>
                <a:close/>
                <a:moveTo>
                  <a:pt x="93843" y="7946"/>
                </a:moveTo>
                <a:lnTo>
                  <a:pt x="93857" y="7977"/>
                </a:lnTo>
                <a:cubicBezTo>
                  <a:pt x="93829" y="8239"/>
                  <a:pt x="93805" y="8480"/>
                  <a:pt x="93787" y="8689"/>
                </a:cubicBezTo>
                <a:lnTo>
                  <a:pt x="93571" y="8867"/>
                </a:lnTo>
                <a:cubicBezTo>
                  <a:pt x="93564" y="8814"/>
                  <a:pt x="93554" y="8759"/>
                  <a:pt x="93543" y="8699"/>
                </a:cubicBezTo>
                <a:cubicBezTo>
                  <a:pt x="93658" y="8378"/>
                  <a:pt x="93759" y="8134"/>
                  <a:pt x="93843" y="7946"/>
                </a:cubicBezTo>
                <a:close/>
                <a:moveTo>
                  <a:pt x="133189" y="7946"/>
                </a:moveTo>
                <a:lnTo>
                  <a:pt x="133203" y="7977"/>
                </a:lnTo>
                <a:cubicBezTo>
                  <a:pt x="133171" y="8239"/>
                  <a:pt x="133150" y="8480"/>
                  <a:pt x="133133" y="8689"/>
                </a:cubicBezTo>
                <a:lnTo>
                  <a:pt x="132917" y="8867"/>
                </a:lnTo>
                <a:cubicBezTo>
                  <a:pt x="132910" y="8814"/>
                  <a:pt x="132896" y="8759"/>
                  <a:pt x="132889" y="8699"/>
                </a:cubicBezTo>
                <a:cubicBezTo>
                  <a:pt x="133000" y="8378"/>
                  <a:pt x="133101" y="8134"/>
                  <a:pt x="133189" y="7946"/>
                </a:cubicBezTo>
                <a:close/>
                <a:moveTo>
                  <a:pt x="172409" y="7946"/>
                </a:moveTo>
                <a:cubicBezTo>
                  <a:pt x="172412" y="7956"/>
                  <a:pt x="172416" y="7967"/>
                  <a:pt x="172416" y="7977"/>
                </a:cubicBezTo>
                <a:cubicBezTo>
                  <a:pt x="172391" y="8239"/>
                  <a:pt x="172367" y="8480"/>
                  <a:pt x="172349" y="8689"/>
                </a:cubicBezTo>
                <a:cubicBezTo>
                  <a:pt x="172279" y="8741"/>
                  <a:pt x="172210" y="8800"/>
                  <a:pt x="172136" y="8867"/>
                </a:cubicBezTo>
                <a:cubicBezTo>
                  <a:pt x="172123" y="8814"/>
                  <a:pt x="172116" y="8759"/>
                  <a:pt x="172105" y="8699"/>
                </a:cubicBezTo>
                <a:cubicBezTo>
                  <a:pt x="172220" y="8378"/>
                  <a:pt x="172321" y="8134"/>
                  <a:pt x="172409" y="7946"/>
                </a:cubicBezTo>
                <a:close/>
                <a:moveTo>
                  <a:pt x="211625" y="7946"/>
                </a:moveTo>
                <a:cubicBezTo>
                  <a:pt x="211628" y="7956"/>
                  <a:pt x="211628" y="7967"/>
                  <a:pt x="211635" y="7977"/>
                </a:cubicBezTo>
                <a:cubicBezTo>
                  <a:pt x="211608" y="8239"/>
                  <a:pt x="211587" y="8480"/>
                  <a:pt x="211566" y="8689"/>
                </a:cubicBezTo>
                <a:lnTo>
                  <a:pt x="211349" y="8867"/>
                </a:lnTo>
                <a:cubicBezTo>
                  <a:pt x="211342" y="8814"/>
                  <a:pt x="211335" y="8759"/>
                  <a:pt x="211321" y="8699"/>
                </a:cubicBezTo>
                <a:cubicBezTo>
                  <a:pt x="211437" y="8378"/>
                  <a:pt x="211538" y="8134"/>
                  <a:pt x="211625" y="7946"/>
                </a:cubicBezTo>
                <a:close/>
                <a:moveTo>
                  <a:pt x="250915" y="7946"/>
                </a:moveTo>
                <a:lnTo>
                  <a:pt x="250929" y="7977"/>
                </a:lnTo>
                <a:cubicBezTo>
                  <a:pt x="250897" y="8239"/>
                  <a:pt x="250876" y="8480"/>
                  <a:pt x="250859" y="8689"/>
                </a:cubicBezTo>
                <a:cubicBezTo>
                  <a:pt x="250789" y="8741"/>
                  <a:pt x="250719" y="8800"/>
                  <a:pt x="250646" y="8867"/>
                </a:cubicBezTo>
                <a:cubicBezTo>
                  <a:pt x="250632" y="8814"/>
                  <a:pt x="250622" y="8759"/>
                  <a:pt x="250615" y="8699"/>
                </a:cubicBezTo>
                <a:cubicBezTo>
                  <a:pt x="250726" y="8378"/>
                  <a:pt x="250827" y="8134"/>
                  <a:pt x="250915" y="7946"/>
                </a:cubicBezTo>
                <a:close/>
                <a:moveTo>
                  <a:pt x="243025" y="8521"/>
                </a:moveTo>
                <a:cubicBezTo>
                  <a:pt x="243052" y="8619"/>
                  <a:pt x="243087" y="8713"/>
                  <a:pt x="243119" y="8814"/>
                </a:cubicBezTo>
                <a:lnTo>
                  <a:pt x="243077" y="8888"/>
                </a:lnTo>
                <a:cubicBezTo>
                  <a:pt x="243059" y="8766"/>
                  <a:pt x="243042" y="8644"/>
                  <a:pt x="243025" y="8521"/>
                </a:cubicBezTo>
                <a:close/>
                <a:moveTo>
                  <a:pt x="10154" y="7956"/>
                </a:moveTo>
                <a:cubicBezTo>
                  <a:pt x="10255" y="8180"/>
                  <a:pt x="10377" y="8483"/>
                  <a:pt x="10517" y="8891"/>
                </a:cubicBezTo>
                <a:cubicBezTo>
                  <a:pt x="10496" y="8895"/>
                  <a:pt x="10478" y="8898"/>
                  <a:pt x="10461" y="8905"/>
                </a:cubicBezTo>
                <a:cubicBezTo>
                  <a:pt x="10293" y="8755"/>
                  <a:pt x="10119" y="8612"/>
                  <a:pt x="9931" y="8487"/>
                </a:cubicBezTo>
                <a:cubicBezTo>
                  <a:pt x="9972" y="8354"/>
                  <a:pt x="10011" y="8221"/>
                  <a:pt x="10049" y="8103"/>
                </a:cubicBezTo>
                <a:lnTo>
                  <a:pt x="10154" y="7956"/>
                </a:lnTo>
                <a:close/>
                <a:moveTo>
                  <a:pt x="49370" y="7956"/>
                </a:moveTo>
                <a:cubicBezTo>
                  <a:pt x="49510" y="8260"/>
                  <a:pt x="49632" y="8574"/>
                  <a:pt x="49736" y="8891"/>
                </a:cubicBezTo>
                <a:cubicBezTo>
                  <a:pt x="49716" y="8895"/>
                  <a:pt x="49698" y="8898"/>
                  <a:pt x="49677" y="8905"/>
                </a:cubicBezTo>
                <a:cubicBezTo>
                  <a:pt x="49513" y="8755"/>
                  <a:pt x="49339" y="8612"/>
                  <a:pt x="49150" y="8487"/>
                </a:cubicBezTo>
                <a:cubicBezTo>
                  <a:pt x="49189" y="8351"/>
                  <a:pt x="49231" y="8225"/>
                  <a:pt x="49269" y="8103"/>
                </a:cubicBezTo>
                <a:cubicBezTo>
                  <a:pt x="49300" y="8054"/>
                  <a:pt x="49332" y="8002"/>
                  <a:pt x="49370" y="7956"/>
                </a:cubicBezTo>
                <a:close/>
                <a:moveTo>
                  <a:pt x="88590" y="7956"/>
                </a:moveTo>
                <a:cubicBezTo>
                  <a:pt x="88688" y="8180"/>
                  <a:pt x="88810" y="8483"/>
                  <a:pt x="88949" y="8891"/>
                </a:cubicBezTo>
                <a:cubicBezTo>
                  <a:pt x="88932" y="8895"/>
                  <a:pt x="88914" y="8898"/>
                  <a:pt x="88897" y="8905"/>
                </a:cubicBezTo>
                <a:cubicBezTo>
                  <a:pt x="88730" y="8755"/>
                  <a:pt x="88552" y="8612"/>
                  <a:pt x="88367" y="8487"/>
                </a:cubicBezTo>
                <a:cubicBezTo>
                  <a:pt x="88405" y="8351"/>
                  <a:pt x="88444" y="8225"/>
                  <a:pt x="88485" y="8103"/>
                </a:cubicBezTo>
                <a:lnTo>
                  <a:pt x="88590" y="7956"/>
                </a:lnTo>
                <a:close/>
                <a:moveTo>
                  <a:pt x="127932" y="7956"/>
                </a:moveTo>
                <a:cubicBezTo>
                  <a:pt x="128033" y="8180"/>
                  <a:pt x="128155" y="8483"/>
                  <a:pt x="128295" y="8891"/>
                </a:cubicBezTo>
                <a:lnTo>
                  <a:pt x="128239" y="8905"/>
                </a:lnTo>
                <a:cubicBezTo>
                  <a:pt x="128075" y="8755"/>
                  <a:pt x="127897" y="8616"/>
                  <a:pt x="127712" y="8487"/>
                </a:cubicBezTo>
                <a:cubicBezTo>
                  <a:pt x="127751" y="8351"/>
                  <a:pt x="127789" y="8221"/>
                  <a:pt x="127827" y="8103"/>
                </a:cubicBezTo>
                <a:lnTo>
                  <a:pt x="127932" y="7956"/>
                </a:lnTo>
                <a:close/>
                <a:moveTo>
                  <a:pt x="167149" y="7956"/>
                </a:moveTo>
                <a:cubicBezTo>
                  <a:pt x="167288" y="8260"/>
                  <a:pt x="167410" y="8574"/>
                  <a:pt x="167515" y="8891"/>
                </a:cubicBezTo>
                <a:cubicBezTo>
                  <a:pt x="167494" y="8895"/>
                  <a:pt x="167476" y="8898"/>
                  <a:pt x="167459" y="8905"/>
                </a:cubicBezTo>
                <a:cubicBezTo>
                  <a:pt x="167292" y="8755"/>
                  <a:pt x="167114" y="8616"/>
                  <a:pt x="166929" y="8487"/>
                </a:cubicBezTo>
                <a:cubicBezTo>
                  <a:pt x="166971" y="8354"/>
                  <a:pt x="167009" y="8221"/>
                  <a:pt x="167047" y="8103"/>
                </a:cubicBezTo>
                <a:lnTo>
                  <a:pt x="167149" y="7956"/>
                </a:lnTo>
                <a:close/>
                <a:moveTo>
                  <a:pt x="206368" y="7956"/>
                </a:moveTo>
                <a:cubicBezTo>
                  <a:pt x="206466" y="8180"/>
                  <a:pt x="206592" y="8483"/>
                  <a:pt x="206735" y="8895"/>
                </a:cubicBezTo>
                <a:cubicBezTo>
                  <a:pt x="206714" y="8895"/>
                  <a:pt x="206696" y="8898"/>
                  <a:pt x="206679" y="8905"/>
                </a:cubicBezTo>
                <a:cubicBezTo>
                  <a:pt x="206511" y="8752"/>
                  <a:pt x="206334" y="8612"/>
                  <a:pt x="206145" y="8487"/>
                </a:cubicBezTo>
                <a:cubicBezTo>
                  <a:pt x="206191" y="8354"/>
                  <a:pt x="206229" y="8221"/>
                  <a:pt x="206264" y="8103"/>
                </a:cubicBezTo>
                <a:lnTo>
                  <a:pt x="206368" y="7956"/>
                </a:lnTo>
                <a:close/>
                <a:moveTo>
                  <a:pt x="245655" y="7956"/>
                </a:moveTo>
                <a:cubicBezTo>
                  <a:pt x="245794" y="8260"/>
                  <a:pt x="245916" y="8574"/>
                  <a:pt x="246021" y="8891"/>
                </a:cubicBezTo>
                <a:cubicBezTo>
                  <a:pt x="246003" y="8895"/>
                  <a:pt x="245986" y="8898"/>
                  <a:pt x="245965" y="8905"/>
                </a:cubicBezTo>
                <a:cubicBezTo>
                  <a:pt x="245801" y="8755"/>
                  <a:pt x="245623" y="8612"/>
                  <a:pt x="245438" y="8487"/>
                </a:cubicBezTo>
                <a:cubicBezTo>
                  <a:pt x="245477" y="8354"/>
                  <a:pt x="245515" y="8225"/>
                  <a:pt x="245557" y="8103"/>
                </a:cubicBezTo>
                <a:lnTo>
                  <a:pt x="245655" y="7956"/>
                </a:lnTo>
                <a:close/>
                <a:moveTo>
                  <a:pt x="31522" y="7939"/>
                </a:moveTo>
                <a:cubicBezTo>
                  <a:pt x="31532" y="7977"/>
                  <a:pt x="31546" y="8016"/>
                  <a:pt x="31557" y="8061"/>
                </a:cubicBezTo>
                <a:lnTo>
                  <a:pt x="31494" y="8912"/>
                </a:lnTo>
                <a:lnTo>
                  <a:pt x="31414" y="8741"/>
                </a:lnTo>
                <a:cubicBezTo>
                  <a:pt x="31393" y="8644"/>
                  <a:pt x="31372" y="8549"/>
                  <a:pt x="31344" y="8459"/>
                </a:cubicBezTo>
                <a:cubicBezTo>
                  <a:pt x="31407" y="8277"/>
                  <a:pt x="31462" y="8103"/>
                  <a:pt x="31522" y="7939"/>
                </a:cubicBezTo>
                <a:close/>
                <a:moveTo>
                  <a:pt x="70742" y="7939"/>
                </a:moveTo>
                <a:cubicBezTo>
                  <a:pt x="70752" y="7977"/>
                  <a:pt x="70766" y="8016"/>
                  <a:pt x="70773" y="8061"/>
                </a:cubicBezTo>
                <a:cubicBezTo>
                  <a:pt x="70756" y="8340"/>
                  <a:pt x="70735" y="8626"/>
                  <a:pt x="70710" y="8912"/>
                </a:cubicBezTo>
                <a:lnTo>
                  <a:pt x="70634" y="8741"/>
                </a:lnTo>
                <a:cubicBezTo>
                  <a:pt x="70613" y="8644"/>
                  <a:pt x="70588" y="8549"/>
                  <a:pt x="70564" y="8459"/>
                </a:cubicBezTo>
                <a:cubicBezTo>
                  <a:pt x="70623" y="8277"/>
                  <a:pt x="70682" y="8103"/>
                  <a:pt x="70742" y="7939"/>
                </a:cubicBezTo>
                <a:close/>
                <a:moveTo>
                  <a:pt x="109958" y="7939"/>
                </a:moveTo>
                <a:cubicBezTo>
                  <a:pt x="109969" y="7977"/>
                  <a:pt x="109979" y="8016"/>
                  <a:pt x="109993" y="8061"/>
                </a:cubicBezTo>
                <a:cubicBezTo>
                  <a:pt x="109975" y="8340"/>
                  <a:pt x="109951" y="8626"/>
                  <a:pt x="109927" y="8912"/>
                </a:cubicBezTo>
                <a:cubicBezTo>
                  <a:pt x="109906" y="8853"/>
                  <a:pt x="109878" y="8797"/>
                  <a:pt x="109853" y="8741"/>
                </a:cubicBezTo>
                <a:cubicBezTo>
                  <a:pt x="109826" y="8685"/>
                  <a:pt x="109805" y="8549"/>
                  <a:pt x="109784" y="8459"/>
                </a:cubicBezTo>
                <a:cubicBezTo>
                  <a:pt x="109839" y="8277"/>
                  <a:pt x="109899" y="8103"/>
                  <a:pt x="109958" y="7939"/>
                </a:cubicBezTo>
                <a:close/>
                <a:moveTo>
                  <a:pt x="149304" y="7939"/>
                </a:moveTo>
                <a:cubicBezTo>
                  <a:pt x="149317" y="7977"/>
                  <a:pt x="149324" y="8012"/>
                  <a:pt x="149338" y="8061"/>
                </a:cubicBezTo>
                <a:lnTo>
                  <a:pt x="149272" y="8912"/>
                </a:lnTo>
                <a:cubicBezTo>
                  <a:pt x="149248" y="8853"/>
                  <a:pt x="149220" y="8797"/>
                  <a:pt x="149199" y="8741"/>
                </a:cubicBezTo>
                <a:cubicBezTo>
                  <a:pt x="149178" y="8685"/>
                  <a:pt x="149150" y="8549"/>
                  <a:pt x="149126" y="8452"/>
                </a:cubicBezTo>
                <a:lnTo>
                  <a:pt x="149304" y="7939"/>
                </a:lnTo>
                <a:close/>
                <a:moveTo>
                  <a:pt x="188523" y="7939"/>
                </a:moveTo>
                <a:cubicBezTo>
                  <a:pt x="188530" y="7977"/>
                  <a:pt x="188544" y="8012"/>
                  <a:pt x="188551" y="8061"/>
                </a:cubicBezTo>
                <a:cubicBezTo>
                  <a:pt x="188534" y="8340"/>
                  <a:pt x="188513" y="8626"/>
                  <a:pt x="188492" y="8912"/>
                </a:cubicBezTo>
                <a:lnTo>
                  <a:pt x="188412" y="8741"/>
                </a:lnTo>
                <a:cubicBezTo>
                  <a:pt x="188391" y="8644"/>
                  <a:pt x="188370" y="8549"/>
                  <a:pt x="188342" y="8452"/>
                </a:cubicBezTo>
                <a:cubicBezTo>
                  <a:pt x="188405" y="8277"/>
                  <a:pt x="188461" y="8103"/>
                  <a:pt x="188523" y="7939"/>
                </a:cubicBezTo>
                <a:close/>
                <a:moveTo>
                  <a:pt x="227736" y="7939"/>
                </a:moveTo>
                <a:cubicBezTo>
                  <a:pt x="227750" y="7977"/>
                  <a:pt x="227761" y="8019"/>
                  <a:pt x="227771" y="8061"/>
                </a:cubicBezTo>
                <a:cubicBezTo>
                  <a:pt x="227754" y="8340"/>
                  <a:pt x="227733" y="8626"/>
                  <a:pt x="227712" y="8912"/>
                </a:cubicBezTo>
                <a:lnTo>
                  <a:pt x="227632" y="8741"/>
                </a:lnTo>
                <a:cubicBezTo>
                  <a:pt x="227611" y="8644"/>
                  <a:pt x="227583" y="8549"/>
                  <a:pt x="227562" y="8459"/>
                </a:cubicBezTo>
                <a:cubicBezTo>
                  <a:pt x="227618" y="8277"/>
                  <a:pt x="227681" y="8103"/>
                  <a:pt x="227736" y="7939"/>
                </a:cubicBezTo>
                <a:close/>
                <a:moveTo>
                  <a:pt x="267030" y="7939"/>
                </a:moveTo>
                <a:cubicBezTo>
                  <a:pt x="267040" y="7977"/>
                  <a:pt x="267050" y="8016"/>
                  <a:pt x="267061" y="8061"/>
                </a:cubicBezTo>
                <a:cubicBezTo>
                  <a:pt x="267043" y="8340"/>
                  <a:pt x="267023" y="8626"/>
                  <a:pt x="266998" y="8912"/>
                </a:cubicBezTo>
                <a:lnTo>
                  <a:pt x="266921" y="8745"/>
                </a:lnTo>
                <a:cubicBezTo>
                  <a:pt x="266900" y="8644"/>
                  <a:pt x="266876" y="8549"/>
                  <a:pt x="266852" y="8452"/>
                </a:cubicBezTo>
                <a:cubicBezTo>
                  <a:pt x="266911" y="8277"/>
                  <a:pt x="266967" y="8103"/>
                  <a:pt x="267030" y="7939"/>
                </a:cubicBezTo>
                <a:close/>
                <a:moveTo>
                  <a:pt x="15330" y="8919"/>
                </a:moveTo>
                <a:lnTo>
                  <a:pt x="15330" y="8930"/>
                </a:lnTo>
                <a:lnTo>
                  <a:pt x="15327" y="8930"/>
                </a:lnTo>
                <a:cubicBezTo>
                  <a:pt x="15327" y="8923"/>
                  <a:pt x="15330" y="8923"/>
                  <a:pt x="15330" y="8919"/>
                </a:cubicBezTo>
                <a:close/>
                <a:moveTo>
                  <a:pt x="54550" y="8919"/>
                </a:moveTo>
                <a:lnTo>
                  <a:pt x="54550" y="8930"/>
                </a:lnTo>
                <a:lnTo>
                  <a:pt x="54543" y="8930"/>
                </a:lnTo>
                <a:cubicBezTo>
                  <a:pt x="54543" y="8923"/>
                  <a:pt x="54550" y="8923"/>
                  <a:pt x="54550" y="8919"/>
                </a:cubicBezTo>
                <a:close/>
                <a:moveTo>
                  <a:pt x="133112" y="8919"/>
                </a:moveTo>
                <a:lnTo>
                  <a:pt x="133108" y="8930"/>
                </a:lnTo>
                <a:lnTo>
                  <a:pt x="133105" y="8930"/>
                </a:lnTo>
                <a:lnTo>
                  <a:pt x="133112" y="8919"/>
                </a:lnTo>
                <a:close/>
                <a:moveTo>
                  <a:pt x="172328" y="8919"/>
                </a:moveTo>
                <a:lnTo>
                  <a:pt x="172328" y="8930"/>
                </a:lnTo>
                <a:lnTo>
                  <a:pt x="172325" y="8930"/>
                </a:lnTo>
                <a:cubicBezTo>
                  <a:pt x="172325" y="8923"/>
                  <a:pt x="172328" y="8923"/>
                  <a:pt x="172328" y="8919"/>
                </a:cubicBezTo>
                <a:close/>
                <a:moveTo>
                  <a:pt x="250838" y="8919"/>
                </a:moveTo>
                <a:lnTo>
                  <a:pt x="250838" y="8930"/>
                </a:lnTo>
                <a:lnTo>
                  <a:pt x="250831" y="8930"/>
                </a:lnTo>
                <a:cubicBezTo>
                  <a:pt x="250831" y="8923"/>
                  <a:pt x="250838" y="8923"/>
                  <a:pt x="250838" y="8919"/>
                </a:cubicBezTo>
                <a:close/>
                <a:moveTo>
                  <a:pt x="36838" y="8678"/>
                </a:moveTo>
                <a:lnTo>
                  <a:pt x="36838" y="8678"/>
                </a:lnTo>
                <a:cubicBezTo>
                  <a:pt x="36827" y="8748"/>
                  <a:pt x="36813" y="8825"/>
                  <a:pt x="36799" y="8902"/>
                </a:cubicBezTo>
                <a:cubicBezTo>
                  <a:pt x="36792" y="8916"/>
                  <a:pt x="36785" y="8926"/>
                  <a:pt x="36778" y="8937"/>
                </a:cubicBezTo>
                <a:cubicBezTo>
                  <a:pt x="36782" y="8895"/>
                  <a:pt x="36785" y="8849"/>
                  <a:pt x="36796" y="8800"/>
                </a:cubicBezTo>
                <a:cubicBezTo>
                  <a:pt x="36803" y="8755"/>
                  <a:pt x="36827" y="8713"/>
                  <a:pt x="36838" y="8678"/>
                </a:cubicBezTo>
                <a:close/>
                <a:moveTo>
                  <a:pt x="76057" y="8678"/>
                </a:moveTo>
                <a:lnTo>
                  <a:pt x="76057" y="8678"/>
                </a:lnTo>
                <a:cubicBezTo>
                  <a:pt x="76040" y="8752"/>
                  <a:pt x="76026" y="8828"/>
                  <a:pt x="76019" y="8902"/>
                </a:cubicBezTo>
                <a:lnTo>
                  <a:pt x="75995" y="8937"/>
                </a:lnTo>
                <a:lnTo>
                  <a:pt x="76009" y="8800"/>
                </a:lnTo>
                <a:cubicBezTo>
                  <a:pt x="76026" y="8759"/>
                  <a:pt x="76040" y="8713"/>
                  <a:pt x="76057" y="8678"/>
                </a:cubicBezTo>
                <a:close/>
                <a:moveTo>
                  <a:pt x="115274" y="8678"/>
                </a:moveTo>
                <a:lnTo>
                  <a:pt x="115274" y="8678"/>
                </a:lnTo>
                <a:cubicBezTo>
                  <a:pt x="115260" y="8748"/>
                  <a:pt x="115246" y="8821"/>
                  <a:pt x="115232" y="8905"/>
                </a:cubicBezTo>
                <a:lnTo>
                  <a:pt x="115211" y="8937"/>
                </a:lnTo>
                <a:cubicBezTo>
                  <a:pt x="115218" y="8891"/>
                  <a:pt x="115225" y="8846"/>
                  <a:pt x="115229" y="8800"/>
                </a:cubicBezTo>
                <a:cubicBezTo>
                  <a:pt x="115246" y="8759"/>
                  <a:pt x="115260" y="8713"/>
                  <a:pt x="115274" y="8678"/>
                </a:cubicBezTo>
                <a:close/>
                <a:moveTo>
                  <a:pt x="154616" y="8678"/>
                </a:moveTo>
                <a:lnTo>
                  <a:pt x="154616" y="8678"/>
                </a:lnTo>
                <a:cubicBezTo>
                  <a:pt x="154605" y="8748"/>
                  <a:pt x="154591" y="8821"/>
                  <a:pt x="154577" y="8902"/>
                </a:cubicBezTo>
                <a:cubicBezTo>
                  <a:pt x="154571" y="8916"/>
                  <a:pt x="154564" y="8926"/>
                  <a:pt x="154557" y="8937"/>
                </a:cubicBezTo>
                <a:cubicBezTo>
                  <a:pt x="154560" y="8891"/>
                  <a:pt x="154564" y="8849"/>
                  <a:pt x="154574" y="8800"/>
                </a:cubicBezTo>
                <a:cubicBezTo>
                  <a:pt x="154581" y="8752"/>
                  <a:pt x="154605" y="8713"/>
                  <a:pt x="154616" y="8678"/>
                </a:cubicBezTo>
                <a:close/>
                <a:moveTo>
                  <a:pt x="193836" y="8678"/>
                </a:moveTo>
                <a:lnTo>
                  <a:pt x="193836" y="8678"/>
                </a:lnTo>
                <a:cubicBezTo>
                  <a:pt x="193818" y="8752"/>
                  <a:pt x="193804" y="8828"/>
                  <a:pt x="193797" y="8902"/>
                </a:cubicBezTo>
                <a:lnTo>
                  <a:pt x="193776" y="8937"/>
                </a:lnTo>
                <a:lnTo>
                  <a:pt x="193790" y="8800"/>
                </a:lnTo>
                <a:cubicBezTo>
                  <a:pt x="193808" y="8759"/>
                  <a:pt x="193818" y="8713"/>
                  <a:pt x="193836" y="8678"/>
                </a:cubicBezTo>
                <a:close/>
                <a:moveTo>
                  <a:pt x="233056" y="8678"/>
                </a:moveTo>
                <a:lnTo>
                  <a:pt x="233056" y="8678"/>
                </a:lnTo>
                <a:cubicBezTo>
                  <a:pt x="233038" y="8748"/>
                  <a:pt x="233024" y="8821"/>
                  <a:pt x="233010" y="8902"/>
                </a:cubicBezTo>
                <a:cubicBezTo>
                  <a:pt x="233007" y="8912"/>
                  <a:pt x="233000" y="8926"/>
                  <a:pt x="232993" y="8937"/>
                </a:cubicBezTo>
                <a:lnTo>
                  <a:pt x="233007" y="8800"/>
                </a:lnTo>
                <a:cubicBezTo>
                  <a:pt x="233024" y="8759"/>
                  <a:pt x="233038" y="8713"/>
                  <a:pt x="233056" y="8678"/>
                </a:cubicBezTo>
                <a:close/>
                <a:moveTo>
                  <a:pt x="272345" y="8678"/>
                </a:moveTo>
                <a:cubicBezTo>
                  <a:pt x="272328" y="8755"/>
                  <a:pt x="272314" y="8828"/>
                  <a:pt x="272307" y="8905"/>
                </a:cubicBezTo>
                <a:lnTo>
                  <a:pt x="272283" y="8937"/>
                </a:lnTo>
                <a:lnTo>
                  <a:pt x="272297" y="8800"/>
                </a:lnTo>
                <a:cubicBezTo>
                  <a:pt x="272314" y="8759"/>
                  <a:pt x="272328" y="8720"/>
                  <a:pt x="272345" y="8678"/>
                </a:cubicBezTo>
                <a:close/>
                <a:moveTo>
                  <a:pt x="59102" y="5902"/>
                </a:moveTo>
                <a:lnTo>
                  <a:pt x="59102" y="5902"/>
                </a:lnTo>
                <a:cubicBezTo>
                  <a:pt x="59064" y="6586"/>
                  <a:pt x="59011" y="7342"/>
                  <a:pt x="58945" y="8064"/>
                </a:cubicBezTo>
                <a:cubicBezTo>
                  <a:pt x="58861" y="8169"/>
                  <a:pt x="58760" y="8305"/>
                  <a:pt x="58648" y="8473"/>
                </a:cubicBezTo>
                <a:cubicBezTo>
                  <a:pt x="58558" y="8609"/>
                  <a:pt x="58457" y="8766"/>
                  <a:pt x="58352" y="8943"/>
                </a:cubicBezTo>
                <a:lnTo>
                  <a:pt x="58314" y="8863"/>
                </a:lnTo>
                <a:cubicBezTo>
                  <a:pt x="58296" y="8727"/>
                  <a:pt x="58272" y="8591"/>
                  <a:pt x="58251" y="8455"/>
                </a:cubicBezTo>
                <a:cubicBezTo>
                  <a:pt x="58530" y="7489"/>
                  <a:pt x="58823" y="6634"/>
                  <a:pt x="59102" y="5902"/>
                </a:cubicBezTo>
                <a:close/>
                <a:moveTo>
                  <a:pt x="98322" y="5902"/>
                </a:moveTo>
                <a:lnTo>
                  <a:pt x="98322" y="5902"/>
                </a:lnTo>
                <a:cubicBezTo>
                  <a:pt x="98280" y="6586"/>
                  <a:pt x="98228" y="7342"/>
                  <a:pt x="98165" y="8064"/>
                </a:cubicBezTo>
                <a:cubicBezTo>
                  <a:pt x="98081" y="8169"/>
                  <a:pt x="97977" y="8305"/>
                  <a:pt x="97861" y="8473"/>
                </a:cubicBezTo>
                <a:cubicBezTo>
                  <a:pt x="97771" y="8609"/>
                  <a:pt x="97673" y="8766"/>
                  <a:pt x="97572" y="8943"/>
                </a:cubicBezTo>
                <a:lnTo>
                  <a:pt x="97530" y="8863"/>
                </a:lnTo>
                <a:cubicBezTo>
                  <a:pt x="97509" y="8727"/>
                  <a:pt x="97492" y="8591"/>
                  <a:pt x="97471" y="8455"/>
                </a:cubicBezTo>
                <a:cubicBezTo>
                  <a:pt x="97750" y="7489"/>
                  <a:pt x="98043" y="6634"/>
                  <a:pt x="98322" y="5902"/>
                </a:cubicBezTo>
                <a:close/>
                <a:moveTo>
                  <a:pt x="19882" y="5902"/>
                </a:moveTo>
                <a:lnTo>
                  <a:pt x="19882" y="5902"/>
                </a:lnTo>
                <a:cubicBezTo>
                  <a:pt x="19844" y="6586"/>
                  <a:pt x="19791" y="7342"/>
                  <a:pt x="19729" y="8064"/>
                </a:cubicBezTo>
                <a:cubicBezTo>
                  <a:pt x="19620" y="8197"/>
                  <a:pt x="19523" y="8333"/>
                  <a:pt x="19429" y="8476"/>
                </a:cubicBezTo>
                <a:cubicBezTo>
                  <a:pt x="19338" y="8609"/>
                  <a:pt x="19237" y="8766"/>
                  <a:pt x="19136" y="8947"/>
                </a:cubicBezTo>
                <a:cubicBezTo>
                  <a:pt x="19125" y="8919"/>
                  <a:pt x="19108" y="8895"/>
                  <a:pt x="19094" y="8863"/>
                </a:cubicBezTo>
                <a:cubicBezTo>
                  <a:pt x="19076" y="8727"/>
                  <a:pt x="19055" y="8591"/>
                  <a:pt x="19031" y="8452"/>
                </a:cubicBezTo>
                <a:cubicBezTo>
                  <a:pt x="19310" y="7489"/>
                  <a:pt x="19606" y="6634"/>
                  <a:pt x="19882" y="5902"/>
                </a:cubicBezTo>
                <a:close/>
                <a:moveTo>
                  <a:pt x="137660" y="5902"/>
                </a:moveTo>
                <a:cubicBezTo>
                  <a:pt x="137622" y="6586"/>
                  <a:pt x="137570" y="7342"/>
                  <a:pt x="137510" y="8064"/>
                </a:cubicBezTo>
                <a:cubicBezTo>
                  <a:pt x="137402" y="8197"/>
                  <a:pt x="137301" y="8333"/>
                  <a:pt x="137207" y="8473"/>
                </a:cubicBezTo>
                <a:cubicBezTo>
                  <a:pt x="137116" y="8609"/>
                  <a:pt x="137015" y="8766"/>
                  <a:pt x="136917" y="8947"/>
                </a:cubicBezTo>
                <a:cubicBezTo>
                  <a:pt x="136903" y="8919"/>
                  <a:pt x="136886" y="8895"/>
                  <a:pt x="136872" y="8863"/>
                </a:cubicBezTo>
                <a:cubicBezTo>
                  <a:pt x="136855" y="8727"/>
                  <a:pt x="136834" y="8591"/>
                  <a:pt x="136813" y="8455"/>
                </a:cubicBezTo>
                <a:cubicBezTo>
                  <a:pt x="137092" y="7489"/>
                  <a:pt x="137385" y="6634"/>
                  <a:pt x="137660" y="5902"/>
                </a:cubicBezTo>
                <a:close/>
                <a:moveTo>
                  <a:pt x="176880" y="5902"/>
                </a:moveTo>
                <a:lnTo>
                  <a:pt x="176880" y="5902"/>
                </a:lnTo>
                <a:cubicBezTo>
                  <a:pt x="176842" y="6586"/>
                  <a:pt x="176790" y="7342"/>
                  <a:pt x="176727" y="8064"/>
                </a:cubicBezTo>
                <a:cubicBezTo>
                  <a:pt x="176619" y="8197"/>
                  <a:pt x="176521" y="8333"/>
                  <a:pt x="176427" y="8476"/>
                </a:cubicBezTo>
                <a:cubicBezTo>
                  <a:pt x="176336" y="8609"/>
                  <a:pt x="176235" y="8766"/>
                  <a:pt x="176134" y="8947"/>
                </a:cubicBezTo>
                <a:cubicBezTo>
                  <a:pt x="176116" y="8919"/>
                  <a:pt x="176102" y="8891"/>
                  <a:pt x="176092" y="8863"/>
                </a:cubicBezTo>
                <a:cubicBezTo>
                  <a:pt x="176074" y="8727"/>
                  <a:pt x="176050" y="8591"/>
                  <a:pt x="176029" y="8452"/>
                </a:cubicBezTo>
                <a:cubicBezTo>
                  <a:pt x="176308" y="7489"/>
                  <a:pt x="176601" y="6634"/>
                  <a:pt x="176880" y="5902"/>
                </a:cubicBezTo>
                <a:close/>
                <a:moveTo>
                  <a:pt x="216100" y="5902"/>
                </a:moveTo>
                <a:lnTo>
                  <a:pt x="216100" y="5902"/>
                </a:lnTo>
                <a:cubicBezTo>
                  <a:pt x="216058" y="6586"/>
                  <a:pt x="216009" y="7342"/>
                  <a:pt x="215943" y="8064"/>
                </a:cubicBezTo>
                <a:cubicBezTo>
                  <a:pt x="215835" y="8197"/>
                  <a:pt x="215737" y="8333"/>
                  <a:pt x="215647" y="8473"/>
                </a:cubicBezTo>
                <a:cubicBezTo>
                  <a:pt x="215553" y="8609"/>
                  <a:pt x="215455" y="8766"/>
                  <a:pt x="215350" y="8947"/>
                </a:cubicBezTo>
                <a:lnTo>
                  <a:pt x="215308" y="8863"/>
                </a:lnTo>
                <a:cubicBezTo>
                  <a:pt x="215287" y="8727"/>
                  <a:pt x="215270" y="8591"/>
                  <a:pt x="215249" y="8452"/>
                </a:cubicBezTo>
                <a:cubicBezTo>
                  <a:pt x="215528" y="7489"/>
                  <a:pt x="215821" y="6634"/>
                  <a:pt x="216100" y="5902"/>
                </a:cubicBezTo>
                <a:close/>
                <a:moveTo>
                  <a:pt x="255386" y="5902"/>
                </a:moveTo>
                <a:lnTo>
                  <a:pt x="255386" y="5902"/>
                </a:lnTo>
                <a:cubicBezTo>
                  <a:pt x="255348" y="6586"/>
                  <a:pt x="255296" y="7342"/>
                  <a:pt x="255236" y="8064"/>
                </a:cubicBezTo>
                <a:cubicBezTo>
                  <a:pt x="255128" y="8197"/>
                  <a:pt x="255027" y="8333"/>
                  <a:pt x="254933" y="8476"/>
                </a:cubicBezTo>
                <a:cubicBezTo>
                  <a:pt x="254842" y="8609"/>
                  <a:pt x="254741" y="8766"/>
                  <a:pt x="254643" y="8947"/>
                </a:cubicBezTo>
                <a:cubicBezTo>
                  <a:pt x="254626" y="8919"/>
                  <a:pt x="254612" y="8891"/>
                  <a:pt x="254598" y="8863"/>
                </a:cubicBezTo>
                <a:cubicBezTo>
                  <a:pt x="254581" y="8727"/>
                  <a:pt x="254560" y="8591"/>
                  <a:pt x="254539" y="8452"/>
                </a:cubicBezTo>
                <a:cubicBezTo>
                  <a:pt x="254818" y="7489"/>
                  <a:pt x="255114" y="6634"/>
                  <a:pt x="255386" y="5902"/>
                </a:cubicBezTo>
                <a:close/>
                <a:moveTo>
                  <a:pt x="7517" y="8521"/>
                </a:moveTo>
                <a:cubicBezTo>
                  <a:pt x="7562" y="8644"/>
                  <a:pt x="7601" y="8766"/>
                  <a:pt x="7639" y="8895"/>
                </a:cubicBezTo>
                <a:lnTo>
                  <a:pt x="7587" y="8989"/>
                </a:lnTo>
                <a:cubicBezTo>
                  <a:pt x="7566" y="8835"/>
                  <a:pt x="7545" y="8678"/>
                  <a:pt x="7517" y="8521"/>
                </a:cubicBezTo>
                <a:close/>
                <a:moveTo>
                  <a:pt x="42530" y="6551"/>
                </a:moveTo>
                <a:cubicBezTo>
                  <a:pt x="42663" y="6858"/>
                  <a:pt x="42820" y="7224"/>
                  <a:pt x="42987" y="7646"/>
                </a:cubicBezTo>
                <a:cubicBezTo>
                  <a:pt x="42924" y="8180"/>
                  <a:pt x="42882" y="8654"/>
                  <a:pt x="42854" y="8989"/>
                </a:cubicBezTo>
                <a:cubicBezTo>
                  <a:pt x="42799" y="8727"/>
                  <a:pt x="42750" y="8417"/>
                  <a:pt x="42704" y="8078"/>
                </a:cubicBezTo>
                <a:cubicBezTo>
                  <a:pt x="42715" y="8061"/>
                  <a:pt x="42725" y="8040"/>
                  <a:pt x="42732" y="8023"/>
                </a:cubicBezTo>
                <a:lnTo>
                  <a:pt x="42732" y="8023"/>
                </a:lnTo>
                <a:lnTo>
                  <a:pt x="42698" y="8058"/>
                </a:lnTo>
                <a:cubicBezTo>
                  <a:pt x="42638" y="7597"/>
                  <a:pt x="42575" y="7088"/>
                  <a:pt x="42530" y="6551"/>
                </a:cubicBezTo>
                <a:close/>
                <a:moveTo>
                  <a:pt x="46737" y="8521"/>
                </a:moveTo>
                <a:lnTo>
                  <a:pt x="46737" y="8521"/>
                </a:lnTo>
                <a:cubicBezTo>
                  <a:pt x="46775" y="8644"/>
                  <a:pt x="46817" y="8766"/>
                  <a:pt x="46859" y="8898"/>
                </a:cubicBezTo>
                <a:cubicBezTo>
                  <a:pt x="46841" y="8923"/>
                  <a:pt x="46824" y="8957"/>
                  <a:pt x="46799" y="8989"/>
                </a:cubicBezTo>
                <a:cubicBezTo>
                  <a:pt x="46782" y="8835"/>
                  <a:pt x="46761" y="8678"/>
                  <a:pt x="46737" y="8521"/>
                </a:cubicBezTo>
                <a:close/>
                <a:moveTo>
                  <a:pt x="81743" y="6551"/>
                </a:moveTo>
                <a:lnTo>
                  <a:pt x="81743" y="6551"/>
                </a:lnTo>
                <a:cubicBezTo>
                  <a:pt x="81883" y="6858"/>
                  <a:pt x="82040" y="7224"/>
                  <a:pt x="82207" y="7646"/>
                </a:cubicBezTo>
                <a:cubicBezTo>
                  <a:pt x="82141" y="8176"/>
                  <a:pt x="82099" y="8654"/>
                  <a:pt x="82074" y="8989"/>
                </a:cubicBezTo>
                <a:cubicBezTo>
                  <a:pt x="82019" y="8727"/>
                  <a:pt x="81966" y="8417"/>
                  <a:pt x="81921" y="8078"/>
                </a:cubicBezTo>
                <a:lnTo>
                  <a:pt x="81952" y="8019"/>
                </a:lnTo>
                <a:lnTo>
                  <a:pt x="81917" y="8054"/>
                </a:lnTo>
                <a:cubicBezTo>
                  <a:pt x="81851" y="7597"/>
                  <a:pt x="81795" y="7088"/>
                  <a:pt x="81743" y="6551"/>
                </a:cubicBezTo>
                <a:close/>
                <a:moveTo>
                  <a:pt x="85957" y="8521"/>
                </a:moveTo>
                <a:lnTo>
                  <a:pt x="85957" y="8521"/>
                </a:lnTo>
                <a:cubicBezTo>
                  <a:pt x="85995" y="8644"/>
                  <a:pt x="86033" y="8766"/>
                  <a:pt x="86072" y="8898"/>
                </a:cubicBezTo>
                <a:lnTo>
                  <a:pt x="86019" y="8989"/>
                </a:lnTo>
                <a:lnTo>
                  <a:pt x="85957" y="8521"/>
                </a:lnTo>
                <a:close/>
                <a:moveTo>
                  <a:pt x="160308" y="6551"/>
                </a:moveTo>
                <a:cubicBezTo>
                  <a:pt x="160444" y="6858"/>
                  <a:pt x="160601" y="7224"/>
                  <a:pt x="160765" y="7646"/>
                </a:cubicBezTo>
                <a:cubicBezTo>
                  <a:pt x="160703" y="8176"/>
                  <a:pt x="160661" y="8654"/>
                  <a:pt x="160633" y="8989"/>
                </a:cubicBezTo>
                <a:cubicBezTo>
                  <a:pt x="160580" y="8727"/>
                  <a:pt x="160528" y="8417"/>
                  <a:pt x="160483" y="8078"/>
                </a:cubicBezTo>
                <a:cubicBezTo>
                  <a:pt x="160493" y="8061"/>
                  <a:pt x="160504" y="8040"/>
                  <a:pt x="160511" y="8019"/>
                </a:cubicBezTo>
                <a:lnTo>
                  <a:pt x="160511" y="8019"/>
                </a:lnTo>
                <a:lnTo>
                  <a:pt x="160476" y="8054"/>
                </a:lnTo>
                <a:cubicBezTo>
                  <a:pt x="160417" y="7597"/>
                  <a:pt x="160361" y="7088"/>
                  <a:pt x="160308" y="6551"/>
                </a:cubicBezTo>
                <a:close/>
                <a:moveTo>
                  <a:pt x="164515" y="8521"/>
                </a:moveTo>
                <a:lnTo>
                  <a:pt x="164515" y="8521"/>
                </a:lnTo>
                <a:cubicBezTo>
                  <a:pt x="164553" y="8644"/>
                  <a:pt x="164599" y="8766"/>
                  <a:pt x="164637" y="8895"/>
                </a:cubicBezTo>
                <a:lnTo>
                  <a:pt x="164585" y="8989"/>
                </a:lnTo>
                <a:cubicBezTo>
                  <a:pt x="164564" y="8835"/>
                  <a:pt x="164543" y="8678"/>
                  <a:pt x="164515" y="8521"/>
                </a:cubicBezTo>
                <a:close/>
                <a:moveTo>
                  <a:pt x="199521" y="6551"/>
                </a:moveTo>
                <a:lnTo>
                  <a:pt x="199521" y="6551"/>
                </a:lnTo>
                <a:cubicBezTo>
                  <a:pt x="199661" y="6858"/>
                  <a:pt x="199818" y="7224"/>
                  <a:pt x="199985" y="7646"/>
                </a:cubicBezTo>
                <a:cubicBezTo>
                  <a:pt x="199922" y="8180"/>
                  <a:pt x="199881" y="8654"/>
                  <a:pt x="199853" y="8989"/>
                </a:cubicBezTo>
                <a:cubicBezTo>
                  <a:pt x="199797" y="8727"/>
                  <a:pt x="199748" y="8417"/>
                  <a:pt x="199703" y="8078"/>
                </a:cubicBezTo>
                <a:lnTo>
                  <a:pt x="199731" y="8023"/>
                </a:lnTo>
                <a:lnTo>
                  <a:pt x="199696" y="8058"/>
                </a:lnTo>
                <a:cubicBezTo>
                  <a:pt x="199629" y="7597"/>
                  <a:pt x="199574" y="7088"/>
                  <a:pt x="199521" y="6551"/>
                </a:cubicBezTo>
                <a:close/>
                <a:moveTo>
                  <a:pt x="203735" y="8521"/>
                </a:moveTo>
                <a:cubicBezTo>
                  <a:pt x="203773" y="8644"/>
                  <a:pt x="203812" y="8766"/>
                  <a:pt x="203857" y="8895"/>
                </a:cubicBezTo>
                <a:lnTo>
                  <a:pt x="203801" y="8989"/>
                </a:lnTo>
                <a:cubicBezTo>
                  <a:pt x="203784" y="8835"/>
                  <a:pt x="203756" y="8678"/>
                  <a:pt x="203735" y="8521"/>
                </a:cubicBezTo>
                <a:close/>
                <a:moveTo>
                  <a:pt x="32122" y="8019"/>
                </a:moveTo>
                <a:lnTo>
                  <a:pt x="32258" y="8427"/>
                </a:lnTo>
                <a:cubicBezTo>
                  <a:pt x="32244" y="8619"/>
                  <a:pt x="32226" y="8811"/>
                  <a:pt x="32212" y="8996"/>
                </a:cubicBezTo>
                <a:cubicBezTo>
                  <a:pt x="32177" y="8828"/>
                  <a:pt x="32139" y="8661"/>
                  <a:pt x="32101" y="8501"/>
                </a:cubicBezTo>
                <a:cubicBezTo>
                  <a:pt x="32059" y="8340"/>
                  <a:pt x="32111" y="8176"/>
                  <a:pt x="32122" y="8019"/>
                </a:cubicBezTo>
                <a:close/>
                <a:moveTo>
                  <a:pt x="71335" y="8019"/>
                </a:moveTo>
                <a:cubicBezTo>
                  <a:pt x="71383" y="8152"/>
                  <a:pt x="71429" y="8288"/>
                  <a:pt x="71474" y="8427"/>
                </a:cubicBezTo>
                <a:cubicBezTo>
                  <a:pt x="71457" y="8619"/>
                  <a:pt x="71446" y="8811"/>
                  <a:pt x="71429" y="8996"/>
                </a:cubicBezTo>
                <a:cubicBezTo>
                  <a:pt x="71397" y="8828"/>
                  <a:pt x="71359" y="8661"/>
                  <a:pt x="71317" y="8501"/>
                </a:cubicBezTo>
                <a:cubicBezTo>
                  <a:pt x="71279" y="8340"/>
                  <a:pt x="71331" y="8176"/>
                  <a:pt x="71335" y="8019"/>
                </a:cubicBezTo>
                <a:close/>
                <a:moveTo>
                  <a:pt x="110555" y="8019"/>
                </a:moveTo>
                <a:cubicBezTo>
                  <a:pt x="110600" y="8152"/>
                  <a:pt x="110645" y="8288"/>
                  <a:pt x="110691" y="8427"/>
                </a:cubicBezTo>
                <a:cubicBezTo>
                  <a:pt x="110677" y="8619"/>
                  <a:pt x="110663" y="8811"/>
                  <a:pt x="110645" y="8996"/>
                </a:cubicBezTo>
                <a:cubicBezTo>
                  <a:pt x="110610" y="8828"/>
                  <a:pt x="110575" y="8661"/>
                  <a:pt x="110534" y="8501"/>
                </a:cubicBezTo>
                <a:cubicBezTo>
                  <a:pt x="110488" y="8340"/>
                  <a:pt x="110551" y="8176"/>
                  <a:pt x="110555" y="8019"/>
                </a:cubicBezTo>
                <a:close/>
                <a:moveTo>
                  <a:pt x="149900" y="8019"/>
                </a:moveTo>
                <a:cubicBezTo>
                  <a:pt x="149945" y="8152"/>
                  <a:pt x="149991" y="8288"/>
                  <a:pt x="150036" y="8427"/>
                </a:cubicBezTo>
                <a:cubicBezTo>
                  <a:pt x="150022" y="8619"/>
                  <a:pt x="150005" y="8811"/>
                  <a:pt x="149991" y="8996"/>
                </a:cubicBezTo>
                <a:cubicBezTo>
                  <a:pt x="149956" y="8828"/>
                  <a:pt x="149917" y="8661"/>
                  <a:pt x="149879" y="8501"/>
                </a:cubicBezTo>
                <a:cubicBezTo>
                  <a:pt x="149841" y="8340"/>
                  <a:pt x="149893" y="8176"/>
                  <a:pt x="149900" y="8019"/>
                </a:cubicBezTo>
                <a:close/>
                <a:moveTo>
                  <a:pt x="189113" y="8019"/>
                </a:moveTo>
                <a:cubicBezTo>
                  <a:pt x="189162" y="8152"/>
                  <a:pt x="189207" y="8288"/>
                  <a:pt x="189252" y="8427"/>
                </a:cubicBezTo>
                <a:cubicBezTo>
                  <a:pt x="189238" y="8619"/>
                  <a:pt x="189225" y="8811"/>
                  <a:pt x="189211" y="8996"/>
                </a:cubicBezTo>
                <a:cubicBezTo>
                  <a:pt x="189176" y="8828"/>
                  <a:pt x="189137" y="8661"/>
                  <a:pt x="189095" y="8501"/>
                </a:cubicBezTo>
                <a:cubicBezTo>
                  <a:pt x="189057" y="8340"/>
                  <a:pt x="189109" y="8176"/>
                  <a:pt x="189113" y="8019"/>
                </a:cubicBezTo>
                <a:close/>
                <a:moveTo>
                  <a:pt x="228333" y="8019"/>
                </a:moveTo>
                <a:cubicBezTo>
                  <a:pt x="228382" y="8152"/>
                  <a:pt x="228427" y="8288"/>
                  <a:pt x="228469" y="8427"/>
                </a:cubicBezTo>
                <a:cubicBezTo>
                  <a:pt x="228455" y="8619"/>
                  <a:pt x="228441" y="8811"/>
                  <a:pt x="228427" y="8996"/>
                </a:cubicBezTo>
                <a:cubicBezTo>
                  <a:pt x="228392" y="8828"/>
                  <a:pt x="228354" y="8661"/>
                  <a:pt x="228312" y="8501"/>
                </a:cubicBezTo>
                <a:cubicBezTo>
                  <a:pt x="228267" y="8340"/>
                  <a:pt x="228329" y="8176"/>
                  <a:pt x="228333" y="8019"/>
                </a:cubicBezTo>
                <a:close/>
                <a:moveTo>
                  <a:pt x="267622" y="8019"/>
                </a:moveTo>
                <a:cubicBezTo>
                  <a:pt x="267671" y="8152"/>
                  <a:pt x="267713" y="8288"/>
                  <a:pt x="267762" y="8427"/>
                </a:cubicBezTo>
                <a:cubicBezTo>
                  <a:pt x="267748" y="8619"/>
                  <a:pt x="267731" y="8811"/>
                  <a:pt x="267720" y="8996"/>
                </a:cubicBezTo>
                <a:cubicBezTo>
                  <a:pt x="267685" y="8828"/>
                  <a:pt x="267643" y="8661"/>
                  <a:pt x="267605" y="8501"/>
                </a:cubicBezTo>
                <a:cubicBezTo>
                  <a:pt x="267567" y="8340"/>
                  <a:pt x="267619" y="8176"/>
                  <a:pt x="267622" y="8019"/>
                </a:cubicBezTo>
                <a:close/>
                <a:moveTo>
                  <a:pt x="40430" y="7063"/>
                </a:moveTo>
                <a:lnTo>
                  <a:pt x="40584" y="7625"/>
                </a:lnTo>
                <a:cubicBezTo>
                  <a:pt x="40667" y="7928"/>
                  <a:pt x="40748" y="8274"/>
                  <a:pt x="40835" y="8644"/>
                </a:cubicBezTo>
                <a:lnTo>
                  <a:pt x="40807" y="8710"/>
                </a:lnTo>
                <a:lnTo>
                  <a:pt x="40552" y="9003"/>
                </a:lnTo>
                <a:cubicBezTo>
                  <a:pt x="40500" y="8323"/>
                  <a:pt x="40462" y="7642"/>
                  <a:pt x="40430" y="7063"/>
                </a:cubicBezTo>
                <a:close/>
                <a:moveTo>
                  <a:pt x="79647" y="7063"/>
                </a:moveTo>
                <a:lnTo>
                  <a:pt x="79647" y="7063"/>
                </a:lnTo>
                <a:cubicBezTo>
                  <a:pt x="79699" y="7241"/>
                  <a:pt x="79751" y="7430"/>
                  <a:pt x="79804" y="7625"/>
                </a:cubicBezTo>
                <a:cubicBezTo>
                  <a:pt x="79880" y="7928"/>
                  <a:pt x="79968" y="8274"/>
                  <a:pt x="80055" y="8644"/>
                </a:cubicBezTo>
                <a:lnTo>
                  <a:pt x="80020" y="8710"/>
                </a:lnTo>
                <a:cubicBezTo>
                  <a:pt x="79936" y="8800"/>
                  <a:pt x="79856" y="8898"/>
                  <a:pt x="79772" y="9003"/>
                </a:cubicBezTo>
                <a:cubicBezTo>
                  <a:pt x="79720" y="8323"/>
                  <a:pt x="79678" y="7642"/>
                  <a:pt x="79647" y="7063"/>
                </a:cubicBezTo>
                <a:close/>
                <a:moveTo>
                  <a:pt x="118863" y="7063"/>
                </a:moveTo>
                <a:lnTo>
                  <a:pt x="118863" y="7063"/>
                </a:lnTo>
                <a:cubicBezTo>
                  <a:pt x="118915" y="7241"/>
                  <a:pt x="118964" y="7423"/>
                  <a:pt x="119020" y="7625"/>
                </a:cubicBezTo>
                <a:cubicBezTo>
                  <a:pt x="119100" y="7928"/>
                  <a:pt x="119187" y="8274"/>
                  <a:pt x="119271" y="8644"/>
                </a:cubicBezTo>
                <a:cubicBezTo>
                  <a:pt x="119261" y="8668"/>
                  <a:pt x="119250" y="8689"/>
                  <a:pt x="119240" y="8710"/>
                </a:cubicBezTo>
                <a:lnTo>
                  <a:pt x="118985" y="9003"/>
                </a:lnTo>
                <a:cubicBezTo>
                  <a:pt x="118936" y="8323"/>
                  <a:pt x="118894" y="7639"/>
                  <a:pt x="118863" y="7063"/>
                </a:cubicBezTo>
                <a:close/>
                <a:moveTo>
                  <a:pt x="158212" y="7063"/>
                </a:moveTo>
                <a:lnTo>
                  <a:pt x="158212" y="7063"/>
                </a:lnTo>
                <a:cubicBezTo>
                  <a:pt x="158257" y="7241"/>
                  <a:pt x="158310" y="7423"/>
                  <a:pt x="158362" y="7625"/>
                </a:cubicBezTo>
                <a:cubicBezTo>
                  <a:pt x="158446" y="7928"/>
                  <a:pt x="158529" y="8274"/>
                  <a:pt x="158617" y="8644"/>
                </a:cubicBezTo>
                <a:lnTo>
                  <a:pt x="158585" y="8710"/>
                </a:lnTo>
                <a:lnTo>
                  <a:pt x="158334" y="9003"/>
                </a:lnTo>
                <a:cubicBezTo>
                  <a:pt x="158282" y="8323"/>
                  <a:pt x="158240" y="7639"/>
                  <a:pt x="158212" y="7063"/>
                </a:cubicBezTo>
                <a:close/>
                <a:moveTo>
                  <a:pt x="197428" y="7063"/>
                </a:moveTo>
                <a:lnTo>
                  <a:pt x="197582" y="7625"/>
                </a:lnTo>
                <a:cubicBezTo>
                  <a:pt x="197666" y="7928"/>
                  <a:pt x="197746" y="8274"/>
                  <a:pt x="197833" y="8644"/>
                </a:cubicBezTo>
                <a:cubicBezTo>
                  <a:pt x="197823" y="8664"/>
                  <a:pt x="197812" y="8689"/>
                  <a:pt x="197805" y="8710"/>
                </a:cubicBezTo>
                <a:cubicBezTo>
                  <a:pt x="197721" y="8800"/>
                  <a:pt x="197634" y="8898"/>
                  <a:pt x="197551" y="9003"/>
                </a:cubicBezTo>
                <a:cubicBezTo>
                  <a:pt x="197498" y="8323"/>
                  <a:pt x="197456" y="7642"/>
                  <a:pt x="197428" y="7063"/>
                </a:cubicBezTo>
                <a:close/>
                <a:moveTo>
                  <a:pt x="236645" y="7063"/>
                </a:moveTo>
                <a:cubicBezTo>
                  <a:pt x="236697" y="7241"/>
                  <a:pt x="236750" y="7430"/>
                  <a:pt x="236802" y="7625"/>
                </a:cubicBezTo>
                <a:cubicBezTo>
                  <a:pt x="236879" y="7928"/>
                  <a:pt x="236966" y="8274"/>
                  <a:pt x="237050" y="8644"/>
                </a:cubicBezTo>
                <a:cubicBezTo>
                  <a:pt x="237043" y="8668"/>
                  <a:pt x="237032" y="8689"/>
                  <a:pt x="237018" y="8710"/>
                </a:cubicBezTo>
                <a:lnTo>
                  <a:pt x="236767" y="9003"/>
                </a:lnTo>
                <a:cubicBezTo>
                  <a:pt x="236715" y="8323"/>
                  <a:pt x="236676" y="7642"/>
                  <a:pt x="236645" y="7063"/>
                </a:cubicBezTo>
                <a:close/>
                <a:moveTo>
                  <a:pt x="275938" y="7063"/>
                </a:moveTo>
                <a:cubicBezTo>
                  <a:pt x="275987" y="7241"/>
                  <a:pt x="276039" y="7423"/>
                  <a:pt x="276092" y="7625"/>
                </a:cubicBezTo>
                <a:cubicBezTo>
                  <a:pt x="276172" y="7928"/>
                  <a:pt x="276255" y="8274"/>
                  <a:pt x="276343" y="8644"/>
                </a:cubicBezTo>
                <a:cubicBezTo>
                  <a:pt x="276332" y="8664"/>
                  <a:pt x="276322" y="8689"/>
                  <a:pt x="276311" y="8710"/>
                </a:cubicBezTo>
                <a:cubicBezTo>
                  <a:pt x="276231" y="8800"/>
                  <a:pt x="276144" y="8898"/>
                  <a:pt x="276060" y="9003"/>
                </a:cubicBezTo>
                <a:cubicBezTo>
                  <a:pt x="276008" y="8323"/>
                  <a:pt x="275962" y="7639"/>
                  <a:pt x="275938" y="7063"/>
                </a:cubicBezTo>
                <a:close/>
                <a:moveTo>
                  <a:pt x="5229" y="8825"/>
                </a:moveTo>
                <a:lnTo>
                  <a:pt x="5302" y="8916"/>
                </a:lnTo>
                <a:cubicBezTo>
                  <a:pt x="5298" y="8975"/>
                  <a:pt x="5298" y="9034"/>
                  <a:pt x="5291" y="9093"/>
                </a:cubicBezTo>
                <a:lnTo>
                  <a:pt x="5229" y="8825"/>
                </a:lnTo>
                <a:close/>
                <a:moveTo>
                  <a:pt x="16502" y="7946"/>
                </a:moveTo>
                <a:cubicBezTo>
                  <a:pt x="16624" y="8152"/>
                  <a:pt x="16743" y="8361"/>
                  <a:pt x="16861" y="8577"/>
                </a:cubicBezTo>
                <a:cubicBezTo>
                  <a:pt x="16840" y="8741"/>
                  <a:pt x="16826" y="8916"/>
                  <a:pt x="16816" y="9093"/>
                </a:cubicBezTo>
                <a:cubicBezTo>
                  <a:pt x="16722" y="8675"/>
                  <a:pt x="16603" y="8302"/>
                  <a:pt x="16460" y="8044"/>
                </a:cubicBezTo>
                <a:lnTo>
                  <a:pt x="16502" y="7946"/>
                </a:lnTo>
                <a:close/>
                <a:moveTo>
                  <a:pt x="44442" y="8821"/>
                </a:moveTo>
                <a:lnTo>
                  <a:pt x="44522" y="8916"/>
                </a:lnTo>
                <a:cubicBezTo>
                  <a:pt x="44515" y="8975"/>
                  <a:pt x="44511" y="9031"/>
                  <a:pt x="44511" y="9093"/>
                </a:cubicBezTo>
                <a:cubicBezTo>
                  <a:pt x="44490" y="9003"/>
                  <a:pt x="44469" y="8909"/>
                  <a:pt x="44442" y="8821"/>
                </a:cubicBezTo>
                <a:close/>
                <a:moveTo>
                  <a:pt x="55722" y="7946"/>
                </a:moveTo>
                <a:cubicBezTo>
                  <a:pt x="55844" y="8152"/>
                  <a:pt x="55963" y="8361"/>
                  <a:pt x="56074" y="8577"/>
                </a:cubicBezTo>
                <a:cubicBezTo>
                  <a:pt x="56057" y="8741"/>
                  <a:pt x="56043" y="8916"/>
                  <a:pt x="56036" y="9093"/>
                </a:cubicBezTo>
                <a:cubicBezTo>
                  <a:pt x="55938" y="8675"/>
                  <a:pt x="55823" y="8298"/>
                  <a:pt x="55677" y="8044"/>
                </a:cubicBezTo>
                <a:cubicBezTo>
                  <a:pt x="55691" y="8009"/>
                  <a:pt x="55705" y="7977"/>
                  <a:pt x="55722" y="7946"/>
                </a:cubicBezTo>
                <a:close/>
                <a:moveTo>
                  <a:pt x="83661" y="8821"/>
                </a:moveTo>
                <a:lnTo>
                  <a:pt x="83742" y="8916"/>
                </a:lnTo>
                <a:lnTo>
                  <a:pt x="83728" y="9093"/>
                </a:lnTo>
                <a:cubicBezTo>
                  <a:pt x="83710" y="9003"/>
                  <a:pt x="83682" y="8909"/>
                  <a:pt x="83661" y="8821"/>
                </a:cubicBezTo>
                <a:close/>
                <a:moveTo>
                  <a:pt x="94938" y="7946"/>
                </a:moveTo>
                <a:cubicBezTo>
                  <a:pt x="95064" y="8152"/>
                  <a:pt x="95183" y="8361"/>
                  <a:pt x="95294" y="8577"/>
                </a:cubicBezTo>
                <a:cubicBezTo>
                  <a:pt x="95277" y="8741"/>
                  <a:pt x="95263" y="8916"/>
                  <a:pt x="95256" y="9093"/>
                </a:cubicBezTo>
                <a:cubicBezTo>
                  <a:pt x="95158" y="8675"/>
                  <a:pt x="95040" y="8298"/>
                  <a:pt x="94897" y="8044"/>
                </a:cubicBezTo>
                <a:lnTo>
                  <a:pt x="94938" y="7946"/>
                </a:lnTo>
                <a:close/>
                <a:moveTo>
                  <a:pt x="134284" y="7946"/>
                </a:moveTo>
                <a:cubicBezTo>
                  <a:pt x="134406" y="8152"/>
                  <a:pt x="134528" y="8361"/>
                  <a:pt x="134640" y="8577"/>
                </a:cubicBezTo>
                <a:cubicBezTo>
                  <a:pt x="134619" y="8748"/>
                  <a:pt x="134605" y="8923"/>
                  <a:pt x="134601" y="9093"/>
                </a:cubicBezTo>
                <a:cubicBezTo>
                  <a:pt x="134500" y="8675"/>
                  <a:pt x="134382" y="8298"/>
                  <a:pt x="134242" y="8044"/>
                </a:cubicBezTo>
                <a:lnTo>
                  <a:pt x="134284" y="7946"/>
                </a:lnTo>
                <a:close/>
                <a:moveTo>
                  <a:pt x="162220" y="8821"/>
                </a:moveTo>
                <a:lnTo>
                  <a:pt x="162300" y="8916"/>
                </a:lnTo>
                <a:cubicBezTo>
                  <a:pt x="162297" y="8975"/>
                  <a:pt x="162297" y="9038"/>
                  <a:pt x="162290" y="9093"/>
                </a:cubicBezTo>
                <a:cubicBezTo>
                  <a:pt x="162269" y="9003"/>
                  <a:pt x="162248" y="8909"/>
                  <a:pt x="162220" y="8821"/>
                </a:cubicBezTo>
                <a:close/>
                <a:moveTo>
                  <a:pt x="173500" y="7946"/>
                </a:moveTo>
                <a:cubicBezTo>
                  <a:pt x="173622" y="8152"/>
                  <a:pt x="173741" y="8361"/>
                  <a:pt x="173853" y="8577"/>
                </a:cubicBezTo>
                <a:cubicBezTo>
                  <a:pt x="173835" y="8741"/>
                  <a:pt x="173825" y="8916"/>
                  <a:pt x="173814" y="9093"/>
                </a:cubicBezTo>
                <a:cubicBezTo>
                  <a:pt x="173720" y="8675"/>
                  <a:pt x="173601" y="8302"/>
                  <a:pt x="173458" y="8044"/>
                </a:cubicBezTo>
                <a:cubicBezTo>
                  <a:pt x="173469" y="8009"/>
                  <a:pt x="173486" y="7977"/>
                  <a:pt x="173500" y="7946"/>
                </a:cubicBezTo>
                <a:close/>
                <a:moveTo>
                  <a:pt x="201440" y="8825"/>
                </a:moveTo>
                <a:lnTo>
                  <a:pt x="201520" y="8916"/>
                </a:lnTo>
                <a:cubicBezTo>
                  <a:pt x="201513" y="8975"/>
                  <a:pt x="201510" y="9034"/>
                  <a:pt x="201510" y="9093"/>
                </a:cubicBezTo>
                <a:cubicBezTo>
                  <a:pt x="201489" y="9003"/>
                  <a:pt x="201468" y="8912"/>
                  <a:pt x="201440" y="8825"/>
                </a:cubicBezTo>
                <a:close/>
                <a:moveTo>
                  <a:pt x="212717" y="7946"/>
                </a:moveTo>
                <a:cubicBezTo>
                  <a:pt x="212842" y="8152"/>
                  <a:pt x="212961" y="8361"/>
                  <a:pt x="213072" y="8577"/>
                </a:cubicBezTo>
                <a:cubicBezTo>
                  <a:pt x="213055" y="8741"/>
                  <a:pt x="213041" y="8916"/>
                  <a:pt x="213034" y="9093"/>
                </a:cubicBezTo>
                <a:cubicBezTo>
                  <a:pt x="212936" y="8675"/>
                  <a:pt x="212821" y="8298"/>
                  <a:pt x="212675" y="8044"/>
                </a:cubicBezTo>
                <a:lnTo>
                  <a:pt x="212717" y="7946"/>
                </a:lnTo>
                <a:close/>
                <a:moveTo>
                  <a:pt x="252010" y="7946"/>
                </a:moveTo>
                <a:cubicBezTo>
                  <a:pt x="252132" y="8152"/>
                  <a:pt x="252251" y="8361"/>
                  <a:pt x="252362" y="8577"/>
                </a:cubicBezTo>
                <a:cubicBezTo>
                  <a:pt x="252345" y="8741"/>
                  <a:pt x="252331" y="8916"/>
                  <a:pt x="252324" y="9093"/>
                </a:cubicBezTo>
                <a:cubicBezTo>
                  <a:pt x="252226" y="8675"/>
                  <a:pt x="252108" y="8302"/>
                  <a:pt x="251965" y="8044"/>
                </a:cubicBezTo>
                <a:lnTo>
                  <a:pt x="252010" y="7946"/>
                </a:lnTo>
                <a:close/>
                <a:moveTo>
                  <a:pt x="24954" y="7105"/>
                </a:moveTo>
                <a:lnTo>
                  <a:pt x="25187" y="7416"/>
                </a:lnTo>
                <a:cubicBezTo>
                  <a:pt x="25268" y="7649"/>
                  <a:pt x="25355" y="7921"/>
                  <a:pt x="25446" y="8225"/>
                </a:cubicBezTo>
                <a:cubicBezTo>
                  <a:pt x="25418" y="8483"/>
                  <a:pt x="25397" y="8713"/>
                  <a:pt x="25383" y="8902"/>
                </a:cubicBezTo>
                <a:lnTo>
                  <a:pt x="25254" y="9097"/>
                </a:lnTo>
                <a:cubicBezTo>
                  <a:pt x="25135" y="8598"/>
                  <a:pt x="25034" y="7894"/>
                  <a:pt x="24954" y="7105"/>
                </a:cubicBezTo>
                <a:close/>
                <a:moveTo>
                  <a:pt x="103387" y="7109"/>
                </a:moveTo>
                <a:lnTo>
                  <a:pt x="103387" y="7109"/>
                </a:lnTo>
                <a:cubicBezTo>
                  <a:pt x="103463" y="7206"/>
                  <a:pt x="103547" y="7311"/>
                  <a:pt x="103620" y="7416"/>
                </a:cubicBezTo>
                <a:cubicBezTo>
                  <a:pt x="103704" y="7656"/>
                  <a:pt x="103788" y="7921"/>
                  <a:pt x="103878" y="8225"/>
                </a:cubicBezTo>
                <a:cubicBezTo>
                  <a:pt x="103854" y="8483"/>
                  <a:pt x="103836" y="8713"/>
                  <a:pt x="103819" y="8902"/>
                </a:cubicBezTo>
                <a:lnTo>
                  <a:pt x="103686" y="9097"/>
                </a:lnTo>
                <a:cubicBezTo>
                  <a:pt x="103575" y="8598"/>
                  <a:pt x="103474" y="7894"/>
                  <a:pt x="103387" y="7109"/>
                </a:cubicBezTo>
                <a:close/>
                <a:moveTo>
                  <a:pt x="142732" y="7105"/>
                </a:moveTo>
                <a:lnTo>
                  <a:pt x="142969" y="7416"/>
                </a:lnTo>
                <a:cubicBezTo>
                  <a:pt x="143046" y="7656"/>
                  <a:pt x="143133" y="7921"/>
                  <a:pt x="143224" y="8225"/>
                </a:cubicBezTo>
                <a:cubicBezTo>
                  <a:pt x="143199" y="8483"/>
                  <a:pt x="143178" y="8713"/>
                  <a:pt x="143165" y="8902"/>
                </a:cubicBezTo>
                <a:lnTo>
                  <a:pt x="143032" y="9097"/>
                </a:lnTo>
                <a:cubicBezTo>
                  <a:pt x="142920" y="8598"/>
                  <a:pt x="142819" y="7894"/>
                  <a:pt x="142732" y="7105"/>
                </a:cubicBezTo>
                <a:close/>
                <a:moveTo>
                  <a:pt x="181948" y="7105"/>
                </a:moveTo>
                <a:lnTo>
                  <a:pt x="181948" y="7105"/>
                </a:lnTo>
                <a:cubicBezTo>
                  <a:pt x="182029" y="7206"/>
                  <a:pt x="182109" y="7311"/>
                  <a:pt x="182186" y="7416"/>
                </a:cubicBezTo>
                <a:cubicBezTo>
                  <a:pt x="182266" y="7656"/>
                  <a:pt x="182353" y="7921"/>
                  <a:pt x="182440" y="8225"/>
                </a:cubicBezTo>
                <a:cubicBezTo>
                  <a:pt x="182419" y="8483"/>
                  <a:pt x="182395" y="8713"/>
                  <a:pt x="182384" y="8902"/>
                </a:cubicBezTo>
                <a:cubicBezTo>
                  <a:pt x="182339" y="8968"/>
                  <a:pt x="182290" y="9034"/>
                  <a:pt x="182252" y="9097"/>
                </a:cubicBezTo>
                <a:cubicBezTo>
                  <a:pt x="182133" y="8598"/>
                  <a:pt x="182036" y="7894"/>
                  <a:pt x="181948" y="7105"/>
                </a:cubicBezTo>
                <a:close/>
                <a:moveTo>
                  <a:pt x="221165" y="7105"/>
                </a:moveTo>
                <a:cubicBezTo>
                  <a:pt x="221249" y="7206"/>
                  <a:pt x="221329" y="7311"/>
                  <a:pt x="221402" y="7416"/>
                </a:cubicBezTo>
                <a:cubicBezTo>
                  <a:pt x="221486" y="7649"/>
                  <a:pt x="221566" y="7921"/>
                  <a:pt x="221660" y="8221"/>
                </a:cubicBezTo>
                <a:cubicBezTo>
                  <a:pt x="221632" y="8483"/>
                  <a:pt x="221615" y="8713"/>
                  <a:pt x="221597" y="8902"/>
                </a:cubicBezTo>
                <a:lnTo>
                  <a:pt x="221468" y="9097"/>
                </a:lnTo>
                <a:cubicBezTo>
                  <a:pt x="221353" y="8598"/>
                  <a:pt x="221252" y="7894"/>
                  <a:pt x="221165" y="7105"/>
                </a:cubicBezTo>
                <a:close/>
                <a:moveTo>
                  <a:pt x="260458" y="7109"/>
                </a:moveTo>
                <a:cubicBezTo>
                  <a:pt x="260538" y="7206"/>
                  <a:pt x="260615" y="7311"/>
                  <a:pt x="260695" y="7416"/>
                </a:cubicBezTo>
                <a:cubicBezTo>
                  <a:pt x="260772" y="7656"/>
                  <a:pt x="260859" y="7921"/>
                  <a:pt x="260946" y="8225"/>
                </a:cubicBezTo>
                <a:cubicBezTo>
                  <a:pt x="260925" y="8483"/>
                  <a:pt x="260904" y="8713"/>
                  <a:pt x="260891" y="8902"/>
                </a:cubicBezTo>
                <a:lnTo>
                  <a:pt x="260761" y="9097"/>
                </a:lnTo>
                <a:cubicBezTo>
                  <a:pt x="260643" y="8598"/>
                  <a:pt x="260542" y="7894"/>
                  <a:pt x="260458" y="7109"/>
                </a:cubicBezTo>
                <a:close/>
                <a:moveTo>
                  <a:pt x="64167" y="7105"/>
                </a:moveTo>
                <a:lnTo>
                  <a:pt x="64167" y="7105"/>
                </a:lnTo>
                <a:cubicBezTo>
                  <a:pt x="64250" y="7206"/>
                  <a:pt x="64327" y="7311"/>
                  <a:pt x="64407" y="7416"/>
                </a:cubicBezTo>
                <a:cubicBezTo>
                  <a:pt x="64488" y="7649"/>
                  <a:pt x="64575" y="7921"/>
                  <a:pt x="64658" y="8221"/>
                </a:cubicBezTo>
                <a:cubicBezTo>
                  <a:pt x="64634" y="8483"/>
                  <a:pt x="64617" y="8713"/>
                  <a:pt x="64603" y="8902"/>
                </a:cubicBezTo>
                <a:cubicBezTo>
                  <a:pt x="64557" y="8964"/>
                  <a:pt x="64512" y="9034"/>
                  <a:pt x="64474" y="9104"/>
                </a:cubicBezTo>
                <a:cubicBezTo>
                  <a:pt x="64355" y="8598"/>
                  <a:pt x="64254" y="7894"/>
                  <a:pt x="64167" y="7105"/>
                </a:cubicBezTo>
                <a:close/>
                <a:moveTo>
                  <a:pt x="22543" y="7799"/>
                </a:moveTo>
                <a:cubicBezTo>
                  <a:pt x="22512" y="8249"/>
                  <a:pt x="22477" y="8713"/>
                  <a:pt x="22439" y="9174"/>
                </a:cubicBezTo>
                <a:cubicBezTo>
                  <a:pt x="22373" y="9010"/>
                  <a:pt x="22306" y="8853"/>
                  <a:pt x="22236" y="8696"/>
                </a:cubicBezTo>
                <a:cubicBezTo>
                  <a:pt x="22338" y="8382"/>
                  <a:pt x="22442" y="8082"/>
                  <a:pt x="22543" y="7799"/>
                </a:cubicBezTo>
                <a:close/>
                <a:moveTo>
                  <a:pt x="61760" y="7799"/>
                </a:moveTo>
                <a:cubicBezTo>
                  <a:pt x="61732" y="8249"/>
                  <a:pt x="61697" y="8713"/>
                  <a:pt x="61655" y="9174"/>
                </a:cubicBezTo>
                <a:cubicBezTo>
                  <a:pt x="61592" y="9010"/>
                  <a:pt x="61523" y="8853"/>
                  <a:pt x="61453" y="8696"/>
                </a:cubicBezTo>
                <a:cubicBezTo>
                  <a:pt x="61558" y="8382"/>
                  <a:pt x="61655" y="8082"/>
                  <a:pt x="61760" y="7799"/>
                </a:cubicBezTo>
                <a:close/>
                <a:moveTo>
                  <a:pt x="100976" y="7799"/>
                </a:moveTo>
                <a:cubicBezTo>
                  <a:pt x="100948" y="8249"/>
                  <a:pt x="100913" y="8713"/>
                  <a:pt x="100875" y="9174"/>
                </a:cubicBezTo>
                <a:cubicBezTo>
                  <a:pt x="100809" y="9010"/>
                  <a:pt x="100739" y="8853"/>
                  <a:pt x="100669" y="8696"/>
                </a:cubicBezTo>
                <a:cubicBezTo>
                  <a:pt x="100774" y="8382"/>
                  <a:pt x="100875" y="8082"/>
                  <a:pt x="100976" y="7799"/>
                </a:cubicBezTo>
                <a:close/>
                <a:moveTo>
                  <a:pt x="140322" y="7799"/>
                </a:moveTo>
                <a:lnTo>
                  <a:pt x="140322" y="7799"/>
                </a:lnTo>
                <a:cubicBezTo>
                  <a:pt x="140290" y="8249"/>
                  <a:pt x="140259" y="8713"/>
                  <a:pt x="140221" y="9174"/>
                </a:cubicBezTo>
                <a:cubicBezTo>
                  <a:pt x="140154" y="9010"/>
                  <a:pt x="140085" y="8853"/>
                  <a:pt x="140015" y="8696"/>
                </a:cubicBezTo>
                <a:cubicBezTo>
                  <a:pt x="140116" y="8382"/>
                  <a:pt x="140221" y="8082"/>
                  <a:pt x="140322" y="7799"/>
                </a:cubicBezTo>
                <a:close/>
                <a:moveTo>
                  <a:pt x="179538" y="7799"/>
                </a:moveTo>
                <a:lnTo>
                  <a:pt x="179538" y="7799"/>
                </a:lnTo>
                <a:cubicBezTo>
                  <a:pt x="179510" y="8249"/>
                  <a:pt x="179475" y="8713"/>
                  <a:pt x="179434" y="9174"/>
                </a:cubicBezTo>
                <a:cubicBezTo>
                  <a:pt x="179371" y="9010"/>
                  <a:pt x="179304" y="8853"/>
                  <a:pt x="179235" y="8696"/>
                </a:cubicBezTo>
                <a:cubicBezTo>
                  <a:pt x="179336" y="8382"/>
                  <a:pt x="179434" y="8082"/>
                  <a:pt x="179538" y="7799"/>
                </a:cubicBezTo>
                <a:close/>
                <a:moveTo>
                  <a:pt x="218758" y="7799"/>
                </a:moveTo>
                <a:lnTo>
                  <a:pt x="218758" y="7799"/>
                </a:lnTo>
                <a:cubicBezTo>
                  <a:pt x="218730" y="8249"/>
                  <a:pt x="218695" y="8713"/>
                  <a:pt x="218653" y="9174"/>
                </a:cubicBezTo>
                <a:cubicBezTo>
                  <a:pt x="218587" y="9010"/>
                  <a:pt x="218517" y="8853"/>
                  <a:pt x="218451" y="8696"/>
                </a:cubicBezTo>
                <a:cubicBezTo>
                  <a:pt x="218552" y="8382"/>
                  <a:pt x="218653" y="8082"/>
                  <a:pt x="218758" y="7799"/>
                </a:cubicBezTo>
                <a:close/>
                <a:moveTo>
                  <a:pt x="258048" y="7799"/>
                </a:moveTo>
                <a:lnTo>
                  <a:pt x="258048" y="7799"/>
                </a:lnTo>
                <a:cubicBezTo>
                  <a:pt x="258016" y="8249"/>
                  <a:pt x="257981" y="8713"/>
                  <a:pt x="257943" y="9174"/>
                </a:cubicBezTo>
                <a:cubicBezTo>
                  <a:pt x="257877" y="9010"/>
                  <a:pt x="257814" y="8853"/>
                  <a:pt x="257744" y="8696"/>
                </a:cubicBezTo>
                <a:cubicBezTo>
                  <a:pt x="257842" y="8382"/>
                  <a:pt x="257947" y="8082"/>
                  <a:pt x="258048" y="7799"/>
                </a:cubicBezTo>
                <a:close/>
                <a:moveTo>
                  <a:pt x="9910" y="8560"/>
                </a:moveTo>
                <a:cubicBezTo>
                  <a:pt x="10021" y="8675"/>
                  <a:pt x="10129" y="8797"/>
                  <a:pt x="10234" y="8926"/>
                </a:cubicBezTo>
                <a:cubicBezTo>
                  <a:pt x="10190" y="8901"/>
                  <a:pt x="10141" y="8888"/>
                  <a:pt x="10092" y="8888"/>
                </a:cubicBezTo>
                <a:cubicBezTo>
                  <a:pt x="10059" y="8888"/>
                  <a:pt x="10025" y="8894"/>
                  <a:pt x="9993" y="8905"/>
                </a:cubicBezTo>
                <a:cubicBezTo>
                  <a:pt x="9993" y="8905"/>
                  <a:pt x="10067" y="8971"/>
                  <a:pt x="10164" y="9209"/>
                </a:cubicBezTo>
                <a:lnTo>
                  <a:pt x="10126" y="9282"/>
                </a:lnTo>
                <a:cubicBezTo>
                  <a:pt x="10039" y="9097"/>
                  <a:pt x="9951" y="8916"/>
                  <a:pt x="9857" y="8734"/>
                </a:cubicBezTo>
                <a:lnTo>
                  <a:pt x="9910" y="8560"/>
                </a:lnTo>
                <a:close/>
                <a:moveTo>
                  <a:pt x="49126" y="8560"/>
                </a:moveTo>
                <a:cubicBezTo>
                  <a:pt x="49241" y="8678"/>
                  <a:pt x="49346" y="8800"/>
                  <a:pt x="49447" y="8926"/>
                </a:cubicBezTo>
                <a:cubicBezTo>
                  <a:pt x="49403" y="8901"/>
                  <a:pt x="49354" y="8888"/>
                  <a:pt x="49305" y="8888"/>
                </a:cubicBezTo>
                <a:cubicBezTo>
                  <a:pt x="49273" y="8888"/>
                  <a:pt x="49240" y="8894"/>
                  <a:pt x="49210" y="8905"/>
                </a:cubicBezTo>
                <a:cubicBezTo>
                  <a:pt x="49210" y="8905"/>
                  <a:pt x="49286" y="8971"/>
                  <a:pt x="49377" y="9209"/>
                </a:cubicBezTo>
                <a:lnTo>
                  <a:pt x="49339" y="9282"/>
                </a:lnTo>
                <a:cubicBezTo>
                  <a:pt x="49255" y="9097"/>
                  <a:pt x="49168" y="8916"/>
                  <a:pt x="49077" y="8734"/>
                </a:cubicBezTo>
                <a:cubicBezTo>
                  <a:pt x="49095" y="8675"/>
                  <a:pt x="49112" y="8619"/>
                  <a:pt x="49126" y="8560"/>
                </a:cubicBezTo>
                <a:close/>
                <a:moveTo>
                  <a:pt x="88346" y="8560"/>
                </a:moveTo>
                <a:cubicBezTo>
                  <a:pt x="88458" y="8678"/>
                  <a:pt x="88566" y="8800"/>
                  <a:pt x="88667" y="8926"/>
                </a:cubicBezTo>
                <a:cubicBezTo>
                  <a:pt x="88623" y="8901"/>
                  <a:pt x="88574" y="8888"/>
                  <a:pt x="88524" y="8888"/>
                </a:cubicBezTo>
                <a:cubicBezTo>
                  <a:pt x="88491" y="8888"/>
                  <a:pt x="88458" y="8894"/>
                  <a:pt x="88426" y="8905"/>
                </a:cubicBezTo>
                <a:cubicBezTo>
                  <a:pt x="88426" y="8905"/>
                  <a:pt x="88503" y="8971"/>
                  <a:pt x="88597" y="9209"/>
                </a:cubicBezTo>
                <a:lnTo>
                  <a:pt x="88559" y="9282"/>
                </a:lnTo>
                <a:cubicBezTo>
                  <a:pt x="88475" y="9097"/>
                  <a:pt x="88388" y="8916"/>
                  <a:pt x="88294" y="8734"/>
                </a:cubicBezTo>
                <a:lnTo>
                  <a:pt x="88346" y="8560"/>
                </a:lnTo>
                <a:close/>
                <a:moveTo>
                  <a:pt x="127691" y="8560"/>
                </a:moveTo>
                <a:cubicBezTo>
                  <a:pt x="127800" y="8675"/>
                  <a:pt x="127908" y="8797"/>
                  <a:pt x="128012" y="8926"/>
                </a:cubicBezTo>
                <a:cubicBezTo>
                  <a:pt x="127968" y="8901"/>
                  <a:pt x="127919" y="8888"/>
                  <a:pt x="127870" y="8888"/>
                </a:cubicBezTo>
                <a:cubicBezTo>
                  <a:pt x="127837" y="8888"/>
                  <a:pt x="127804" y="8894"/>
                  <a:pt x="127772" y="8905"/>
                </a:cubicBezTo>
                <a:cubicBezTo>
                  <a:pt x="127772" y="8905"/>
                  <a:pt x="127848" y="8971"/>
                  <a:pt x="127943" y="9209"/>
                </a:cubicBezTo>
                <a:lnTo>
                  <a:pt x="127904" y="9282"/>
                </a:lnTo>
                <a:cubicBezTo>
                  <a:pt x="127817" y="9097"/>
                  <a:pt x="127730" y="8916"/>
                  <a:pt x="127639" y="8734"/>
                </a:cubicBezTo>
                <a:lnTo>
                  <a:pt x="127691" y="8560"/>
                </a:lnTo>
                <a:close/>
                <a:moveTo>
                  <a:pt x="166908" y="8560"/>
                </a:moveTo>
                <a:cubicBezTo>
                  <a:pt x="167019" y="8675"/>
                  <a:pt x="167124" y="8797"/>
                  <a:pt x="167229" y="8926"/>
                </a:cubicBezTo>
                <a:cubicBezTo>
                  <a:pt x="167184" y="8902"/>
                  <a:pt x="167133" y="8889"/>
                  <a:pt x="167083" y="8889"/>
                </a:cubicBezTo>
                <a:cubicBezTo>
                  <a:pt x="167052" y="8889"/>
                  <a:pt x="167021" y="8894"/>
                  <a:pt x="166992" y="8905"/>
                </a:cubicBezTo>
                <a:cubicBezTo>
                  <a:pt x="166992" y="8905"/>
                  <a:pt x="167065" y="8971"/>
                  <a:pt x="167159" y="9209"/>
                </a:cubicBezTo>
                <a:lnTo>
                  <a:pt x="167117" y="9282"/>
                </a:lnTo>
                <a:cubicBezTo>
                  <a:pt x="167037" y="9097"/>
                  <a:pt x="166950" y="8916"/>
                  <a:pt x="166856" y="8734"/>
                </a:cubicBezTo>
                <a:lnTo>
                  <a:pt x="166908" y="8560"/>
                </a:lnTo>
                <a:close/>
                <a:moveTo>
                  <a:pt x="206124" y="8560"/>
                </a:moveTo>
                <a:cubicBezTo>
                  <a:pt x="206239" y="8678"/>
                  <a:pt x="206344" y="8800"/>
                  <a:pt x="206445" y="8926"/>
                </a:cubicBezTo>
                <a:cubicBezTo>
                  <a:pt x="206401" y="8901"/>
                  <a:pt x="206352" y="8888"/>
                  <a:pt x="206303" y="8888"/>
                </a:cubicBezTo>
                <a:cubicBezTo>
                  <a:pt x="206270" y="8888"/>
                  <a:pt x="206237" y="8894"/>
                  <a:pt x="206204" y="8905"/>
                </a:cubicBezTo>
                <a:cubicBezTo>
                  <a:pt x="206204" y="8905"/>
                  <a:pt x="206285" y="8971"/>
                  <a:pt x="206375" y="9209"/>
                </a:cubicBezTo>
                <a:lnTo>
                  <a:pt x="206337" y="9282"/>
                </a:lnTo>
                <a:cubicBezTo>
                  <a:pt x="206253" y="9097"/>
                  <a:pt x="206166" y="8916"/>
                  <a:pt x="206072" y="8734"/>
                </a:cubicBezTo>
                <a:lnTo>
                  <a:pt x="206124" y="8560"/>
                </a:lnTo>
                <a:close/>
                <a:moveTo>
                  <a:pt x="245417" y="8560"/>
                </a:moveTo>
                <a:cubicBezTo>
                  <a:pt x="245529" y="8678"/>
                  <a:pt x="245637" y="8800"/>
                  <a:pt x="245735" y="8926"/>
                </a:cubicBezTo>
                <a:cubicBezTo>
                  <a:pt x="245692" y="8902"/>
                  <a:pt x="245642" y="8889"/>
                  <a:pt x="245593" y="8889"/>
                </a:cubicBezTo>
                <a:cubicBezTo>
                  <a:pt x="245562" y="8889"/>
                  <a:pt x="245531" y="8894"/>
                  <a:pt x="245501" y="8905"/>
                </a:cubicBezTo>
                <a:cubicBezTo>
                  <a:pt x="245501" y="8905"/>
                  <a:pt x="245574" y="8971"/>
                  <a:pt x="245665" y="9209"/>
                </a:cubicBezTo>
                <a:cubicBezTo>
                  <a:pt x="245651" y="9230"/>
                  <a:pt x="245641" y="9254"/>
                  <a:pt x="245630" y="9282"/>
                </a:cubicBezTo>
                <a:cubicBezTo>
                  <a:pt x="245543" y="9097"/>
                  <a:pt x="245456" y="8916"/>
                  <a:pt x="245365" y="8734"/>
                </a:cubicBezTo>
                <a:lnTo>
                  <a:pt x="245417" y="8560"/>
                </a:lnTo>
                <a:close/>
                <a:moveTo>
                  <a:pt x="147654" y="7737"/>
                </a:moveTo>
                <a:cubicBezTo>
                  <a:pt x="147650" y="7796"/>
                  <a:pt x="147650" y="7852"/>
                  <a:pt x="147647" y="7911"/>
                </a:cubicBezTo>
                <a:cubicBezTo>
                  <a:pt x="147458" y="8351"/>
                  <a:pt x="147280" y="8828"/>
                  <a:pt x="147110" y="9327"/>
                </a:cubicBezTo>
                <a:cubicBezTo>
                  <a:pt x="147099" y="9135"/>
                  <a:pt x="147092" y="8989"/>
                  <a:pt x="147092" y="8902"/>
                </a:cubicBezTo>
                <a:cubicBezTo>
                  <a:pt x="147389" y="8089"/>
                  <a:pt x="147584" y="7810"/>
                  <a:pt x="147654" y="7737"/>
                </a:cubicBezTo>
                <a:close/>
                <a:moveTo>
                  <a:pt x="186870" y="7737"/>
                </a:moveTo>
                <a:cubicBezTo>
                  <a:pt x="186870" y="7796"/>
                  <a:pt x="186867" y="7852"/>
                  <a:pt x="186863" y="7911"/>
                </a:cubicBezTo>
                <a:cubicBezTo>
                  <a:pt x="186671" y="8351"/>
                  <a:pt x="186493" y="8828"/>
                  <a:pt x="186322" y="9327"/>
                </a:cubicBezTo>
                <a:cubicBezTo>
                  <a:pt x="186315" y="9135"/>
                  <a:pt x="186312" y="8989"/>
                  <a:pt x="186305" y="8902"/>
                </a:cubicBezTo>
                <a:cubicBezTo>
                  <a:pt x="186608" y="8089"/>
                  <a:pt x="186804" y="7810"/>
                  <a:pt x="186870" y="7737"/>
                </a:cubicBezTo>
                <a:close/>
                <a:moveTo>
                  <a:pt x="226087" y="7737"/>
                </a:moveTo>
                <a:cubicBezTo>
                  <a:pt x="226087" y="7796"/>
                  <a:pt x="226083" y="7852"/>
                  <a:pt x="226080" y="7911"/>
                </a:cubicBezTo>
                <a:cubicBezTo>
                  <a:pt x="225891" y="8351"/>
                  <a:pt x="225713" y="8828"/>
                  <a:pt x="225542" y="9327"/>
                </a:cubicBezTo>
                <a:cubicBezTo>
                  <a:pt x="225535" y="9135"/>
                  <a:pt x="225528" y="8989"/>
                  <a:pt x="225525" y="8902"/>
                </a:cubicBezTo>
                <a:cubicBezTo>
                  <a:pt x="225821" y="8089"/>
                  <a:pt x="226024" y="7810"/>
                  <a:pt x="226087" y="7737"/>
                </a:cubicBezTo>
                <a:close/>
                <a:moveTo>
                  <a:pt x="29875" y="7737"/>
                </a:moveTo>
                <a:lnTo>
                  <a:pt x="29875" y="7737"/>
                </a:lnTo>
                <a:cubicBezTo>
                  <a:pt x="29872" y="7796"/>
                  <a:pt x="29868" y="7852"/>
                  <a:pt x="29868" y="7911"/>
                </a:cubicBezTo>
                <a:cubicBezTo>
                  <a:pt x="29680" y="8354"/>
                  <a:pt x="29502" y="8828"/>
                  <a:pt x="29331" y="9331"/>
                </a:cubicBezTo>
                <a:cubicBezTo>
                  <a:pt x="29321" y="9139"/>
                  <a:pt x="29314" y="8989"/>
                  <a:pt x="29314" y="8902"/>
                </a:cubicBezTo>
                <a:cubicBezTo>
                  <a:pt x="29610" y="8092"/>
                  <a:pt x="29806" y="7813"/>
                  <a:pt x="29875" y="7737"/>
                </a:cubicBezTo>
                <a:close/>
                <a:moveTo>
                  <a:pt x="29492" y="6669"/>
                </a:moveTo>
                <a:cubicBezTo>
                  <a:pt x="29593" y="6868"/>
                  <a:pt x="29690" y="7067"/>
                  <a:pt x="29781" y="7273"/>
                </a:cubicBezTo>
                <a:lnTo>
                  <a:pt x="29739" y="7280"/>
                </a:lnTo>
                <a:cubicBezTo>
                  <a:pt x="29739" y="7280"/>
                  <a:pt x="29802" y="7332"/>
                  <a:pt x="29886" y="7510"/>
                </a:cubicBezTo>
                <a:cubicBezTo>
                  <a:pt x="29879" y="7580"/>
                  <a:pt x="29875" y="7656"/>
                  <a:pt x="29875" y="7733"/>
                </a:cubicBezTo>
                <a:cubicBezTo>
                  <a:pt x="29760" y="7848"/>
                  <a:pt x="29282" y="8364"/>
                  <a:pt x="28773" y="9393"/>
                </a:cubicBezTo>
                <a:lnTo>
                  <a:pt x="28707" y="9250"/>
                </a:lnTo>
                <a:cubicBezTo>
                  <a:pt x="28955" y="8295"/>
                  <a:pt x="29227" y="7433"/>
                  <a:pt x="29492" y="6669"/>
                </a:cubicBezTo>
                <a:close/>
                <a:moveTo>
                  <a:pt x="68712" y="6669"/>
                </a:moveTo>
                <a:cubicBezTo>
                  <a:pt x="68806" y="6865"/>
                  <a:pt x="68907" y="7067"/>
                  <a:pt x="68998" y="7269"/>
                </a:cubicBezTo>
                <a:lnTo>
                  <a:pt x="68956" y="7280"/>
                </a:lnTo>
                <a:cubicBezTo>
                  <a:pt x="68956" y="7280"/>
                  <a:pt x="69015" y="7332"/>
                  <a:pt x="69102" y="7510"/>
                </a:cubicBezTo>
                <a:cubicBezTo>
                  <a:pt x="69099" y="7580"/>
                  <a:pt x="69092" y="7653"/>
                  <a:pt x="69092" y="7733"/>
                </a:cubicBezTo>
                <a:cubicBezTo>
                  <a:pt x="69092" y="7733"/>
                  <a:pt x="69092" y="7733"/>
                  <a:pt x="69092" y="7733"/>
                </a:cubicBezTo>
                <a:lnTo>
                  <a:pt x="69092" y="7733"/>
                </a:lnTo>
                <a:cubicBezTo>
                  <a:pt x="69092" y="7796"/>
                  <a:pt x="69085" y="7852"/>
                  <a:pt x="69081" y="7911"/>
                </a:cubicBezTo>
                <a:cubicBezTo>
                  <a:pt x="68893" y="8351"/>
                  <a:pt x="68715" y="8828"/>
                  <a:pt x="68544" y="9327"/>
                </a:cubicBezTo>
                <a:cubicBezTo>
                  <a:pt x="68537" y="9135"/>
                  <a:pt x="68534" y="8989"/>
                  <a:pt x="68527" y="8902"/>
                </a:cubicBezTo>
                <a:cubicBezTo>
                  <a:pt x="68830" y="8089"/>
                  <a:pt x="69026" y="7810"/>
                  <a:pt x="69092" y="7733"/>
                </a:cubicBezTo>
                <a:lnTo>
                  <a:pt x="69092" y="7733"/>
                </a:lnTo>
                <a:cubicBezTo>
                  <a:pt x="68980" y="7845"/>
                  <a:pt x="68502" y="8364"/>
                  <a:pt x="67993" y="9393"/>
                </a:cubicBezTo>
                <a:cubicBezTo>
                  <a:pt x="67969" y="9345"/>
                  <a:pt x="67948" y="9299"/>
                  <a:pt x="67923" y="9250"/>
                </a:cubicBezTo>
                <a:cubicBezTo>
                  <a:pt x="68174" y="8295"/>
                  <a:pt x="68446" y="7433"/>
                  <a:pt x="68712" y="6669"/>
                </a:cubicBezTo>
                <a:close/>
                <a:moveTo>
                  <a:pt x="107925" y="6669"/>
                </a:moveTo>
                <a:cubicBezTo>
                  <a:pt x="108026" y="6865"/>
                  <a:pt x="108123" y="7067"/>
                  <a:pt x="108218" y="7269"/>
                </a:cubicBezTo>
                <a:lnTo>
                  <a:pt x="108176" y="7280"/>
                </a:lnTo>
                <a:cubicBezTo>
                  <a:pt x="108176" y="7280"/>
                  <a:pt x="108235" y="7332"/>
                  <a:pt x="108319" y="7510"/>
                </a:cubicBezTo>
                <a:cubicBezTo>
                  <a:pt x="108319" y="7580"/>
                  <a:pt x="108315" y="7653"/>
                  <a:pt x="108308" y="7733"/>
                </a:cubicBezTo>
                <a:cubicBezTo>
                  <a:pt x="108308" y="7733"/>
                  <a:pt x="108308" y="7733"/>
                  <a:pt x="108308" y="7733"/>
                </a:cubicBezTo>
                <a:lnTo>
                  <a:pt x="108308" y="7733"/>
                </a:lnTo>
                <a:cubicBezTo>
                  <a:pt x="108305" y="7796"/>
                  <a:pt x="108305" y="7852"/>
                  <a:pt x="108301" y="7911"/>
                </a:cubicBezTo>
                <a:cubicBezTo>
                  <a:pt x="108113" y="8351"/>
                  <a:pt x="107935" y="8828"/>
                  <a:pt x="107764" y="9327"/>
                </a:cubicBezTo>
                <a:cubicBezTo>
                  <a:pt x="107754" y="9135"/>
                  <a:pt x="107750" y="8989"/>
                  <a:pt x="107747" y="8902"/>
                </a:cubicBezTo>
                <a:cubicBezTo>
                  <a:pt x="108043" y="8089"/>
                  <a:pt x="108242" y="7810"/>
                  <a:pt x="108308" y="7733"/>
                </a:cubicBezTo>
                <a:lnTo>
                  <a:pt x="108308" y="7733"/>
                </a:lnTo>
                <a:cubicBezTo>
                  <a:pt x="108200" y="7845"/>
                  <a:pt x="107715" y="8364"/>
                  <a:pt x="107209" y="9393"/>
                </a:cubicBezTo>
                <a:cubicBezTo>
                  <a:pt x="107189" y="9341"/>
                  <a:pt x="107164" y="9299"/>
                  <a:pt x="107140" y="9250"/>
                </a:cubicBezTo>
                <a:cubicBezTo>
                  <a:pt x="107391" y="8295"/>
                  <a:pt x="107659" y="7433"/>
                  <a:pt x="107925" y="6669"/>
                </a:cubicBezTo>
                <a:close/>
                <a:moveTo>
                  <a:pt x="147270" y="6669"/>
                </a:moveTo>
                <a:cubicBezTo>
                  <a:pt x="147371" y="6865"/>
                  <a:pt x="147469" y="7067"/>
                  <a:pt x="147563" y="7269"/>
                </a:cubicBezTo>
                <a:lnTo>
                  <a:pt x="147518" y="7280"/>
                </a:lnTo>
                <a:cubicBezTo>
                  <a:pt x="147518" y="7280"/>
                  <a:pt x="147580" y="7332"/>
                  <a:pt x="147664" y="7510"/>
                </a:cubicBezTo>
                <a:cubicBezTo>
                  <a:pt x="147661" y="7580"/>
                  <a:pt x="147661" y="7653"/>
                  <a:pt x="147654" y="7733"/>
                </a:cubicBezTo>
                <a:cubicBezTo>
                  <a:pt x="147542" y="7845"/>
                  <a:pt x="147061" y="8364"/>
                  <a:pt x="146551" y="9393"/>
                </a:cubicBezTo>
                <a:lnTo>
                  <a:pt x="146485" y="9250"/>
                </a:lnTo>
                <a:cubicBezTo>
                  <a:pt x="146733" y="8295"/>
                  <a:pt x="147005" y="7433"/>
                  <a:pt x="147270" y="6669"/>
                </a:cubicBezTo>
                <a:close/>
                <a:moveTo>
                  <a:pt x="186490" y="6669"/>
                </a:moveTo>
                <a:cubicBezTo>
                  <a:pt x="186591" y="6868"/>
                  <a:pt x="186689" y="7067"/>
                  <a:pt x="186779" y="7269"/>
                </a:cubicBezTo>
                <a:lnTo>
                  <a:pt x="186738" y="7280"/>
                </a:lnTo>
                <a:cubicBezTo>
                  <a:pt x="186738" y="7280"/>
                  <a:pt x="186800" y="7332"/>
                  <a:pt x="186884" y="7510"/>
                </a:cubicBezTo>
                <a:lnTo>
                  <a:pt x="186870" y="7733"/>
                </a:lnTo>
                <a:cubicBezTo>
                  <a:pt x="186762" y="7845"/>
                  <a:pt x="186281" y="8364"/>
                  <a:pt x="185771" y="9393"/>
                </a:cubicBezTo>
                <a:cubicBezTo>
                  <a:pt x="185750" y="9345"/>
                  <a:pt x="185726" y="9299"/>
                  <a:pt x="185702" y="9250"/>
                </a:cubicBezTo>
                <a:cubicBezTo>
                  <a:pt x="185953" y="8295"/>
                  <a:pt x="186225" y="7433"/>
                  <a:pt x="186490" y="6669"/>
                </a:cubicBezTo>
                <a:close/>
                <a:moveTo>
                  <a:pt x="225703" y="6669"/>
                </a:moveTo>
                <a:cubicBezTo>
                  <a:pt x="225804" y="6865"/>
                  <a:pt x="225902" y="7067"/>
                  <a:pt x="225996" y="7269"/>
                </a:cubicBezTo>
                <a:lnTo>
                  <a:pt x="225954" y="7280"/>
                </a:lnTo>
                <a:cubicBezTo>
                  <a:pt x="225954" y="7280"/>
                  <a:pt x="226013" y="7332"/>
                  <a:pt x="226097" y="7510"/>
                </a:cubicBezTo>
                <a:cubicBezTo>
                  <a:pt x="226097" y="7580"/>
                  <a:pt x="226093" y="7653"/>
                  <a:pt x="226087" y="7733"/>
                </a:cubicBezTo>
                <a:cubicBezTo>
                  <a:pt x="225975" y="7845"/>
                  <a:pt x="225494" y="8364"/>
                  <a:pt x="224988" y="9393"/>
                </a:cubicBezTo>
                <a:lnTo>
                  <a:pt x="224918" y="9250"/>
                </a:lnTo>
                <a:cubicBezTo>
                  <a:pt x="225169" y="8295"/>
                  <a:pt x="225438" y="7433"/>
                  <a:pt x="225703" y="6669"/>
                </a:cubicBezTo>
                <a:close/>
                <a:moveTo>
                  <a:pt x="264996" y="6669"/>
                </a:moveTo>
                <a:cubicBezTo>
                  <a:pt x="265101" y="6868"/>
                  <a:pt x="265195" y="7067"/>
                  <a:pt x="265285" y="7269"/>
                </a:cubicBezTo>
                <a:lnTo>
                  <a:pt x="265247" y="7280"/>
                </a:lnTo>
                <a:cubicBezTo>
                  <a:pt x="265247" y="7280"/>
                  <a:pt x="265306" y="7332"/>
                  <a:pt x="265390" y="7510"/>
                </a:cubicBezTo>
                <a:cubicBezTo>
                  <a:pt x="265387" y="7580"/>
                  <a:pt x="265383" y="7656"/>
                  <a:pt x="265383" y="7733"/>
                </a:cubicBezTo>
                <a:cubicBezTo>
                  <a:pt x="265383" y="7733"/>
                  <a:pt x="265383" y="7733"/>
                  <a:pt x="265383" y="7733"/>
                </a:cubicBezTo>
                <a:lnTo>
                  <a:pt x="265383" y="7733"/>
                </a:lnTo>
                <a:cubicBezTo>
                  <a:pt x="265376" y="7796"/>
                  <a:pt x="265373" y="7852"/>
                  <a:pt x="265373" y="7911"/>
                </a:cubicBezTo>
                <a:cubicBezTo>
                  <a:pt x="265184" y="8354"/>
                  <a:pt x="265003" y="8828"/>
                  <a:pt x="264832" y="9334"/>
                </a:cubicBezTo>
                <a:cubicBezTo>
                  <a:pt x="264825" y="9139"/>
                  <a:pt x="264818" y="8989"/>
                  <a:pt x="264815" y="8902"/>
                </a:cubicBezTo>
                <a:cubicBezTo>
                  <a:pt x="265115" y="8092"/>
                  <a:pt x="265313" y="7813"/>
                  <a:pt x="265383" y="7733"/>
                </a:cubicBezTo>
                <a:lnTo>
                  <a:pt x="265383" y="7733"/>
                </a:lnTo>
                <a:cubicBezTo>
                  <a:pt x="265268" y="7845"/>
                  <a:pt x="264787" y="8364"/>
                  <a:pt x="264277" y="9393"/>
                </a:cubicBezTo>
                <a:cubicBezTo>
                  <a:pt x="264257" y="9345"/>
                  <a:pt x="264236" y="9299"/>
                  <a:pt x="264208" y="9250"/>
                </a:cubicBezTo>
                <a:cubicBezTo>
                  <a:pt x="264462" y="8295"/>
                  <a:pt x="264731" y="7433"/>
                  <a:pt x="264996" y="6669"/>
                </a:cubicBezTo>
                <a:close/>
                <a:moveTo>
                  <a:pt x="277829" y="6108"/>
                </a:moveTo>
                <a:lnTo>
                  <a:pt x="277829" y="6108"/>
                </a:lnTo>
                <a:cubicBezTo>
                  <a:pt x="278003" y="6481"/>
                  <a:pt x="278240" y="7001"/>
                  <a:pt x="278491" y="7646"/>
                </a:cubicBezTo>
                <a:cubicBezTo>
                  <a:pt x="278376" y="8654"/>
                  <a:pt x="278327" y="9453"/>
                  <a:pt x="278327" y="9498"/>
                </a:cubicBezTo>
                <a:lnTo>
                  <a:pt x="278317" y="9488"/>
                </a:lnTo>
                <a:cubicBezTo>
                  <a:pt x="278212" y="9104"/>
                  <a:pt x="278132" y="8717"/>
                  <a:pt x="278083" y="8326"/>
                </a:cubicBezTo>
                <a:cubicBezTo>
                  <a:pt x="278177" y="8131"/>
                  <a:pt x="278240" y="8023"/>
                  <a:pt x="278240" y="8023"/>
                </a:cubicBezTo>
                <a:lnTo>
                  <a:pt x="278240" y="8023"/>
                </a:lnTo>
                <a:lnTo>
                  <a:pt x="278062" y="8204"/>
                </a:lnTo>
                <a:cubicBezTo>
                  <a:pt x="277975" y="7594"/>
                  <a:pt x="277895" y="6865"/>
                  <a:pt x="277829" y="6108"/>
                </a:cubicBezTo>
                <a:close/>
                <a:moveTo>
                  <a:pt x="3310" y="6551"/>
                </a:moveTo>
                <a:cubicBezTo>
                  <a:pt x="3485" y="6934"/>
                  <a:pt x="3683" y="7416"/>
                  <a:pt x="3893" y="7977"/>
                </a:cubicBezTo>
                <a:cubicBezTo>
                  <a:pt x="3802" y="8853"/>
                  <a:pt x="3767" y="9509"/>
                  <a:pt x="3767" y="9509"/>
                </a:cubicBezTo>
                <a:cubicBezTo>
                  <a:pt x="3579" y="8912"/>
                  <a:pt x="3425" y="7792"/>
                  <a:pt x="3310" y="6551"/>
                </a:cubicBezTo>
                <a:close/>
                <a:moveTo>
                  <a:pt x="34152" y="8309"/>
                </a:moveTo>
                <a:lnTo>
                  <a:pt x="34152" y="8309"/>
                </a:lnTo>
                <a:cubicBezTo>
                  <a:pt x="34124" y="8724"/>
                  <a:pt x="34089" y="9139"/>
                  <a:pt x="34047" y="9529"/>
                </a:cubicBezTo>
                <a:lnTo>
                  <a:pt x="34009" y="9620"/>
                </a:lnTo>
                <a:cubicBezTo>
                  <a:pt x="33942" y="9505"/>
                  <a:pt x="33880" y="9393"/>
                  <a:pt x="33817" y="9296"/>
                </a:cubicBezTo>
                <a:cubicBezTo>
                  <a:pt x="33939" y="8888"/>
                  <a:pt x="34058" y="8567"/>
                  <a:pt x="34152" y="8309"/>
                </a:cubicBezTo>
                <a:close/>
                <a:moveTo>
                  <a:pt x="73372" y="8309"/>
                </a:moveTo>
                <a:lnTo>
                  <a:pt x="73372" y="8309"/>
                </a:lnTo>
                <a:cubicBezTo>
                  <a:pt x="73340" y="8724"/>
                  <a:pt x="73305" y="9139"/>
                  <a:pt x="73264" y="9529"/>
                </a:cubicBezTo>
                <a:cubicBezTo>
                  <a:pt x="73253" y="9561"/>
                  <a:pt x="73243" y="9592"/>
                  <a:pt x="73229" y="9620"/>
                </a:cubicBezTo>
                <a:cubicBezTo>
                  <a:pt x="73162" y="9502"/>
                  <a:pt x="73100" y="9393"/>
                  <a:pt x="73033" y="9292"/>
                </a:cubicBezTo>
                <a:cubicBezTo>
                  <a:pt x="73159" y="8888"/>
                  <a:pt x="73270" y="8567"/>
                  <a:pt x="73372" y="8309"/>
                </a:cubicBezTo>
                <a:close/>
                <a:moveTo>
                  <a:pt x="112592" y="8309"/>
                </a:moveTo>
                <a:lnTo>
                  <a:pt x="112592" y="8309"/>
                </a:lnTo>
                <a:cubicBezTo>
                  <a:pt x="112557" y="8724"/>
                  <a:pt x="112522" y="9139"/>
                  <a:pt x="112480" y="9529"/>
                </a:cubicBezTo>
                <a:lnTo>
                  <a:pt x="112445" y="9620"/>
                </a:lnTo>
                <a:lnTo>
                  <a:pt x="112250" y="9292"/>
                </a:lnTo>
                <a:cubicBezTo>
                  <a:pt x="112375" y="8888"/>
                  <a:pt x="112490" y="8567"/>
                  <a:pt x="112592" y="8309"/>
                </a:cubicBezTo>
                <a:close/>
                <a:moveTo>
                  <a:pt x="151930" y="8309"/>
                </a:moveTo>
                <a:lnTo>
                  <a:pt x="151930" y="8309"/>
                </a:lnTo>
                <a:cubicBezTo>
                  <a:pt x="151902" y="8724"/>
                  <a:pt x="151867" y="9139"/>
                  <a:pt x="151825" y="9529"/>
                </a:cubicBezTo>
                <a:lnTo>
                  <a:pt x="151787" y="9620"/>
                </a:lnTo>
                <a:cubicBezTo>
                  <a:pt x="151721" y="9502"/>
                  <a:pt x="151658" y="9393"/>
                  <a:pt x="151595" y="9292"/>
                </a:cubicBezTo>
                <a:cubicBezTo>
                  <a:pt x="151721" y="8888"/>
                  <a:pt x="151836" y="8567"/>
                  <a:pt x="151930" y="8309"/>
                </a:cubicBezTo>
                <a:close/>
                <a:moveTo>
                  <a:pt x="191150" y="8309"/>
                </a:moveTo>
                <a:lnTo>
                  <a:pt x="191150" y="8309"/>
                </a:lnTo>
                <a:cubicBezTo>
                  <a:pt x="191119" y="8724"/>
                  <a:pt x="191087" y="9139"/>
                  <a:pt x="191045" y="9529"/>
                </a:cubicBezTo>
                <a:lnTo>
                  <a:pt x="191007" y="9620"/>
                </a:lnTo>
                <a:cubicBezTo>
                  <a:pt x="190941" y="9505"/>
                  <a:pt x="190878" y="9393"/>
                  <a:pt x="190815" y="9296"/>
                </a:cubicBezTo>
                <a:cubicBezTo>
                  <a:pt x="190937" y="8888"/>
                  <a:pt x="191052" y="8567"/>
                  <a:pt x="191150" y="8309"/>
                </a:cubicBezTo>
                <a:close/>
                <a:moveTo>
                  <a:pt x="230370" y="8309"/>
                </a:moveTo>
                <a:cubicBezTo>
                  <a:pt x="230338" y="8724"/>
                  <a:pt x="230300" y="9139"/>
                  <a:pt x="230262" y="9529"/>
                </a:cubicBezTo>
                <a:lnTo>
                  <a:pt x="230227" y="9620"/>
                </a:lnTo>
                <a:cubicBezTo>
                  <a:pt x="230157" y="9502"/>
                  <a:pt x="230094" y="9393"/>
                  <a:pt x="230028" y="9292"/>
                </a:cubicBezTo>
                <a:cubicBezTo>
                  <a:pt x="230157" y="8888"/>
                  <a:pt x="230269" y="8567"/>
                  <a:pt x="230370" y="8309"/>
                </a:cubicBezTo>
                <a:close/>
                <a:moveTo>
                  <a:pt x="269660" y="8309"/>
                </a:moveTo>
                <a:cubicBezTo>
                  <a:pt x="269628" y="8724"/>
                  <a:pt x="269593" y="9139"/>
                  <a:pt x="269555" y="9529"/>
                </a:cubicBezTo>
                <a:lnTo>
                  <a:pt x="269517" y="9620"/>
                </a:lnTo>
                <a:cubicBezTo>
                  <a:pt x="269450" y="9505"/>
                  <a:pt x="269384" y="9393"/>
                  <a:pt x="269325" y="9296"/>
                </a:cubicBezTo>
                <a:cubicBezTo>
                  <a:pt x="269447" y="8888"/>
                  <a:pt x="269558" y="8567"/>
                  <a:pt x="269660" y="8309"/>
                </a:cubicBezTo>
                <a:close/>
                <a:moveTo>
                  <a:pt x="14329" y="9652"/>
                </a:moveTo>
                <a:lnTo>
                  <a:pt x="14329" y="9652"/>
                </a:lnTo>
                <a:cubicBezTo>
                  <a:pt x="14332" y="9655"/>
                  <a:pt x="14332" y="9666"/>
                  <a:pt x="14336" y="9669"/>
                </a:cubicBezTo>
                <a:lnTo>
                  <a:pt x="14332" y="9672"/>
                </a:lnTo>
                <a:cubicBezTo>
                  <a:pt x="14332" y="9666"/>
                  <a:pt x="14332" y="9659"/>
                  <a:pt x="14329" y="9652"/>
                </a:cubicBezTo>
                <a:close/>
                <a:moveTo>
                  <a:pt x="92764" y="9656"/>
                </a:moveTo>
                <a:lnTo>
                  <a:pt x="92769" y="9669"/>
                </a:lnTo>
                <a:lnTo>
                  <a:pt x="92769" y="9672"/>
                </a:lnTo>
                <a:cubicBezTo>
                  <a:pt x="92766" y="9668"/>
                  <a:pt x="92766" y="9661"/>
                  <a:pt x="92764" y="9656"/>
                </a:cubicBezTo>
                <a:close/>
                <a:moveTo>
                  <a:pt x="132107" y="9652"/>
                </a:moveTo>
                <a:cubicBezTo>
                  <a:pt x="132111" y="9655"/>
                  <a:pt x="132111" y="9666"/>
                  <a:pt x="132114" y="9669"/>
                </a:cubicBezTo>
                <a:lnTo>
                  <a:pt x="132114" y="9672"/>
                </a:lnTo>
                <a:lnTo>
                  <a:pt x="132107" y="9652"/>
                </a:lnTo>
                <a:close/>
                <a:moveTo>
                  <a:pt x="171327" y="9652"/>
                </a:moveTo>
                <a:lnTo>
                  <a:pt x="171327" y="9652"/>
                </a:lnTo>
                <a:cubicBezTo>
                  <a:pt x="171327" y="9659"/>
                  <a:pt x="171331" y="9666"/>
                  <a:pt x="171334" y="9669"/>
                </a:cubicBezTo>
                <a:lnTo>
                  <a:pt x="171331" y="9672"/>
                </a:lnTo>
                <a:cubicBezTo>
                  <a:pt x="171331" y="9666"/>
                  <a:pt x="171327" y="9662"/>
                  <a:pt x="171327" y="9652"/>
                </a:cubicBezTo>
                <a:close/>
                <a:moveTo>
                  <a:pt x="249834" y="9650"/>
                </a:moveTo>
                <a:cubicBezTo>
                  <a:pt x="249834" y="9650"/>
                  <a:pt x="249838" y="9666"/>
                  <a:pt x="249844" y="9669"/>
                </a:cubicBezTo>
                <a:lnTo>
                  <a:pt x="249837" y="9672"/>
                </a:lnTo>
                <a:cubicBezTo>
                  <a:pt x="249837" y="9666"/>
                  <a:pt x="249833" y="9662"/>
                  <a:pt x="249833" y="9652"/>
                </a:cubicBezTo>
                <a:cubicBezTo>
                  <a:pt x="249833" y="9651"/>
                  <a:pt x="249833" y="9650"/>
                  <a:pt x="249834" y="9650"/>
                </a:cubicBezTo>
                <a:close/>
                <a:moveTo>
                  <a:pt x="236261" y="9669"/>
                </a:moveTo>
                <a:lnTo>
                  <a:pt x="236261" y="9693"/>
                </a:lnTo>
                <a:cubicBezTo>
                  <a:pt x="236258" y="9686"/>
                  <a:pt x="236261" y="9679"/>
                  <a:pt x="236261" y="9669"/>
                </a:cubicBezTo>
                <a:close/>
                <a:moveTo>
                  <a:pt x="19533" y="8619"/>
                </a:moveTo>
                <a:cubicBezTo>
                  <a:pt x="19565" y="8671"/>
                  <a:pt x="19606" y="8745"/>
                  <a:pt x="19655" y="8839"/>
                </a:cubicBezTo>
                <a:cubicBezTo>
                  <a:pt x="19634" y="9041"/>
                  <a:pt x="19613" y="9236"/>
                  <a:pt x="19586" y="9425"/>
                </a:cubicBezTo>
                <a:cubicBezTo>
                  <a:pt x="19530" y="9386"/>
                  <a:pt x="19470" y="9352"/>
                  <a:pt x="19411" y="9320"/>
                </a:cubicBezTo>
                <a:lnTo>
                  <a:pt x="19411" y="9320"/>
                </a:lnTo>
                <a:cubicBezTo>
                  <a:pt x="19467" y="9369"/>
                  <a:pt x="19526" y="9425"/>
                  <a:pt x="19582" y="9481"/>
                </a:cubicBezTo>
                <a:cubicBezTo>
                  <a:pt x="19565" y="9599"/>
                  <a:pt x="19551" y="9711"/>
                  <a:pt x="19533" y="9826"/>
                </a:cubicBezTo>
                <a:cubicBezTo>
                  <a:pt x="19453" y="9638"/>
                  <a:pt x="19376" y="9456"/>
                  <a:pt x="19289" y="9271"/>
                </a:cubicBezTo>
                <a:cubicBezTo>
                  <a:pt x="19380" y="9013"/>
                  <a:pt x="19460" y="8797"/>
                  <a:pt x="19533" y="8619"/>
                </a:cubicBezTo>
                <a:close/>
                <a:moveTo>
                  <a:pt x="58750" y="8619"/>
                </a:moveTo>
                <a:cubicBezTo>
                  <a:pt x="58795" y="8689"/>
                  <a:pt x="58837" y="8762"/>
                  <a:pt x="58872" y="8839"/>
                </a:cubicBezTo>
                <a:cubicBezTo>
                  <a:pt x="58854" y="9041"/>
                  <a:pt x="58826" y="9236"/>
                  <a:pt x="58805" y="9425"/>
                </a:cubicBezTo>
                <a:cubicBezTo>
                  <a:pt x="58750" y="9386"/>
                  <a:pt x="58690" y="9352"/>
                  <a:pt x="58631" y="9320"/>
                </a:cubicBezTo>
                <a:lnTo>
                  <a:pt x="58631" y="9320"/>
                </a:lnTo>
                <a:cubicBezTo>
                  <a:pt x="58687" y="9369"/>
                  <a:pt x="58743" y="9425"/>
                  <a:pt x="58795" y="9481"/>
                </a:cubicBezTo>
                <a:cubicBezTo>
                  <a:pt x="58785" y="9599"/>
                  <a:pt x="58767" y="9711"/>
                  <a:pt x="58753" y="9826"/>
                </a:cubicBezTo>
                <a:cubicBezTo>
                  <a:pt x="58673" y="9638"/>
                  <a:pt x="58593" y="9456"/>
                  <a:pt x="58509" y="9271"/>
                </a:cubicBezTo>
                <a:cubicBezTo>
                  <a:pt x="58596" y="9013"/>
                  <a:pt x="58680" y="8797"/>
                  <a:pt x="58750" y="8619"/>
                </a:cubicBezTo>
                <a:close/>
                <a:moveTo>
                  <a:pt x="97966" y="8619"/>
                </a:moveTo>
                <a:cubicBezTo>
                  <a:pt x="98011" y="8689"/>
                  <a:pt x="98053" y="8766"/>
                  <a:pt x="98088" y="8839"/>
                </a:cubicBezTo>
                <a:cubicBezTo>
                  <a:pt x="98067" y="9041"/>
                  <a:pt x="98046" y="9236"/>
                  <a:pt x="98025" y="9425"/>
                </a:cubicBezTo>
                <a:cubicBezTo>
                  <a:pt x="97966" y="9386"/>
                  <a:pt x="97907" y="9352"/>
                  <a:pt x="97844" y="9320"/>
                </a:cubicBezTo>
                <a:lnTo>
                  <a:pt x="97844" y="9320"/>
                </a:lnTo>
                <a:cubicBezTo>
                  <a:pt x="97903" y="9369"/>
                  <a:pt x="97963" y="9425"/>
                  <a:pt x="98015" y="9481"/>
                </a:cubicBezTo>
                <a:cubicBezTo>
                  <a:pt x="98001" y="9599"/>
                  <a:pt x="97983" y="9711"/>
                  <a:pt x="97966" y="9826"/>
                </a:cubicBezTo>
                <a:cubicBezTo>
                  <a:pt x="97893" y="9638"/>
                  <a:pt x="97809" y="9456"/>
                  <a:pt x="97729" y="9271"/>
                </a:cubicBezTo>
                <a:cubicBezTo>
                  <a:pt x="97816" y="9013"/>
                  <a:pt x="97893" y="8797"/>
                  <a:pt x="97966" y="8619"/>
                </a:cubicBezTo>
                <a:close/>
                <a:moveTo>
                  <a:pt x="137312" y="8619"/>
                </a:moveTo>
                <a:cubicBezTo>
                  <a:pt x="137357" y="8689"/>
                  <a:pt x="137399" y="8766"/>
                  <a:pt x="137434" y="8839"/>
                </a:cubicBezTo>
                <a:cubicBezTo>
                  <a:pt x="137413" y="9041"/>
                  <a:pt x="137392" y="9236"/>
                  <a:pt x="137371" y="9425"/>
                </a:cubicBezTo>
                <a:cubicBezTo>
                  <a:pt x="137312" y="9386"/>
                  <a:pt x="137252" y="9352"/>
                  <a:pt x="137189" y="9320"/>
                </a:cubicBezTo>
                <a:lnTo>
                  <a:pt x="137189" y="9320"/>
                </a:lnTo>
                <a:cubicBezTo>
                  <a:pt x="137249" y="9369"/>
                  <a:pt x="137305" y="9425"/>
                  <a:pt x="137360" y="9481"/>
                </a:cubicBezTo>
                <a:cubicBezTo>
                  <a:pt x="137343" y="9599"/>
                  <a:pt x="137329" y="9711"/>
                  <a:pt x="137312" y="9826"/>
                </a:cubicBezTo>
                <a:cubicBezTo>
                  <a:pt x="137238" y="9638"/>
                  <a:pt x="137155" y="9456"/>
                  <a:pt x="137074" y="9271"/>
                </a:cubicBezTo>
                <a:cubicBezTo>
                  <a:pt x="137162" y="9013"/>
                  <a:pt x="137238" y="8797"/>
                  <a:pt x="137312" y="8619"/>
                </a:cubicBezTo>
                <a:close/>
                <a:moveTo>
                  <a:pt x="176531" y="8619"/>
                </a:moveTo>
                <a:cubicBezTo>
                  <a:pt x="176563" y="8671"/>
                  <a:pt x="176605" y="8745"/>
                  <a:pt x="176654" y="8839"/>
                </a:cubicBezTo>
                <a:cubicBezTo>
                  <a:pt x="176633" y="9041"/>
                  <a:pt x="176612" y="9236"/>
                  <a:pt x="176584" y="9425"/>
                </a:cubicBezTo>
                <a:cubicBezTo>
                  <a:pt x="176528" y="9386"/>
                  <a:pt x="176469" y="9352"/>
                  <a:pt x="176409" y="9320"/>
                </a:cubicBezTo>
                <a:lnTo>
                  <a:pt x="176409" y="9320"/>
                </a:lnTo>
                <a:cubicBezTo>
                  <a:pt x="176465" y="9369"/>
                  <a:pt x="176524" y="9425"/>
                  <a:pt x="176580" y="9481"/>
                </a:cubicBezTo>
                <a:cubicBezTo>
                  <a:pt x="176563" y="9599"/>
                  <a:pt x="176549" y="9711"/>
                  <a:pt x="176531" y="9826"/>
                </a:cubicBezTo>
                <a:cubicBezTo>
                  <a:pt x="176455" y="9638"/>
                  <a:pt x="176374" y="9456"/>
                  <a:pt x="176287" y="9271"/>
                </a:cubicBezTo>
                <a:cubicBezTo>
                  <a:pt x="176374" y="9013"/>
                  <a:pt x="176458" y="8797"/>
                  <a:pt x="176531" y="8619"/>
                </a:cubicBezTo>
                <a:close/>
                <a:moveTo>
                  <a:pt x="215744" y="8619"/>
                </a:moveTo>
                <a:cubicBezTo>
                  <a:pt x="215790" y="8689"/>
                  <a:pt x="215832" y="8766"/>
                  <a:pt x="215866" y="8839"/>
                </a:cubicBezTo>
                <a:cubicBezTo>
                  <a:pt x="215846" y="9041"/>
                  <a:pt x="215825" y="9236"/>
                  <a:pt x="215804" y="9425"/>
                </a:cubicBezTo>
                <a:cubicBezTo>
                  <a:pt x="215748" y="9386"/>
                  <a:pt x="215689" y="9352"/>
                  <a:pt x="215629" y="9320"/>
                </a:cubicBezTo>
                <a:lnTo>
                  <a:pt x="215629" y="9320"/>
                </a:lnTo>
                <a:cubicBezTo>
                  <a:pt x="215685" y="9369"/>
                  <a:pt x="215737" y="9425"/>
                  <a:pt x="215793" y="9481"/>
                </a:cubicBezTo>
                <a:cubicBezTo>
                  <a:pt x="215779" y="9599"/>
                  <a:pt x="215762" y="9711"/>
                  <a:pt x="215751" y="9826"/>
                </a:cubicBezTo>
                <a:cubicBezTo>
                  <a:pt x="215671" y="9638"/>
                  <a:pt x="215587" y="9456"/>
                  <a:pt x="215507" y="9271"/>
                </a:cubicBezTo>
                <a:cubicBezTo>
                  <a:pt x="215594" y="9013"/>
                  <a:pt x="215675" y="8797"/>
                  <a:pt x="215744" y="8619"/>
                </a:cubicBezTo>
                <a:close/>
                <a:moveTo>
                  <a:pt x="255038" y="8619"/>
                </a:moveTo>
                <a:cubicBezTo>
                  <a:pt x="255069" y="8671"/>
                  <a:pt x="255114" y="8745"/>
                  <a:pt x="255163" y="8839"/>
                </a:cubicBezTo>
                <a:cubicBezTo>
                  <a:pt x="255139" y="9041"/>
                  <a:pt x="255118" y="9236"/>
                  <a:pt x="255093" y="9425"/>
                </a:cubicBezTo>
                <a:cubicBezTo>
                  <a:pt x="255038" y="9386"/>
                  <a:pt x="254978" y="9352"/>
                  <a:pt x="254919" y="9320"/>
                </a:cubicBezTo>
                <a:lnTo>
                  <a:pt x="254919" y="9320"/>
                </a:lnTo>
                <a:cubicBezTo>
                  <a:pt x="254975" y="9369"/>
                  <a:pt x="255031" y="9425"/>
                  <a:pt x="255086" y="9481"/>
                </a:cubicBezTo>
                <a:cubicBezTo>
                  <a:pt x="255069" y="9599"/>
                  <a:pt x="255055" y="9711"/>
                  <a:pt x="255038" y="9826"/>
                </a:cubicBezTo>
                <a:cubicBezTo>
                  <a:pt x="254961" y="9638"/>
                  <a:pt x="254881" y="9456"/>
                  <a:pt x="254793" y="9271"/>
                </a:cubicBezTo>
                <a:cubicBezTo>
                  <a:pt x="254881" y="9013"/>
                  <a:pt x="254964" y="8797"/>
                  <a:pt x="255038" y="8619"/>
                </a:cubicBezTo>
                <a:close/>
                <a:moveTo>
                  <a:pt x="27503" y="8528"/>
                </a:moveTo>
                <a:cubicBezTo>
                  <a:pt x="27521" y="8563"/>
                  <a:pt x="27535" y="8602"/>
                  <a:pt x="27552" y="8640"/>
                </a:cubicBezTo>
                <a:cubicBezTo>
                  <a:pt x="27521" y="9045"/>
                  <a:pt x="27490" y="9456"/>
                  <a:pt x="27451" y="9847"/>
                </a:cubicBezTo>
                <a:cubicBezTo>
                  <a:pt x="27413" y="9592"/>
                  <a:pt x="27371" y="9306"/>
                  <a:pt x="27336" y="9006"/>
                </a:cubicBezTo>
                <a:lnTo>
                  <a:pt x="27465" y="8584"/>
                </a:lnTo>
                <a:lnTo>
                  <a:pt x="27503" y="8528"/>
                </a:lnTo>
                <a:close/>
                <a:moveTo>
                  <a:pt x="66723" y="8528"/>
                </a:moveTo>
                <a:cubicBezTo>
                  <a:pt x="66741" y="8563"/>
                  <a:pt x="66751" y="8602"/>
                  <a:pt x="66769" y="8640"/>
                </a:cubicBezTo>
                <a:cubicBezTo>
                  <a:pt x="66741" y="9045"/>
                  <a:pt x="66706" y="9456"/>
                  <a:pt x="66671" y="9847"/>
                </a:cubicBezTo>
                <a:cubicBezTo>
                  <a:pt x="66626" y="9592"/>
                  <a:pt x="66591" y="9306"/>
                  <a:pt x="66556" y="9006"/>
                </a:cubicBezTo>
                <a:lnTo>
                  <a:pt x="66682" y="8584"/>
                </a:lnTo>
                <a:lnTo>
                  <a:pt x="66723" y="8528"/>
                </a:lnTo>
                <a:close/>
                <a:moveTo>
                  <a:pt x="105940" y="8528"/>
                </a:moveTo>
                <a:cubicBezTo>
                  <a:pt x="105954" y="8563"/>
                  <a:pt x="105971" y="8602"/>
                  <a:pt x="105985" y="8640"/>
                </a:cubicBezTo>
                <a:cubicBezTo>
                  <a:pt x="105957" y="9045"/>
                  <a:pt x="105922" y="9456"/>
                  <a:pt x="105887" y="9847"/>
                </a:cubicBezTo>
                <a:cubicBezTo>
                  <a:pt x="105846" y="9589"/>
                  <a:pt x="105807" y="9306"/>
                  <a:pt x="105772" y="9006"/>
                </a:cubicBezTo>
                <a:cubicBezTo>
                  <a:pt x="105814" y="8856"/>
                  <a:pt x="105860" y="8713"/>
                  <a:pt x="105901" y="8584"/>
                </a:cubicBezTo>
                <a:lnTo>
                  <a:pt x="105940" y="8528"/>
                </a:lnTo>
                <a:close/>
                <a:moveTo>
                  <a:pt x="145282" y="8528"/>
                </a:moveTo>
                <a:cubicBezTo>
                  <a:pt x="145299" y="8563"/>
                  <a:pt x="145313" y="8602"/>
                  <a:pt x="145331" y="8637"/>
                </a:cubicBezTo>
                <a:cubicBezTo>
                  <a:pt x="145299" y="9045"/>
                  <a:pt x="145271" y="9456"/>
                  <a:pt x="145229" y="9847"/>
                </a:cubicBezTo>
                <a:cubicBezTo>
                  <a:pt x="145191" y="9592"/>
                  <a:pt x="145153" y="9306"/>
                  <a:pt x="145118" y="9006"/>
                </a:cubicBezTo>
                <a:cubicBezTo>
                  <a:pt x="145160" y="8853"/>
                  <a:pt x="145205" y="8713"/>
                  <a:pt x="145247" y="8584"/>
                </a:cubicBezTo>
                <a:lnTo>
                  <a:pt x="145282" y="8528"/>
                </a:lnTo>
                <a:close/>
                <a:moveTo>
                  <a:pt x="184502" y="8528"/>
                </a:moveTo>
                <a:cubicBezTo>
                  <a:pt x="184519" y="8563"/>
                  <a:pt x="184533" y="8602"/>
                  <a:pt x="184551" y="8640"/>
                </a:cubicBezTo>
                <a:cubicBezTo>
                  <a:pt x="184519" y="9045"/>
                  <a:pt x="184488" y="9456"/>
                  <a:pt x="184449" y="9847"/>
                </a:cubicBezTo>
                <a:cubicBezTo>
                  <a:pt x="184411" y="9592"/>
                  <a:pt x="184373" y="9306"/>
                  <a:pt x="184338" y="9006"/>
                </a:cubicBezTo>
                <a:lnTo>
                  <a:pt x="184463" y="8584"/>
                </a:lnTo>
                <a:lnTo>
                  <a:pt x="184502" y="8528"/>
                </a:lnTo>
                <a:close/>
                <a:moveTo>
                  <a:pt x="223722" y="8528"/>
                </a:moveTo>
                <a:lnTo>
                  <a:pt x="223770" y="8640"/>
                </a:lnTo>
                <a:cubicBezTo>
                  <a:pt x="223739" y="9045"/>
                  <a:pt x="223704" y="9456"/>
                  <a:pt x="223669" y="9847"/>
                </a:cubicBezTo>
                <a:cubicBezTo>
                  <a:pt x="223624" y="9589"/>
                  <a:pt x="223589" y="9306"/>
                  <a:pt x="223551" y="9006"/>
                </a:cubicBezTo>
                <a:cubicBezTo>
                  <a:pt x="223600" y="8856"/>
                  <a:pt x="223638" y="8713"/>
                  <a:pt x="223683" y="8584"/>
                </a:cubicBezTo>
                <a:lnTo>
                  <a:pt x="223722" y="8528"/>
                </a:lnTo>
                <a:close/>
                <a:moveTo>
                  <a:pt x="263011" y="8528"/>
                </a:moveTo>
                <a:cubicBezTo>
                  <a:pt x="263029" y="8563"/>
                  <a:pt x="263039" y="8602"/>
                  <a:pt x="263057" y="8640"/>
                </a:cubicBezTo>
                <a:cubicBezTo>
                  <a:pt x="263029" y="9045"/>
                  <a:pt x="262997" y="9456"/>
                  <a:pt x="262959" y="9847"/>
                </a:cubicBezTo>
                <a:cubicBezTo>
                  <a:pt x="262917" y="9589"/>
                  <a:pt x="262879" y="9306"/>
                  <a:pt x="262844" y="9006"/>
                </a:cubicBezTo>
                <a:cubicBezTo>
                  <a:pt x="262889" y="8853"/>
                  <a:pt x="262931" y="8713"/>
                  <a:pt x="262969" y="8584"/>
                </a:cubicBezTo>
                <a:lnTo>
                  <a:pt x="263011" y="8528"/>
                </a:lnTo>
                <a:close/>
                <a:moveTo>
                  <a:pt x="23098" y="7559"/>
                </a:moveTo>
                <a:cubicBezTo>
                  <a:pt x="23248" y="8117"/>
                  <a:pt x="23405" y="8794"/>
                  <a:pt x="23565" y="9533"/>
                </a:cubicBezTo>
                <a:cubicBezTo>
                  <a:pt x="23531" y="9610"/>
                  <a:pt x="23503" y="9683"/>
                  <a:pt x="23471" y="9760"/>
                </a:cubicBezTo>
                <a:lnTo>
                  <a:pt x="23321" y="9952"/>
                </a:lnTo>
                <a:cubicBezTo>
                  <a:pt x="23283" y="9289"/>
                  <a:pt x="23258" y="8710"/>
                  <a:pt x="23245" y="8378"/>
                </a:cubicBezTo>
                <a:cubicBezTo>
                  <a:pt x="23234" y="8197"/>
                  <a:pt x="23231" y="8092"/>
                  <a:pt x="23231" y="8092"/>
                </a:cubicBezTo>
                <a:cubicBezTo>
                  <a:pt x="23171" y="8176"/>
                  <a:pt x="23126" y="8270"/>
                  <a:pt x="23095" y="8371"/>
                </a:cubicBezTo>
                <a:lnTo>
                  <a:pt x="23074" y="8371"/>
                </a:lnTo>
                <a:cubicBezTo>
                  <a:pt x="23088" y="8096"/>
                  <a:pt x="23095" y="7820"/>
                  <a:pt x="23095" y="7559"/>
                </a:cubicBezTo>
                <a:close/>
                <a:moveTo>
                  <a:pt x="62450" y="8086"/>
                </a:moveTo>
                <a:cubicBezTo>
                  <a:pt x="62559" y="8524"/>
                  <a:pt x="62672" y="9013"/>
                  <a:pt x="62782" y="9533"/>
                </a:cubicBezTo>
                <a:lnTo>
                  <a:pt x="62691" y="9760"/>
                </a:lnTo>
                <a:cubicBezTo>
                  <a:pt x="62639" y="9822"/>
                  <a:pt x="62590" y="9889"/>
                  <a:pt x="62541" y="9952"/>
                </a:cubicBezTo>
                <a:cubicBezTo>
                  <a:pt x="62499" y="9289"/>
                  <a:pt x="62475" y="8710"/>
                  <a:pt x="62457" y="8378"/>
                </a:cubicBezTo>
                <a:cubicBezTo>
                  <a:pt x="62461" y="8378"/>
                  <a:pt x="62461" y="8375"/>
                  <a:pt x="62461" y="8375"/>
                </a:cubicBezTo>
                <a:lnTo>
                  <a:pt x="62457" y="8375"/>
                </a:lnTo>
                <a:cubicBezTo>
                  <a:pt x="62454" y="8198"/>
                  <a:pt x="62451" y="8094"/>
                  <a:pt x="62450" y="8086"/>
                </a:cubicBezTo>
                <a:close/>
                <a:moveTo>
                  <a:pt x="101534" y="7559"/>
                </a:moveTo>
                <a:cubicBezTo>
                  <a:pt x="101681" y="8117"/>
                  <a:pt x="101838" y="8794"/>
                  <a:pt x="101998" y="9533"/>
                </a:cubicBezTo>
                <a:lnTo>
                  <a:pt x="101904" y="9760"/>
                </a:lnTo>
                <a:lnTo>
                  <a:pt x="101754" y="9952"/>
                </a:lnTo>
                <a:cubicBezTo>
                  <a:pt x="101716" y="9289"/>
                  <a:pt x="101691" y="8710"/>
                  <a:pt x="101677" y="8378"/>
                </a:cubicBezTo>
                <a:cubicBezTo>
                  <a:pt x="101667" y="8197"/>
                  <a:pt x="101667" y="8092"/>
                  <a:pt x="101667" y="8092"/>
                </a:cubicBezTo>
                <a:cubicBezTo>
                  <a:pt x="101608" y="8176"/>
                  <a:pt x="101562" y="8270"/>
                  <a:pt x="101531" y="8371"/>
                </a:cubicBezTo>
                <a:lnTo>
                  <a:pt x="101506" y="8371"/>
                </a:lnTo>
                <a:cubicBezTo>
                  <a:pt x="101520" y="8096"/>
                  <a:pt x="101531" y="7820"/>
                  <a:pt x="101534" y="7559"/>
                </a:cubicBezTo>
                <a:close/>
                <a:moveTo>
                  <a:pt x="140880" y="7559"/>
                </a:moveTo>
                <a:cubicBezTo>
                  <a:pt x="141026" y="8117"/>
                  <a:pt x="141183" y="8794"/>
                  <a:pt x="141347" y="9533"/>
                </a:cubicBezTo>
                <a:cubicBezTo>
                  <a:pt x="141309" y="9610"/>
                  <a:pt x="141281" y="9683"/>
                  <a:pt x="141250" y="9760"/>
                </a:cubicBezTo>
                <a:lnTo>
                  <a:pt x="141103" y="9952"/>
                </a:lnTo>
                <a:cubicBezTo>
                  <a:pt x="141061" y="9289"/>
                  <a:pt x="141037" y="8710"/>
                  <a:pt x="141023" y="8378"/>
                </a:cubicBezTo>
                <a:cubicBezTo>
                  <a:pt x="141016" y="8197"/>
                  <a:pt x="141009" y="8092"/>
                  <a:pt x="141009" y="8092"/>
                </a:cubicBezTo>
                <a:cubicBezTo>
                  <a:pt x="140953" y="8176"/>
                  <a:pt x="140908" y="8270"/>
                  <a:pt x="140873" y="8371"/>
                </a:cubicBezTo>
                <a:lnTo>
                  <a:pt x="140852" y="8371"/>
                </a:lnTo>
                <a:cubicBezTo>
                  <a:pt x="140866" y="8096"/>
                  <a:pt x="140873" y="7820"/>
                  <a:pt x="140873" y="7559"/>
                </a:cubicBezTo>
                <a:close/>
                <a:moveTo>
                  <a:pt x="180093" y="7559"/>
                </a:moveTo>
                <a:cubicBezTo>
                  <a:pt x="180243" y="8117"/>
                  <a:pt x="180403" y="8794"/>
                  <a:pt x="180560" y="9533"/>
                </a:cubicBezTo>
                <a:lnTo>
                  <a:pt x="180469" y="9760"/>
                </a:lnTo>
                <a:cubicBezTo>
                  <a:pt x="180417" y="9822"/>
                  <a:pt x="180368" y="9889"/>
                  <a:pt x="180319" y="9952"/>
                </a:cubicBezTo>
                <a:cubicBezTo>
                  <a:pt x="180281" y="9289"/>
                  <a:pt x="180257" y="8710"/>
                  <a:pt x="180243" y="8378"/>
                </a:cubicBezTo>
                <a:cubicBezTo>
                  <a:pt x="180232" y="8197"/>
                  <a:pt x="180229" y="8092"/>
                  <a:pt x="180229" y="8092"/>
                </a:cubicBezTo>
                <a:cubicBezTo>
                  <a:pt x="180169" y="8176"/>
                  <a:pt x="180124" y="8270"/>
                  <a:pt x="180089" y="8371"/>
                </a:cubicBezTo>
                <a:lnTo>
                  <a:pt x="180072" y="8371"/>
                </a:lnTo>
                <a:cubicBezTo>
                  <a:pt x="180086" y="8096"/>
                  <a:pt x="180093" y="7820"/>
                  <a:pt x="180093" y="7559"/>
                </a:cubicBezTo>
                <a:close/>
                <a:moveTo>
                  <a:pt x="219449" y="8096"/>
                </a:moveTo>
                <a:cubicBezTo>
                  <a:pt x="219556" y="8532"/>
                  <a:pt x="219668" y="9017"/>
                  <a:pt x="219780" y="9533"/>
                </a:cubicBezTo>
                <a:lnTo>
                  <a:pt x="219682" y="9760"/>
                </a:lnTo>
                <a:lnTo>
                  <a:pt x="219536" y="9952"/>
                </a:lnTo>
                <a:cubicBezTo>
                  <a:pt x="219498" y="9289"/>
                  <a:pt x="219470" y="8710"/>
                  <a:pt x="219456" y="8378"/>
                </a:cubicBezTo>
                <a:cubicBezTo>
                  <a:pt x="219459" y="8378"/>
                  <a:pt x="219463" y="8375"/>
                  <a:pt x="219463" y="8375"/>
                </a:cubicBezTo>
                <a:lnTo>
                  <a:pt x="219456" y="8375"/>
                </a:lnTo>
                <a:cubicBezTo>
                  <a:pt x="219453" y="8224"/>
                  <a:pt x="219450" y="8127"/>
                  <a:pt x="219449" y="8096"/>
                </a:cubicBezTo>
                <a:close/>
                <a:moveTo>
                  <a:pt x="258602" y="7559"/>
                </a:moveTo>
                <a:cubicBezTo>
                  <a:pt x="258756" y="8117"/>
                  <a:pt x="258913" y="8794"/>
                  <a:pt x="259070" y="9533"/>
                </a:cubicBezTo>
                <a:lnTo>
                  <a:pt x="258976" y="9760"/>
                </a:lnTo>
                <a:cubicBezTo>
                  <a:pt x="258923" y="9822"/>
                  <a:pt x="258878" y="9889"/>
                  <a:pt x="258829" y="9952"/>
                </a:cubicBezTo>
                <a:cubicBezTo>
                  <a:pt x="258791" y="9289"/>
                  <a:pt x="258763" y="8710"/>
                  <a:pt x="258749" y="8378"/>
                </a:cubicBezTo>
                <a:cubicBezTo>
                  <a:pt x="258742" y="8197"/>
                  <a:pt x="258738" y="8092"/>
                  <a:pt x="258738" y="8092"/>
                </a:cubicBezTo>
                <a:cubicBezTo>
                  <a:pt x="258679" y="8176"/>
                  <a:pt x="258630" y="8270"/>
                  <a:pt x="258599" y="8371"/>
                </a:cubicBezTo>
                <a:lnTo>
                  <a:pt x="258581" y="8371"/>
                </a:lnTo>
                <a:cubicBezTo>
                  <a:pt x="258592" y="8096"/>
                  <a:pt x="258602" y="7820"/>
                  <a:pt x="258602" y="7559"/>
                </a:cubicBezTo>
                <a:close/>
                <a:moveTo>
                  <a:pt x="38142" y="7765"/>
                </a:moveTo>
                <a:lnTo>
                  <a:pt x="38142" y="7765"/>
                </a:lnTo>
                <a:cubicBezTo>
                  <a:pt x="38233" y="8274"/>
                  <a:pt x="38310" y="8968"/>
                  <a:pt x="38341" y="9917"/>
                </a:cubicBezTo>
                <a:cubicBezTo>
                  <a:pt x="38320" y="9931"/>
                  <a:pt x="38303" y="9948"/>
                  <a:pt x="38285" y="9969"/>
                </a:cubicBezTo>
                <a:cubicBezTo>
                  <a:pt x="38226" y="9205"/>
                  <a:pt x="38177" y="8413"/>
                  <a:pt x="38142" y="7765"/>
                </a:cubicBezTo>
                <a:close/>
                <a:moveTo>
                  <a:pt x="77362" y="7765"/>
                </a:moveTo>
                <a:lnTo>
                  <a:pt x="77362" y="7765"/>
                </a:lnTo>
                <a:cubicBezTo>
                  <a:pt x="77449" y="8274"/>
                  <a:pt x="77526" y="8968"/>
                  <a:pt x="77557" y="9917"/>
                </a:cubicBezTo>
                <a:lnTo>
                  <a:pt x="77505" y="9969"/>
                </a:lnTo>
                <a:cubicBezTo>
                  <a:pt x="77439" y="9205"/>
                  <a:pt x="77393" y="8413"/>
                  <a:pt x="77362" y="7765"/>
                </a:cubicBezTo>
                <a:close/>
                <a:moveTo>
                  <a:pt x="116575" y="7765"/>
                </a:moveTo>
                <a:lnTo>
                  <a:pt x="116575" y="7765"/>
                </a:lnTo>
                <a:cubicBezTo>
                  <a:pt x="116669" y="8274"/>
                  <a:pt x="116746" y="8968"/>
                  <a:pt x="116777" y="9917"/>
                </a:cubicBezTo>
                <a:lnTo>
                  <a:pt x="116725" y="9969"/>
                </a:lnTo>
                <a:cubicBezTo>
                  <a:pt x="116659" y="9205"/>
                  <a:pt x="116610" y="8413"/>
                  <a:pt x="116575" y="7765"/>
                </a:cubicBezTo>
                <a:close/>
                <a:moveTo>
                  <a:pt x="155920" y="7765"/>
                </a:moveTo>
                <a:lnTo>
                  <a:pt x="155920" y="7765"/>
                </a:lnTo>
                <a:cubicBezTo>
                  <a:pt x="156015" y="8274"/>
                  <a:pt x="156088" y="8968"/>
                  <a:pt x="156123" y="9917"/>
                </a:cubicBezTo>
                <a:cubicBezTo>
                  <a:pt x="156098" y="9931"/>
                  <a:pt x="156081" y="9948"/>
                  <a:pt x="156063" y="9969"/>
                </a:cubicBezTo>
                <a:cubicBezTo>
                  <a:pt x="156004" y="9205"/>
                  <a:pt x="155955" y="8413"/>
                  <a:pt x="155920" y="7765"/>
                </a:cubicBezTo>
                <a:close/>
                <a:moveTo>
                  <a:pt x="195140" y="7765"/>
                </a:moveTo>
                <a:cubicBezTo>
                  <a:pt x="195231" y="8274"/>
                  <a:pt x="195304" y="8968"/>
                  <a:pt x="195336" y="9917"/>
                </a:cubicBezTo>
                <a:cubicBezTo>
                  <a:pt x="195318" y="9934"/>
                  <a:pt x="195301" y="9952"/>
                  <a:pt x="195283" y="9969"/>
                </a:cubicBezTo>
                <a:cubicBezTo>
                  <a:pt x="195217" y="9205"/>
                  <a:pt x="195172" y="8413"/>
                  <a:pt x="195140" y="7765"/>
                </a:cubicBezTo>
                <a:close/>
                <a:moveTo>
                  <a:pt x="234357" y="7765"/>
                </a:moveTo>
                <a:lnTo>
                  <a:pt x="234357" y="7765"/>
                </a:lnTo>
                <a:cubicBezTo>
                  <a:pt x="234447" y="8274"/>
                  <a:pt x="234524" y="8968"/>
                  <a:pt x="234556" y="9917"/>
                </a:cubicBezTo>
                <a:cubicBezTo>
                  <a:pt x="234535" y="9934"/>
                  <a:pt x="234517" y="9952"/>
                  <a:pt x="234503" y="9969"/>
                </a:cubicBezTo>
                <a:cubicBezTo>
                  <a:pt x="234437" y="9205"/>
                  <a:pt x="234388" y="8413"/>
                  <a:pt x="234357" y="7765"/>
                </a:cubicBezTo>
                <a:close/>
                <a:moveTo>
                  <a:pt x="273650" y="7765"/>
                </a:moveTo>
                <a:lnTo>
                  <a:pt x="273650" y="7765"/>
                </a:lnTo>
                <a:cubicBezTo>
                  <a:pt x="273741" y="8270"/>
                  <a:pt x="273814" y="8968"/>
                  <a:pt x="273845" y="9917"/>
                </a:cubicBezTo>
                <a:cubicBezTo>
                  <a:pt x="273824" y="9934"/>
                  <a:pt x="273807" y="9952"/>
                  <a:pt x="273793" y="9969"/>
                </a:cubicBezTo>
                <a:cubicBezTo>
                  <a:pt x="273727" y="9209"/>
                  <a:pt x="273678" y="8413"/>
                  <a:pt x="273650" y="7765"/>
                </a:cubicBezTo>
                <a:close/>
                <a:moveTo>
                  <a:pt x="277441" y="9777"/>
                </a:moveTo>
                <a:lnTo>
                  <a:pt x="277455" y="9826"/>
                </a:lnTo>
                <a:lnTo>
                  <a:pt x="277438" y="10007"/>
                </a:lnTo>
                <a:lnTo>
                  <a:pt x="277407" y="9857"/>
                </a:lnTo>
                <a:lnTo>
                  <a:pt x="277441" y="9777"/>
                </a:lnTo>
                <a:close/>
                <a:moveTo>
                  <a:pt x="11636" y="7831"/>
                </a:moveTo>
                <a:cubicBezTo>
                  <a:pt x="11643" y="7942"/>
                  <a:pt x="11643" y="8061"/>
                  <a:pt x="11647" y="8180"/>
                </a:cubicBezTo>
                <a:cubicBezTo>
                  <a:pt x="11626" y="8671"/>
                  <a:pt x="11591" y="9264"/>
                  <a:pt x="11546" y="9864"/>
                </a:cubicBezTo>
                <a:cubicBezTo>
                  <a:pt x="11521" y="9917"/>
                  <a:pt x="11493" y="9972"/>
                  <a:pt x="11462" y="10032"/>
                </a:cubicBezTo>
                <a:cubicBezTo>
                  <a:pt x="11399" y="9938"/>
                  <a:pt x="11329" y="9847"/>
                  <a:pt x="11260" y="9760"/>
                </a:cubicBezTo>
                <a:cubicBezTo>
                  <a:pt x="11214" y="9655"/>
                  <a:pt x="11176" y="9550"/>
                  <a:pt x="11130" y="9456"/>
                </a:cubicBezTo>
                <a:cubicBezTo>
                  <a:pt x="11089" y="9359"/>
                  <a:pt x="11120" y="9191"/>
                  <a:pt x="11113" y="9090"/>
                </a:cubicBezTo>
                <a:cubicBezTo>
                  <a:pt x="11305" y="8591"/>
                  <a:pt x="11486" y="8166"/>
                  <a:pt x="11636" y="7831"/>
                </a:cubicBezTo>
                <a:close/>
                <a:moveTo>
                  <a:pt x="50856" y="7831"/>
                </a:moveTo>
                <a:cubicBezTo>
                  <a:pt x="50856" y="7942"/>
                  <a:pt x="50860" y="8061"/>
                  <a:pt x="50863" y="8180"/>
                </a:cubicBezTo>
                <a:cubicBezTo>
                  <a:pt x="50842" y="8671"/>
                  <a:pt x="50807" y="9264"/>
                  <a:pt x="50765" y="9864"/>
                </a:cubicBezTo>
                <a:cubicBezTo>
                  <a:pt x="50734" y="9917"/>
                  <a:pt x="50710" y="9972"/>
                  <a:pt x="50682" y="10032"/>
                </a:cubicBezTo>
                <a:cubicBezTo>
                  <a:pt x="50612" y="9934"/>
                  <a:pt x="50546" y="9843"/>
                  <a:pt x="50476" y="9760"/>
                </a:cubicBezTo>
                <a:cubicBezTo>
                  <a:pt x="50406" y="9679"/>
                  <a:pt x="50389" y="9550"/>
                  <a:pt x="50347" y="9456"/>
                </a:cubicBezTo>
                <a:cubicBezTo>
                  <a:pt x="50302" y="9359"/>
                  <a:pt x="50336" y="9191"/>
                  <a:pt x="50333" y="9090"/>
                </a:cubicBezTo>
                <a:cubicBezTo>
                  <a:pt x="50521" y="8591"/>
                  <a:pt x="50703" y="8166"/>
                  <a:pt x="50856" y="7831"/>
                </a:cubicBezTo>
                <a:close/>
                <a:moveTo>
                  <a:pt x="90069" y="7831"/>
                </a:moveTo>
                <a:lnTo>
                  <a:pt x="90083" y="8183"/>
                </a:lnTo>
                <a:cubicBezTo>
                  <a:pt x="90059" y="8671"/>
                  <a:pt x="90024" y="9264"/>
                  <a:pt x="89978" y="9864"/>
                </a:cubicBezTo>
                <a:lnTo>
                  <a:pt x="89902" y="10032"/>
                </a:lnTo>
                <a:lnTo>
                  <a:pt x="89696" y="9760"/>
                </a:lnTo>
                <a:cubicBezTo>
                  <a:pt x="89650" y="9655"/>
                  <a:pt x="89609" y="9550"/>
                  <a:pt x="89563" y="9456"/>
                </a:cubicBezTo>
                <a:cubicBezTo>
                  <a:pt x="89521" y="9359"/>
                  <a:pt x="89553" y="9191"/>
                  <a:pt x="89546" y="9093"/>
                </a:cubicBezTo>
                <a:cubicBezTo>
                  <a:pt x="89738" y="8591"/>
                  <a:pt x="89919" y="8166"/>
                  <a:pt x="90069" y="7831"/>
                </a:cubicBezTo>
                <a:close/>
                <a:moveTo>
                  <a:pt x="129415" y="7827"/>
                </a:moveTo>
                <a:lnTo>
                  <a:pt x="129428" y="8176"/>
                </a:lnTo>
                <a:cubicBezTo>
                  <a:pt x="129404" y="8671"/>
                  <a:pt x="129369" y="9264"/>
                  <a:pt x="129324" y="9864"/>
                </a:cubicBezTo>
                <a:lnTo>
                  <a:pt x="129247" y="10032"/>
                </a:lnTo>
                <a:cubicBezTo>
                  <a:pt x="129177" y="9934"/>
                  <a:pt x="129108" y="9843"/>
                  <a:pt x="129038" y="9760"/>
                </a:cubicBezTo>
                <a:cubicBezTo>
                  <a:pt x="128968" y="9679"/>
                  <a:pt x="128954" y="9550"/>
                  <a:pt x="128909" y="9456"/>
                </a:cubicBezTo>
                <a:cubicBezTo>
                  <a:pt x="128867" y="9359"/>
                  <a:pt x="128898" y="9188"/>
                  <a:pt x="128891" y="9093"/>
                </a:cubicBezTo>
                <a:cubicBezTo>
                  <a:pt x="129083" y="8591"/>
                  <a:pt x="129265" y="8166"/>
                  <a:pt x="129415" y="7827"/>
                </a:cubicBezTo>
                <a:close/>
                <a:moveTo>
                  <a:pt x="168634" y="7827"/>
                </a:moveTo>
                <a:cubicBezTo>
                  <a:pt x="168634" y="7942"/>
                  <a:pt x="168641" y="8061"/>
                  <a:pt x="168645" y="8176"/>
                </a:cubicBezTo>
                <a:cubicBezTo>
                  <a:pt x="168620" y="8671"/>
                  <a:pt x="168586" y="9264"/>
                  <a:pt x="168544" y="9864"/>
                </a:cubicBezTo>
                <a:lnTo>
                  <a:pt x="168460" y="10032"/>
                </a:lnTo>
                <a:cubicBezTo>
                  <a:pt x="168390" y="9934"/>
                  <a:pt x="168324" y="9843"/>
                  <a:pt x="168254" y="9760"/>
                </a:cubicBezTo>
                <a:cubicBezTo>
                  <a:pt x="168184" y="9679"/>
                  <a:pt x="168167" y="9550"/>
                  <a:pt x="168125" y="9456"/>
                </a:cubicBezTo>
                <a:cubicBezTo>
                  <a:pt x="168080" y="9359"/>
                  <a:pt x="168115" y="9188"/>
                  <a:pt x="168111" y="9090"/>
                </a:cubicBezTo>
                <a:cubicBezTo>
                  <a:pt x="168300" y="8591"/>
                  <a:pt x="168481" y="8166"/>
                  <a:pt x="168634" y="7827"/>
                </a:cubicBezTo>
                <a:close/>
                <a:moveTo>
                  <a:pt x="207851" y="7827"/>
                </a:moveTo>
                <a:lnTo>
                  <a:pt x="207865" y="8176"/>
                </a:lnTo>
                <a:cubicBezTo>
                  <a:pt x="207837" y="8671"/>
                  <a:pt x="207806" y="9264"/>
                  <a:pt x="207764" y="9864"/>
                </a:cubicBezTo>
                <a:cubicBezTo>
                  <a:pt x="207732" y="9917"/>
                  <a:pt x="207708" y="9972"/>
                  <a:pt x="207680" y="10032"/>
                </a:cubicBezTo>
                <a:lnTo>
                  <a:pt x="207474" y="9760"/>
                </a:lnTo>
                <a:cubicBezTo>
                  <a:pt x="207432" y="9655"/>
                  <a:pt x="207387" y="9550"/>
                  <a:pt x="207345" y="9456"/>
                </a:cubicBezTo>
                <a:cubicBezTo>
                  <a:pt x="207300" y="9359"/>
                  <a:pt x="207331" y="9188"/>
                  <a:pt x="207331" y="9090"/>
                </a:cubicBezTo>
                <a:cubicBezTo>
                  <a:pt x="207519" y="8591"/>
                  <a:pt x="207697" y="8166"/>
                  <a:pt x="207851" y="7827"/>
                </a:cubicBezTo>
                <a:close/>
                <a:moveTo>
                  <a:pt x="247144" y="7831"/>
                </a:moveTo>
                <a:cubicBezTo>
                  <a:pt x="247144" y="7942"/>
                  <a:pt x="247147" y="8061"/>
                  <a:pt x="247151" y="8180"/>
                </a:cubicBezTo>
                <a:cubicBezTo>
                  <a:pt x="247130" y="8671"/>
                  <a:pt x="247095" y="9264"/>
                  <a:pt x="247053" y="9864"/>
                </a:cubicBezTo>
                <a:lnTo>
                  <a:pt x="246970" y="10032"/>
                </a:lnTo>
                <a:cubicBezTo>
                  <a:pt x="246903" y="9938"/>
                  <a:pt x="246837" y="9847"/>
                  <a:pt x="246764" y="9760"/>
                </a:cubicBezTo>
                <a:cubicBezTo>
                  <a:pt x="246722" y="9655"/>
                  <a:pt x="246677" y="9550"/>
                  <a:pt x="246635" y="9456"/>
                </a:cubicBezTo>
                <a:cubicBezTo>
                  <a:pt x="246589" y="9359"/>
                  <a:pt x="246624" y="9191"/>
                  <a:pt x="246621" y="9093"/>
                </a:cubicBezTo>
                <a:cubicBezTo>
                  <a:pt x="246809" y="8591"/>
                  <a:pt x="246991" y="8166"/>
                  <a:pt x="247144" y="7831"/>
                </a:cubicBezTo>
                <a:close/>
                <a:moveTo>
                  <a:pt x="125539" y="9289"/>
                </a:moveTo>
                <a:lnTo>
                  <a:pt x="125672" y="9742"/>
                </a:lnTo>
                <a:cubicBezTo>
                  <a:pt x="125654" y="9892"/>
                  <a:pt x="125633" y="10032"/>
                  <a:pt x="125609" y="10161"/>
                </a:cubicBezTo>
                <a:lnTo>
                  <a:pt x="125476" y="9924"/>
                </a:lnTo>
                <a:cubicBezTo>
                  <a:pt x="125463" y="9819"/>
                  <a:pt x="125452" y="9707"/>
                  <a:pt x="125438" y="9596"/>
                </a:cubicBezTo>
                <a:cubicBezTo>
                  <a:pt x="125428" y="9481"/>
                  <a:pt x="125504" y="9386"/>
                  <a:pt x="125539" y="9289"/>
                </a:cubicBezTo>
                <a:close/>
                <a:moveTo>
                  <a:pt x="68265" y="9700"/>
                </a:moveTo>
                <a:lnTo>
                  <a:pt x="68265" y="9700"/>
                </a:lnTo>
                <a:cubicBezTo>
                  <a:pt x="68248" y="9843"/>
                  <a:pt x="68237" y="10000"/>
                  <a:pt x="68227" y="10164"/>
                </a:cubicBezTo>
                <a:cubicBezTo>
                  <a:pt x="68213" y="10102"/>
                  <a:pt x="68195" y="10039"/>
                  <a:pt x="68178" y="9972"/>
                </a:cubicBezTo>
                <a:cubicBezTo>
                  <a:pt x="68160" y="9910"/>
                  <a:pt x="68237" y="9788"/>
                  <a:pt x="68265" y="9700"/>
                </a:cubicBezTo>
                <a:close/>
                <a:moveTo>
                  <a:pt x="107482" y="9693"/>
                </a:moveTo>
                <a:lnTo>
                  <a:pt x="107482" y="9693"/>
                </a:lnTo>
                <a:cubicBezTo>
                  <a:pt x="107464" y="9843"/>
                  <a:pt x="107454" y="10000"/>
                  <a:pt x="107447" y="10164"/>
                </a:cubicBezTo>
                <a:lnTo>
                  <a:pt x="107398" y="9972"/>
                </a:lnTo>
                <a:cubicBezTo>
                  <a:pt x="107429" y="9878"/>
                  <a:pt x="107454" y="9788"/>
                  <a:pt x="107482" y="9693"/>
                </a:cubicBezTo>
                <a:close/>
                <a:moveTo>
                  <a:pt x="146827" y="9693"/>
                </a:moveTo>
                <a:lnTo>
                  <a:pt x="146827" y="9693"/>
                </a:lnTo>
                <a:cubicBezTo>
                  <a:pt x="146810" y="9843"/>
                  <a:pt x="146796" y="10000"/>
                  <a:pt x="146792" y="10164"/>
                </a:cubicBezTo>
                <a:cubicBezTo>
                  <a:pt x="146775" y="10102"/>
                  <a:pt x="146761" y="10039"/>
                  <a:pt x="146743" y="9972"/>
                </a:cubicBezTo>
                <a:cubicBezTo>
                  <a:pt x="146726" y="9910"/>
                  <a:pt x="146799" y="9788"/>
                  <a:pt x="146827" y="9693"/>
                </a:cubicBezTo>
                <a:close/>
                <a:moveTo>
                  <a:pt x="186043" y="9693"/>
                </a:moveTo>
                <a:cubicBezTo>
                  <a:pt x="186026" y="9843"/>
                  <a:pt x="186016" y="10000"/>
                  <a:pt x="186005" y="10164"/>
                </a:cubicBezTo>
                <a:cubicBezTo>
                  <a:pt x="185991" y="10102"/>
                  <a:pt x="185974" y="10039"/>
                  <a:pt x="185963" y="9972"/>
                </a:cubicBezTo>
                <a:cubicBezTo>
                  <a:pt x="185949" y="9910"/>
                  <a:pt x="186016" y="9788"/>
                  <a:pt x="186043" y="9693"/>
                </a:cubicBezTo>
                <a:close/>
                <a:moveTo>
                  <a:pt x="225260" y="9700"/>
                </a:moveTo>
                <a:lnTo>
                  <a:pt x="225260" y="9700"/>
                </a:lnTo>
                <a:cubicBezTo>
                  <a:pt x="225242" y="9843"/>
                  <a:pt x="225235" y="10000"/>
                  <a:pt x="225225" y="10164"/>
                </a:cubicBezTo>
                <a:cubicBezTo>
                  <a:pt x="225211" y="10102"/>
                  <a:pt x="225194" y="10039"/>
                  <a:pt x="225176" y="9972"/>
                </a:cubicBezTo>
                <a:cubicBezTo>
                  <a:pt x="225159" y="9910"/>
                  <a:pt x="225232" y="9788"/>
                  <a:pt x="225260" y="9700"/>
                </a:cubicBezTo>
                <a:close/>
                <a:moveTo>
                  <a:pt x="9815" y="9906"/>
                </a:moveTo>
                <a:lnTo>
                  <a:pt x="9815" y="9906"/>
                </a:lnTo>
                <a:cubicBezTo>
                  <a:pt x="9833" y="9948"/>
                  <a:pt x="9850" y="9993"/>
                  <a:pt x="9864" y="10039"/>
                </a:cubicBezTo>
                <a:cubicBezTo>
                  <a:pt x="9854" y="10084"/>
                  <a:pt x="9840" y="10122"/>
                  <a:pt x="9833" y="10168"/>
                </a:cubicBezTo>
                <a:cubicBezTo>
                  <a:pt x="9829" y="10081"/>
                  <a:pt x="9822" y="9986"/>
                  <a:pt x="9815" y="9906"/>
                </a:cubicBezTo>
                <a:close/>
                <a:moveTo>
                  <a:pt x="10823" y="9906"/>
                </a:moveTo>
                <a:lnTo>
                  <a:pt x="10823" y="9906"/>
                </a:lnTo>
                <a:cubicBezTo>
                  <a:pt x="10813" y="9986"/>
                  <a:pt x="10810" y="10081"/>
                  <a:pt x="10806" y="10168"/>
                </a:cubicBezTo>
                <a:cubicBezTo>
                  <a:pt x="10796" y="10122"/>
                  <a:pt x="10789" y="10084"/>
                  <a:pt x="10775" y="10039"/>
                </a:cubicBezTo>
                <a:cubicBezTo>
                  <a:pt x="10761" y="9997"/>
                  <a:pt x="10806" y="9948"/>
                  <a:pt x="10823" y="9906"/>
                </a:cubicBezTo>
                <a:close/>
                <a:moveTo>
                  <a:pt x="29049" y="9700"/>
                </a:moveTo>
                <a:lnTo>
                  <a:pt x="29049" y="9700"/>
                </a:lnTo>
                <a:cubicBezTo>
                  <a:pt x="29031" y="9843"/>
                  <a:pt x="29017" y="10000"/>
                  <a:pt x="29007" y="10168"/>
                </a:cubicBezTo>
                <a:cubicBezTo>
                  <a:pt x="28996" y="10102"/>
                  <a:pt x="28975" y="10039"/>
                  <a:pt x="28965" y="9972"/>
                </a:cubicBezTo>
                <a:cubicBezTo>
                  <a:pt x="28951" y="9910"/>
                  <a:pt x="29021" y="9788"/>
                  <a:pt x="29049" y="9700"/>
                </a:cubicBezTo>
                <a:close/>
                <a:moveTo>
                  <a:pt x="49032" y="9906"/>
                </a:moveTo>
                <a:lnTo>
                  <a:pt x="49032" y="9906"/>
                </a:lnTo>
                <a:cubicBezTo>
                  <a:pt x="49049" y="9948"/>
                  <a:pt x="49063" y="9993"/>
                  <a:pt x="49081" y="10039"/>
                </a:cubicBezTo>
                <a:cubicBezTo>
                  <a:pt x="49098" y="10088"/>
                  <a:pt x="49060" y="10122"/>
                  <a:pt x="49049" y="10168"/>
                </a:cubicBezTo>
                <a:cubicBezTo>
                  <a:pt x="49046" y="10081"/>
                  <a:pt x="49042" y="9986"/>
                  <a:pt x="49032" y="9906"/>
                </a:cubicBezTo>
                <a:close/>
                <a:moveTo>
                  <a:pt x="50040" y="9906"/>
                </a:moveTo>
                <a:lnTo>
                  <a:pt x="50040" y="9906"/>
                </a:lnTo>
                <a:cubicBezTo>
                  <a:pt x="50033" y="9986"/>
                  <a:pt x="50029" y="10074"/>
                  <a:pt x="50022" y="10168"/>
                </a:cubicBezTo>
                <a:cubicBezTo>
                  <a:pt x="50015" y="10122"/>
                  <a:pt x="50002" y="10084"/>
                  <a:pt x="49991" y="10039"/>
                </a:cubicBezTo>
                <a:cubicBezTo>
                  <a:pt x="50005" y="9993"/>
                  <a:pt x="50022" y="9948"/>
                  <a:pt x="50040" y="9906"/>
                </a:cubicBezTo>
                <a:close/>
                <a:moveTo>
                  <a:pt x="88252" y="9906"/>
                </a:moveTo>
                <a:cubicBezTo>
                  <a:pt x="88266" y="9948"/>
                  <a:pt x="88283" y="9993"/>
                  <a:pt x="88301" y="10039"/>
                </a:cubicBezTo>
                <a:cubicBezTo>
                  <a:pt x="88318" y="10088"/>
                  <a:pt x="88280" y="10122"/>
                  <a:pt x="88269" y="10168"/>
                </a:cubicBezTo>
                <a:cubicBezTo>
                  <a:pt x="88266" y="10074"/>
                  <a:pt x="88255" y="9986"/>
                  <a:pt x="88252" y="9906"/>
                </a:cubicBezTo>
                <a:close/>
                <a:moveTo>
                  <a:pt x="89256" y="9906"/>
                </a:moveTo>
                <a:cubicBezTo>
                  <a:pt x="89253" y="9993"/>
                  <a:pt x="89242" y="10081"/>
                  <a:pt x="89242" y="10168"/>
                </a:cubicBezTo>
                <a:cubicBezTo>
                  <a:pt x="89228" y="10122"/>
                  <a:pt x="89221" y="10084"/>
                  <a:pt x="89211" y="10039"/>
                </a:cubicBezTo>
                <a:cubicBezTo>
                  <a:pt x="89204" y="9997"/>
                  <a:pt x="89242" y="9952"/>
                  <a:pt x="89256" y="9906"/>
                </a:cubicBezTo>
                <a:close/>
                <a:moveTo>
                  <a:pt x="127597" y="9906"/>
                </a:moveTo>
                <a:lnTo>
                  <a:pt x="127597" y="9906"/>
                </a:lnTo>
                <a:cubicBezTo>
                  <a:pt x="127611" y="9948"/>
                  <a:pt x="127629" y="9993"/>
                  <a:pt x="127643" y="10039"/>
                </a:cubicBezTo>
                <a:cubicBezTo>
                  <a:pt x="127653" y="10088"/>
                  <a:pt x="127625" y="10122"/>
                  <a:pt x="127611" y="10168"/>
                </a:cubicBezTo>
                <a:lnTo>
                  <a:pt x="127597" y="9906"/>
                </a:lnTo>
                <a:close/>
                <a:moveTo>
                  <a:pt x="128602" y="9906"/>
                </a:moveTo>
                <a:cubicBezTo>
                  <a:pt x="128591" y="9986"/>
                  <a:pt x="128588" y="10074"/>
                  <a:pt x="128584" y="10168"/>
                </a:cubicBezTo>
                <a:cubicBezTo>
                  <a:pt x="128574" y="10122"/>
                  <a:pt x="128567" y="10084"/>
                  <a:pt x="128553" y="10039"/>
                </a:cubicBezTo>
                <a:cubicBezTo>
                  <a:pt x="128539" y="9997"/>
                  <a:pt x="128584" y="9948"/>
                  <a:pt x="128602" y="9906"/>
                </a:cubicBezTo>
                <a:close/>
                <a:moveTo>
                  <a:pt x="166814" y="9906"/>
                </a:moveTo>
                <a:cubicBezTo>
                  <a:pt x="166831" y="9948"/>
                  <a:pt x="166845" y="9993"/>
                  <a:pt x="166862" y="10039"/>
                </a:cubicBezTo>
                <a:cubicBezTo>
                  <a:pt x="166880" y="10088"/>
                  <a:pt x="166838" y="10122"/>
                  <a:pt x="166831" y="10168"/>
                </a:cubicBezTo>
                <a:cubicBezTo>
                  <a:pt x="166828" y="10081"/>
                  <a:pt x="166821" y="9986"/>
                  <a:pt x="166814" y="9906"/>
                </a:cubicBezTo>
                <a:close/>
                <a:moveTo>
                  <a:pt x="167822" y="9906"/>
                </a:moveTo>
                <a:lnTo>
                  <a:pt x="167822" y="9906"/>
                </a:lnTo>
                <a:cubicBezTo>
                  <a:pt x="167811" y="9986"/>
                  <a:pt x="167808" y="10081"/>
                  <a:pt x="167804" y="10168"/>
                </a:cubicBezTo>
                <a:cubicBezTo>
                  <a:pt x="167794" y="10122"/>
                  <a:pt x="167780" y="10084"/>
                  <a:pt x="167773" y="10039"/>
                </a:cubicBezTo>
                <a:cubicBezTo>
                  <a:pt x="167762" y="9997"/>
                  <a:pt x="167804" y="9948"/>
                  <a:pt x="167822" y="9906"/>
                </a:cubicBezTo>
                <a:close/>
                <a:moveTo>
                  <a:pt x="206034" y="9906"/>
                </a:moveTo>
                <a:lnTo>
                  <a:pt x="206034" y="9906"/>
                </a:lnTo>
                <a:cubicBezTo>
                  <a:pt x="206051" y="9948"/>
                  <a:pt x="206061" y="9993"/>
                  <a:pt x="206079" y="10039"/>
                </a:cubicBezTo>
                <a:cubicBezTo>
                  <a:pt x="206096" y="10088"/>
                  <a:pt x="206058" y="10122"/>
                  <a:pt x="206051" y="10168"/>
                </a:cubicBezTo>
                <a:cubicBezTo>
                  <a:pt x="206044" y="10081"/>
                  <a:pt x="206041" y="9986"/>
                  <a:pt x="206034" y="9906"/>
                </a:cubicBezTo>
                <a:close/>
                <a:moveTo>
                  <a:pt x="207035" y="9906"/>
                </a:moveTo>
                <a:lnTo>
                  <a:pt x="207021" y="10168"/>
                </a:lnTo>
                <a:cubicBezTo>
                  <a:pt x="207010" y="10122"/>
                  <a:pt x="207000" y="10084"/>
                  <a:pt x="206993" y="10039"/>
                </a:cubicBezTo>
                <a:cubicBezTo>
                  <a:pt x="206982" y="9997"/>
                  <a:pt x="207021" y="9948"/>
                  <a:pt x="207035" y="9906"/>
                </a:cubicBezTo>
                <a:close/>
                <a:moveTo>
                  <a:pt x="245320" y="9906"/>
                </a:moveTo>
                <a:cubicBezTo>
                  <a:pt x="245337" y="9948"/>
                  <a:pt x="245351" y="9993"/>
                  <a:pt x="245369" y="10039"/>
                </a:cubicBezTo>
                <a:cubicBezTo>
                  <a:pt x="245386" y="10088"/>
                  <a:pt x="245348" y="10122"/>
                  <a:pt x="245337" y="10168"/>
                </a:cubicBezTo>
                <a:cubicBezTo>
                  <a:pt x="245334" y="10081"/>
                  <a:pt x="245330" y="9986"/>
                  <a:pt x="245320" y="9906"/>
                </a:cubicBezTo>
                <a:close/>
                <a:moveTo>
                  <a:pt x="246328" y="9906"/>
                </a:moveTo>
                <a:lnTo>
                  <a:pt x="246328" y="9906"/>
                </a:lnTo>
                <a:cubicBezTo>
                  <a:pt x="246321" y="9986"/>
                  <a:pt x="246314" y="10081"/>
                  <a:pt x="246310" y="10168"/>
                </a:cubicBezTo>
                <a:cubicBezTo>
                  <a:pt x="246303" y="10122"/>
                  <a:pt x="246289" y="10084"/>
                  <a:pt x="246279" y="10039"/>
                </a:cubicBezTo>
                <a:cubicBezTo>
                  <a:pt x="246272" y="9997"/>
                  <a:pt x="246310" y="9948"/>
                  <a:pt x="246328" y="9906"/>
                </a:cubicBezTo>
                <a:close/>
                <a:moveTo>
                  <a:pt x="264553" y="9697"/>
                </a:moveTo>
                <a:lnTo>
                  <a:pt x="264553" y="9697"/>
                </a:lnTo>
                <a:cubicBezTo>
                  <a:pt x="264536" y="9843"/>
                  <a:pt x="264522" y="10000"/>
                  <a:pt x="264515" y="10168"/>
                </a:cubicBezTo>
                <a:cubicBezTo>
                  <a:pt x="264501" y="10102"/>
                  <a:pt x="264483" y="10039"/>
                  <a:pt x="264469" y="9976"/>
                </a:cubicBezTo>
                <a:cubicBezTo>
                  <a:pt x="264459" y="9910"/>
                  <a:pt x="264522" y="9788"/>
                  <a:pt x="264553" y="9697"/>
                </a:cubicBezTo>
                <a:close/>
                <a:moveTo>
                  <a:pt x="12780" y="9631"/>
                </a:moveTo>
                <a:cubicBezTo>
                  <a:pt x="12812" y="9732"/>
                  <a:pt x="12840" y="9836"/>
                  <a:pt x="12868" y="9941"/>
                </a:cubicBezTo>
                <a:cubicBezTo>
                  <a:pt x="12864" y="9993"/>
                  <a:pt x="12854" y="10046"/>
                  <a:pt x="12847" y="10091"/>
                </a:cubicBezTo>
                <a:lnTo>
                  <a:pt x="12780" y="10213"/>
                </a:lnTo>
                <a:cubicBezTo>
                  <a:pt x="12752" y="10175"/>
                  <a:pt x="12731" y="10133"/>
                  <a:pt x="12711" y="10091"/>
                </a:cubicBezTo>
                <a:cubicBezTo>
                  <a:pt x="12704" y="10046"/>
                  <a:pt x="12697" y="9993"/>
                  <a:pt x="12690" y="9941"/>
                </a:cubicBezTo>
                <a:lnTo>
                  <a:pt x="12780" y="9631"/>
                </a:lnTo>
                <a:close/>
                <a:moveTo>
                  <a:pt x="51993" y="9627"/>
                </a:moveTo>
                <a:lnTo>
                  <a:pt x="52084" y="9941"/>
                </a:lnTo>
                <a:cubicBezTo>
                  <a:pt x="52077" y="9993"/>
                  <a:pt x="52073" y="10046"/>
                  <a:pt x="52063" y="10091"/>
                </a:cubicBezTo>
                <a:cubicBezTo>
                  <a:pt x="52042" y="10133"/>
                  <a:pt x="52021" y="10175"/>
                  <a:pt x="51993" y="10213"/>
                </a:cubicBezTo>
                <a:lnTo>
                  <a:pt x="51927" y="10091"/>
                </a:lnTo>
                <a:cubicBezTo>
                  <a:pt x="51920" y="10046"/>
                  <a:pt x="51916" y="9993"/>
                  <a:pt x="51906" y="9941"/>
                </a:cubicBezTo>
                <a:cubicBezTo>
                  <a:pt x="51899" y="9889"/>
                  <a:pt x="51969" y="9732"/>
                  <a:pt x="51993" y="9627"/>
                </a:cubicBezTo>
                <a:close/>
                <a:moveTo>
                  <a:pt x="91213" y="9631"/>
                </a:moveTo>
                <a:lnTo>
                  <a:pt x="91304" y="9941"/>
                </a:lnTo>
                <a:cubicBezTo>
                  <a:pt x="91297" y="9993"/>
                  <a:pt x="91286" y="10046"/>
                  <a:pt x="91283" y="10091"/>
                </a:cubicBezTo>
                <a:lnTo>
                  <a:pt x="91213" y="10213"/>
                </a:lnTo>
                <a:lnTo>
                  <a:pt x="91147" y="10091"/>
                </a:lnTo>
                <a:cubicBezTo>
                  <a:pt x="91140" y="10046"/>
                  <a:pt x="91129" y="9993"/>
                  <a:pt x="91126" y="9941"/>
                </a:cubicBezTo>
                <a:cubicBezTo>
                  <a:pt x="91122" y="9889"/>
                  <a:pt x="91182" y="9732"/>
                  <a:pt x="91213" y="9631"/>
                </a:cubicBezTo>
                <a:close/>
                <a:moveTo>
                  <a:pt x="130559" y="9631"/>
                </a:moveTo>
                <a:cubicBezTo>
                  <a:pt x="130590" y="9732"/>
                  <a:pt x="130621" y="9836"/>
                  <a:pt x="130646" y="9941"/>
                </a:cubicBezTo>
                <a:cubicBezTo>
                  <a:pt x="130642" y="9993"/>
                  <a:pt x="130632" y="10046"/>
                  <a:pt x="130628" y="10091"/>
                </a:cubicBezTo>
                <a:lnTo>
                  <a:pt x="130559" y="10213"/>
                </a:lnTo>
                <a:cubicBezTo>
                  <a:pt x="130538" y="10175"/>
                  <a:pt x="130510" y="10136"/>
                  <a:pt x="130489" y="10091"/>
                </a:cubicBezTo>
                <a:cubicBezTo>
                  <a:pt x="130468" y="10049"/>
                  <a:pt x="130475" y="9993"/>
                  <a:pt x="130468" y="9941"/>
                </a:cubicBezTo>
                <a:lnTo>
                  <a:pt x="130559" y="9631"/>
                </a:lnTo>
                <a:close/>
                <a:moveTo>
                  <a:pt x="169779" y="9627"/>
                </a:moveTo>
                <a:cubicBezTo>
                  <a:pt x="169803" y="9732"/>
                  <a:pt x="169834" y="9836"/>
                  <a:pt x="169866" y="9941"/>
                </a:cubicBezTo>
                <a:cubicBezTo>
                  <a:pt x="169855" y="9993"/>
                  <a:pt x="169852" y="10046"/>
                  <a:pt x="169845" y="10091"/>
                </a:cubicBezTo>
                <a:lnTo>
                  <a:pt x="169779" y="10213"/>
                </a:lnTo>
                <a:cubicBezTo>
                  <a:pt x="169751" y="10175"/>
                  <a:pt x="169730" y="10133"/>
                  <a:pt x="169709" y="10091"/>
                </a:cubicBezTo>
                <a:cubicBezTo>
                  <a:pt x="169698" y="10046"/>
                  <a:pt x="169695" y="9993"/>
                  <a:pt x="169688" y="9941"/>
                </a:cubicBezTo>
                <a:lnTo>
                  <a:pt x="169779" y="9627"/>
                </a:lnTo>
                <a:close/>
                <a:moveTo>
                  <a:pt x="208991" y="9631"/>
                </a:moveTo>
                <a:lnTo>
                  <a:pt x="209086" y="9941"/>
                </a:lnTo>
                <a:cubicBezTo>
                  <a:pt x="209075" y="9993"/>
                  <a:pt x="209072" y="10046"/>
                  <a:pt x="209061" y="10091"/>
                </a:cubicBezTo>
                <a:cubicBezTo>
                  <a:pt x="209040" y="10133"/>
                  <a:pt x="209019" y="10175"/>
                  <a:pt x="208991" y="10213"/>
                </a:cubicBezTo>
                <a:lnTo>
                  <a:pt x="208929" y="10091"/>
                </a:lnTo>
                <a:cubicBezTo>
                  <a:pt x="208918" y="10046"/>
                  <a:pt x="208911" y="9993"/>
                  <a:pt x="208904" y="9941"/>
                </a:cubicBezTo>
                <a:cubicBezTo>
                  <a:pt x="208901" y="9889"/>
                  <a:pt x="208964" y="9732"/>
                  <a:pt x="208991" y="9631"/>
                </a:cubicBezTo>
                <a:close/>
                <a:moveTo>
                  <a:pt x="248285" y="9627"/>
                </a:moveTo>
                <a:cubicBezTo>
                  <a:pt x="248316" y="9732"/>
                  <a:pt x="248344" y="9836"/>
                  <a:pt x="248372" y="9941"/>
                </a:cubicBezTo>
                <a:cubicBezTo>
                  <a:pt x="248365" y="9993"/>
                  <a:pt x="248361" y="10046"/>
                  <a:pt x="248351" y="10091"/>
                </a:cubicBezTo>
                <a:lnTo>
                  <a:pt x="248285" y="10213"/>
                </a:lnTo>
                <a:lnTo>
                  <a:pt x="248215" y="10091"/>
                </a:lnTo>
                <a:cubicBezTo>
                  <a:pt x="248208" y="10046"/>
                  <a:pt x="248204" y="9993"/>
                  <a:pt x="248194" y="9941"/>
                </a:cubicBezTo>
                <a:lnTo>
                  <a:pt x="248285" y="9627"/>
                </a:lnTo>
                <a:close/>
                <a:moveTo>
                  <a:pt x="243265" y="9289"/>
                </a:moveTo>
                <a:cubicBezTo>
                  <a:pt x="243325" y="9477"/>
                  <a:pt x="243380" y="9669"/>
                  <a:pt x="243433" y="9871"/>
                </a:cubicBezTo>
                <a:cubicBezTo>
                  <a:pt x="243415" y="10000"/>
                  <a:pt x="243398" y="10122"/>
                  <a:pt x="243377" y="10238"/>
                </a:cubicBezTo>
                <a:cubicBezTo>
                  <a:pt x="243314" y="10126"/>
                  <a:pt x="243258" y="10018"/>
                  <a:pt x="243196" y="9924"/>
                </a:cubicBezTo>
                <a:cubicBezTo>
                  <a:pt x="243136" y="9826"/>
                  <a:pt x="243175" y="9707"/>
                  <a:pt x="243161" y="9599"/>
                </a:cubicBezTo>
                <a:cubicBezTo>
                  <a:pt x="243150" y="9491"/>
                  <a:pt x="243234" y="9386"/>
                  <a:pt x="243265" y="9289"/>
                </a:cubicBezTo>
                <a:close/>
                <a:moveTo>
                  <a:pt x="7761" y="9289"/>
                </a:moveTo>
                <a:cubicBezTo>
                  <a:pt x="7824" y="9498"/>
                  <a:pt x="7887" y="9718"/>
                  <a:pt x="7949" y="9941"/>
                </a:cubicBezTo>
                <a:cubicBezTo>
                  <a:pt x="7932" y="10063"/>
                  <a:pt x="7918" y="10178"/>
                  <a:pt x="7900" y="10297"/>
                </a:cubicBezTo>
                <a:cubicBezTo>
                  <a:pt x="7831" y="10161"/>
                  <a:pt x="7761" y="10035"/>
                  <a:pt x="7691" y="9924"/>
                </a:cubicBezTo>
                <a:cubicBezTo>
                  <a:pt x="7621" y="9809"/>
                  <a:pt x="7670" y="9707"/>
                  <a:pt x="7660" y="9596"/>
                </a:cubicBezTo>
                <a:cubicBezTo>
                  <a:pt x="7653" y="9481"/>
                  <a:pt x="7726" y="9386"/>
                  <a:pt x="7761" y="9289"/>
                </a:cubicBezTo>
                <a:close/>
                <a:moveTo>
                  <a:pt x="46974" y="9289"/>
                </a:moveTo>
                <a:cubicBezTo>
                  <a:pt x="47040" y="9498"/>
                  <a:pt x="47106" y="9718"/>
                  <a:pt x="47166" y="9941"/>
                </a:cubicBezTo>
                <a:cubicBezTo>
                  <a:pt x="47152" y="10063"/>
                  <a:pt x="47134" y="10178"/>
                  <a:pt x="47120" y="10297"/>
                </a:cubicBezTo>
                <a:cubicBezTo>
                  <a:pt x="47051" y="10161"/>
                  <a:pt x="46981" y="10035"/>
                  <a:pt x="46911" y="9924"/>
                </a:cubicBezTo>
                <a:cubicBezTo>
                  <a:pt x="46841" y="9809"/>
                  <a:pt x="46887" y="9707"/>
                  <a:pt x="46876" y="9596"/>
                </a:cubicBezTo>
                <a:lnTo>
                  <a:pt x="46974" y="9289"/>
                </a:lnTo>
                <a:close/>
                <a:moveTo>
                  <a:pt x="86194" y="9289"/>
                </a:moveTo>
                <a:cubicBezTo>
                  <a:pt x="86260" y="9498"/>
                  <a:pt x="86323" y="9718"/>
                  <a:pt x="86382" y="9941"/>
                </a:cubicBezTo>
                <a:cubicBezTo>
                  <a:pt x="86368" y="10063"/>
                  <a:pt x="86351" y="10178"/>
                  <a:pt x="86340" y="10297"/>
                </a:cubicBezTo>
                <a:lnTo>
                  <a:pt x="86131" y="9924"/>
                </a:lnTo>
                <a:cubicBezTo>
                  <a:pt x="86121" y="9819"/>
                  <a:pt x="86107" y="9707"/>
                  <a:pt x="86096" y="9596"/>
                </a:cubicBezTo>
                <a:lnTo>
                  <a:pt x="86194" y="9289"/>
                </a:lnTo>
                <a:close/>
                <a:moveTo>
                  <a:pt x="164759" y="9289"/>
                </a:moveTo>
                <a:cubicBezTo>
                  <a:pt x="164822" y="9498"/>
                  <a:pt x="164885" y="9718"/>
                  <a:pt x="164948" y="9941"/>
                </a:cubicBezTo>
                <a:cubicBezTo>
                  <a:pt x="164930" y="10063"/>
                  <a:pt x="164913" y="10178"/>
                  <a:pt x="164899" y="10297"/>
                </a:cubicBezTo>
                <a:cubicBezTo>
                  <a:pt x="164829" y="10161"/>
                  <a:pt x="164759" y="10035"/>
                  <a:pt x="164689" y="9924"/>
                </a:cubicBezTo>
                <a:cubicBezTo>
                  <a:pt x="164620" y="9809"/>
                  <a:pt x="164668" y="9707"/>
                  <a:pt x="164655" y="9596"/>
                </a:cubicBezTo>
                <a:cubicBezTo>
                  <a:pt x="164641" y="9481"/>
                  <a:pt x="164724" y="9386"/>
                  <a:pt x="164759" y="9289"/>
                </a:cubicBezTo>
                <a:close/>
                <a:moveTo>
                  <a:pt x="203976" y="9289"/>
                </a:moveTo>
                <a:cubicBezTo>
                  <a:pt x="204038" y="9498"/>
                  <a:pt x="204101" y="9718"/>
                  <a:pt x="204164" y="9941"/>
                </a:cubicBezTo>
                <a:cubicBezTo>
                  <a:pt x="204150" y="10063"/>
                  <a:pt x="204133" y="10178"/>
                  <a:pt x="204119" y="10297"/>
                </a:cubicBezTo>
                <a:cubicBezTo>
                  <a:pt x="204049" y="10161"/>
                  <a:pt x="203976" y="10035"/>
                  <a:pt x="203909" y="9924"/>
                </a:cubicBezTo>
                <a:cubicBezTo>
                  <a:pt x="203843" y="9809"/>
                  <a:pt x="203888" y="9707"/>
                  <a:pt x="203874" y="9596"/>
                </a:cubicBezTo>
                <a:lnTo>
                  <a:pt x="203976" y="9289"/>
                </a:lnTo>
                <a:close/>
                <a:moveTo>
                  <a:pt x="35704" y="9310"/>
                </a:moveTo>
                <a:lnTo>
                  <a:pt x="35704" y="9310"/>
                </a:lnTo>
                <a:cubicBezTo>
                  <a:pt x="35774" y="9509"/>
                  <a:pt x="35843" y="9721"/>
                  <a:pt x="35910" y="9945"/>
                </a:cubicBezTo>
                <a:cubicBezTo>
                  <a:pt x="35882" y="10108"/>
                  <a:pt x="35840" y="10269"/>
                  <a:pt x="35791" y="10426"/>
                </a:cubicBezTo>
                <a:cubicBezTo>
                  <a:pt x="35791" y="10426"/>
                  <a:pt x="35767" y="9965"/>
                  <a:pt x="35704" y="9310"/>
                </a:cubicBezTo>
                <a:close/>
                <a:moveTo>
                  <a:pt x="74924" y="9310"/>
                </a:moveTo>
                <a:cubicBezTo>
                  <a:pt x="74994" y="9509"/>
                  <a:pt x="75060" y="9721"/>
                  <a:pt x="75130" y="9945"/>
                </a:cubicBezTo>
                <a:cubicBezTo>
                  <a:pt x="75091" y="10126"/>
                  <a:pt x="75049" y="10293"/>
                  <a:pt x="75011" y="10426"/>
                </a:cubicBezTo>
                <a:cubicBezTo>
                  <a:pt x="75011" y="10426"/>
                  <a:pt x="74987" y="9965"/>
                  <a:pt x="74920" y="9310"/>
                </a:cubicBezTo>
                <a:close/>
                <a:moveTo>
                  <a:pt x="114137" y="9310"/>
                </a:moveTo>
                <a:lnTo>
                  <a:pt x="114137" y="9310"/>
                </a:lnTo>
                <a:cubicBezTo>
                  <a:pt x="114210" y="9509"/>
                  <a:pt x="114280" y="9721"/>
                  <a:pt x="114346" y="9945"/>
                </a:cubicBezTo>
                <a:cubicBezTo>
                  <a:pt x="114308" y="10126"/>
                  <a:pt x="114269" y="10293"/>
                  <a:pt x="114231" y="10426"/>
                </a:cubicBezTo>
                <a:cubicBezTo>
                  <a:pt x="114231" y="10426"/>
                  <a:pt x="114203" y="9965"/>
                  <a:pt x="114137" y="9310"/>
                </a:cubicBezTo>
                <a:close/>
                <a:moveTo>
                  <a:pt x="153482" y="9310"/>
                </a:moveTo>
                <a:lnTo>
                  <a:pt x="153482" y="9310"/>
                </a:lnTo>
                <a:cubicBezTo>
                  <a:pt x="153555" y="9509"/>
                  <a:pt x="153625" y="9721"/>
                  <a:pt x="153692" y="9945"/>
                </a:cubicBezTo>
                <a:cubicBezTo>
                  <a:pt x="153653" y="10126"/>
                  <a:pt x="153615" y="10293"/>
                  <a:pt x="153569" y="10426"/>
                </a:cubicBezTo>
                <a:cubicBezTo>
                  <a:pt x="153569" y="10426"/>
                  <a:pt x="153545" y="9965"/>
                  <a:pt x="153482" y="9310"/>
                </a:cubicBezTo>
                <a:close/>
                <a:moveTo>
                  <a:pt x="192702" y="9310"/>
                </a:moveTo>
                <a:cubicBezTo>
                  <a:pt x="192772" y="9509"/>
                  <a:pt x="192842" y="9721"/>
                  <a:pt x="192908" y="9945"/>
                </a:cubicBezTo>
                <a:cubicBezTo>
                  <a:pt x="192880" y="10108"/>
                  <a:pt x="192838" y="10269"/>
                  <a:pt x="192789" y="10426"/>
                </a:cubicBezTo>
                <a:cubicBezTo>
                  <a:pt x="192789" y="10426"/>
                  <a:pt x="192765" y="9965"/>
                  <a:pt x="192699" y="9310"/>
                </a:cubicBezTo>
                <a:close/>
                <a:moveTo>
                  <a:pt x="231922" y="9310"/>
                </a:moveTo>
                <a:cubicBezTo>
                  <a:pt x="231988" y="9509"/>
                  <a:pt x="232058" y="9721"/>
                  <a:pt x="232128" y="9945"/>
                </a:cubicBezTo>
                <a:cubicBezTo>
                  <a:pt x="232089" y="10126"/>
                  <a:pt x="232048" y="10293"/>
                  <a:pt x="232009" y="10426"/>
                </a:cubicBezTo>
                <a:cubicBezTo>
                  <a:pt x="232009" y="10426"/>
                  <a:pt x="231985" y="9965"/>
                  <a:pt x="231919" y="9310"/>
                </a:cubicBezTo>
                <a:close/>
                <a:moveTo>
                  <a:pt x="271212" y="9313"/>
                </a:moveTo>
                <a:cubicBezTo>
                  <a:pt x="271281" y="9509"/>
                  <a:pt x="271351" y="9721"/>
                  <a:pt x="271418" y="9945"/>
                </a:cubicBezTo>
                <a:cubicBezTo>
                  <a:pt x="271386" y="10108"/>
                  <a:pt x="271348" y="10269"/>
                  <a:pt x="271299" y="10429"/>
                </a:cubicBezTo>
                <a:cubicBezTo>
                  <a:pt x="271299" y="10429"/>
                  <a:pt x="271271" y="9965"/>
                  <a:pt x="271208" y="9313"/>
                </a:cubicBezTo>
                <a:close/>
                <a:moveTo>
                  <a:pt x="219124" y="10353"/>
                </a:moveTo>
                <a:cubicBezTo>
                  <a:pt x="219124" y="10391"/>
                  <a:pt x="219124" y="10426"/>
                  <a:pt x="219131" y="10461"/>
                </a:cubicBezTo>
                <a:lnTo>
                  <a:pt x="219117" y="10426"/>
                </a:lnTo>
                <a:cubicBezTo>
                  <a:pt x="219117" y="10401"/>
                  <a:pt x="219121" y="10377"/>
                  <a:pt x="219124" y="10353"/>
                </a:cubicBezTo>
                <a:close/>
                <a:moveTo>
                  <a:pt x="22906" y="10353"/>
                </a:moveTo>
                <a:cubicBezTo>
                  <a:pt x="22906" y="10388"/>
                  <a:pt x="22913" y="10429"/>
                  <a:pt x="22913" y="10464"/>
                </a:cubicBezTo>
                <a:lnTo>
                  <a:pt x="22899" y="10429"/>
                </a:lnTo>
                <a:cubicBezTo>
                  <a:pt x="22903" y="10405"/>
                  <a:pt x="22906" y="10377"/>
                  <a:pt x="22906" y="10353"/>
                </a:cubicBezTo>
                <a:close/>
                <a:moveTo>
                  <a:pt x="62126" y="10353"/>
                </a:moveTo>
                <a:cubicBezTo>
                  <a:pt x="62126" y="10391"/>
                  <a:pt x="62126" y="10426"/>
                  <a:pt x="62130" y="10464"/>
                </a:cubicBezTo>
                <a:lnTo>
                  <a:pt x="62119" y="10429"/>
                </a:lnTo>
                <a:cubicBezTo>
                  <a:pt x="62123" y="10401"/>
                  <a:pt x="62123" y="10381"/>
                  <a:pt x="62126" y="10353"/>
                </a:cubicBezTo>
                <a:close/>
                <a:moveTo>
                  <a:pt x="101346" y="10353"/>
                </a:moveTo>
                <a:lnTo>
                  <a:pt x="101346" y="10464"/>
                </a:lnTo>
                <a:cubicBezTo>
                  <a:pt x="101343" y="10454"/>
                  <a:pt x="101343" y="10440"/>
                  <a:pt x="101336" y="10429"/>
                </a:cubicBezTo>
                <a:cubicBezTo>
                  <a:pt x="101339" y="10401"/>
                  <a:pt x="101343" y="10377"/>
                  <a:pt x="101346" y="10353"/>
                </a:cubicBezTo>
                <a:close/>
                <a:moveTo>
                  <a:pt x="140688" y="10353"/>
                </a:moveTo>
                <a:cubicBezTo>
                  <a:pt x="140691" y="10391"/>
                  <a:pt x="140691" y="10426"/>
                  <a:pt x="140691" y="10464"/>
                </a:cubicBezTo>
                <a:lnTo>
                  <a:pt x="140678" y="10429"/>
                </a:lnTo>
                <a:cubicBezTo>
                  <a:pt x="140684" y="10405"/>
                  <a:pt x="140688" y="10377"/>
                  <a:pt x="140688" y="10353"/>
                </a:cubicBezTo>
                <a:close/>
                <a:moveTo>
                  <a:pt x="179908" y="10353"/>
                </a:moveTo>
                <a:cubicBezTo>
                  <a:pt x="179904" y="10391"/>
                  <a:pt x="179908" y="10426"/>
                  <a:pt x="179911" y="10464"/>
                </a:cubicBezTo>
                <a:lnTo>
                  <a:pt x="179897" y="10429"/>
                </a:lnTo>
                <a:cubicBezTo>
                  <a:pt x="179901" y="10401"/>
                  <a:pt x="179901" y="10381"/>
                  <a:pt x="179908" y="10353"/>
                </a:cubicBezTo>
                <a:close/>
                <a:moveTo>
                  <a:pt x="258414" y="10353"/>
                </a:moveTo>
                <a:cubicBezTo>
                  <a:pt x="258414" y="10388"/>
                  <a:pt x="258417" y="10429"/>
                  <a:pt x="258417" y="10464"/>
                </a:cubicBezTo>
                <a:lnTo>
                  <a:pt x="258407" y="10429"/>
                </a:lnTo>
                <a:cubicBezTo>
                  <a:pt x="258410" y="10401"/>
                  <a:pt x="258410" y="10381"/>
                  <a:pt x="258414" y="10353"/>
                </a:cubicBezTo>
                <a:close/>
                <a:moveTo>
                  <a:pt x="32812" y="10328"/>
                </a:moveTo>
                <a:cubicBezTo>
                  <a:pt x="32812" y="10335"/>
                  <a:pt x="32819" y="10342"/>
                  <a:pt x="32819" y="10349"/>
                </a:cubicBezTo>
                <a:cubicBezTo>
                  <a:pt x="32819" y="10360"/>
                  <a:pt x="32805" y="10464"/>
                  <a:pt x="32795" y="10524"/>
                </a:cubicBezTo>
                <a:cubicBezTo>
                  <a:pt x="32791" y="10506"/>
                  <a:pt x="32784" y="10489"/>
                  <a:pt x="32774" y="10471"/>
                </a:cubicBezTo>
                <a:lnTo>
                  <a:pt x="32788" y="10419"/>
                </a:lnTo>
                <a:lnTo>
                  <a:pt x="32812" y="10328"/>
                </a:lnTo>
                <a:close/>
                <a:moveTo>
                  <a:pt x="72032" y="10328"/>
                </a:moveTo>
                <a:cubicBezTo>
                  <a:pt x="72036" y="10335"/>
                  <a:pt x="72036" y="10342"/>
                  <a:pt x="72036" y="10349"/>
                </a:cubicBezTo>
                <a:cubicBezTo>
                  <a:pt x="72029" y="10405"/>
                  <a:pt x="72025" y="10464"/>
                  <a:pt x="72015" y="10524"/>
                </a:cubicBezTo>
                <a:lnTo>
                  <a:pt x="71994" y="10471"/>
                </a:lnTo>
                <a:lnTo>
                  <a:pt x="72008" y="10419"/>
                </a:lnTo>
                <a:lnTo>
                  <a:pt x="72032" y="10328"/>
                </a:lnTo>
                <a:close/>
                <a:moveTo>
                  <a:pt x="111249" y="10328"/>
                </a:moveTo>
                <a:cubicBezTo>
                  <a:pt x="111252" y="10332"/>
                  <a:pt x="111252" y="10342"/>
                  <a:pt x="111256" y="10349"/>
                </a:cubicBezTo>
                <a:cubicBezTo>
                  <a:pt x="111259" y="10360"/>
                  <a:pt x="111238" y="10464"/>
                  <a:pt x="111235" y="10524"/>
                </a:cubicBezTo>
                <a:lnTo>
                  <a:pt x="111207" y="10471"/>
                </a:lnTo>
                <a:cubicBezTo>
                  <a:pt x="111217" y="10454"/>
                  <a:pt x="111221" y="10436"/>
                  <a:pt x="111224" y="10419"/>
                </a:cubicBezTo>
                <a:cubicBezTo>
                  <a:pt x="111235" y="10388"/>
                  <a:pt x="111238" y="10360"/>
                  <a:pt x="111249" y="10328"/>
                </a:cubicBezTo>
                <a:close/>
                <a:moveTo>
                  <a:pt x="150594" y="10328"/>
                </a:moveTo>
                <a:cubicBezTo>
                  <a:pt x="150598" y="10335"/>
                  <a:pt x="150598" y="10342"/>
                  <a:pt x="150598" y="10349"/>
                </a:cubicBezTo>
                <a:cubicBezTo>
                  <a:pt x="150594" y="10405"/>
                  <a:pt x="150584" y="10464"/>
                  <a:pt x="150580" y="10524"/>
                </a:cubicBezTo>
                <a:lnTo>
                  <a:pt x="150556" y="10471"/>
                </a:lnTo>
                <a:lnTo>
                  <a:pt x="150566" y="10419"/>
                </a:lnTo>
                <a:cubicBezTo>
                  <a:pt x="150577" y="10384"/>
                  <a:pt x="150584" y="10360"/>
                  <a:pt x="150594" y="10328"/>
                </a:cubicBezTo>
                <a:close/>
                <a:moveTo>
                  <a:pt x="189811" y="10328"/>
                </a:moveTo>
                <a:cubicBezTo>
                  <a:pt x="189814" y="10335"/>
                  <a:pt x="189814" y="10342"/>
                  <a:pt x="189818" y="10349"/>
                </a:cubicBezTo>
                <a:cubicBezTo>
                  <a:pt x="189811" y="10405"/>
                  <a:pt x="189804" y="10464"/>
                  <a:pt x="189797" y="10524"/>
                </a:cubicBezTo>
                <a:lnTo>
                  <a:pt x="189772" y="10471"/>
                </a:lnTo>
                <a:lnTo>
                  <a:pt x="189786" y="10419"/>
                </a:lnTo>
                <a:lnTo>
                  <a:pt x="189811" y="10328"/>
                </a:lnTo>
                <a:close/>
                <a:moveTo>
                  <a:pt x="229030" y="10328"/>
                </a:moveTo>
                <a:cubicBezTo>
                  <a:pt x="229030" y="10335"/>
                  <a:pt x="229034" y="10342"/>
                  <a:pt x="229037" y="10349"/>
                </a:cubicBezTo>
                <a:cubicBezTo>
                  <a:pt x="229027" y="10405"/>
                  <a:pt x="229023" y="10464"/>
                  <a:pt x="229013" y="10524"/>
                </a:cubicBezTo>
                <a:cubicBezTo>
                  <a:pt x="229006" y="10506"/>
                  <a:pt x="228999" y="10489"/>
                  <a:pt x="228992" y="10471"/>
                </a:cubicBezTo>
                <a:lnTo>
                  <a:pt x="229006" y="10419"/>
                </a:lnTo>
                <a:lnTo>
                  <a:pt x="229030" y="10328"/>
                </a:lnTo>
                <a:close/>
                <a:moveTo>
                  <a:pt x="268320" y="10328"/>
                </a:moveTo>
                <a:cubicBezTo>
                  <a:pt x="268324" y="10335"/>
                  <a:pt x="268324" y="10342"/>
                  <a:pt x="268324" y="10349"/>
                </a:cubicBezTo>
                <a:cubicBezTo>
                  <a:pt x="268320" y="10405"/>
                  <a:pt x="268313" y="10464"/>
                  <a:pt x="268303" y="10524"/>
                </a:cubicBezTo>
                <a:lnTo>
                  <a:pt x="268282" y="10471"/>
                </a:lnTo>
                <a:lnTo>
                  <a:pt x="268296" y="10419"/>
                </a:lnTo>
                <a:lnTo>
                  <a:pt x="268320" y="10328"/>
                </a:lnTo>
                <a:close/>
                <a:moveTo>
                  <a:pt x="9470" y="10231"/>
                </a:moveTo>
                <a:lnTo>
                  <a:pt x="9470" y="10231"/>
                </a:lnTo>
                <a:cubicBezTo>
                  <a:pt x="9467" y="10328"/>
                  <a:pt x="9456" y="10429"/>
                  <a:pt x="9453" y="10534"/>
                </a:cubicBezTo>
                <a:cubicBezTo>
                  <a:pt x="9449" y="10558"/>
                  <a:pt x="9449" y="10586"/>
                  <a:pt x="9449" y="10614"/>
                </a:cubicBezTo>
                <a:cubicBezTo>
                  <a:pt x="9432" y="10583"/>
                  <a:pt x="9418" y="10551"/>
                  <a:pt x="9404" y="10520"/>
                </a:cubicBezTo>
                <a:cubicBezTo>
                  <a:pt x="9428" y="10419"/>
                  <a:pt x="9449" y="10321"/>
                  <a:pt x="9470" y="10231"/>
                </a:cubicBezTo>
                <a:close/>
                <a:moveTo>
                  <a:pt x="48683" y="10231"/>
                </a:moveTo>
                <a:cubicBezTo>
                  <a:pt x="48680" y="10328"/>
                  <a:pt x="48676" y="10429"/>
                  <a:pt x="48666" y="10534"/>
                </a:cubicBezTo>
                <a:cubicBezTo>
                  <a:pt x="48669" y="10558"/>
                  <a:pt x="48666" y="10586"/>
                  <a:pt x="48662" y="10614"/>
                </a:cubicBezTo>
                <a:lnTo>
                  <a:pt x="48620" y="10520"/>
                </a:lnTo>
                <a:cubicBezTo>
                  <a:pt x="48641" y="10419"/>
                  <a:pt x="48666" y="10321"/>
                  <a:pt x="48683" y="10231"/>
                </a:cubicBezTo>
                <a:close/>
                <a:moveTo>
                  <a:pt x="127248" y="10231"/>
                </a:moveTo>
                <a:lnTo>
                  <a:pt x="127248" y="10231"/>
                </a:lnTo>
                <a:cubicBezTo>
                  <a:pt x="127245" y="10328"/>
                  <a:pt x="127238" y="10429"/>
                  <a:pt x="127231" y="10534"/>
                </a:cubicBezTo>
                <a:cubicBezTo>
                  <a:pt x="127231" y="10558"/>
                  <a:pt x="127228" y="10590"/>
                  <a:pt x="127228" y="10614"/>
                </a:cubicBezTo>
                <a:cubicBezTo>
                  <a:pt x="127210" y="10583"/>
                  <a:pt x="127196" y="10551"/>
                  <a:pt x="127182" y="10520"/>
                </a:cubicBezTo>
                <a:lnTo>
                  <a:pt x="127248" y="10231"/>
                </a:lnTo>
                <a:close/>
                <a:moveTo>
                  <a:pt x="166468" y="10231"/>
                </a:moveTo>
                <a:lnTo>
                  <a:pt x="166468" y="10231"/>
                </a:lnTo>
                <a:cubicBezTo>
                  <a:pt x="166461" y="10328"/>
                  <a:pt x="166454" y="10429"/>
                  <a:pt x="166451" y="10534"/>
                </a:cubicBezTo>
                <a:cubicBezTo>
                  <a:pt x="166447" y="10558"/>
                  <a:pt x="166447" y="10590"/>
                  <a:pt x="166444" y="10614"/>
                </a:cubicBezTo>
                <a:lnTo>
                  <a:pt x="166399" y="10520"/>
                </a:lnTo>
                <a:cubicBezTo>
                  <a:pt x="166420" y="10419"/>
                  <a:pt x="166447" y="10325"/>
                  <a:pt x="166468" y="10231"/>
                </a:cubicBezTo>
                <a:close/>
                <a:moveTo>
                  <a:pt x="205681" y="10231"/>
                </a:moveTo>
                <a:cubicBezTo>
                  <a:pt x="205678" y="10328"/>
                  <a:pt x="205674" y="10429"/>
                  <a:pt x="205667" y="10534"/>
                </a:cubicBezTo>
                <a:cubicBezTo>
                  <a:pt x="205667" y="10558"/>
                  <a:pt x="205664" y="10586"/>
                  <a:pt x="205660" y="10614"/>
                </a:cubicBezTo>
                <a:cubicBezTo>
                  <a:pt x="205646" y="10586"/>
                  <a:pt x="205632" y="10555"/>
                  <a:pt x="205618" y="10520"/>
                </a:cubicBezTo>
                <a:cubicBezTo>
                  <a:pt x="205639" y="10419"/>
                  <a:pt x="205664" y="10321"/>
                  <a:pt x="205681" y="10231"/>
                </a:cubicBezTo>
                <a:close/>
                <a:moveTo>
                  <a:pt x="87903" y="10227"/>
                </a:moveTo>
                <a:lnTo>
                  <a:pt x="87903" y="10227"/>
                </a:lnTo>
                <a:cubicBezTo>
                  <a:pt x="87899" y="10328"/>
                  <a:pt x="87896" y="10429"/>
                  <a:pt x="87886" y="10534"/>
                </a:cubicBezTo>
                <a:cubicBezTo>
                  <a:pt x="87886" y="10558"/>
                  <a:pt x="87882" y="10590"/>
                  <a:pt x="87882" y="10614"/>
                </a:cubicBezTo>
                <a:cubicBezTo>
                  <a:pt x="87882" y="10618"/>
                  <a:pt x="87881" y="10620"/>
                  <a:pt x="87880" y="10620"/>
                </a:cubicBezTo>
                <a:cubicBezTo>
                  <a:pt x="87874" y="10620"/>
                  <a:pt x="87849" y="10550"/>
                  <a:pt x="87840" y="10520"/>
                </a:cubicBezTo>
                <a:lnTo>
                  <a:pt x="87903" y="10227"/>
                </a:lnTo>
                <a:close/>
                <a:moveTo>
                  <a:pt x="244978" y="10227"/>
                </a:moveTo>
                <a:cubicBezTo>
                  <a:pt x="244967" y="10328"/>
                  <a:pt x="244964" y="10429"/>
                  <a:pt x="244960" y="10534"/>
                </a:cubicBezTo>
                <a:cubicBezTo>
                  <a:pt x="244953" y="10562"/>
                  <a:pt x="244953" y="10590"/>
                  <a:pt x="244950" y="10621"/>
                </a:cubicBezTo>
                <a:cubicBezTo>
                  <a:pt x="244936" y="10586"/>
                  <a:pt x="244922" y="10551"/>
                  <a:pt x="244908" y="10520"/>
                </a:cubicBezTo>
                <a:cubicBezTo>
                  <a:pt x="244933" y="10419"/>
                  <a:pt x="244953" y="10325"/>
                  <a:pt x="244978" y="10227"/>
                </a:cubicBezTo>
                <a:close/>
                <a:moveTo>
                  <a:pt x="21117" y="9739"/>
                </a:moveTo>
                <a:cubicBezTo>
                  <a:pt x="21117" y="9788"/>
                  <a:pt x="21120" y="9840"/>
                  <a:pt x="21124" y="9892"/>
                </a:cubicBezTo>
                <a:cubicBezTo>
                  <a:pt x="21047" y="10150"/>
                  <a:pt x="20967" y="10412"/>
                  <a:pt x="20897" y="10667"/>
                </a:cubicBezTo>
                <a:lnTo>
                  <a:pt x="20894" y="10667"/>
                </a:lnTo>
                <a:cubicBezTo>
                  <a:pt x="20967" y="10335"/>
                  <a:pt x="21044" y="10021"/>
                  <a:pt x="21117" y="9739"/>
                </a:cubicBezTo>
                <a:close/>
                <a:moveTo>
                  <a:pt x="60330" y="9739"/>
                </a:moveTo>
                <a:lnTo>
                  <a:pt x="60344" y="9892"/>
                </a:lnTo>
                <a:cubicBezTo>
                  <a:pt x="60260" y="10154"/>
                  <a:pt x="60187" y="10412"/>
                  <a:pt x="60117" y="10667"/>
                </a:cubicBezTo>
                <a:lnTo>
                  <a:pt x="60113" y="10667"/>
                </a:lnTo>
                <a:cubicBezTo>
                  <a:pt x="60187" y="10335"/>
                  <a:pt x="60260" y="10021"/>
                  <a:pt x="60330" y="9739"/>
                </a:cubicBezTo>
                <a:close/>
                <a:moveTo>
                  <a:pt x="99550" y="9735"/>
                </a:moveTo>
                <a:lnTo>
                  <a:pt x="99564" y="9892"/>
                </a:lnTo>
                <a:cubicBezTo>
                  <a:pt x="99480" y="10147"/>
                  <a:pt x="99407" y="10408"/>
                  <a:pt x="99330" y="10667"/>
                </a:cubicBezTo>
                <a:cubicBezTo>
                  <a:pt x="99407" y="10335"/>
                  <a:pt x="99480" y="10021"/>
                  <a:pt x="99550" y="9735"/>
                </a:cubicBezTo>
                <a:close/>
                <a:moveTo>
                  <a:pt x="123499" y="9495"/>
                </a:moveTo>
                <a:cubicBezTo>
                  <a:pt x="123548" y="9568"/>
                  <a:pt x="123589" y="9648"/>
                  <a:pt x="123638" y="9725"/>
                </a:cubicBezTo>
                <a:cubicBezTo>
                  <a:pt x="123687" y="9805"/>
                  <a:pt x="123666" y="9822"/>
                  <a:pt x="123684" y="9868"/>
                </a:cubicBezTo>
                <a:cubicBezTo>
                  <a:pt x="123659" y="10091"/>
                  <a:pt x="123638" y="10311"/>
                  <a:pt x="123614" y="10517"/>
                </a:cubicBezTo>
                <a:cubicBezTo>
                  <a:pt x="123603" y="10565"/>
                  <a:pt x="123589" y="10614"/>
                  <a:pt x="123579" y="10667"/>
                </a:cubicBezTo>
                <a:cubicBezTo>
                  <a:pt x="123548" y="10272"/>
                  <a:pt x="123520" y="9868"/>
                  <a:pt x="123499" y="9495"/>
                </a:cubicBezTo>
                <a:close/>
                <a:moveTo>
                  <a:pt x="138895" y="9739"/>
                </a:moveTo>
                <a:cubicBezTo>
                  <a:pt x="138899" y="9788"/>
                  <a:pt x="138899" y="9840"/>
                  <a:pt x="138906" y="9892"/>
                </a:cubicBezTo>
                <a:cubicBezTo>
                  <a:pt x="138825" y="10150"/>
                  <a:pt x="138749" y="10412"/>
                  <a:pt x="138679" y="10667"/>
                </a:cubicBezTo>
                <a:cubicBezTo>
                  <a:pt x="138752" y="10335"/>
                  <a:pt x="138822" y="10021"/>
                  <a:pt x="138895" y="9739"/>
                </a:cubicBezTo>
                <a:close/>
                <a:moveTo>
                  <a:pt x="178112" y="9739"/>
                </a:moveTo>
                <a:lnTo>
                  <a:pt x="178122" y="9892"/>
                </a:lnTo>
                <a:cubicBezTo>
                  <a:pt x="178042" y="10150"/>
                  <a:pt x="177965" y="10412"/>
                  <a:pt x="177895" y="10667"/>
                </a:cubicBezTo>
                <a:lnTo>
                  <a:pt x="177892" y="10667"/>
                </a:lnTo>
                <a:cubicBezTo>
                  <a:pt x="177965" y="10335"/>
                  <a:pt x="178042" y="10021"/>
                  <a:pt x="178112" y="9739"/>
                </a:cubicBezTo>
                <a:close/>
                <a:moveTo>
                  <a:pt x="217328" y="9739"/>
                </a:moveTo>
                <a:lnTo>
                  <a:pt x="217342" y="9892"/>
                </a:lnTo>
                <a:cubicBezTo>
                  <a:pt x="217258" y="10150"/>
                  <a:pt x="217185" y="10412"/>
                  <a:pt x="217112" y="10667"/>
                </a:cubicBezTo>
                <a:cubicBezTo>
                  <a:pt x="217185" y="10335"/>
                  <a:pt x="217258" y="10021"/>
                  <a:pt x="217328" y="9739"/>
                </a:cubicBezTo>
                <a:close/>
                <a:moveTo>
                  <a:pt x="256621" y="9735"/>
                </a:moveTo>
                <a:cubicBezTo>
                  <a:pt x="256621" y="9788"/>
                  <a:pt x="256628" y="9840"/>
                  <a:pt x="256632" y="9892"/>
                </a:cubicBezTo>
                <a:cubicBezTo>
                  <a:pt x="256548" y="10147"/>
                  <a:pt x="256475" y="10408"/>
                  <a:pt x="256405" y="10667"/>
                </a:cubicBezTo>
                <a:cubicBezTo>
                  <a:pt x="256405" y="10667"/>
                  <a:pt x="256401" y="10663"/>
                  <a:pt x="256401" y="10663"/>
                </a:cubicBezTo>
                <a:cubicBezTo>
                  <a:pt x="256475" y="10332"/>
                  <a:pt x="256548" y="10018"/>
                  <a:pt x="256621" y="9735"/>
                </a:cubicBezTo>
                <a:close/>
                <a:moveTo>
                  <a:pt x="37710" y="9142"/>
                </a:moveTo>
                <a:cubicBezTo>
                  <a:pt x="37724" y="9481"/>
                  <a:pt x="37744" y="9836"/>
                  <a:pt x="37776" y="10185"/>
                </a:cubicBezTo>
                <a:cubicBezTo>
                  <a:pt x="37741" y="10035"/>
                  <a:pt x="37685" y="9896"/>
                  <a:pt x="37605" y="9770"/>
                </a:cubicBezTo>
                <a:cubicBezTo>
                  <a:pt x="37605" y="9770"/>
                  <a:pt x="37591" y="10161"/>
                  <a:pt x="37563" y="10715"/>
                </a:cubicBezTo>
                <a:cubicBezTo>
                  <a:pt x="37511" y="10642"/>
                  <a:pt x="37451" y="10576"/>
                  <a:pt x="37396" y="10506"/>
                </a:cubicBezTo>
                <a:cubicBezTo>
                  <a:pt x="37504" y="10014"/>
                  <a:pt x="37608" y="9550"/>
                  <a:pt x="37710" y="9142"/>
                </a:cubicBezTo>
                <a:close/>
                <a:moveTo>
                  <a:pt x="76929" y="9142"/>
                </a:moveTo>
                <a:cubicBezTo>
                  <a:pt x="76943" y="9481"/>
                  <a:pt x="76964" y="9836"/>
                  <a:pt x="76996" y="10185"/>
                </a:cubicBezTo>
                <a:cubicBezTo>
                  <a:pt x="76961" y="10035"/>
                  <a:pt x="76905" y="9896"/>
                  <a:pt x="76825" y="9770"/>
                </a:cubicBezTo>
                <a:cubicBezTo>
                  <a:pt x="76825" y="9770"/>
                  <a:pt x="76811" y="10157"/>
                  <a:pt x="76779" y="10715"/>
                </a:cubicBezTo>
                <a:lnTo>
                  <a:pt x="76616" y="10506"/>
                </a:lnTo>
                <a:cubicBezTo>
                  <a:pt x="76720" y="10014"/>
                  <a:pt x="76828" y="9557"/>
                  <a:pt x="76929" y="9142"/>
                </a:cubicBezTo>
                <a:close/>
                <a:moveTo>
                  <a:pt x="116149" y="9142"/>
                </a:moveTo>
                <a:cubicBezTo>
                  <a:pt x="116163" y="9481"/>
                  <a:pt x="116184" y="9836"/>
                  <a:pt x="116209" y="10185"/>
                </a:cubicBezTo>
                <a:cubicBezTo>
                  <a:pt x="116181" y="10035"/>
                  <a:pt x="116121" y="9896"/>
                  <a:pt x="116038" y="9770"/>
                </a:cubicBezTo>
                <a:cubicBezTo>
                  <a:pt x="116038" y="9770"/>
                  <a:pt x="116027" y="10157"/>
                  <a:pt x="115999" y="10715"/>
                </a:cubicBezTo>
                <a:lnTo>
                  <a:pt x="115835" y="10506"/>
                </a:lnTo>
                <a:cubicBezTo>
                  <a:pt x="115940" y="10014"/>
                  <a:pt x="116045" y="9554"/>
                  <a:pt x="116149" y="9142"/>
                </a:cubicBezTo>
                <a:close/>
                <a:moveTo>
                  <a:pt x="155488" y="9142"/>
                </a:moveTo>
                <a:cubicBezTo>
                  <a:pt x="155502" y="9481"/>
                  <a:pt x="155526" y="9836"/>
                  <a:pt x="155554" y="10185"/>
                </a:cubicBezTo>
                <a:cubicBezTo>
                  <a:pt x="155523" y="10035"/>
                  <a:pt x="155467" y="9896"/>
                  <a:pt x="155387" y="9770"/>
                </a:cubicBezTo>
                <a:cubicBezTo>
                  <a:pt x="155387" y="9770"/>
                  <a:pt x="155373" y="10161"/>
                  <a:pt x="155345" y="10715"/>
                </a:cubicBezTo>
                <a:lnTo>
                  <a:pt x="155174" y="10506"/>
                </a:lnTo>
                <a:cubicBezTo>
                  <a:pt x="155286" y="10014"/>
                  <a:pt x="155390" y="9557"/>
                  <a:pt x="155488" y="9142"/>
                </a:cubicBezTo>
                <a:close/>
                <a:moveTo>
                  <a:pt x="194708" y="9142"/>
                </a:moveTo>
                <a:cubicBezTo>
                  <a:pt x="194722" y="9481"/>
                  <a:pt x="194743" y="9836"/>
                  <a:pt x="194774" y="10185"/>
                </a:cubicBezTo>
                <a:cubicBezTo>
                  <a:pt x="194739" y="10035"/>
                  <a:pt x="194683" y="9896"/>
                  <a:pt x="194603" y="9770"/>
                </a:cubicBezTo>
                <a:cubicBezTo>
                  <a:pt x="194603" y="9770"/>
                  <a:pt x="194593" y="10161"/>
                  <a:pt x="194561" y="10715"/>
                </a:cubicBezTo>
                <a:lnTo>
                  <a:pt x="194394" y="10506"/>
                </a:lnTo>
                <a:cubicBezTo>
                  <a:pt x="194505" y="10014"/>
                  <a:pt x="194607" y="9557"/>
                  <a:pt x="194708" y="9142"/>
                </a:cubicBezTo>
                <a:close/>
                <a:moveTo>
                  <a:pt x="233928" y="9142"/>
                </a:moveTo>
                <a:cubicBezTo>
                  <a:pt x="233942" y="9481"/>
                  <a:pt x="233963" y="9836"/>
                  <a:pt x="233990" y="10185"/>
                </a:cubicBezTo>
                <a:cubicBezTo>
                  <a:pt x="233959" y="10035"/>
                  <a:pt x="233900" y="9896"/>
                  <a:pt x="233820" y="9770"/>
                </a:cubicBezTo>
                <a:cubicBezTo>
                  <a:pt x="233820" y="9770"/>
                  <a:pt x="233806" y="10157"/>
                  <a:pt x="233781" y="10715"/>
                </a:cubicBezTo>
                <a:lnTo>
                  <a:pt x="233614" y="10506"/>
                </a:lnTo>
                <a:cubicBezTo>
                  <a:pt x="233718" y="10014"/>
                  <a:pt x="233823" y="9550"/>
                  <a:pt x="233928" y="9142"/>
                </a:cubicBezTo>
                <a:close/>
                <a:moveTo>
                  <a:pt x="273217" y="9142"/>
                </a:moveTo>
                <a:cubicBezTo>
                  <a:pt x="273231" y="9481"/>
                  <a:pt x="273252" y="9829"/>
                  <a:pt x="273280" y="10185"/>
                </a:cubicBezTo>
                <a:cubicBezTo>
                  <a:pt x="273249" y="10035"/>
                  <a:pt x="273193" y="9896"/>
                  <a:pt x="273113" y="9770"/>
                </a:cubicBezTo>
                <a:cubicBezTo>
                  <a:pt x="273113" y="9770"/>
                  <a:pt x="273099" y="10161"/>
                  <a:pt x="273067" y="10715"/>
                </a:cubicBezTo>
                <a:lnTo>
                  <a:pt x="272903" y="10506"/>
                </a:lnTo>
                <a:cubicBezTo>
                  <a:pt x="273012" y="10014"/>
                  <a:pt x="273116" y="9554"/>
                  <a:pt x="273217" y="9142"/>
                </a:cubicBezTo>
                <a:close/>
                <a:moveTo>
                  <a:pt x="41027" y="9495"/>
                </a:moveTo>
                <a:lnTo>
                  <a:pt x="41121" y="9931"/>
                </a:lnTo>
                <a:cubicBezTo>
                  <a:pt x="40957" y="10081"/>
                  <a:pt x="40828" y="10401"/>
                  <a:pt x="40727" y="10789"/>
                </a:cubicBezTo>
                <a:cubicBezTo>
                  <a:pt x="40723" y="10768"/>
                  <a:pt x="40720" y="10747"/>
                  <a:pt x="40720" y="10726"/>
                </a:cubicBezTo>
                <a:cubicBezTo>
                  <a:pt x="40793" y="10388"/>
                  <a:pt x="40870" y="10081"/>
                  <a:pt x="40947" y="9805"/>
                </a:cubicBezTo>
                <a:cubicBezTo>
                  <a:pt x="40971" y="9697"/>
                  <a:pt x="40999" y="9596"/>
                  <a:pt x="41027" y="9495"/>
                </a:cubicBezTo>
                <a:close/>
                <a:moveTo>
                  <a:pt x="119463" y="9495"/>
                </a:moveTo>
                <a:cubicBezTo>
                  <a:pt x="119494" y="9638"/>
                  <a:pt x="119522" y="9784"/>
                  <a:pt x="119557" y="9931"/>
                </a:cubicBezTo>
                <a:cubicBezTo>
                  <a:pt x="119397" y="10081"/>
                  <a:pt x="119264" y="10401"/>
                  <a:pt x="119160" y="10789"/>
                </a:cubicBezTo>
                <a:cubicBezTo>
                  <a:pt x="119156" y="10768"/>
                  <a:pt x="119156" y="10747"/>
                  <a:pt x="119153" y="10719"/>
                </a:cubicBezTo>
                <a:cubicBezTo>
                  <a:pt x="119229" y="10388"/>
                  <a:pt x="119306" y="10074"/>
                  <a:pt x="119379" y="9805"/>
                </a:cubicBezTo>
                <a:cubicBezTo>
                  <a:pt x="119411" y="9697"/>
                  <a:pt x="119435" y="9596"/>
                  <a:pt x="119463" y="9495"/>
                </a:cubicBezTo>
                <a:close/>
                <a:moveTo>
                  <a:pt x="198025" y="9495"/>
                </a:moveTo>
                <a:lnTo>
                  <a:pt x="198119" y="9931"/>
                </a:lnTo>
                <a:cubicBezTo>
                  <a:pt x="197959" y="10081"/>
                  <a:pt x="197826" y="10401"/>
                  <a:pt x="197721" y="10789"/>
                </a:cubicBezTo>
                <a:cubicBezTo>
                  <a:pt x="197721" y="10768"/>
                  <a:pt x="197718" y="10743"/>
                  <a:pt x="197711" y="10719"/>
                </a:cubicBezTo>
                <a:cubicBezTo>
                  <a:pt x="197791" y="10388"/>
                  <a:pt x="197871" y="10074"/>
                  <a:pt x="197938" y="9805"/>
                </a:cubicBezTo>
                <a:cubicBezTo>
                  <a:pt x="197969" y="9697"/>
                  <a:pt x="197997" y="9596"/>
                  <a:pt x="198025" y="9495"/>
                </a:cubicBezTo>
                <a:close/>
                <a:moveTo>
                  <a:pt x="237241" y="9495"/>
                </a:moveTo>
                <a:cubicBezTo>
                  <a:pt x="237273" y="9638"/>
                  <a:pt x="237308" y="9784"/>
                  <a:pt x="237339" y="9931"/>
                </a:cubicBezTo>
                <a:cubicBezTo>
                  <a:pt x="237175" y="10081"/>
                  <a:pt x="237046" y="10401"/>
                  <a:pt x="236941" y="10789"/>
                </a:cubicBezTo>
                <a:cubicBezTo>
                  <a:pt x="236934" y="10768"/>
                  <a:pt x="236934" y="10747"/>
                  <a:pt x="236931" y="10726"/>
                </a:cubicBezTo>
                <a:cubicBezTo>
                  <a:pt x="237011" y="10388"/>
                  <a:pt x="237084" y="10081"/>
                  <a:pt x="237158" y="9805"/>
                </a:cubicBezTo>
                <a:cubicBezTo>
                  <a:pt x="237189" y="9697"/>
                  <a:pt x="237217" y="9596"/>
                  <a:pt x="237241" y="9495"/>
                </a:cubicBezTo>
                <a:close/>
                <a:moveTo>
                  <a:pt x="80247" y="9495"/>
                </a:moveTo>
                <a:lnTo>
                  <a:pt x="80337" y="9931"/>
                </a:lnTo>
                <a:cubicBezTo>
                  <a:pt x="80177" y="10081"/>
                  <a:pt x="80048" y="10401"/>
                  <a:pt x="79943" y="10796"/>
                </a:cubicBezTo>
                <a:cubicBezTo>
                  <a:pt x="79943" y="10771"/>
                  <a:pt x="79940" y="10747"/>
                  <a:pt x="79933" y="10726"/>
                </a:cubicBezTo>
                <a:cubicBezTo>
                  <a:pt x="80013" y="10388"/>
                  <a:pt x="80086" y="10081"/>
                  <a:pt x="80159" y="9805"/>
                </a:cubicBezTo>
                <a:cubicBezTo>
                  <a:pt x="80191" y="9697"/>
                  <a:pt x="80215" y="9596"/>
                  <a:pt x="80247" y="9495"/>
                </a:cubicBezTo>
                <a:close/>
                <a:moveTo>
                  <a:pt x="158809" y="9495"/>
                </a:moveTo>
                <a:lnTo>
                  <a:pt x="158899" y="9931"/>
                </a:lnTo>
                <a:cubicBezTo>
                  <a:pt x="158739" y="10081"/>
                  <a:pt x="158606" y="10401"/>
                  <a:pt x="158509" y="10796"/>
                </a:cubicBezTo>
                <a:cubicBezTo>
                  <a:pt x="158502" y="10771"/>
                  <a:pt x="158498" y="10743"/>
                  <a:pt x="158498" y="10719"/>
                </a:cubicBezTo>
                <a:cubicBezTo>
                  <a:pt x="158571" y="10388"/>
                  <a:pt x="158652" y="10074"/>
                  <a:pt x="158725" y="9805"/>
                </a:cubicBezTo>
                <a:cubicBezTo>
                  <a:pt x="158753" y="9697"/>
                  <a:pt x="158781" y="9596"/>
                  <a:pt x="158809" y="9495"/>
                </a:cubicBezTo>
                <a:close/>
                <a:moveTo>
                  <a:pt x="276535" y="9495"/>
                </a:moveTo>
                <a:lnTo>
                  <a:pt x="276625" y="9931"/>
                </a:lnTo>
                <a:cubicBezTo>
                  <a:pt x="276465" y="10081"/>
                  <a:pt x="276336" y="10401"/>
                  <a:pt x="276231" y="10796"/>
                </a:cubicBezTo>
                <a:cubicBezTo>
                  <a:pt x="276228" y="10768"/>
                  <a:pt x="276224" y="10743"/>
                  <a:pt x="276221" y="10719"/>
                </a:cubicBezTo>
                <a:cubicBezTo>
                  <a:pt x="276301" y="10388"/>
                  <a:pt x="276378" y="10074"/>
                  <a:pt x="276447" y="9805"/>
                </a:cubicBezTo>
                <a:cubicBezTo>
                  <a:pt x="276479" y="9697"/>
                  <a:pt x="276503" y="9596"/>
                  <a:pt x="276535" y="9495"/>
                </a:cubicBezTo>
                <a:close/>
                <a:moveTo>
                  <a:pt x="241221" y="9495"/>
                </a:moveTo>
                <a:lnTo>
                  <a:pt x="241368" y="9725"/>
                </a:lnTo>
                <a:cubicBezTo>
                  <a:pt x="241392" y="9819"/>
                  <a:pt x="241420" y="9913"/>
                  <a:pt x="241448" y="10014"/>
                </a:cubicBezTo>
                <a:cubicBezTo>
                  <a:pt x="241431" y="10185"/>
                  <a:pt x="241413" y="10353"/>
                  <a:pt x="241396" y="10517"/>
                </a:cubicBezTo>
                <a:cubicBezTo>
                  <a:pt x="241378" y="10677"/>
                  <a:pt x="241343" y="10729"/>
                  <a:pt x="241319" y="10834"/>
                </a:cubicBezTo>
                <a:cubicBezTo>
                  <a:pt x="241281" y="10381"/>
                  <a:pt x="241249" y="9924"/>
                  <a:pt x="241221" y="9495"/>
                </a:cubicBezTo>
                <a:close/>
                <a:moveTo>
                  <a:pt x="100408" y="9603"/>
                </a:moveTo>
                <a:cubicBezTo>
                  <a:pt x="100498" y="9882"/>
                  <a:pt x="100593" y="10175"/>
                  <a:pt x="100680" y="10478"/>
                </a:cubicBezTo>
                <a:cubicBezTo>
                  <a:pt x="100652" y="10625"/>
                  <a:pt x="100634" y="10771"/>
                  <a:pt x="100613" y="10914"/>
                </a:cubicBezTo>
                <a:cubicBezTo>
                  <a:pt x="100530" y="10764"/>
                  <a:pt x="100446" y="10632"/>
                  <a:pt x="100369" y="10517"/>
                </a:cubicBezTo>
                <a:cubicBezTo>
                  <a:pt x="100348" y="10332"/>
                  <a:pt x="100324" y="10140"/>
                  <a:pt x="100296" y="9941"/>
                </a:cubicBezTo>
                <a:cubicBezTo>
                  <a:pt x="100317" y="9871"/>
                  <a:pt x="100338" y="9802"/>
                  <a:pt x="100355" y="9732"/>
                </a:cubicBezTo>
                <a:lnTo>
                  <a:pt x="100408" y="9603"/>
                </a:lnTo>
                <a:close/>
                <a:moveTo>
                  <a:pt x="257479" y="9603"/>
                </a:moveTo>
                <a:cubicBezTo>
                  <a:pt x="257566" y="9882"/>
                  <a:pt x="257661" y="10175"/>
                  <a:pt x="257748" y="10478"/>
                </a:cubicBezTo>
                <a:cubicBezTo>
                  <a:pt x="257727" y="10625"/>
                  <a:pt x="257702" y="10771"/>
                  <a:pt x="257685" y="10914"/>
                </a:cubicBezTo>
                <a:cubicBezTo>
                  <a:pt x="257598" y="10764"/>
                  <a:pt x="257518" y="10632"/>
                  <a:pt x="257441" y="10517"/>
                </a:cubicBezTo>
                <a:cubicBezTo>
                  <a:pt x="257420" y="10332"/>
                  <a:pt x="257392" y="10140"/>
                  <a:pt x="257368" y="9941"/>
                </a:cubicBezTo>
                <a:cubicBezTo>
                  <a:pt x="257385" y="9871"/>
                  <a:pt x="257406" y="9802"/>
                  <a:pt x="257427" y="9732"/>
                </a:cubicBezTo>
                <a:lnTo>
                  <a:pt x="257479" y="9603"/>
                </a:lnTo>
                <a:close/>
                <a:moveTo>
                  <a:pt x="21975" y="9603"/>
                </a:moveTo>
                <a:cubicBezTo>
                  <a:pt x="22062" y="9882"/>
                  <a:pt x="22153" y="10175"/>
                  <a:pt x="22240" y="10482"/>
                </a:cubicBezTo>
                <a:cubicBezTo>
                  <a:pt x="22219" y="10625"/>
                  <a:pt x="22198" y="10771"/>
                  <a:pt x="22181" y="10918"/>
                </a:cubicBezTo>
                <a:cubicBezTo>
                  <a:pt x="22093" y="10764"/>
                  <a:pt x="22010" y="10632"/>
                  <a:pt x="21936" y="10517"/>
                </a:cubicBezTo>
                <a:cubicBezTo>
                  <a:pt x="21916" y="10332"/>
                  <a:pt x="21888" y="10140"/>
                  <a:pt x="21863" y="9941"/>
                </a:cubicBezTo>
                <a:cubicBezTo>
                  <a:pt x="21884" y="9871"/>
                  <a:pt x="21902" y="9802"/>
                  <a:pt x="21923" y="9732"/>
                </a:cubicBezTo>
                <a:lnTo>
                  <a:pt x="21975" y="9603"/>
                </a:lnTo>
                <a:close/>
                <a:moveTo>
                  <a:pt x="61188" y="9603"/>
                </a:moveTo>
                <a:cubicBezTo>
                  <a:pt x="61282" y="9882"/>
                  <a:pt x="61373" y="10175"/>
                  <a:pt x="61460" y="10482"/>
                </a:cubicBezTo>
                <a:lnTo>
                  <a:pt x="61394" y="10918"/>
                </a:lnTo>
                <a:cubicBezTo>
                  <a:pt x="61310" y="10764"/>
                  <a:pt x="61230" y="10632"/>
                  <a:pt x="61149" y="10517"/>
                </a:cubicBezTo>
                <a:cubicBezTo>
                  <a:pt x="61132" y="10332"/>
                  <a:pt x="61108" y="10140"/>
                  <a:pt x="61080" y="9941"/>
                </a:cubicBezTo>
                <a:cubicBezTo>
                  <a:pt x="61097" y="9871"/>
                  <a:pt x="61118" y="9802"/>
                  <a:pt x="61142" y="9732"/>
                </a:cubicBezTo>
                <a:cubicBezTo>
                  <a:pt x="61163" y="9662"/>
                  <a:pt x="61177" y="9645"/>
                  <a:pt x="61188" y="9603"/>
                </a:cubicBezTo>
                <a:close/>
                <a:moveTo>
                  <a:pt x="139753" y="9603"/>
                </a:moveTo>
                <a:cubicBezTo>
                  <a:pt x="139847" y="9882"/>
                  <a:pt x="139935" y="10175"/>
                  <a:pt x="140025" y="10482"/>
                </a:cubicBezTo>
                <a:cubicBezTo>
                  <a:pt x="139997" y="10628"/>
                  <a:pt x="139976" y="10771"/>
                  <a:pt x="139959" y="10918"/>
                </a:cubicBezTo>
                <a:cubicBezTo>
                  <a:pt x="139872" y="10764"/>
                  <a:pt x="139788" y="10632"/>
                  <a:pt x="139715" y="10517"/>
                </a:cubicBezTo>
                <a:cubicBezTo>
                  <a:pt x="139694" y="10332"/>
                  <a:pt x="139666" y="10140"/>
                  <a:pt x="139642" y="9941"/>
                </a:cubicBezTo>
                <a:cubicBezTo>
                  <a:pt x="139662" y="9871"/>
                  <a:pt x="139680" y="9802"/>
                  <a:pt x="139701" y="9732"/>
                </a:cubicBezTo>
                <a:lnTo>
                  <a:pt x="139753" y="9603"/>
                </a:lnTo>
                <a:close/>
                <a:moveTo>
                  <a:pt x="178973" y="9603"/>
                </a:moveTo>
                <a:cubicBezTo>
                  <a:pt x="179060" y="9882"/>
                  <a:pt x="179151" y="10175"/>
                  <a:pt x="179238" y="10482"/>
                </a:cubicBezTo>
                <a:cubicBezTo>
                  <a:pt x="179217" y="10625"/>
                  <a:pt x="179196" y="10771"/>
                  <a:pt x="179179" y="10918"/>
                </a:cubicBezTo>
                <a:cubicBezTo>
                  <a:pt x="179092" y="10764"/>
                  <a:pt x="179008" y="10632"/>
                  <a:pt x="178935" y="10517"/>
                </a:cubicBezTo>
                <a:cubicBezTo>
                  <a:pt x="178910" y="10332"/>
                  <a:pt x="178886" y="10140"/>
                  <a:pt x="178861" y="9941"/>
                </a:cubicBezTo>
                <a:cubicBezTo>
                  <a:pt x="178875" y="9871"/>
                  <a:pt x="178900" y="9802"/>
                  <a:pt x="178921" y="9732"/>
                </a:cubicBezTo>
                <a:lnTo>
                  <a:pt x="178973" y="9603"/>
                </a:lnTo>
                <a:close/>
                <a:moveTo>
                  <a:pt x="218190" y="9603"/>
                </a:moveTo>
                <a:cubicBezTo>
                  <a:pt x="218280" y="9882"/>
                  <a:pt x="218371" y="10175"/>
                  <a:pt x="218458" y="10482"/>
                </a:cubicBezTo>
                <a:lnTo>
                  <a:pt x="218392" y="10918"/>
                </a:lnTo>
                <a:cubicBezTo>
                  <a:pt x="218312" y="10764"/>
                  <a:pt x="218228" y="10632"/>
                  <a:pt x="218148" y="10517"/>
                </a:cubicBezTo>
                <a:cubicBezTo>
                  <a:pt x="218130" y="10332"/>
                  <a:pt x="218106" y="10140"/>
                  <a:pt x="218078" y="9941"/>
                </a:cubicBezTo>
                <a:cubicBezTo>
                  <a:pt x="218095" y="9871"/>
                  <a:pt x="218116" y="9802"/>
                  <a:pt x="218137" y="9732"/>
                </a:cubicBezTo>
                <a:lnTo>
                  <a:pt x="218190" y="9603"/>
                </a:lnTo>
                <a:close/>
                <a:moveTo>
                  <a:pt x="7764" y="10785"/>
                </a:moveTo>
                <a:lnTo>
                  <a:pt x="7764" y="10785"/>
                </a:lnTo>
                <a:cubicBezTo>
                  <a:pt x="7778" y="10820"/>
                  <a:pt x="7789" y="10858"/>
                  <a:pt x="7799" y="10900"/>
                </a:cubicBezTo>
                <a:cubicBezTo>
                  <a:pt x="7813" y="10939"/>
                  <a:pt x="7789" y="10956"/>
                  <a:pt x="7778" y="10977"/>
                </a:cubicBezTo>
                <a:cubicBezTo>
                  <a:pt x="7778" y="10977"/>
                  <a:pt x="7775" y="10907"/>
                  <a:pt x="7764" y="10785"/>
                </a:cubicBezTo>
                <a:close/>
                <a:moveTo>
                  <a:pt x="46984" y="10785"/>
                </a:moveTo>
                <a:cubicBezTo>
                  <a:pt x="46991" y="10820"/>
                  <a:pt x="47005" y="10858"/>
                  <a:pt x="47019" y="10900"/>
                </a:cubicBezTo>
                <a:cubicBezTo>
                  <a:pt x="47009" y="10925"/>
                  <a:pt x="47002" y="10949"/>
                  <a:pt x="46998" y="10977"/>
                </a:cubicBezTo>
                <a:cubicBezTo>
                  <a:pt x="46998" y="10977"/>
                  <a:pt x="46991" y="10907"/>
                  <a:pt x="46984" y="10785"/>
                </a:cubicBezTo>
                <a:close/>
                <a:moveTo>
                  <a:pt x="86204" y="10785"/>
                </a:moveTo>
                <a:cubicBezTo>
                  <a:pt x="86211" y="10820"/>
                  <a:pt x="86225" y="10858"/>
                  <a:pt x="86236" y="10900"/>
                </a:cubicBezTo>
                <a:cubicBezTo>
                  <a:pt x="86229" y="10925"/>
                  <a:pt x="86222" y="10953"/>
                  <a:pt x="86211" y="10977"/>
                </a:cubicBezTo>
                <a:cubicBezTo>
                  <a:pt x="86211" y="10977"/>
                  <a:pt x="86208" y="10907"/>
                  <a:pt x="86204" y="10785"/>
                </a:cubicBezTo>
                <a:close/>
                <a:moveTo>
                  <a:pt x="164763" y="10785"/>
                </a:moveTo>
                <a:cubicBezTo>
                  <a:pt x="164777" y="10820"/>
                  <a:pt x="164787" y="10858"/>
                  <a:pt x="164798" y="10900"/>
                </a:cubicBezTo>
                <a:cubicBezTo>
                  <a:pt x="164812" y="10939"/>
                  <a:pt x="164787" y="10956"/>
                  <a:pt x="164777" y="10977"/>
                </a:cubicBezTo>
                <a:cubicBezTo>
                  <a:pt x="164777" y="10977"/>
                  <a:pt x="164773" y="10907"/>
                  <a:pt x="164763" y="10785"/>
                </a:cubicBezTo>
                <a:close/>
                <a:moveTo>
                  <a:pt x="203983" y="10785"/>
                </a:moveTo>
                <a:lnTo>
                  <a:pt x="203983" y="10785"/>
                </a:lnTo>
                <a:cubicBezTo>
                  <a:pt x="203993" y="10820"/>
                  <a:pt x="204004" y="10858"/>
                  <a:pt x="204017" y="10900"/>
                </a:cubicBezTo>
                <a:lnTo>
                  <a:pt x="203993" y="10977"/>
                </a:lnTo>
                <a:cubicBezTo>
                  <a:pt x="203993" y="10977"/>
                  <a:pt x="203993" y="10907"/>
                  <a:pt x="203983" y="10785"/>
                </a:cubicBezTo>
                <a:close/>
                <a:moveTo>
                  <a:pt x="44937" y="9495"/>
                </a:moveTo>
                <a:lnTo>
                  <a:pt x="45080" y="9725"/>
                </a:lnTo>
                <a:lnTo>
                  <a:pt x="45216" y="10206"/>
                </a:lnTo>
                <a:cubicBezTo>
                  <a:pt x="45202" y="10311"/>
                  <a:pt x="45191" y="10415"/>
                  <a:pt x="45181" y="10517"/>
                </a:cubicBezTo>
                <a:lnTo>
                  <a:pt x="45048" y="11057"/>
                </a:lnTo>
                <a:cubicBezTo>
                  <a:pt x="45007" y="10538"/>
                  <a:pt x="44965" y="9993"/>
                  <a:pt x="44937" y="9495"/>
                </a:cubicBezTo>
                <a:close/>
                <a:moveTo>
                  <a:pt x="84153" y="9495"/>
                </a:moveTo>
                <a:lnTo>
                  <a:pt x="84153" y="9495"/>
                </a:lnTo>
                <a:cubicBezTo>
                  <a:pt x="84202" y="9568"/>
                  <a:pt x="84251" y="9648"/>
                  <a:pt x="84293" y="9725"/>
                </a:cubicBezTo>
                <a:cubicBezTo>
                  <a:pt x="84338" y="9878"/>
                  <a:pt x="84387" y="10035"/>
                  <a:pt x="84429" y="10206"/>
                </a:cubicBezTo>
                <a:cubicBezTo>
                  <a:pt x="84474" y="10377"/>
                  <a:pt x="84408" y="10415"/>
                  <a:pt x="84397" y="10517"/>
                </a:cubicBezTo>
                <a:cubicBezTo>
                  <a:pt x="84352" y="10698"/>
                  <a:pt x="84307" y="10876"/>
                  <a:pt x="84268" y="11057"/>
                </a:cubicBezTo>
                <a:cubicBezTo>
                  <a:pt x="84220" y="10538"/>
                  <a:pt x="84185" y="9993"/>
                  <a:pt x="84153" y="9495"/>
                </a:cubicBezTo>
                <a:close/>
                <a:moveTo>
                  <a:pt x="162715" y="9495"/>
                </a:moveTo>
                <a:lnTo>
                  <a:pt x="162858" y="9725"/>
                </a:lnTo>
                <a:lnTo>
                  <a:pt x="162994" y="10206"/>
                </a:lnTo>
                <a:cubicBezTo>
                  <a:pt x="162980" y="10311"/>
                  <a:pt x="162973" y="10415"/>
                  <a:pt x="162959" y="10517"/>
                </a:cubicBezTo>
                <a:cubicBezTo>
                  <a:pt x="162914" y="10698"/>
                  <a:pt x="162872" y="10883"/>
                  <a:pt x="162827" y="11057"/>
                </a:cubicBezTo>
                <a:cubicBezTo>
                  <a:pt x="162785" y="10538"/>
                  <a:pt x="162747" y="9997"/>
                  <a:pt x="162715" y="9495"/>
                </a:cubicBezTo>
                <a:close/>
                <a:moveTo>
                  <a:pt x="201932" y="9495"/>
                </a:moveTo>
                <a:lnTo>
                  <a:pt x="201932" y="9495"/>
                </a:lnTo>
                <a:cubicBezTo>
                  <a:pt x="201980" y="9568"/>
                  <a:pt x="202029" y="9648"/>
                  <a:pt x="202071" y="9725"/>
                </a:cubicBezTo>
                <a:cubicBezTo>
                  <a:pt x="202116" y="9875"/>
                  <a:pt x="202165" y="10035"/>
                  <a:pt x="202207" y="10206"/>
                </a:cubicBezTo>
                <a:cubicBezTo>
                  <a:pt x="202252" y="10377"/>
                  <a:pt x="202186" y="10415"/>
                  <a:pt x="202179" y="10517"/>
                </a:cubicBezTo>
                <a:cubicBezTo>
                  <a:pt x="202130" y="10698"/>
                  <a:pt x="202085" y="10883"/>
                  <a:pt x="202047" y="11057"/>
                </a:cubicBezTo>
                <a:cubicBezTo>
                  <a:pt x="201998" y="10538"/>
                  <a:pt x="201963" y="9993"/>
                  <a:pt x="201932" y="9495"/>
                </a:cubicBezTo>
                <a:close/>
                <a:moveTo>
                  <a:pt x="5717" y="9495"/>
                </a:moveTo>
                <a:lnTo>
                  <a:pt x="5860" y="9725"/>
                </a:lnTo>
                <a:cubicBezTo>
                  <a:pt x="5905" y="9875"/>
                  <a:pt x="5947" y="10035"/>
                  <a:pt x="5996" y="10206"/>
                </a:cubicBezTo>
                <a:cubicBezTo>
                  <a:pt x="5951" y="10611"/>
                  <a:pt x="5909" y="10987"/>
                  <a:pt x="5856" y="11312"/>
                </a:cubicBezTo>
                <a:cubicBezTo>
                  <a:pt x="5801" y="10715"/>
                  <a:pt x="5752" y="10074"/>
                  <a:pt x="5717" y="9495"/>
                </a:cubicBezTo>
                <a:close/>
                <a:moveTo>
                  <a:pt x="17367" y="9666"/>
                </a:moveTo>
                <a:cubicBezTo>
                  <a:pt x="17423" y="9805"/>
                  <a:pt x="17479" y="9945"/>
                  <a:pt x="17531" y="10088"/>
                </a:cubicBezTo>
                <a:cubicBezTo>
                  <a:pt x="17489" y="10538"/>
                  <a:pt x="17437" y="10956"/>
                  <a:pt x="17381" y="11312"/>
                </a:cubicBezTo>
                <a:cubicBezTo>
                  <a:pt x="17336" y="10855"/>
                  <a:pt x="17301" y="10367"/>
                  <a:pt x="17269" y="9906"/>
                </a:cubicBezTo>
                <a:cubicBezTo>
                  <a:pt x="17301" y="9822"/>
                  <a:pt x="17332" y="9742"/>
                  <a:pt x="17367" y="9666"/>
                </a:cubicBezTo>
                <a:close/>
                <a:moveTo>
                  <a:pt x="56580" y="9666"/>
                </a:moveTo>
                <a:cubicBezTo>
                  <a:pt x="56643" y="9805"/>
                  <a:pt x="56695" y="9945"/>
                  <a:pt x="56751" y="10088"/>
                </a:cubicBezTo>
                <a:cubicBezTo>
                  <a:pt x="56706" y="10538"/>
                  <a:pt x="56653" y="10956"/>
                  <a:pt x="56597" y="11312"/>
                </a:cubicBezTo>
                <a:cubicBezTo>
                  <a:pt x="56556" y="10855"/>
                  <a:pt x="56514" y="10367"/>
                  <a:pt x="56486" y="9903"/>
                </a:cubicBezTo>
                <a:lnTo>
                  <a:pt x="56580" y="9666"/>
                </a:lnTo>
                <a:close/>
                <a:moveTo>
                  <a:pt x="95800" y="9666"/>
                </a:moveTo>
                <a:lnTo>
                  <a:pt x="95971" y="10088"/>
                </a:lnTo>
                <a:cubicBezTo>
                  <a:pt x="95922" y="10538"/>
                  <a:pt x="95873" y="10956"/>
                  <a:pt x="95817" y="11312"/>
                </a:cubicBezTo>
                <a:cubicBezTo>
                  <a:pt x="95776" y="10855"/>
                  <a:pt x="95734" y="10367"/>
                  <a:pt x="95706" y="9903"/>
                </a:cubicBezTo>
                <a:cubicBezTo>
                  <a:pt x="95734" y="9822"/>
                  <a:pt x="95769" y="9742"/>
                  <a:pt x="95800" y="9666"/>
                </a:cubicBezTo>
                <a:close/>
                <a:moveTo>
                  <a:pt x="135145" y="9666"/>
                </a:moveTo>
                <a:cubicBezTo>
                  <a:pt x="135201" y="9805"/>
                  <a:pt x="135261" y="9945"/>
                  <a:pt x="135313" y="10088"/>
                </a:cubicBezTo>
                <a:cubicBezTo>
                  <a:pt x="135268" y="10538"/>
                  <a:pt x="135215" y="10956"/>
                  <a:pt x="135159" y="11312"/>
                </a:cubicBezTo>
                <a:cubicBezTo>
                  <a:pt x="135114" y="10855"/>
                  <a:pt x="135079" y="10367"/>
                  <a:pt x="135051" y="9903"/>
                </a:cubicBezTo>
                <a:cubicBezTo>
                  <a:pt x="135079" y="9822"/>
                  <a:pt x="135111" y="9742"/>
                  <a:pt x="135145" y="9666"/>
                </a:cubicBezTo>
                <a:close/>
                <a:moveTo>
                  <a:pt x="174358" y="9666"/>
                </a:moveTo>
                <a:cubicBezTo>
                  <a:pt x="174421" y="9805"/>
                  <a:pt x="174473" y="9945"/>
                  <a:pt x="174529" y="10088"/>
                </a:cubicBezTo>
                <a:cubicBezTo>
                  <a:pt x="174487" y="10538"/>
                  <a:pt x="174435" y="10956"/>
                  <a:pt x="174376" y="11312"/>
                </a:cubicBezTo>
                <a:cubicBezTo>
                  <a:pt x="174334" y="10855"/>
                  <a:pt x="174299" y="10367"/>
                  <a:pt x="174268" y="9903"/>
                </a:cubicBezTo>
                <a:lnTo>
                  <a:pt x="174358" y="9666"/>
                </a:lnTo>
                <a:close/>
                <a:moveTo>
                  <a:pt x="213578" y="9666"/>
                </a:moveTo>
                <a:lnTo>
                  <a:pt x="213749" y="10088"/>
                </a:lnTo>
                <a:cubicBezTo>
                  <a:pt x="213700" y="10538"/>
                  <a:pt x="213655" y="10956"/>
                  <a:pt x="213596" y="11312"/>
                </a:cubicBezTo>
                <a:cubicBezTo>
                  <a:pt x="213554" y="10855"/>
                  <a:pt x="213515" y="10367"/>
                  <a:pt x="213484" y="9903"/>
                </a:cubicBezTo>
                <a:cubicBezTo>
                  <a:pt x="213519" y="9822"/>
                  <a:pt x="213547" y="9742"/>
                  <a:pt x="213578" y="9666"/>
                </a:cubicBezTo>
                <a:close/>
                <a:moveTo>
                  <a:pt x="252871" y="9666"/>
                </a:moveTo>
                <a:cubicBezTo>
                  <a:pt x="252931" y="9805"/>
                  <a:pt x="252983" y="9945"/>
                  <a:pt x="253039" y="10088"/>
                </a:cubicBezTo>
                <a:cubicBezTo>
                  <a:pt x="252994" y="10538"/>
                  <a:pt x="252941" y="10956"/>
                  <a:pt x="252885" y="11312"/>
                </a:cubicBezTo>
                <a:cubicBezTo>
                  <a:pt x="252844" y="10855"/>
                  <a:pt x="252809" y="10367"/>
                  <a:pt x="252777" y="9903"/>
                </a:cubicBezTo>
                <a:cubicBezTo>
                  <a:pt x="252809" y="9822"/>
                  <a:pt x="252837" y="9742"/>
                  <a:pt x="252871" y="9666"/>
                </a:cubicBezTo>
                <a:close/>
                <a:moveTo>
                  <a:pt x="4901" y="11239"/>
                </a:moveTo>
                <a:lnTo>
                  <a:pt x="4901" y="11239"/>
                </a:lnTo>
                <a:cubicBezTo>
                  <a:pt x="4915" y="11280"/>
                  <a:pt x="4922" y="11326"/>
                  <a:pt x="4936" y="11368"/>
                </a:cubicBezTo>
                <a:cubicBezTo>
                  <a:pt x="4929" y="11347"/>
                  <a:pt x="4918" y="11322"/>
                  <a:pt x="4904" y="11301"/>
                </a:cubicBezTo>
                <a:cubicBezTo>
                  <a:pt x="4908" y="11280"/>
                  <a:pt x="4904" y="11260"/>
                  <a:pt x="4901" y="11239"/>
                </a:cubicBezTo>
                <a:close/>
                <a:moveTo>
                  <a:pt x="44121" y="11237"/>
                </a:moveTo>
                <a:cubicBezTo>
                  <a:pt x="44124" y="11237"/>
                  <a:pt x="44143" y="11329"/>
                  <a:pt x="44156" y="11368"/>
                </a:cubicBezTo>
                <a:cubicBezTo>
                  <a:pt x="44142" y="11347"/>
                  <a:pt x="44131" y="11322"/>
                  <a:pt x="44124" y="11301"/>
                </a:cubicBezTo>
                <a:cubicBezTo>
                  <a:pt x="44124" y="11277"/>
                  <a:pt x="44121" y="11256"/>
                  <a:pt x="44121" y="11239"/>
                </a:cubicBezTo>
                <a:cubicBezTo>
                  <a:pt x="44121" y="11237"/>
                  <a:pt x="44121" y="11237"/>
                  <a:pt x="44121" y="11237"/>
                </a:cubicBezTo>
                <a:close/>
                <a:moveTo>
                  <a:pt x="83341" y="11239"/>
                </a:moveTo>
                <a:lnTo>
                  <a:pt x="83341" y="11239"/>
                </a:lnTo>
                <a:cubicBezTo>
                  <a:pt x="83348" y="11280"/>
                  <a:pt x="83361" y="11326"/>
                  <a:pt x="83368" y="11368"/>
                </a:cubicBezTo>
                <a:lnTo>
                  <a:pt x="83344" y="11301"/>
                </a:lnTo>
                <a:cubicBezTo>
                  <a:pt x="83341" y="11280"/>
                  <a:pt x="83337" y="11260"/>
                  <a:pt x="83341" y="11239"/>
                </a:cubicBezTo>
                <a:close/>
                <a:moveTo>
                  <a:pt x="161899" y="11239"/>
                </a:moveTo>
                <a:cubicBezTo>
                  <a:pt x="161913" y="11280"/>
                  <a:pt x="161920" y="11326"/>
                  <a:pt x="161934" y="11368"/>
                </a:cubicBezTo>
                <a:lnTo>
                  <a:pt x="161902" y="11298"/>
                </a:lnTo>
                <a:cubicBezTo>
                  <a:pt x="161906" y="11280"/>
                  <a:pt x="161902" y="11260"/>
                  <a:pt x="161899" y="11239"/>
                </a:cubicBezTo>
                <a:close/>
                <a:moveTo>
                  <a:pt x="201119" y="11237"/>
                </a:moveTo>
                <a:cubicBezTo>
                  <a:pt x="201122" y="11237"/>
                  <a:pt x="201140" y="11329"/>
                  <a:pt x="201147" y="11368"/>
                </a:cubicBezTo>
                <a:lnTo>
                  <a:pt x="201122" y="11298"/>
                </a:lnTo>
                <a:cubicBezTo>
                  <a:pt x="201122" y="11277"/>
                  <a:pt x="201119" y="11256"/>
                  <a:pt x="201119" y="11239"/>
                </a:cubicBezTo>
                <a:cubicBezTo>
                  <a:pt x="201119" y="11237"/>
                  <a:pt x="201119" y="11237"/>
                  <a:pt x="201119" y="11237"/>
                </a:cubicBezTo>
                <a:close/>
                <a:moveTo>
                  <a:pt x="279391" y="10335"/>
                </a:moveTo>
                <a:lnTo>
                  <a:pt x="279391" y="10335"/>
                </a:lnTo>
                <a:cubicBezTo>
                  <a:pt x="279482" y="10663"/>
                  <a:pt x="279573" y="11012"/>
                  <a:pt x="279656" y="11368"/>
                </a:cubicBezTo>
                <a:cubicBezTo>
                  <a:pt x="279583" y="11193"/>
                  <a:pt x="279510" y="11033"/>
                  <a:pt x="279440" y="10886"/>
                </a:cubicBezTo>
                <a:cubicBezTo>
                  <a:pt x="279370" y="10736"/>
                  <a:pt x="279405" y="10503"/>
                  <a:pt x="279391" y="10335"/>
                </a:cubicBezTo>
                <a:close/>
                <a:moveTo>
                  <a:pt x="10321" y="11556"/>
                </a:moveTo>
                <a:cubicBezTo>
                  <a:pt x="10335" y="11619"/>
                  <a:pt x="10353" y="11678"/>
                  <a:pt x="10370" y="11741"/>
                </a:cubicBezTo>
                <a:cubicBezTo>
                  <a:pt x="10349" y="11772"/>
                  <a:pt x="10335" y="11807"/>
                  <a:pt x="10321" y="11842"/>
                </a:cubicBezTo>
                <a:lnTo>
                  <a:pt x="10269" y="11741"/>
                </a:lnTo>
                <a:lnTo>
                  <a:pt x="10321" y="11556"/>
                </a:lnTo>
                <a:close/>
                <a:moveTo>
                  <a:pt x="49534" y="11556"/>
                </a:moveTo>
                <a:lnTo>
                  <a:pt x="49586" y="11741"/>
                </a:lnTo>
                <a:lnTo>
                  <a:pt x="49534" y="11842"/>
                </a:lnTo>
                <a:cubicBezTo>
                  <a:pt x="49520" y="11807"/>
                  <a:pt x="49506" y="11772"/>
                  <a:pt x="49485" y="11741"/>
                </a:cubicBezTo>
                <a:cubicBezTo>
                  <a:pt x="49503" y="11678"/>
                  <a:pt x="49520" y="11619"/>
                  <a:pt x="49534" y="11556"/>
                </a:cubicBezTo>
                <a:close/>
                <a:moveTo>
                  <a:pt x="88754" y="11556"/>
                </a:moveTo>
                <a:cubicBezTo>
                  <a:pt x="88771" y="11619"/>
                  <a:pt x="88789" y="11678"/>
                  <a:pt x="88803" y="11741"/>
                </a:cubicBezTo>
                <a:cubicBezTo>
                  <a:pt x="88789" y="11776"/>
                  <a:pt x="88771" y="11807"/>
                  <a:pt x="88754" y="11842"/>
                </a:cubicBezTo>
                <a:lnTo>
                  <a:pt x="88705" y="11741"/>
                </a:lnTo>
                <a:cubicBezTo>
                  <a:pt x="88719" y="11678"/>
                  <a:pt x="88737" y="11619"/>
                  <a:pt x="88754" y="11556"/>
                </a:cubicBezTo>
                <a:close/>
                <a:moveTo>
                  <a:pt x="128100" y="11556"/>
                </a:moveTo>
                <a:cubicBezTo>
                  <a:pt x="128117" y="11619"/>
                  <a:pt x="128131" y="11678"/>
                  <a:pt x="128148" y="11741"/>
                </a:cubicBezTo>
                <a:lnTo>
                  <a:pt x="128100" y="11842"/>
                </a:lnTo>
                <a:lnTo>
                  <a:pt x="128047" y="11741"/>
                </a:lnTo>
                <a:lnTo>
                  <a:pt x="128100" y="11556"/>
                </a:lnTo>
                <a:close/>
                <a:moveTo>
                  <a:pt x="167316" y="11556"/>
                </a:moveTo>
                <a:lnTo>
                  <a:pt x="167368" y="11741"/>
                </a:lnTo>
                <a:lnTo>
                  <a:pt x="167316" y="11842"/>
                </a:lnTo>
                <a:cubicBezTo>
                  <a:pt x="167299" y="11807"/>
                  <a:pt x="167285" y="11772"/>
                  <a:pt x="167267" y="11741"/>
                </a:cubicBezTo>
                <a:cubicBezTo>
                  <a:pt x="167285" y="11678"/>
                  <a:pt x="167302" y="11619"/>
                  <a:pt x="167316" y="11556"/>
                </a:cubicBezTo>
                <a:close/>
                <a:moveTo>
                  <a:pt x="206532" y="11556"/>
                </a:moveTo>
                <a:lnTo>
                  <a:pt x="206585" y="11741"/>
                </a:lnTo>
                <a:lnTo>
                  <a:pt x="206532" y="11842"/>
                </a:lnTo>
                <a:lnTo>
                  <a:pt x="206487" y="11741"/>
                </a:lnTo>
                <a:cubicBezTo>
                  <a:pt x="206504" y="11678"/>
                  <a:pt x="206515" y="11619"/>
                  <a:pt x="206532" y="11556"/>
                </a:cubicBezTo>
                <a:close/>
                <a:moveTo>
                  <a:pt x="245826" y="11556"/>
                </a:moveTo>
                <a:cubicBezTo>
                  <a:pt x="245839" y="11619"/>
                  <a:pt x="245857" y="11678"/>
                  <a:pt x="245874" y="11741"/>
                </a:cubicBezTo>
                <a:cubicBezTo>
                  <a:pt x="245857" y="11772"/>
                  <a:pt x="245839" y="11807"/>
                  <a:pt x="245826" y="11842"/>
                </a:cubicBezTo>
                <a:lnTo>
                  <a:pt x="245773" y="11741"/>
                </a:lnTo>
                <a:lnTo>
                  <a:pt x="245826" y="11556"/>
                </a:lnTo>
                <a:close/>
                <a:moveTo>
                  <a:pt x="31051" y="10865"/>
                </a:moveTo>
                <a:cubicBezTo>
                  <a:pt x="31068" y="10935"/>
                  <a:pt x="31086" y="10998"/>
                  <a:pt x="31110" y="11064"/>
                </a:cubicBezTo>
                <a:lnTo>
                  <a:pt x="31110" y="11675"/>
                </a:lnTo>
                <a:lnTo>
                  <a:pt x="31086" y="11846"/>
                </a:lnTo>
                <a:lnTo>
                  <a:pt x="31082" y="11853"/>
                </a:lnTo>
                <a:cubicBezTo>
                  <a:pt x="31082" y="11853"/>
                  <a:pt x="31065" y="11500"/>
                  <a:pt x="31016" y="10987"/>
                </a:cubicBezTo>
                <a:cubicBezTo>
                  <a:pt x="31026" y="10946"/>
                  <a:pt x="31040" y="10904"/>
                  <a:pt x="31051" y="10865"/>
                </a:cubicBezTo>
                <a:close/>
                <a:moveTo>
                  <a:pt x="32617" y="11099"/>
                </a:moveTo>
                <a:cubicBezTo>
                  <a:pt x="32638" y="11169"/>
                  <a:pt x="32655" y="11249"/>
                  <a:pt x="32680" y="11322"/>
                </a:cubicBezTo>
                <a:cubicBezTo>
                  <a:pt x="32648" y="11500"/>
                  <a:pt x="32607" y="11678"/>
                  <a:pt x="32558" y="11853"/>
                </a:cubicBezTo>
                <a:cubicBezTo>
                  <a:pt x="32558" y="11853"/>
                  <a:pt x="32547" y="11713"/>
                  <a:pt x="32530" y="11483"/>
                </a:cubicBezTo>
                <a:cubicBezTo>
                  <a:pt x="32561" y="11354"/>
                  <a:pt x="32593" y="11225"/>
                  <a:pt x="32617" y="11099"/>
                </a:cubicBezTo>
                <a:close/>
                <a:moveTo>
                  <a:pt x="70267" y="10865"/>
                </a:moveTo>
                <a:cubicBezTo>
                  <a:pt x="70288" y="10935"/>
                  <a:pt x="70306" y="10998"/>
                  <a:pt x="70323" y="11064"/>
                </a:cubicBezTo>
                <a:cubicBezTo>
                  <a:pt x="70327" y="11260"/>
                  <a:pt x="70327" y="11462"/>
                  <a:pt x="70327" y="11675"/>
                </a:cubicBezTo>
                <a:lnTo>
                  <a:pt x="70306" y="11846"/>
                </a:lnTo>
                <a:lnTo>
                  <a:pt x="70302" y="11853"/>
                </a:lnTo>
                <a:cubicBezTo>
                  <a:pt x="70302" y="11853"/>
                  <a:pt x="70285" y="11500"/>
                  <a:pt x="70232" y="10987"/>
                </a:cubicBezTo>
                <a:cubicBezTo>
                  <a:pt x="70246" y="10946"/>
                  <a:pt x="70257" y="10904"/>
                  <a:pt x="70267" y="10865"/>
                </a:cubicBezTo>
                <a:close/>
                <a:moveTo>
                  <a:pt x="71837" y="11099"/>
                </a:moveTo>
                <a:cubicBezTo>
                  <a:pt x="71854" y="11169"/>
                  <a:pt x="71875" y="11249"/>
                  <a:pt x="71896" y="11322"/>
                </a:cubicBezTo>
                <a:cubicBezTo>
                  <a:pt x="71865" y="11500"/>
                  <a:pt x="71823" y="11678"/>
                  <a:pt x="71771" y="11853"/>
                </a:cubicBezTo>
                <a:cubicBezTo>
                  <a:pt x="71771" y="11853"/>
                  <a:pt x="71767" y="11713"/>
                  <a:pt x="71750" y="11483"/>
                </a:cubicBezTo>
                <a:cubicBezTo>
                  <a:pt x="71778" y="11354"/>
                  <a:pt x="71805" y="11225"/>
                  <a:pt x="71837" y="11099"/>
                </a:cubicBezTo>
                <a:close/>
                <a:moveTo>
                  <a:pt x="109487" y="10865"/>
                </a:moveTo>
                <a:cubicBezTo>
                  <a:pt x="109505" y="10932"/>
                  <a:pt x="109526" y="10998"/>
                  <a:pt x="109543" y="11064"/>
                </a:cubicBezTo>
                <a:cubicBezTo>
                  <a:pt x="109546" y="11260"/>
                  <a:pt x="109546" y="11462"/>
                  <a:pt x="109543" y="11675"/>
                </a:cubicBezTo>
                <a:lnTo>
                  <a:pt x="109522" y="11846"/>
                </a:lnTo>
                <a:lnTo>
                  <a:pt x="109522" y="11853"/>
                </a:lnTo>
                <a:cubicBezTo>
                  <a:pt x="109522" y="11853"/>
                  <a:pt x="109498" y="11500"/>
                  <a:pt x="109452" y="10987"/>
                </a:cubicBezTo>
                <a:cubicBezTo>
                  <a:pt x="109466" y="10946"/>
                  <a:pt x="109473" y="10904"/>
                  <a:pt x="109487" y="10865"/>
                </a:cubicBezTo>
                <a:close/>
                <a:moveTo>
                  <a:pt x="111057" y="11099"/>
                </a:moveTo>
                <a:cubicBezTo>
                  <a:pt x="111074" y="11169"/>
                  <a:pt x="111095" y="11249"/>
                  <a:pt x="111113" y="11322"/>
                </a:cubicBezTo>
                <a:cubicBezTo>
                  <a:pt x="111085" y="11500"/>
                  <a:pt x="111043" y="11678"/>
                  <a:pt x="110991" y="11853"/>
                </a:cubicBezTo>
                <a:cubicBezTo>
                  <a:pt x="110991" y="11853"/>
                  <a:pt x="110980" y="11713"/>
                  <a:pt x="110963" y="11483"/>
                </a:cubicBezTo>
                <a:lnTo>
                  <a:pt x="111057" y="11099"/>
                </a:lnTo>
                <a:close/>
                <a:moveTo>
                  <a:pt x="148833" y="10869"/>
                </a:moveTo>
                <a:cubicBezTo>
                  <a:pt x="148850" y="10935"/>
                  <a:pt x="148871" y="10998"/>
                  <a:pt x="148888" y="11064"/>
                </a:cubicBezTo>
                <a:cubicBezTo>
                  <a:pt x="148888" y="11260"/>
                  <a:pt x="148892" y="11462"/>
                  <a:pt x="148888" y="11675"/>
                </a:cubicBezTo>
                <a:cubicBezTo>
                  <a:pt x="148888" y="11675"/>
                  <a:pt x="148881" y="11737"/>
                  <a:pt x="148868" y="11846"/>
                </a:cubicBezTo>
                <a:lnTo>
                  <a:pt x="148864" y="11853"/>
                </a:lnTo>
                <a:cubicBezTo>
                  <a:pt x="148864" y="11853"/>
                  <a:pt x="148847" y="11500"/>
                  <a:pt x="148798" y="10987"/>
                </a:cubicBezTo>
                <a:cubicBezTo>
                  <a:pt x="148805" y="10946"/>
                  <a:pt x="148819" y="10907"/>
                  <a:pt x="148833" y="10869"/>
                </a:cubicBezTo>
                <a:close/>
                <a:moveTo>
                  <a:pt x="150399" y="11099"/>
                </a:moveTo>
                <a:cubicBezTo>
                  <a:pt x="150420" y="11169"/>
                  <a:pt x="150441" y="11249"/>
                  <a:pt x="150458" y="11322"/>
                </a:cubicBezTo>
                <a:cubicBezTo>
                  <a:pt x="150427" y="11500"/>
                  <a:pt x="150385" y="11678"/>
                  <a:pt x="150336" y="11853"/>
                </a:cubicBezTo>
                <a:cubicBezTo>
                  <a:pt x="150336" y="11853"/>
                  <a:pt x="150329" y="11713"/>
                  <a:pt x="150312" y="11483"/>
                </a:cubicBezTo>
                <a:cubicBezTo>
                  <a:pt x="150339" y="11354"/>
                  <a:pt x="150371" y="11225"/>
                  <a:pt x="150399" y="11099"/>
                </a:cubicBezTo>
                <a:close/>
                <a:moveTo>
                  <a:pt x="188053" y="10869"/>
                </a:moveTo>
                <a:lnTo>
                  <a:pt x="188105" y="11064"/>
                </a:lnTo>
                <a:cubicBezTo>
                  <a:pt x="188108" y="11260"/>
                  <a:pt x="188108" y="11462"/>
                  <a:pt x="188108" y="11675"/>
                </a:cubicBezTo>
                <a:cubicBezTo>
                  <a:pt x="188108" y="11675"/>
                  <a:pt x="188098" y="11737"/>
                  <a:pt x="188087" y="11846"/>
                </a:cubicBezTo>
                <a:lnTo>
                  <a:pt x="188080" y="11853"/>
                </a:lnTo>
                <a:cubicBezTo>
                  <a:pt x="188080" y="11853"/>
                  <a:pt x="188063" y="11500"/>
                  <a:pt x="188011" y="10987"/>
                </a:cubicBezTo>
                <a:cubicBezTo>
                  <a:pt x="188025" y="10946"/>
                  <a:pt x="188039" y="10904"/>
                  <a:pt x="188053" y="10869"/>
                </a:cubicBezTo>
                <a:close/>
                <a:moveTo>
                  <a:pt x="189615" y="11099"/>
                </a:moveTo>
                <a:cubicBezTo>
                  <a:pt x="189636" y="11169"/>
                  <a:pt x="189654" y="11249"/>
                  <a:pt x="189678" y="11322"/>
                </a:cubicBezTo>
                <a:cubicBezTo>
                  <a:pt x="189647" y="11500"/>
                  <a:pt x="189605" y="11678"/>
                  <a:pt x="189556" y="11853"/>
                </a:cubicBezTo>
                <a:cubicBezTo>
                  <a:pt x="189556" y="11853"/>
                  <a:pt x="189545" y="11713"/>
                  <a:pt x="189528" y="11483"/>
                </a:cubicBezTo>
                <a:cubicBezTo>
                  <a:pt x="189559" y="11354"/>
                  <a:pt x="189587" y="11225"/>
                  <a:pt x="189615" y="11099"/>
                </a:cubicBezTo>
                <a:close/>
                <a:moveTo>
                  <a:pt x="227265" y="10862"/>
                </a:moveTo>
                <a:cubicBezTo>
                  <a:pt x="227286" y="10932"/>
                  <a:pt x="227304" y="10998"/>
                  <a:pt x="227321" y="11064"/>
                </a:cubicBezTo>
                <a:cubicBezTo>
                  <a:pt x="227328" y="11260"/>
                  <a:pt x="227328" y="11462"/>
                  <a:pt x="227328" y="11675"/>
                </a:cubicBezTo>
                <a:cubicBezTo>
                  <a:pt x="227328" y="11675"/>
                  <a:pt x="227314" y="11741"/>
                  <a:pt x="227300" y="11846"/>
                </a:cubicBezTo>
                <a:lnTo>
                  <a:pt x="227300" y="11853"/>
                </a:lnTo>
                <a:cubicBezTo>
                  <a:pt x="227300" y="11853"/>
                  <a:pt x="227279" y="11500"/>
                  <a:pt x="227231" y="10984"/>
                </a:cubicBezTo>
                <a:cubicBezTo>
                  <a:pt x="227245" y="10946"/>
                  <a:pt x="227258" y="10904"/>
                  <a:pt x="227265" y="10862"/>
                </a:cubicBezTo>
                <a:close/>
                <a:moveTo>
                  <a:pt x="228835" y="11099"/>
                </a:moveTo>
                <a:cubicBezTo>
                  <a:pt x="228853" y="11169"/>
                  <a:pt x="228873" y="11249"/>
                  <a:pt x="228894" y="11322"/>
                </a:cubicBezTo>
                <a:cubicBezTo>
                  <a:pt x="228863" y="11500"/>
                  <a:pt x="228821" y="11678"/>
                  <a:pt x="228769" y="11853"/>
                </a:cubicBezTo>
                <a:cubicBezTo>
                  <a:pt x="228769" y="11853"/>
                  <a:pt x="228765" y="11713"/>
                  <a:pt x="228748" y="11483"/>
                </a:cubicBezTo>
                <a:cubicBezTo>
                  <a:pt x="228776" y="11354"/>
                  <a:pt x="228804" y="11225"/>
                  <a:pt x="228835" y="11099"/>
                </a:cubicBezTo>
                <a:close/>
                <a:moveTo>
                  <a:pt x="266559" y="10869"/>
                </a:moveTo>
                <a:lnTo>
                  <a:pt x="266611" y="11064"/>
                </a:lnTo>
                <a:cubicBezTo>
                  <a:pt x="266614" y="11260"/>
                  <a:pt x="266614" y="11462"/>
                  <a:pt x="266614" y="11675"/>
                </a:cubicBezTo>
                <a:lnTo>
                  <a:pt x="266594" y="11846"/>
                </a:lnTo>
                <a:lnTo>
                  <a:pt x="266590" y="11853"/>
                </a:lnTo>
                <a:cubicBezTo>
                  <a:pt x="266590" y="11853"/>
                  <a:pt x="266573" y="11500"/>
                  <a:pt x="266520" y="10987"/>
                </a:cubicBezTo>
                <a:cubicBezTo>
                  <a:pt x="266534" y="10946"/>
                  <a:pt x="266545" y="10904"/>
                  <a:pt x="266559" y="10869"/>
                </a:cubicBezTo>
                <a:close/>
                <a:moveTo>
                  <a:pt x="268125" y="11099"/>
                </a:moveTo>
                <a:cubicBezTo>
                  <a:pt x="268146" y="11169"/>
                  <a:pt x="268163" y="11249"/>
                  <a:pt x="268184" y="11319"/>
                </a:cubicBezTo>
                <a:cubicBezTo>
                  <a:pt x="268153" y="11497"/>
                  <a:pt x="268114" y="11678"/>
                  <a:pt x="268062" y="11853"/>
                </a:cubicBezTo>
                <a:cubicBezTo>
                  <a:pt x="268062" y="11853"/>
                  <a:pt x="268055" y="11713"/>
                  <a:pt x="268038" y="11483"/>
                </a:cubicBezTo>
                <a:cubicBezTo>
                  <a:pt x="268069" y="11354"/>
                  <a:pt x="268093" y="11225"/>
                  <a:pt x="268125" y="11099"/>
                </a:cubicBezTo>
                <a:close/>
                <a:moveTo>
                  <a:pt x="218200" y="11012"/>
                </a:moveTo>
                <a:cubicBezTo>
                  <a:pt x="218245" y="11130"/>
                  <a:pt x="218287" y="11263"/>
                  <a:pt x="218336" y="11410"/>
                </a:cubicBezTo>
                <a:cubicBezTo>
                  <a:pt x="218385" y="11553"/>
                  <a:pt x="218312" y="11636"/>
                  <a:pt x="218301" y="11741"/>
                </a:cubicBezTo>
                <a:cubicBezTo>
                  <a:pt x="218287" y="11779"/>
                  <a:pt x="218280" y="11818"/>
                  <a:pt x="218266" y="11853"/>
                </a:cubicBezTo>
                <a:cubicBezTo>
                  <a:pt x="218266" y="11854"/>
                  <a:pt x="218265" y="11855"/>
                  <a:pt x="218265" y="11855"/>
                </a:cubicBezTo>
                <a:cubicBezTo>
                  <a:pt x="218252" y="11855"/>
                  <a:pt x="218247" y="11486"/>
                  <a:pt x="218200" y="11012"/>
                </a:cubicBezTo>
                <a:close/>
                <a:moveTo>
                  <a:pt x="21989" y="11012"/>
                </a:moveTo>
                <a:lnTo>
                  <a:pt x="22118" y="11410"/>
                </a:lnTo>
                <a:cubicBezTo>
                  <a:pt x="22107" y="11528"/>
                  <a:pt x="22093" y="11636"/>
                  <a:pt x="22083" y="11741"/>
                </a:cubicBezTo>
                <a:cubicBezTo>
                  <a:pt x="22076" y="11779"/>
                  <a:pt x="22062" y="11818"/>
                  <a:pt x="22052" y="11853"/>
                </a:cubicBezTo>
                <a:cubicBezTo>
                  <a:pt x="22051" y="11854"/>
                  <a:pt x="22051" y="11855"/>
                  <a:pt x="22051" y="11855"/>
                </a:cubicBezTo>
                <a:cubicBezTo>
                  <a:pt x="22043" y="11855"/>
                  <a:pt x="22029" y="11489"/>
                  <a:pt x="21989" y="11012"/>
                </a:cubicBezTo>
                <a:close/>
                <a:moveTo>
                  <a:pt x="61202" y="11012"/>
                </a:moveTo>
                <a:lnTo>
                  <a:pt x="61202" y="11012"/>
                </a:lnTo>
                <a:cubicBezTo>
                  <a:pt x="61247" y="11130"/>
                  <a:pt x="61289" y="11267"/>
                  <a:pt x="61338" y="11410"/>
                </a:cubicBezTo>
                <a:cubicBezTo>
                  <a:pt x="61387" y="11553"/>
                  <a:pt x="61313" y="11636"/>
                  <a:pt x="61303" y="11741"/>
                </a:cubicBezTo>
                <a:cubicBezTo>
                  <a:pt x="61289" y="11779"/>
                  <a:pt x="61282" y="11818"/>
                  <a:pt x="61268" y="11853"/>
                </a:cubicBezTo>
                <a:cubicBezTo>
                  <a:pt x="61267" y="11854"/>
                  <a:pt x="61267" y="11855"/>
                  <a:pt x="61266" y="11855"/>
                </a:cubicBezTo>
                <a:cubicBezTo>
                  <a:pt x="61254" y="11855"/>
                  <a:pt x="61248" y="11489"/>
                  <a:pt x="61202" y="11012"/>
                </a:cubicBezTo>
                <a:close/>
                <a:moveTo>
                  <a:pt x="100422" y="11012"/>
                </a:moveTo>
                <a:lnTo>
                  <a:pt x="100422" y="11012"/>
                </a:lnTo>
                <a:cubicBezTo>
                  <a:pt x="100464" y="11130"/>
                  <a:pt x="100509" y="11267"/>
                  <a:pt x="100551" y="11410"/>
                </a:cubicBezTo>
                <a:cubicBezTo>
                  <a:pt x="100596" y="11553"/>
                  <a:pt x="100530" y="11636"/>
                  <a:pt x="100523" y="11737"/>
                </a:cubicBezTo>
                <a:cubicBezTo>
                  <a:pt x="100509" y="11779"/>
                  <a:pt x="100498" y="11818"/>
                  <a:pt x="100488" y="11853"/>
                </a:cubicBezTo>
                <a:cubicBezTo>
                  <a:pt x="100487" y="11854"/>
                  <a:pt x="100487" y="11855"/>
                  <a:pt x="100486" y="11855"/>
                </a:cubicBezTo>
                <a:cubicBezTo>
                  <a:pt x="100474" y="11855"/>
                  <a:pt x="100468" y="11489"/>
                  <a:pt x="100422" y="11012"/>
                </a:cubicBezTo>
                <a:close/>
                <a:moveTo>
                  <a:pt x="139767" y="11012"/>
                </a:moveTo>
                <a:lnTo>
                  <a:pt x="139900" y="11410"/>
                </a:lnTo>
                <a:cubicBezTo>
                  <a:pt x="139886" y="11528"/>
                  <a:pt x="139875" y="11636"/>
                  <a:pt x="139865" y="11741"/>
                </a:cubicBezTo>
                <a:cubicBezTo>
                  <a:pt x="139854" y="11779"/>
                  <a:pt x="139840" y="11818"/>
                  <a:pt x="139833" y="11853"/>
                </a:cubicBezTo>
                <a:cubicBezTo>
                  <a:pt x="139833" y="11854"/>
                  <a:pt x="139833" y="11855"/>
                  <a:pt x="139832" y="11855"/>
                </a:cubicBezTo>
                <a:cubicBezTo>
                  <a:pt x="139822" y="11855"/>
                  <a:pt x="139814" y="11489"/>
                  <a:pt x="139767" y="11012"/>
                </a:cubicBezTo>
                <a:close/>
                <a:moveTo>
                  <a:pt x="178984" y="11012"/>
                </a:moveTo>
                <a:lnTo>
                  <a:pt x="178984" y="11012"/>
                </a:lnTo>
                <a:cubicBezTo>
                  <a:pt x="179025" y="11130"/>
                  <a:pt x="179071" y="11267"/>
                  <a:pt x="179116" y="11410"/>
                </a:cubicBezTo>
                <a:cubicBezTo>
                  <a:pt x="179165" y="11553"/>
                  <a:pt x="179092" y="11636"/>
                  <a:pt x="179081" y="11741"/>
                </a:cubicBezTo>
                <a:cubicBezTo>
                  <a:pt x="179074" y="11779"/>
                  <a:pt x="179060" y="11818"/>
                  <a:pt x="179053" y="11853"/>
                </a:cubicBezTo>
                <a:cubicBezTo>
                  <a:pt x="179053" y="11854"/>
                  <a:pt x="179052" y="11855"/>
                  <a:pt x="179052" y="11855"/>
                </a:cubicBezTo>
                <a:cubicBezTo>
                  <a:pt x="179042" y="11855"/>
                  <a:pt x="179027" y="11489"/>
                  <a:pt x="178984" y="11012"/>
                </a:cubicBezTo>
                <a:close/>
                <a:moveTo>
                  <a:pt x="257490" y="11012"/>
                </a:moveTo>
                <a:lnTo>
                  <a:pt x="257490" y="11012"/>
                </a:lnTo>
                <a:cubicBezTo>
                  <a:pt x="257535" y="11130"/>
                  <a:pt x="257577" y="11267"/>
                  <a:pt x="257626" y="11410"/>
                </a:cubicBezTo>
                <a:cubicBezTo>
                  <a:pt x="257675" y="11553"/>
                  <a:pt x="257598" y="11636"/>
                  <a:pt x="257591" y="11741"/>
                </a:cubicBezTo>
                <a:cubicBezTo>
                  <a:pt x="257580" y="11779"/>
                  <a:pt x="257570" y="11818"/>
                  <a:pt x="257559" y="11853"/>
                </a:cubicBezTo>
                <a:cubicBezTo>
                  <a:pt x="257559" y="11854"/>
                  <a:pt x="257559" y="11855"/>
                  <a:pt x="257558" y="11855"/>
                </a:cubicBezTo>
                <a:cubicBezTo>
                  <a:pt x="257551" y="11855"/>
                  <a:pt x="257536" y="11489"/>
                  <a:pt x="257490" y="11012"/>
                </a:cubicBezTo>
                <a:close/>
                <a:moveTo>
                  <a:pt x="224824" y="11891"/>
                </a:moveTo>
                <a:lnTo>
                  <a:pt x="224838" y="11936"/>
                </a:lnTo>
                <a:cubicBezTo>
                  <a:pt x="224838" y="11947"/>
                  <a:pt x="224834" y="11954"/>
                  <a:pt x="224831" y="11961"/>
                </a:cubicBezTo>
                <a:cubicBezTo>
                  <a:pt x="224827" y="11936"/>
                  <a:pt x="224827" y="11915"/>
                  <a:pt x="224824" y="11891"/>
                </a:cubicBezTo>
                <a:close/>
                <a:moveTo>
                  <a:pt x="28609" y="11894"/>
                </a:moveTo>
                <a:lnTo>
                  <a:pt x="28609" y="11894"/>
                </a:lnTo>
                <a:cubicBezTo>
                  <a:pt x="28616" y="11908"/>
                  <a:pt x="28620" y="11922"/>
                  <a:pt x="28620" y="11936"/>
                </a:cubicBezTo>
                <a:cubicBezTo>
                  <a:pt x="28620" y="11947"/>
                  <a:pt x="28620" y="11954"/>
                  <a:pt x="28616" y="11964"/>
                </a:cubicBezTo>
                <a:cubicBezTo>
                  <a:pt x="28616" y="11936"/>
                  <a:pt x="28609" y="11915"/>
                  <a:pt x="28609" y="11894"/>
                </a:cubicBezTo>
                <a:close/>
                <a:moveTo>
                  <a:pt x="67829" y="11887"/>
                </a:moveTo>
                <a:lnTo>
                  <a:pt x="67829" y="11887"/>
                </a:lnTo>
                <a:cubicBezTo>
                  <a:pt x="67829" y="11905"/>
                  <a:pt x="67833" y="11922"/>
                  <a:pt x="67840" y="11936"/>
                </a:cubicBezTo>
                <a:cubicBezTo>
                  <a:pt x="67840" y="11947"/>
                  <a:pt x="67836" y="11954"/>
                  <a:pt x="67833" y="11964"/>
                </a:cubicBezTo>
                <a:cubicBezTo>
                  <a:pt x="67829" y="11936"/>
                  <a:pt x="67829" y="11912"/>
                  <a:pt x="67829" y="11887"/>
                </a:cubicBezTo>
                <a:close/>
                <a:moveTo>
                  <a:pt x="107046" y="11887"/>
                </a:moveTo>
                <a:lnTo>
                  <a:pt x="107059" y="11936"/>
                </a:lnTo>
                <a:cubicBezTo>
                  <a:pt x="107052" y="11943"/>
                  <a:pt x="107052" y="11954"/>
                  <a:pt x="107052" y="11964"/>
                </a:cubicBezTo>
                <a:cubicBezTo>
                  <a:pt x="107049" y="11936"/>
                  <a:pt x="107049" y="11915"/>
                  <a:pt x="107046" y="11887"/>
                </a:cubicBezTo>
                <a:close/>
                <a:moveTo>
                  <a:pt x="146391" y="11894"/>
                </a:moveTo>
                <a:lnTo>
                  <a:pt x="146405" y="11936"/>
                </a:lnTo>
                <a:cubicBezTo>
                  <a:pt x="146398" y="11947"/>
                  <a:pt x="146398" y="11954"/>
                  <a:pt x="146394" y="11964"/>
                </a:cubicBezTo>
                <a:cubicBezTo>
                  <a:pt x="146394" y="11936"/>
                  <a:pt x="146391" y="11915"/>
                  <a:pt x="146391" y="11894"/>
                </a:cubicBezTo>
                <a:close/>
                <a:moveTo>
                  <a:pt x="185611" y="11888"/>
                </a:moveTo>
                <a:cubicBezTo>
                  <a:pt x="185612" y="11888"/>
                  <a:pt x="185615" y="11925"/>
                  <a:pt x="185618" y="11936"/>
                </a:cubicBezTo>
                <a:cubicBezTo>
                  <a:pt x="185621" y="11950"/>
                  <a:pt x="185614" y="11954"/>
                  <a:pt x="185614" y="11964"/>
                </a:cubicBezTo>
                <a:cubicBezTo>
                  <a:pt x="185614" y="11936"/>
                  <a:pt x="185611" y="11915"/>
                  <a:pt x="185611" y="11894"/>
                </a:cubicBezTo>
                <a:cubicBezTo>
                  <a:pt x="185611" y="11890"/>
                  <a:pt x="185611" y="11888"/>
                  <a:pt x="185611" y="11888"/>
                </a:cubicBezTo>
                <a:close/>
                <a:moveTo>
                  <a:pt x="264117" y="11894"/>
                </a:moveTo>
                <a:lnTo>
                  <a:pt x="264117" y="11894"/>
                </a:lnTo>
                <a:cubicBezTo>
                  <a:pt x="264120" y="11908"/>
                  <a:pt x="264124" y="11922"/>
                  <a:pt x="264127" y="11936"/>
                </a:cubicBezTo>
                <a:cubicBezTo>
                  <a:pt x="264127" y="11947"/>
                  <a:pt x="264120" y="11954"/>
                  <a:pt x="264120" y="11964"/>
                </a:cubicBezTo>
                <a:cubicBezTo>
                  <a:pt x="264120" y="11936"/>
                  <a:pt x="264117" y="11915"/>
                  <a:pt x="264117" y="11894"/>
                </a:cubicBezTo>
                <a:close/>
                <a:moveTo>
                  <a:pt x="277836" y="11905"/>
                </a:moveTo>
                <a:cubicBezTo>
                  <a:pt x="277840" y="11933"/>
                  <a:pt x="277844" y="11955"/>
                  <a:pt x="277847" y="11972"/>
                </a:cubicBezTo>
                <a:lnTo>
                  <a:pt x="277847" y="11972"/>
                </a:lnTo>
                <a:lnTo>
                  <a:pt x="277836" y="11922"/>
                </a:lnTo>
                <a:lnTo>
                  <a:pt x="277836" y="11905"/>
                </a:lnTo>
                <a:close/>
                <a:moveTo>
                  <a:pt x="2804" y="9652"/>
                </a:moveTo>
                <a:lnTo>
                  <a:pt x="3000" y="10241"/>
                </a:lnTo>
                <a:cubicBezTo>
                  <a:pt x="3160" y="11305"/>
                  <a:pt x="3296" y="12009"/>
                  <a:pt x="3296" y="12009"/>
                </a:cubicBezTo>
                <a:lnTo>
                  <a:pt x="2825" y="9742"/>
                </a:lnTo>
                <a:cubicBezTo>
                  <a:pt x="2815" y="9714"/>
                  <a:pt x="2808" y="9683"/>
                  <a:pt x="2804" y="9652"/>
                </a:cubicBezTo>
                <a:close/>
                <a:moveTo>
                  <a:pt x="23743" y="10457"/>
                </a:moveTo>
                <a:lnTo>
                  <a:pt x="23743" y="10457"/>
                </a:lnTo>
                <a:cubicBezTo>
                  <a:pt x="23719" y="11068"/>
                  <a:pt x="23667" y="11992"/>
                  <a:pt x="23586" y="12808"/>
                </a:cubicBezTo>
                <a:cubicBezTo>
                  <a:pt x="23534" y="12487"/>
                  <a:pt x="23492" y="12097"/>
                  <a:pt x="23454" y="11689"/>
                </a:cubicBezTo>
                <a:cubicBezTo>
                  <a:pt x="23555" y="11232"/>
                  <a:pt x="23653" y="10817"/>
                  <a:pt x="23743" y="10457"/>
                </a:cubicBezTo>
                <a:close/>
                <a:moveTo>
                  <a:pt x="37340" y="12229"/>
                </a:moveTo>
                <a:lnTo>
                  <a:pt x="37340" y="12229"/>
                </a:lnTo>
                <a:cubicBezTo>
                  <a:pt x="37371" y="12369"/>
                  <a:pt x="37399" y="12508"/>
                  <a:pt x="37434" y="12651"/>
                </a:cubicBezTo>
                <a:cubicBezTo>
                  <a:pt x="37427" y="12704"/>
                  <a:pt x="37424" y="12756"/>
                  <a:pt x="37417" y="12808"/>
                </a:cubicBezTo>
                <a:cubicBezTo>
                  <a:pt x="37392" y="12630"/>
                  <a:pt x="37368" y="12439"/>
                  <a:pt x="37340" y="12229"/>
                </a:cubicBezTo>
                <a:close/>
                <a:moveTo>
                  <a:pt x="62963" y="10457"/>
                </a:moveTo>
                <a:lnTo>
                  <a:pt x="62963" y="10457"/>
                </a:lnTo>
                <a:cubicBezTo>
                  <a:pt x="62932" y="11075"/>
                  <a:pt x="62886" y="11992"/>
                  <a:pt x="62806" y="12808"/>
                </a:cubicBezTo>
                <a:cubicBezTo>
                  <a:pt x="62754" y="12487"/>
                  <a:pt x="62712" y="12097"/>
                  <a:pt x="62674" y="11689"/>
                </a:cubicBezTo>
                <a:cubicBezTo>
                  <a:pt x="62771" y="11235"/>
                  <a:pt x="62869" y="10817"/>
                  <a:pt x="62963" y="10457"/>
                </a:cubicBezTo>
                <a:close/>
                <a:moveTo>
                  <a:pt x="76560" y="12229"/>
                </a:moveTo>
                <a:lnTo>
                  <a:pt x="76560" y="12229"/>
                </a:lnTo>
                <a:cubicBezTo>
                  <a:pt x="76588" y="12365"/>
                  <a:pt x="76619" y="12508"/>
                  <a:pt x="76650" y="12651"/>
                </a:cubicBezTo>
                <a:lnTo>
                  <a:pt x="76636" y="12808"/>
                </a:lnTo>
                <a:cubicBezTo>
                  <a:pt x="76612" y="12630"/>
                  <a:pt x="76584" y="12439"/>
                  <a:pt x="76560" y="12229"/>
                </a:cubicBezTo>
                <a:close/>
                <a:moveTo>
                  <a:pt x="102183" y="10457"/>
                </a:moveTo>
                <a:lnTo>
                  <a:pt x="102183" y="10457"/>
                </a:lnTo>
                <a:cubicBezTo>
                  <a:pt x="102152" y="11075"/>
                  <a:pt x="102099" y="11992"/>
                  <a:pt x="102026" y="12808"/>
                </a:cubicBezTo>
                <a:cubicBezTo>
                  <a:pt x="101974" y="12487"/>
                  <a:pt x="101925" y="12097"/>
                  <a:pt x="101887" y="11689"/>
                </a:cubicBezTo>
                <a:cubicBezTo>
                  <a:pt x="101988" y="11235"/>
                  <a:pt x="102089" y="10817"/>
                  <a:pt x="102183" y="10457"/>
                </a:cubicBezTo>
                <a:close/>
                <a:moveTo>
                  <a:pt x="115776" y="12229"/>
                </a:moveTo>
                <a:lnTo>
                  <a:pt x="115776" y="12229"/>
                </a:lnTo>
                <a:cubicBezTo>
                  <a:pt x="115808" y="12365"/>
                  <a:pt x="115839" y="12508"/>
                  <a:pt x="115870" y="12651"/>
                </a:cubicBezTo>
                <a:lnTo>
                  <a:pt x="115856" y="12808"/>
                </a:lnTo>
                <a:cubicBezTo>
                  <a:pt x="115825" y="12630"/>
                  <a:pt x="115801" y="12439"/>
                  <a:pt x="115776" y="12229"/>
                </a:cubicBezTo>
                <a:close/>
                <a:moveTo>
                  <a:pt x="141525" y="10457"/>
                </a:moveTo>
                <a:cubicBezTo>
                  <a:pt x="141497" y="11068"/>
                  <a:pt x="141445" y="11992"/>
                  <a:pt x="141368" y="12808"/>
                </a:cubicBezTo>
                <a:cubicBezTo>
                  <a:pt x="141319" y="12487"/>
                  <a:pt x="141270" y="12097"/>
                  <a:pt x="141232" y="11689"/>
                </a:cubicBezTo>
                <a:cubicBezTo>
                  <a:pt x="141333" y="11232"/>
                  <a:pt x="141434" y="10817"/>
                  <a:pt x="141525" y="10457"/>
                </a:cubicBezTo>
                <a:close/>
                <a:moveTo>
                  <a:pt x="155118" y="12229"/>
                </a:moveTo>
                <a:lnTo>
                  <a:pt x="155118" y="12229"/>
                </a:lnTo>
                <a:cubicBezTo>
                  <a:pt x="155150" y="12365"/>
                  <a:pt x="155184" y="12508"/>
                  <a:pt x="155216" y="12651"/>
                </a:cubicBezTo>
                <a:cubicBezTo>
                  <a:pt x="155212" y="12704"/>
                  <a:pt x="155202" y="12756"/>
                  <a:pt x="155198" y="12808"/>
                </a:cubicBezTo>
                <a:cubicBezTo>
                  <a:pt x="155170" y="12630"/>
                  <a:pt x="155146" y="12439"/>
                  <a:pt x="155118" y="12229"/>
                </a:cubicBezTo>
                <a:close/>
                <a:moveTo>
                  <a:pt x="180745" y="10457"/>
                </a:moveTo>
                <a:cubicBezTo>
                  <a:pt x="180717" y="11068"/>
                  <a:pt x="180665" y="11992"/>
                  <a:pt x="180588" y="12808"/>
                </a:cubicBezTo>
                <a:cubicBezTo>
                  <a:pt x="180536" y="12487"/>
                  <a:pt x="180490" y="12097"/>
                  <a:pt x="180452" y="11689"/>
                </a:cubicBezTo>
                <a:cubicBezTo>
                  <a:pt x="180553" y="11232"/>
                  <a:pt x="180651" y="10817"/>
                  <a:pt x="180745" y="10457"/>
                </a:cubicBezTo>
                <a:close/>
                <a:moveTo>
                  <a:pt x="194338" y="12229"/>
                </a:moveTo>
                <a:lnTo>
                  <a:pt x="194338" y="12229"/>
                </a:lnTo>
                <a:cubicBezTo>
                  <a:pt x="194369" y="12365"/>
                  <a:pt x="194397" y="12508"/>
                  <a:pt x="194429" y="12651"/>
                </a:cubicBezTo>
                <a:lnTo>
                  <a:pt x="194418" y="12808"/>
                </a:lnTo>
                <a:cubicBezTo>
                  <a:pt x="194390" y="12630"/>
                  <a:pt x="194366" y="12439"/>
                  <a:pt x="194338" y="12229"/>
                </a:cubicBezTo>
                <a:close/>
                <a:moveTo>
                  <a:pt x="219961" y="10457"/>
                </a:moveTo>
                <a:lnTo>
                  <a:pt x="219961" y="10457"/>
                </a:lnTo>
                <a:cubicBezTo>
                  <a:pt x="219934" y="11068"/>
                  <a:pt x="219885" y="11992"/>
                  <a:pt x="219804" y="12808"/>
                </a:cubicBezTo>
                <a:cubicBezTo>
                  <a:pt x="219752" y="12484"/>
                  <a:pt x="219710" y="12097"/>
                  <a:pt x="219668" y="11689"/>
                </a:cubicBezTo>
                <a:cubicBezTo>
                  <a:pt x="219770" y="11232"/>
                  <a:pt x="219867" y="10817"/>
                  <a:pt x="219961" y="10457"/>
                </a:cubicBezTo>
                <a:close/>
                <a:moveTo>
                  <a:pt x="233558" y="12229"/>
                </a:moveTo>
                <a:lnTo>
                  <a:pt x="233649" y="12651"/>
                </a:lnTo>
                <a:lnTo>
                  <a:pt x="233635" y="12808"/>
                </a:lnTo>
                <a:cubicBezTo>
                  <a:pt x="233607" y="12630"/>
                  <a:pt x="233579" y="12439"/>
                  <a:pt x="233558" y="12229"/>
                </a:cubicBezTo>
                <a:close/>
                <a:moveTo>
                  <a:pt x="259251" y="10457"/>
                </a:moveTo>
                <a:lnTo>
                  <a:pt x="259251" y="10457"/>
                </a:lnTo>
                <a:cubicBezTo>
                  <a:pt x="259227" y="11075"/>
                  <a:pt x="259174" y="11992"/>
                  <a:pt x="259094" y="12808"/>
                </a:cubicBezTo>
                <a:cubicBezTo>
                  <a:pt x="259042" y="12487"/>
                  <a:pt x="259000" y="12097"/>
                  <a:pt x="258958" y="11689"/>
                </a:cubicBezTo>
                <a:cubicBezTo>
                  <a:pt x="259059" y="11235"/>
                  <a:pt x="259160" y="10817"/>
                  <a:pt x="259251" y="10457"/>
                </a:cubicBezTo>
                <a:close/>
                <a:moveTo>
                  <a:pt x="272848" y="12229"/>
                </a:moveTo>
                <a:cubicBezTo>
                  <a:pt x="272876" y="12365"/>
                  <a:pt x="272907" y="12508"/>
                  <a:pt x="272938" y="12655"/>
                </a:cubicBezTo>
                <a:lnTo>
                  <a:pt x="272924" y="12808"/>
                </a:lnTo>
                <a:cubicBezTo>
                  <a:pt x="272900" y="12634"/>
                  <a:pt x="272872" y="12439"/>
                  <a:pt x="272848" y="12229"/>
                </a:cubicBezTo>
                <a:close/>
                <a:moveTo>
                  <a:pt x="253803" y="13248"/>
                </a:moveTo>
                <a:cubicBezTo>
                  <a:pt x="253798" y="13262"/>
                  <a:pt x="253796" y="13275"/>
                  <a:pt x="253796" y="13288"/>
                </a:cubicBezTo>
                <a:lnTo>
                  <a:pt x="253796" y="13288"/>
                </a:lnTo>
                <a:cubicBezTo>
                  <a:pt x="253795" y="13284"/>
                  <a:pt x="253794" y="13280"/>
                  <a:pt x="253792" y="13276"/>
                </a:cubicBezTo>
                <a:cubicBezTo>
                  <a:pt x="253796" y="13265"/>
                  <a:pt x="253796" y="13258"/>
                  <a:pt x="253803" y="13248"/>
                </a:cubicBezTo>
                <a:close/>
                <a:moveTo>
                  <a:pt x="57508" y="13265"/>
                </a:moveTo>
                <a:lnTo>
                  <a:pt x="57508" y="13289"/>
                </a:lnTo>
                <a:lnTo>
                  <a:pt x="57508" y="13289"/>
                </a:lnTo>
                <a:cubicBezTo>
                  <a:pt x="57507" y="13285"/>
                  <a:pt x="57504" y="13280"/>
                  <a:pt x="57504" y="13276"/>
                </a:cubicBezTo>
                <a:cubicBezTo>
                  <a:pt x="57506" y="13272"/>
                  <a:pt x="57507" y="13268"/>
                  <a:pt x="57508" y="13265"/>
                </a:cubicBezTo>
                <a:close/>
                <a:moveTo>
                  <a:pt x="10321" y="12812"/>
                </a:moveTo>
                <a:cubicBezTo>
                  <a:pt x="10339" y="12888"/>
                  <a:pt x="10360" y="12965"/>
                  <a:pt x="10377" y="13045"/>
                </a:cubicBezTo>
                <a:cubicBezTo>
                  <a:pt x="10394" y="13122"/>
                  <a:pt x="10339" y="13206"/>
                  <a:pt x="10321" y="13290"/>
                </a:cubicBezTo>
                <a:cubicBezTo>
                  <a:pt x="10300" y="13206"/>
                  <a:pt x="10283" y="13122"/>
                  <a:pt x="10258" y="13045"/>
                </a:cubicBezTo>
                <a:cubicBezTo>
                  <a:pt x="10283" y="12965"/>
                  <a:pt x="10300" y="12888"/>
                  <a:pt x="10321" y="12812"/>
                </a:cubicBezTo>
                <a:close/>
                <a:moveTo>
                  <a:pt x="49534" y="12812"/>
                </a:moveTo>
                <a:cubicBezTo>
                  <a:pt x="49555" y="12888"/>
                  <a:pt x="49576" y="12965"/>
                  <a:pt x="49597" y="13045"/>
                </a:cubicBezTo>
                <a:cubicBezTo>
                  <a:pt x="49618" y="13122"/>
                  <a:pt x="49555" y="13206"/>
                  <a:pt x="49534" y="13290"/>
                </a:cubicBezTo>
                <a:cubicBezTo>
                  <a:pt x="49517" y="13206"/>
                  <a:pt x="49496" y="13122"/>
                  <a:pt x="49478" y="13045"/>
                </a:cubicBezTo>
                <a:cubicBezTo>
                  <a:pt x="49496" y="12965"/>
                  <a:pt x="49517" y="12888"/>
                  <a:pt x="49534" y="12812"/>
                </a:cubicBezTo>
                <a:close/>
                <a:moveTo>
                  <a:pt x="88754" y="12812"/>
                </a:moveTo>
                <a:cubicBezTo>
                  <a:pt x="88775" y="12888"/>
                  <a:pt x="88792" y="12965"/>
                  <a:pt x="88817" y="13045"/>
                </a:cubicBezTo>
                <a:cubicBezTo>
                  <a:pt x="88838" y="13122"/>
                  <a:pt x="88771" y="13206"/>
                  <a:pt x="88754" y="13290"/>
                </a:cubicBezTo>
                <a:cubicBezTo>
                  <a:pt x="88737" y="13206"/>
                  <a:pt x="88716" y="13126"/>
                  <a:pt x="88691" y="13045"/>
                </a:cubicBezTo>
                <a:cubicBezTo>
                  <a:pt x="88716" y="12965"/>
                  <a:pt x="88737" y="12888"/>
                  <a:pt x="88754" y="12812"/>
                </a:cubicBezTo>
                <a:close/>
                <a:moveTo>
                  <a:pt x="128100" y="12812"/>
                </a:moveTo>
                <a:cubicBezTo>
                  <a:pt x="128117" y="12888"/>
                  <a:pt x="128138" y="12965"/>
                  <a:pt x="128155" y="13045"/>
                </a:cubicBezTo>
                <a:cubicBezTo>
                  <a:pt x="128173" y="13122"/>
                  <a:pt x="128117" y="13206"/>
                  <a:pt x="128100" y="13290"/>
                </a:cubicBezTo>
                <a:cubicBezTo>
                  <a:pt x="128079" y="13206"/>
                  <a:pt x="128061" y="13126"/>
                  <a:pt x="128037" y="13045"/>
                </a:cubicBezTo>
                <a:cubicBezTo>
                  <a:pt x="128061" y="12965"/>
                  <a:pt x="128079" y="12888"/>
                  <a:pt x="128100" y="12812"/>
                </a:cubicBezTo>
                <a:close/>
                <a:moveTo>
                  <a:pt x="167312" y="12812"/>
                </a:moveTo>
                <a:cubicBezTo>
                  <a:pt x="167337" y="12888"/>
                  <a:pt x="167354" y="12965"/>
                  <a:pt x="167375" y="13045"/>
                </a:cubicBezTo>
                <a:cubicBezTo>
                  <a:pt x="167396" y="13122"/>
                  <a:pt x="167337" y="13206"/>
                  <a:pt x="167312" y="13290"/>
                </a:cubicBezTo>
                <a:cubicBezTo>
                  <a:pt x="167299" y="13206"/>
                  <a:pt x="167281" y="13122"/>
                  <a:pt x="167257" y="13045"/>
                </a:cubicBezTo>
                <a:cubicBezTo>
                  <a:pt x="167274" y="12965"/>
                  <a:pt x="167295" y="12888"/>
                  <a:pt x="167312" y="12812"/>
                </a:cubicBezTo>
                <a:close/>
                <a:moveTo>
                  <a:pt x="206532" y="12812"/>
                </a:moveTo>
                <a:cubicBezTo>
                  <a:pt x="206553" y="12888"/>
                  <a:pt x="206571" y="12965"/>
                  <a:pt x="206595" y="13045"/>
                </a:cubicBezTo>
                <a:cubicBezTo>
                  <a:pt x="206616" y="13122"/>
                  <a:pt x="206553" y="13206"/>
                  <a:pt x="206532" y="13290"/>
                </a:cubicBezTo>
                <a:cubicBezTo>
                  <a:pt x="206515" y="13206"/>
                  <a:pt x="206494" y="13122"/>
                  <a:pt x="206477" y="13045"/>
                </a:cubicBezTo>
                <a:cubicBezTo>
                  <a:pt x="206494" y="12965"/>
                  <a:pt x="206515" y="12888"/>
                  <a:pt x="206532" y="12812"/>
                </a:cubicBezTo>
                <a:close/>
                <a:moveTo>
                  <a:pt x="245826" y="12812"/>
                </a:moveTo>
                <a:cubicBezTo>
                  <a:pt x="245843" y="12888"/>
                  <a:pt x="245864" y="12965"/>
                  <a:pt x="245885" y="13045"/>
                </a:cubicBezTo>
                <a:cubicBezTo>
                  <a:pt x="245902" y="13122"/>
                  <a:pt x="245843" y="13206"/>
                  <a:pt x="245826" y="13290"/>
                </a:cubicBezTo>
                <a:lnTo>
                  <a:pt x="245766" y="13045"/>
                </a:lnTo>
                <a:cubicBezTo>
                  <a:pt x="245787" y="12965"/>
                  <a:pt x="245805" y="12888"/>
                  <a:pt x="245826" y="12812"/>
                </a:cubicBezTo>
                <a:close/>
                <a:moveTo>
                  <a:pt x="18295" y="13248"/>
                </a:moveTo>
                <a:cubicBezTo>
                  <a:pt x="18295" y="13265"/>
                  <a:pt x="18291" y="13283"/>
                  <a:pt x="18291" y="13300"/>
                </a:cubicBezTo>
                <a:lnTo>
                  <a:pt x="18291" y="13276"/>
                </a:lnTo>
                <a:cubicBezTo>
                  <a:pt x="18291" y="13265"/>
                  <a:pt x="18291" y="13258"/>
                  <a:pt x="18295" y="13248"/>
                </a:cubicBezTo>
                <a:close/>
                <a:moveTo>
                  <a:pt x="96728" y="13248"/>
                </a:moveTo>
                <a:lnTo>
                  <a:pt x="96728" y="13300"/>
                </a:lnTo>
                <a:cubicBezTo>
                  <a:pt x="96724" y="13293"/>
                  <a:pt x="96724" y="13283"/>
                  <a:pt x="96724" y="13276"/>
                </a:cubicBezTo>
                <a:cubicBezTo>
                  <a:pt x="96724" y="13265"/>
                  <a:pt x="96728" y="13258"/>
                  <a:pt x="96728" y="13248"/>
                </a:cubicBezTo>
                <a:close/>
                <a:moveTo>
                  <a:pt x="136073" y="13248"/>
                </a:moveTo>
                <a:cubicBezTo>
                  <a:pt x="136073" y="13265"/>
                  <a:pt x="136073" y="13283"/>
                  <a:pt x="136070" y="13300"/>
                </a:cubicBezTo>
                <a:lnTo>
                  <a:pt x="136070" y="13276"/>
                </a:lnTo>
                <a:cubicBezTo>
                  <a:pt x="136070" y="13265"/>
                  <a:pt x="136070" y="13258"/>
                  <a:pt x="136073" y="13248"/>
                </a:cubicBezTo>
                <a:close/>
                <a:moveTo>
                  <a:pt x="175293" y="13248"/>
                </a:moveTo>
                <a:cubicBezTo>
                  <a:pt x="175290" y="13265"/>
                  <a:pt x="175290" y="13283"/>
                  <a:pt x="175290" y="13300"/>
                </a:cubicBezTo>
                <a:cubicBezTo>
                  <a:pt x="175290" y="13293"/>
                  <a:pt x="175290" y="13283"/>
                  <a:pt x="175283" y="13276"/>
                </a:cubicBezTo>
                <a:cubicBezTo>
                  <a:pt x="175290" y="13265"/>
                  <a:pt x="175290" y="13258"/>
                  <a:pt x="175293" y="13248"/>
                </a:cubicBezTo>
                <a:close/>
                <a:moveTo>
                  <a:pt x="214510" y="13248"/>
                </a:moveTo>
                <a:lnTo>
                  <a:pt x="214510" y="13300"/>
                </a:lnTo>
                <a:cubicBezTo>
                  <a:pt x="214510" y="13293"/>
                  <a:pt x="214503" y="13283"/>
                  <a:pt x="214503" y="13276"/>
                </a:cubicBezTo>
                <a:cubicBezTo>
                  <a:pt x="214503" y="13265"/>
                  <a:pt x="214510" y="13258"/>
                  <a:pt x="214510" y="13248"/>
                </a:cubicBezTo>
                <a:close/>
                <a:moveTo>
                  <a:pt x="279513" y="12194"/>
                </a:moveTo>
                <a:lnTo>
                  <a:pt x="279513" y="12194"/>
                </a:lnTo>
                <a:cubicBezTo>
                  <a:pt x="279653" y="12752"/>
                  <a:pt x="279806" y="13464"/>
                  <a:pt x="279956" y="14217"/>
                </a:cubicBezTo>
                <a:cubicBezTo>
                  <a:pt x="279859" y="14898"/>
                  <a:pt x="279813" y="15313"/>
                  <a:pt x="279813" y="15313"/>
                </a:cubicBezTo>
                <a:cubicBezTo>
                  <a:pt x="279740" y="14657"/>
                  <a:pt x="279642" y="14043"/>
                  <a:pt x="279531" y="13464"/>
                </a:cubicBezTo>
                <a:cubicBezTo>
                  <a:pt x="279534" y="13021"/>
                  <a:pt x="279527" y="12599"/>
                  <a:pt x="279513" y="12194"/>
                </a:cubicBezTo>
                <a:close/>
                <a:moveTo>
                  <a:pt x="62189" y="0"/>
                </a:moveTo>
                <a:cubicBezTo>
                  <a:pt x="62189" y="0"/>
                  <a:pt x="62642" y="806"/>
                  <a:pt x="63246" y="2250"/>
                </a:cubicBezTo>
                <a:cubicBezTo>
                  <a:pt x="63138" y="3436"/>
                  <a:pt x="63204" y="4957"/>
                  <a:pt x="63340" y="6439"/>
                </a:cubicBezTo>
                <a:cubicBezTo>
                  <a:pt x="63295" y="6417"/>
                  <a:pt x="63245" y="6407"/>
                  <a:pt x="63195" y="6407"/>
                </a:cubicBezTo>
                <a:cubicBezTo>
                  <a:pt x="63156" y="6407"/>
                  <a:pt x="63118" y="6413"/>
                  <a:pt x="63082" y="6425"/>
                </a:cubicBezTo>
                <a:cubicBezTo>
                  <a:pt x="63082" y="6425"/>
                  <a:pt x="63246" y="6565"/>
                  <a:pt x="63413" y="7179"/>
                </a:cubicBezTo>
                <a:cubicBezTo>
                  <a:pt x="63431" y="7360"/>
                  <a:pt x="63452" y="7538"/>
                  <a:pt x="63472" y="7716"/>
                </a:cubicBezTo>
                <a:cubicBezTo>
                  <a:pt x="63225" y="7329"/>
                  <a:pt x="62949" y="6955"/>
                  <a:pt x="62656" y="6600"/>
                </a:cubicBezTo>
                <a:cubicBezTo>
                  <a:pt x="62580" y="6425"/>
                  <a:pt x="62506" y="6254"/>
                  <a:pt x="62433" y="6094"/>
                </a:cubicBezTo>
                <a:cubicBezTo>
                  <a:pt x="62824" y="5201"/>
                  <a:pt x="63103" y="4702"/>
                  <a:pt x="63103" y="4702"/>
                </a:cubicBezTo>
                <a:lnTo>
                  <a:pt x="63103" y="4702"/>
                </a:lnTo>
                <a:cubicBezTo>
                  <a:pt x="62789" y="5012"/>
                  <a:pt x="62503" y="5354"/>
                  <a:pt x="62255" y="5721"/>
                </a:cubicBezTo>
                <a:cubicBezTo>
                  <a:pt x="62185" y="5588"/>
                  <a:pt x="62119" y="5459"/>
                  <a:pt x="62053" y="5340"/>
                </a:cubicBezTo>
                <a:cubicBezTo>
                  <a:pt x="62014" y="5232"/>
                  <a:pt x="61962" y="5131"/>
                  <a:pt x="61899" y="5040"/>
                </a:cubicBezTo>
                <a:cubicBezTo>
                  <a:pt x="61896" y="5047"/>
                  <a:pt x="61896" y="5054"/>
                  <a:pt x="61896" y="5065"/>
                </a:cubicBezTo>
                <a:cubicBezTo>
                  <a:pt x="61338" y="4109"/>
                  <a:pt x="60877" y="3631"/>
                  <a:pt x="60794" y="3551"/>
                </a:cubicBezTo>
                <a:lnTo>
                  <a:pt x="60794" y="3551"/>
                </a:lnTo>
                <a:cubicBezTo>
                  <a:pt x="60867" y="3628"/>
                  <a:pt x="61209" y="4039"/>
                  <a:pt x="61739" y="5623"/>
                </a:cubicBezTo>
                <a:cubicBezTo>
                  <a:pt x="61080" y="5016"/>
                  <a:pt x="60609" y="4789"/>
                  <a:pt x="60609" y="4789"/>
                </a:cubicBezTo>
                <a:lnTo>
                  <a:pt x="60609" y="4789"/>
                </a:lnTo>
                <a:cubicBezTo>
                  <a:pt x="60999" y="5128"/>
                  <a:pt x="61355" y="5546"/>
                  <a:pt x="61687" y="6010"/>
                </a:cubicBezTo>
                <a:cubicBezTo>
                  <a:pt x="61568" y="6132"/>
                  <a:pt x="61184" y="6558"/>
                  <a:pt x="60738" y="7342"/>
                </a:cubicBezTo>
                <a:lnTo>
                  <a:pt x="60710" y="7294"/>
                </a:lnTo>
                <a:cubicBezTo>
                  <a:pt x="60679" y="6718"/>
                  <a:pt x="60668" y="6334"/>
                  <a:pt x="60668" y="6334"/>
                </a:cubicBezTo>
                <a:cubicBezTo>
                  <a:pt x="60560" y="6505"/>
                  <a:pt x="60483" y="6694"/>
                  <a:pt x="60441" y="6893"/>
                </a:cubicBezTo>
                <a:cubicBezTo>
                  <a:pt x="60222" y="6586"/>
                  <a:pt x="59977" y="6300"/>
                  <a:pt x="59712" y="6034"/>
                </a:cubicBezTo>
                <a:lnTo>
                  <a:pt x="59712" y="6034"/>
                </a:lnTo>
                <a:cubicBezTo>
                  <a:pt x="59712" y="6035"/>
                  <a:pt x="59977" y="6512"/>
                  <a:pt x="60354" y="7370"/>
                </a:cubicBezTo>
                <a:cubicBezTo>
                  <a:pt x="60347" y="7388"/>
                  <a:pt x="60347" y="7412"/>
                  <a:pt x="60344" y="7430"/>
                </a:cubicBezTo>
                <a:cubicBezTo>
                  <a:pt x="60250" y="7323"/>
                  <a:pt x="60147" y="7261"/>
                  <a:pt x="60034" y="7261"/>
                </a:cubicBezTo>
                <a:cubicBezTo>
                  <a:pt x="59998" y="7261"/>
                  <a:pt x="59962" y="7267"/>
                  <a:pt x="59925" y="7280"/>
                </a:cubicBezTo>
                <a:cubicBezTo>
                  <a:pt x="59925" y="7280"/>
                  <a:pt x="60117" y="7447"/>
                  <a:pt x="60291" y="8208"/>
                </a:cubicBezTo>
                <a:lnTo>
                  <a:pt x="60277" y="8235"/>
                </a:lnTo>
                <a:cubicBezTo>
                  <a:pt x="60173" y="8354"/>
                  <a:pt x="60065" y="8480"/>
                  <a:pt x="59957" y="8619"/>
                </a:cubicBezTo>
                <a:cubicBezTo>
                  <a:pt x="59929" y="7956"/>
                  <a:pt x="59841" y="7402"/>
                  <a:pt x="59660" y="7067"/>
                </a:cubicBezTo>
                <a:cubicBezTo>
                  <a:pt x="59702" y="6174"/>
                  <a:pt x="59698" y="5326"/>
                  <a:pt x="59611" y="4643"/>
                </a:cubicBezTo>
                <a:cubicBezTo>
                  <a:pt x="60068" y="3582"/>
                  <a:pt x="60399" y="3000"/>
                  <a:pt x="60399" y="3000"/>
                </a:cubicBezTo>
                <a:lnTo>
                  <a:pt x="60399" y="3000"/>
                </a:lnTo>
                <a:cubicBezTo>
                  <a:pt x="60068" y="3321"/>
                  <a:pt x="59768" y="3677"/>
                  <a:pt x="59503" y="4053"/>
                </a:cubicBezTo>
                <a:cubicBezTo>
                  <a:pt x="59433" y="3771"/>
                  <a:pt x="59343" y="3540"/>
                  <a:pt x="59224" y="3370"/>
                </a:cubicBezTo>
                <a:cubicBezTo>
                  <a:pt x="59224" y="3370"/>
                  <a:pt x="59207" y="3837"/>
                  <a:pt x="59175" y="4542"/>
                </a:cubicBezTo>
                <a:cubicBezTo>
                  <a:pt x="58715" y="5281"/>
                  <a:pt x="58324" y="6062"/>
                  <a:pt x="58000" y="6872"/>
                </a:cubicBezTo>
                <a:lnTo>
                  <a:pt x="57919" y="6934"/>
                </a:lnTo>
                <a:cubicBezTo>
                  <a:pt x="57738" y="6348"/>
                  <a:pt x="57501" y="5916"/>
                  <a:pt x="57204" y="5860"/>
                </a:cubicBezTo>
                <a:cubicBezTo>
                  <a:pt x="57166" y="5738"/>
                  <a:pt x="57107" y="5623"/>
                  <a:pt x="57034" y="5518"/>
                </a:cubicBezTo>
                <a:cubicBezTo>
                  <a:pt x="57034" y="5518"/>
                  <a:pt x="57030" y="5651"/>
                  <a:pt x="57023" y="5871"/>
                </a:cubicBezTo>
                <a:cubicBezTo>
                  <a:pt x="57013" y="6125"/>
                  <a:pt x="56995" y="6495"/>
                  <a:pt x="56974" y="6931"/>
                </a:cubicBezTo>
                <a:lnTo>
                  <a:pt x="56929" y="6889"/>
                </a:lnTo>
                <a:lnTo>
                  <a:pt x="56929" y="6889"/>
                </a:lnTo>
                <a:cubicBezTo>
                  <a:pt x="56946" y="6913"/>
                  <a:pt x="56960" y="6938"/>
                  <a:pt x="56974" y="6966"/>
                </a:cubicBezTo>
                <a:cubicBezTo>
                  <a:pt x="56957" y="7273"/>
                  <a:pt x="56939" y="7608"/>
                  <a:pt x="56918" y="7960"/>
                </a:cubicBezTo>
                <a:cubicBezTo>
                  <a:pt x="56807" y="8092"/>
                  <a:pt x="56695" y="8239"/>
                  <a:pt x="56580" y="8392"/>
                </a:cubicBezTo>
                <a:cubicBezTo>
                  <a:pt x="56521" y="8305"/>
                  <a:pt x="56454" y="8221"/>
                  <a:pt x="56395" y="8138"/>
                </a:cubicBezTo>
                <a:cubicBezTo>
                  <a:pt x="56378" y="7796"/>
                  <a:pt x="56371" y="7580"/>
                  <a:pt x="56371" y="7580"/>
                </a:cubicBezTo>
                <a:cubicBezTo>
                  <a:pt x="56301" y="7684"/>
                  <a:pt x="56245" y="7796"/>
                  <a:pt x="56210" y="7918"/>
                </a:cubicBezTo>
                <a:cubicBezTo>
                  <a:pt x="56106" y="7785"/>
                  <a:pt x="56001" y="7667"/>
                  <a:pt x="55896" y="7555"/>
                </a:cubicBezTo>
                <a:cubicBezTo>
                  <a:pt x="56102" y="7123"/>
                  <a:pt x="56238" y="6889"/>
                  <a:pt x="56238" y="6889"/>
                </a:cubicBezTo>
                <a:lnTo>
                  <a:pt x="56238" y="6889"/>
                </a:lnTo>
                <a:cubicBezTo>
                  <a:pt x="56067" y="7053"/>
                  <a:pt x="55907" y="7227"/>
                  <a:pt x="55760" y="7416"/>
                </a:cubicBezTo>
                <a:cubicBezTo>
                  <a:pt x="55670" y="7318"/>
                  <a:pt x="55579" y="7231"/>
                  <a:pt x="55495" y="7154"/>
                </a:cubicBezTo>
                <a:cubicBezTo>
                  <a:pt x="55666" y="4011"/>
                  <a:pt x="56273" y="3499"/>
                  <a:pt x="56273" y="3499"/>
                </a:cubicBezTo>
                <a:cubicBezTo>
                  <a:pt x="56224" y="3482"/>
                  <a:pt x="56176" y="3474"/>
                  <a:pt x="56129" y="3474"/>
                </a:cubicBezTo>
                <a:cubicBezTo>
                  <a:pt x="55468" y="3474"/>
                  <a:pt x="55059" y="5055"/>
                  <a:pt x="54815" y="6600"/>
                </a:cubicBezTo>
                <a:cubicBezTo>
                  <a:pt x="54700" y="6516"/>
                  <a:pt x="54578" y="6443"/>
                  <a:pt x="54452" y="6376"/>
                </a:cubicBezTo>
                <a:lnTo>
                  <a:pt x="54452" y="6376"/>
                </a:lnTo>
                <a:cubicBezTo>
                  <a:pt x="54571" y="6481"/>
                  <a:pt x="54690" y="6596"/>
                  <a:pt x="54798" y="6715"/>
                </a:cubicBezTo>
                <a:lnTo>
                  <a:pt x="54745" y="7074"/>
                </a:lnTo>
                <a:cubicBezTo>
                  <a:pt x="54529" y="6690"/>
                  <a:pt x="54278" y="6324"/>
                  <a:pt x="53999" y="5982"/>
                </a:cubicBezTo>
                <a:cubicBezTo>
                  <a:pt x="53964" y="5571"/>
                  <a:pt x="53936" y="5155"/>
                  <a:pt x="53905" y="4747"/>
                </a:cubicBezTo>
                <a:cubicBezTo>
                  <a:pt x="53915" y="4730"/>
                  <a:pt x="53922" y="4716"/>
                  <a:pt x="53929" y="4699"/>
                </a:cubicBezTo>
                <a:lnTo>
                  <a:pt x="53929" y="4699"/>
                </a:lnTo>
                <a:lnTo>
                  <a:pt x="53905" y="4730"/>
                </a:lnTo>
                <a:cubicBezTo>
                  <a:pt x="53751" y="2567"/>
                  <a:pt x="53685" y="562"/>
                  <a:pt x="53685" y="562"/>
                </a:cubicBezTo>
                <a:cubicBezTo>
                  <a:pt x="53109" y="1371"/>
                  <a:pt x="53064" y="3408"/>
                  <a:pt x="53207" y="5546"/>
                </a:cubicBezTo>
                <a:cubicBezTo>
                  <a:pt x="53141" y="5633"/>
                  <a:pt x="53075" y="5721"/>
                  <a:pt x="53015" y="5811"/>
                </a:cubicBezTo>
                <a:cubicBezTo>
                  <a:pt x="52949" y="5483"/>
                  <a:pt x="52858" y="5218"/>
                  <a:pt x="52726" y="5033"/>
                </a:cubicBezTo>
                <a:cubicBezTo>
                  <a:pt x="52726" y="5033"/>
                  <a:pt x="52708" y="5574"/>
                  <a:pt x="52670" y="6355"/>
                </a:cubicBezTo>
                <a:lnTo>
                  <a:pt x="52604" y="6460"/>
                </a:lnTo>
                <a:lnTo>
                  <a:pt x="52443" y="6279"/>
                </a:lnTo>
                <a:cubicBezTo>
                  <a:pt x="51658" y="4556"/>
                  <a:pt x="50870" y="3739"/>
                  <a:pt x="50762" y="3635"/>
                </a:cubicBezTo>
                <a:lnTo>
                  <a:pt x="50762" y="3635"/>
                </a:lnTo>
                <a:cubicBezTo>
                  <a:pt x="50832" y="3704"/>
                  <a:pt x="51139" y="4081"/>
                  <a:pt x="51627" y="5487"/>
                </a:cubicBezTo>
                <a:cubicBezTo>
                  <a:pt x="51501" y="5375"/>
                  <a:pt x="51379" y="5285"/>
                  <a:pt x="51275" y="5204"/>
                </a:cubicBezTo>
                <a:cubicBezTo>
                  <a:pt x="51271" y="5096"/>
                  <a:pt x="51268" y="5033"/>
                  <a:pt x="51268" y="5033"/>
                </a:cubicBezTo>
                <a:cubicBezTo>
                  <a:pt x="51240" y="5072"/>
                  <a:pt x="51215" y="5107"/>
                  <a:pt x="51198" y="5148"/>
                </a:cubicBezTo>
                <a:cubicBezTo>
                  <a:pt x="51051" y="5044"/>
                  <a:pt x="50901" y="4950"/>
                  <a:pt x="50745" y="4866"/>
                </a:cubicBezTo>
                <a:lnTo>
                  <a:pt x="50745" y="4866"/>
                </a:lnTo>
                <a:cubicBezTo>
                  <a:pt x="50884" y="4988"/>
                  <a:pt x="51013" y="5117"/>
                  <a:pt x="51146" y="5257"/>
                </a:cubicBezTo>
                <a:cubicBezTo>
                  <a:pt x="51069" y="5435"/>
                  <a:pt x="51013" y="5619"/>
                  <a:pt x="50978" y="5811"/>
                </a:cubicBezTo>
                <a:cubicBezTo>
                  <a:pt x="50710" y="5410"/>
                  <a:pt x="50403" y="5037"/>
                  <a:pt x="50064" y="4699"/>
                </a:cubicBezTo>
                <a:lnTo>
                  <a:pt x="50064" y="4699"/>
                </a:lnTo>
                <a:cubicBezTo>
                  <a:pt x="50064" y="4699"/>
                  <a:pt x="50417" y="5330"/>
                  <a:pt x="50888" y="6457"/>
                </a:cubicBezTo>
                <a:cubicBezTo>
                  <a:pt x="50867" y="6704"/>
                  <a:pt x="50856" y="6976"/>
                  <a:pt x="50853" y="7259"/>
                </a:cubicBezTo>
                <a:cubicBezTo>
                  <a:pt x="50818" y="7259"/>
                  <a:pt x="50783" y="7262"/>
                  <a:pt x="50751" y="7276"/>
                </a:cubicBezTo>
                <a:cubicBezTo>
                  <a:pt x="50790" y="7315"/>
                  <a:pt x="50821" y="7360"/>
                  <a:pt x="50849" y="7405"/>
                </a:cubicBezTo>
                <a:cubicBezTo>
                  <a:pt x="50521" y="7824"/>
                  <a:pt x="50235" y="8270"/>
                  <a:pt x="49995" y="8741"/>
                </a:cubicBezTo>
                <a:cubicBezTo>
                  <a:pt x="49831" y="8434"/>
                  <a:pt x="49646" y="8138"/>
                  <a:pt x="49440" y="7859"/>
                </a:cubicBezTo>
                <a:cubicBezTo>
                  <a:pt x="49663" y="7555"/>
                  <a:pt x="49918" y="7276"/>
                  <a:pt x="50204" y="7029"/>
                </a:cubicBezTo>
                <a:lnTo>
                  <a:pt x="50204" y="7029"/>
                </a:lnTo>
                <a:cubicBezTo>
                  <a:pt x="50204" y="7029"/>
                  <a:pt x="49897" y="7175"/>
                  <a:pt x="49443" y="7555"/>
                </a:cubicBezTo>
                <a:cubicBezTo>
                  <a:pt x="49862" y="6359"/>
                  <a:pt x="50127" y="6041"/>
                  <a:pt x="50186" y="5982"/>
                </a:cubicBezTo>
                <a:lnTo>
                  <a:pt x="50186" y="5982"/>
                </a:lnTo>
                <a:cubicBezTo>
                  <a:pt x="50110" y="6055"/>
                  <a:pt x="49656" y="6523"/>
                  <a:pt x="49130" y="7475"/>
                </a:cubicBezTo>
                <a:cubicBezTo>
                  <a:pt x="49094" y="7430"/>
                  <a:pt x="49063" y="7403"/>
                  <a:pt x="49046" y="7386"/>
                </a:cubicBezTo>
                <a:lnTo>
                  <a:pt x="49046" y="7386"/>
                </a:lnTo>
                <a:cubicBezTo>
                  <a:pt x="49075" y="7418"/>
                  <a:pt x="49100" y="7454"/>
                  <a:pt x="49126" y="7489"/>
                </a:cubicBezTo>
                <a:cubicBezTo>
                  <a:pt x="49007" y="7698"/>
                  <a:pt x="48889" y="7939"/>
                  <a:pt x="48774" y="8197"/>
                </a:cubicBezTo>
                <a:cubicBezTo>
                  <a:pt x="48606" y="7921"/>
                  <a:pt x="48425" y="7660"/>
                  <a:pt x="48226" y="7405"/>
                </a:cubicBezTo>
                <a:cubicBezTo>
                  <a:pt x="48254" y="7360"/>
                  <a:pt x="48285" y="7315"/>
                  <a:pt x="48324" y="7276"/>
                </a:cubicBezTo>
                <a:cubicBezTo>
                  <a:pt x="48288" y="7264"/>
                  <a:pt x="48252" y="7259"/>
                  <a:pt x="48217" y="7259"/>
                </a:cubicBezTo>
                <a:cubicBezTo>
                  <a:pt x="48200" y="7259"/>
                  <a:pt x="48183" y="7260"/>
                  <a:pt x="48167" y="7262"/>
                </a:cubicBezTo>
                <a:cubicBezTo>
                  <a:pt x="48156" y="7070"/>
                  <a:pt x="48153" y="6959"/>
                  <a:pt x="48153" y="6959"/>
                </a:cubicBezTo>
                <a:lnTo>
                  <a:pt x="48139" y="6983"/>
                </a:lnTo>
                <a:cubicBezTo>
                  <a:pt x="48181" y="6122"/>
                  <a:pt x="48170" y="5302"/>
                  <a:pt x="48087" y="4639"/>
                </a:cubicBezTo>
                <a:cubicBezTo>
                  <a:pt x="48540" y="3579"/>
                  <a:pt x="48871" y="2993"/>
                  <a:pt x="48871" y="2993"/>
                </a:cubicBezTo>
                <a:lnTo>
                  <a:pt x="48871" y="2993"/>
                </a:lnTo>
                <a:cubicBezTo>
                  <a:pt x="48774" y="3091"/>
                  <a:pt x="48676" y="3195"/>
                  <a:pt x="48582" y="3300"/>
                </a:cubicBezTo>
                <a:lnTo>
                  <a:pt x="48742" y="2993"/>
                </a:lnTo>
                <a:lnTo>
                  <a:pt x="48742" y="2993"/>
                </a:lnTo>
                <a:cubicBezTo>
                  <a:pt x="48449" y="3279"/>
                  <a:pt x="48184" y="3589"/>
                  <a:pt x="47944" y="3917"/>
                </a:cubicBezTo>
                <a:cubicBezTo>
                  <a:pt x="47891" y="3722"/>
                  <a:pt x="47808" y="3534"/>
                  <a:pt x="47696" y="3366"/>
                </a:cubicBezTo>
                <a:cubicBezTo>
                  <a:pt x="47696" y="3366"/>
                  <a:pt x="47685" y="3739"/>
                  <a:pt x="47658" y="4329"/>
                </a:cubicBezTo>
                <a:cubicBezTo>
                  <a:pt x="47204" y="5019"/>
                  <a:pt x="46817" y="5752"/>
                  <a:pt x="46496" y="6512"/>
                </a:cubicBezTo>
                <a:lnTo>
                  <a:pt x="46405" y="6355"/>
                </a:lnTo>
                <a:cubicBezTo>
                  <a:pt x="46367" y="5574"/>
                  <a:pt x="46350" y="5033"/>
                  <a:pt x="46350" y="5033"/>
                </a:cubicBezTo>
                <a:cubicBezTo>
                  <a:pt x="46217" y="5218"/>
                  <a:pt x="46126" y="5483"/>
                  <a:pt x="46060" y="5811"/>
                </a:cubicBezTo>
                <a:cubicBezTo>
                  <a:pt x="45791" y="5410"/>
                  <a:pt x="45484" y="5040"/>
                  <a:pt x="45146" y="4699"/>
                </a:cubicBezTo>
                <a:lnTo>
                  <a:pt x="45146" y="4699"/>
                </a:lnTo>
                <a:cubicBezTo>
                  <a:pt x="45146" y="4699"/>
                  <a:pt x="45376" y="5110"/>
                  <a:pt x="45711" y="5860"/>
                </a:cubicBezTo>
                <a:lnTo>
                  <a:pt x="45680" y="5860"/>
                </a:lnTo>
                <a:cubicBezTo>
                  <a:pt x="45638" y="5738"/>
                  <a:pt x="45582" y="5623"/>
                  <a:pt x="45512" y="5518"/>
                </a:cubicBezTo>
                <a:cubicBezTo>
                  <a:pt x="45512" y="5518"/>
                  <a:pt x="45505" y="5651"/>
                  <a:pt x="45498" y="5871"/>
                </a:cubicBezTo>
                <a:cubicBezTo>
                  <a:pt x="45495" y="6034"/>
                  <a:pt x="45481" y="6244"/>
                  <a:pt x="45471" y="6488"/>
                </a:cubicBezTo>
                <a:cubicBezTo>
                  <a:pt x="45348" y="6411"/>
                  <a:pt x="45279" y="6376"/>
                  <a:pt x="45279" y="6376"/>
                </a:cubicBezTo>
                <a:lnTo>
                  <a:pt x="45279" y="6376"/>
                </a:lnTo>
                <a:cubicBezTo>
                  <a:pt x="45345" y="6436"/>
                  <a:pt x="45408" y="6495"/>
                  <a:pt x="45467" y="6558"/>
                </a:cubicBezTo>
                <a:cubicBezTo>
                  <a:pt x="45432" y="7262"/>
                  <a:pt x="45380" y="8235"/>
                  <a:pt x="45307" y="9184"/>
                </a:cubicBezTo>
                <a:cubicBezTo>
                  <a:pt x="45157" y="8884"/>
                  <a:pt x="45014" y="8619"/>
                  <a:pt x="44878" y="8396"/>
                </a:cubicBezTo>
                <a:cubicBezTo>
                  <a:pt x="44857" y="7904"/>
                  <a:pt x="44843" y="7580"/>
                  <a:pt x="44843" y="7580"/>
                </a:cubicBezTo>
                <a:cubicBezTo>
                  <a:pt x="44762" y="7695"/>
                  <a:pt x="44700" y="7852"/>
                  <a:pt x="44647" y="8040"/>
                </a:cubicBezTo>
                <a:cubicBezTo>
                  <a:pt x="44492" y="7806"/>
                  <a:pt x="44317" y="7585"/>
                  <a:pt x="44124" y="7385"/>
                </a:cubicBezTo>
                <a:lnTo>
                  <a:pt x="44124" y="7385"/>
                </a:lnTo>
                <a:cubicBezTo>
                  <a:pt x="44176" y="7441"/>
                  <a:pt x="44343" y="7655"/>
                  <a:pt x="44595" y="8284"/>
                </a:cubicBezTo>
                <a:cubicBezTo>
                  <a:pt x="44571" y="8417"/>
                  <a:pt x="44553" y="8556"/>
                  <a:pt x="44536" y="8710"/>
                </a:cubicBezTo>
                <a:lnTo>
                  <a:pt x="44379" y="8588"/>
                </a:lnTo>
                <a:cubicBezTo>
                  <a:pt x="44260" y="8204"/>
                  <a:pt x="44117" y="7904"/>
                  <a:pt x="43943" y="7761"/>
                </a:cubicBezTo>
                <a:cubicBezTo>
                  <a:pt x="44065" y="4081"/>
                  <a:pt x="44749" y="3499"/>
                  <a:pt x="44749" y="3499"/>
                </a:cubicBezTo>
                <a:cubicBezTo>
                  <a:pt x="44704" y="3484"/>
                  <a:pt x="44659" y="3477"/>
                  <a:pt x="44614" y="3477"/>
                </a:cubicBezTo>
                <a:cubicBezTo>
                  <a:pt x="44582" y="3477"/>
                  <a:pt x="44550" y="3481"/>
                  <a:pt x="44518" y="3488"/>
                </a:cubicBezTo>
                <a:cubicBezTo>
                  <a:pt x="44493" y="3484"/>
                  <a:pt x="44467" y="3481"/>
                  <a:pt x="44442" y="3481"/>
                </a:cubicBezTo>
                <a:cubicBezTo>
                  <a:pt x="43742" y="3481"/>
                  <a:pt x="43327" y="5238"/>
                  <a:pt x="43092" y="6858"/>
                </a:cubicBezTo>
                <a:cubicBezTo>
                  <a:pt x="42907" y="6551"/>
                  <a:pt x="42701" y="6258"/>
                  <a:pt x="42478" y="5982"/>
                </a:cubicBezTo>
                <a:cubicBezTo>
                  <a:pt x="42255" y="3418"/>
                  <a:pt x="42157" y="562"/>
                  <a:pt x="42157" y="562"/>
                </a:cubicBezTo>
                <a:cubicBezTo>
                  <a:pt x="42098" y="649"/>
                  <a:pt x="42049" y="743"/>
                  <a:pt x="42007" y="841"/>
                </a:cubicBezTo>
                <a:cubicBezTo>
                  <a:pt x="42000" y="663"/>
                  <a:pt x="41996" y="562"/>
                  <a:pt x="41996" y="562"/>
                </a:cubicBezTo>
                <a:cubicBezTo>
                  <a:pt x="41278" y="1580"/>
                  <a:pt x="41383" y="4535"/>
                  <a:pt x="41662" y="7189"/>
                </a:cubicBezTo>
                <a:lnTo>
                  <a:pt x="41651" y="7196"/>
                </a:lnTo>
                <a:cubicBezTo>
                  <a:pt x="41428" y="6875"/>
                  <a:pt x="41180" y="6568"/>
                  <a:pt x="40919" y="6279"/>
                </a:cubicBezTo>
                <a:cubicBezTo>
                  <a:pt x="40674" y="5731"/>
                  <a:pt x="40385" y="5204"/>
                  <a:pt x="40061" y="4702"/>
                </a:cubicBezTo>
                <a:cubicBezTo>
                  <a:pt x="39994" y="4433"/>
                  <a:pt x="39907" y="4210"/>
                  <a:pt x="39795" y="4046"/>
                </a:cubicBezTo>
                <a:cubicBezTo>
                  <a:pt x="39795" y="4046"/>
                  <a:pt x="39792" y="4137"/>
                  <a:pt x="39785" y="4297"/>
                </a:cubicBezTo>
                <a:cubicBezTo>
                  <a:pt x="39620" y="4067"/>
                  <a:pt x="39438" y="3847"/>
                  <a:pt x="39243" y="3644"/>
                </a:cubicBezTo>
                <a:lnTo>
                  <a:pt x="39243" y="3644"/>
                </a:lnTo>
                <a:cubicBezTo>
                  <a:pt x="39297" y="3702"/>
                  <a:pt x="39439" y="3884"/>
                  <a:pt x="39652" y="4336"/>
                </a:cubicBezTo>
                <a:cubicBezTo>
                  <a:pt x="39477" y="4092"/>
                  <a:pt x="39288" y="3861"/>
                  <a:pt x="39079" y="3644"/>
                </a:cubicBezTo>
                <a:lnTo>
                  <a:pt x="39079" y="3644"/>
                </a:lnTo>
                <a:cubicBezTo>
                  <a:pt x="39154" y="3724"/>
                  <a:pt x="39390" y="4031"/>
                  <a:pt x="39757" y="4978"/>
                </a:cubicBezTo>
                <a:cubicBezTo>
                  <a:pt x="39750" y="5051"/>
                  <a:pt x="39747" y="5128"/>
                  <a:pt x="39747" y="5201"/>
                </a:cubicBezTo>
                <a:cubicBezTo>
                  <a:pt x="39579" y="5075"/>
                  <a:pt x="39401" y="4964"/>
                  <a:pt x="39220" y="4866"/>
                </a:cubicBezTo>
                <a:lnTo>
                  <a:pt x="39220" y="4866"/>
                </a:lnTo>
                <a:cubicBezTo>
                  <a:pt x="39297" y="4936"/>
                  <a:pt x="39373" y="5009"/>
                  <a:pt x="39447" y="5082"/>
                </a:cubicBezTo>
                <a:cubicBezTo>
                  <a:pt x="39332" y="5002"/>
                  <a:pt x="39213" y="4929"/>
                  <a:pt x="39087" y="4866"/>
                </a:cubicBezTo>
                <a:lnTo>
                  <a:pt x="39087" y="4866"/>
                </a:lnTo>
                <a:cubicBezTo>
                  <a:pt x="39318" y="5068"/>
                  <a:pt x="39534" y="5291"/>
                  <a:pt x="39729" y="5529"/>
                </a:cubicBezTo>
                <a:cubicBezTo>
                  <a:pt x="39691" y="6338"/>
                  <a:pt x="39628" y="7381"/>
                  <a:pt x="39541" y="8375"/>
                </a:cubicBezTo>
                <a:cubicBezTo>
                  <a:pt x="39373" y="8574"/>
                  <a:pt x="39220" y="8787"/>
                  <a:pt x="39080" y="9006"/>
                </a:cubicBezTo>
                <a:cubicBezTo>
                  <a:pt x="38979" y="8832"/>
                  <a:pt x="38889" y="8678"/>
                  <a:pt x="38801" y="8546"/>
                </a:cubicBezTo>
                <a:cubicBezTo>
                  <a:pt x="38725" y="8103"/>
                  <a:pt x="38616" y="7670"/>
                  <a:pt x="38473" y="7245"/>
                </a:cubicBezTo>
                <a:cubicBezTo>
                  <a:pt x="38735" y="6868"/>
                  <a:pt x="39042" y="6523"/>
                  <a:pt x="39384" y="6216"/>
                </a:cubicBezTo>
                <a:lnTo>
                  <a:pt x="39384" y="6216"/>
                </a:lnTo>
                <a:cubicBezTo>
                  <a:pt x="39384" y="6216"/>
                  <a:pt x="38962" y="6425"/>
                  <a:pt x="38362" y="6976"/>
                </a:cubicBezTo>
                <a:lnTo>
                  <a:pt x="38348" y="6945"/>
                </a:lnTo>
                <a:cubicBezTo>
                  <a:pt x="38822" y="5539"/>
                  <a:pt x="39129" y="5169"/>
                  <a:pt x="39192" y="5103"/>
                </a:cubicBezTo>
                <a:lnTo>
                  <a:pt x="39192" y="5103"/>
                </a:lnTo>
                <a:cubicBezTo>
                  <a:pt x="39115" y="5180"/>
                  <a:pt x="38662" y="5651"/>
                  <a:pt x="38125" y="6596"/>
                </a:cubicBezTo>
                <a:lnTo>
                  <a:pt x="38086" y="6558"/>
                </a:lnTo>
                <a:cubicBezTo>
                  <a:pt x="38083" y="6411"/>
                  <a:pt x="38076" y="6331"/>
                  <a:pt x="38076" y="6331"/>
                </a:cubicBezTo>
                <a:cubicBezTo>
                  <a:pt x="38076" y="6331"/>
                  <a:pt x="38020" y="6425"/>
                  <a:pt x="37989" y="6477"/>
                </a:cubicBezTo>
                <a:cubicBezTo>
                  <a:pt x="37931" y="6442"/>
                  <a:pt x="37865" y="6424"/>
                  <a:pt x="37799" y="6424"/>
                </a:cubicBezTo>
                <a:cubicBezTo>
                  <a:pt x="37761" y="6424"/>
                  <a:pt x="37722" y="6430"/>
                  <a:pt x="37685" y="6443"/>
                </a:cubicBezTo>
                <a:cubicBezTo>
                  <a:pt x="37685" y="6443"/>
                  <a:pt x="37769" y="6512"/>
                  <a:pt x="37880" y="6777"/>
                </a:cubicBezTo>
                <a:cubicBezTo>
                  <a:pt x="37835" y="6938"/>
                  <a:pt x="37800" y="7098"/>
                  <a:pt x="37776" y="7262"/>
                </a:cubicBezTo>
                <a:cubicBezTo>
                  <a:pt x="37675" y="7472"/>
                  <a:pt x="37577" y="7695"/>
                  <a:pt x="37479" y="7935"/>
                </a:cubicBezTo>
                <a:cubicBezTo>
                  <a:pt x="37343" y="8099"/>
                  <a:pt x="37214" y="8277"/>
                  <a:pt x="37078" y="8476"/>
                </a:cubicBezTo>
                <a:cubicBezTo>
                  <a:pt x="37064" y="8232"/>
                  <a:pt x="37061" y="8082"/>
                  <a:pt x="37061" y="8082"/>
                </a:cubicBezTo>
                <a:cubicBezTo>
                  <a:pt x="37005" y="8166"/>
                  <a:pt x="36960" y="8256"/>
                  <a:pt x="36925" y="8354"/>
                </a:cubicBezTo>
                <a:lnTo>
                  <a:pt x="36838" y="8361"/>
                </a:lnTo>
                <a:cubicBezTo>
                  <a:pt x="37019" y="6701"/>
                  <a:pt x="37117" y="4904"/>
                  <a:pt x="36953" y="3638"/>
                </a:cubicBezTo>
                <a:cubicBezTo>
                  <a:pt x="37430" y="2533"/>
                  <a:pt x="37776" y="1919"/>
                  <a:pt x="37776" y="1919"/>
                </a:cubicBezTo>
                <a:lnTo>
                  <a:pt x="37776" y="1919"/>
                </a:lnTo>
                <a:cubicBezTo>
                  <a:pt x="37431" y="2257"/>
                  <a:pt x="37117" y="2630"/>
                  <a:pt x="36834" y="3024"/>
                </a:cubicBezTo>
                <a:cubicBezTo>
                  <a:pt x="36761" y="2731"/>
                  <a:pt x="36663" y="2494"/>
                  <a:pt x="36538" y="2313"/>
                </a:cubicBezTo>
                <a:cubicBezTo>
                  <a:pt x="36538" y="2313"/>
                  <a:pt x="36524" y="2798"/>
                  <a:pt x="36489" y="3540"/>
                </a:cubicBezTo>
                <a:cubicBezTo>
                  <a:pt x="35979" y="4336"/>
                  <a:pt x="35543" y="5239"/>
                  <a:pt x="35170" y="6177"/>
                </a:cubicBezTo>
                <a:cubicBezTo>
                  <a:pt x="35006" y="5637"/>
                  <a:pt x="34807" y="5215"/>
                  <a:pt x="34563" y="5044"/>
                </a:cubicBezTo>
                <a:cubicBezTo>
                  <a:pt x="34514" y="4887"/>
                  <a:pt x="34448" y="4737"/>
                  <a:pt x="34358" y="4604"/>
                </a:cubicBezTo>
                <a:cubicBezTo>
                  <a:pt x="34358" y="4604"/>
                  <a:pt x="34354" y="4737"/>
                  <a:pt x="34344" y="4964"/>
                </a:cubicBezTo>
                <a:cubicBezTo>
                  <a:pt x="34335" y="4963"/>
                  <a:pt x="34326" y="4963"/>
                  <a:pt x="34317" y="4963"/>
                </a:cubicBezTo>
                <a:cubicBezTo>
                  <a:pt x="34275" y="4963"/>
                  <a:pt x="34234" y="4969"/>
                  <a:pt x="34194" y="4981"/>
                </a:cubicBezTo>
                <a:cubicBezTo>
                  <a:pt x="34194" y="4981"/>
                  <a:pt x="34249" y="5030"/>
                  <a:pt x="34337" y="5197"/>
                </a:cubicBezTo>
                <a:cubicBezTo>
                  <a:pt x="34309" y="5815"/>
                  <a:pt x="34256" y="6854"/>
                  <a:pt x="34183" y="7935"/>
                </a:cubicBezTo>
                <a:cubicBezTo>
                  <a:pt x="34058" y="8110"/>
                  <a:pt x="33942" y="8291"/>
                  <a:pt x="33834" y="8480"/>
                </a:cubicBezTo>
                <a:lnTo>
                  <a:pt x="33761" y="8532"/>
                </a:lnTo>
                <a:cubicBezTo>
                  <a:pt x="33744" y="8239"/>
                  <a:pt x="33730" y="7963"/>
                  <a:pt x="33716" y="7726"/>
                </a:cubicBezTo>
                <a:cubicBezTo>
                  <a:pt x="33823" y="7521"/>
                  <a:pt x="33895" y="7429"/>
                  <a:pt x="33930" y="7391"/>
                </a:cubicBezTo>
                <a:lnTo>
                  <a:pt x="33930" y="7391"/>
                </a:lnTo>
                <a:cubicBezTo>
                  <a:pt x="33892" y="7430"/>
                  <a:pt x="33798" y="7529"/>
                  <a:pt x="33712" y="7632"/>
                </a:cubicBezTo>
                <a:cubicBezTo>
                  <a:pt x="33691" y="7133"/>
                  <a:pt x="33681" y="6805"/>
                  <a:pt x="33681" y="6805"/>
                </a:cubicBezTo>
                <a:cubicBezTo>
                  <a:pt x="33639" y="6861"/>
                  <a:pt x="33604" y="6927"/>
                  <a:pt x="33576" y="6994"/>
                </a:cubicBezTo>
                <a:cubicBezTo>
                  <a:pt x="33552" y="6125"/>
                  <a:pt x="33433" y="5407"/>
                  <a:pt x="33175" y="5033"/>
                </a:cubicBezTo>
                <a:cubicBezTo>
                  <a:pt x="33175" y="5033"/>
                  <a:pt x="33137" y="6202"/>
                  <a:pt x="33050" y="7597"/>
                </a:cubicBezTo>
                <a:cubicBezTo>
                  <a:pt x="32997" y="7451"/>
                  <a:pt x="32927" y="7311"/>
                  <a:pt x="32844" y="7179"/>
                </a:cubicBezTo>
                <a:cubicBezTo>
                  <a:pt x="32833" y="6429"/>
                  <a:pt x="32757" y="5780"/>
                  <a:pt x="32593" y="5344"/>
                </a:cubicBezTo>
                <a:cubicBezTo>
                  <a:pt x="32791" y="4925"/>
                  <a:pt x="32920" y="4699"/>
                  <a:pt x="32920" y="4699"/>
                </a:cubicBezTo>
                <a:lnTo>
                  <a:pt x="32920" y="4699"/>
                </a:lnTo>
                <a:cubicBezTo>
                  <a:pt x="32770" y="4842"/>
                  <a:pt x="32634" y="4992"/>
                  <a:pt x="32505" y="5152"/>
                </a:cubicBezTo>
                <a:cubicBezTo>
                  <a:pt x="32484" y="5110"/>
                  <a:pt x="32460" y="5072"/>
                  <a:pt x="32436" y="5033"/>
                </a:cubicBezTo>
                <a:cubicBezTo>
                  <a:pt x="32436" y="5033"/>
                  <a:pt x="32432" y="5110"/>
                  <a:pt x="32425" y="5239"/>
                </a:cubicBezTo>
                <a:cubicBezTo>
                  <a:pt x="32279" y="5424"/>
                  <a:pt x="32139" y="5609"/>
                  <a:pt x="32003" y="5811"/>
                </a:cubicBezTo>
                <a:cubicBezTo>
                  <a:pt x="31989" y="5759"/>
                  <a:pt x="31979" y="5707"/>
                  <a:pt x="31968" y="5654"/>
                </a:cubicBezTo>
                <a:cubicBezTo>
                  <a:pt x="32631" y="4263"/>
                  <a:pt x="33419" y="3059"/>
                  <a:pt x="34371" y="2232"/>
                </a:cubicBezTo>
                <a:lnTo>
                  <a:pt x="34371" y="2232"/>
                </a:lnTo>
                <a:cubicBezTo>
                  <a:pt x="34371" y="2233"/>
                  <a:pt x="32851" y="2969"/>
                  <a:pt x="31288" y="5274"/>
                </a:cubicBezTo>
                <a:cubicBezTo>
                  <a:pt x="31089" y="5005"/>
                  <a:pt x="30869" y="4754"/>
                  <a:pt x="30629" y="4521"/>
                </a:cubicBezTo>
                <a:lnTo>
                  <a:pt x="30629" y="4521"/>
                </a:lnTo>
                <a:cubicBezTo>
                  <a:pt x="30629" y="4521"/>
                  <a:pt x="30831" y="4873"/>
                  <a:pt x="31128" y="5518"/>
                </a:cubicBezTo>
                <a:cubicBezTo>
                  <a:pt x="30856" y="5940"/>
                  <a:pt x="30604" y="6376"/>
                  <a:pt x="30378" y="6823"/>
                </a:cubicBezTo>
                <a:cubicBezTo>
                  <a:pt x="30165" y="6498"/>
                  <a:pt x="29956" y="6212"/>
                  <a:pt x="29750" y="5951"/>
                </a:cubicBezTo>
                <a:cubicBezTo>
                  <a:pt x="30472" y="4015"/>
                  <a:pt x="31100" y="2902"/>
                  <a:pt x="31100" y="2902"/>
                </a:cubicBezTo>
                <a:lnTo>
                  <a:pt x="31100" y="2902"/>
                </a:lnTo>
                <a:cubicBezTo>
                  <a:pt x="30409" y="3575"/>
                  <a:pt x="29820" y="4454"/>
                  <a:pt x="29314" y="5435"/>
                </a:cubicBezTo>
                <a:cubicBezTo>
                  <a:pt x="28302" y="4311"/>
                  <a:pt x="27490" y="3914"/>
                  <a:pt x="27490" y="3914"/>
                </a:cubicBezTo>
                <a:lnTo>
                  <a:pt x="27490" y="3914"/>
                </a:lnTo>
                <a:cubicBezTo>
                  <a:pt x="28002" y="4364"/>
                  <a:pt x="28463" y="4929"/>
                  <a:pt x="28878" y="5584"/>
                </a:cubicBezTo>
                <a:cubicBezTo>
                  <a:pt x="28634" y="5721"/>
                  <a:pt x="28438" y="6111"/>
                  <a:pt x="28274" y="6627"/>
                </a:cubicBezTo>
                <a:cubicBezTo>
                  <a:pt x="28229" y="6680"/>
                  <a:pt x="28166" y="6749"/>
                  <a:pt x="28093" y="6840"/>
                </a:cubicBezTo>
                <a:cubicBezTo>
                  <a:pt x="28041" y="6226"/>
                  <a:pt x="27926" y="5724"/>
                  <a:pt x="27723" y="5435"/>
                </a:cubicBezTo>
                <a:cubicBezTo>
                  <a:pt x="27723" y="5435"/>
                  <a:pt x="27692" y="6338"/>
                  <a:pt x="27626" y="7492"/>
                </a:cubicBezTo>
                <a:cubicBezTo>
                  <a:pt x="27573" y="7576"/>
                  <a:pt x="27521" y="7660"/>
                  <a:pt x="27469" y="7751"/>
                </a:cubicBezTo>
                <a:cubicBezTo>
                  <a:pt x="27378" y="7615"/>
                  <a:pt x="27280" y="7489"/>
                  <a:pt x="27183" y="7367"/>
                </a:cubicBezTo>
                <a:cubicBezTo>
                  <a:pt x="27064" y="5940"/>
                  <a:pt x="26994" y="4475"/>
                  <a:pt x="26959" y="3656"/>
                </a:cubicBezTo>
                <a:cubicBezTo>
                  <a:pt x="27054" y="3471"/>
                  <a:pt x="27120" y="3411"/>
                  <a:pt x="27120" y="3411"/>
                </a:cubicBezTo>
                <a:cubicBezTo>
                  <a:pt x="27074" y="3400"/>
                  <a:pt x="27027" y="3393"/>
                  <a:pt x="26979" y="3393"/>
                </a:cubicBezTo>
                <a:cubicBezTo>
                  <a:pt x="26969" y="3393"/>
                  <a:pt x="26959" y="3393"/>
                  <a:pt x="26949" y="3394"/>
                </a:cubicBezTo>
                <a:cubicBezTo>
                  <a:pt x="26938" y="3143"/>
                  <a:pt x="26931" y="2993"/>
                  <a:pt x="26931" y="2993"/>
                </a:cubicBezTo>
                <a:cubicBezTo>
                  <a:pt x="26834" y="3146"/>
                  <a:pt x="26757" y="3310"/>
                  <a:pt x="26705" y="3481"/>
                </a:cubicBezTo>
                <a:cubicBezTo>
                  <a:pt x="26488" y="3638"/>
                  <a:pt x="26304" y="3970"/>
                  <a:pt x="26143" y="4413"/>
                </a:cubicBezTo>
                <a:cubicBezTo>
                  <a:pt x="26101" y="4280"/>
                  <a:pt x="26042" y="4158"/>
                  <a:pt x="25965" y="4046"/>
                </a:cubicBezTo>
                <a:cubicBezTo>
                  <a:pt x="25965" y="4046"/>
                  <a:pt x="25951" y="4388"/>
                  <a:pt x="25927" y="4929"/>
                </a:cubicBezTo>
                <a:cubicBezTo>
                  <a:pt x="25543" y="3949"/>
                  <a:pt x="25100" y="3000"/>
                  <a:pt x="24591" y="2145"/>
                </a:cubicBezTo>
                <a:cubicBezTo>
                  <a:pt x="24539" y="1141"/>
                  <a:pt x="24518" y="457"/>
                  <a:pt x="24518" y="457"/>
                </a:cubicBezTo>
                <a:cubicBezTo>
                  <a:pt x="24350" y="691"/>
                  <a:pt x="24228" y="1033"/>
                  <a:pt x="24141" y="1448"/>
                </a:cubicBezTo>
                <a:cubicBezTo>
                  <a:pt x="23796" y="931"/>
                  <a:pt x="23401" y="450"/>
                  <a:pt x="22962" y="18"/>
                </a:cubicBezTo>
                <a:lnTo>
                  <a:pt x="22962" y="18"/>
                </a:lnTo>
                <a:cubicBezTo>
                  <a:pt x="22962" y="18"/>
                  <a:pt x="23415" y="823"/>
                  <a:pt x="24026" y="2267"/>
                </a:cubicBezTo>
                <a:cubicBezTo>
                  <a:pt x="23911" y="3453"/>
                  <a:pt x="23981" y="4974"/>
                  <a:pt x="24117" y="6457"/>
                </a:cubicBezTo>
                <a:cubicBezTo>
                  <a:pt x="24069" y="6435"/>
                  <a:pt x="24018" y="6424"/>
                  <a:pt x="23968" y="6424"/>
                </a:cubicBezTo>
                <a:cubicBezTo>
                  <a:pt x="23930" y="6424"/>
                  <a:pt x="23891" y="6430"/>
                  <a:pt x="23855" y="6443"/>
                </a:cubicBezTo>
                <a:cubicBezTo>
                  <a:pt x="23855" y="6443"/>
                  <a:pt x="24019" y="6582"/>
                  <a:pt x="24186" y="7196"/>
                </a:cubicBezTo>
                <a:cubicBezTo>
                  <a:pt x="24207" y="7377"/>
                  <a:pt x="24225" y="7555"/>
                  <a:pt x="24246" y="7733"/>
                </a:cubicBezTo>
                <a:cubicBezTo>
                  <a:pt x="24001" y="7339"/>
                  <a:pt x="23733" y="6959"/>
                  <a:pt x="23440" y="6596"/>
                </a:cubicBezTo>
                <a:cubicBezTo>
                  <a:pt x="23367" y="6422"/>
                  <a:pt x="23293" y="6251"/>
                  <a:pt x="23213" y="6090"/>
                </a:cubicBezTo>
                <a:cubicBezTo>
                  <a:pt x="23607" y="5197"/>
                  <a:pt x="23886" y="4699"/>
                  <a:pt x="23886" y="4699"/>
                </a:cubicBezTo>
                <a:lnTo>
                  <a:pt x="23886" y="4699"/>
                </a:lnTo>
                <a:cubicBezTo>
                  <a:pt x="23569" y="5009"/>
                  <a:pt x="23286" y="5351"/>
                  <a:pt x="23035" y="5714"/>
                </a:cubicBezTo>
                <a:cubicBezTo>
                  <a:pt x="22969" y="5584"/>
                  <a:pt x="22899" y="5452"/>
                  <a:pt x="22833" y="5337"/>
                </a:cubicBezTo>
                <a:cubicBezTo>
                  <a:pt x="22795" y="5229"/>
                  <a:pt x="22746" y="5128"/>
                  <a:pt x="22683" y="5033"/>
                </a:cubicBezTo>
                <a:lnTo>
                  <a:pt x="22683" y="5061"/>
                </a:lnTo>
                <a:cubicBezTo>
                  <a:pt x="22118" y="4106"/>
                  <a:pt x="21657" y="3628"/>
                  <a:pt x="21577" y="3547"/>
                </a:cubicBezTo>
                <a:lnTo>
                  <a:pt x="21577" y="3547"/>
                </a:lnTo>
                <a:cubicBezTo>
                  <a:pt x="21647" y="3621"/>
                  <a:pt x="21989" y="4036"/>
                  <a:pt x="22519" y="5619"/>
                </a:cubicBezTo>
                <a:cubicBezTo>
                  <a:pt x="21863" y="5012"/>
                  <a:pt x="21396" y="4786"/>
                  <a:pt x="21396" y="4786"/>
                </a:cubicBezTo>
                <a:lnTo>
                  <a:pt x="21396" y="4786"/>
                </a:lnTo>
                <a:cubicBezTo>
                  <a:pt x="21783" y="5121"/>
                  <a:pt x="22135" y="5539"/>
                  <a:pt x="22467" y="6007"/>
                </a:cubicBezTo>
                <a:cubicBezTo>
                  <a:pt x="22352" y="6129"/>
                  <a:pt x="21968" y="6551"/>
                  <a:pt x="21518" y="7335"/>
                </a:cubicBezTo>
                <a:lnTo>
                  <a:pt x="21490" y="7290"/>
                </a:lnTo>
                <a:cubicBezTo>
                  <a:pt x="21466" y="6715"/>
                  <a:pt x="21452" y="6331"/>
                  <a:pt x="21452" y="6331"/>
                </a:cubicBezTo>
                <a:cubicBezTo>
                  <a:pt x="21351" y="6470"/>
                  <a:pt x="21277" y="6662"/>
                  <a:pt x="21221" y="6889"/>
                </a:cubicBezTo>
                <a:cubicBezTo>
                  <a:pt x="21002" y="6582"/>
                  <a:pt x="20761" y="6296"/>
                  <a:pt x="20492" y="6034"/>
                </a:cubicBezTo>
                <a:lnTo>
                  <a:pt x="20492" y="6034"/>
                </a:lnTo>
                <a:cubicBezTo>
                  <a:pt x="20492" y="6035"/>
                  <a:pt x="20765" y="6512"/>
                  <a:pt x="21134" y="7370"/>
                </a:cubicBezTo>
                <a:cubicBezTo>
                  <a:pt x="21134" y="7388"/>
                  <a:pt x="21131" y="7412"/>
                  <a:pt x="21131" y="7430"/>
                </a:cubicBezTo>
                <a:cubicBezTo>
                  <a:pt x="21032" y="7323"/>
                  <a:pt x="20928" y="7261"/>
                  <a:pt x="20814" y="7261"/>
                </a:cubicBezTo>
                <a:cubicBezTo>
                  <a:pt x="20779" y="7261"/>
                  <a:pt x="20742" y="7267"/>
                  <a:pt x="20705" y="7280"/>
                </a:cubicBezTo>
                <a:cubicBezTo>
                  <a:pt x="20705" y="7280"/>
                  <a:pt x="20904" y="7447"/>
                  <a:pt x="21071" y="8208"/>
                </a:cubicBezTo>
                <a:lnTo>
                  <a:pt x="21058" y="8235"/>
                </a:lnTo>
                <a:cubicBezTo>
                  <a:pt x="20956" y="8354"/>
                  <a:pt x="20845" y="8480"/>
                  <a:pt x="20737" y="8619"/>
                </a:cubicBezTo>
                <a:cubicBezTo>
                  <a:pt x="20709" y="7956"/>
                  <a:pt x="20621" y="7402"/>
                  <a:pt x="20444" y="7067"/>
                </a:cubicBezTo>
                <a:cubicBezTo>
                  <a:pt x="20489" y="6174"/>
                  <a:pt x="20478" y="5326"/>
                  <a:pt x="20391" y="4643"/>
                </a:cubicBezTo>
                <a:cubicBezTo>
                  <a:pt x="20852" y="3582"/>
                  <a:pt x="21183" y="3000"/>
                  <a:pt x="21183" y="3000"/>
                </a:cubicBezTo>
                <a:lnTo>
                  <a:pt x="21183" y="3000"/>
                </a:lnTo>
                <a:cubicBezTo>
                  <a:pt x="20852" y="3321"/>
                  <a:pt x="20552" y="3677"/>
                  <a:pt x="20287" y="4053"/>
                </a:cubicBezTo>
                <a:cubicBezTo>
                  <a:pt x="20217" y="3771"/>
                  <a:pt x="20126" y="3540"/>
                  <a:pt x="20004" y="3370"/>
                </a:cubicBezTo>
                <a:cubicBezTo>
                  <a:pt x="20004" y="3370"/>
                  <a:pt x="19990" y="3837"/>
                  <a:pt x="19955" y="4542"/>
                </a:cubicBezTo>
                <a:cubicBezTo>
                  <a:pt x="19498" y="5281"/>
                  <a:pt x="19104" y="6059"/>
                  <a:pt x="18783" y="6872"/>
                </a:cubicBezTo>
                <a:lnTo>
                  <a:pt x="18700" y="6934"/>
                </a:lnTo>
                <a:cubicBezTo>
                  <a:pt x="18518" y="6348"/>
                  <a:pt x="18281" y="5916"/>
                  <a:pt x="17991" y="5860"/>
                </a:cubicBezTo>
                <a:cubicBezTo>
                  <a:pt x="17950" y="5738"/>
                  <a:pt x="17890" y="5623"/>
                  <a:pt x="17821" y="5518"/>
                </a:cubicBezTo>
                <a:cubicBezTo>
                  <a:pt x="17821" y="5518"/>
                  <a:pt x="17817" y="5651"/>
                  <a:pt x="17807" y="5871"/>
                </a:cubicBezTo>
                <a:cubicBezTo>
                  <a:pt x="17793" y="6125"/>
                  <a:pt x="17782" y="6495"/>
                  <a:pt x="17758" y="6931"/>
                </a:cubicBezTo>
                <a:lnTo>
                  <a:pt x="17712" y="6889"/>
                </a:lnTo>
                <a:lnTo>
                  <a:pt x="17712" y="6889"/>
                </a:lnTo>
                <a:cubicBezTo>
                  <a:pt x="17726" y="6913"/>
                  <a:pt x="17740" y="6938"/>
                  <a:pt x="17754" y="6966"/>
                </a:cubicBezTo>
                <a:cubicBezTo>
                  <a:pt x="17740" y="7273"/>
                  <a:pt x="17719" y="7608"/>
                  <a:pt x="17698" y="7960"/>
                </a:cubicBezTo>
                <a:cubicBezTo>
                  <a:pt x="17590" y="8092"/>
                  <a:pt x="17475" y="8239"/>
                  <a:pt x="17367" y="8392"/>
                </a:cubicBezTo>
                <a:lnTo>
                  <a:pt x="17175" y="8138"/>
                </a:lnTo>
                <a:cubicBezTo>
                  <a:pt x="17158" y="7796"/>
                  <a:pt x="17154" y="7580"/>
                  <a:pt x="17154" y="7580"/>
                </a:cubicBezTo>
                <a:cubicBezTo>
                  <a:pt x="17081" y="7684"/>
                  <a:pt x="17029" y="7796"/>
                  <a:pt x="16994" y="7918"/>
                </a:cubicBezTo>
                <a:cubicBezTo>
                  <a:pt x="16886" y="7785"/>
                  <a:pt x="16781" y="7667"/>
                  <a:pt x="16683" y="7555"/>
                </a:cubicBezTo>
                <a:cubicBezTo>
                  <a:pt x="16882" y="7123"/>
                  <a:pt x="17018" y="6889"/>
                  <a:pt x="17018" y="6889"/>
                </a:cubicBezTo>
                <a:lnTo>
                  <a:pt x="17018" y="6889"/>
                </a:lnTo>
                <a:cubicBezTo>
                  <a:pt x="16847" y="7053"/>
                  <a:pt x="16690" y="7227"/>
                  <a:pt x="16544" y="7416"/>
                </a:cubicBezTo>
                <a:cubicBezTo>
                  <a:pt x="16450" y="7318"/>
                  <a:pt x="16363" y="7231"/>
                  <a:pt x="16275" y="7154"/>
                </a:cubicBezTo>
                <a:cubicBezTo>
                  <a:pt x="16446" y="4011"/>
                  <a:pt x="17057" y="3499"/>
                  <a:pt x="17057" y="3499"/>
                </a:cubicBezTo>
                <a:cubicBezTo>
                  <a:pt x="17007" y="3482"/>
                  <a:pt x="16959" y="3474"/>
                  <a:pt x="16912" y="3474"/>
                </a:cubicBezTo>
                <a:cubicBezTo>
                  <a:pt x="16248" y="3474"/>
                  <a:pt x="15840" y="5055"/>
                  <a:pt x="15599" y="6600"/>
                </a:cubicBezTo>
                <a:cubicBezTo>
                  <a:pt x="15484" y="6516"/>
                  <a:pt x="15361" y="6443"/>
                  <a:pt x="15236" y="6376"/>
                </a:cubicBezTo>
                <a:lnTo>
                  <a:pt x="15236" y="6376"/>
                </a:lnTo>
                <a:cubicBezTo>
                  <a:pt x="15358" y="6481"/>
                  <a:pt x="15470" y="6596"/>
                  <a:pt x="15585" y="6715"/>
                </a:cubicBezTo>
                <a:cubicBezTo>
                  <a:pt x="15560" y="6837"/>
                  <a:pt x="15543" y="6952"/>
                  <a:pt x="15532" y="7074"/>
                </a:cubicBezTo>
                <a:cubicBezTo>
                  <a:pt x="15309" y="6694"/>
                  <a:pt x="15062" y="6327"/>
                  <a:pt x="14786" y="5982"/>
                </a:cubicBezTo>
                <a:cubicBezTo>
                  <a:pt x="14748" y="5571"/>
                  <a:pt x="14716" y="5155"/>
                  <a:pt x="14688" y="4747"/>
                </a:cubicBezTo>
                <a:lnTo>
                  <a:pt x="14713" y="4699"/>
                </a:lnTo>
                <a:lnTo>
                  <a:pt x="14685" y="4730"/>
                </a:lnTo>
                <a:cubicBezTo>
                  <a:pt x="14531" y="2567"/>
                  <a:pt x="14465" y="562"/>
                  <a:pt x="14465" y="562"/>
                </a:cubicBezTo>
                <a:cubicBezTo>
                  <a:pt x="13896" y="1371"/>
                  <a:pt x="13844" y="3408"/>
                  <a:pt x="13987" y="5546"/>
                </a:cubicBezTo>
                <a:cubicBezTo>
                  <a:pt x="13921" y="5633"/>
                  <a:pt x="13862" y="5721"/>
                  <a:pt x="13799" y="5811"/>
                </a:cubicBezTo>
                <a:cubicBezTo>
                  <a:pt x="13729" y="5483"/>
                  <a:pt x="13638" y="5218"/>
                  <a:pt x="13506" y="5033"/>
                </a:cubicBezTo>
                <a:cubicBezTo>
                  <a:pt x="13506" y="5033"/>
                  <a:pt x="13488" y="5574"/>
                  <a:pt x="13450" y="6355"/>
                </a:cubicBezTo>
                <a:cubicBezTo>
                  <a:pt x="13429" y="6390"/>
                  <a:pt x="13408" y="6425"/>
                  <a:pt x="13391" y="6460"/>
                </a:cubicBezTo>
                <a:lnTo>
                  <a:pt x="13223" y="6279"/>
                </a:lnTo>
                <a:cubicBezTo>
                  <a:pt x="12438" y="4556"/>
                  <a:pt x="11650" y="3739"/>
                  <a:pt x="11542" y="3635"/>
                </a:cubicBezTo>
                <a:lnTo>
                  <a:pt x="11542" y="3635"/>
                </a:lnTo>
                <a:cubicBezTo>
                  <a:pt x="11612" y="3704"/>
                  <a:pt x="11919" y="4081"/>
                  <a:pt x="12414" y="5487"/>
                </a:cubicBezTo>
                <a:cubicBezTo>
                  <a:pt x="12282" y="5375"/>
                  <a:pt x="12159" y="5285"/>
                  <a:pt x="12055" y="5204"/>
                </a:cubicBezTo>
                <a:cubicBezTo>
                  <a:pt x="12051" y="5096"/>
                  <a:pt x="12048" y="5033"/>
                  <a:pt x="12048" y="5033"/>
                </a:cubicBezTo>
                <a:lnTo>
                  <a:pt x="11982" y="5148"/>
                </a:lnTo>
                <a:cubicBezTo>
                  <a:pt x="11835" y="5044"/>
                  <a:pt x="11682" y="4950"/>
                  <a:pt x="11525" y="4866"/>
                </a:cubicBezTo>
                <a:lnTo>
                  <a:pt x="11525" y="4866"/>
                </a:lnTo>
                <a:cubicBezTo>
                  <a:pt x="11664" y="4988"/>
                  <a:pt x="11797" y="5117"/>
                  <a:pt x="11929" y="5257"/>
                </a:cubicBezTo>
                <a:cubicBezTo>
                  <a:pt x="11852" y="5435"/>
                  <a:pt x="11797" y="5619"/>
                  <a:pt x="11758" y="5811"/>
                </a:cubicBezTo>
                <a:cubicBezTo>
                  <a:pt x="11493" y="5410"/>
                  <a:pt x="11186" y="5037"/>
                  <a:pt x="10844" y="4699"/>
                </a:cubicBezTo>
                <a:lnTo>
                  <a:pt x="10844" y="4699"/>
                </a:lnTo>
                <a:cubicBezTo>
                  <a:pt x="10844" y="4699"/>
                  <a:pt x="11200" y="5330"/>
                  <a:pt x="11671" y="6457"/>
                </a:cubicBezTo>
                <a:cubicBezTo>
                  <a:pt x="11650" y="6704"/>
                  <a:pt x="11636" y="6976"/>
                  <a:pt x="11633" y="7259"/>
                </a:cubicBezTo>
                <a:cubicBezTo>
                  <a:pt x="11598" y="7259"/>
                  <a:pt x="11563" y="7262"/>
                  <a:pt x="11532" y="7276"/>
                </a:cubicBezTo>
                <a:cubicBezTo>
                  <a:pt x="11570" y="7315"/>
                  <a:pt x="11601" y="7360"/>
                  <a:pt x="11629" y="7405"/>
                </a:cubicBezTo>
                <a:cubicBezTo>
                  <a:pt x="11305" y="7824"/>
                  <a:pt x="11019" y="8270"/>
                  <a:pt x="10778" y="8741"/>
                </a:cubicBezTo>
                <a:cubicBezTo>
                  <a:pt x="10614" y="8434"/>
                  <a:pt x="10426" y="8141"/>
                  <a:pt x="10220" y="7859"/>
                </a:cubicBezTo>
                <a:cubicBezTo>
                  <a:pt x="10447" y="7559"/>
                  <a:pt x="10701" y="7280"/>
                  <a:pt x="10984" y="7029"/>
                </a:cubicBezTo>
                <a:lnTo>
                  <a:pt x="10984" y="7029"/>
                </a:lnTo>
                <a:cubicBezTo>
                  <a:pt x="10984" y="7029"/>
                  <a:pt x="10677" y="7175"/>
                  <a:pt x="10227" y="7555"/>
                </a:cubicBezTo>
                <a:cubicBezTo>
                  <a:pt x="10618" y="6428"/>
                  <a:pt x="10876" y="6081"/>
                  <a:pt x="10957" y="5995"/>
                </a:cubicBezTo>
                <a:lnTo>
                  <a:pt x="10957" y="5995"/>
                </a:lnTo>
                <a:cubicBezTo>
                  <a:pt x="10853" y="6101"/>
                  <a:pt x="10411" y="6568"/>
                  <a:pt x="9910" y="7475"/>
                </a:cubicBezTo>
                <a:cubicBezTo>
                  <a:pt x="9874" y="7430"/>
                  <a:pt x="9843" y="7403"/>
                  <a:pt x="9826" y="7386"/>
                </a:cubicBezTo>
                <a:lnTo>
                  <a:pt x="9826" y="7386"/>
                </a:lnTo>
                <a:cubicBezTo>
                  <a:pt x="9855" y="7418"/>
                  <a:pt x="9880" y="7454"/>
                  <a:pt x="9906" y="7489"/>
                </a:cubicBezTo>
                <a:cubicBezTo>
                  <a:pt x="9788" y="7698"/>
                  <a:pt x="9669" y="7939"/>
                  <a:pt x="9554" y="8197"/>
                </a:cubicBezTo>
                <a:cubicBezTo>
                  <a:pt x="9386" y="7921"/>
                  <a:pt x="9205" y="7660"/>
                  <a:pt x="9006" y="7405"/>
                </a:cubicBezTo>
                <a:cubicBezTo>
                  <a:pt x="9034" y="7360"/>
                  <a:pt x="9066" y="7315"/>
                  <a:pt x="9104" y="7276"/>
                </a:cubicBezTo>
                <a:cubicBezTo>
                  <a:pt x="9071" y="7264"/>
                  <a:pt x="9034" y="7259"/>
                  <a:pt x="8997" y="7259"/>
                </a:cubicBezTo>
                <a:cubicBezTo>
                  <a:pt x="8980" y="7259"/>
                  <a:pt x="8963" y="7260"/>
                  <a:pt x="8947" y="7262"/>
                </a:cubicBezTo>
                <a:cubicBezTo>
                  <a:pt x="8943" y="7070"/>
                  <a:pt x="8936" y="6959"/>
                  <a:pt x="8936" y="6959"/>
                </a:cubicBezTo>
                <a:lnTo>
                  <a:pt x="8919" y="6983"/>
                </a:lnTo>
                <a:cubicBezTo>
                  <a:pt x="8961" y="6122"/>
                  <a:pt x="8950" y="5302"/>
                  <a:pt x="8867" y="4639"/>
                </a:cubicBezTo>
                <a:cubicBezTo>
                  <a:pt x="9327" y="3579"/>
                  <a:pt x="9658" y="2993"/>
                  <a:pt x="9658" y="2993"/>
                </a:cubicBezTo>
                <a:lnTo>
                  <a:pt x="9658" y="2993"/>
                </a:lnTo>
                <a:cubicBezTo>
                  <a:pt x="9327" y="3317"/>
                  <a:pt x="9027" y="3670"/>
                  <a:pt x="8759" y="4050"/>
                </a:cubicBezTo>
                <a:cubicBezTo>
                  <a:pt x="8689" y="3767"/>
                  <a:pt x="8598" y="3534"/>
                  <a:pt x="8480" y="3366"/>
                </a:cubicBezTo>
                <a:cubicBezTo>
                  <a:pt x="8480" y="3366"/>
                  <a:pt x="8462" y="3830"/>
                  <a:pt x="8427" y="4538"/>
                </a:cubicBezTo>
                <a:cubicBezTo>
                  <a:pt x="8012" y="5208"/>
                  <a:pt x="7653" y="5912"/>
                  <a:pt x="7353" y="6645"/>
                </a:cubicBezTo>
                <a:cubicBezTo>
                  <a:pt x="7301" y="6547"/>
                  <a:pt x="7241" y="6453"/>
                  <a:pt x="7185" y="6355"/>
                </a:cubicBezTo>
                <a:cubicBezTo>
                  <a:pt x="7147" y="5574"/>
                  <a:pt x="7130" y="5033"/>
                  <a:pt x="7130" y="5033"/>
                </a:cubicBezTo>
                <a:cubicBezTo>
                  <a:pt x="6997" y="5218"/>
                  <a:pt x="6906" y="5483"/>
                  <a:pt x="6840" y="5811"/>
                </a:cubicBezTo>
                <a:cubicBezTo>
                  <a:pt x="6575" y="5410"/>
                  <a:pt x="6268" y="5037"/>
                  <a:pt x="5926" y="4699"/>
                </a:cubicBezTo>
                <a:lnTo>
                  <a:pt x="5926" y="4699"/>
                </a:lnTo>
                <a:cubicBezTo>
                  <a:pt x="5926" y="4699"/>
                  <a:pt x="6156" y="5110"/>
                  <a:pt x="6491" y="5860"/>
                </a:cubicBezTo>
                <a:lnTo>
                  <a:pt x="6460" y="5860"/>
                </a:lnTo>
                <a:cubicBezTo>
                  <a:pt x="6422" y="5738"/>
                  <a:pt x="6362" y="5623"/>
                  <a:pt x="6292" y="5518"/>
                </a:cubicBezTo>
                <a:cubicBezTo>
                  <a:pt x="6292" y="5518"/>
                  <a:pt x="6286" y="5651"/>
                  <a:pt x="6279" y="5871"/>
                </a:cubicBezTo>
                <a:cubicBezTo>
                  <a:pt x="6275" y="6034"/>
                  <a:pt x="6265" y="6244"/>
                  <a:pt x="6251" y="6488"/>
                </a:cubicBezTo>
                <a:cubicBezTo>
                  <a:pt x="6136" y="6411"/>
                  <a:pt x="6066" y="6376"/>
                  <a:pt x="6066" y="6376"/>
                </a:cubicBezTo>
                <a:lnTo>
                  <a:pt x="6066" y="6376"/>
                </a:lnTo>
                <a:lnTo>
                  <a:pt x="6247" y="6558"/>
                </a:lnTo>
                <a:cubicBezTo>
                  <a:pt x="6216" y="7262"/>
                  <a:pt x="6163" y="8235"/>
                  <a:pt x="6087" y="9184"/>
                </a:cubicBezTo>
                <a:cubicBezTo>
                  <a:pt x="5937" y="8884"/>
                  <a:pt x="5794" y="8619"/>
                  <a:pt x="5658" y="8396"/>
                </a:cubicBezTo>
                <a:cubicBezTo>
                  <a:pt x="5637" y="7904"/>
                  <a:pt x="5623" y="7580"/>
                  <a:pt x="5623" y="7580"/>
                </a:cubicBezTo>
                <a:cubicBezTo>
                  <a:pt x="5536" y="7723"/>
                  <a:pt x="5469" y="7876"/>
                  <a:pt x="5427" y="8040"/>
                </a:cubicBezTo>
                <a:cubicBezTo>
                  <a:pt x="5272" y="7806"/>
                  <a:pt x="5100" y="7585"/>
                  <a:pt x="4907" y="7384"/>
                </a:cubicBezTo>
                <a:lnTo>
                  <a:pt x="4907" y="7384"/>
                </a:lnTo>
                <a:cubicBezTo>
                  <a:pt x="4958" y="7439"/>
                  <a:pt x="5122" y="7652"/>
                  <a:pt x="5375" y="8284"/>
                </a:cubicBezTo>
                <a:cubicBezTo>
                  <a:pt x="5351" y="8424"/>
                  <a:pt x="5330" y="8567"/>
                  <a:pt x="5319" y="8710"/>
                </a:cubicBezTo>
                <a:lnTo>
                  <a:pt x="5159" y="8588"/>
                </a:lnTo>
                <a:cubicBezTo>
                  <a:pt x="5040" y="8204"/>
                  <a:pt x="4897" y="7904"/>
                  <a:pt x="4723" y="7761"/>
                </a:cubicBezTo>
                <a:cubicBezTo>
                  <a:pt x="4845" y="4081"/>
                  <a:pt x="5529" y="3499"/>
                  <a:pt x="5529" y="3499"/>
                </a:cubicBezTo>
                <a:cubicBezTo>
                  <a:pt x="5480" y="3483"/>
                  <a:pt x="5432" y="3475"/>
                  <a:pt x="5386" y="3475"/>
                </a:cubicBezTo>
                <a:cubicBezTo>
                  <a:pt x="4654" y="3475"/>
                  <a:pt x="4230" y="5398"/>
                  <a:pt x="4001" y="7074"/>
                </a:cubicBezTo>
                <a:cubicBezTo>
                  <a:pt x="3785" y="6690"/>
                  <a:pt x="3537" y="6324"/>
                  <a:pt x="3258" y="5982"/>
                </a:cubicBezTo>
                <a:cubicBezTo>
                  <a:pt x="3038" y="3418"/>
                  <a:pt x="2944" y="562"/>
                  <a:pt x="2944" y="562"/>
                </a:cubicBezTo>
                <a:cubicBezTo>
                  <a:pt x="2194" y="1615"/>
                  <a:pt x="2337" y="4761"/>
                  <a:pt x="2637" y="7485"/>
                </a:cubicBezTo>
                <a:cubicBezTo>
                  <a:pt x="2351" y="7063"/>
                  <a:pt x="2041" y="6662"/>
                  <a:pt x="1702" y="6282"/>
                </a:cubicBezTo>
                <a:cubicBezTo>
                  <a:pt x="934" y="4599"/>
                  <a:pt x="160" y="3785"/>
                  <a:pt x="25" y="3646"/>
                </a:cubicBezTo>
                <a:lnTo>
                  <a:pt x="25" y="3646"/>
                </a:lnTo>
                <a:cubicBezTo>
                  <a:pt x="108" y="3735"/>
                  <a:pt x="414" y="4132"/>
                  <a:pt x="886" y="5494"/>
                </a:cubicBezTo>
                <a:cubicBezTo>
                  <a:pt x="356" y="5044"/>
                  <a:pt x="0" y="4869"/>
                  <a:pt x="0" y="4869"/>
                </a:cubicBezTo>
                <a:lnTo>
                  <a:pt x="0" y="4869"/>
                </a:lnTo>
                <a:cubicBezTo>
                  <a:pt x="415" y="5243"/>
                  <a:pt x="785" y="5665"/>
                  <a:pt x="1099" y="6129"/>
                </a:cubicBezTo>
                <a:cubicBezTo>
                  <a:pt x="1231" y="6551"/>
                  <a:pt x="1374" y="7046"/>
                  <a:pt x="1531" y="7625"/>
                </a:cubicBezTo>
                <a:cubicBezTo>
                  <a:pt x="2473" y="11151"/>
                  <a:pt x="3767" y="19387"/>
                  <a:pt x="3767" y="19387"/>
                </a:cubicBezTo>
                <a:lnTo>
                  <a:pt x="15257" y="19387"/>
                </a:lnTo>
                <a:cubicBezTo>
                  <a:pt x="15260" y="19373"/>
                  <a:pt x="15260" y="19355"/>
                  <a:pt x="15260" y="19341"/>
                </a:cubicBezTo>
                <a:lnTo>
                  <a:pt x="15281" y="19341"/>
                </a:lnTo>
                <a:lnTo>
                  <a:pt x="15292" y="19387"/>
                </a:lnTo>
                <a:lnTo>
                  <a:pt x="25292" y="19387"/>
                </a:lnTo>
                <a:cubicBezTo>
                  <a:pt x="25296" y="19373"/>
                  <a:pt x="25296" y="19355"/>
                  <a:pt x="25302" y="19341"/>
                </a:cubicBezTo>
                <a:lnTo>
                  <a:pt x="25337" y="19341"/>
                </a:lnTo>
                <a:lnTo>
                  <a:pt x="25344" y="19387"/>
                </a:lnTo>
                <a:lnTo>
                  <a:pt x="40343" y="19387"/>
                </a:lnTo>
                <a:cubicBezTo>
                  <a:pt x="40343" y="19373"/>
                  <a:pt x="40343" y="19355"/>
                  <a:pt x="40340" y="19341"/>
                </a:cubicBezTo>
                <a:lnTo>
                  <a:pt x="40343" y="19341"/>
                </a:lnTo>
                <a:cubicBezTo>
                  <a:pt x="40350" y="19355"/>
                  <a:pt x="40350" y="19373"/>
                  <a:pt x="40354" y="19387"/>
                </a:cubicBezTo>
                <a:lnTo>
                  <a:pt x="54470" y="19387"/>
                </a:lnTo>
                <a:cubicBezTo>
                  <a:pt x="54470" y="19373"/>
                  <a:pt x="54473" y="19355"/>
                  <a:pt x="54477" y="19341"/>
                </a:cubicBezTo>
                <a:lnTo>
                  <a:pt x="54498" y="19341"/>
                </a:lnTo>
                <a:lnTo>
                  <a:pt x="54505" y="19387"/>
                </a:lnTo>
                <a:lnTo>
                  <a:pt x="64505" y="19387"/>
                </a:lnTo>
                <a:cubicBezTo>
                  <a:pt x="64505" y="19387"/>
                  <a:pt x="64508" y="19369"/>
                  <a:pt x="64512" y="19341"/>
                </a:cubicBezTo>
                <a:lnTo>
                  <a:pt x="64550" y="19341"/>
                </a:lnTo>
                <a:cubicBezTo>
                  <a:pt x="64557" y="19369"/>
                  <a:pt x="64561" y="19387"/>
                  <a:pt x="64561" y="19387"/>
                </a:cubicBezTo>
                <a:lnTo>
                  <a:pt x="79556" y="19387"/>
                </a:lnTo>
                <a:lnTo>
                  <a:pt x="79556" y="19341"/>
                </a:lnTo>
                <a:lnTo>
                  <a:pt x="79559" y="19341"/>
                </a:lnTo>
                <a:cubicBezTo>
                  <a:pt x="79563" y="19369"/>
                  <a:pt x="79566" y="19387"/>
                  <a:pt x="79566" y="19387"/>
                </a:cubicBezTo>
                <a:lnTo>
                  <a:pt x="80177" y="19387"/>
                </a:lnTo>
                <a:lnTo>
                  <a:pt x="80177" y="19366"/>
                </a:lnTo>
                <a:cubicBezTo>
                  <a:pt x="80180" y="19373"/>
                  <a:pt x="80180" y="19380"/>
                  <a:pt x="80184" y="19387"/>
                </a:cubicBezTo>
                <a:lnTo>
                  <a:pt x="93690" y="19387"/>
                </a:lnTo>
                <a:cubicBezTo>
                  <a:pt x="93690" y="19373"/>
                  <a:pt x="93693" y="19355"/>
                  <a:pt x="93693" y="19341"/>
                </a:cubicBezTo>
                <a:lnTo>
                  <a:pt x="93718" y="19341"/>
                </a:lnTo>
                <a:lnTo>
                  <a:pt x="93718" y="19387"/>
                </a:lnTo>
                <a:lnTo>
                  <a:pt x="103728" y="19387"/>
                </a:lnTo>
                <a:cubicBezTo>
                  <a:pt x="103728" y="19387"/>
                  <a:pt x="103732" y="19369"/>
                  <a:pt x="103735" y="19341"/>
                </a:cubicBezTo>
                <a:lnTo>
                  <a:pt x="103774" y="19341"/>
                </a:lnTo>
                <a:cubicBezTo>
                  <a:pt x="103777" y="19369"/>
                  <a:pt x="103784" y="19387"/>
                  <a:pt x="103784" y="19387"/>
                </a:cubicBezTo>
                <a:lnTo>
                  <a:pt x="118779" y="19387"/>
                </a:lnTo>
                <a:lnTo>
                  <a:pt x="118779" y="19341"/>
                </a:lnTo>
                <a:lnTo>
                  <a:pt x="118783" y="19341"/>
                </a:lnTo>
                <a:cubicBezTo>
                  <a:pt x="118786" y="19369"/>
                  <a:pt x="118790" y="19387"/>
                  <a:pt x="118790" y="19387"/>
                </a:cubicBezTo>
                <a:lnTo>
                  <a:pt x="119400" y="19387"/>
                </a:lnTo>
                <a:lnTo>
                  <a:pt x="119400" y="19362"/>
                </a:lnTo>
                <a:cubicBezTo>
                  <a:pt x="119400" y="19369"/>
                  <a:pt x="119404" y="19380"/>
                  <a:pt x="119404" y="19387"/>
                </a:cubicBezTo>
                <a:lnTo>
                  <a:pt x="133035" y="19387"/>
                </a:lnTo>
                <a:cubicBezTo>
                  <a:pt x="133039" y="19373"/>
                  <a:pt x="133039" y="19355"/>
                  <a:pt x="133039" y="19341"/>
                </a:cubicBezTo>
                <a:lnTo>
                  <a:pt x="133060" y="19341"/>
                </a:lnTo>
                <a:lnTo>
                  <a:pt x="133070" y="19387"/>
                </a:lnTo>
                <a:lnTo>
                  <a:pt x="143070" y="19387"/>
                </a:lnTo>
                <a:cubicBezTo>
                  <a:pt x="143070" y="19387"/>
                  <a:pt x="143077" y="19369"/>
                  <a:pt x="143081" y="19341"/>
                </a:cubicBezTo>
                <a:lnTo>
                  <a:pt x="143116" y="19341"/>
                </a:lnTo>
                <a:cubicBezTo>
                  <a:pt x="143119" y="19369"/>
                  <a:pt x="143123" y="19387"/>
                  <a:pt x="143123" y="19387"/>
                </a:cubicBezTo>
                <a:lnTo>
                  <a:pt x="158121" y="19387"/>
                </a:lnTo>
                <a:cubicBezTo>
                  <a:pt x="158125" y="19373"/>
                  <a:pt x="158121" y="19355"/>
                  <a:pt x="158118" y="19341"/>
                </a:cubicBezTo>
                <a:lnTo>
                  <a:pt x="158128" y="19341"/>
                </a:lnTo>
                <a:cubicBezTo>
                  <a:pt x="158128" y="19355"/>
                  <a:pt x="158132" y="19373"/>
                  <a:pt x="158132" y="19387"/>
                </a:cubicBezTo>
                <a:lnTo>
                  <a:pt x="172248" y="19387"/>
                </a:lnTo>
                <a:cubicBezTo>
                  <a:pt x="172252" y="19373"/>
                  <a:pt x="172252" y="19355"/>
                  <a:pt x="172255" y="19341"/>
                </a:cubicBezTo>
                <a:lnTo>
                  <a:pt x="172276" y="19341"/>
                </a:lnTo>
                <a:cubicBezTo>
                  <a:pt x="172279" y="19369"/>
                  <a:pt x="172283" y="19387"/>
                  <a:pt x="172283" y="19387"/>
                </a:cubicBezTo>
                <a:lnTo>
                  <a:pt x="182287" y="19387"/>
                </a:lnTo>
                <a:cubicBezTo>
                  <a:pt x="182287" y="19373"/>
                  <a:pt x="182290" y="19355"/>
                  <a:pt x="182290" y="19341"/>
                </a:cubicBezTo>
                <a:lnTo>
                  <a:pt x="182329" y="19341"/>
                </a:lnTo>
                <a:lnTo>
                  <a:pt x="182339" y="19387"/>
                </a:lnTo>
                <a:lnTo>
                  <a:pt x="197338" y="19387"/>
                </a:lnTo>
                <a:cubicBezTo>
                  <a:pt x="197334" y="19373"/>
                  <a:pt x="197334" y="19355"/>
                  <a:pt x="197334" y="19341"/>
                </a:cubicBezTo>
                <a:lnTo>
                  <a:pt x="197338" y="19341"/>
                </a:lnTo>
                <a:cubicBezTo>
                  <a:pt x="197341" y="19369"/>
                  <a:pt x="197345" y="19387"/>
                  <a:pt x="197345" y="19387"/>
                </a:cubicBezTo>
                <a:lnTo>
                  <a:pt x="197955" y="19387"/>
                </a:lnTo>
                <a:lnTo>
                  <a:pt x="197955" y="19366"/>
                </a:lnTo>
                <a:cubicBezTo>
                  <a:pt x="197959" y="19373"/>
                  <a:pt x="197962" y="19380"/>
                  <a:pt x="197962" y="19387"/>
                </a:cubicBezTo>
                <a:lnTo>
                  <a:pt x="211468" y="19387"/>
                </a:lnTo>
                <a:cubicBezTo>
                  <a:pt x="211468" y="19373"/>
                  <a:pt x="211471" y="19355"/>
                  <a:pt x="211471" y="19341"/>
                </a:cubicBezTo>
                <a:lnTo>
                  <a:pt x="211496" y="19341"/>
                </a:lnTo>
                <a:lnTo>
                  <a:pt x="211496" y="19387"/>
                </a:lnTo>
                <a:lnTo>
                  <a:pt x="221496" y="19387"/>
                </a:lnTo>
                <a:cubicBezTo>
                  <a:pt x="221496" y="19387"/>
                  <a:pt x="221500" y="19369"/>
                  <a:pt x="221507" y="19341"/>
                </a:cubicBezTo>
                <a:lnTo>
                  <a:pt x="221545" y="19341"/>
                </a:lnTo>
                <a:lnTo>
                  <a:pt x="221552" y="19387"/>
                </a:lnTo>
                <a:lnTo>
                  <a:pt x="236547" y="19387"/>
                </a:lnTo>
                <a:lnTo>
                  <a:pt x="236547" y="19341"/>
                </a:lnTo>
                <a:lnTo>
                  <a:pt x="236551" y="19341"/>
                </a:lnTo>
                <a:cubicBezTo>
                  <a:pt x="236558" y="19369"/>
                  <a:pt x="236561" y="19387"/>
                  <a:pt x="236561" y="19387"/>
                </a:cubicBezTo>
                <a:lnTo>
                  <a:pt x="237172" y="19387"/>
                </a:lnTo>
                <a:lnTo>
                  <a:pt x="237172" y="19366"/>
                </a:lnTo>
                <a:cubicBezTo>
                  <a:pt x="237172" y="19373"/>
                  <a:pt x="237172" y="19380"/>
                  <a:pt x="237175" y="19387"/>
                </a:cubicBezTo>
                <a:lnTo>
                  <a:pt x="250754" y="19387"/>
                </a:lnTo>
                <a:cubicBezTo>
                  <a:pt x="250754" y="19373"/>
                  <a:pt x="250754" y="19355"/>
                  <a:pt x="250758" y="19341"/>
                </a:cubicBezTo>
                <a:lnTo>
                  <a:pt x="250779" y="19341"/>
                </a:lnTo>
                <a:cubicBezTo>
                  <a:pt x="250782" y="19369"/>
                  <a:pt x="250789" y="19387"/>
                  <a:pt x="250789" y="19387"/>
                </a:cubicBezTo>
                <a:lnTo>
                  <a:pt x="260789" y="19387"/>
                </a:lnTo>
                <a:cubicBezTo>
                  <a:pt x="260789" y="19373"/>
                  <a:pt x="260793" y="19355"/>
                  <a:pt x="260793" y="19341"/>
                </a:cubicBezTo>
                <a:lnTo>
                  <a:pt x="260835" y="19341"/>
                </a:lnTo>
                <a:lnTo>
                  <a:pt x="260842" y="19387"/>
                </a:lnTo>
                <a:lnTo>
                  <a:pt x="275840" y="19387"/>
                </a:lnTo>
                <a:cubicBezTo>
                  <a:pt x="275837" y="19373"/>
                  <a:pt x="275837" y="19355"/>
                  <a:pt x="275837" y="19341"/>
                </a:cubicBezTo>
                <a:lnTo>
                  <a:pt x="275840" y="19341"/>
                </a:lnTo>
                <a:cubicBezTo>
                  <a:pt x="275844" y="19369"/>
                  <a:pt x="275851" y="19387"/>
                  <a:pt x="275851" y="19387"/>
                </a:cubicBezTo>
                <a:lnTo>
                  <a:pt x="276475" y="19387"/>
                </a:lnTo>
                <a:cubicBezTo>
                  <a:pt x="276472" y="19380"/>
                  <a:pt x="276468" y="19373"/>
                  <a:pt x="276468" y="19366"/>
                </a:cubicBezTo>
                <a:lnTo>
                  <a:pt x="276468" y="19366"/>
                </a:lnTo>
                <a:cubicBezTo>
                  <a:pt x="276472" y="19373"/>
                  <a:pt x="276472" y="19380"/>
                  <a:pt x="276475" y="19387"/>
                </a:cubicBezTo>
                <a:lnTo>
                  <a:pt x="281679" y="19387"/>
                </a:lnTo>
                <a:cubicBezTo>
                  <a:pt x="281679" y="19387"/>
                  <a:pt x="282349" y="9965"/>
                  <a:pt x="285705" y="7032"/>
                </a:cubicBezTo>
                <a:lnTo>
                  <a:pt x="285705" y="7032"/>
                </a:lnTo>
                <a:cubicBezTo>
                  <a:pt x="285704" y="7032"/>
                  <a:pt x="282726" y="8477"/>
                  <a:pt x="281561" y="14040"/>
                </a:cubicBezTo>
                <a:cubicBezTo>
                  <a:pt x="281515" y="13440"/>
                  <a:pt x="281456" y="13045"/>
                  <a:pt x="281456" y="13045"/>
                </a:cubicBezTo>
                <a:cubicBezTo>
                  <a:pt x="281432" y="9882"/>
                  <a:pt x="281972" y="9428"/>
                  <a:pt x="281972" y="9428"/>
                </a:cubicBezTo>
                <a:cubicBezTo>
                  <a:pt x="281945" y="9420"/>
                  <a:pt x="281916" y="9415"/>
                  <a:pt x="281888" y="9415"/>
                </a:cubicBezTo>
                <a:cubicBezTo>
                  <a:pt x="281869" y="9415"/>
                  <a:pt x="281851" y="9417"/>
                  <a:pt x="281833" y="9421"/>
                </a:cubicBezTo>
                <a:cubicBezTo>
                  <a:pt x="282862" y="5452"/>
                  <a:pt x="284246" y="2997"/>
                  <a:pt x="284247" y="2996"/>
                </a:cubicBezTo>
                <a:lnTo>
                  <a:pt x="284247" y="2996"/>
                </a:lnTo>
                <a:cubicBezTo>
                  <a:pt x="282339" y="4855"/>
                  <a:pt x="281202" y="8288"/>
                  <a:pt x="280556" y="11057"/>
                </a:cubicBezTo>
                <a:cubicBezTo>
                  <a:pt x="280410" y="9428"/>
                  <a:pt x="280350" y="7587"/>
                  <a:pt x="280350" y="7587"/>
                </a:cubicBezTo>
                <a:cubicBezTo>
                  <a:pt x="280051" y="8012"/>
                  <a:pt x="279981" y="8975"/>
                  <a:pt x="280016" y="10067"/>
                </a:cubicBezTo>
                <a:cubicBezTo>
                  <a:pt x="279803" y="9411"/>
                  <a:pt x="279555" y="8769"/>
                  <a:pt x="279273" y="8145"/>
                </a:cubicBezTo>
                <a:cubicBezTo>
                  <a:pt x="279360" y="4123"/>
                  <a:pt x="280089" y="3506"/>
                  <a:pt x="280089" y="3506"/>
                </a:cubicBezTo>
                <a:cubicBezTo>
                  <a:pt x="280040" y="3489"/>
                  <a:pt x="279991" y="3481"/>
                  <a:pt x="279945" y="3481"/>
                </a:cubicBezTo>
                <a:cubicBezTo>
                  <a:pt x="279247" y="3481"/>
                  <a:pt x="278831" y="5243"/>
                  <a:pt x="278596" y="6861"/>
                </a:cubicBezTo>
                <a:cubicBezTo>
                  <a:pt x="278362" y="6474"/>
                  <a:pt x="278097" y="6108"/>
                  <a:pt x="277801" y="5766"/>
                </a:cubicBezTo>
                <a:cubicBezTo>
                  <a:pt x="277591" y="3265"/>
                  <a:pt x="277504" y="565"/>
                  <a:pt x="277504" y="565"/>
                </a:cubicBezTo>
                <a:cubicBezTo>
                  <a:pt x="276782" y="1587"/>
                  <a:pt x="276887" y="4538"/>
                  <a:pt x="277166" y="7192"/>
                </a:cubicBezTo>
                <a:cubicBezTo>
                  <a:pt x="277141" y="7224"/>
                  <a:pt x="277117" y="7259"/>
                  <a:pt x="277096" y="7294"/>
                </a:cubicBezTo>
                <a:cubicBezTo>
                  <a:pt x="276831" y="6913"/>
                  <a:pt x="276538" y="6551"/>
                  <a:pt x="276224" y="6209"/>
                </a:cubicBezTo>
                <a:cubicBezTo>
                  <a:pt x="276053" y="5825"/>
                  <a:pt x="275858" y="5455"/>
                  <a:pt x="275645" y="5096"/>
                </a:cubicBezTo>
                <a:cubicBezTo>
                  <a:pt x="275575" y="4650"/>
                  <a:pt x="275467" y="4283"/>
                  <a:pt x="275300" y="4050"/>
                </a:cubicBezTo>
                <a:cubicBezTo>
                  <a:pt x="275300" y="4050"/>
                  <a:pt x="275293" y="4228"/>
                  <a:pt x="275279" y="4524"/>
                </a:cubicBezTo>
                <a:cubicBezTo>
                  <a:pt x="274913" y="3984"/>
                  <a:pt x="274637" y="3701"/>
                  <a:pt x="274578" y="3638"/>
                </a:cubicBezTo>
                <a:lnTo>
                  <a:pt x="274578" y="3638"/>
                </a:lnTo>
                <a:cubicBezTo>
                  <a:pt x="274637" y="3701"/>
                  <a:pt x="274878" y="3998"/>
                  <a:pt x="275261" y="4981"/>
                </a:cubicBezTo>
                <a:cubicBezTo>
                  <a:pt x="275258" y="5082"/>
                  <a:pt x="275254" y="5190"/>
                  <a:pt x="275244" y="5302"/>
                </a:cubicBezTo>
                <a:cubicBezTo>
                  <a:pt x="275042" y="5138"/>
                  <a:pt x="274822" y="4995"/>
                  <a:pt x="274595" y="4869"/>
                </a:cubicBezTo>
                <a:lnTo>
                  <a:pt x="274595" y="4869"/>
                </a:lnTo>
                <a:cubicBezTo>
                  <a:pt x="274825" y="5072"/>
                  <a:pt x="275038" y="5295"/>
                  <a:pt x="275237" y="5532"/>
                </a:cubicBezTo>
                <a:cubicBezTo>
                  <a:pt x="275192" y="6341"/>
                  <a:pt x="275132" y="7384"/>
                  <a:pt x="275049" y="8378"/>
                </a:cubicBezTo>
                <a:cubicBezTo>
                  <a:pt x="274881" y="8581"/>
                  <a:pt x="274724" y="8790"/>
                  <a:pt x="274581" y="9010"/>
                </a:cubicBezTo>
                <a:cubicBezTo>
                  <a:pt x="274487" y="8835"/>
                  <a:pt x="274393" y="8685"/>
                  <a:pt x="274306" y="8549"/>
                </a:cubicBezTo>
                <a:cubicBezTo>
                  <a:pt x="274218" y="8075"/>
                  <a:pt x="274110" y="7615"/>
                  <a:pt x="273974" y="7248"/>
                </a:cubicBezTo>
                <a:cubicBezTo>
                  <a:pt x="274243" y="6872"/>
                  <a:pt x="274550" y="6530"/>
                  <a:pt x="274892" y="6219"/>
                </a:cubicBezTo>
                <a:lnTo>
                  <a:pt x="274892" y="6219"/>
                </a:lnTo>
                <a:cubicBezTo>
                  <a:pt x="274891" y="6219"/>
                  <a:pt x="274469" y="6429"/>
                  <a:pt x="273866" y="6980"/>
                </a:cubicBezTo>
                <a:lnTo>
                  <a:pt x="273852" y="6948"/>
                </a:lnTo>
                <a:cubicBezTo>
                  <a:pt x="274327" y="5546"/>
                  <a:pt x="274634" y="5173"/>
                  <a:pt x="274700" y="5110"/>
                </a:cubicBezTo>
                <a:lnTo>
                  <a:pt x="274700" y="5110"/>
                </a:lnTo>
                <a:cubicBezTo>
                  <a:pt x="274620" y="5183"/>
                  <a:pt x="274166" y="5654"/>
                  <a:pt x="273629" y="6600"/>
                </a:cubicBezTo>
                <a:lnTo>
                  <a:pt x="273591" y="6558"/>
                </a:lnTo>
                <a:cubicBezTo>
                  <a:pt x="273587" y="6418"/>
                  <a:pt x="273584" y="6334"/>
                  <a:pt x="273584" y="6334"/>
                </a:cubicBezTo>
                <a:cubicBezTo>
                  <a:pt x="273549" y="6380"/>
                  <a:pt x="273521" y="6432"/>
                  <a:pt x="273496" y="6481"/>
                </a:cubicBezTo>
                <a:cubicBezTo>
                  <a:pt x="273439" y="6446"/>
                  <a:pt x="273372" y="6427"/>
                  <a:pt x="273304" y="6427"/>
                </a:cubicBezTo>
                <a:cubicBezTo>
                  <a:pt x="273266" y="6427"/>
                  <a:pt x="273227" y="6433"/>
                  <a:pt x="273189" y="6446"/>
                </a:cubicBezTo>
                <a:cubicBezTo>
                  <a:pt x="273189" y="6446"/>
                  <a:pt x="273273" y="6516"/>
                  <a:pt x="273381" y="6784"/>
                </a:cubicBezTo>
                <a:cubicBezTo>
                  <a:pt x="273339" y="6941"/>
                  <a:pt x="273305" y="7102"/>
                  <a:pt x="273280" y="7266"/>
                </a:cubicBezTo>
                <a:cubicBezTo>
                  <a:pt x="273182" y="7475"/>
                  <a:pt x="273081" y="7698"/>
                  <a:pt x="272984" y="7935"/>
                </a:cubicBezTo>
                <a:cubicBezTo>
                  <a:pt x="272889" y="8169"/>
                  <a:pt x="272719" y="8284"/>
                  <a:pt x="272583" y="8480"/>
                </a:cubicBezTo>
                <a:cubicBezTo>
                  <a:pt x="272572" y="8235"/>
                  <a:pt x="272569" y="8085"/>
                  <a:pt x="272569" y="8085"/>
                </a:cubicBezTo>
                <a:cubicBezTo>
                  <a:pt x="272509" y="8169"/>
                  <a:pt x="272464" y="8260"/>
                  <a:pt x="272433" y="8357"/>
                </a:cubicBezTo>
                <a:lnTo>
                  <a:pt x="272345" y="8364"/>
                </a:lnTo>
                <a:cubicBezTo>
                  <a:pt x="272520" y="6704"/>
                  <a:pt x="272624" y="4908"/>
                  <a:pt x="272457" y="3645"/>
                </a:cubicBezTo>
                <a:cubicBezTo>
                  <a:pt x="272938" y="2536"/>
                  <a:pt x="273280" y="1922"/>
                  <a:pt x="273280" y="1922"/>
                </a:cubicBezTo>
                <a:lnTo>
                  <a:pt x="273280" y="1922"/>
                </a:lnTo>
                <a:cubicBezTo>
                  <a:pt x="272935" y="2264"/>
                  <a:pt x="272621" y="2634"/>
                  <a:pt x="272338" y="3028"/>
                </a:cubicBezTo>
                <a:cubicBezTo>
                  <a:pt x="272265" y="2738"/>
                  <a:pt x="272171" y="2498"/>
                  <a:pt x="272042" y="2320"/>
                </a:cubicBezTo>
                <a:cubicBezTo>
                  <a:pt x="272042" y="2320"/>
                  <a:pt x="272031" y="2801"/>
                  <a:pt x="271997" y="3544"/>
                </a:cubicBezTo>
                <a:cubicBezTo>
                  <a:pt x="271484" y="4343"/>
                  <a:pt x="271048" y="5243"/>
                  <a:pt x="270675" y="6181"/>
                </a:cubicBezTo>
                <a:cubicBezTo>
                  <a:pt x="270514" y="5640"/>
                  <a:pt x="270312" y="5218"/>
                  <a:pt x="270068" y="5047"/>
                </a:cubicBezTo>
                <a:cubicBezTo>
                  <a:pt x="270019" y="4890"/>
                  <a:pt x="269953" y="4744"/>
                  <a:pt x="269862" y="4608"/>
                </a:cubicBezTo>
                <a:cubicBezTo>
                  <a:pt x="269862" y="4608"/>
                  <a:pt x="269858" y="4740"/>
                  <a:pt x="269851" y="4971"/>
                </a:cubicBezTo>
                <a:cubicBezTo>
                  <a:pt x="269838" y="4969"/>
                  <a:pt x="269824" y="4968"/>
                  <a:pt x="269811" y="4968"/>
                </a:cubicBezTo>
                <a:cubicBezTo>
                  <a:pt x="269772" y="4968"/>
                  <a:pt x="269734" y="4975"/>
                  <a:pt x="269698" y="4988"/>
                </a:cubicBezTo>
                <a:cubicBezTo>
                  <a:pt x="269698" y="4988"/>
                  <a:pt x="269754" y="5033"/>
                  <a:pt x="269841" y="5201"/>
                </a:cubicBezTo>
                <a:cubicBezTo>
                  <a:pt x="269816" y="5818"/>
                  <a:pt x="269764" y="6858"/>
                  <a:pt x="269684" y="7939"/>
                </a:cubicBezTo>
                <a:cubicBezTo>
                  <a:pt x="269579" y="8092"/>
                  <a:pt x="269461" y="8270"/>
                  <a:pt x="269335" y="8483"/>
                </a:cubicBezTo>
                <a:lnTo>
                  <a:pt x="269265" y="8535"/>
                </a:lnTo>
                <a:cubicBezTo>
                  <a:pt x="269248" y="8242"/>
                  <a:pt x="269234" y="7970"/>
                  <a:pt x="269224" y="7730"/>
                </a:cubicBezTo>
                <a:cubicBezTo>
                  <a:pt x="269346" y="7499"/>
                  <a:pt x="269422" y="7405"/>
                  <a:pt x="269450" y="7381"/>
                </a:cubicBezTo>
                <a:cubicBezTo>
                  <a:pt x="269452" y="7378"/>
                  <a:pt x="269453" y="7377"/>
                  <a:pt x="269453" y="7377"/>
                </a:cubicBezTo>
                <a:lnTo>
                  <a:pt x="269453" y="7377"/>
                </a:lnTo>
                <a:cubicBezTo>
                  <a:pt x="269451" y="7377"/>
                  <a:pt x="269328" y="7502"/>
                  <a:pt x="269217" y="7639"/>
                </a:cubicBezTo>
                <a:cubicBezTo>
                  <a:pt x="269196" y="7137"/>
                  <a:pt x="269182" y="6809"/>
                  <a:pt x="269182" y="6809"/>
                </a:cubicBezTo>
                <a:cubicBezTo>
                  <a:pt x="269143" y="6868"/>
                  <a:pt x="269112" y="6931"/>
                  <a:pt x="269084" y="6997"/>
                </a:cubicBezTo>
                <a:cubicBezTo>
                  <a:pt x="269056" y="6129"/>
                  <a:pt x="268937" y="5410"/>
                  <a:pt x="268676" y="5040"/>
                </a:cubicBezTo>
                <a:cubicBezTo>
                  <a:pt x="268676" y="5040"/>
                  <a:pt x="268641" y="6209"/>
                  <a:pt x="268554" y="7604"/>
                </a:cubicBezTo>
                <a:cubicBezTo>
                  <a:pt x="268501" y="7454"/>
                  <a:pt x="268432" y="7315"/>
                  <a:pt x="268345" y="7186"/>
                </a:cubicBezTo>
                <a:cubicBezTo>
                  <a:pt x="268334" y="6436"/>
                  <a:pt x="268264" y="5783"/>
                  <a:pt x="268093" y="5344"/>
                </a:cubicBezTo>
                <a:cubicBezTo>
                  <a:pt x="268299" y="4929"/>
                  <a:pt x="268421" y="4702"/>
                  <a:pt x="268421" y="4702"/>
                </a:cubicBezTo>
                <a:lnTo>
                  <a:pt x="268421" y="4702"/>
                </a:lnTo>
                <a:cubicBezTo>
                  <a:pt x="268275" y="4849"/>
                  <a:pt x="268139" y="4998"/>
                  <a:pt x="268010" y="5155"/>
                </a:cubicBezTo>
                <a:lnTo>
                  <a:pt x="267940" y="5040"/>
                </a:lnTo>
                <a:cubicBezTo>
                  <a:pt x="267940" y="5040"/>
                  <a:pt x="267936" y="5114"/>
                  <a:pt x="267933" y="5243"/>
                </a:cubicBezTo>
                <a:cubicBezTo>
                  <a:pt x="267783" y="5424"/>
                  <a:pt x="267643" y="5616"/>
                  <a:pt x="267507" y="5815"/>
                </a:cubicBezTo>
                <a:lnTo>
                  <a:pt x="267469" y="5658"/>
                </a:lnTo>
                <a:cubicBezTo>
                  <a:pt x="268132" y="4266"/>
                  <a:pt x="268927" y="3063"/>
                  <a:pt x="269872" y="2236"/>
                </a:cubicBezTo>
                <a:lnTo>
                  <a:pt x="269872" y="2236"/>
                </a:lnTo>
                <a:cubicBezTo>
                  <a:pt x="269872" y="2236"/>
                  <a:pt x="268355" y="2972"/>
                  <a:pt x="266792" y="5278"/>
                </a:cubicBezTo>
                <a:cubicBezTo>
                  <a:pt x="266594" y="5009"/>
                  <a:pt x="266374" y="4758"/>
                  <a:pt x="266137" y="4524"/>
                </a:cubicBezTo>
                <a:lnTo>
                  <a:pt x="266137" y="4524"/>
                </a:lnTo>
                <a:cubicBezTo>
                  <a:pt x="266137" y="4524"/>
                  <a:pt x="266335" y="4877"/>
                  <a:pt x="266632" y="5522"/>
                </a:cubicBezTo>
                <a:cubicBezTo>
                  <a:pt x="266360" y="5944"/>
                  <a:pt x="266112" y="6380"/>
                  <a:pt x="265882" y="6826"/>
                </a:cubicBezTo>
                <a:cubicBezTo>
                  <a:pt x="265669" y="6505"/>
                  <a:pt x="265460" y="6216"/>
                  <a:pt x="265254" y="5954"/>
                </a:cubicBezTo>
                <a:cubicBezTo>
                  <a:pt x="265980" y="4019"/>
                  <a:pt x="266607" y="2906"/>
                  <a:pt x="266607" y="2906"/>
                </a:cubicBezTo>
                <a:lnTo>
                  <a:pt x="266607" y="2906"/>
                </a:lnTo>
                <a:cubicBezTo>
                  <a:pt x="265913" y="3579"/>
                  <a:pt x="265324" y="4458"/>
                  <a:pt x="264818" y="5441"/>
                </a:cubicBezTo>
                <a:cubicBezTo>
                  <a:pt x="263807" y="4315"/>
                  <a:pt x="262991" y="3917"/>
                  <a:pt x="262990" y="3917"/>
                </a:cubicBezTo>
                <a:lnTo>
                  <a:pt x="262990" y="3917"/>
                </a:lnTo>
                <a:cubicBezTo>
                  <a:pt x="263507" y="4367"/>
                  <a:pt x="263967" y="4936"/>
                  <a:pt x="264382" y="5588"/>
                </a:cubicBezTo>
                <a:cubicBezTo>
                  <a:pt x="264138" y="5724"/>
                  <a:pt x="263939" y="6115"/>
                  <a:pt x="263775" y="6631"/>
                </a:cubicBezTo>
                <a:lnTo>
                  <a:pt x="263597" y="6844"/>
                </a:lnTo>
                <a:cubicBezTo>
                  <a:pt x="263545" y="6230"/>
                  <a:pt x="263433" y="5727"/>
                  <a:pt x="263228" y="5441"/>
                </a:cubicBezTo>
                <a:cubicBezTo>
                  <a:pt x="263228" y="5441"/>
                  <a:pt x="263196" y="6341"/>
                  <a:pt x="263130" y="7499"/>
                </a:cubicBezTo>
                <a:cubicBezTo>
                  <a:pt x="263078" y="7580"/>
                  <a:pt x="263025" y="7663"/>
                  <a:pt x="262973" y="7754"/>
                </a:cubicBezTo>
                <a:cubicBezTo>
                  <a:pt x="262882" y="7622"/>
                  <a:pt x="262781" y="7492"/>
                  <a:pt x="262687" y="7370"/>
                </a:cubicBezTo>
                <a:cubicBezTo>
                  <a:pt x="262568" y="5951"/>
                  <a:pt x="262499" y="4482"/>
                  <a:pt x="262464" y="3663"/>
                </a:cubicBezTo>
                <a:cubicBezTo>
                  <a:pt x="262561" y="3474"/>
                  <a:pt x="262624" y="3418"/>
                  <a:pt x="262624" y="3418"/>
                </a:cubicBezTo>
                <a:cubicBezTo>
                  <a:pt x="262585" y="3405"/>
                  <a:pt x="262543" y="3398"/>
                  <a:pt x="262500" y="3398"/>
                </a:cubicBezTo>
                <a:cubicBezTo>
                  <a:pt x="262486" y="3398"/>
                  <a:pt x="262471" y="3399"/>
                  <a:pt x="262457" y="3401"/>
                </a:cubicBezTo>
                <a:cubicBezTo>
                  <a:pt x="262443" y="3146"/>
                  <a:pt x="262439" y="3000"/>
                  <a:pt x="262439" y="3000"/>
                </a:cubicBezTo>
                <a:cubicBezTo>
                  <a:pt x="262338" y="3150"/>
                  <a:pt x="262261" y="3314"/>
                  <a:pt x="262212" y="3488"/>
                </a:cubicBezTo>
                <a:cubicBezTo>
                  <a:pt x="261993" y="3645"/>
                  <a:pt x="261804" y="3976"/>
                  <a:pt x="261647" y="4416"/>
                </a:cubicBezTo>
                <a:cubicBezTo>
                  <a:pt x="261606" y="4283"/>
                  <a:pt x="261543" y="4161"/>
                  <a:pt x="261466" y="4050"/>
                </a:cubicBezTo>
                <a:cubicBezTo>
                  <a:pt x="261466" y="4050"/>
                  <a:pt x="261456" y="4395"/>
                  <a:pt x="261431" y="4936"/>
                </a:cubicBezTo>
                <a:cubicBezTo>
                  <a:pt x="261047" y="3952"/>
                  <a:pt x="260608" y="3003"/>
                  <a:pt x="260095" y="2149"/>
                </a:cubicBezTo>
                <a:cubicBezTo>
                  <a:pt x="260043" y="1144"/>
                  <a:pt x="260022" y="461"/>
                  <a:pt x="260022" y="461"/>
                </a:cubicBezTo>
                <a:cubicBezTo>
                  <a:pt x="259858" y="698"/>
                  <a:pt x="259736" y="1036"/>
                  <a:pt x="259649" y="1451"/>
                </a:cubicBezTo>
                <a:cubicBezTo>
                  <a:pt x="259303" y="935"/>
                  <a:pt x="258906" y="457"/>
                  <a:pt x="258466" y="21"/>
                </a:cubicBezTo>
                <a:lnTo>
                  <a:pt x="258466" y="21"/>
                </a:lnTo>
                <a:cubicBezTo>
                  <a:pt x="258466" y="21"/>
                  <a:pt x="258920" y="827"/>
                  <a:pt x="259530" y="2271"/>
                </a:cubicBezTo>
                <a:cubicBezTo>
                  <a:pt x="259415" y="3457"/>
                  <a:pt x="259481" y="4978"/>
                  <a:pt x="259617" y="6460"/>
                </a:cubicBezTo>
                <a:cubicBezTo>
                  <a:pt x="259572" y="6438"/>
                  <a:pt x="259522" y="6428"/>
                  <a:pt x="259472" y="6428"/>
                </a:cubicBezTo>
                <a:cubicBezTo>
                  <a:pt x="259434" y="6428"/>
                  <a:pt x="259396" y="6434"/>
                  <a:pt x="259359" y="6446"/>
                </a:cubicBezTo>
                <a:cubicBezTo>
                  <a:pt x="259359" y="6446"/>
                  <a:pt x="259527" y="6586"/>
                  <a:pt x="259691" y="7203"/>
                </a:cubicBezTo>
                <a:cubicBezTo>
                  <a:pt x="259712" y="7381"/>
                  <a:pt x="259729" y="7559"/>
                  <a:pt x="259753" y="7737"/>
                </a:cubicBezTo>
                <a:cubicBezTo>
                  <a:pt x="259509" y="7339"/>
                  <a:pt x="259237" y="6959"/>
                  <a:pt x="258941" y="6600"/>
                </a:cubicBezTo>
                <a:cubicBezTo>
                  <a:pt x="258867" y="6425"/>
                  <a:pt x="258794" y="6254"/>
                  <a:pt x="258717" y="6094"/>
                </a:cubicBezTo>
                <a:cubicBezTo>
                  <a:pt x="259112" y="5201"/>
                  <a:pt x="259391" y="4702"/>
                  <a:pt x="259391" y="4702"/>
                </a:cubicBezTo>
                <a:lnTo>
                  <a:pt x="259391" y="4702"/>
                </a:lnTo>
                <a:cubicBezTo>
                  <a:pt x="259077" y="5012"/>
                  <a:pt x="258791" y="5354"/>
                  <a:pt x="258540" y="5721"/>
                </a:cubicBezTo>
                <a:cubicBezTo>
                  <a:pt x="258470" y="5588"/>
                  <a:pt x="258404" y="5459"/>
                  <a:pt x="258341" y="5340"/>
                </a:cubicBezTo>
                <a:cubicBezTo>
                  <a:pt x="258302" y="5232"/>
                  <a:pt x="258250" y="5131"/>
                  <a:pt x="258187" y="5040"/>
                </a:cubicBezTo>
                <a:cubicBezTo>
                  <a:pt x="258187" y="5047"/>
                  <a:pt x="258184" y="5058"/>
                  <a:pt x="258184" y="5065"/>
                </a:cubicBezTo>
                <a:cubicBezTo>
                  <a:pt x="257626" y="4109"/>
                  <a:pt x="257162" y="3631"/>
                  <a:pt x="257078" y="3551"/>
                </a:cubicBezTo>
                <a:lnTo>
                  <a:pt x="257078" y="3551"/>
                </a:lnTo>
                <a:cubicBezTo>
                  <a:pt x="257155" y="3628"/>
                  <a:pt x="257493" y="4039"/>
                  <a:pt x="258027" y="5623"/>
                </a:cubicBezTo>
                <a:cubicBezTo>
                  <a:pt x="257368" y="5016"/>
                  <a:pt x="256897" y="4789"/>
                  <a:pt x="256897" y="4789"/>
                </a:cubicBezTo>
                <a:lnTo>
                  <a:pt x="256897" y="4789"/>
                </a:lnTo>
                <a:cubicBezTo>
                  <a:pt x="257284" y="5128"/>
                  <a:pt x="257643" y="5546"/>
                  <a:pt x="257974" y="6010"/>
                </a:cubicBezTo>
                <a:cubicBezTo>
                  <a:pt x="257856" y="6132"/>
                  <a:pt x="257472" y="6558"/>
                  <a:pt x="257022" y="7342"/>
                </a:cubicBezTo>
                <a:lnTo>
                  <a:pt x="256998" y="7294"/>
                </a:lnTo>
                <a:cubicBezTo>
                  <a:pt x="256970" y="6718"/>
                  <a:pt x="256956" y="6334"/>
                  <a:pt x="256956" y="6334"/>
                </a:cubicBezTo>
                <a:cubicBezTo>
                  <a:pt x="256858" y="6474"/>
                  <a:pt x="256782" y="6666"/>
                  <a:pt x="256726" y="6893"/>
                </a:cubicBezTo>
                <a:cubicBezTo>
                  <a:pt x="256509" y="6586"/>
                  <a:pt x="256265" y="6296"/>
                  <a:pt x="255997" y="6034"/>
                </a:cubicBezTo>
                <a:lnTo>
                  <a:pt x="255997" y="6034"/>
                </a:lnTo>
                <a:cubicBezTo>
                  <a:pt x="255997" y="6035"/>
                  <a:pt x="256269" y="6512"/>
                  <a:pt x="256639" y="7370"/>
                </a:cubicBezTo>
                <a:cubicBezTo>
                  <a:pt x="256635" y="7395"/>
                  <a:pt x="256635" y="7412"/>
                  <a:pt x="256632" y="7433"/>
                </a:cubicBezTo>
                <a:cubicBezTo>
                  <a:pt x="256538" y="7324"/>
                  <a:pt x="256435" y="7261"/>
                  <a:pt x="256321" y="7261"/>
                </a:cubicBezTo>
                <a:cubicBezTo>
                  <a:pt x="256286" y="7261"/>
                  <a:pt x="256250" y="7267"/>
                  <a:pt x="256213" y="7280"/>
                </a:cubicBezTo>
                <a:cubicBezTo>
                  <a:pt x="256213" y="7280"/>
                  <a:pt x="256405" y="7447"/>
                  <a:pt x="256579" y="8208"/>
                </a:cubicBezTo>
                <a:lnTo>
                  <a:pt x="256565" y="8235"/>
                </a:lnTo>
                <a:cubicBezTo>
                  <a:pt x="256461" y="8354"/>
                  <a:pt x="256353" y="8480"/>
                  <a:pt x="256241" y="8616"/>
                </a:cubicBezTo>
                <a:cubicBezTo>
                  <a:pt x="256216" y="7956"/>
                  <a:pt x="256129" y="7402"/>
                  <a:pt x="255951" y="7067"/>
                </a:cubicBezTo>
                <a:cubicBezTo>
                  <a:pt x="255990" y="6174"/>
                  <a:pt x="255986" y="5326"/>
                  <a:pt x="255899" y="4643"/>
                </a:cubicBezTo>
                <a:cubicBezTo>
                  <a:pt x="256356" y="3583"/>
                  <a:pt x="256687" y="3000"/>
                  <a:pt x="256687" y="3000"/>
                </a:cubicBezTo>
                <a:lnTo>
                  <a:pt x="256687" y="3000"/>
                </a:lnTo>
                <a:cubicBezTo>
                  <a:pt x="256356" y="3321"/>
                  <a:pt x="256056" y="3673"/>
                  <a:pt x="255794" y="4053"/>
                </a:cubicBezTo>
                <a:cubicBezTo>
                  <a:pt x="255718" y="3771"/>
                  <a:pt x="255627" y="3540"/>
                  <a:pt x="255508" y="3370"/>
                </a:cubicBezTo>
                <a:cubicBezTo>
                  <a:pt x="255508" y="3370"/>
                  <a:pt x="255491" y="3837"/>
                  <a:pt x="255463" y="4542"/>
                </a:cubicBezTo>
                <a:cubicBezTo>
                  <a:pt x="255003" y="5281"/>
                  <a:pt x="254612" y="6059"/>
                  <a:pt x="254288" y="6872"/>
                </a:cubicBezTo>
                <a:lnTo>
                  <a:pt x="254207" y="6934"/>
                </a:lnTo>
                <a:cubicBezTo>
                  <a:pt x="254022" y="6348"/>
                  <a:pt x="253789" y="5916"/>
                  <a:pt x="253496" y="5860"/>
                </a:cubicBezTo>
                <a:cubicBezTo>
                  <a:pt x="253454" y="5738"/>
                  <a:pt x="253398" y="5623"/>
                  <a:pt x="253325" y="5518"/>
                </a:cubicBezTo>
                <a:cubicBezTo>
                  <a:pt x="253325" y="5518"/>
                  <a:pt x="253321" y="5651"/>
                  <a:pt x="253311" y="5871"/>
                </a:cubicBezTo>
                <a:cubicBezTo>
                  <a:pt x="253300" y="6125"/>
                  <a:pt x="253287" y="6495"/>
                  <a:pt x="253259" y="6934"/>
                </a:cubicBezTo>
                <a:cubicBezTo>
                  <a:pt x="253248" y="6917"/>
                  <a:pt x="253234" y="6899"/>
                  <a:pt x="253217" y="6889"/>
                </a:cubicBezTo>
                <a:lnTo>
                  <a:pt x="253217" y="6889"/>
                </a:lnTo>
                <a:cubicBezTo>
                  <a:pt x="253234" y="6913"/>
                  <a:pt x="253248" y="6938"/>
                  <a:pt x="253259" y="6966"/>
                </a:cubicBezTo>
                <a:cubicBezTo>
                  <a:pt x="253241" y="7273"/>
                  <a:pt x="253224" y="7608"/>
                  <a:pt x="253203" y="7960"/>
                </a:cubicBezTo>
                <a:cubicBezTo>
                  <a:pt x="253095" y="8092"/>
                  <a:pt x="252980" y="8239"/>
                  <a:pt x="252871" y="8392"/>
                </a:cubicBezTo>
                <a:lnTo>
                  <a:pt x="252680" y="8138"/>
                </a:lnTo>
                <a:cubicBezTo>
                  <a:pt x="252662" y="7796"/>
                  <a:pt x="252659" y="7580"/>
                  <a:pt x="252659" y="7580"/>
                </a:cubicBezTo>
                <a:cubicBezTo>
                  <a:pt x="252585" y="7684"/>
                  <a:pt x="252533" y="7796"/>
                  <a:pt x="252498" y="7918"/>
                </a:cubicBezTo>
                <a:cubicBezTo>
                  <a:pt x="252394" y="7785"/>
                  <a:pt x="252289" y="7667"/>
                  <a:pt x="252184" y="7555"/>
                </a:cubicBezTo>
                <a:cubicBezTo>
                  <a:pt x="252387" y="7123"/>
                  <a:pt x="252523" y="6889"/>
                  <a:pt x="252523" y="6889"/>
                </a:cubicBezTo>
                <a:lnTo>
                  <a:pt x="252523" y="6889"/>
                </a:lnTo>
                <a:cubicBezTo>
                  <a:pt x="252355" y="7053"/>
                  <a:pt x="252195" y="7227"/>
                  <a:pt x="252048" y="7416"/>
                </a:cubicBezTo>
                <a:cubicBezTo>
                  <a:pt x="251958" y="7318"/>
                  <a:pt x="251863" y="7231"/>
                  <a:pt x="251783" y="7154"/>
                </a:cubicBezTo>
                <a:cubicBezTo>
                  <a:pt x="251951" y="4011"/>
                  <a:pt x="252561" y="3499"/>
                  <a:pt x="252561" y="3499"/>
                </a:cubicBezTo>
                <a:cubicBezTo>
                  <a:pt x="252512" y="3482"/>
                  <a:pt x="252463" y="3474"/>
                  <a:pt x="252417" y="3474"/>
                </a:cubicBezTo>
                <a:cubicBezTo>
                  <a:pt x="251753" y="3474"/>
                  <a:pt x="251347" y="5055"/>
                  <a:pt x="251103" y="6600"/>
                </a:cubicBezTo>
                <a:cubicBezTo>
                  <a:pt x="250988" y="6516"/>
                  <a:pt x="250866" y="6443"/>
                  <a:pt x="250740" y="6376"/>
                </a:cubicBezTo>
                <a:lnTo>
                  <a:pt x="250740" y="6376"/>
                </a:lnTo>
                <a:cubicBezTo>
                  <a:pt x="250859" y="6481"/>
                  <a:pt x="250974" y="6596"/>
                  <a:pt x="251089" y="6715"/>
                </a:cubicBezTo>
                <a:cubicBezTo>
                  <a:pt x="251068" y="6837"/>
                  <a:pt x="251051" y="6959"/>
                  <a:pt x="251037" y="7074"/>
                </a:cubicBezTo>
                <a:cubicBezTo>
                  <a:pt x="250817" y="6690"/>
                  <a:pt x="250566" y="6324"/>
                  <a:pt x="250287" y="5982"/>
                </a:cubicBezTo>
                <a:cubicBezTo>
                  <a:pt x="250252" y="5571"/>
                  <a:pt x="250220" y="5155"/>
                  <a:pt x="250189" y="4747"/>
                </a:cubicBezTo>
                <a:cubicBezTo>
                  <a:pt x="250200" y="4730"/>
                  <a:pt x="250210" y="4716"/>
                  <a:pt x="250217" y="4699"/>
                </a:cubicBezTo>
                <a:lnTo>
                  <a:pt x="250217" y="4699"/>
                </a:lnTo>
                <a:lnTo>
                  <a:pt x="250189" y="4730"/>
                </a:lnTo>
                <a:cubicBezTo>
                  <a:pt x="250039" y="2567"/>
                  <a:pt x="249973" y="562"/>
                  <a:pt x="249973" y="562"/>
                </a:cubicBezTo>
                <a:cubicBezTo>
                  <a:pt x="249401" y="1371"/>
                  <a:pt x="249348" y="3408"/>
                  <a:pt x="249491" y="5546"/>
                </a:cubicBezTo>
                <a:lnTo>
                  <a:pt x="249300" y="5811"/>
                </a:lnTo>
                <a:cubicBezTo>
                  <a:pt x="249237" y="5483"/>
                  <a:pt x="249143" y="5218"/>
                  <a:pt x="249014" y="5033"/>
                </a:cubicBezTo>
                <a:cubicBezTo>
                  <a:pt x="249014" y="5033"/>
                  <a:pt x="248996" y="5574"/>
                  <a:pt x="248958" y="6355"/>
                </a:cubicBezTo>
                <a:lnTo>
                  <a:pt x="248892" y="6460"/>
                </a:lnTo>
                <a:lnTo>
                  <a:pt x="248731" y="6279"/>
                </a:lnTo>
                <a:cubicBezTo>
                  <a:pt x="247946" y="4556"/>
                  <a:pt x="247154" y="3739"/>
                  <a:pt x="247046" y="3635"/>
                </a:cubicBezTo>
                <a:lnTo>
                  <a:pt x="247046" y="3635"/>
                </a:lnTo>
                <a:cubicBezTo>
                  <a:pt x="247116" y="3704"/>
                  <a:pt x="247427" y="4081"/>
                  <a:pt x="247918" y="5487"/>
                </a:cubicBezTo>
                <a:cubicBezTo>
                  <a:pt x="247789" y="5375"/>
                  <a:pt x="247667" y="5285"/>
                  <a:pt x="247563" y="5204"/>
                </a:cubicBezTo>
                <a:cubicBezTo>
                  <a:pt x="247556" y="5096"/>
                  <a:pt x="247552" y="5033"/>
                  <a:pt x="247552" y="5033"/>
                </a:cubicBezTo>
                <a:lnTo>
                  <a:pt x="247486" y="5148"/>
                </a:lnTo>
                <a:cubicBezTo>
                  <a:pt x="247343" y="5044"/>
                  <a:pt x="247189" y="4950"/>
                  <a:pt x="247029" y="4866"/>
                </a:cubicBezTo>
                <a:lnTo>
                  <a:pt x="247029" y="4866"/>
                </a:lnTo>
                <a:cubicBezTo>
                  <a:pt x="247168" y="4988"/>
                  <a:pt x="247304" y="5117"/>
                  <a:pt x="247434" y="5257"/>
                </a:cubicBezTo>
                <a:cubicBezTo>
                  <a:pt x="247360" y="5435"/>
                  <a:pt x="247301" y="5619"/>
                  <a:pt x="247266" y="5811"/>
                </a:cubicBezTo>
                <a:cubicBezTo>
                  <a:pt x="246998" y="5410"/>
                  <a:pt x="246691" y="5037"/>
                  <a:pt x="246349" y="4699"/>
                </a:cubicBezTo>
                <a:lnTo>
                  <a:pt x="246349" y="4699"/>
                </a:lnTo>
                <a:cubicBezTo>
                  <a:pt x="246349" y="4699"/>
                  <a:pt x="246708" y="5330"/>
                  <a:pt x="247172" y="6457"/>
                </a:cubicBezTo>
                <a:cubicBezTo>
                  <a:pt x="247151" y="6704"/>
                  <a:pt x="247144" y="6976"/>
                  <a:pt x="247137" y="7259"/>
                </a:cubicBezTo>
                <a:cubicBezTo>
                  <a:pt x="247106" y="7259"/>
                  <a:pt x="247071" y="7262"/>
                  <a:pt x="247039" y="7276"/>
                </a:cubicBezTo>
                <a:cubicBezTo>
                  <a:pt x="247078" y="7315"/>
                  <a:pt x="247109" y="7360"/>
                  <a:pt x="247134" y="7405"/>
                </a:cubicBezTo>
                <a:cubicBezTo>
                  <a:pt x="246809" y="7824"/>
                  <a:pt x="246523" y="8270"/>
                  <a:pt x="246282" y="8741"/>
                </a:cubicBezTo>
                <a:cubicBezTo>
                  <a:pt x="246119" y="8434"/>
                  <a:pt x="245934" y="8141"/>
                  <a:pt x="245724" y="7859"/>
                </a:cubicBezTo>
                <a:cubicBezTo>
                  <a:pt x="245951" y="7559"/>
                  <a:pt x="246209" y="7280"/>
                  <a:pt x="246488" y="7029"/>
                </a:cubicBezTo>
                <a:lnTo>
                  <a:pt x="246488" y="7029"/>
                </a:lnTo>
                <a:cubicBezTo>
                  <a:pt x="246488" y="7029"/>
                  <a:pt x="246418" y="7063"/>
                  <a:pt x="246307" y="7133"/>
                </a:cubicBezTo>
                <a:lnTo>
                  <a:pt x="246415" y="7029"/>
                </a:lnTo>
                <a:lnTo>
                  <a:pt x="246415" y="7029"/>
                </a:lnTo>
                <a:cubicBezTo>
                  <a:pt x="246415" y="7029"/>
                  <a:pt x="246157" y="7154"/>
                  <a:pt x="245766" y="7472"/>
                </a:cubicBezTo>
                <a:cubicBezTo>
                  <a:pt x="246139" y="6409"/>
                  <a:pt x="246387" y="6074"/>
                  <a:pt x="246463" y="5994"/>
                </a:cubicBezTo>
                <a:lnTo>
                  <a:pt x="246463" y="5994"/>
                </a:lnTo>
                <a:cubicBezTo>
                  <a:pt x="246363" y="6095"/>
                  <a:pt x="246269" y="6203"/>
                  <a:pt x="246178" y="6317"/>
                </a:cubicBezTo>
                <a:cubicBezTo>
                  <a:pt x="246281" y="6126"/>
                  <a:pt x="246350" y="6035"/>
                  <a:pt x="246387" y="5996"/>
                </a:cubicBezTo>
                <a:lnTo>
                  <a:pt x="246387" y="5996"/>
                </a:lnTo>
                <a:cubicBezTo>
                  <a:pt x="246282" y="6101"/>
                  <a:pt x="245861" y="6557"/>
                  <a:pt x="245372" y="7430"/>
                </a:cubicBezTo>
                <a:lnTo>
                  <a:pt x="245356" y="7413"/>
                </a:lnTo>
                <a:lnTo>
                  <a:pt x="245356" y="7413"/>
                </a:lnTo>
                <a:cubicBezTo>
                  <a:pt x="245361" y="7419"/>
                  <a:pt x="245365" y="7426"/>
                  <a:pt x="245369" y="7433"/>
                </a:cubicBezTo>
                <a:cubicBezTo>
                  <a:pt x="245253" y="7642"/>
                  <a:pt x="245138" y="7873"/>
                  <a:pt x="245016" y="8127"/>
                </a:cubicBezTo>
                <a:cubicBezTo>
                  <a:pt x="244863" y="7876"/>
                  <a:pt x="244695" y="7635"/>
                  <a:pt x="244514" y="7405"/>
                </a:cubicBezTo>
                <a:cubicBezTo>
                  <a:pt x="244538" y="7360"/>
                  <a:pt x="244573" y="7315"/>
                  <a:pt x="244608" y="7276"/>
                </a:cubicBezTo>
                <a:cubicBezTo>
                  <a:pt x="244575" y="7264"/>
                  <a:pt x="244540" y="7259"/>
                  <a:pt x="244503" y="7259"/>
                </a:cubicBezTo>
                <a:cubicBezTo>
                  <a:pt x="244486" y="7259"/>
                  <a:pt x="244469" y="7260"/>
                  <a:pt x="244451" y="7262"/>
                </a:cubicBezTo>
                <a:cubicBezTo>
                  <a:pt x="244444" y="7070"/>
                  <a:pt x="244444" y="6959"/>
                  <a:pt x="244444" y="6959"/>
                </a:cubicBezTo>
                <a:cubicBezTo>
                  <a:pt x="244437" y="6966"/>
                  <a:pt x="244430" y="6973"/>
                  <a:pt x="244427" y="6983"/>
                </a:cubicBezTo>
                <a:cubicBezTo>
                  <a:pt x="244465" y="6122"/>
                  <a:pt x="244458" y="5302"/>
                  <a:pt x="244374" y="4639"/>
                </a:cubicBezTo>
                <a:cubicBezTo>
                  <a:pt x="244831" y="3579"/>
                  <a:pt x="245159" y="2993"/>
                  <a:pt x="245159" y="2993"/>
                </a:cubicBezTo>
                <a:lnTo>
                  <a:pt x="245159" y="2993"/>
                </a:lnTo>
                <a:cubicBezTo>
                  <a:pt x="244999" y="3150"/>
                  <a:pt x="244845" y="3321"/>
                  <a:pt x="244692" y="3499"/>
                </a:cubicBezTo>
                <a:cubicBezTo>
                  <a:pt x="244859" y="3167"/>
                  <a:pt x="244957" y="2993"/>
                  <a:pt x="244957" y="2993"/>
                </a:cubicBezTo>
                <a:lnTo>
                  <a:pt x="244957" y="2993"/>
                </a:lnTo>
                <a:cubicBezTo>
                  <a:pt x="244685" y="3261"/>
                  <a:pt x="244437" y="3547"/>
                  <a:pt x="244207" y="3854"/>
                </a:cubicBezTo>
                <a:cubicBezTo>
                  <a:pt x="244158" y="3680"/>
                  <a:pt x="244085" y="3516"/>
                  <a:pt x="243987" y="3366"/>
                </a:cubicBezTo>
                <a:cubicBezTo>
                  <a:pt x="243987" y="3366"/>
                  <a:pt x="243980" y="3408"/>
                  <a:pt x="243980" y="3478"/>
                </a:cubicBezTo>
                <a:cubicBezTo>
                  <a:pt x="243963" y="3439"/>
                  <a:pt x="243938" y="3401"/>
                  <a:pt x="243911" y="3366"/>
                </a:cubicBezTo>
                <a:cubicBezTo>
                  <a:pt x="243911" y="3366"/>
                  <a:pt x="243900" y="3739"/>
                  <a:pt x="243872" y="4329"/>
                </a:cubicBezTo>
                <a:cubicBezTo>
                  <a:pt x="243447" y="4964"/>
                  <a:pt x="243070" y="5686"/>
                  <a:pt x="242739" y="6439"/>
                </a:cubicBezTo>
                <a:cubicBezTo>
                  <a:pt x="242725" y="6411"/>
                  <a:pt x="242711" y="6383"/>
                  <a:pt x="242690" y="6355"/>
                </a:cubicBezTo>
                <a:cubicBezTo>
                  <a:pt x="242651" y="5574"/>
                  <a:pt x="242634" y="5033"/>
                  <a:pt x="242634" y="5033"/>
                </a:cubicBezTo>
                <a:cubicBezTo>
                  <a:pt x="242505" y="5218"/>
                  <a:pt x="242411" y="5483"/>
                  <a:pt x="242348" y="5811"/>
                </a:cubicBezTo>
                <a:cubicBezTo>
                  <a:pt x="242079" y="5410"/>
                  <a:pt x="241772" y="5037"/>
                  <a:pt x="241431" y="4699"/>
                </a:cubicBezTo>
                <a:lnTo>
                  <a:pt x="241431" y="4699"/>
                </a:lnTo>
                <a:cubicBezTo>
                  <a:pt x="241431" y="4699"/>
                  <a:pt x="241661" y="5110"/>
                  <a:pt x="241999" y="5860"/>
                </a:cubicBezTo>
                <a:lnTo>
                  <a:pt x="241968" y="5860"/>
                </a:lnTo>
                <a:cubicBezTo>
                  <a:pt x="241926" y="5738"/>
                  <a:pt x="241870" y="5623"/>
                  <a:pt x="241797" y="5518"/>
                </a:cubicBezTo>
                <a:cubicBezTo>
                  <a:pt x="241797" y="5518"/>
                  <a:pt x="241797" y="5564"/>
                  <a:pt x="241793" y="5633"/>
                </a:cubicBezTo>
                <a:lnTo>
                  <a:pt x="241727" y="5518"/>
                </a:lnTo>
                <a:cubicBezTo>
                  <a:pt x="241727" y="5518"/>
                  <a:pt x="241724" y="5651"/>
                  <a:pt x="241713" y="5871"/>
                </a:cubicBezTo>
                <a:cubicBezTo>
                  <a:pt x="241706" y="6020"/>
                  <a:pt x="241696" y="6216"/>
                  <a:pt x="241689" y="6443"/>
                </a:cubicBezTo>
                <a:lnTo>
                  <a:pt x="241567" y="6376"/>
                </a:lnTo>
                <a:lnTo>
                  <a:pt x="241567" y="6376"/>
                </a:lnTo>
                <a:cubicBezTo>
                  <a:pt x="241608" y="6411"/>
                  <a:pt x="241647" y="6450"/>
                  <a:pt x="241685" y="6491"/>
                </a:cubicBezTo>
                <a:cubicBezTo>
                  <a:pt x="241654" y="7168"/>
                  <a:pt x="241601" y="8117"/>
                  <a:pt x="241532" y="9059"/>
                </a:cubicBezTo>
                <a:cubicBezTo>
                  <a:pt x="241406" y="8807"/>
                  <a:pt x="241284" y="8588"/>
                  <a:pt x="241165" y="8396"/>
                </a:cubicBezTo>
                <a:cubicBezTo>
                  <a:pt x="241145" y="7904"/>
                  <a:pt x="241131" y="7580"/>
                  <a:pt x="241131" y="7580"/>
                </a:cubicBezTo>
                <a:lnTo>
                  <a:pt x="241064" y="7695"/>
                </a:lnTo>
                <a:cubicBezTo>
                  <a:pt x="241061" y="7622"/>
                  <a:pt x="241061" y="7580"/>
                  <a:pt x="241061" y="7580"/>
                </a:cubicBezTo>
                <a:cubicBezTo>
                  <a:pt x="240984" y="7698"/>
                  <a:pt x="240925" y="7827"/>
                  <a:pt x="240886" y="7963"/>
                </a:cubicBezTo>
                <a:cubicBezTo>
                  <a:pt x="240743" y="7762"/>
                  <a:pt x="240587" y="7572"/>
                  <a:pt x="240418" y="7391"/>
                </a:cubicBezTo>
                <a:lnTo>
                  <a:pt x="240418" y="7391"/>
                </a:lnTo>
                <a:cubicBezTo>
                  <a:pt x="240472" y="7451"/>
                  <a:pt x="240613" y="7644"/>
                  <a:pt x="240834" y="8169"/>
                </a:cubicBezTo>
                <a:cubicBezTo>
                  <a:pt x="240796" y="8330"/>
                  <a:pt x="240771" y="8494"/>
                  <a:pt x="240754" y="8657"/>
                </a:cubicBezTo>
                <a:lnTo>
                  <a:pt x="240663" y="8588"/>
                </a:lnTo>
                <a:cubicBezTo>
                  <a:pt x="240545" y="8204"/>
                  <a:pt x="240402" y="7904"/>
                  <a:pt x="240227" y="7761"/>
                </a:cubicBezTo>
                <a:cubicBezTo>
                  <a:pt x="240349" y="4081"/>
                  <a:pt x="241033" y="3499"/>
                  <a:pt x="241033" y="3499"/>
                </a:cubicBezTo>
                <a:cubicBezTo>
                  <a:pt x="240988" y="3484"/>
                  <a:pt x="240942" y="3476"/>
                  <a:pt x="240895" y="3476"/>
                </a:cubicBezTo>
                <a:cubicBezTo>
                  <a:pt x="240854" y="3476"/>
                  <a:pt x="240812" y="3482"/>
                  <a:pt x="240771" y="3495"/>
                </a:cubicBezTo>
                <a:cubicBezTo>
                  <a:pt x="240731" y="3484"/>
                  <a:pt x="240692" y="3479"/>
                  <a:pt x="240654" y="3479"/>
                </a:cubicBezTo>
                <a:cubicBezTo>
                  <a:pt x="239971" y="3479"/>
                  <a:pt x="239555" y="5171"/>
                  <a:pt x="239317" y="6760"/>
                </a:cubicBezTo>
                <a:cubicBezTo>
                  <a:pt x="239149" y="6488"/>
                  <a:pt x="238964" y="6230"/>
                  <a:pt x="238762" y="5982"/>
                </a:cubicBezTo>
                <a:cubicBezTo>
                  <a:pt x="238539" y="3418"/>
                  <a:pt x="238448" y="562"/>
                  <a:pt x="238448" y="562"/>
                </a:cubicBezTo>
                <a:cubicBezTo>
                  <a:pt x="238358" y="694"/>
                  <a:pt x="238281" y="841"/>
                  <a:pt x="238225" y="998"/>
                </a:cubicBezTo>
                <a:cubicBezTo>
                  <a:pt x="238218" y="722"/>
                  <a:pt x="238208" y="562"/>
                  <a:pt x="238208" y="562"/>
                </a:cubicBezTo>
                <a:cubicBezTo>
                  <a:pt x="237499" y="1570"/>
                  <a:pt x="237594" y="4465"/>
                  <a:pt x="237866" y="7088"/>
                </a:cubicBezTo>
                <a:cubicBezTo>
                  <a:pt x="237639" y="6784"/>
                  <a:pt x="237416" y="6512"/>
                  <a:pt x="237206" y="6279"/>
                </a:cubicBezTo>
                <a:cubicBezTo>
                  <a:pt x="236927" y="5665"/>
                  <a:pt x="236600" y="5075"/>
                  <a:pt x="236226" y="4517"/>
                </a:cubicBezTo>
                <a:cubicBezTo>
                  <a:pt x="236177" y="4350"/>
                  <a:pt x="236104" y="4189"/>
                  <a:pt x="236007" y="4046"/>
                </a:cubicBezTo>
                <a:cubicBezTo>
                  <a:pt x="236007" y="4046"/>
                  <a:pt x="236007" y="4102"/>
                  <a:pt x="236003" y="4207"/>
                </a:cubicBezTo>
                <a:cubicBezTo>
                  <a:pt x="235859" y="4008"/>
                  <a:pt x="235702" y="3823"/>
                  <a:pt x="235532" y="3645"/>
                </a:cubicBezTo>
                <a:lnTo>
                  <a:pt x="235532" y="3645"/>
                </a:lnTo>
                <a:cubicBezTo>
                  <a:pt x="235590" y="3708"/>
                  <a:pt x="235746" y="3913"/>
                  <a:pt x="235993" y="4465"/>
                </a:cubicBezTo>
                <a:cubicBezTo>
                  <a:pt x="235989" y="4482"/>
                  <a:pt x="235989" y="4500"/>
                  <a:pt x="235989" y="4521"/>
                </a:cubicBezTo>
                <a:cubicBezTo>
                  <a:pt x="235780" y="4207"/>
                  <a:pt x="235546" y="3910"/>
                  <a:pt x="235288" y="3635"/>
                </a:cubicBezTo>
                <a:lnTo>
                  <a:pt x="235288" y="3635"/>
                </a:lnTo>
                <a:cubicBezTo>
                  <a:pt x="235344" y="3697"/>
                  <a:pt x="235588" y="3987"/>
                  <a:pt x="235968" y="4978"/>
                </a:cubicBezTo>
                <a:cubicBezTo>
                  <a:pt x="235968" y="5033"/>
                  <a:pt x="235965" y="5093"/>
                  <a:pt x="235965" y="5152"/>
                </a:cubicBezTo>
                <a:cubicBezTo>
                  <a:pt x="235818" y="5047"/>
                  <a:pt x="235665" y="4950"/>
                  <a:pt x="235504" y="4866"/>
                </a:cubicBezTo>
                <a:lnTo>
                  <a:pt x="235504" y="4866"/>
                </a:lnTo>
                <a:cubicBezTo>
                  <a:pt x="235651" y="4992"/>
                  <a:pt x="235787" y="5128"/>
                  <a:pt x="235916" y="5271"/>
                </a:cubicBezTo>
                <a:cubicBezTo>
                  <a:pt x="235724" y="5117"/>
                  <a:pt x="235518" y="4981"/>
                  <a:pt x="235302" y="4866"/>
                </a:cubicBezTo>
                <a:lnTo>
                  <a:pt x="235302" y="4866"/>
                </a:lnTo>
                <a:cubicBezTo>
                  <a:pt x="235532" y="5068"/>
                  <a:pt x="235748" y="5288"/>
                  <a:pt x="235940" y="5529"/>
                </a:cubicBezTo>
                <a:cubicBezTo>
                  <a:pt x="235902" y="6338"/>
                  <a:pt x="235843" y="7381"/>
                  <a:pt x="235759" y="8375"/>
                </a:cubicBezTo>
                <a:cubicBezTo>
                  <a:pt x="235592" y="8574"/>
                  <a:pt x="235435" y="8787"/>
                  <a:pt x="235292" y="9006"/>
                </a:cubicBezTo>
                <a:cubicBezTo>
                  <a:pt x="235197" y="8832"/>
                  <a:pt x="235100" y="8678"/>
                  <a:pt x="235012" y="8546"/>
                </a:cubicBezTo>
                <a:cubicBezTo>
                  <a:pt x="234925" y="8068"/>
                  <a:pt x="234821" y="7611"/>
                  <a:pt x="234685" y="7245"/>
                </a:cubicBezTo>
                <a:cubicBezTo>
                  <a:pt x="234953" y="6868"/>
                  <a:pt x="235260" y="6523"/>
                  <a:pt x="235602" y="6216"/>
                </a:cubicBezTo>
                <a:lnTo>
                  <a:pt x="235602" y="6216"/>
                </a:lnTo>
                <a:cubicBezTo>
                  <a:pt x="235602" y="6216"/>
                  <a:pt x="235173" y="6425"/>
                  <a:pt x="234576" y="6976"/>
                </a:cubicBezTo>
                <a:lnTo>
                  <a:pt x="234563" y="6945"/>
                </a:lnTo>
                <a:cubicBezTo>
                  <a:pt x="235040" y="5540"/>
                  <a:pt x="235340" y="5170"/>
                  <a:pt x="235407" y="5103"/>
                </a:cubicBezTo>
                <a:lnTo>
                  <a:pt x="235407" y="5103"/>
                </a:lnTo>
                <a:cubicBezTo>
                  <a:pt x="235330" y="5180"/>
                  <a:pt x="234873" y="5651"/>
                  <a:pt x="234343" y="6596"/>
                </a:cubicBezTo>
                <a:lnTo>
                  <a:pt x="234301" y="6558"/>
                </a:lnTo>
                <a:cubicBezTo>
                  <a:pt x="234297" y="6411"/>
                  <a:pt x="234294" y="6331"/>
                  <a:pt x="234294" y="6331"/>
                </a:cubicBezTo>
                <a:cubicBezTo>
                  <a:pt x="234263" y="6376"/>
                  <a:pt x="234231" y="6425"/>
                  <a:pt x="234207" y="6477"/>
                </a:cubicBezTo>
                <a:cubicBezTo>
                  <a:pt x="234147" y="6442"/>
                  <a:pt x="234080" y="6424"/>
                  <a:pt x="234013" y="6424"/>
                </a:cubicBezTo>
                <a:cubicBezTo>
                  <a:pt x="233974" y="6424"/>
                  <a:pt x="233935" y="6430"/>
                  <a:pt x="233896" y="6443"/>
                </a:cubicBezTo>
                <a:cubicBezTo>
                  <a:pt x="233896" y="6443"/>
                  <a:pt x="233984" y="6512"/>
                  <a:pt x="234092" y="6777"/>
                </a:cubicBezTo>
                <a:cubicBezTo>
                  <a:pt x="234050" y="6938"/>
                  <a:pt x="234015" y="7098"/>
                  <a:pt x="233994" y="7262"/>
                </a:cubicBezTo>
                <a:cubicBezTo>
                  <a:pt x="233893" y="7472"/>
                  <a:pt x="233792" y="7695"/>
                  <a:pt x="233691" y="7935"/>
                </a:cubicBezTo>
                <a:cubicBezTo>
                  <a:pt x="233561" y="8099"/>
                  <a:pt x="233425" y="8277"/>
                  <a:pt x="233289" y="8476"/>
                </a:cubicBezTo>
                <a:cubicBezTo>
                  <a:pt x="233282" y="8232"/>
                  <a:pt x="233279" y="8082"/>
                  <a:pt x="233279" y="8082"/>
                </a:cubicBezTo>
                <a:cubicBezTo>
                  <a:pt x="233220" y="8166"/>
                  <a:pt x="233174" y="8256"/>
                  <a:pt x="233143" y="8354"/>
                </a:cubicBezTo>
                <a:lnTo>
                  <a:pt x="233056" y="8361"/>
                </a:lnTo>
                <a:cubicBezTo>
                  <a:pt x="233230" y="6701"/>
                  <a:pt x="233331" y="4904"/>
                  <a:pt x="233164" y="3638"/>
                </a:cubicBezTo>
                <a:cubicBezTo>
                  <a:pt x="233645" y="2533"/>
                  <a:pt x="233994" y="1919"/>
                  <a:pt x="233994" y="1919"/>
                </a:cubicBezTo>
                <a:lnTo>
                  <a:pt x="233994" y="1919"/>
                </a:lnTo>
                <a:cubicBezTo>
                  <a:pt x="233649" y="2257"/>
                  <a:pt x="233331" y="2630"/>
                  <a:pt x="233052" y="3024"/>
                </a:cubicBezTo>
                <a:cubicBezTo>
                  <a:pt x="232975" y="2731"/>
                  <a:pt x="232881" y="2494"/>
                  <a:pt x="232756" y="2313"/>
                </a:cubicBezTo>
                <a:cubicBezTo>
                  <a:pt x="232756" y="2313"/>
                  <a:pt x="232738" y="2798"/>
                  <a:pt x="232703" y="3540"/>
                </a:cubicBezTo>
                <a:cubicBezTo>
                  <a:pt x="232198" y="4336"/>
                  <a:pt x="231762" y="5239"/>
                  <a:pt x="231381" y="6177"/>
                </a:cubicBezTo>
                <a:cubicBezTo>
                  <a:pt x="231221" y="5637"/>
                  <a:pt x="231019" y="5215"/>
                  <a:pt x="230774" y="5044"/>
                </a:cubicBezTo>
                <a:cubicBezTo>
                  <a:pt x="230729" y="4887"/>
                  <a:pt x="230663" y="4740"/>
                  <a:pt x="230576" y="4604"/>
                </a:cubicBezTo>
                <a:cubicBezTo>
                  <a:pt x="230576" y="4604"/>
                  <a:pt x="230569" y="4737"/>
                  <a:pt x="230558" y="4964"/>
                </a:cubicBezTo>
                <a:cubicBezTo>
                  <a:pt x="230549" y="4963"/>
                  <a:pt x="230540" y="4963"/>
                  <a:pt x="230532" y="4963"/>
                </a:cubicBezTo>
                <a:cubicBezTo>
                  <a:pt x="230489" y="4963"/>
                  <a:pt x="230449" y="4969"/>
                  <a:pt x="230408" y="4981"/>
                </a:cubicBezTo>
                <a:cubicBezTo>
                  <a:pt x="230408" y="4981"/>
                  <a:pt x="230464" y="5030"/>
                  <a:pt x="230548" y="5197"/>
                </a:cubicBezTo>
                <a:cubicBezTo>
                  <a:pt x="230523" y="5815"/>
                  <a:pt x="230474" y="6854"/>
                  <a:pt x="230394" y="7935"/>
                </a:cubicBezTo>
                <a:cubicBezTo>
                  <a:pt x="230290" y="8085"/>
                  <a:pt x="230175" y="8267"/>
                  <a:pt x="230045" y="8480"/>
                </a:cubicBezTo>
                <a:lnTo>
                  <a:pt x="229972" y="8532"/>
                </a:lnTo>
                <a:cubicBezTo>
                  <a:pt x="229958" y="8239"/>
                  <a:pt x="229941" y="7963"/>
                  <a:pt x="229934" y="7726"/>
                </a:cubicBezTo>
                <a:cubicBezTo>
                  <a:pt x="229993" y="7601"/>
                  <a:pt x="230066" y="7482"/>
                  <a:pt x="230157" y="7377"/>
                </a:cubicBezTo>
                <a:lnTo>
                  <a:pt x="230157" y="7377"/>
                </a:lnTo>
                <a:cubicBezTo>
                  <a:pt x="230129" y="7402"/>
                  <a:pt x="230052" y="7485"/>
                  <a:pt x="229930" y="7632"/>
                </a:cubicBezTo>
                <a:cubicBezTo>
                  <a:pt x="229906" y="7133"/>
                  <a:pt x="229895" y="6805"/>
                  <a:pt x="229895" y="6805"/>
                </a:cubicBezTo>
                <a:cubicBezTo>
                  <a:pt x="229854" y="6865"/>
                  <a:pt x="229822" y="6927"/>
                  <a:pt x="229794" y="6994"/>
                </a:cubicBezTo>
                <a:cubicBezTo>
                  <a:pt x="229763" y="6125"/>
                  <a:pt x="229651" y="5407"/>
                  <a:pt x="229390" y="5033"/>
                </a:cubicBezTo>
                <a:cubicBezTo>
                  <a:pt x="229390" y="5033"/>
                  <a:pt x="229348" y="6202"/>
                  <a:pt x="229268" y="7597"/>
                </a:cubicBezTo>
                <a:cubicBezTo>
                  <a:pt x="229212" y="7451"/>
                  <a:pt x="229142" y="7311"/>
                  <a:pt x="229058" y="7179"/>
                </a:cubicBezTo>
                <a:cubicBezTo>
                  <a:pt x="229044" y="6429"/>
                  <a:pt x="228971" y="5780"/>
                  <a:pt x="228804" y="5344"/>
                </a:cubicBezTo>
                <a:cubicBezTo>
                  <a:pt x="229006" y="4925"/>
                  <a:pt x="229132" y="4699"/>
                  <a:pt x="229132" y="4699"/>
                </a:cubicBezTo>
                <a:lnTo>
                  <a:pt x="229132" y="4699"/>
                </a:lnTo>
                <a:cubicBezTo>
                  <a:pt x="228985" y="4842"/>
                  <a:pt x="228849" y="4995"/>
                  <a:pt x="228717" y="5152"/>
                </a:cubicBezTo>
                <a:cubicBezTo>
                  <a:pt x="228699" y="5110"/>
                  <a:pt x="228675" y="5072"/>
                  <a:pt x="228647" y="5033"/>
                </a:cubicBezTo>
                <a:cubicBezTo>
                  <a:pt x="228647" y="5033"/>
                  <a:pt x="228647" y="5110"/>
                  <a:pt x="228643" y="5239"/>
                </a:cubicBezTo>
                <a:cubicBezTo>
                  <a:pt x="228493" y="5424"/>
                  <a:pt x="228350" y="5609"/>
                  <a:pt x="228214" y="5811"/>
                </a:cubicBezTo>
                <a:cubicBezTo>
                  <a:pt x="228207" y="5759"/>
                  <a:pt x="228193" y="5707"/>
                  <a:pt x="228179" y="5654"/>
                </a:cubicBezTo>
                <a:cubicBezTo>
                  <a:pt x="228842" y="4263"/>
                  <a:pt x="229637" y="3059"/>
                  <a:pt x="230583" y="2232"/>
                </a:cubicBezTo>
                <a:lnTo>
                  <a:pt x="230583" y="2232"/>
                </a:lnTo>
                <a:cubicBezTo>
                  <a:pt x="230582" y="2233"/>
                  <a:pt x="229062" y="2969"/>
                  <a:pt x="227506" y="5274"/>
                </a:cubicBezTo>
                <a:cubicBezTo>
                  <a:pt x="227304" y="5005"/>
                  <a:pt x="227084" y="4754"/>
                  <a:pt x="226847" y="4521"/>
                </a:cubicBezTo>
                <a:lnTo>
                  <a:pt x="226847" y="4521"/>
                </a:lnTo>
                <a:cubicBezTo>
                  <a:pt x="226847" y="4521"/>
                  <a:pt x="227042" y="4873"/>
                  <a:pt x="227339" y="5518"/>
                </a:cubicBezTo>
                <a:cubicBezTo>
                  <a:pt x="227088" y="5912"/>
                  <a:pt x="226836" y="6341"/>
                  <a:pt x="226589" y="6823"/>
                </a:cubicBezTo>
                <a:cubicBezTo>
                  <a:pt x="226379" y="6498"/>
                  <a:pt x="226170" y="6212"/>
                  <a:pt x="225961" y="5951"/>
                </a:cubicBezTo>
                <a:cubicBezTo>
                  <a:pt x="226690" y="4015"/>
                  <a:pt x="227318" y="2902"/>
                  <a:pt x="227318" y="2902"/>
                </a:cubicBezTo>
                <a:lnTo>
                  <a:pt x="227318" y="2902"/>
                </a:lnTo>
                <a:cubicBezTo>
                  <a:pt x="226624" y="3575"/>
                  <a:pt x="226031" y="4454"/>
                  <a:pt x="225528" y="5435"/>
                </a:cubicBezTo>
                <a:cubicBezTo>
                  <a:pt x="224514" y="4312"/>
                  <a:pt x="223704" y="3914"/>
                  <a:pt x="223704" y="3914"/>
                </a:cubicBezTo>
                <a:lnTo>
                  <a:pt x="223704" y="3914"/>
                </a:lnTo>
                <a:cubicBezTo>
                  <a:pt x="224217" y="4364"/>
                  <a:pt x="224674" y="4929"/>
                  <a:pt x="225092" y="5584"/>
                </a:cubicBezTo>
                <a:cubicBezTo>
                  <a:pt x="224848" y="5721"/>
                  <a:pt x="224649" y="6111"/>
                  <a:pt x="224489" y="6627"/>
                </a:cubicBezTo>
                <a:lnTo>
                  <a:pt x="224304" y="6840"/>
                </a:lnTo>
                <a:cubicBezTo>
                  <a:pt x="224252" y="6226"/>
                  <a:pt x="224140" y="5724"/>
                  <a:pt x="223934" y="5435"/>
                </a:cubicBezTo>
                <a:cubicBezTo>
                  <a:pt x="223934" y="5435"/>
                  <a:pt x="223906" y="6338"/>
                  <a:pt x="223837" y="7492"/>
                </a:cubicBezTo>
                <a:lnTo>
                  <a:pt x="223687" y="7751"/>
                </a:lnTo>
                <a:cubicBezTo>
                  <a:pt x="223589" y="7615"/>
                  <a:pt x="223495" y="7489"/>
                  <a:pt x="223394" y="7367"/>
                </a:cubicBezTo>
                <a:cubicBezTo>
                  <a:pt x="223279" y="5940"/>
                  <a:pt x="223209" y="4475"/>
                  <a:pt x="223174" y="3656"/>
                </a:cubicBezTo>
                <a:cubicBezTo>
                  <a:pt x="223268" y="3471"/>
                  <a:pt x="223338" y="3411"/>
                  <a:pt x="223338" y="3411"/>
                </a:cubicBezTo>
                <a:cubicBezTo>
                  <a:pt x="223292" y="3400"/>
                  <a:pt x="223243" y="3393"/>
                  <a:pt x="223194" y="3393"/>
                </a:cubicBezTo>
                <a:cubicBezTo>
                  <a:pt x="223184" y="3393"/>
                  <a:pt x="223174" y="3393"/>
                  <a:pt x="223163" y="3394"/>
                </a:cubicBezTo>
                <a:cubicBezTo>
                  <a:pt x="223153" y="3143"/>
                  <a:pt x="223150" y="2993"/>
                  <a:pt x="223150" y="2993"/>
                </a:cubicBezTo>
                <a:cubicBezTo>
                  <a:pt x="223048" y="3143"/>
                  <a:pt x="222975" y="3310"/>
                  <a:pt x="222923" y="3481"/>
                </a:cubicBezTo>
                <a:cubicBezTo>
                  <a:pt x="222703" y="3638"/>
                  <a:pt x="222518" y="3970"/>
                  <a:pt x="222361" y="4413"/>
                </a:cubicBezTo>
                <a:cubicBezTo>
                  <a:pt x="222316" y="4280"/>
                  <a:pt x="222253" y="4158"/>
                  <a:pt x="222176" y="4046"/>
                </a:cubicBezTo>
                <a:cubicBezTo>
                  <a:pt x="222176" y="4046"/>
                  <a:pt x="222169" y="4388"/>
                  <a:pt x="222141" y="4929"/>
                </a:cubicBezTo>
                <a:cubicBezTo>
                  <a:pt x="221758" y="3949"/>
                  <a:pt x="221315" y="3000"/>
                  <a:pt x="220802" y="2145"/>
                </a:cubicBezTo>
                <a:cubicBezTo>
                  <a:pt x="220757" y="1141"/>
                  <a:pt x="220732" y="457"/>
                  <a:pt x="220732" y="457"/>
                </a:cubicBezTo>
                <a:cubicBezTo>
                  <a:pt x="220568" y="691"/>
                  <a:pt x="220446" y="1033"/>
                  <a:pt x="220359" y="1448"/>
                </a:cubicBezTo>
                <a:cubicBezTo>
                  <a:pt x="220014" y="931"/>
                  <a:pt x="219620" y="450"/>
                  <a:pt x="219177" y="18"/>
                </a:cubicBezTo>
                <a:lnTo>
                  <a:pt x="219177" y="18"/>
                </a:lnTo>
                <a:cubicBezTo>
                  <a:pt x="219177" y="18"/>
                  <a:pt x="219630" y="824"/>
                  <a:pt x="220237" y="2267"/>
                </a:cubicBezTo>
                <a:cubicBezTo>
                  <a:pt x="220129" y="3453"/>
                  <a:pt x="220192" y="4974"/>
                  <a:pt x="220328" y="6457"/>
                </a:cubicBezTo>
                <a:cubicBezTo>
                  <a:pt x="220282" y="6435"/>
                  <a:pt x="220232" y="6424"/>
                  <a:pt x="220182" y="6424"/>
                </a:cubicBezTo>
                <a:cubicBezTo>
                  <a:pt x="220143" y="6424"/>
                  <a:pt x="220104" y="6430"/>
                  <a:pt x="220066" y="6443"/>
                </a:cubicBezTo>
                <a:cubicBezTo>
                  <a:pt x="220066" y="6443"/>
                  <a:pt x="220237" y="6582"/>
                  <a:pt x="220401" y="7196"/>
                </a:cubicBezTo>
                <a:cubicBezTo>
                  <a:pt x="220418" y="7377"/>
                  <a:pt x="220443" y="7555"/>
                  <a:pt x="220460" y="7733"/>
                </a:cubicBezTo>
                <a:cubicBezTo>
                  <a:pt x="220216" y="7335"/>
                  <a:pt x="219947" y="6955"/>
                  <a:pt x="219651" y="6596"/>
                </a:cubicBezTo>
                <a:cubicBezTo>
                  <a:pt x="219578" y="6422"/>
                  <a:pt x="219505" y="6251"/>
                  <a:pt x="219431" y="6090"/>
                </a:cubicBezTo>
                <a:cubicBezTo>
                  <a:pt x="219822" y="5197"/>
                  <a:pt x="220101" y="4699"/>
                  <a:pt x="220101" y="4699"/>
                </a:cubicBezTo>
                <a:lnTo>
                  <a:pt x="220101" y="4699"/>
                </a:lnTo>
                <a:cubicBezTo>
                  <a:pt x="219787" y="5009"/>
                  <a:pt x="219501" y="5351"/>
                  <a:pt x="219246" y="5714"/>
                </a:cubicBezTo>
                <a:cubicBezTo>
                  <a:pt x="219180" y="5584"/>
                  <a:pt x="219117" y="5452"/>
                  <a:pt x="219051" y="5337"/>
                </a:cubicBezTo>
                <a:cubicBezTo>
                  <a:pt x="219013" y="5229"/>
                  <a:pt x="218957" y="5128"/>
                  <a:pt x="218894" y="5033"/>
                </a:cubicBezTo>
                <a:lnTo>
                  <a:pt x="218894" y="5061"/>
                </a:lnTo>
                <a:cubicBezTo>
                  <a:pt x="218336" y="4106"/>
                  <a:pt x="217872" y="3628"/>
                  <a:pt x="217792" y="3548"/>
                </a:cubicBezTo>
                <a:lnTo>
                  <a:pt x="217792" y="3548"/>
                </a:lnTo>
                <a:cubicBezTo>
                  <a:pt x="217865" y="3621"/>
                  <a:pt x="218204" y="4036"/>
                  <a:pt x="218737" y="5619"/>
                </a:cubicBezTo>
                <a:cubicBezTo>
                  <a:pt x="218078" y="5013"/>
                  <a:pt x="217607" y="4786"/>
                  <a:pt x="217607" y="4786"/>
                </a:cubicBezTo>
                <a:lnTo>
                  <a:pt x="217607" y="4786"/>
                </a:lnTo>
                <a:cubicBezTo>
                  <a:pt x="217994" y="5121"/>
                  <a:pt x="218353" y="5539"/>
                  <a:pt x="218685" y="6007"/>
                </a:cubicBezTo>
                <a:cubicBezTo>
                  <a:pt x="218566" y="6129"/>
                  <a:pt x="218183" y="6551"/>
                  <a:pt x="217733" y="7335"/>
                </a:cubicBezTo>
                <a:cubicBezTo>
                  <a:pt x="217726" y="7318"/>
                  <a:pt x="217715" y="7304"/>
                  <a:pt x="217705" y="7290"/>
                </a:cubicBezTo>
                <a:cubicBezTo>
                  <a:pt x="217677" y="6715"/>
                  <a:pt x="217663" y="6331"/>
                  <a:pt x="217663" y="6331"/>
                </a:cubicBezTo>
                <a:cubicBezTo>
                  <a:pt x="217558" y="6502"/>
                  <a:pt x="217481" y="6690"/>
                  <a:pt x="217436" y="6889"/>
                </a:cubicBezTo>
                <a:cubicBezTo>
                  <a:pt x="217220" y="6579"/>
                  <a:pt x="216976" y="6293"/>
                  <a:pt x="216704" y="6027"/>
                </a:cubicBezTo>
                <a:lnTo>
                  <a:pt x="216704" y="6027"/>
                </a:lnTo>
                <a:cubicBezTo>
                  <a:pt x="216704" y="6028"/>
                  <a:pt x="216976" y="6509"/>
                  <a:pt x="217349" y="7367"/>
                </a:cubicBezTo>
                <a:cubicBezTo>
                  <a:pt x="217345" y="7384"/>
                  <a:pt x="217345" y="7405"/>
                  <a:pt x="217342" y="7423"/>
                </a:cubicBezTo>
                <a:cubicBezTo>
                  <a:pt x="217249" y="7317"/>
                  <a:pt x="217147" y="7257"/>
                  <a:pt x="217035" y="7257"/>
                </a:cubicBezTo>
                <a:cubicBezTo>
                  <a:pt x="216998" y="7257"/>
                  <a:pt x="216961" y="7264"/>
                  <a:pt x="216923" y="7276"/>
                </a:cubicBezTo>
                <a:cubicBezTo>
                  <a:pt x="216923" y="7276"/>
                  <a:pt x="217115" y="7440"/>
                  <a:pt x="217290" y="8204"/>
                </a:cubicBezTo>
                <a:lnTo>
                  <a:pt x="217276" y="8232"/>
                </a:lnTo>
                <a:cubicBezTo>
                  <a:pt x="217171" y="8347"/>
                  <a:pt x="217063" y="8476"/>
                  <a:pt x="216948" y="8616"/>
                </a:cubicBezTo>
                <a:cubicBezTo>
                  <a:pt x="216927" y="7953"/>
                  <a:pt x="216840" y="7398"/>
                  <a:pt x="216658" y="7063"/>
                </a:cubicBezTo>
                <a:cubicBezTo>
                  <a:pt x="216700" y="6167"/>
                  <a:pt x="216697" y="5323"/>
                  <a:pt x="216609" y="4639"/>
                </a:cubicBezTo>
                <a:cubicBezTo>
                  <a:pt x="217066" y="3579"/>
                  <a:pt x="217394" y="2993"/>
                  <a:pt x="217394" y="2993"/>
                </a:cubicBezTo>
                <a:lnTo>
                  <a:pt x="217394" y="2993"/>
                </a:lnTo>
                <a:cubicBezTo>
                  <a:pt x="217066" y="3317"/>
                  <a:pt x="216766" y="3673"/>
                  <a:pt x="216501" y="4050"/>
                </a:cubicBezTo>
                <a:cubicBezTo>
                  <a:pt x="216432" y="3767"/>
                  <a:pt x="216337" y="3534"/>
                  <a:pt x="216222" y="3366"/>
                </a:cubicBezTo>
                <a:cubicBezTo>
                  <a:pt x="216222" y="3366"/>
                  <a:pt x="216205" y="3830"/>
                  <a:pt x="216170" y="4538"/>
                </a:cubicBezTo>
                <a:cubicBezTo>
                  <a:pt x="215713" y="5278"/>
                  <a:pt x="215322" y="6059"/>
                  <a:pt x="214994" y="6865"/>
                </a:cubicBezTo>
                <a:lnTo>
                  <a:pt x="214914" y="6931"/>
                </a:lnTo>
                <a:cubicBezTo>
                  <a:pt x="214733" y="6341"/>
                  <a:pt x="214499" y="5912"/>
                  <a:pt x="214203" y="5853"/>
                </a:cubicBezTo>
                <a:cubicBezTo>
                  <a:pt x="214161" y="5734"/>
                  <a:pt x="214105" y="5619"/>
                  <a:pt x="214032" y="5515"/>
                </a:cubicBezTo>
                <a:cubicBezTo>
                  <a:pt x="214032" y="5515"/>
                  <a:pt x="214028" y="5644"/>
                  <a:pt x="214018" y="5867"/>
                </a:cubicBezTo>
                <a:cubicBezTo>
                  <a:pt x="214011" y="6122"/>
                  <a:pt x="213993" y="6491"/>
                  <a:pt x="213972" y="6927"/>
                </a:cubicBezTo>
                <a:lnTo>
                  <a:pt x="213927" y="6882"/>
                </a:lnTo>
                <a:lnTo>
                  <a:pt x="213927" y="6882"/>
                </a:lnTo>
                <a:cubicBezTo>
                  <a:pt x="213945" y="6910"/>
                  <a:pt x="213958" y="6934"/>
                  <a:pt x="213972" y="6962"/>
                </a:cubicBezTo>
                <a:cubicBezTo>
                  <a:pt x="213955" y="7266"/>
                  <a:pt x="213938" y="7604"/>
                  <a:pt x="213913" y="7956"/>
                </a:cubicBezTo>
                <a:cubicBezTo>
                  <a:pt x="213805" y="8085"/>
                  <a:pt x="213693" y="8235"/>
                  <a:pt x="213578" y="8389"/>
                </a:cubicBezTo>
                <a:cubicBezTo>
                  <a:pt x="213519" y="8302"/>
                  <a:pt x="213453" y="8218"/>
                  <a:pt x="213386" y="8134"/>
                </a:cubicBezTo>
                <a:cubicBezTo>
                  <a:pt x="213372" y="7789"/>
                  <a:pt x="213365" y="7576"/>
                  <a:pt x="213365" y="7576"/>
                </a:cubicBezTo>
                <a:cubicBezTo>
                  <a:pt x="213296" y="7681"/>
                  <a:pt x="213243" y="7792"/>
                  <a:pt x="213209" y="7911"/>
                </a:cubicBezTo>
                <a:cubicBezTo>
                  <a:pt x="213104" y="7782"/>
                  <a:pt x="212996" y="7663"/>
                  <a:pt x="212895" y="7552"/>
                </a:cubicBezTo>
                <a:cubicBezTo>
                  <a:pt x="213100" y="7119"/>
                  <a:pt x="213229" y="6882"/>
                  <a:pt x="213229" y="6882"/>
                </a:cubicBezTo>
                <a:lnTo>
                  <a:pt x="213229" y="6882"/>
                </a:lnTo>
                <a:cubicBezTo>
                  <a:pt x="213062" y="7046"/>
                  <a:pt x="212905" y="7224"/>
                  <a:pt x="212759" y="7412"/>
                </a:cubicBezTo>
                <a:cubicBezTo>
                  <a:pt x="212668" y="7315"/>
                  <a:pt x="212577" y="7227"/>
                  <a:pt x="212490" y="7151"/>
                </a:cubicBezTo>
                <a:cubicBezTo>
                  <a:pt x="212664" y="4004"/>
                  <a:pt x="213268" y="3495"/>
                  <a:pt x="213268" y="3495"/>
                </a:cubicBezTo>
                <a:cubicBezTo>
                  <a:pt x="213219" y="3479"/>
                  <a:pt x="213171" y="3471"/>
                  <a:pt x="213125" y="3471"/>
                </a:cubicBezTo>
                <a:cubicBezTo>
                  <a:pt x="212466" y="3471"/>
                  <a:pt x="212054" y="5052"/>
                  <a:pt x="211813" y="6596"/>
                </a:cubicBezTo>
                <a:cubicBezTo>
                  <a:pt x="211698" y="6512"/>
                  <a:pt x="211576" y="6439"/>
                  <a:pt x="211451" y="6373"/>
                </a:cubicBezTo>
                <a:lnTo>
                  <a:pt x="211451" y="6373"/>
                </a:lnTo>
                <a:cubicBezTo>
                  <a:pt x="211569" y="6477"/>
                  <a:pt x="211681" y="6593"/>
                  <a:pt x="211796" y="6708"/>
                </a:cubicBezTo>
                <a:lnTo>
                  <a:pt x="211744" y="7070"/>
                </a:lnTo>
                <a:cubicBezTo>
                  <a:pt x="211527" y="6687"/>
                  <a:pt x="211276" y="6320"/>
                  <a:pt x="210997" y="5975"/>
                </a:cubicBezTo>
                <a:cubicBezTo>
                  <a:pt x="210962" y="5567"/>
                  <a:pt x="210931" y="5152"/>
                  <a:pt x="210903" y="4744"/>
                </a:cubicBezTo>
                <a:cubicBezTo>
                  <a:pt x="210913" y="4726"/>
                  <a:pt x="210920" y="4712"/>
                  <a:pt x="210927" y="4695"/>
                </a:cubicBezTo>
                <a:lnTo>
                  <a:pt x="210927" y="4695"/>
                </a:lnTo>
                <a:lnTo>
                  <a:pt x="210903" y="4726"/>
                </a:lnTo>
                <a:cubicBezTo>
                  <a:pt x="210749" y="2564"/>
                  <a:pt x="210683" y="558"/>
                  <a:pt x="210683" y="558"/>
                </a:cubicBezTo>
                <a:cubicBezTo>
                  <a:pt x="210108" y="1367"/>
                  <a:pt x="210059" y="3404"/>
                  <a:pt x="210205" y="5539"/>
                </a:cubicBezTo>
                <a:cubicBezTo>
                  <a:pt x="210139" y="5626"/>
                  <a:pt x="210073" y="5714"/>
                  <a:pt x="210013" y="5808"/>
                </a:cubicBezTo>
                <a:cubicBezTo>
                  <a:pt x="209947" y="5480"/>
                  <a:pt x="209850" y="5215"/>
                  <a:pt x="209724" y="5030"/>
                </a:cubicBezTo>
                <a:cubicBezTo>
                  <a:pt x="209724" y="5030"/>
                  <a:pt x="209703" y="5571"/>
                  <a:pt x="209668" y="6352"/>
                </a:cubicBezTo>
                <a:lnTo>
                  <a:pt x="209602" y="6457"/>
                </a:lnTo>
                <a:lnTo>
                  <a:pt x="209441" y="6272"/>
                </a:lnTo>
                <a:cubicBezTo>
                  <a:pt x="208657" y="4552"/>
                  <a:pt x="207862" y="3736"/>
                  <a:pt x="207757" y="3631"/>
                </a:cubicBezTo>
                <a:lnTo>
                  <a:pt x="207757" y="3631"/>
                </a:lnTo>
                <a:cubicBezTo>
                  <a:pt x="207827" y="3701"/>
                  <a:pt x="208137" y="4075"/>
                  <a:pt x="208625" y="5483"/>
                </a:cubicBezTo>
                <a:cubicBezTo>
                  <a:pt x="208496" y="5372"/>
                  <a:pt x="208378" y="5278"/>
                  <a:pt x="208269" y="5201"/>
                </a:cubicBezTo>
                <a:cubicBezTo>
                  <a:pt x="208262" y="5093"/>
                  <a:pt x="208262" y="5030"/>
                  <a:pt x="208262" y="5030"/>
                </a:cubicBezTo>
                <a:cubicBezTo>
                  <a:pt x="208238" y="5065"/>
                  <a:pt x="208214" y="5103"/>
                  <a:pt x="208193" y="5145"/>
                </a:cubicBezTo>
                <a:cubicBezTo>
                  <a:pt x="208050" y="5040"/>
                  <a:pt x="207900" y="4943"/>
                  <a:pt x="207739" y="4859"/>
                </a:cubicBezTo>
                <a:lnTo>
                  <a:pt x="207739" y="4859"/>
                </a:lnTo>
                <a:cubicBezTo>
                  <a:pt x="207879" y="4981"/>
                  <a:pt x="208011" y="5114"/>
                  <a:pt x="208140" y="5253"/>
                </a:cubicBezTo>
                <a:cubicBezTo>
                  <a:pt x="208064" y="5431"/>
                  <a:pt x="208011" y="5616"/>
                  <a:pt x="207976" y="5808"/>
                </a:cubicBezTo>
                <a:cubicBezTo>
                  <a:pt x="207708" y="5407"/>
                  <a:pt x="207401" y="5033"/>
                  <a:pt x="207059" y="4695"/>
                </a:cubicBezTo>
                <a:lnTo>
                  <a:pt x="207059" y="4695"/>
                </a:lnTo>
                <a:cubicBezTo>
                  <a:pt x="207059" y="4695"/>
                  <a:pt x="207415" y="5327"/>
                  <a:pt x="207886" y="6453"/>
                </a:cubicBezTo>
                <a:cubicBezTo>
                  <a:pt x="207861" y="6701"/>
                  <a:pt x="207851" y="6969"/>
                  <a:pt x="207851" y="7255"/>
                </a:cubicBezTo>
                <a:cubicBezTo>
                  <a:pt x="207845" y="7255"/>
                  <a:pt x="207839" y="7254"/>
                  <a:pt x="207833" y="7254"/>
                </a:cubicBezTo>
                <a:cubicBezTo>
                  <a:pt x="207804" y="7254"/>
                  <a:pt x="207776" y="7261"/>
                  <a:pt x="207750" y="7273"/>
                </a:cubicBezTo>
                <a:cubicBezTo>
                  <a:pt x="207788" y="7311"/>
                  <a:pt x="207819" y="7353"/>
                  <a:pt x="207844" y="7402"/>
                </a:cubicBezTo>
                <a:cubicBezTo>
                  <a:pt x="207519" y="7820"/>
                  <a:pt x="207233" y="8267"/>
                  <a:pt x="206989" y="8738"/>
                </a:cubicBezTo>
                <a:cubicBezTo>
                  <a:pt x="206825" y="8431"/>
                  <a:pt x="206640" y="8134"/>
                  <a:pt x="206438" y="7855"/>
                </a:cubicBezTo>
                <a:cubicBezTo>
                  <a:pt x="206661" y="7552"/>
                  <a:pt x="206916" y="7273"/>
                  <a:pt x="207195" y="7022"/>
                </a:cubicBezTo>
                <a:lnTo>
                  <a:pt x="207195" y="7022"/>
                </a:lnTo>
                <a:cubicBezTo>
                  <a:pt x="207195" y="7022"/>
                  <a:pt x="206895" y="7172"/>
                  <a:pt x="206442" y="7552"/>
                </a:cubicBezTo>
                <a:cubicBezTo>
                  <a:pt x="206860" y="6355"/>
                  <a:pt x="207125" y="6038"/>
                  <a:pt x="207181" y="5975"/>
                </a:cubicBezTo>
                <a:lnTo>
                  <a:pt x="207181" y="5975"/>
                </a:lnTo>
                <a:cubicBezTo>
                  <a:pt x="207108" y="6052"/>
                  <a:pt x="206654" y="6516"/>
                  <a:pt x="206128" y="7472"/>
                </a:cubicBezTo>
                <a:lnTo>
                  <a:pt x="206039" y="7372"/>
                </a:lnTo>
                <a:lnTo>
                  <a:pt x="206039" y="7372"/>
                </a:lnTo>
                <a:cubicBezTo>
                  <a:pt x="206069" y="7407"/>
                  <a:pt x="206097" y="7444"/>
                  <a:pt x="206117" y="7485"/>
                </a:cubicBezTo>
                <a:cubicBezTo>
                  <a:pt x="206006" y="7695"/>
                  <a:pt x="205887" y="7935"/>
                  <a:pt x="205765" y="8190"/>
                </a:cubicBezTo>
                <a:cubicBezTo>
                  <a:pt x="205601" y="7918"/>
                  <a:pt x="205420" y="7653"/>
                  <a:pt x="205224" y="7402"/>
                </a:cubicBezTo>
                <a:cubicBezTo>
                  <a:pt x="205252" y="7356"/>
                  <a:pt x="205280" y="7311"/>
                  <a:pt x="205315" y="7273"/>
                </a:cubicBezTo>
                <a:cubicBezTo>
                  <a:pt x="205282" y="7261"/>
                  <a:pt x="205247" y="7254"/>
                  <a:pt x="205213" y="7254"/>
                </a:cubicBezTo>
                <a:cubicBezTo>
                  <a:pt x="205197" y="7254"/>
                  <a:pt x="205181" y="7255"/>
                  <a:pt x="205165" y="7259"/>
                </a:cubicBezTo>
                <a:cubicBezTo>
                  <a:pt x="205155" y="7067"/>
                  <a:pt x="205151" y="6952"/>
                  <a:pt x="205151" y="6952"/>
                </a:cubicBezTo>
                <a:lnTo>
                  <a:pt x="205137" y="6980"/>
                </a:lnTo>
                <a:cubicBezTo>
                  <a:pt x="205175" y="6115"/>
                  <a:pt x="205169" y="5295"/>
                  <a:pt x="205081" y="4632"/>
                </a:cubicBezTo>
                <a:cubicBezTo>
                  <a:pt x="205538" y="3576"/>
                  <a:pt x="205870" y="2990"/>
                  <a:pt x="205870" y="2989"/>
                </a:cubicBezTo>
                <a:lnTo>
                  <a:pt x="205870" y="2989"/>
                </a:lnTo>
                <a:cubicBezTo>
                  <a:pt x="205768" y="3087"/>
                  <a:pt x="205674" y="3192"/>
                  <a:pt x="205577" y="3296"/>
                </a:cubicBezTo>
                <a:cubicBezTo>
                  <a:pt x="205678" y="3094"/>
                  <a:pt x="205741" y="2989"/>
                  <a:pt x="205741" y="2989"/>
                </a:cubicBezTo>
                <a:lnTo>
                  <a:pt x="205741" y="2989"/>
                </a:lnTo>
                <a:cubicBezTo>
                  <a:pt x="205448" y="3275"/>
                  <a:pt x="205182" y="3586"/>
                  <a:pt x="204942" y="3914"/>
                </a:cubicBezTo>
                <a:cubicBezTo>
                  <a:pt x="204889" y="3718"/>
                  <a:pt x="204806" y="3530"/>
                  <a:pt x="204694" y="3359"/>
                </a:cubicBezTo>
                <a:cubicBezTo>
                  <a:pt x="204694" y="3359"/>
                  <a:pt x="204680" y="3736"/>
                  <a:pt x="204652" y="4325"/>
                </a:cubicBezTo>
                <a:cubicBezTo>
                  <a:pt x="204213" y="4981"/>
                  <a:pt x="203829" y="5724"/>
                  <a:pt x="203491" y="6509"/>
                </a:cubicBezTo>
                <a:cubicBezTo>
                  <a:pt x="203463" y="6457"/>
                  <a:pt x="203431" y="6404"/>
                  <a:pt x="203404" y="6352"/>
                </a:cubicBezTo>
                <a:cubicBezTo>
                  <a:pt x="203362" y="5571"/>
                  <a:pt x="203344" y="5030"/>
                  <a:pt x="203344" y="5030"/>
                </a:cubicBezTo>
                <a:cubicBezTo>
                  <a:pt x="203215" y="5215"/>
                  <a:pt x="203118" y="5480"/>
                  <a:pt x="203055" y="5808"/>
                </a:cubicBezTo>
                <a:cubicBezTo>
                  <a:pt x="202786" y="5407"/>
                  <a:pt x="202479" y="5033"/>
                  <a:pt x="202137" y="4695"/>
                </a:cubicBezTo>
                <a:lnTo>
                  <a:pt x="202137" y="4695"/>
                </a:lnTo>
                <a:cubicBezTo>
                  <a:pt x="202137" y="4695"/>
                  <a:pt x="202375" y="5103"/>
                  <a:pt x="202709" y="5853"/>
                </a:cubicBezTo>
                <a:lnTo>
                  <a:pt x="202678" y="5853"/>
                </a:lnTo>
                <a:cubicBezTo>
                  <a:pt x="202636" y="5734"/>
                  <a:pt x="202580" y="5619"/>
                  <a:pt x="202507" y="5515"/>
                </a:cubicBezTo>
                <a:cubicBezTo>
                  <a:pt x="202507" y="5515"/>
                  <a:pt x="202504" y="5644"/>
                  <a:pt x="202497" y="5867"/>
                </a:cubicBezTo>
                <a:cubicBezTo>
                  <a:pt x="202486" y="6027"/>
                  <a:pt x="202479" y="6237"/>
                  <a:pt x="202469" y="6481"/>
                </a:cubicBezTo>
                <a:cubicBezTo>
                  <a:pt x="202347" y="6408"/>
                  <a:pt x="202277" y="6373"/>
                  <a:pt x="202277" y="6373"/>
                </a:cubicBezTo>
                <a:lnTo>
                  <a:pt x="202277" y="6373"/>
                </a:lnTo>
                <a:cubicBezTo>
                  <a:pt x="202343" y="6429"/>
                  <a:pt x="202402" y="6491"/>
                  <a:pt x="202465" y="6551"/>
                </a:cubicBezTo>
                <a:cubicBezTo>
                  <a:pt x="202430" y="7259"/>
                  <a:pt x="202378" y="8232"/>
                  <a:pt x="202305" y="9181"/>
                </a:cubicBezTo>
                <a:cubicBezTo>
                  <a:pt x="202155" y="8881"/>
                  <a:pt x="202012" y="8616"/>
                  <a:pt x="201876" y="8392"/>
                </a:cubicBezTo>
                <a:cubicBezTo>
                  <a:pt x="201851" y="7901"/>
                  <a:pt x="201841" y="7576"/>
                  <a:pt x="201841" y="7576"/>
                </a:cubicBezTo>
                <a:cubicBezTo>
                  <a:pt x="201750" y="7716"/>
                  <a:pt x="201680" y="7869"/>
                  <a:pt x="201646" y="8033"/>
                </a:cubicBezTo>
                <a:cubicBezTo>
                  <a:pt x="201491" y="7800"/>
                  <a:pt x="201316" y="7583"/>
                  <a:pt x="201121" y="7380"/>
                </a:cubicBezTo>
                <a:lnTo>
                  <a:pt x="201121" y="7380"/>
                </a:lnTo>
                <a:cubicBezTo>
                  <a:pt x="201177" y="7440"/>
                  <a:pt x="201343" y="7653"/>
                  <a:pt x="201593" y="8277"/>
                </a:cubicBezTo>
                <a:cubicBezTo>
                  <a:pt x="201565" y="8420"/>
                  <a:pt x="201544" y="8563"/>
                  <a:pt x="201530" y="8706"/>
                </a:cubicBezTo>
                <a:lnTo>
                  <a:pt x="201373" y="8584"/>
                </a:lnTo>
                <a:cubicBezTo>
                  <a:pt x="201251" y="8201"/>
                  <a:pt x="201108" y="7901"/>
                  <a:pt x="200937" y="7754"/>
                </a:cubicBezTo>
                <a:cubicBezTo>
                  <a:pt x="201060" y="4074"/>
                  <a:pt x="201747" y="3495"/>
                  <a:pt x="201747" y="3495"/>
                </a:cubicBezTo>
                <a:cubicBezTo>
                  <a:pt x="201700" y="3480"/>
                  <a:pt x="201652" y="3473"/>
                  <a:pt x="201604" y="3473"/>
                </a:cubicBezTo>
                <a:cubicBezTo>
                  <a:pt x="201574" y="3473"/>
                  <a:pt x="201544" y="3476"/>
                  <a:pt x="201513" y="3481"/>
                </a:cubicBezTo>
                <a:cubicBezTo>
                  <a:pt x="201488" y="3477"/>
                  <a:pt x="201463" y="3475"/>
                  <a:pt x="201439" y="3475"/>
                </a:cubicBezTo>
                <a:cubicBezTo>
                  <a:pt x="200740" y="3475"/>
                  <a:pt x="200319" y="5230"/>
                  <a:pt x="200083" y="6854"/>
                </a:cubicBezTo>
                <a:cubicBezTo>
                  <a:pt x="199902" y="6547"/>
                  <a:pt x="199699" y="6254"/>
                  <a:pt x="199472" y="5975"/>
                </a:cubicBezTo>
                <a:cubicBezTo>
                  <a:pt x="199253" y="3411"/>
                  <a:pt x="199155" y="558"/>
                  <a:pt x="199155" y="558"/>
                </a:cubicBezTo>
                <a:cubicBezTo>
                  <a:pt x="199096" y="645"/>
                  <a:pt x="199047" y="740"/>
                  <a:pt x="199002" y="837"/>
                </a:cubicBezTo>
                <a:cubicBezTo>
                  <a:pt x="198995" y="656"/>
                  <a:pt x="198995" y="558"/>
                  <a:pt x="198995" y="558"/>
                </a:cubicBezTo>
                <a:cubicBezTo>
                  <a:pt x="198276" y="1577"/>
                  <a:pt x="198381" y="4528"/>
                  <a:pt x="198653" y="7186"/>
                </a:cubicBezTo>
                <a:lnTo>
                  <a:pt x="198653" y="7192"/>
                </a:lnTo>
                <a:cubicBezTo>
                  <a:pt x="198430" y="6872"/>
                  <a:pt x="198182" y="6565"/>
                  <a:pt x="197917" y="6272"/>
                </a:cubicBezTo>
                <a:cubicBezTo>
                  <a:pt x="197673" y="5727"/>
                  <a:pt x="197387" y="5201"/>
                  <a:pt x="197062" y="4699"/>
                </a:cubicBezTo>
                <a:cubicBezTo>
                  <a:pt x="196996" y="4430"/>
                  <a:pt x="196909" y="4203"/>
                  <a:pt x="196794" y="4039"/>
                </a:cubicBezTo>
                <a:cubicBezTo>
                  <a:pt x="196794" y="4039"/>
                  <a:pt x="196794" y="4133"/>
                  <a:pt x="196783" y="4294"/>
                </a:cubicBezTo>
                <a:cubicBezTo>
                  <a:pt x="196625" y="4065"/>
                  <a:pt x="196448" y="3853"/>
                  <a:pt x="196257" y="3654"/>
                </a:cubicBezTo>
                <a:lnTo>
                  <a:pt x="196257" y="3654"/>
                </a:lnTo>
                <a:cubicBezTo>
                  <a:pt x="196317" y="3722"/>
                  <a:pt x="196449" y="3908"/>
                  <a:pt x="196647" y="4332"/>
                </a:cubicBezTo>
                <a:cubicBezTo>
                  <a:pt x="196484" y="4095"/>
                  <a:pt x="196298" y="3871"/>
                  <a:pt x="196099" y="3660"/>
                </a:cubicBezTo>
                <a:lnTo>
                  <a:pt x="196099" y="3660"/>
                </a:lnTo>
                <a:cubicBezTo>
                  <a:pt x="196189" y="3763"/>
                  <a:pt x="196417" y="4092"/>
                  <a:pt x="196759" y="4974"/>
                </a:cubicBezTo>
                <a:lnTo>
                  <a:pt x="196745" y="5197"/>
                </a:lnTo>
                <a:cubicBezTo>
                  <a:pt x="196577" y="5072"/>
                  <a:pt x="196403" y="4960"/>
                  <a:pt x="196222" y="4859"/>
                </a:cubicBezTo>
                <a:lnTo>
                  <a:pt x="196222" y="4859"/>
                </a:lnTo>
                <a:lnTo>
                  <a:pt x="196448" y="5079"/>
                </a:lnTo>
                <a:cubicBezTo>
                  <a:pt x="196333" y="4998"/>
                  <a:pt x="196215" y="4925"/>
                  <a:pt x="196089" y="4859"/>
                </a:cubicBezTo>
                <a:lnTo>
                  <a:pt x="196089" y="4859"/>
                </a:lnTo>
                <a:cubicBezTo>
                  <a:pt x="196319" y="5065"/>
                  <a:pt x="196536" y="5285"/>
                  <a:pt x="196731" y="5522"/>
                </a:cubicBezTo>
                <a:cubicBezTo>
                  <a:pt x="196689" y="6334"/>
                  <a:pt x="196626" y="7377"/>
                  <a:pt x="196543" y="8371"/>
                </a:cubicBezTo>
                <a:cubicBezTo>
                  <a:pt x="196379" y="8570"/>
                  <a:pt x="196222" y="8783"/>
                  <a:pt x="196079" y="9003"/>
                </a:cubicBezTo>
                <a:cubicBezTo>
                  <a:pt x="195981" y="8828"/>
                  <a:pt x="195890" y="8675"/>
                  <a:pt x="195803" y="8539"/>
                </a:cubicBezTo>
                <a:cubicBezTo>
                  <a:pt x="195716" y="8064"/>
                  <a:pt x="195608" y="7608"/>
                  <a:pt x="195472" y="7241"/>
                </a:cubicBezTo>
                <a:cubicBezTo>
                  <a:pt x="195737" y="6865"/>
                  <a:pt x="196044" y="6519"/>
                  <a:pt x="196386" y="6212"/>
                </a:cubicBezTo>
                <a:lnTo>
                  <a:pt x="196386" y="6212"/>
                </a:lnTo>
                <a:cubicBezTo>
                  <a:pt x="196385" y="6212"/>
                  <a:pt x="195963" y="6422"/>
                  <a:pt x="195364" y="6969"/>
                </a:cubicBezTo>
                <a:lnTo>
                  <a:pt x="195350" y="6941"/>
                </a:lnTo>
                <a:cubicBezTo>
                  <a:pt x="195824" y="5536"/>
                  <a:pt x="196131" y="5166"/>
                  <a:pt x="196194" y="5100"/>
                </a:cubicBezTo>
                <a:lnTo>
                  <a:pt x="196194" y="5100"/>
                </a:lnTo>
                <a:cubicBezTo>
                  <a:pt x="196117" y="5173"/>
                  <a:pt x="195664" y="5644"/>
                  <a:pt x="195126" y="6593"/>
                </a:cubicBezTo>
                <a:lnTo>
                  <a:pt x="195088" y="6551"/>
                </a:lnTo>
                <a:cubicBezTo>
                  <a:pt x="195084" y="6408"/>
                  <a:pt x="195078" y="6324"/>
                  <a:pt x="195078" y="6324"/>
                </a:cubicBezTo>
                <a:cubicBezTo>
                  <a:pt x="195046" y="6373"/>
                  <a:pt x="195018" y="6422"/>
                  <a:pt x="194990" y="6474"/>
                </a:cubicBezTo>
                <a:cubicBezTo>
                  <a:pt x="194934" y="6437"/>
                  <a:pt x="194870" y="6419"/>
                  <a:pt x="194805" y="6419"/>
                </a:cubicBezTo>
                <a:cubicBezTo>
                  <a:pt x="194765" y="6419"/>
                  <a:pt x="194725" y="6426"/>
                  <a:pt x="194687" y="6439"/>
                </a:cubicBezTo>
                <a:cubicBezTo>
                  <a:pt x="194687" y="6439"/>
                  <a:pt x="194771" y="6509"/>
                  <a:pt x="194879" y="6774"/>
                </a:cubicBezTo>
                <a:cubicBezTo>
                  <a:pt x="194837" y="6934"/>
                  <a:pt x="194802" y="7095"/>
                  <a:pt x="194778" y="7259"/>
                </a:cubicBezTo>
                <a:cubicBezTo>
                  <a:pt x="194676" y="7468"/>
                  <a:pt x="194579" y="7691"/>
                  <a:pt x="194481" y="7928"/>
                </a:cubicBezTo>
                <a:cubicBezTo>
                  <a:pt x="194345" y="8096"/>
                  <a:pt x="194216" y="8274"/>
                  <a:pt x="194080" y="8469"/>
                </a:cubicBezTo>
                <a:cubicBezTo>
                  <a:pt x="194066" y="8225"/>
                  <a:pt x="194062" y="8078"/>
                  <a:pt x="194062" y="8078"/>
                </a:cubicBezTo>
                <a:cubicBezTo>
                  <a:pt x="194007" y="8162"/>
                  <a:pt x="193961" y="8253"/>
                  <a:pt x="193926" y="8347"/>
                </a:cubicBezTo>
                <a:lnTo>
                  <a:pt x="193839" y="8357"/>
                </a:lnTo>
                <a:cubicBezTo>
                  <a:pt x="194014" y="6697"/>
                  <a:pt x="194118" y="4901"/>
                  <a:pt x="193951" y="3635"/>
                </a:cubicBezTo>
                <a:cubicBezTo>
                  <a:pt x="194432" y="2529"/>
                  <a:pt x="194777" y="1912"/>
                  <a:pt x="194778" y="1912"/>
                </a:cubicBezTo>
                <a:lnTo>
                  <a:pt x="194778" y="1912"/>
                </a:lnTo>
                <a:cubicBezTo>
                  <a:pt x="194432" y="2253"/>
                  <a:pt x="194118" y="2623"/>
                  <a:pt x="193836" y="3021"/>
                </a:cubicBezTo>
                <a:cubicBezTo>
                  <a:pt x="193763" y="2728"/>
                  <a:pt x="193665" y="2487"/>
                  <a:pt x="193539" y="2309"/>
                </a:cubicBezTo>
                <a:cubicBezTo>
                  <a:pt x="193539" y="2309"/>
                  <a:pt x="193525" y="2794"/>
                  <a:pt x="193490" y="3534"/>
                </a:cubicBezTo>
                <a:cubicBezTo>
                  <a:pt x="192981" y="4332"/>
                  <a:pt x="192545" y="5236"/>
                  <a:pt x="192172" y="6174"/>
                </a:cubicBezTo>
                <a:cubicBezTo>
                  <a:pt x="192008" y="5633"/>
                  <a:pt x="191809" y="5208"/>
                  <a:pt x="191565" y="5040"/>
                </a:cubicBezTo>
                <a:cubicBezTo>
                  <a:pt x="191516" y="4883"/>
                  <a:pt x="191446" y="4733"/>
                  <a:pt x="191359" y="4597"/>
                </a:cubicBezTo>
                <a:cubicBezTo>
                  <a:pt x="191359" y="4597"/>
                  <a:pt x="191356" y="4733"/>
                  <a:pt x="191345" y="4960"/>
                </a:cubicBezTo>
                <a:cubicBezTo>
                  <a:pt x="191334" y="4959"/>
                  <a:pt x="191323" y="4959"/>
                  <a:pt x="191312" y="4959"/>
                </a:cubicBezTo>
                <a:cubicBezTo>
                  <a:pt x="191273" y="4959"/>
                  <a:pt x="191233" y="4964"/>
                  <a:pt x="191195" y="4978"/>
                </a:cubicBezTo>
                <a:cubicBezTo>
                  <a:pt x="191195" y="4978"/>
                  <a:pt x="191251" y="5026"/>
                  <a:pt x="191338" y="5190"/>
                </a:cubicBezTo>
                <a:cubicBezTo>
                  <a:pt x="191310" y="5811"/>
                  <a:pt x="191258" y="6847"/>
                  <a:pt x="191185" y="7928"/>
                </a:cubicBezTo>
                <a:cubicBezTo>
                  <a:pt x="191077" y="8078"/>
                  <a:pt x="190958" y="8260"/>
                  <a:pt x="190833" y="8476"/>
                </a:cubicBezTo>
                <a:lnTo>
                  <a:pt x="190763" y="8528"/>
                </a:lnTo>
                <a:cubicBezTo>
                  <a:pt x="190745" y="8235"/>
                  <a:pt x="190731" y="7960"/>
                  <a:pt x="190717" y="7719"/>
                </a:cubicBezTo>
                <a:cubicBezTo>
                  <a:pt x="190840" y="7489"/>
                  <a:pt x="190916" y="7402"/>
                  <a:pt x="190944" y="7370"/>
                </a:cubicBezTo>
                <a:lnTo>
                  <a:pt x="190944" y="7370"/>
                </a:lnTo>
                <a:cubicBezTo>
                  <a:pt x="190864" y="7451"/>
                  <a:pt x="190787" y="7538"/>
                  <a:pt x="190714" y="7628"/>
                </a:cubicBezTo>
                <a:cubicBezTo>
                  <a:pt x="190693" y="7126"/>
                  <a:pt x="190679" y="6802"/>
                  <a:pt x="190679" y="6802"/>
                </a:cubicBezTo>
                <a:cubicBezTo>
                  <a:pt x="190641" y="6861"/>
                  <a:pt x="190609" y="6924"/>
                  <a:pt x="190578" y="6987"/>
                </a:cubicBezTo>
                <a:cubicBezTo>
                  <a:pt x="190553" y="6122"/>
                  <a:pt x="190435" y="5400"/>
                  <a:pt x="190173" y="5030"/>
                </a:cubicBezTo>
                <a:cubicBezTo>
                  <a:pt x="190173" y="5030"/>
                  <a:pt x="190138" y="6198"/>
                  <a:pt x="190051" y="7594"/>
                </a:cubicBezTo>
                <a:cubicBezTo>
                  <a:pt x="189999" y="7447"/>
                  <a:pt x="189929" y="7308"/>
                  <a:pt x="189842" y="7175"/>
                </a:cubicBezTo>
                <a:cubicBezTo>
                  <a:pt x="189828" y="6425"/>
                  <a:pt x="189758" y="5776"/>
                  <a:pt x="189591" y="5340"/>
                </a:cubicBezTo>
                <a:cubicBezTo>
                  <a:pt x="189793" y="4922"/>
                  <a:pt x="189915" y="4695"/>
                  <a:pt x="189915" y="4695"/>
                </a:cubicBezTo>
                <a:lnTo>
                  <a:pt x="189915" y="4695"/>
                </a:lnTo>
                <a:cubicBezTo>
                  <a:pt x="189776" y="4835"/>
                  <a:pt x="189636" y="4988"/>
                  <a:pt x="189504" y="5148"/>
                </a:cubicBezTo>
                <a:lnTo>
                  <a:pt x="189437" y="5030"/>
                </a:lnTo>
                <a:cubicBezTo>
                  <a:pt x="189437" y="5030"/>
                  <a:pt x="189434" y="5103"/>
                  <a:pt x="189427" y="5236"/>
                </a:cubicBezTo>
                <a:cubicBezTo>
                  <a:pt x="189280" y="5417"/>
                  <a:pt x="189141" y="5605"/>
                  <a:pt x="189005" y="5808"/>
                </a:cubicBezTo>
                <a:lnTo>
                  <a:pt x="188966" y="5651"/>
                </a:lnTo>
                <a:cubicBezTo>
                  <a:pt x="189629" y="4259"/>
                  <a:pt x="190421" y="3056"/>
                  <a:pt x="191370" y="2225"/>
                </a:cubicBezTo>
                <a:lnTo>
                  <a:pt x="191370" y="2225"/>
                </a:lnTo>
                <a:cubicBezTo>
                  <a:pt x="191369" y="2226"/>
                  <a:pt x="189852" y="2965"/>
                  <a:pt x="188290" y="5271"/>
                </a:cubicBezTo>
                <a:cubicBezTo>
                  <a:pt x="188091" y="5002"/>
                  <a:pt x="187871" y="4751"/>
                  <a:pt x="187630" y="4517"/>
                </a:cubicBezTo>
                <a:lnTo>
                  <a:pt x="187630" y="4517"/>
                </a:lnTo>
                <a:cubicBezTo>
                  <a:pt x="187631" y="4517"/>
                  <a:pt x="187833" y="4870"/>
                  <a:pt x="188129" y="5515"/>
                </a:cubicBezTo>
                <a:cubicBezTo>
                  <a:pt x="187857" y="5937"/>
                  <a:pt x="187606" y="6369"/>
                  <a:pt x="187379" y="6819"/>
                </a:cubicBezTo>
                <a:cubicBezTo>
                  <a:pt x="187167" y="6495"/>
                  <a:pt x="186957" y="6209"/>
                  <a:pt x="186751" y="5947"/>
                </a:cubicBezTo>
                <a:cubicBezTo>
                  <a:pt x="187473" y="4012"/>
                  <a:pt x="188101" y="2899"/>
                  <a:pt x="188101" y="2899"/>
                </a:cubicBezTo>
                <a:lnTo>
                  <a:pt x="188101" y="2899"/>
                </a:lnTo>
                <a:cubicBezTo>
                  <a:pt x="187411" y="3568"/>
                  <a:pt x="186821" y="4451"/>
                  <a:pt x="186315" y="5431"/>
                </a:cubicBezTo>
                <a:cubicBezTo>
                  <a:pt x="185304" y="4308"/>
                  <a:pt x="184488" y="3910"/>
                  <a:pt x="184488" y="3910"/>
                </a:cubicBezTo>
                <a:lnTo>
                  <a:pt x="184488" y="3910"/>
                </a:lnTo>
                <a:cubicBezTo>
                  <a:pt x="185004" y="4360"/>
                  <a:pt x="185464" y="4925"/>
                  <a:pt x="185879" y="5581"/>
                </a:cubicBezTo>
                <a:cubicBezTo>
                  <a:pt x="185635" y="5714"/>
                  <a:pt x="185433" y="6108"/>
                  <a:pt x="185273" y="6627"/>
                </a:cubicBezTo>
                <a:cubicBezTo>
                  <a:pt x="185231" y="6673"/>
                  <a:pt x="185168" y="6743"/>
                  <a:pt x="185095" y="6837"/>
                </a:cubicBezTo>
                <a:cubicBezTo>
                  <a:pt x="185042" y="6219"/>
                  <a:pt x="184927" y="5721"/>
                  <a:pt x="184725" y="5431"/>
                </a:cubicBezTo>
                <a:cubicBezTo>
                  <a:pt x="184725" y="5431"/>
                  <a:pt x="184694" y="6334"/>
                  <a:pt x="184627" y="7489"/>
                </a:cubicBezTo>
                <a:cubicBezTo>
                  <a:pt x="184575" y="7573"/>
                  <a:pt x="184523" y="7656"/>
                  <a:pt x="184470" y="7747"/>
                </a:cubicBezTo>
                <a:cubicBezTo>
                  <a:pt x="184376" y="7611"/>
                  <a:pt x="184278" y="7485"/>
                  <a:pt x="184184" y="7363"/>
                </a:cubicBezTo>
                <a:cubicBezTo>
                  <a:pt x="184066" y="5937"/>
                  <a:pt x="183996" y="4472"/>
                  <a:pt x="183961" y="3652"/>
                </a:cubicBezTo>
                <a:cubicBezTo>
                  <a:pt x="184055" y="3464"/>
                  <a:pt x="184121" y="3408"/>
                  <a:pt x="184121" y="3408"/>
                </a:cubicBezTo>
                <a:cubicBezTo>
                  <a:pt x="184078" y="3394"/>
                  <a:pt x="184033" y="3389"/>
                  <a:pt x="183987" y="3389"/>
                </a:cubicBezTo>
                <a:cubicBezTo>
                  <a:pt x="183974" y="3389"/>
                  <a:pt x="183960" y="3390"/>
                  <a:pt x="183947" y="3391"/>
                </a:cubicBezTo>
                <a:cubicBezTo>
                  <a:pt x="183940" y="3139"/>
                  <a:pt x="183933" y="2989"/>
                  <a:pt x="183933" y="2989"/>
                </a:cubicBezTo>
                <a:cubicBezTo>
                  <a:pt x="183835" y="3139"/>
                  <a:pt x="183759" y="3303"/>
                  <a:pt x="183706" y="3478"/>
                </a:cubicBezTo>
                <a:cubicBezTo>
                  <a:pt x="183490" y="3635"/>
                  <a:pt x="183302" y="3966"/>
                  <a:pt x="183145" y="4406"/>
                </a:cubicBezTo>
                <a:cubicBezTo>
                  <a:pt x="183103" y="4276"/>
                  <a:pt x="183040" y="4154"/>
                  <a:pt x="182963" y="4039"/>
                </a:cubicBezTo>
                <a:cubicBezTo>
                  <a:pt x="182963" y="4039"/>
                  <a:pt x="182953" y="4385"/>
                  <a:pt x="182929" y="4925"/>
                </a:cubicBezTo>
                <a:cubicBezTo>
                  <a:pt x="182545" y="3945"/>
                  <a:pt x="182102" y="2993"/>
                  <a:pt x="181589" y="2138"/>
                </a:cubicBezTo>
                <a:cubicBezTo>
                  <a:pt x="181540" y="1137"/>
                  <a:pt x="181519" y="454"/>
                  <a:pt x="181519" y="454"/>
                </a:cubicBezTo>
                <a:cubicBezTo>
                  <a:pt x="181352" y="687"/>
                  <a:pt x="181230" y="1029"/>
                  <a:pt x="181143" y="1441"/>
                </a:cubicBezTo>
                <a:cubicBezTo>
                  <a:pt x="180801" y="924"/>
                  <a:pt x="180403" y="447"/>
                  <a:pt x="179964" y="11"/>
                </a:cubicBezTo>
                <a:lnTo>
                  <a:pt x="179964" y="11"/>
                </a:lnTo>
                <a:cubicBezTo>
                  <a:pt x="179964" y="11"/>
                  <a:pt x="180417" y="820"/>
                  <a:pt x="181028" y="2260"/>
                </a:cubicBezTo>
                <a:cubicBezTo>
                  <a:pt x="180912" y="3446"/>
                  <a:pt x="180979" y="4971"/>
                  <a:pt x="181115" y="6453"/>
                </a:cubicBezTo>
                <a:cubicBezTo>
                  <a:pt x="181069" y="6431"/>
                  <a:pt x="181019" y="6421"/>
                  <a:pt x="180970" y="6421"/>
                </a:cubicBezTo>
                <a:cubicBezTo>
                  <a:pt x="180931" y="6421"/>
                  <a:pt x="180893" y="6427"/>
                  <a:pt x="180857" y="6439"/>
                </a:cubicBezTo>
                <a:cubicBezTo>
                  <a:pt x="180857" y="6439"/>
                  <a:pt x="181021" y="6579"/>
                  <a:pt x="181188" y="7192"/>
                </a:cubicBezTo>
                <a:cubicBezTo>
                  <a:pt x="181209" y="7370"/>
                  <a:pt x="181226" y="7552"/>
                  <a:pt x="181247" y="7730"/>
                </a:cubicBezTo>
                <a:cubicBezTo>
                  <a:pt x="181003" y="7332"/>
                  <a:pt x="180735" y="6952"/>
                  <a:pt x="180438" y="6593"/>
                </a:cubicBezTo>
                <a:cubicBezTo>
                  <a:pt x="180365" y="6418"/>
                  <a:pt x="180288" y="6247"/>
                  <a:pt x="180215" y="6087"/>
                </a:cubicBezTo>
                <a:cubicBezTo>
                  <a:pt x="180609" y="5190"/>
                  <a:pt x="180888" y="4695"/>
                  <a:pt x="180888" y="4695"/>
                </a:cubicBezTo>
                <a:lnTo>
                  <a:pt x="180888" y="4695"/>
                </a:lnTo>
                <a:cubicBezTo>
                  <a:pt x="180571" y="5005"/>
                  <a:pt x="180288" y="5344"/>
                  <a:pt x="180037" y="5710"/>
                </a:cubicBezTo>
                <a:cubicBezTo>
                  <a:pt x="179967" y="5581"/>
                  <a:pt x="179901" y="5448"/>
                  <a:pt x="179835" y="5330"/>
                </a:cubicBezTo>
                <a:cubicBezTo>
                  <a:pt x="179796" y="5225"/>
                  <a:pt x="179747" y="5124"/>
                  <a:pt x="179685" y="5030"/>
                </a:cubicBezTo>
                <a:cubicBezTo>
                  <a:pt x="179681" y="5037"/>
                  <a:pt x="179678" y="5047"/>
                  <a:pt x="179678" y="5058"/>
                </a:cubicBezTo>
                <a:cubicBezTo>
                  <a:pt x="179120" y="4102"/>
                  <a:pt x="178659" y="3621"/>
                  <a:pt x="178575" y="3544"/>
                </a:cubicBezTo>
                <a:lnTo>
                  <a:pt x="178575" y="3544"/>
                </a:lnTo>
                <a:cubicBezTo>
                  <a:pt x="178649" y="3617"/>
                  <a:pt x="178991" y="4032"/>
                  <a:pt x="179521" y="5616"/>
                </a:cubicBezTo>
                <a:cubicBezTo>
                  <a:pt x="178865" y="5009"/>
                  <a:pt x="178394" y="4782"/>
                  <a:pt x="178394" y="4782"/>
                </a:cubicBezTo>
                <a:lnTo>
                  <a:pt x="178394" y="4782"/>
                </a:lnTo>
                <a:cubicBezTo>
                  <a:pt x="178781" y="5117"/>
                  <a:pt x="179137" y="5536"/>
                  <a:pt x="179468" y="6003"/>
                </a:cubicBezTo>
                <a:cubicBezTo>
                  <a:pt x="179353" y="6125"/>
                  <a:pt x="178970" y="6547"/>
                  <a:pt x="178520" y="7332"/>
                </a:cubicBezTo>
                <a:lnTo>
                  <a:pt x="178492" y="7283"/>
                </a:lnTo>
                <a:cubicBezTo>
                  <a:pt x="178464" y="6708"/>
                  <a:pt x="178453" y="6324"/>
                  <a:pt x="178453" y="6324"/>
                </a:cubicBezTo>
                <a:cubicBezTo>
                  <a:pt x="178352" y="6463"/>
                  <a:pt x="178279" y="6655"/>
                  <a:pt x="178223" y="6882"/>
                </a:cubicBezTo>
                <a:cubicBezTo>
                  <a:pt x="178003" y="6575"/>
                  <a:pt x="177763" y="6289"/>
                  <a:pt x="177494" y="6024"/>
                </a:cubicBezTo>
                <a:lnTo>
                  <a:pt x="177494" y="6024"/>
                </a:lnTo>
                <a:cubicBezTo>
                  <a:pt x="177494" y="6024"/>
                  <a:pt x="177766" y="6505"/>
                  <a:pt x="178136" y="7363"/>
                </a:cubicBezTo>
                <a:cubicBezTo>
                  <a:pt x="178132" y="7381"/>
                  <a:pt x="178132" y="7402"/>
                  <a:pt x="178125" y="7419"/>
                </a:cubicBezTo>
                <a:cubicBezTo>
                  <a:pt x="178033" y="7314"/>
                  <a:pt x="177931" y="7254"/>
                  <a:pt x="177818" y="7254"/>
                </a:cubicBezTo>
                <a:cubicBezTo>
                  <a:pt x="177782" y="7254"/>
                  <a:pt x="177745" y="7260"/>
                  <a:pt x="177707" y="7273"/>
                </a:cubicBezTo>
                <a:cubicBezTo>
                  <a:pt x="177707" y="7273"/>
                  <a:pt x="177899" y="7437"/>
                  <a:pt x="178073" y="8201"/>
                </a:cubicBezTo>
                <a:lnTo>
                  <a:pt x="178063" y="8225"/>
                </a:lnTo>
                <a:cubicBezTo>
                  <a:pt x="177958" y="8344"/>
                  <a:pt x="177846" y="8469"/>
                  <a:pt x="177738" y="8609"/>
                </a:cubicBezTo>
                <a:cubicBezTo>
                  <a:pt x="177714" y="7946"/>
                  <a:pt x="177627" y="7395"/>
                  <a:pt x="177445" y="7056"/>
                </a:cubicBezTo>
                <a:cubicBezTo>
                  <a:pt x="177487" y="6164"/>
                  <a:pt x="177480" y="5319"/>
                  <a:pt x="177393" y="4632"/>
                </a:cubicBezTo>
                <a:cubicBezTo>
                  <a:pt x="177853" y="3576"/>
                  <a:pt x="178185" y="2990"/>
                  <a:pt x="178185" y="2989"/>
                </a:cubicBezTo>
                <a:lnTo>
                  <a:pt x="178185" y="2989"/>
                </a:lnTo>
                <a:cubicBezTo>
                  <a:pt x="177853" y="3314"/>
                  <a:pt x="177553" y="3666"/>
                  <a:pt x="177285" y="4046"/>
                </a:cubicBezTo>
                <a:cubicBezTo>
                  <a:pt x="177215" y="3760"/>
                  <a:pt x="177124" y="3530"/>
                  <a:pt x="177006" y="3359"/>
                </a:cubicBezTo>
                <a:cubicBezTo>
                  <a:pt x="177006" y="3359"/>
                  <a:pt x="176988" y="3827"/>
                  <a:pt x="176957" y="4535"/>
                </a:cubicBezTo>
                <a:cubicBezTo>
                  <a:pt x="176500" y="5274"/>
                  <a:pt x="176106" y="6052"/>
                  <a:pt x="175785" y="6861"/>
                </a:cubicBezTo>
                <a:lnTo>
                  <a:pt x="175701" y="6927"/>
                </a:lnTo>
                <a:cubicBezTo>
                  <a:pt x="175520" y="6338"/>
                  <a:pt x="175283" y="5905"/>
                  <a:pt x="174993" y="5850"/>
                </a:cubicBezTo>
                <a:cubicBezTo>
                  <a:pt x="174951" y="5731"/>
                  <a:pt x="174892" y="5616"/>
                  <a:pt x="174822" y="5511"/>
                </a:cubicBezTo>
                <a:cubicBezTo>
                  <a:pt x="174822" y="5511"/>
                  <a:pt x="174819" y="5640"/>
                  <a:pt x="174808" y="5864"/>
                </a:cubicBezTo>
                <a:cubicBezTo>
                  <a:pt x="174794" y="6115"/>
                  <a:pt x="174784" y="6488"/>
                  <a:pt x="174756" y="6927"/>
                </a:cubicBezTo>
                <a:cubicBezTo>
                  <a:pt x="174746" y="6910"/>
                  <a:pt x="174732" y="6893"/>
                  <a:pt x="174714" y="6879"/>
                </a:cubicBezTo>
                <a:lnTo>
                  <a:pt x="174714" y="6879"/>
                </a:lnTo>
                <a:cubicBezTo>
                  <a:pt x="174728" y="6903"/>
                  <a:pt x="174746" y="6931"/>
                  <a:pt x="174756" y="6959"/>
                </a:cubicBezTo>
                <a:cubicBezTo>
                  <a:pt x="174739" y="7262"/>
                  <a:pt x="174721" y="7597"/>
                  <a:pt x="174700" y="7953"/>
                </a:cubicBezTo>
                <a:cubicBezTo>
                  <a:pt x="174592" y="8082"/>
                  <a:pt x="174477" y="8232"/>
                  <a:pt x="174365" y="8382"/>
                </a:cubicBezTo>
                <a:cubicBezTo>
                  <a:pt x="174303" y="8295"/>
                  <a:pt x="174236" y="8214"/>
                  <a:pt x="174177" y="8131"/>
                </a:cubicBezTo>
                <a:cubicBezTo>
                  <a:pt x="174160" y="7785"/>
                  <a:pt x="174156" y="7573"/>
                  <a:pt x="174156" y="7573"/>
                </a:cubicBezTo>
                <a:cubicBezTo>
                  <a:pt x="174083" y="7674"/>
                  <a:pt x="174030" y="7789"/>
                  <a:pt x="173992" y="7908"/>
                </a:cubicBezTo>
                <a:cubicBezTo>
                  <a:pt x="173887" y="7778"/>
                  <a:pt x="173783" y="7660"/>
                  <a:pt x="173678" y="7545"/>
                </a:cubicBezTo>
                <a:cubicBezTo>
                  <a:pt x="173884" y="7116"/>
                  <a:pt x="174020" y="6879"/>
                  <a:pt x="174020" y="6879"/>
                </a:cubicBezTo>
                <a:lnTo>
                  <a:pt x="174020" y="6879"/>
                </a:lnTo>
                <a:cubicBezTo>
                  <a:pt x="173849" y="7042"/>
                  <a:pt x="173692" y="7220"/>
                  <a:pt x="173546" y="7405"/>
                </a:cubicBezTo>
                <a:cubicBezTo>
                  <a:pt x="173451" y="7311"/>
                  <a:pt x="173361" y="7224"/>
                  <a:pt x="173277" y="7144"/>
                </a:cubicBezTo>
                <a:cubicBezTo>
                  <a:pt x="173448" y="4001"/>
                  <a:pt x="174058" y="3492"/>
                  <a:pt x="174058" y="3492"/>
                </a:cubicBezTo>
                <a:cubicBezTo>
                  <a:pt x="174009" y="3475"/>
                  <a:pt x="173961" y="3467"/>
                  <a:pt x="173914" y="3467"/>
                </a:cubicBezTo>
                <a:cubicBezTo>
                  <a:pt x="173250" y="3467"/>
                  <a:pt x="172841" y="5048"/>
                  <a:pt x="172597" y="6593"/>
                </a:cubicBezTo>
                <a:cubicBezTo>
                  <a:pt x="172482" y="6509"/>
                  <a:pt x="172363" y="6436"/>
                  <a:pt x="172238" y="6369"/>
                </a:cubicBezTo>
                <a:lnTo>
                  <a:pt x="172238" y="6369"/>
                </a:lnTo>
                <a:cubicBezTo>
                  <a:pt x="172353" y="6474"/>
                  <a:pt x="172471" y="6586"/>
                  <a:pt x="172586" y="6704"/>
                </a:cubicBezTo>
                <a:cubicBezTo>
                  <a:pt x="172562" y="6826"/>
                  <a:pt x="172545" y="6945"/>
                  <a:pt x="172534" y="7067"/>
                </a:cubicBezTo>
                <a:cubicBezTo>
                  <a:pt x="172311" y="6683"/>
                  <a:pt x="172063" y="6317"/>
                  <a:pt x="171784" y="5972"/>
                </a:cubicBezTo>
                <a:cubicBezTo>
                  <a:pt x="171749" y="5564"/>
                  <a:pt x="171718" y="5148"/>
                  <a:pt x="171686" y="4737"/>
                </a:cubicBezTo>
                <a:cubicBezTo>
                  <a:pt x="171697" y="4723"/>
                  <a:pt x="171707" y="4705"/>
                  <a:pt x="171714" y="4692"/>
                </a:cubicBezTo>
                <a:lnTo>
                  <a:pt x="171714" y="4692"/>
                </a:lnTo>
                <a:lnTo>
                  <a:pt x="171686" y="4719"/>
                </a:lnTo>
                <a:cubicBezTo>
                  <a:pt x="171533" y="2557"/>
                  <a:pt x="171470" y="551"/>
                  <a:pt x="171470" y="551"/>
                </a:cubicBezTo>
                <a:cubicBezTo>
                  <a:pt x="170895" y="1364"/>
                  <a:pt x="170846" y="3401"/>
                  <a:pt x="170989" y="5536"/>
                </a:cubicBezTo>
                <a:lnTo>
                  <a:pt x="170797" y="5801"/>
                </a:lnTo>
                <a:cubicBezTo>
                  <a:pt x="170731" y="5476"/>
                  <a:pt x="170640" y="5208"/>
                  <a:pt x="170511" y="5026"/>
                </a:cubicBezTo>
                <a:cubicBezTo>
                  <a:pt x="170511" y="5026"/>
                  <a:pt x="170494" y="5567"/>
                  <a:pt x="170452" y="6348"/>
                </a:cubicBezTo>
                <a:lnTo>
                  <a:pt x="170389" y="6453"/>
                </a:lnTo>
                <a:lnTo>
                  <a:pt x="170225" y="6268"/>
                </a:lnTo>
                <a:cubicBezTo>
                  <a:pt x="169440" y="4545"/>
                  <a:pt x="168652" y="3732"/>
                  <a:pt x="168544" y="3628"/>
                </a:cubicBezTo>
                <a:lnTo>
                  <a:pt x="168544" y="3628"/>
                </a:lnTo>
                <a:cubicBezTo>
                  <a:pt x="168614" y="3697"/>
                  <a:pt x="168924" y="4071"/>
                  <a:pt x="169416" y="5480"/>
                </a:cubicBezTo>
                <a:cubicBezTo>
                  <a:pt x="169283" y="5365"/>
                  <a:pt x="169161" y="5274"/>
                  <a:pt x="169056" y="5197"/>
                </a:cubicBezTo>
                <a:cubicBezTo>
                  <a:pt x="169053" y="5086"/>
                  <a:pt x="169050" y="5026"/>
                  <a:pt x="169050" y="5026"/>
                </a:cubicBezTo>
                <a:lnTo>
                  <a:pt x="168980" y="5138"/>
                </a:lnTo>
                <a:cubicBezTo>
                  <a:pt x="168837" y="5033"/>
                  <a:pt x="168683" y="4939"/>
                  <a:pt x="168526" y="4855"/>
                </a:cubicBezTo>
                <a:lnTo>
                  <a:pt x="168526" y="4855"/>
                </a:lnTo>
                <a:cubicBezTo>
                  <a:pt x="168666" y="4978"/>
                  <a:pt x="168802" y="5110"/>
                  <a:pt x="168927" y="5250"/>
                </a:cubicBezTo>
                <a:cubicBezTo>
                  <a:pt x="168854" y="5428"/>
                  <a:pt x="168798" y="5612"/>
                  <a:pt x="168760" y="5801"/>
                </a:cubicBezTo>
                <a:cubicBezTo>
                  <a:pt x="168495" y="5403"/>
                  <a:pt x="168188" y="5030"/>
                  <a:pt x="167846" y="4692"/>
                </a:cubicBezTo>
                <a:lnTo>
                  <a:pt x="167846" y="4692"/>
                </a:lnTo>
                <a:cubicBezTo>
                  <a:pt x="167846" y="4692"/>
                  <a:pt x="168198" y="5323"/>
                  <a:pt x="168669" y="6446"/>
                </a:cubicBezTo>
                <a:cubicBezTo>
                  <a:pt x="168648" y="6697"/>
                  <a:pt x="168638" y="6966"/>
                  <a:pt x="168634" y="7248"/>
                </a:cubicBezTo>
                <a:cubicBezTo>
                  <a:pt x="168600" y="7248"/>
                  <a:pt x="168568" y="7255"/>
                  <a:pt x="168533" y="7266"/>
                </a:cubicBezTo>
                <a:cubicBezTo>
                  <a:pt x="168572" y="7304"/>
                  <a:pt x="168607" y="7349"/>
                  <a:pt x="168631" y="7398"/>
                </a:cubicBezTo>
                <a:cubicBezTo>
                  <a:pt x="168307" y="7813"/>
                  <a:pt x="168021" y="8260"/>
                  <a:pt x="167780" y="8731"/>
                </a:cubicBezTo>
                <a:cubicBezTo>
                  <a:pt x="167616" y="8427"/>
                  <a:pt x="167428" y="8131"/>
                  <a:pt x="167222" y="7852"/>
                </a:cubicBezTo>
                <a:cubicBezTo>
                  <a:pt x="167448" y="7548"/>
                  <a:pt x="167703" y="7269"/>
                  <a:pt x="167986" y="7018"/>
                </a:cubicBezTo>
                <a:lnTo>
                  <a:pt x="167986" y="7018"/>
                </a:lnTo>
                <a:cubicBezTo>
                  <a:pt x="167986" y="7018"/>
                  <a:pt x="167679" y="7168"/>
                  <a:pt x="167232" y="7545"/>
                </a:cubicBezTo>
                <a:cubicBezTo>
                  <a:pt x="167644" y="6348"/>
                  <a:pt x="167912" y="6034"/>
                  <a:pt x="167968" y="5972"/>
                </a:cubicBezTo>
                <a:lnTo>
                  <a:pt x="167968" y="5972"/>
                </a:lnTo>
                <a:cubicBezTo>
                  <a:pt x="167898" y="6045"/>
                  <a:pt x="167442" y="6512"/>
                  <a:pt x="166911" y="7468"/>
                </a:cubicBezTo>
                <a:cubicBezTo>
                  <a:pt x="166879" y="7427"/>
                  <a:pt x="166850" y="7399"/>
                  <a:pt x="166832" y="7380"/>
                </a:cubicBezTo>
                <a:lnTo>
                  <a:pt x="166832" y="7380"/>
                </a:lnTo>
                <a:cubicBezTo>
                  <a:pt x="166860" y="7411"/>
                  <a:pt x="166886" y="7445"/>
                  <a:pt x="166908" y="7482"/>
                </a:cubicBezTo>
                <a:cubicBezTo>
                  <a:pt x="166789" y="7691"/>
                  <a:pt x="166674" y="7928"/>
                  <a:pt x="166556" y="8187"/>
                </a:cubicBezTo>
                <a:cubicBezTo>
                  <a:pt x="166388" y="7915"/>
                  <a:pt x="166207" y="7649"/>
                  <a:pt x="166011" y="7398"/>
                </a:cubicBezTo>
                <a:cubicBezTo>
                  <a:pt x="166036" y="7349"/>
                  <a:pt x="166067" y="7304"/>
                  <a:pt x="166106" y="7266"/>
                </a:cubicBezTo>
                <a:cubicBezTo>
                  <a:pt x="166075" y="7255"/>
                  <a:pt x="166042" y="7249"/>
                  <a:pt x="166008" y="7249"/>
                </a:cubicBezTo>
                <a:cubicBezTo>
                  <a:pt x="165988" y="7249"/>
                  <a:pt x="165968" y="7251"/>
                  <a:pt x="165949" y="7255"/>
                </a:cubicBezTo>
                <a:cubicBezTo>
                  <a:pt x="165942" y="7063"/>
                  <a:pt x="165942" y="6948"/>
                  <a:pt x="165942" y="6948"/>
                </a:cubicBezTo>
                <a:cubicBezTo>
                  <a:pt x="165935" y="6955"/>
                  <a:pt x="165928" y="6966"/>
                  <a:pt x="165924" y="6976"/>
                </a:cubicBezTo>
                <a:cubicBezTo>
                  <a:pt x="165963" y="6111"/>
                  <a:pt x="165952" y="5291"/>
                  <a:pt x="165872" y="4629"/>
                </a:cubicBezTo>
                <a:cubicBezTo>
                  <a:pt x="166325" y="3569"/>
                  <a:pt x="166657" y="2986"/>
                  <a:pt x="166657" y="2986"/>
                </a:cubicBezTo>
                <a:lnTo>
                  <a:pt x="166657" y="2986"/>
                </a:lnTo>
                <a:cubicBezTo>
                  <a:pt x="166556" y="3080"/>
                  <a:pt x="166458" y="3181"/>
                  <a:pt x="166364" y="3286"/>
                </a:cubicBezTo>
                <a:lnTo>
                  <a:pt x="166524" y="2986"/>
                </a:lnTo>
                <a:lnTo>
                  <a:pt x="166524" y="2986"/>
                </a:lnTo>
                <a:cubicBezTo>
                  <a:pt x="166235" y="3272"/>
                  <a:pt x="165966" y="3582"/>
                  <a:pt x="165725" y="3914"/>
                </a:cubicBezTo>
                <a:cubicBezTo>
                  <a:pt x="165677" y="3715"/>
                  <a:pt x="165593" y="3527"/>
                  <a:pt x="165481" y="3356"/>
                </a:cubicBezTo>
                <a:cubicBezTo>
                  <a:pt x="165481" y="3356"/>
                  <a:pt x="165471" y="3732"/>
                  <a:pt x="165443" y="4318"/>
                </a:cubicBezTo>
                <a:cubicBezTo>
                  <a:pt x="164989" y="5009"/>
                  <a:pt x="164599" y="5741"/>
                  <a:pt x="164278" y="6505"/>
                </a:cubicBezTo>
                <a:lnTo>
                  <a:pt x="164187" y="6348"/>
                </a:lnTo>
                <a:cubicBezTo>
                  <a:pt x="164149" y="5567"/>
                  <a:pt x="164131" y="5026"/>
                  <a:pt x="164131" y="5026"/>
                </a:cubicBezTo>
                <a:cubicBezTo>
                  <a:pt x="163999" y="5208"/>
                  <a:pt x="163908" y="5476"/>
                  <a:pt x="163842" y="5801"/>
                </a:cubicBezTo>
                <a:cubicBezTo>
                  <a:pt x="163577" y="5403"/>
                  <a:pt x="163270" y="5030"/>
                  <a:pt x="162928" y="4692"/>
                </a:cubicBezTo>
                <a:lnTo>
                  <a:pt x="162928" y="4692"/>
                </a:lnTo>
                <a:cubicBezTo>
                  <a:pt x="162928" y="4692"/>
                  <a:pt x="163158" y="5100"/>
                  <a:pt x="163493" y="5850"/>
                </a:cubicBezTo>
                <a:lnTo>
                  <a:pt x="163465" y="5850"/>
                </a:lnTo>
                <a:cubicBezTo>
                  <a:pt x="163423" y="5731"/>
                  <a:pt x="163364" y="5616"/>
                  <a:pt x="163294" y="5511"/>
                </a:cubicBezTo>
                <a:cubicBezTo>
                  <a:pt x="163294" y="5511"/>
                  <a:pt x="163291" y="5640"/>
                  <a:pt x="163280" y="5864"/>
                </a:cubicBezTo>
                <a:cubicBezTo>
                  <a:pt x="163277" y="6024"/>
                  <a:pt x="163266" y="6233"/>
                  <a:pt x="163256" y="6477"/>
                </a:cubicBezTo>
                <a:cubicBezTo>
                  <a:pt x="163134" y="6404"/>
                  <a:pt x="163064" y="6369"/>
                  <a:pt x="163064" y="6369"/>
                </a:cubicBezTo>
                <a:lnTo>
                  <a:pt x="163064" y="6369"/>
                </a:lnTo>
                <a:cubicBezTo>
                  <a:pt x="163127" y="6425"/>
                  <a:pt x="163190" y="6488"/>
                  <a:pt x="163249" y="6547"/>
                </a:cubicBezTo>
                <a:cubicBezTo>
                  <a:pt x="163221" y="7255"/>
                  <a:pt x="163162" y="8225"/>
                  <a:pt x="163088" y="9177"/>
                </a:cubicBezTo>
                <a:cubicBezTo>
                  <a:pt x="162942" y="8877"/>
                  <a:pt x="162795" y="8609"/>
                  <a:pt x="162663" y="8389"/>
                </a:cubicBezTo>
                <a:cubicBezTo>
                  <a:pt x="162638" y="7894"/>
                  <a:pt x="162628" y="7573"/>
                  <a:pt x="162628" y="7573"/>
                </a:cubicBezTo>
                <a:cubicBezTo>
                  <a:pt x="162537" y="7712"/>
                  <a:pt x="162471" y="7869"/>
                  <a:pt x="162429" y="8030"/>
                </a:cubicBezTo>
                <a:cubicBezTo>
                  <a:pt x="162275" y="7801"/>
                  <a:pt x="162105" y="7582"/>
                  <a:pt x="161914" y="7379"/>
                </a:cubicBezTo>
                <a:lnTo>
                  <a:pt x="161914" y="7379"/>
                </a:lnTo>
                <a:cubicBezTo>
                  <a:pt x="161972" y="7444"/>
                  <a:pt x="162131" y="7659"/>
                  <a:pt x="162377" y="8274"/>
                </a:cubicBezTo>
                <a:cubicBezTo>
                  <a:pt x="162352" y="8417"/>
                  <a:pt x="162331" y="8556"/>
                  <a:pt x="162321" y="8703"/>
                </a:cubicBezTo>
                <a:lnTo>
                  <a:pt x="162161" y="8581"/>
                </a:lnTo>
                <a:cubicBezTo>
                  <a:pt x="162042" y="8197"/>
                  <a:pt x="161899" y="7894"/>
                  <a:pt x="161725" y="7751"/>
                </a:cubicBezTo>
                <a:cubicBezTo>
                  <a:pt x="161847" y="4071"/>
                  <a:pt x="162530" y="3492"/>
                  <a:pt x="162530" y="3492"/>
                </a:cubicBezTo>
                <a:cubicBezTo>
                  <a:pt x="162485" y="3477"/>
                  <a:pt x="162438" y="3470"/>
                  <a:pt x="162390" y="3470"/>
                </a:cubicBezTo>
                <a:cubicBezTo>
                  <a:pt x="162360" y="3470"/>
                  <a:pt x="162330" y="3472"/>
                  <a:pt x="162300" y="3478"/>
                </a:cubicBezTo>
                <a:cubicBezTo>
                  <a:pt x="162275" y="3473"/>
                  <a:pt x="162250" y="3471"/>
                  <a:pt x="162226" y="3471"/>
                </a:cubicBezTo>
                <a:cubicBezTo>
                  <a:pt x="161524" y="3471"/>
                  <a:pt x="161109" y="5226"/>
                  <a:pt x="160873" y="6847"/>
                </a:cubicBezTo>
                <a:cubicBezTo>
                  <a:pt x="160689" y="6544"/>
                  <a:pt x="160483" y="6251"/>
                  <a:pt x="160260" y="5972"/>
                </a:cubicBezTo>
                <a:cubicBezTo>
                  <a:pt x="160036" y="3408"/>
                  <a:pt x="159942" y="551"/>
                  <a:pt x="159942" y="551"/>
                </a:cubicBezTo>
                <a:cubicBezTo>
                  <a:pt x="159883" y="638"/>
                  <a:pt x="159831" y="733"/>
                  <a:pt x="159789" y="830"/>
                </a:cubicBezTo>
                <a:cubicBezTo>
                  <a:pt x="159785" y="652"/>
                  <a:pt x="159778" y="551"/>
                  <a:pt x="159778" y="551"/>
                </a:cubicBezTo>
                <a:cubicBezTo>
                  <a:pt x="159060" y="1573"/>
                  <a:pt x="159164" y="4524"/>
                  <a:pt x="159443" y="7179"/>
                </a:cubicBezTo>
                <a:cubicBezTo>
                  <a:pt x="159440" y="7179"/>
                  <a:pt x="159440" y="7186"/>
                  <a:pt x="159440" y="7189"/>
                </a:cubicBezTo>
                <a:cubicBezTo>
                  <a:pt x="159213" y="6868"/>
                  <a:pt x="158965" y="6561"/>
                  <a:pt x="158704" y="6268"/>
                </a:cubicBezTo>
                <a:cubicBezTo>
                  <a:pt x="158456" y="5724"/>
                  <a:pt x="158170" y="5197"/>
                  <a:pt x="157849" y="4695"/>
                </a:cubicBezTo>
                <a:cubicBezTo>
                  <a:pt x="157780" y="4423"/>
                  <a:pt x="157692" y="4203"/>
                  <a:pt x="157577" y="4036"/>
                </a:cubicBezTo>
                <a:cubicBezTo>
                  <a:pt x="157577" y="4036"/>
                  <a:pt x="157574" y="4126"/>
                  <a:pt x="157570" y="4290"/>
                </a:cubicBezTo>
                <a:cubicBezTo>
                  <a:pt x="157405" y="4060"/>
                  <a:pt x="157224" y="3840"/>
                  <a:pt x="157028" y="3637"/>
                </a:cubicBezTo>
                <a:lnTo>
                  <a:pt x="157028" y="3637"/>
                </a:lnTo>
                <a:cubicBezTo>
                  <a:pt x="157082" y="3695"/>
                  <a:pt x="157221" y="3873"/>
                  <a:pt x="157434" y="4329"/>
                </a:cubicBezTo>
                <a:cubicBezTo>
                  <a:pt x="157262" y="4081"/>
                  <a:pt x="157069" y="3850"/>
                  <a:pt x="156863" y="3636"/>
                </a:cubicBezTo>
                <a:lnTo>
                  <a:pt x="156863" y="3636"/>
                </a:lnTo>
                <a:cubicBezTo>
                  <a:pt x="156934" y="3711"/>
                  <a:pt x="157170" y="4019"/>
                  <a:pt x="157539" y="4971"/>
                </a:cubicBezTo>
                <a:cubicBezTo>
                  <a:pt x="157535" y="5044"/>
                  <a:pt x="157535" y="5117"/>
                  <a:pt x="157528" y="5190"/>
                </a:cubicBezTo>
                <a:cubicBezTo>
                  <a:pt x="157361" y="5068"/>
                  <a:pt x="157187" y="4953"/>
                  <a:pt x="157002" y="4855"/>
                </a:cubicBezTo>
                <a:lnTo>
                  <a:pt x="157002" y="4855"/>
                </a:lnTo>
                <a:cubicBezTo>
                  <a:pt x="157082" y="4925"/>
                  <a:pt x="157155" y="4998"/>
                  <a:pt x="157228" y="5075"/>
                </a:cubicBezTo>
                <a:cubicBezTo>
                  <a:pt x="157117" y="4992"/>
                  <a:pt x="156995" y="4918"/>
                  <a:pt x="156873" y="4855"/>
                </a:cubicBezTo>
                <a:lnTo>
                  <a:pt x="156873" y="4855"/>
                </a:lnTo>
                <a:cubicBezTo>
                  <a:pt x="157103" y="5061"/>
                  <a:pt x="157316" y="5281"/>
                  <a:pt x="157511" y="5518"/>
                </a:cubicBezTo>
                <a:cubicBezTo>
                  <a:pt x="157473" y="6331"/>
                  <a:pt x="157413" y="7370"/>
                  <a:pt x="157326" y="8364"/>
                </a:cubicBezTo>
                <a:cubicBezTo>
                  <a:pt x="157159" y="8567"/>
                  <a:pt x="157005" y="8776"/>
                  <a:pt x="156862" y="8999"/>
                </a:cubicBezTo>
                <a:cubicBezTo>
                  <a:pt x="156761" y="8825"/>
                  <a:pt x="156670" y="8671"/>
                  <a:pt x="156583" y="8535"/>
                </a:cubicBezTo>
                <a:cubicBezTo>
                  <a:pt x="156510" y="8096"/>
                  <a:pt x="156398" y="7660"/>
                  <a:pt x="156255" y="7238"/>
                </a:cubicBezTo>
                <a:cubicBezTo>
                  <a:pt x="156520" y="6858"/>
                  <a:pt x="156827" y="6516"/>
                  <a:pt x="157169" y="6209"/>
                </a:cubicBezTo>
                <a:lnTo>
                  <a:pt x="157169" y="6209"/>
                </a:lnTo>
                <a:cubicBezTo>
                  <a:pt x="157169" y="6209"/>
                  <a:pt x="156743" y="6418"/>
                  <a:pt x="156147" y="6966"/>
                </a:cubicBezTo>
                <a:cubicBezTo>
                  <a:pt x="156140" y="6955"/>
                  <a:pt x="156133" y="6945"/>
                  <a:pt x="156130" y="6934"/>
                </a:cubicBezTo>
                <a:cubicBezTo>
                  <a:pt x="156604" y="5532"/>
                  <a:pt x="156911" y="5162"/>
                  <a:pt x="156977" y="5096"/>
                </a:cubicBezTo>
                <a:lnTo>
                  <a:pt x="156977" y="5096"/>
                </a:lnTo>
                <a:cubicBezTo>
                  <a:pt x="156897" y="5169"/>
                  <a:pt x="156444" y="5640"/>
                  <a:pt x="155906" y="6586"/>
                </a:cubicBezTo>
                <a:lnTo>
                  <a:pt x="155868" y="6547"/>
                </a:lnTo>
                <a:cubicBezTo>
                  <a:pt x="155865" y="6404"/>
                  <a:pt x="155865" y="6320"/>
                  <a:pt x="155865" y="6320"/>
                </a:cubicBezTo>
                <a:cubicBezTo>
                  <a:pt x="155830" y="6366"/>
                  <a:pt x="155802" y="6418"/>
                  <a:pt x="155777" y="6470"/>
                </a:cubicBezTo>
                <a:cubicBezTo>
                  <a:pt x="155719" y="6433"/>
                  <a:pt x="155653" y="6414"/>
                  <a:pt x="155587" y="6414"/>
                </a:cubicBezTo>
                <a:cubicBezTo>
                  <a:pt x="155547" y="6414"/>
                  <a:pt x="155506" y="6421"/>
                  <a:pt x="155467" y="6436"/>
                </a:cubicBezTo>
                <a:cubicBezTo>
                  <a:pt x="155467" y="6436"/>
                  <a:pt x="155554" y="6505"/>
                  <a:pt x="155662" y="6770"/>
                </a:cubicBezTo>
                <a:cubicBezTo>
                  <a:pt x="155617" y="6927"/>
                  <a:pt x="155582" y="7091"/>
                  <a:pt x="155558" y="7255"/>
                </a:cubicBezTo>
                <a:cubicBezTo>
                  <a:pt x="155460" y="7465"/>
                  <a:pt x="155362" y="7684"/>
                  <a:pt x="155261" y="7921"/>
                </a:cubicBezTo>
                <a:cubicBezTo>
                  <a:pt x="155163" y="8155"/>
                  <a:pt x="154996" y="8270"/>
                  <a:pt x="154860" y="8466"/>
                </a:cubicBezTo>
                <a:cubicBezTo>
                  <a:pt x="154853" y="8221"/>
                  <a:pt x="154843" y="8075"/>
                  <a:pt x="154843" y="8075"/>
                </a:cubicBezTo>
                <a:cubicBezTo>
                  <a:pt x="154787" y="8159"/>
                  <a:pt x="154741" y="8249"/>
                  <a:pt x="154710" y="8344"/>
                </a:cubicBezTo>
                <a:lnTo>
                  <a:pt x="154626" y="8354"/>
                </a:lnTo>
                <a:cubicBezTo>
                  <a:pt x="154801" y="6690"/>
                  <a:pt x="154902" y="4894"/>
                  <a:pt x="154734" y="3631"/>
                </a:cubicBezTo>
                <a:cubicBezTo>
                  <a:pt x="155216" y="2522"/>
                  <a:pt x="155558" y="1908"/>
                  <a:pt x="155558" y="1908"/>
                </a:cubicBezTo>
                <a:lnTo>
                  <a:pt x="155558" y="1908"/>
                </a:lnTo>
                <a:cubicBezTo>
                  <a:pt x="155216" y="2250"/>
                  <a:pt x="154902" y="2620"/>
                  <a:pt x="154616" y="3017"/>
                </a:cubicBezTo>
                <a:cubicBezTo>
                  <a:pt x="154543" y="2724"/>
                  <a:pt x="154448" y="2484"/>
                  <a:pt x="154326" y="2306"/>
                </a:cubicBezTo>
                <a:cubicBezTo>
                  <a:pt x="154326" y="2306"/>
                  <a:pt x="154309" y="2791"/>
                  <a:pt x="154274" y="3530"/>
                </a:cubicBezTo>
                <a:cubicBezTo>
                  <a:pt x="153768" y="4329"/>
                  <a:pt x="153325" y="5232"/>
                  <a:pt x="152952" y="6167"/>
                </a:cubicBezTo>
                <a:cubicBezTo>
                  <a:pt x="152792" y="5626"/>
                  <a:pt x="152589" y="5204"/>
                  <a:pt x="152345" y="5033"/>
                </a:cubicBezTo>
                <a:cubicBezTo>
                  <a:pt x="152300" y="4880"/>
                  <a:pt x="152230" y="4730"/>
                  <a:pt x="152139" y="4594"/>
                </a:cubicBezTo>
                <a:cubicBezTo>
                  <a:pt x="152139" y="4594"/>
                  <a:pt x="152136" y="4730"/>
                  <a:pt x="152129" y="4957"/>
                </a:cubicBezTo>
                <a:cubicBezTo>
                  <a:pt x="152115" y="4955"/>
                  <a:pt x="152102" y="4954"/>
                  <a:pt x="152088" y="4954"/>
                </a:cubicBezTo>
                <a:cubicBezTo>
                  <a:pt x="152050" y="4954"/>
                  <a:pt x="152012" y="4961"/>
                  <a:pt x="151975" y="4974"/>
                </a:cubicBezTo>
                <a:cubicBezTo>
                  <a:pt x="151975" y="4974"/>
                  <a:pt x="152035" y="5023"/>
                  <a:pt x="152118" y="5187"/>
                </a:cubicBezTo>
                <a:cubicBezTo>
                  <a:pt x="152094" y="5808"/>
                  <a:pt x="152042" y="6844"/>
                  <a:pt x="151965" y="7925"/>
                </a:cubicBezTo>
                <a:cubicBezTo>
                  <a:pt x="151843" y="8099"/>
                  <a:pt x="151724" y="8284"/>
                  <a:pt x="151616" y="8469"/>
                </a:cubicBezTo>
                <a:lnTo>
                  <a:pt x="151543" y="8521"/>
                </a:lnTo>
                <a:cubicBezTo>
                  <a:pt x="151525" y="8232"/>
                  <a:pt x="151511" y="7956"/>
                  <a:pt x="151501" y="7716"/>
                </a:cubicBezTo>
                <a:cubicBezTo>
                  <a:pt x="151560" y="7590"/>
                  <a:pt x="151637" y="7475"/>
                  <a:pt x="151728" y="7367"/>
                </a:cubicBezTo>
                <a:lnTo>
                  <a:pt x="151728" y="7367"/>
                </a:lnTo>
                <a:cubicBezTo>
                  <a:pt x="151700" y="7395"/>
                  <a:pt x="151616" y="7475"/>
                  <a:pt x="151494" y="7625"/>
                </a:cubicBezTo>
                <a:cubicBezTo>
                  <a:pt x="151473" y="7123"/>
                  <a:pt x="151466" y="6795"/>
                  <a:pt x="151466" y="6795"/>
                </a:cubicBezTo>
                <a:cubicBezTo>
                  <a:pt x="151424" y="6854"/>
                  <a:pt x="151389" y="6917"/>
                  <a:pt x="151361" y="6983"/>
                </a:cubicBezTo>
                <a:cubicBezTo>
                  <a:pt x="151334" y="6115"/>
                  <a:pt x="151215" y="5396"/>
                  <a:pt x="150960" y="5026"/>
                </a:cubicBezTo>
                <a:cubicBezTo>
                  <a:pt x="150960" y="5026"/>
                  <a:pt x="150919" y="6195"/>
                  <a:pt x="150831" y="7590"/>
                </a:cubicBezTo>
                <a:cubicBezTo>
                  <a:pt x="150779" y="7444"/>
                  <a:pt x="150713" y="7301"/>
                  <a:pt x="150629" y="7172"/>
                </a:cubicBezTo>
                <a:cubicBezTo>
                  <a:pt x="150615" y="6422"/>
                  <a:pt x="150542" y="5773"/>
                  <a:pt x="150374" y="5337"/>
                </a:cubicBezTo>
                <a:cubicBezTo>
                  <a:pt x="150577" y="4918"/>
                  <a:pt x="150702" y="4692"/>
                  <a:pt x="150702" y="4692"/>
                </a:cubicBezTo>
                <a:lnTo>
                  <a:pt x="150702" y="4692"/>
                </a:lnTo>
                <a:cubicBezTo>
                  <a:pt x="150556" y="4831"/>
                  <a:pt x="150416" y="4985"/>
                  <a:pt x="150287" y="5145"/>
                </a:cubicBezTo>
                <a:cubicBezTo>
                  <a:pt x="150270" y="5103"/>
                  <a:pt x="150245" y="5061"/>
                  <a:pt x="150217" y="5026"/>
                </a:cubicBezTo>
                <a:cubicBezTo>
                  <a:pt x="150217" y="5026"/>
                  <a:pt x="150214" y="5100"/>
                  <a:pt x="150210" y="5232"/>
                </a:cubicBezTo>
                <a:cubicBezTo>
                  <a:pt x="150064" y="5414"/>
                  <a:pt x="149921" y="5602"/>
                  <a:pt x="149785" y="5801"/>
                </a:cubicBezTo>
                <a:cubicBezTo>
                  <a:pt x="149774" y="5748"/>
                  <a:pt x="149764" y="5696"/>
                  <a:pt x="149750" y="5644"/>
                </a:cubicBezTo>
                <a:cubicBezTo>
                  <a:pt x="150413" y="4256"/>
                  <a:pt x="151205" y="3052"/>
                  <a:pt x="152153" y="2222"/>
                </a:cubicBezTo>
                <a:lnTo>
                  <a:pt x="152153" y="2222"/>
                </a:lnTo>
                <a:cubicBezTo>
                  <a:pt x="152153" y="2222"/>
                  <a:pt x="150632" y="2958"/>
                  <a:pt x="149077" y="5267"/>
                </a:cubicBezTo>
                <a:cubicBezTo>
                  <a:pt x="148874" y="4998"/>
                  <a:pt x="148655" y="4744"/>
                  <a:pt x="148414" y="4510"/>
                </a:cubicBezTo>
                <a:lnTo>
                  <a:pt x="148414" y="4510"/>
                </a:lnTo>
                <a:cubicBezTo>
                  <a:pt x="148414" y="4510"/>
                  <a:pt x="148613" y="4866"/>
                  <a:pt x="148909" y="5511"/>
                </a:cubicBezTo>
                <a:cubicBezTo>
                  <a:pt x="148637" y="5930"/>
                  <a:pt x="148390" y="6366"/>
                  <a:pt x="148159" y="6812"/>
                </a:cubicBezTo>
                <a:cubicBezTo>
                  <a:pt x="147950" y="6491"/>
                  <a:pt x="147737" y="6202"/>
                  <a:pt x="147532" y="5940"/>
                </a:cubicBezTo>
                <a:cubicBezTo>
                  <a:pt x="148257" y="4005"/>
                  <a:pt x="148885" y="2895"/>
                  <a:pt x="148885" y="2895"/>
                </a:cubicBezTo>
                <a:lnTo>
                  <a:pt x="148885" y="2895"/>
                </a:lnTo>
                <a:cubicBezTo>
                  <a:pt x="148194" y="3565"/>
                  <a:pt x="147601" y="4447"/>
                  <a:pt x="147096" y="5428"/>
                </a:cubicBezTo>
                <a:cubicBezTo>
                  <a:pt x="146084" y="4301"/>
                  <a:pt x="145275" y="3907"/>
                  <a:pt x="145275" y="3907"/>
                </a:cubicBezTo>
                <a:lnTo>
                  <a:pt x="145275" y="3907"/>
                </a:lnTo>
                <a:cubicBezTo>
                  <a:pt x="145784" y="4353"/>
                  <a:pt x="146244" y="4922"/>
                  <a:pt x="146663" y="5574"/>
                </a:cubicBezTo>
                <a:cubicBezTo>
                  <a:pt x="146415" y="5710"/>
                  <a:pt x="146220" y="6104"/>
                  <a:pt x="146060" y="6617"/>
                </a:cubicBezTo>
                <a:cubicBezTo>
                  <a:pt x="146011" y="6669"/>
                  <a:pt x="145948" y="6739"/>
                  <a:pt x="145875" y="6830"/>
                </a:cubicBezTo>
                <a:cubicBezTo>
                  <a:pt x="145822" y="6216"/>
                  <a:pt x="145711" y="5714"/>
                  <a:pt x="145505" y="5428"/>
                </a:cubicBezTo>
                <a:cubicBezTo>
                  <a:pt x="145505" y="5428"/>
                  <a:pt x="145474" y="6331"/>
                  <a:pt x="145407" y="7485"/>
                </a:cubicBezTo>
                <a:cubicBezTo>
                  <a:pt x="145355" y="7569"/>
                  <a:pt x="145303" y="7649"/>
                  <a:pt x="145250" y="7744"/>
                </a:cubicBezTo>
                <a:cubicBezTo>
                  <a:pt x="145160" y="7608"/>
                  <a:pt x="145066" y="7482"/>
                  <a:pt x="144964" y="7360"/>
                </a:cubicBezTo>
                <a:cubicBezTo>
                  <a:pt x="144849" y="5937"/>
                  <a:pt x="144776" y="4468"/>
                  <a:pt x="144741" y="3649"/>
                </a:cubicBezTo>
                <a:cubicBezTo>
                  <a:pt x="144839" y="3460"/>
                  <a:pt x="144902" y="3404"/>
                  <a:pt x="144902" y="3404"/>
                </a:cubicBezTo>
                <a:cubicBezTo>
                  <a:pt x="144863" y="3392"/>
                  <a:pt x="144820" y="3384"/>
                  <a:pt x="144778" y="3384"/>
                </a:cubicBezTo>
                <a:cubicBezTo>
                  <a:pt x="144763" y="3384"/>
                  <a:pt x="144749" y="3385"/>
                  <a:pt x="144734" y="3387"/>
                </a:cubicBezTo>
                <a:cubicBezTo>
                  <a:pt x="144720" y="3132"/>
                  <a:pt x="144717" y="2986"/>
                  <a:pt x="144717" y="2986"/>
                </a:cubicBezTo>
                <a:cubicBezTo>
                  <a:pt x="144619" y="3136"/>
                  <a:pt x="144542" y="3303"/>
                  <a:pt x="144490" y="3474"/>
                </a:cubicBezTo>
                <a:cubicBezTo>
                  <a:pt x="144270" y="3631"/>
                  <a:pt x="144089" y="3963"/>
                  <a:pt x="143932" y="4402"/>
                </a:cubicBezTo>
                <a:cubicBezTo>
                  <a:pt x="143887" y="4273"/>
                  <a:pt x="143824" y="4151"/>
                  <a:pt x="143747" y="4036"/>
                </a:cubicBezTo>
                <a:cubicBezTo>
                  <a:pt x="143747" y="4036"/>
                  <a:pt x="143733" y="4381"/>
                  <a:pt x="143712" y="4922"/>
                </a:cubicBezTo>
                <a:cubicBezTo>
                  <a:pt x="143328" y="3942"/>
                  <a:pt x="142885" y="2989"/>
                  <a:pt x="142373" y="2135"/>
                </a:cubicBezTo>
                <a:cubicBezTo>
                  <a:pt x="142320" y="1134"/>
                  <a:pt x="142299" y="447"/>
                  <a:pt x="142299" y="447"/>
                </a:cubicBezTo>
                <a:cubicBezTo>
                  <a:pt x="142136" y="684"/>
                  <a:pt x="142013" y="1022"/>
                  <a:pt x="141930" y="1437"/>
                </a:cubicBezTo>
                <a:cubicBezTo>
                  <a:pt x="141581" y="921"/>
                  <a:pt x="141187" y="443"/>
                  <a:pt x="140744" y="7"/>
                </a:cubicBezTo>
                <a:lnTo>
                  <a:pt x="140744" y="7"/>
                </a:lnTo>
                <a:cubicBezTo>
                  <a:pt x="140744" y="7"/>
                  <a:pt x="141197" y="813"/>
                  <a:pt x="141808" y="2257"/>
                </a:cubicBezTo>
                <a:cubicBezTo>
                  <a:pt x="141693" y="3443"/>
                  <a:pt x="141762" y="4964"/>
                  <a:pt x="141898" y="6446"/>
                </a:cubicBezTo>
                <a:cubicBezTo>
                  <a:pt x="141853" y="6426"/>
                  <a:pt x="141803" y="6416"/>
                  <a:pt x="141753" y="6416"/>
                </a:cubicBezTo>
                <a:cubicBezTo>
                  <a:pt x="141714" y="6416"/>
                  <a:pt x="141675" y="6422"/>
                  <a:pt x="141637" y="6436"/>
                </a:cubicBezTo>
                <a:cubicBezTo>
                  <a:pt x="141637" y="6436"/>
                  <a:pt x="141804" y="6575"/>
                  <a:pt x="141968" y="7189"/>
                </a:cubicBezTo>
                <a:cubicBezTo>
                  <a:pt x="141989" y="7367"/>
                  <a:pt x="142006" y="7545"/>
                  <a:pt x="142031" y="7726"/>
                </a:cubicBezTo>
                <a:cubicBezTo>
                  <a:pt x="141787" y="7329"/>
                  <a:pt x="141515" y="6948"/>
                  <a:pt x="141222" y="6586"/>
                </a:cubicBezTo>
                <a:cubicBezTo>
                  <a:pt x="141148" y="6408"/>
                  <a:pt x="141075" y="6244"/>
                  <a:pt x="140995" y="6080"/>
                </a:cubicBezTo>
                <a:cubicBezTo>
                  <a:pt x="141389" y="5187"/>
                  <a:pt x="141668" y="4692"/>
                  <a:pt x="141668" y="4692"/>
                </a:cubicBezTo>
                <a:lnTo>
                  <a:pt x="141668" y="4692"/>
                </a:lnTo>
                <a:cubicBezTo>
                  <a:pt x="141354" y="5002"/>
                  <a:pt x="141068" y="5340"/>
                  <a:pt x="140817" y="5707"/>
                </a:cubicBezTo>
                <a:cubicBezTo>
                  <a:pt x="140751" y="5574"/>
                  <a:pt x="140681" y="5445"/>
                  <a:pt x="140618" y="5326"/>
                </a:cubicBezTo>
                <a:cubicBezTo>
                  <a:pt x="140580" y="5222"/>
                  <a:pt x="140528" y="5121"/>
                  <a:pt x="140465" y="5026"/>
                </a:cubicBezTo>
                <a:lnTo>
                  <a:pt x="140465" y="5051"/>
                </a:lnTo>
                <a:cubicBezTo>
                  <a:pt x="139903" y="4099"/>
                  <a:pt x="139439" y="3617"/>
                  <a:pt x="139363" y="3540"/>
                </a:cubicBezTo>
                <a:lnTo>
                  <a:pt x="139363" y="3540"/>
                </a:lnTo>
                <a:cubicBezTo>
                  <a:pt x="139432" y="3614"/>
                  <a:pt x="139771" y="4029"/>
                  <a:pt x="140308" y="5609"/>
                </a:cubicBezTo>
                <a:cubicBezTo>
                  <a:pt x="139645" y="5006"/>
                  <a:pt x="139178" y="4779"/>
                  <a:pt x="139178" y="4779"/>
                </a:cubicBezTo>
                <a:lnTo>
                  <a:pt x="139178" y="4779"/>
                </a:lnTo>
                <a:cubicBezTo>
                  <a:pt x="139586" y="5138"/>
                  <a:pt x="139945" y="5550"/>
                  <a:pt x="140252" y="6000"/>
                </a:cubicBezTo>
                <a:cubicBezTo>
                  <a:pt x="140133" y="6122"/>
                  <a:pt x="139753" y="6544"/>
                  <a:pt x="139303" y="7329"/>
                </a:cubicBezTo>
                <a:lnTo>
                  <a:pt x="139275" y="7280"/>
                </a:lnTo>
                <a:cubicBezTo>
                  <a:pt x="139247" y="6704"/>
                  <a:pt x="139233" y="6320"/>
                  <a:pt x="139233" y="6320"/>
                </a:cubicBezTo>
                <a:cubicBezTo>
                  <a:pt x="139125" y="6491"/>
                  <a:pt x="139049" y="6680"/>
                  <a:pt x="139003" y="6879"/>
                </a:cubicBezTo>
                <a:cubicBezTo>
                  <a:pt x="138787" y="6572"/>
                  <a:pt x="138543" y="6286"/>
                  <a:pt x="138274" y="6020"/>
                </a:cubicBezTo>
                <a:lnTo>
                  <a:pt x="138274" y="6020"/>
                </a:lnTo>
                <a:cubicBezTo>
                  <a:pt x="138274" y="6021"/>
                  <a:pt x="138546" y="6498"/>
                  <a:pt x="138916" y="7360"/>
                </a:cubicBezTo>
                <a:cubicBezTo>
                  <a:pt x="138916" y="7381"/>
                  <a:pt x="138913" y="7398"/>
                  <a:pt x="138913" y="7416"/>
                </a:cubicBezTo>
                <a:cubicBezTo>
                  <a:pt x="138817" y="7309"/>
                  <a:pt x="138713" y="7247"/>
                  <a:pt x="138599" y="7247"/>
                </a:cubicBezTo>
                <a:cubicBezTo>
                  <a:pt x="138564" y="7247"/>
                  <a:pt x="138528" y="7253"/>
                  <a:pt x="138490" y="7266"/>
                </a:cubicBezTo>
                <a:cubicBezTo>
                  <a:pt x="138490" y="7266"/>
                  <a:pt x="138686" y="7433"/>
                  <a:pt x="138857" y="8197"/>
                </a:cubicBezTo>
                <a:cubicBezTo>
                  <a:pt x="138850" y="8204"/>
                  <a:pt x="138850" y="8211"/>
                  <a:pt x="138846" y="8221"/>
                </a:cubicBezTo>
                <a:cubicBezTo>
                  <a:pt x="138738" y="8340"/>
                  <a:pt x="138630" y="8466"/>
                  <a:pt x="138518" y="8605"/>
                </a:cubicBezTo>
                <a:cubicBezTo>
                  <a:pt x="138494" y="7942"/>
                  <a:pt x="138410" y="7388"/>
                  <a:pt x="138229" y="7053"/>
                </a:cubicBezTo>
                <a:cubicBezTo>
                  <a:pt x="138271" y="6160"/>
                  <a:pt x="138267" y="5312"/>
                  <a:pt x="138177" y="4629"/>
                </a:cubicBezTo>
                <a:cubicBezTo>
                  <a:pt x="138633" y="3569"/>
                  <a:pt x="138965" y="2986"/>
                  <a:pt x="138965" y="2986"/>
                </a:cubicBezTo>
                <a:lnTo>
                  <a:pt x="138965" y="2986"/>
                </a:lnTo>
                <a:cubicBezTo>
                  <a:pt x="138637" y="3310"/>
                  <a:pt x="138337" y="3663"/>
                  <a:pt x="138072" y="4039"/>
                </a:cubicBezTo>
                <a:cubicBezTo>
                  <a:pt x="138002" y="3757"/>
                  <a:pt x="137908" y="3527"/>
                  <a:pt x="137786" y="3356"/>
                </a:cubicBezTo>
                <a:cubicBezTo>
                  <a:pt x="137786" y="3356"/>
                  <a:pt x="137775" y="3823"/>
                  <a:pt x="137741" y="4528"/>
                </a:cubicBezTo>
                <a:cubicBezTo>
                  <a:pt x="137284" y="5271"/>
                  <a:pt x="136889" y="6048"/>
                  <a:pt x="136565" y="6858"/>
                </a:cubicBezTo>
                <a:lnTo>
                  <a:pt x="136485" y="6924"/>
                </a:lnTo>
                <a:cubicBezTo>
                  <a:pt x="136300" y="6334"/>
                  <a:pt x="136070" y="5902"/>
                  <a:pt x="135773" y="5846"/>
                </a:cubicBezTo>
                <a:cubicBezTo>
                  <a:pt x="135731" y="5724"/>
                  <a:pt x="135676" y="5609"/>
                  <a:pt x="135602" y="5504"/>
                </a:cubicBezTo>
                <a:cubicBezTo>
                  <a:pt x="135602" y="5504"/>
                  <a:pt x="135599" y="5637"/>
                  <a:pt x="135588" y="5860"/>
                </a:cubicBezTo>
                <a:cubicBezTo>
                  <a:pt x="135581" y="6111"/>
                  <a:pt x="135564" y="6481"/>
                  <a:pt x="135543" y="6924"/>
                </a:cubicBezTo>
                <a:lnTo>
                  <a:pt x="135494" y="6875"/>
                </a:lnTo>
                <a:lnTo>
                  <a:pt x="135494" y="6875"/>
                </a:lnTo>
                <a:cubicBezTo>
                  <a:pt x="135512" y="6899"/>
                  <a:pt x="135526" y="6927"/>
                  <a:pt x="135536" y="6952"/>
                </a:cubicBezTo>
                <a:cubicBezTo>
                  <a:pt x="135526" y="7259"/>
                  <a:pt x="135501" y="7594"/>
                  <a:pt x="135480" y="7946"/>
                </a:cubicBezTo>
                <a:cubicBezTo>
                  <a:pt x="135372" y="8078"/>
                  <a:pt x="135264" y="8225"/>
                  <a:pt x="135149" y="8378"/>
                </a:cubicBezTo>
                <a:lnTo>
                  <a:pt x="134957" y="8127"/>
                </a:lnTo>
                <a:cubicBezTo>
                  <a:pt x="134943" y="7782"/>
                  <a:pt x="134936" y="7569"/>
                  <a:pt x="134936" y="7569"/>
                </a:cubicBezTo>
                <a:cubicBezTo>
                  <a:pt x="134866" y="7670"/>
                  <a:pt x="134814" y="7785"/>
                  <a:pt x="134779" y="7904"/>
                </a:cubicBezTo>
                <a:cubicBezTo>
                  <a:pt x="134671" y="7771"/>
                  <a:pt x="134566" y="7656"/>
                  <a:pt x="134465" y="7541"/>
                </a:cubicBezTo>
                <a:cubicBezTo>
                  <a:pt x="134671" y="7109"/>
                  <a:pt x="134800" y="6875"/>
                  <a:pt x="134800" y="6875"/>
                </a:cubicBezTo>
                <a:lnTo>
                  <a:pt x="134800" y="6875"/>
                </a:lnTo>
                <a:cubicBezTo>
                  <a:pt x="134633" y="7039"/>
                  <a:pt x="134472" y="7217"/>
                  <a:pt x="134326" y="7402"/>
                </a:cubicBezTo>
                <a:cubicBezTo>
                  <a:pt x="134235" y="7308"/>
                  <a:pt x="134148" y="7220"/>
                  <a:pt x="134061" y="7140"/>
                </a:cubicBezTo>
                <a:cubicBezTo>
                  <a:pt x="134228" y="3997"/>
                  <a:pt x="134838" y="3488"/>
                  <a:pt x="134838" y="3488"/>
                </a:cubicBezTo>
                <a:cubicBezTo>
                  <a:pt x="134788" y="3471"/>
                  <a:pt x="134740" y="3463"/>
                  <a:pt x="134692" y="3463"/>
                </a:cubicBezTo>
                <a:cubicBezTo>
                  <a:pt x="134030" y="3463"/>
                  <a:pt x="133625" y="5046"/>
                  <a:pt x="133384" y="6586"/>
                </a:cubicBezTo>
                <a:cubicBezTo>
                  <a:pt x="133269" y="6502"/>
                  <a:pt x="133147" y="6429"/>
                  <a:pt x="133018" y="6366"/>
                </a:cubicBezTo>
                <a:lnTo>
                  <a:pt x="133018" y="6366"/>
                </a:lnTo>
                <a:cubicBezTo>
                  <a:pt x="133140" y="6470"/>
                  <a:pt x="133251" y="6582"/>
                  <a:pt x="133367" y="6701"/>
                </a:cubicBezTo>
                <a:lnTo>
                  <a:pt x="133314" y="7063"/>
                </a:lnTo>
                <a:cubicBezTo>
                  <a:pt x="133094" y="6680"/>
                  <a:pt x="132843" y="6313"/>
                  <a:pt x="132568" y="5968"/>
                </a:cubicBezTo>
                <a:cubicBezTo>
                  <a:pt x="132533" y="5557"/>
                  <a:pt x="132498" y="5145"/>
                  <a:pt x="132474" y="4733"/>
                </a:cubicBezTo>
                <a:lnTo>
                  <a:pt x="132498" y="4685"/>
                </a:lnTo>
                <a:lnTo>
                  <a:pt x="132498" y="4685"/>
                </a:lnTo>
                <a:cubicBezTo>
                  <a:pt x="132488" y="4695"/>
                  <a:pt x="132477" y="4705"/>
                  <a:pt x="132467" y="4716"/>
                </a:cubicBezTo>
                <a:cubicBezTo>
                  <a:pt x="132320" y="2553"/>
                  <a:pt x="132250" y="548"/>
                  <a:pt x="132250" y="548"/>
                </a:cubicBezTo>
                <a:cubicBezTo>
                  <a:pt x="131678" y="1360"/>
                  <a:pt x="131626" y="3394"/>
                  <a:pt x="131769" y="5532"/>
                </a:cubicBezTo>
                <a:cubicBezTo>
                  <a:pt x="131706" y="5619"/>
                  <a:pt x="131643" y="5707"/>
                  <a:pt x="131584" y="5797"/>
                </a:cubicBezTo>
                <a:cubicBezTo>
                  <a:pt x="131514" y="5469"/>
                  <a:pt x="131420" y="5204"/>
                  <a:pt x="131291" y="5023"/>
                </a:cubicBezTo>
                <a:cubicBezTo>
                  <a:pt x="131291" y="5023"/>
                  <a:pt x="131274" y="5564"/>
                  <a:pt x="131235" y="6341"/>
                </a:cubicBezTo>
                <a:cubicBezTo>
                  <a:pt x="131211" y="6376"/>
                  <a:pt x="131190" y="6411"/>
                  <a:pt x="131173" y="6446"/>
                </a:cubicBezTo>
                <a:lnTo>
                  <a:pt x="131009" y="6265"/>
                </a:lnTo>
                <a:cubicBezTo>
                  <a:pt x="130224" y="4545"/>
                  <a:pt x="129439" y="3732"/>
                  <a:pt x="129324" y="3621"/>
                </a:cubicBezTo>
                <a:lnTo>
                  <a:pt x="129324" y="3621"/>
                </a:lnTo>
                <a:cubicBezTo>
                  <a:pt x="129394" y="3690"/>
                  <a:pt x="129708" y="4067"/>
                  <a:pt x="130196" y="5476"/>
                </a:cubicBezTo>
                <a:cubicBezTo>
                  <a:pt x="130067" y="5361"/>
                  <a:pt x="129945" y="5271"/>
                  <a:pt x="129840" y="5190"/>
                </a:cubicBezTo>
                <a:cubicBezTo>
                  <a:pt x="129833" y="5082"/>
                  <a:pt x="129833" y="5023"/>
                  <a:pt x="129833" y="5023"/>
                </a:cubicBezTo>
                <a:cubicBezTo>
                  <a:pt x="129809" y="5058"/>
                  <a:pt x="129784" y="5096"/>
                  <a:pt x="129763" y="5135"/>
                </a:cubicBezTo>
                <a:cubicBezTo>
                  <a:pt x="129620" y="5030"/>
                  <a:pt x="129467" y="4936"/>
                  <a:pt x="129310" y="4852"/>
                </a:cubicBezTo>
                <a:lnTo>
                  <a:pt x="129310" y="4852"/>
                </a:lnTo>
                <a:cubicBezTo>
                  <a:pt x="129446" y="4974"/>
                  <a:pt x="129582" y="5103"/>
                  <a:pt x="129711" y="5243"/>
                </a:cubicBezTo>
                <a:cubicBezTo>
                  <a:pt x="129638" y="5421"/>
                  <a:pt x="129578" y="5605"/>
                  <a:pt x="129544" y="5797"/>
                </a:cubicBezTo>
                <a:cubicBezTo>
                  <a:pt x="129275" y="5396"/>
                  <a:pt x="128968" y="5023"/>
                  <a:pt x="128626" y="4685"/>
                </a:cubicBezTo>
                <a:lnTo>
                  <a:pt x="128626" y="4685"/>
                </a:lnTo>
                <a:cubicBezTo>
                  <a:pt x="128626" y="4685"/>
                  <a:pt x="128986" y="5320"/>
                  <a:pt x="129456" y="6443"/>
                </a:cubicBezTo>
                <a:cubicBezTo>
                  <a:pt x="129432" y="6690"/>
                  <a:pt x="129422" y="6962"/>
                  <a:pt x="129415" y="7245"/>
                </a:cubicBezTo>
                <a:cubicBezTo>
                  <a:pt x="129383" y="7245"/>
                  <a:pt x="129352" y="7252"/>
                  <a:pt x="129320" y="7262"/>
                </a:cubicBezTo>
                <a:cubicBezTo>
                  <a:pt x="129355" y="7301"/>
                  <a:pt x="129387" y="7346"/>
                  <a:pt x="129411" y="7395"/>
                </a:cubicBezTo>
                <a:cubicBezTo>
                  <a:pt x="129087" y="7810"/>
                  <a:pt x="128801" y="8256"/>
                  <a:pt x="128560" y="8727"/>
                </a:cubicBezTo>
                <a:cubicBezTo>
                  <a:pt x="128396" y="8424"/>
                  <a:pt x="128211" y="8127"/>
                  <a:pt x="128009" y="7848"/>
                </a:cubicBezTo>
                <a:cubicBezTo>
                  <a:pt x="128232" y="7545"/>
                  <a:pt x="128487" y="7266"/>
                  <a:pt x="128766" y="7015"/>
                </a:cubicBezTo>
                <a:lnTo>
                  <a:pt x="128766" y="7015"/>
                </a:lnTo>
                <a:cubicBezTo>
                  <a:pt x="128644" y="7077"/>
                  <a:pt x="128522" y="7154"/>
                  <a:pt x="128410" y="7238"/>
                </a:cubicBezTo>
                <a:cubicBezTo>
                  <a:pt x="128483" y="7158"/>
                  <a:pt x="128560" y="7084"/>
                  <a:pt x="128640" y="7015"/>
                </a:cubicBezTo>
                <a:lnTo>
                  <a:pt x="128640" y="7015"/>
                </a:lnTo>
                <a:cubicBezTo>
                  <a:pt x="128438" y="7123"/>
                  <a:pt x="128243" y="7252"/>
                  <a:pt x="128065" y="7398"/>
                </a:cubicBezTo>
                <a:cubicBezTo>
                  <a:pt x="128433" y="6372"/>
                  <a:pt x="128672" y="6054"/>
                  <a:pt x="128743" y="5978"/>
                </a:cubicBezTo>
                <a:lnTo>
                  <a:pt x="128743" y="5978"/>
                </a:lnTo>
                <a:cubicBezTo>
                  <a:pt x="128582" y="6146"/>
                  <a:pt x="128432" y="6328"/>
                  <a:pt x="128295" y="6516"/>
                </a:cubicBezTo>
                <a:cubicBezTo>
                  <a:pt x="128459" y="6168"/>
                  <a:pt x="128570" y="6025"/>
                  <a:pt x="128616" y="5978"/>
                </a:cubicBezTo>
                <a:lnTo>
                  <a:pt x="128616" y="5978"/>
                </a:lnTo>
                <a:cubicBezTo>
                  <a:pt x="128520" y="6073"/>
                  <a:pt x="128104" y="6516"/>
                  <a:pt x="127618" y="7381"/>
                </a:cubicBezTo>
                <a:cubicBezTo>
                  <a:pt x="127503" y="7587"/>
                  <a:pt x="127384" y="7813"/>
                  <a:pt x="127266" y="8064"/>
                </a:cubicBezTo>
                <a:cubicBezTo>
                  <a:pt x="127112" y="7831"/>
                  <a:pt x="126955" y="7604"/>
                  <a:pt x="126791" y="7395"/>
                </a:cubicBezTo>
                <a:cubicBezTo>
                  <a:pt x="126816" y="7346"/>
                  <a:pt x="126851" y="7301"/>
                  <a:pt x="126886" y="7262"/>
                </a:cubicBezTo>
                <a:cubicBezTo>
                  <a:pt x="126852" y="7250"/>
                  <a:pt x="126817" y="7245"/>
                  <a:pt x="126781" y="7245"/>
                </a:cubicBezTo>
                <a:cubicBezTo>
                  <a:pt x="126764" y="7245"/>
                  <a:pt x="126746" y="7246"/>
                  <a:pt x="126729" y="7248"/>
                </a:cubicBezTo>
                <a:cubicBezTo>
                  <a:pt x="126725" y="7056"/>
                  <a:pt x="126722" y="6945"/>
                  <a:pt x="126722" y="6945"/>
                </a:cubicBezTo>
                <a:lnTo>
                  <a:pt x="126704" y="6969"/>
                </a:lnTo>
                <a:cubicBezTo>
                  <a:pt x="126743" y="6108"/>
                  <a:pt x="126739" y="5288"/>
                  <a:pt x="126652" y="4625"/>
                </a:cubicBezTo>
                <a:cubicBezTo>
                  <a:pt x="127109" y="3565"/>
                  <a:pt x="127440" y="2983"/>
                  <a:pt x="127440" y="2982"/>
                </a:cubicBezTo>
                <a:lnTo>
                  <a:pt x="127440" y="2982"/>
                </a:lnTo>
                <a:cubicBezTo>
                  <a:pt x="127228" y="3188"/>
                  <a:pt x="127029" y="3408"/>
                  <a:pt x="126844" y="3638"/>
                </a:cubicBezTo>
                <a:cubicBezTo>
                  <a:pt x="127053" y="3213"/>
                  <a:pt x="127182" y="2982"/>
                  <a:pt x="127182" y="2982"/>
                </a:cubicBezTo>
                <a:lnTo>
                  <a:pt x="127182" y="2982"/>
                </a:lnTo>
                <a:cubicBezTo>
                  <a:pt x="126928" y="3230"/>
                  <a:pt x="126687" y="3499"/>
                  <a:pt x="126474" y="3788"/>
                </a:cubicBezTo>
                <a:cubicBezTo>
                  <a:pt x="126422" y="3635"/>
                  <a:pt x="126352" y="3488"/>
                  <a:pt x="126265" y="3352"/>
                </a:cubicBezTo>
                <a:cubicBezTo>
                  <a:pt x="126265" y="3352"/>
                  <a:pt x="126258" y="3425"/>
                  <a:pt x="126254" y="3561"/>
                </a:cubicBezTo>
                <a:cubicBezTo>
                  <a:pt x="126223" y="3488"/>
                  <a:pt x="126185" y="3418"/>
                  <a:pt x="126136" y="3352"/>
                </a:cubicBezTo>
                <a:cubicBezTo>
                  <a:pt x="126136" y="3352"/>
                  <a:pt x="126125" y="3725"/>
                  <a:pt x="126097" y="4315"/>
                </a:cubicBezTo>
                <a:cubicBezTo>
                  <a:pt x="125668" y="4967"/>
                  <a:pt x="125299" y="5658"/>
                  <a:pt x="124985" y="6373"/>
                </a:cubicBezTo>
                <a:lnTo>
                  <a:pt x="124967" y="6341"/>
                </a:lnTo>
                <a:cubicBezTo>
                  <a:pt x="124932" y="5564"/>
                  <a:pt x="124911" y="5023"/>
                  <a:pt x="124911" y="5023"/>
                </a:cubicBezTo>
                <a:cubicBezTo>
                  <a:pt x="124786" y="5204"/>
                  <a:pt x="124688" y="5469"/>
                  <a:pt x="124625" y="5797"/>
                </a:cubicBezTo>
                <a:cubicBezTo>
                  <a:pt x="124357" y="5396"/>
                  <a:pt x="124050" y="5023"/>
                  <a:pt x="123708" y="4685"/>
                </a:cubicBezTo>
                <a:lnTo>
                  <a:pt x="123708" y="4685"/>
                </a:lnTo>
                <a:cubicBezTo>
                  <a:pt x="123708" y="4685"/>
                  <a:pt x="123938" y="5096"/>
                  <a:pt x="124277" y="5846"/>
                </a:cubicBezTo>
                <a:lnTo>
                  <a:pt x="124245" y="5846"/>
                </a:lnTo>
                <a:cubicBezTo>
                  <a:pt x="124203" y="5724"/>
                  <a:pt x="124151" y="5612"/>
                  <a:pt x="124078" y="5504"/>
                </a:cubicBezTo>
                <a:cubicBezTo>
                  <a:pt x="124078" y="5504"/>
                  <a:pt x="124074" y="5584"/>
                  <a:pt x="124071" y="5724"/>
                </a:cubicBezTo>
                <a:cubicBezTo>
                  <a:pt x="124036" y="5647"/>
                  <a:pt x="123998" y="5574"/>
                  <a:pt x="123949" y="5504"/>
                </a:cubicBezTo>
                <a:cubicBezTo>
                  <a:pt x="123949" y="5504"/>
                  <a:pt x="123945" y="5637"/>
                  <a:pt x="123935" y="5860"/>
                </a:cubicBezTo>
                <a:cubicBezTo>
                  <a:pt x="123931" y="6003"/>
                  <a:pt x="123921" y="6184"/>
                  <a:pt x="123914" y="6401"/>
                </a:cubicBezTo>
                <a:lnTo>
                  <a:pt x="123848" y="6366"/>
                </a:lnTo>
                <a:lnTo>
                  <a:pt x="123914" y="6425"/>
                </a:lnTo>
                <a:cubicBezTo>
                  <a:pt x="123882" y="7088"/>
                  <a:pt x="123830" y="8023"/>
                  <a:pt x="123760" y="8954"/>
                </a:cubicBezTo>
                <a:cubicBezTo>
                  <a:pt x="123652" y="8741"/>
                  <a:pt x="123548" y="8553"/>
                  <a:pt x="123443" y="8382"/>
                </a:cubicBezTo>
                <a:cubicBezTo>
                  <a:pt x="123422" y="7890"/>
                  <a:pt x="123412" y="7569"/>
                  <a:pt x="123412" y="7569"/>
                </a:cubicBezTo>
                <a:cubicBezTo>
                  <a:pt x="123363" y="7639"/>
                  <a:pt x="123321" y="7716"/>
                  <a:pt x="123289" y="7796"/>
                </a:cubicBezTo>
                <a:cubicBezTo>
                  <a:pt x="123286" y="7649"/>
                  <a:pt x="123286" y="7569"/>
                  <a:pt x="123286" y="7569"/>
                </a:cubicBezTo>
                <a:cubicBezTo>
                  <a:pt x="123216" y="7670"/>
                  <a:pt x="123160" y="7782"/>
                  <a:pt x="123126" y="7901"/>
                </a:cubicBezTo>
                <a:cubicBezTo>
                  <a:pt x="122997" y="7715"/>
                  <a:pt x="122856" y="7543"/>
                  <a:pt x="122699" y="7380"/>
                </a:cubicBezTo>
                <a:lnTo>
                  <a:pt x="122699" y="7380"/>
                </a:lnTo>
                <a:cubicBezTo>
                  <a:pt x="122754" y="7441"/>
                  <a:pt x="122880" y="7623"/>
                  <a:pt x="123077" y="8068"/>
                </a:cubicBezTo>
                <a:cubicBezTo>
                  <a:pt x="123035" y="8246"/>
                  <a:pt x="123003" y="8424"/>
                  <a:pt x="122986" y="8605"/>
                </a:cubicBezTo>
                <a:lnTo>
                  <a:pt x="122941" y="8574"/>
                </a:lnTo>
                <a:cubicBezTo>
                  <a:pt x="122822" y="8190"/>
                  <a:pt x="122679" y="7890"/>
                  <a:pt x="122508" y="7747"/>
                </a:cubicBezTo>
                <a:cubicBezTo>
                  <a:pt x="122627" y="4067"/>
                  <a:pt x="123310" y="3488"/>
                  <a:pt x="123310" y="3488"/>
                </a:cubicBezTo>
                <a:cubicBezTo>
                  <a:pt x="123268" y="3472"/>
                  <a:pt x="123222" y="3464"/>
                  <a:pt x="123176" y="3464"/>
                </a:cubicBezTo>
                <a:cubicBezTo>
                  <a:pt x="123121" y="3464"/>
                  <a:pt x="123065" y="3476"/>
                  <a:pt x="123014" y="3499"/>
                </a:cubicBezTo>
                <a:lnTo>
                  <a:pt x="123024" y="3488"/>
                </a:lnTo>
                <a:cubicBezTo>
                  <a:pt x="122975" y="3472"/>
                  <a:pt x="122926" y="3464"/>
                  <a:pt x="122879" y="3464"/>
                </a:cubicBezTo>
                <a:cubicBezTo>
                  <a:pt x="122202" y="3464"/>
                  <a:pt x="121791" y="5108"/>
                  <a:pt x="121556" y="6680"/>
                </a:cubicBezTo>
                <a:cubicBezTo>
                  <a:pt x="121395" y="6432"/>
                  <a:pt x="121225" y="6195"/>
                  <a:pt x="121040" y="5968"/>
                </a:cubicBezTo>
                <a:cubicBezTo>
                  <a:pt x="120823" y="3404"/>
                  <a:pt x="120726" y="548"/>
                  <a:pt x="120726" y="548"/>
                </a:cubicBezTo>
                <a:cubicBezTo>
                  <a:pt x="120607" y="729"/>
                  <a:pt x="120516" y="924"/>
                  <a:pt x="120457" y="1134"/>
                </a:cubicBezTo>
                <a:cubicBezTo>
                  <a:pt x="120443" y="767"/>
                  <a:pt x="120433" y="548"/>
                  <a:pt x="120433" y="548"/>
                </a:cubicBezTo>
                <a:cubicBezTo>
                  <a:pt x="119732" y="1542"/>
                  <a:pt x="119819" y="4385"/>
                  <a:pt x="120080" y="6994"/>
                </a:cubicBezTo>
                <a:cubicBezTo>
                  <a:pt x="119875" y="6718"/>
                  <a:pt x="119676" y="6477"/>
                  <a:pt x="119484" y="6265"/>
                </a:cubicBezTo>
                <a:cubicBezTo>
                  <a:pt x="119090" y="5410"/>
                  <a:pt x="118703" y="4779"/>
                  <a:pt x="118392" y="4346"/>
                </a:cubicBezTo>
                <a:cubicBezTo>
                  <a:pt x="118354" y="4235"/>
                  <a:pt x="118298" y="4130"/>
                  <a:pt x="118232" y="4032"/>
                </a:cubicBezTo>
                <a:cubicBezTo>
                  <a:pt x="118232" y="4032"/>
                  <a:pt x="118232" y="4067"/>
                  <a:pt x="118228" y="4123"/>
                </a:cubicBezTo>
                <a:cubicBezTo>
                  <a:pt x="118096" y="3949"/>
                  <a:pt x="117953" y="3778"/>
                  <a:pt x="117799" y="3621"/>
                </a:cubicBezTo>
                <a:lnTo>
                  <a:pt x="117799" y="3621"/>
                </a:lnTo>
                <a:cubicBezTo>
                  <a:pt x="117845" y="3670"/>
                  <a:pt x="117991" y="3844"/>
                  <a:pt x="118218" y="4336"/>
                </a:cubicBezTo>
                <a:cubicBezTo>
                  <a:pt x="118218" y="4388"/>
                  <a:pt x="118214" y="4447"/>
                  <a:pt x="118214" y="4507"/>
                </a:cubicBezTo>
                <a:cubicBezTo>
                  <a:pt x="117845" y="3966"/>
                  <a:pt x="117569" y="3684"/>
                  <a:pt x="117510" y="3621"/>
                </a:cubicBezTo>
                <a:lnTo>
                  <a:pt x="117510" y="3621"/>
                </a:lnTo>
                <a:cubicBezTo>
                  <a:pt x="117569" y="3684"/>
                  <a:pt x="117813" y="3977"/>
                  <a:pt x="118193" y="4964"/>
                </a:cubicBezTo>
                <a:cubicBezTo>
                  <a:pt x="118193" y="5009"/>
                  <a:pt x="118190" y="5058"/>
                  <a:pt x="118190" y="5100"/>
                </a:cubicBezTo>
                <a:cubicBezTo>
                  <a:pt x="118061" y="5009"/>
                  <a:pt x="117925" y="4925"/>
                  <a:pt x="117782" y="4852"/>
                </a:cubicBezTo>
                <a:lnTo>
                  <a:pt x="117782" y="4852"/>
                </a:lnTo>
                <a:cubicBezTo>
                  <a:pt x="117925" y="4971"/>
                  <a:pt x="118057" y="5100"/>
                  <a:pt x="118179" y="5239"/>
                </a:cubicBezTo>
                <a:lnTo>
                  <a:pt x="118179" y="5285"/>
                </a:lnTo>
                <a:cubicBezTo>
                  <a:pt x="117977" y="5121"/>
                  <a:pt x="117757" y="4974"/>
                  <a:pt x="117527" y="4852"/>
                </a:cubicBezTo>
                <a:lnTo>
                  <a:pt x="117527" y="4852"/>
                </a:lnTo>
                <a:cubicBezTo>
                  <a:pt x="117757" y="5054"/>
                  <a:pt x="117970" y="5278"/>
                  <a:pt x="118165" y="5515"/>
                </a:cubicBezTo>
                <a:cubicBezTo>
                  <a:pt x="118127" y="6324"/>
                  <a:pt x="118068" y="7367"/>
                  <a:pt x="117984" y="8361"/>
                </a:cubicBezTo>
                <a:cubicBezTo>
                  <a:pt x="117813" y="8560"/>
                  <a:pt x="117660" y="8773"/>
                  <a:pt x="117517" y="8992"/>
                </a:cubicBezTo>
                <a:cubicBezTo>
                  <a:pt x="117423" y="8818"/>
                  <a:pt x="117325" y="8668"/>
                  <a:pt x="117238" y="8532"/>
                </a:cubicBezTo>
                <a:cubicBezTo>
                  <a:pt x="117164" y="8089"/>
                  <a:pt x="117053" y="7656"/>
                  <a:pt x="116910" y="7231"/>
                </a:cubicBezTo>
                <a:cubicBezTo>
                  <a:pt x="117175" y="6854"/>
                  <a:pt x="117482" y="6509"/>
                  <a:pt x="117827" y="6202"/>
                </a:cubicBezTo>
                <a:lnTo>
                  <a:pt x="117827" y="6202"/>
                </a:lnTo>
                <a:cubicBezTo>
                  <a:pt x="117827" y="6202"/>
                  <a:pt x="117398" y="6411"/>
                  <a:pt x="116802" y="6962"/>
                </a:cubicBezTo>
                <a:lnTo>
                  <a:pt x="116788" y="6931"/>
                </a:lnTo>
                <a:cubicBezTo>
                  <a:pt x="117259" y="5529"/>
                  <a:pt x="117566" y="5155"/>
                  <a:pt x="117632" y="5093"/>
                </a:cubicBezTo>
                <a:lnTo>
                  <a:pt x="117632" y="5093"/>
                </a:lnTo>
                <a:cubicBezTo>
                  <a:pt x="117552" y="5166"/>
                  <a:pt x="117098" y="5637"/>
                  <a:pt x="116561" y="6582"/>
                </a:cubicBezTo>
                <a:cubicBezTo>
                  <a:pt x="116551" y="6568"/>
                  <a:pt x="116540" y="6554"/>
                  <a:pt x="116526" y="6544"/>
                </a:cubicBezTo>
                <a:cubicBezTo>
                  <a:pt x="116519" y="6401"/>
                  <a:pt x="116519" y="6317"/>
                  <a:pt x="116519" y="6317"/>
                </a:cubicBezTo>
                <a:cubicBezTo>
                  <a:pt x="116488" y="6362"/>
                  <a:pt x="116456" y="6415"/>
                  <a:pt x="116432" y="6463"/>
                </a:cubicBezTo>
                <a:cubicBezTo>
                  <a:pt x="116372" y="6428"/>
                  <a:pt x="116306" y="6410"/>
                  <a:pt x="116238" y="6410"/>
                </a:cubicBezTo>
                <a:cubicBezTo>
                  <a:pt x="116199" y="6410"/>
                  <a:pt x="116160" y="6416"/>
                  <a:pt x="116121" y="6429"/>
                </a:cubicBezTo>
                <a:cubicBezTo>
                  <a:pt x="116121" y="6429"/>
                  <a:pt x="116209" y="6498"/>
                  <a:pt x="116317" y="6767"/>
                </a:cubicBezTo>
                <a:cubicBezTo>
                  <a:pt x="116271" y="6924"/>
                  <a:pt x="116237" y="7084"/>
                  <a:pt x="116212" y="7248"/>
                </a:cubicBezTo>
                <a:cubicBezTo>
                  <a:pt x="116118" y="7458"/>
                  <a:pt x="116017" y="7681"/>
                  <a:pt x="115916" y="7921"/>
                </a:cubicBezTo>
                <a:cubicBezTo>
                  <a:pt x="115787" y="8085"/>
                  <a:pt x="115651" y="8267"/>
                  <a:pt x="115515" y="8462"/>
                </a:cubicBezTo>
                <a:cubicBezTo>
                  <a:pt x="115508" y="8218"/>
                  <a:pt x="115504" y="8068"/>
                  <a:pt x="115504" y="8068"/>
                </a:cubicBezTo>
                <a:cubicBezTo>
                  <a:pt x="115445" y="8152"/>
                  <a:pt x="115399" y="8242"/>
                  <a:pt x="115365" y="8340"/>
                </a:cubicBezTo>
                <a:lnTo>
                  <a:pt x="115281" y="8347"/>
                </a:lnTo>
                <a:cubicBezTo>
                  <a:pt x="115455" y="6687"/>
                  <a:pt x="115556" y="4890"/>
                  <a:pt x="115389" y="3628"/>
                </a:cubicBezTo>
                <a:cubicBezTo>
                  <a:pt x="115870" y="2519"/>
                  <a:pt x="116219" y="1905"/>
                  <a:pt x="116219" y="1905"/>
                </a:cubicBezTo>
                <a:lnTo>
                  <a:pt x="116219" y="1905"/>
                </a:lnTo>
                <a:cubicBezTo>
                  <a:pt x="115874" y="2246"/>
                  <a:pt x="115556" y="2616"/>
                  <a:pt x="115277" y="3010"/>
                </a:cubicBezTo>
                <a:cubicBezTo>
                  <a:pt x="115201" y="2721"/>
                  <a:pt x="115106" y="2480"/>
                  <a:pt x="114981" y="2302"/>
                </a:cubicBezTo>
                <a:cubicBezTo>
                  <a:pt x="114981" y="2302"/>
                  <a:pt x="114963" y="2784"/>
                  <a:pt x="114929" y="3523"/>
                </a:cubicBezTo>
                <a:cubicBezTo>
                  <a:pt x="114423" y="4325"/>
                  <a:pt x="113987" y="5225"/>
                  <a:pt x="113607" y="6164"/>
                </a:cubicBezTo>
                <a:cubicBezTo>
                  <a:pt x="113446" y="5623"/>
                  <a:pt x="113244" y="5201"/>
                  <a:pt x="113000" y="5030"/>
                </a:cubicBezTo>
                <a:cubicBezTo>
                  <a:pt x="112954" y="4873"/>
                  <a:pt x="112885" y="4726"/>
                  <a:pt x="112794" y="4590"/>
                </a:cubicBezTo>
                <a:cubicBezTo>
                  <a:pt x="112794" y="4590"/>
                  <a:pt x="112790" y="4726"/>
                  <a:pt x="112783" y="4953"/>
                </a:cubicBezTo>
                <a:cubicBezTo>
                  <a:pt x="112770" y="4951"/>
                  <a:pt x="112756" y="4950"/>
                  <a:pt x="112743" y="4950"/>
                </a:cubicBezTo>
                <a:cubicBezTo>
                  <a:pt x="112704" y="4950"/>
                  <a:pt x="112666" y="4958"/>
                  <a:pt x="112630" y="4971"/>
                </a:cubicBezTo>
                <a:cubicBezTo>
                  <a:pt x="112630" y="4971"/>
                  <a:pt x="112689" y="5016"/>
                  <a:pt x="112773" y="5183"/>
                </a:cubicBezTo>
                <a:cubicBezTo>
                  <a:pt x="112749" y="5801"/>
                  <a:pt x="112700" y="6840"/>
                  <a:pt x="112619" y="7921"/>
                </a:cubicBezTo>
                <a:cubicBezTo>
                  <a:pt x="112515" y="8075"/>
                  <a:pt x="112400" y="8253"/>
                  <a:pt x="112271" y="8466"/>
                </a:cubicBezTo>
                <a:lnTo>
                  <a:pt x="112197" y="8518"/>
                </a:lnTo>
                <a:cubicBezTo>
                  <a:pt x="112180" y="8225"/>
                  <a:pt x="112166" y="7953"/>
                  <a:pt x="112159" y="7712"/>
                </a:cubicBezTo>
                <a:cubicBezTo>
                  <a:pt x="112278" y="7482"/>
                  <a:pt x="112354" y="7388"/>
                  <a:pt x="112382" y="7363"/>
                </a:cubicBezTo>
                <a:cubicBezTo>
                  <a:pt x="112384" y="7361"/>
                  <a:pt x="112385" y="7360"/>
                  <a:pt x="112385" y="7360"/>
                </a:cubicBezTo>
                <a:lnTo>
                  <a:pt x="112385" y="7360"/>
                </a:lnTo>
                <a:cubicBezTo>
                  <a:pt x="112384" y="7360"/>
                  <a:pt x="112267" y="7485"/>
                  <a:pt x="112156" y="7622"/>
                </a:cubicBezTo>
                <a:cubicBezTo>
                  <a:pt x="112128" y="7119"/>
                  <a:pt x="112121" y="6791"/>
                  <a:pt x="112121" y="6791"/>
                </a:cubicBezTo>
                <a:cubicBezTo>
                  <a:pt x="112079" y="6851"/>
                  <a:pt x="112047" y="6913"/>
                  <a:pt x="112020" y="6980"/>
                </a:cubicBezTo>
                <a:cubicBezTo>
                  <a:pt x="111988" y="6111"/>
                  <a:pt x="111876" y="5393"/>
                  <a:pt x="111615" y="5023"/>
                </a:cubicBezTo>
                <a:cubicBezTo>
                  <a:pt x="111615" y="5023"/>
                  <a:pt x="111573" y="6191"/>
                  <a:pt x="111493" y="7587"/>
                </a:cubicBezTo>
                <a:cubicBezTo>
                  <a:pt x="111437" y="7440"/>
                  <a:pt x="111367" y="7297"/>
                  <a:pt x="111284" y="7168"/>
                </a:cubicBezTo>
                <a:cubicBezTo>
                  <a:pt x="111270" y="6418"/>
                  <a:pt x="111196" y="5766"/>
                  <a:pt x="111029" y="5326"/>
                </a:cubicBezTo>
                <a:cubicBezTo>
                  <a:pt x="111231" y="4911"/>
                  <a:pt x="111357" y="4685"/>
                  <a:pt x="111357" y="4685"/>
                </a:cubicBezTo>
                <a:lnTo>
                  <a:pt x="111357" y="4685"/>
                </a:lnTo>
                <a:cubicBezTo>
                  <a:pt x="111210" y="4831"/>
                  <a:pt x="111074" y="4981"/>
                  <a:pt x="110942" y="5138"/>
                </a:cubicBezTo>
                <a:cubicBezTo>
                  <a:pt x="110924" y="5096"/>
                  <a:pt x="110900" y="5058"/>
                  <a:pt x="110872" y="5023"/>
                </a:cubicBezTo>
                <a:cubicBezTo>
                  <a:pt x="110872" y="5023"/>
                  <a:pt x="110872" y="5096"/>
                  <a:pt x="110868" y="5225"/>
                </a:cubicBezTo>
                <a:cubicBezTo>
                  <a:pt x="110718" y="5407"/>
                  <a:pt x="110575" y="5598"/>
                  <a:pt x="110439" y="5797"/>
                </a:cubicBezTo>
                <a:cubicBezTo>
                  <a:pt x="110432" y="5745"/>
                  <a:pt x="110418" y="5693"/>
                  <a:pt x="110405" y="5640"/>
                </a:cubicBezTo>
                <a:cubicBezTo>
                  <a:pt x="111067" y="4249"/>
                  <a:pt x="111863" y="3045"/>
                  <a:pt x="112808" y="2219"/>
                </a:cubicBezTo>
                <a:lnTo>
                  <a:pt x="112808" y="2219"/>
                </a:lnTo>
                <a:cubicBezTo>
                  <a:pt x="112808" y="2219"/>
                  <a:pt x="111287" y="2955"/>
                  <a:pt x="109731" y="5260"/>
                </a:cubicBezTo>
                <a:cubicBezTo>
                  <a:pt x="109529" y="4995"/>
                  <a:pt x="109309" y="4740"/>
                  <a:pt x="109072" y="4507"/>
                </a:cubicBezTo>
                <a:lnTo>
                  <a:pt x="109072" y="4507"/>
                </a:lnTo>
                <a:cubicBezTo>
                  <a:pt x="109072" y="4507"/>
                  <a:pt x="109267" y="4859"/>
                  <a:pt x="109564" y="5504"/>
                </a:cubicBezTo>
                <a:cubicBezTo>
                  <a:pt x="109292" y="5926"/>
                  <a:pt x="109044" y="6362"/>
                  <a:pt x="108814" y="6809"/>
                </a:cubicBezTo>
                <a:cubicBezTo>
                  <a:pt x="108605" y="6488"/>
                  <a:pt x="108395" y="6198"/>
                  <a:pt x="108186" y="5937"/>
                </a:cubicBezTo>
                <a:cubicBezTo>
                  <a:pt x="108915" y="4001"/>
                  <a:pt x="109543" y="2888"/>
                  <a:pt x="109543" y="2888"/>
                </a:cubicBezTo>
                <a:lnTo>
                  <a:pt x="109543" y="2888"/>
                </a:lnTo>
                <a:cubicBezTo>
                  <a:pt x="108849" y="3561"/>
                  <a:pt x="108256" y="4440"/>
                  <a:pt x="107754" y="5424"/>
                </a:cubicBezTo>
                <a:cubicBezTo>
                  <a:pt x="106739" y="4298"/>
                  <a:pt x="105929" y="3900"/>
                  <a:pt x="105929" y="3900"/>
                </a:cubicBezTo>
                <a:lnTo>
                  <a:pt x="105929" y="3900"/>
                </a:lnTo>
                <a:cubicBezTo>
                  <a:pt x="106439" y="4350"/>
                  <a:pt x="106899" y="4918"/>
                  <a:pt x="107318" y="5571"/>
                </a:cubicBezTo>
                <a:cubicBezTo>
                  <a:pt x="107073" y="5707"/>
                  <a:pt x="106875" y="6097"/>
                  <a:pt x="106714" y="6613"/>
                </a:cubicBezTo>
                <a:lnTo>
                  <a:pt x="106529" y="6826"/>
                </a:lnTo>
                <a:cubicBezTo>
                  <a:pt x="106477" y="6212"/>
                  <a:pt x="106365" y="5710"/>
                  <a:pt x="106160" y="5424"/>
                </a:cubicBezTo>
                <a:cubicBezTo>
                  <a:pt x="106160" y="5424"/>
                  <a:pt x="106128" y="6324"/>
                  <a:pt x="106062" y="7482"/>
                </a:cubicBezTo>
                <a:lnTo>
                  <a:pt x="105905" y="7737"/>
                </a:lnTo>
                <a:cubicBezTo>
                  <a:pt x="105814" y="7604"/>
                  <a:pt x="105720" y="7475"/>
                  <a:pt x="105619" y="7353"/>
                </a:cubicBezTo>
                <a:cubicBezTo>
                  <a:pt x="105504" y="5933"/>
                  <a:pt x="105434" y="4465"/>
                  <a:pt x="105399" y="3645"/>
                </a:cubicBezTo>
                <a:cubicBezTo>
                  <a:pt x="105493" y="3457"/>
                  <a:pt x="105563" y="3401"/>
                  <a:pt x="105563" y="3401"/>
                </a:cubicBezTo>
                <a:cubicBezTo>
                  <a:pt x="105522" y="3388"/>
                  <a:pt x="105478" y="3381"/>
                  <a:pt x="105435" y="3381"/>
                </a:cubicBezTo>
                <a:cubicBezTo>
                  <a:pt x="105419" y="3381"/>
                  <a:pt x="105404" y="3382"/>
                  <a:pt x="105389" y="3384"/>
                </a:cubicBezTo>
                <a:cubicBezTo>
                  <a:pt x="105378" y="3129"/>
                  <a:pt x="105375" y="2982"/>
                  <a:pt x="105375" y="2982"/>
                </a:cubicBezTo>
                <a:cubicBezTo>
                  <a:pt x="105274" y="3132"/>
                  <a:pt x="105200" y="3296"/>
                  <a:pt x="105148" y="3471"/>
                </a:cubicBezTo>
                <a:cubicBezTo>
                  <a:pt x="104928" y="3628"/>
                  <a:pt x="104743" y="3959"/>
                  <a:pt x="104586" y="4399"/>
                </a:cubicBezTo>
                <a:cubicBezTo>
                  <a:pt x="104541" y="4269"/>
                  <a:pt x="104478" y="4144"/>
                  <a:pt x="104402" y="4032"/>
                </a:cubicBezTo>
                <a:cubicBezTo>
                  <a:pt x="104402" y="4032"/>
                  <a:pt x="104388" y="4378"/>
                  <a:pt x="104367" y="4918"/>
                </a:cubicBezTo>
                <a:cubicBezTo>
                  <a:pt x="103983" y="3935"/>
                  <a:pt x="103540" y="2986"/>
                  <a:pt x="103027" y="2131"/>
                </a:cubicBezTo>
                <a:cubicBezTo>
                  <a:pt x="102982" y="1127"/>
                  <a:pt x="102957" y="443"/>
                  <a:pt x="102957" y="443"/>
                </a:cubicBezTo>
                <a:cubicBezTo>
                  <a:pt x="102790" y="680"/>
                  <a:pt x="102671" y="1019"/>
                  <a:pt x="102584" y="1434"/>
                </a:cubicBezTo>
                <a:cubicBezTo>
                  <a:pt x="102235" y="921"/>
                  <a:pt x="101841" y="440"/>
                  <a:pt x="101402" y="4"/>
                </a:cubicBezTo>
                <a:lnTo>
                  <a:pt x="101402" y="4"/>
                </a:lnTo>
                <a:cubicBezTo>
                  <a:pt x="101402" y="4"/>
                  <a:pt x="101855" y="809"/>
                  <a:pt x="102462" y="2253"/>
                </a:cubicBezTo>
                <a:cubicBezTo>
                  <a:pt x="102354" y="3439"/>
                  <a:pt x="102417" y="4960"/>
                  <a:pt x="102553" y="6443"/>
                </a:cubicBezTo>
                <a:cubicBezTo>
                  <a:pt x="102507" y="6421"/>
                  <a:pt x="102458" y="6410"/>
                  <a:pt x="102407" y="6410"/>
                </a:cubicBezTo>
                <a:cubicBezTo>
                  <a:pt x="102368" y="6410"/>
                  <a:pt x="102329" y="6416"/>
                  <a:pt x="102291" y="6429"/>
                </a:cubicBezTo>
                <a:cubicBezTo>
                  <a:pt x="102291" y="6429"/>
                  <a:pt x="102459" y="6568"/>
                  <a:pt x="102626" y="7186"/>
                </a:cubicBezTo>
                <a:cubicBezTo>
                  <a:pt x="102644" y="7367"/>
                  <a:pt x="102668" y="7541"/>
                  <a:pt x="102685" y="7719"/>
                </a:cubicBezTo>
                <a:cubicBezTo>
                  <a:pt x="102441" y="7322"/>
                  <a:pt x="102173" y="6941"/>
                  <a:pt x="101876" y="6582"/>
                </a:cubicBezTo>
                <a:cubicBezTo>
                  <a:pt x="101803" y="6408"/>
                  <a:pt x="101730" y="6237"/>
                  <a:pt x="101656" y="6076"/>
                </a:cubicBezTo>
                <a:cubicBezTo>
                  <a:pt x="102047" y="5183"/>
                  <a:pt x="102326" y="4685"/>
                  <a:pt x="102326" y="4685"/>
                </a:cubicBezTo>
                <a:lnTo>
                  <a:pt x="102326" y="4685"/>
                </a:lnTo>
                <a:cubicBezTo>
                  <a:pt x="102012" y="4995"/>
                  <a:pt x="101726" y="5337"/>
                  <a:pt x="101472" y="5703"/>
                </a:cubicBezTo>
                <a:cubicBezTo>
                  <a:pt x="101405" y="5571"/>
                  <a:pt x="101343" y="5441"/>
                  <a:pt x="101276" y="5323"/>
                </a:cubicBezTo>
                <a:cubicBezTo>
                  <a:pt x="101238" y="5215"/>
                  <a:pt x="101182" y="5114"/>
                  <a:pt x="101119" y="5023"/>
                </a:cubicBezTo>
                <a:lnTo>
                  <a:pt x="101119" y="5047"/>
                </a:lnTo>
                <a:cubicBezTo>
                  <a:pt x="100561" y="4092"/>
                  <a:pt x="100097" y="3614"/>
                  <a:pt x="100017" y="3534"/>
                </a:cubicBezTo>
                <a:lnTo>
                  <a:pt x="100017" y="3534"/>
                </a:lnTo>
                <a:cubicBezTo>
                  <a:pt x="100090" y="3610"/>
                  <a:pt x="100429" y="4022"/>
                  <a:pt x="100962" y="5605"/>
                </a:cubicBezTo>
                <a:cubicBezTo>
                  <a:pt x="100300" y="4999"/>
                  <a:pt x="99832" y="4772"/>
                  <a:pt x="99832" y="4772"/>
                </a:cubicBezTo>
                <a:lnTo>
                  <a:pt x="99832" y="4772"/>
                </a:lnTo>
                <a:cubicBezTo>
                  <a:pt x="100240" y="5135"/>
                  <a:pt x="100600" y="5546"/>
                  <a:pt x="100906" y="5993"/>
                </a:cubicBezTo>
                <a:cubicBezTo>
                  <a:pt x="100791" y="6115"/>
                  <a:pt x="100408" y="6540"/>
                  <a:pt x="99958" y="7325"/>
                </a:cubicBezTo>
                <a:cubicBezTo>
                  <a:pt x="99951" y="7304"/>
                  <a:pt x="99940" y="7290"/>
                  <a:pt x="99930" y="7276"/>
                </a:cubicBezTo>
                <a:cubicBezTo>
                  <a:pt x="99902" y="6701"/>
                  <a:pt x="99888" y="6317"/>
                  <a:pt x="99888" y="6317"/>
                </a:cubicBezTo>
                <a:cubicBezTo>
                  <a:pt x="99783" y="6488"/>
                  <a:pt x="99707" y="6676"/>
                  <a:pt x="99661" y="6875"/>
                </a:cubicBezTo>
                <a:cubicBezTo>
                  <a:pt x="99445" y="6568"/>
                  <a:pt x="99201" y="6279"/>
                  <a:pt x="98929" y="6017"/>
                </a:cubicBezTo>
                <a:lnTo>
                  <a:pt x="98929" y="6017"/>
                </a:lnTo>
                <a:cubicBezTo>
                  <a:pt x="98929" y="6017"/>
                  <a:pt x="99201" y="6495"/>
                  <a:pt x="99574" y="7353"/>
                </a:cubicBezTo>
                <a:cubicBezTo>
                  <a:pt x="99571" y="7377"/>
                  <a:pt x="99571" y="7395"/>
                  <a:pt x="99567" y="7416"/>
                </a:cubicBezTo>
                <a:cubicBezTo>
                  <a:pt x="99474" y="7306"/>
                  <a:pt x="99370" y="7244"/>
                  <a:pt x="99257" y="7244"/>
                </a:cubicBezTo>
                <a:cubicBezTo>
                  <a:pt x="99222" y="7244"/>
                  <a:pt x="99186" y="7250"/>
                  <a:pt x="99149" y="7262"/>
                </a:cubicBezTo>
                <a:cubicBezTo>
                  <a:pt x="99149" y="7262"/>
                  <a:pt x="99340" y="7430"/>
                  <a:pt x="99515" y="8190"/>
                </a:cubicBezTo>
                <a:lnTo>
                  <a:pt x="99501" y="8218"/>
                </a:lnTo>
                <a:cubicBezTo>
                  <a:pt x="99396" y="8337"/>
                  <a:pt x="99288" y="8462"/>
                  <a:pt x="99173" y="8602"/>
                </a:cubicBezTo>
                <a:cubicBezTo>
                  <a:pt x="99152" y="7939"/>
                  <a:pt x="99065" y="7384"/>
                  <a:pt x="98883" y="7049"/>
                </a:cubicBezTo>
                <a:cubicBezTo>
                  <a:pt x="98925" y="6157"/>
                  <a:pt x="98922" y="5309"/>
                  <a:pt x="98835" y="4625"/>
                </a:cubicBezTo>
                <a:cubicBezTo>
                  <a:pt x="99288" y="3565"/>
                  <a:pt x="99619" y="2983"/>
                  <a:pt x="99619" y="2982"/>
                </a:cubicBezTo>
                <a:lnTo>
                  <a:pt x="99619" y="2982"/>
                </a:lnTo>
                <a:cubicBezTo>
                  <a:pt x="99292" y="3307"/>
                  <a:pt x="98992" y="3659"/>
                  <a:pt x="98726" y="4036"/>
                </a:cubicBezTo>
                <a:cubicBezTo>
                  <a:pt x="98657" y="3753"/>
                  <a:pt x="98563" y="3523"/>
                  <a:pt x="98447" y="3352"/>
                </a:cubicBezTo>
                <a:cubicBezTo>
                  <a:pt x="98447" y="3352"/>
                  <a:pt x="98430" y="3820"/>
                  <a:pt x="98395" y="4524"/>
                </a:cubicBezTo>
                <a:cubicBezTo>
                  <a:pt x="97938" y="5267"/>
                  <a:pt x="97547" y="6045"/>
                  <a:pt x="97220" y="6854"/>
                </a:cubicBezTo>
                <a:lnTo>
                  <a:pt x="97139" y="6917"/>
                </a:lnTo>
                <a:cubicBezTo>
                  <a:pt x="96955" y="6331"/>
                  <a:pt x="96724" y="5898"/>
                  <a:pt x="96428" y="5843"/>
                </a:cubicBezTo>
                <a:cubicBezTo>
                  <a:pt x="96386" y="5721"/>
                  <a:pt x="96330" y="5605"/>
                  <a:pt x="96257" y="5501"/>
                </a:cubicBezTo>
                <a:cubicBezTo>
                  <a:pt x="96257" y="5501"/>
                  <a:pt x="96253" y="5633"/>
                  <a:pt x="96243" y="5853"/>
                </a:cubicBezTo>
                <a:cubicBezTo>
                  <a:pt x="96236" y="6108"/>
                  <a:pt x="96219" y="6477"/>
                  <a:pt x="96198" y="6913"/>
                </a:cubicBezTo>
                <a:lnTo>
                  <a:pt x="96152" y="6872"/>
                </a:lnTo>
                <a:lnTo>
                  <a:pt x="96152" y="6872"/>
                </a:lnTo>
                <a:lnTo>
                  <a:pt x="96198" y="6948"/>
                </a:lnTo>
                <a:cubicBezTo>
                  <a:pt x="96180" y="7255"/>
                  <a:pt x="96163" y="7590"/>
                  <a:pt x="96138" y="7942"/>
                </a:cubicBezTo>
                <a:cubicBezTo>
                  <a:pt x="96027" y="8075"/>
                  <a:pt x="95919" y="8221"/>
                  <a:pt x="95803" y="8375"/>
                </a:cubicBezTo>
                <a:lnTo>
                  <a:pt x="95612" y="8120"/>
                </a:lnTo>
                <a:cubicBezTo>
                  <a:pt x="95598" y="7778"/>
                  <a:pt x="95591" y="7562"/>
                  <a:pt x="95591" y="7562"/>
                </a:cubicBezTo>
                <a:cubicBezTo>
                  <a:pt x="95521" y="7667"/>
                  <a:pt x="95469" y="7778"/>
                  <a:pt x="95434" y="7901"/>
                </a:cubicBezTo>
                <a:cubicBezTo>
                  <a:pt x="95326" y="7768"/>
                  <a:pt x="95221" y="7646"/>
                  <a:pt x="95120" y="7538"/>
                </a:cubicBezTo>
                <a:cubicBezTo>
                  <a:pt x="95326" y="7105"/>
                  <a:pt x="95455" y="6872"/>
                  <a:pt x="95455" y="6872"/>
                </a:cubicBezTo>
                <a:lnTo>
                  <a:pt x="95455" y="6872"/>
                </a:lnTo>
                <a:cubicBezTo>
                  <a:pt x="95287" y="7036"/>
                  <a:pt x="95130" y="7210"/>
                  <a:pt x="94984" y="7398"/>
                </a:cubicBezTo>
                <a:cubicBezTo>
                  <a:pt x="94893" y="7301"/>
                  <a:pt x="94802" y="7213"/>
                  <a:pt x="94715" y="7137"/>
                </a:cubicBezTo>
                <a:cubicBezTo>
                  <a:pt x="94890" y="3994"/>
                  <a:pt x="95493" y="3481"/>
                  <a:pt x="95493" y="3481"/>
                </a:cubicBezTo>
                <a:cubicBezTo>
                  <a:pt x="95444" y="3465"/>
                  <a:pt x="95396" y="3457"/>
                  <a:pt x="95350" y="3457"/>
                </a:cubicBezTo>
                <a:cubicBezTo>
                  <a:pt x="94691" y="3457"/>
                  <a:pt x="94280" y="5038"/>
                  <a:pt x="94038" y="6582"/>
                </a:cubicBezTo>
                <a:cubicBezTo>
                  <a:pt x="93923" y="6498"/>
                  <a:pt x="93801" y="6425"/>
                  <a:pt x="93676" y="6359"/>
                </a:cubicBezTo>
                <a:lnTo>
                  <a:pt x="93676" y="6359"/>
                </a:lnTo>
                <a:cubicBezTo>
                  <a:pt x="93794" y="6463"/>
                  <a:pt x="93906" y="6579"/>
                  <a:pt x="94021" y="6697"/>
                </a:cubicBezTo>
                <a:lnTo>
                  <a:pt x="93969" y="7056"/>
                </a:lnTo>
                <a:cubicBezTo>
                  <a:pt x="93752" y="6673"/>
                  <a:pt x="93501" y="6307"/>
                  <a:pt x="93222" y="5965"/>
                </a:cubicBezTo>
                <a:cubicBezTo>
                  <a:pt x="93187" y="5553"/>
                  <a:pt x="93156" y="5138"/>
                  <a:pt x="93128" y="4730"/>
                </a:cubicBezTo>
                <a:lnTo>
                  <a:pt x="93153" y="4681"/>
                </a:lnTo>
                <a:lnTo>
                  <a:pt x="93153" y="4681"/>
                </a:lnTo>
                <a:lnTo>
                  <a:pt x="93128" y="4712"/>
                </a:lnTo>
                <a:cubicBezTo>
                  <a:pt x="92975" y="2550"/>
                  <a:pt x="92905" y="544"/>
                  <a:pt x="92905" y="544"/>
                </a:cubicBezTo>
                <a:cubicBezTo>
                  <a:pt x="92333" y="1353"/>
                  <a:pt x="92284" y="3391"/>
                  <a:pt x="92424" y="5529"/>
                </a:cubicBezTo>
                <a:cubicBezTo>
                  <a:pt x="92364" y="5616"/>
                  <a:pt x="92298" y="5703"/>
                  <a:pt x="92239" y="5794"/>
                </a:cubicBezTo>
                <a:cubicBezTo>
                  <a:pt x="92172" y="5466"/>
                  <a:pt x="92075" y="5201"/>
                  <a:pt x="91946" y="5016"/>
                </a:cubicBezTo>
                <a:cubicBezTo>
                  <a:pt x="91946" y="5016"/>
                  <a:pt x="91928" y="5557"/>
                  <a:pt x="91890" y="6338"/>
                </a:cubicBezTo>
                <a:cubicBezTo>
                  <a:pt x="91872" y="6373"/>
                  <a:pt x="91848" y="6408"/>
                  <a:pt x="91827" y="6443"/>
                </a:cubicBezTo>
                <a:lnTo>
                  <a:pt x="91667" y="6261"/>
                </a:lnTo>
                <a:cubicBezTo>
                  <a:pt x="90878" y="4538"/>
                  <a:pt x="90086" y="3722"/>
                  <a:pt x="89982" y="3617"/>
                </a:cubicBezTo>
                <a:lnTo>
                  <a:pt x="89982" y="3617"/>
                </a:lnTo>
                <a:cubicBezTo>
                  <a:pt x="90048" y="3687"/>
                  <a:pt x="90362" y="4064"/>
                  <a:pt x="90850" y="5469"/>
                </a:cubicBezTo>
                <a:cubicBezTo>
                  <a:pt x="90721" y="5358"/>
                  <a:pt x="90603" y="5267"/>
                  <a:pt x="90495" y="5187"/>
                </a:cubicBezTo>
                <a:cubicBezTo>
                  <a:pt x="90488" y="5079"/>
                  <a:pt x="90488" y="5016"/>
                  <a:pt x="90488" y="5016"/>
                </a:cubicBezTo>
                <a:cubicBezTo>
                  <a:pt x="90463" y="5054"/>
                  <a:pt x="90439" y="5089"/>
                  <a:pt x="90418" y="5131"/>
                </a:cubicBezTo>
                <a:cubicBezTo>
                  <a:pt x="90275" y="5026"/>
                  <a:pt x="90125" y="4932"/>
                  <a:pt x="89964" y="4849"/>
                </a:cubicBezTo>
                <a:lnTo>
                  <a:pt x="89964" y="4849"/>
                </a:lnTo>
                <a:cubicBezTo>
                  <a:pt x="90104" y="4971"/>
                  <a:pt x="90236" y="5100"/>
                  <a:pt x="90366" y="5239"/>
                </a:cubicBezTo>
                <a:cubicBezTo>
                  <a:pt x="90292" y="5417"/>
                  <a:pt x="90233" y="5602"/>
                  <a:pt x="90198" y="5794"/>
                </a:cubicBezTo>
                <a:cubicBezTo>
                  <a:pt x="89930" y="5393"/>
                  <a:pt x="89626" y="5019"/>
                  <a:pt x="89284" y="4681"/>
                </a:cubicBezTo>
                <a:lnTo>
                  <a:pt x="89284" y="4681"/>
                </a:lnTo>
                <a:cubicBezTo>
                  <a:pt x="89284" y="4681"/>
                  <a:pt x="89640" y="5313"/>
                  <a:pt x="90111" y="6439"/>
                </a:cubicBezTo>
                <a:cubicBezTo>
                  <a:pt x="90086" y="6687"/>
                  <a:pt x="90076" y="6959"/>
                  <a:pt x="90076" y="7241"/>
                </a:cubicBezTo>
                <a:cubicBezTo>
                  <a:pt x="90041" y="7241"/>
                  <a:pt x="90006" y="7245"/>
                  <a:pt x="89975" y="7259"/>
                </a:cubicBezTo>
                <a:cubicBezTo>
                  <a:pt x="90013" y="7297"/>
                  <a:pt x="90045" y="7342"/>
                  <a:pt x="90069" y="7388"/>
                </a:cubicBezTo>
                <a:cubicBezTo>
                  <a:pt x="89741" y="7803"/>
                  <a:pt x="89455" y="8249"/>
                  <a:pt x="89214" y="8724"/>
                </a:cubicBezTo>
                <a:cubicBezTo>
                  <a:pt x="89051" y="8417"/>
                  <a:pt x="88866" y="8124"/>
                  <a:pt x="88663" y="7841"/>
                </a:cubicBezTo>
                <a:cubicBezTo>
                  <a:pt x="88887" y="7538"/>
                  <a:pt x="89141" y="7259"/>
                  <a:pt x="89420" y="7011"/>
                </a:cubicBezTo>
                <a:lnTo>
                  <a:pt x="89420" y="7011"/>
                </a:lnTo>
                <a:cubicBezTo>
                  <a:pt x="89420" y="7011"/>
                  <a:pt x="89120" y="7158"/>
                  <a:pt x="88667" y="7538"/>
                </a:cubicBezTo>
                <a:cubicBezTo>
                  <a:pt x="89085" y="6341"/>
                  <a:pt x="89351" y="6024"/>
                  <a:pt x="89406" y="5965"/>
                </a:cubicBezTo>
                <a:lnTo>
                  <a:pt x="89406" y="5965"/>
                </a:lnTo>
                <a:cubicBezTo>
                  <a:pt x="89333" y="6038"/>
                  <a:pt x="88880" y="6505"/>
                  <a:pt x="88353" y="7458"/>
                </a:cubicBezTo>
                <a:lnTo>
                  <a:pt x="88255" y="7360"/>
                </a:lnTo>
                <a:lnTo>
                  <a:pt x="88255" y="7360"/>
                </a:lnTo>
                <a:cubicBezTo>
                  <a:pt x="88290" y="7395"/>
                  <a:pt x="88318" y="7430"/>
                  <a:pt x="88342" y="7472"/>
                </a:cubicBezTo>
                <a:cubicBezTo>
                  <a:pt x="88231" y="7681"/>
                  <a:pt x="88112" y="7921"/>
                  <a:pt x="87990" y="8180"/>
                </a:cubicBezTo>
                <a:cubicBezTo>
                  <a:pt x="87826" y="7904"/>
                  <a:pt x="87645" y="7642"/>
                  <a:pt x="87450" y="7388"/>
                </a:cubicBezTo>
                <a:cubicBezTo>
                  <a:pt x="87477" y="7342"/>
                  <a:pt x="87505" y="7297"/>
                  <a:pt x="87540" y="7259"/>
                </a:cubicBezTo>
                <a:cubicBezTo>
                  <a:pt x="87507" y="7247"/>
                  <a:pt x="87472" y="7241"/>
                  <a:pt x="87437" y="7241"/>
                </a:cubicBezTo>
                <a:cubicBezTo>
                  <a:pt x="87421" y="7241"/>
                  <a:pt x="87406" y="7243"/>
                  <a:pt x="87390" y="7245"/>
                </a:cubicBezTo>
                <a:cubicBezTo>
                  <a:pt x="87380" y="7053"/>
                  <a:pt x="87376" y="6941"/>
                  <a:pt x="87376" y="6941"/>
                </a:cubicBezTo>
                <a:lnTo>
                  <a:pt x="87362" y="6966"/>
                </a:lnTo>
                <a:cubicBezTo>
                  <a:pt x="87397" y="6104"/>
                  <a:pt x="87394" y="5285"/>
                  <a:pt x="87306" y="4622"/>
                </a:cubicBezTo>
                <a:cubicBezTo>
                  <a:pt x="87763" y="3562"/>
                  <a:pt x="88095" y="2976"/>
                  <a:pt x="88095" y="2975"/>
                </a:cubicBezTo>
                <a:lnTo>
                  <a:pt x="88095" y="2975"/>
                </a:lnTo>
                <a:cubicBezTo>
                  <a:pt x="87994" y="3073"/>
                  <a:pt x="87899" y="3178"/>
                  <a:pt x="87802" y="3282"/>
                </a:cubicBezTo>
                <a:cubicBezTo>
                  <a:pt x="87903" y="3080"/>
                  <a:pt x="87966" y="2975"/>
                  <a:pt x="87966" y="2975"/>
                </a:cubicBezTo>
                <a:lnTo>
                  <a:pt x="87966" y="2975"/>
                </a:lnTo>
                <a:cubicBezTo>
                  <a:pt x="87673" y="3261"/>
                  <a:pt x="87408" y="3572"/>
                  <a:pt x="87167" y="3900"/>
                </a:cubicBezTo>
                <a:cubicBezTo>
                  <a:pt x="87115" y="3704"/>
                  <a:pt x="87031" y="3516"/>
                  <a:pt x="86919" y="3349"/>
                </a:cubicBezTo>
                <a:cubicBezTo>
                  <a:pt x="86919" y="3349"/>
                  <a:pt x="86905" y="3722"/>
                  <a:pt x="86877" y="4311"/>
                </a:cubicBezTo>
                <a:cubicBezTo>
                  <a:pt x="86438" y="4971"/>
                  <a:pt x="86054" y="5710"/>
                  <a:pt x="85716" y="6495"/>
                </a:cubicBezTo>
                <a:cubicBezTo>
                  <a:pt x="85688" y="6443"/>
                  <a:pt x="85657" y="6390"/>
                  <a:pt x="85629" y="6338"/>
                </a:cubicBezTo>
                <a:cubicBezTo>
                  <a:pt x="85587" y="5557"/>
                  <a:pt x="85569" y="5016"/>
                  <a:pt x="85569" y="5016"/>
                </a:cubicBezTo>
                <a:cubicBezTo>
                  <a:pt x="85440" y="5201"/>
                  <a:pt x="85343" y="5466"/>
                  <a:pt x="85280" y="5794"/>
                </a:cubicBezTo>
                <a:cubicBezTo>
                  <a:pt x="85011" y="5393"/>
                  <a:pt x="84704" y="5019"/>
                  <a:pt x="84363" y="4681"/>
                </a:cubicBezTo>
                <a:lnTo>
                  <a:pt x="84363" y="4681"/>
                </a:lnTo>
                <a:cubicBezTo>
                  <a:pt x="84363" y="4681"/>
                  <a:pt x="84593" y="5093"/>
                  <a:pt x="84931" y="5843"/>
                </a:cubicBezTo>
                <a:lnTo>
                  <a:pt x="84903" y="5843"/>
                </a:lnTo>
                <a:cubicBezTo>
                  <a:pt x="84861" y="5721"/>
                  <a:pt x="84806" y="5605"/>
                  <a:pt x="84732" y="5501"/>
                </a:cubicBezTo>
                <a:cubicBezTo>
                  <a:pt x="84732" y="5501"/>
                  <a:pt x="84729" y="5633"/>
                  <a:pt x="84722" y="5853"/>
                </a:cubicBezTo>
                <a:cubicBezTo>
                  <a:pt x="84711" y="6017"/>
                  <a:pt x="84704" y="6226"/>
                  <a:pt x="84694" y="6470"/>
                </a:cubicBezTo>
                <a:cubicBezTo>
                  <a:pt x="84572" y="6394"/>
                  <a:pt x="84502" y="6359"/>
                  <a:pt x="84502" y="6359"/>
                </a:cubicBezTo>
                <a:lnTo>
                  <a:pt x="84502" y="6359"/>
                </a:lnTo>
                <a:cubicBezTo>
                  <a:pt x="84568" y="6418"/>
                  <a:pt x="84628" y="6477"/>
                  <a:pt x="84690" y="6540"/>
                </a:cubicBezTo>
                <a:cubicBezTo>
                  <a:pt x="84656" y="7245"/>
                  <a:pt x="84603" y="8218"/>
                  <a:pt x="84523" y="9167"/>
                </a:cubicBezTo>
                <a:cubicBezTo>
                  <a:pt x="84380" y="8867"/>
                  <a:pt x="84237" y="8602"/>
                  <a:pt x="84101" y="8378"/>
                </a:cubicBezTo>
                <a:cubicBezTo>
                  <a:pt x="84077" y="7887"/>
                  <a:pt x="84066" y="7562"/>
                  <a:pt x="84066" y="7562"/>
                </a:cubicBezTo>
                <a:cubicBezTo>
                  <a:pt x="83975" y="7702"/>
                  <a:pt x="83906" y="7859"/>
                  <a:pt x="83871" y="8023"/>
                </a:cubicBezTo>
                <a:cubicBezTo>
                  <a:pt x="83718" y="7792"/>
                  <a:pt x="83545" y="7574"/>
                  <a:pt x="83353" y="7376"/>
                </a:cubicBezTo>
                <a:lnTo>
                  <a:pt x="83353" y="7376"/>
                </a:lnTo>
                <a:cubicBezTo>
                  <a:pt x="83414" y="7443"/>
                  <a:pt x="83571" y="7666"/>
                  <a:pt x="83815" y="8267"/>
                </a:cubicBezTo>
                <a:cubicBezTo>
                  <a:pt x="83791" y="8399"/>
                  <a:pt x="83770" y="8539"/>
                  <a:pt x="83756" y="8692"/>
                </a:cubicBezTo>
                <a:lnTo>
                  <a:pt x="83599" y="8570"/>
                </a:lnTo>
                <a:cubicBezTo>
                  <a:pt x="83477" y="8187"/>
                  <a:pt x="83334" y="7887"/>
                  <a:pt x="83163" y="7744"/>
                </a:cubicBezTo>
                <a:cubicBezTo>
                  <a:pt x="83285" y="4064"/>
                  <a:pt x="83972" y="3481"/>
                  <a:pt x="83972" y="3481"/>
                </a:cubicBezTo>
                <a:cubicBezTo>
                  <a:pt x="83927" y="3467"/>
                  <a:pt x="83882" y="3460"/>
                  <a:pt x="83837" y="3460"/>
                </a:cubicBezTo>
                <a:cubicBezTo>
                  <a:pt x="83804" y="3460"/>
                  <a:pt x="83772" y="3463"/>
                  <a:pt x="83738" y="3471"/>
                </a:cubicBezTo>
                <a:cubicBezTo>
                  <a:pt x="83713" y="3466"/>
                  <a:pt x="83687" y="3464"/>
                  <a:pt x="83662" y="3464"/>
                </a:cubicBezTo>
                <a:cubicBezTo>
                  <a:pt x="82965" y="3464"/>
                  <a:pt x="82544" y="5220"/>
                  <a:pt x="82308" y="6840"/>
                </a:cubicBezTo>
                <a:cubicBezTo>
                  <a:pt x="82127" y="6533"/>
                  <a:pt x="81924" y="6240"/>
                  <a:pt x="81698" y="5965"/>
                </a:cubicBezTo>
                <a:cubicBezTo>
                  <a:pt x="81478" y="3401"/>
                  <a:pt x="81380" y="544"/>
                  <a:pt x="81380" y="544"/>
                </a:cubicBezTo>
                <a:cubicBezTo>
                  <a:pt x="81321" y="631"/>
                  <a:pt x="81272" y="726"/>
                  <a:pt x="81227" y="823"/>
                </a:cubicBezTo>
                <a:cubicBezTo>
                  <a:pt x="81220" y="645"/>
                  <a:pt x="81220" y="544"/>
                  <a:pt x="81220" y="544"/>
                </a:cubicBezTo>
                <a:cubicBezTo>
                  <a:pt x="80494" y="1563"/>
                  <a:pt x="80606" y="4517"/>
                  <a:pt x="80878" y="7172"/>
                </a:cubicBezTo>
                <a:lnTo>
                  <a:pt x="80878" y="7179"/>
                </a:lnTo>
                <a:cubicBezTo>
                  <a:pt x="80651" y="6858"/>
                  <a:pt x="80407" y="6551"/>
                  <a:pt x="80142" y="6261"/>
                </a:cubicBezTo>
                <a:cubicBezTo>
                  <a:pt x="79898" y="5714"/>
                  <a:pt x="79612" y="5187"/>
                  <a:pt x="79287" y="4685"/>
                </a:cubicBezTo>
                <a:cubicBezTo>
                  <a:pt x="79221" y="4416"/>
                  <a:pt x="79134" y="4193"/>
                  <a:pt x="79019" y="4029"/>
                </a:cubicBezTo>
                <a:cubicBezTo>
                  <a:pt x="79019" y="4029"/>
                  <a:pt x="79019" y="4120"/>
                  <a:pt x="79008" y="4280"/>
                </a:cubicBezTo>
                <a:cubicBezTo>
                  <a:pt x="78844" y="4046"/>
                  <a:pt x="78660" y="3823"/>
                  <a:pt x="78461" y="3617"/>
                </a:cubicBezTo>
                <a:lnTo>
                  <a:pt x="78461" y="3617"/>
                </a:lnTo>
                <a:cubicBezTo>
                  <a:pt x="78503" y="3663"/>
                  <a:pt x="78646" y="3837"/>
                  <a:pt x="78872" y="4318"/>
                </a:cubicBezTo>
                <a:cubicBezTo>
                  <a:pt x="78701" y="4071"/>
                  <a:pt x="78506" y="3837"/>
                  <a:pt x="78297" y="3617"/>
                </a:cubicBezTo>
                <a:lnTo>
                  <a:pt x="78297" y="3617"/>
                </a:lnTo>
                <a:cubicBezTo>
                  <a:pt x="78356" y="3680"/>
                  <a:pt x="78600" y="3970"/>
                  <a:pt x="78984" y="4960"/>
                </a:cubicBezTo>
                <a:lnTo>
                  <a:pt x="78970" y="5183"/>
                </a:lnTo>
                <a:cubicBezTo>
                  <a:pt x="78803" y="5058"/>
                  <a:pt x="78628" y="4946"/>
                  <a:pt x="78443" y="4849"/>
                </a:cubicBezTo>
                <a:lnTo>
                  <a:pt x="78443" y="4849"/>
                </a:lnTo>
                <a:lnTo>
                  <a:pt x="78674" y="5065"/>
                </a:lnTo>
                <a:cubicBezTo>
                  <a:pt x="78558" y="4985"/>
                  <a:pt x="78436" y="4911"/>
                  <a:pt x="78311" y="4849"/>
                </a:cubicBezTo>
                <a:lnTo>
                  <a:pt x="78311" y="4849"/>
                </a:lnTo>
                <a:cubicBezTo>
                  <a:pt x="78544" y="5051"/>
                  <a:pt x="78761" y="5271"/>
                  <a:pt x="78956" y="5511"/>
                </a:cubicBezTo>
                <a:cubicBezTo>
                  <a:pt x="78914" y="6320"/>
                  <a:pt x="78851" y="7363"/>
                  <a:pt x="78768" y="8357"/>
                </a:cubicBezTo>
                <a:cubicBezTo>
                  <a:pt x="78600" y="8556"/>
                  <a:pt x="78447" y="8769"/>
                  <a:pt x="78304" y="8989"/>
                </a:cubicBezTo>
                <a:cubicBezTo>
                  <a:pt x="78206" y="8814"/>
                  <a:pt x="78115" y="8661"/>
                  <a:pt x="78025" y="8528"/>
                </a:cubicBezTo>
                <a:cubicBezTo>
                  <a:pt x="77938" y="8051"/>
                  <a:pt x="77833" y="7594"/>
                  <a:pt x="77697" y="7227"/>
                </a:cubicBezTo>
                <a:cubicBezTo>
                  <a:pt x="77962" y="6851"/>
                  <a:pt x="78269" y="6505"/>
                  <a:pt x="78611" y="6198"/>
                </a:cubicBezTo>
                <a:lnTo>
                  <a:pt x="78611" y="6198"/>
                </a:lnTo>
                <a:cubicBezTo>
                  <a:pt x="78611" y="6198"/>
                  <a:pt x="78185" y="6408"/>
                  <a:pt x="77589" y="6959"/>
                </a:cubicBezTo>
                <a:lnTo>
                  <a:pt x="77575" y="6927"/>
                </a:lnTo>
                <a:cubicBezTo>
                  <a:pt x="78028" y="5585"/>
                  <a:pt x="78322" y="5187"/>
                  <a:pt x="78405" y="5097"/>
                </a:cubicBezTo>
                <a:lnTo>
                  <a:pt x="78405" y="5097"/>
                </a:lnTo>
                <a:cubicBezTo>
                  <a:pt x="78306" y="5200"/>
                  <a:pt x="77868" y="5671"/>
                  <a:pt x="77352" y="6579"/>
                </a:cubicBezTo>
                <a:lnTo>
                  <a:pt x="77313" y="6540"/>
                </a:lnTo>
                <a:cubicBezTo>
                  <a:pt x="77310" y="6394"/>
                  <a:pt x="77303" y="6313"/>
                  <a:pt x="77303" y="6313"/>
                </a:cubicBezTo>
                <a:cubicBezTo>
                  <a:pt x="77271" y="6359"/>
                  <a:pt x="77243" y="6408"/>
                  <a:pt x="77215" y="6460"/>
                </a:cubicBezTo>
                <a:cubicBezTo>
                  <a:pt x="77158" y="6425"/>
                  <a:pt x="77092" y="6406"/>
                  <a:pt x="77026" y="6406"/>
                </a:cubicBezTo>
                <a:cubicBezTo>
                  <a:pt x="76988" y="6406"/>
                  <a:pt x="76949" y="6412"/>
                  <a:pt x="76912" y="6425"/>
                </a:cubicBezTo>
                <a:cubicBezTo>
                  <a:pt x="76912" y="6425"/>
                  <a:pt x="76996" y="6495"/>
                  <a:pt x="77104" y="6760"/>
                </a:cubicBezTo>
                <a:cubicBezTo>
                  <a:pt x="77062" y="6920"/>
                  <a:pt x="77027" y="7081"/>
                  <a:pt x="77003" y="7245"/>
                </a:cubicBezTo>
                <a:cubicBezTo>
                  <a:pt x="76902" y="7454"/>
                  <a:pt x="76804" y="7677"/>
                  <a:pt x="76703" y="7918"/>
                </a:cubicBezTo>
                <a:cubicBezTo>
                  <a:pt x="76570" y="8082"/>
                  <a:pt x="76438" y="8260"/>
                  <a:pt x="76302" y="8459"/>
                </a:cubicBezTo>
                <a:cubicBezTo>
                  <a:pt x="76291" y="8214"/>
                  <a:pt x="76288" y="8064"/>
                  <a:pt x="76288" y="8064"/>
                </a:cubicBezTo>
                <a:cubicBezTo>
                  <a:pt x="76232" y="8148"/>
                  <a:pt x="76187" y="8239"/>
                  <a:pt x="76152" y="8337"/>
                </a:cubicBezTo>
                <a:lnTo>
                  <a:pt x="76064" y="8344"/>
                </a:lnTo>
                <a:cubicBezTo>
                  <a:pt x="76239" y="6683"/>
                  <a:pt x="76343" y="4887"/>
                  <a:pt x="76176" y="3621"/>
                </a:cubicBezTo>
                <a:cubicBezTo>
                  <a:pt x="76654" y="2515"/>
                  <a:pt x="77003" y="1901"/>
                  <a:pt x="77003" y="1901"/>
                </a:cubicBezTo>
                <a:lnTo>
                  <a:pt x="77003" y="1901"/>
                </a:lnTo>
                <a:cubicBezTo>
                  <a:pt x="76657" y="2239"/>
                  <a:pt x="76343" y="2613"/>
                  <a:pt x="76061" y="3007"/>
                </a:cubicBezTo>
                <a:cubicBezTo>
                  <a:pt x="75988" y="2714"/>
                  <a:pt x="75890" y="2477"/>
                  <a:pt x="75764" y="2295"/>
                </a:cubicBezTo>
                <a:cubicBezTo>
                  <a:pt x="75764" y="2295"/>
                  <a:pt x="75747" y="2780"/>
                  <a:pt x="75712" y="3523"/>
                </a:cubicBezTo>
                <a:cubicBezTo>
                  <a:pt x="75206" y="4318"/>
                  <a:pt x="74770" y="5222"/>
                  <a:pt x="74397" y="6160"/>
                </a:cubicBezTo>
                <a:cubicBezTo>
                  <a:pt x="74230" y="5619"/>
                  <a:pt x="74034" y="5197"/>
                  <a:pt x="73787" y="5026"/>
                </a:cubicBezTo>
                <a:cubicBezTo>
                  <a:pt x="73741" y="4869"/>
                  <a:pt x="73675" y="4723"/>
                  <a:pt x="73584" y="4587"/>
                </a:cubicBezTo>
                <a:cubicBezTo>
                  <a:pt x="73584" y="4587"/>
                  <a:pt x="73581" y="4719"/>
                  <a:pt x="73570" y="4946"/>
                </a:cubicBezTo>
                <a:cubicBezTo>
                  <a:pt x="73562" y="4946"/>
                  <a:pt x="73554" y="4945"/>
                  <a:pt x="73545" y="4945"/>
                </a:cubicBezTo>
                <a:cubicBezTo>
                  <a:pt x="73504" y="4945"/>
                  <a:pt x="73461" y="4952"/>
                  <a:pt x="73420" y="4964"/>
                </a:cubicBezTo>
                <a:cubicBezTo>
                  <a:pt x="73420" y="4964"/>
                  <a:pt x="73476" y="5012"/>
                  <a:pt x="73560" y="5180"/>
                </a:cubicBezTo>
                <a:cubicBezTo>
                  <a:pt x="73532" y="5797"/>
                  <a:pt x="73483" y="6837"/>
                  <a:pt x="73407" y="7918"/>
                </a:cubicBezTo>
                <a:cubicBezTo>
                  <a:pt x="73302" y="8068"/>
                  <a:pt x="73183" y="8249"/>
                  <a:pt x="73058" y="8462"/>
                </a:cubicBezTo>
                <a:lnTo>
                  <a:pt x="72984" y="8514"/>
                </a:lnTo>
                <a:cubicBezTo>
                  <a:pt x="72971" y="8221"/>
                  <a:pt x="72957" y="7946"/>
                  <a:pt x="72943" y="7709"/>
                </a:cubicBezTo>
                <a:cubicBezTo>
                  <a:pt x="73005" y="7583"/>
                  <a:pt x="73079" y="7465"/>
                  <a:pt x="73166" y="7360"/>
                </a:cubicBezTo>
                <a:lnTo>
                  <a:pt x="73166" y="7360"/>
                </a:lnTo>
                <a:cubicBezTo>
                  <a:pt x="73141" y="7384"/>
                  <a:pt x="73061" y="7468"/>
                  <a:pt x="72939" y="7615"/>
                </a:cubicBezTo>
                <a:cubicBezTo>
                  <a:pt x="72918" y="7116"/>
                  <a:pt x="72904" y="6788"/>
                  <a:pt x="72904" y="6788"/>
                </a:cubicBezTo>
                <a:cubicBezTo>
                  <a:pt x="72866" y="6847"/>
                  <a:pt x="72834" y="6910"/>
                  <a:pt x="72803" y="6976"/>
                </a:cubicBezTo>
                <a:cubicBezTo>
                  <a:pt x="72779" y="6108"/>
                  <a:pt x="72660" y="5389"/>
                  <a:pt x="72398" y="5016"/>
                </a:cubicBezTo>
                <a:cubicBezTo>
                  <a:pt x="72398" y="5016"/>
                  <a:pt x="72360" y="6184"/>
                  <a:pt x="72276" y="7580"/>
                </a:cubicBezTo>
                <a:cubicBezTo>
                  <a:pt x="72221" y="7433"/>
                  <a:pt x="72151" y="7294"/>
                  <a:pt x="72067" y="7161"/>
                </a:cubicBezTo>
                <a:cubicBezTo>
                  <a:pt x="72053" y="6411"/>
                  <a:pt x="71980" y="5762"/>
                  <a:pt x="71816" y="5323"/>
                </a:cubicBezTo>
                <a:cubicBezTo>
                  <a:pt x="72015" y="4908"/>
                  <a:pt x="72140" y="4681"/>
                  <a:pt x="72140" y="4681"/>
                </a:cubicBezTo>
                <a:lnTo>
                  <a:pt x="72140" y="4681"/>
                </a:lnTo>
                <a:cubicBezTo>
                  <a:pt x="71997" y="4824"/>
                  <a:pt x="71858" y="4978"/>
                  <a:pt x="71729" y="5135"/>
                </a:cubicBezTo>
                <a:lnTo>
                  <a:pt x="71662" y="5016"/>
                </a:lnTo>
                <a:cubicBezTo>
                  <a:pt x="71662" y="5016"/>
                  <a:pt x="71659" y="5093"/>
                  <a:pt x="71652" y="5222"/>
                </a:cubicBezTo>
                <a:cubicBezTo>
                  <a:pt x="71506" y="5407"/>
                  <a:pt x="71366" y="5591"/>
                  <a:pt x="71226" y="5794"/>
                </a:cubicBezTo>
                <a:cubicBezTo>
                  <a:pt x="71216" y="5741"/>
                  <a:pt x="71206" y="5689"/>
                  <a:pt x="71192" y="5637"/>
                </a:cubicBezTo>
                <a:cubicBezTo>
                  <a:pt x="71854" y="4245"/>
                  <a:pt x="72646" y="3042"/>
                  <a:pt x="73595" y="2215"/>
                </a:cubicBezTo>
                <a:lnTo>
                  <a:pt x="73595" y="2215"/>
                </a:lnTo>
                <a:cubicBezTo>
                  <a:pt x="73595" y="2215"/>
                  <a:pt x="72070" y="2951"/>
                  <a:pt x="70515" y="5257"/>
                </a:cubicBezTo>
                <a:cubicBezTo>
                  <a:pt x="70316" y="4988"/>
                  <a:pt x="70096" y="4737"/>
                  <a:pt x="69856" y="4503"/>
                </a:cubicBezTo>
                <a:lnTo>
                  <a:pt x="69856" y="4503"/>
                </a:lnTo>
                <a:cubicBezTo>
                  <a:pt x="69856" y="4503"/>
                  <a:pt x="70058" y="4856"/>
                  <a:pt x="70354" y="5501"/>
                </a:cubicBezTo>
                <a:cubicBezTo>
                  <a:pt x="70100" y="5895"/>
                  <a:pt x="69849" y="6324"/>
                  <a:pt x="69601" y="6805"/>
                </a:cubicBezTo>
                <a:cubicBezTo>
                  <a:pt x="69392" y="6481"/>
                  <a:pt x="69182" y="6195"/>
                  <a:pt x="68977" y="5933"/>
                </a:cubicBezTo>
                <a:cubicBezTo>
                  <a:pt x="69699" y="3998"/>
                  <a:pt x="70326" y="2885"/>
                  <a:pt x="70327" y="2885"/>
                </a:cubicBezTo>
                <a:lnTo>
                  <a:pt x="70327" y="2885"/>
                </a:lnTo>
                <a:cubicBezTo>
                  <a:pt x="69636" y="3558"/>
                  <a:pt x="69046" y="4437"/>
                  <a:pt x="68541" y="5417"/>
                </a:cubicBezTo>
                <a:cubicBezTo>
                  <a:pt x="67529" y="4294"/>
                  <a:pt x="66713" y="3896"/>
                  <a:pt x="66713" y="3896"/>
                </a:cubicBezTo>
                <a:lnTo>
                  <a:pt x="66713" y="3896"/>
                </a:lnTo>
                <a:cubicBezTo>
                  <a:pt x="67229" y="4346"/>
                  <a:pt x="67690" y="4911"/>
                  <a:pt x="68105" y="5567"/>
                </a:cubicBezTo>
                <a:cubicBezTo>
                  <a:pt x="67860" y="5703"/>
                  <a:pt x="67658" y="6094"/>
                  <a:pt x="67498" y="6610"/>
                </a:cubicBezTo>
                <a:lnTo>
                  <a:pt x="67316" y="6823"/>
                </a:lnTo>
                <a:cubicBezTo>
                  <a:pt x="67264" y="6209"/>
                  <a:pt x="67149" y="5707"/>
                  <a:pt x="66950" y="5417"/>
                </a:cubicBezTo>
                <a:cubicBezTo>
                  <a:pt x="66950" y="5417"/>
                  <a:pt x="66919" y="6320"/>
                  <a:pt x="66849" y="7475"/>
                </a:cubicBezTo>
                <a:lnTo>
                  <a:pt x="66695" y="7733"/>
                </a:lnTo>
                <a:cubicBezTo>
                  <a:pt x="66601" y="7597"/>
                  <a:pt x="66504" y="7472"/>
                  <a:pt x="66402" y="7349"/>
                </a:cubicBezTo>
                <a:cubicBezTo>
                  <a:pt x="66291" y="5930"/>
                  <a:pt x="66221" y="4458"/>
                  <a:pt x="66186" y="3638"/>
                </a:cubicBezTo>
                <a:cubicBezTo>
                  <a:pt x="66280" y="3453"/>
                  <a:pt x="66347" y="3394"/>
                  <a:pt x="66347" y="3394"/>
                </a:cubicBezTo>
                <a:cubicBezTo>
                  <a:pt x="66300" y="3382"/>
                  <a:pt x="66252" y="3376"/>
                  <a:pt x="66203" y="3376"/>
                </a:cubicBezTo>
                <a:cubicBezTo>
                  <a:pt x="66193" y="3376"/>
                  <a:pt x="66182" y="3376"/>
                  <a:pt x="66172" y="3377"/>
                </a:cubicBezTo>
                <a:cubicBezTo>
                  <a:pt x="66165" y="3125"/>
                  <a:pt x="66158" y="2975"/>
                  <a:pt x="66158" y="2975"/>
                </a:cubicBezTo>
                <a:cubicBezTo>
                  <a:pt x="66061" y="3125"/>
                  <a:pt x="65984" y="3293"/>
                  <a:pt x="65932" y="3464"/>
                </a:cubicBezTo>
                <a:cubicBezTo>
                  <a:pt x="65715" y="3621"/>
                  <a:pt x="65527" y="3952"/>
                  <a:pt x="65370" y="4395"/>
                </a:cubicBezTo>
                <a:cubicBezTo>
                  <a:pt x="65325" y="4263"/>
                  <a:pt x="65265" y="4140"/>
                  <a:pt x="65189" y="4029"/>
                </a:cubicBezTo>
                <a:cubicBezTo>
                  <a:pt x="65189" y="4029"/>
                  <a:pt x="65178" y="4371"/>
                  <a:pt x="65154" y="4911"/>
                </a:cubicBezTo>
                <a:cubicBezTo>
                  <a:pt x="64770" y="3931"/>
                  <a:pt x="64324" y="2982"/>
                  <a:pt x="63814" y="2128"/>
                </a:cubicBezTo>
                <a:cubicBezTo>
                  <a:pt x="63765" y="1123"/>
                  <a:pt x="63745" y="440"/>
                  <a:pt x="63745" y="440"/>
                </a:cubicBezTo>
                <a:cubicBezTo>
                  <a:pt x="63577" y="673"/>
                  <a:pt x="63455" y="1015"/>
                  <a:pt x="63368" y="1430"/>
                </a:cubicBezTo>
                <a:cubicBezTo>
                  <a:pt x="63026" y="914"/>
                  <a:pt x="62628" y="433"/>
                  <a:pt x="621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7" name="Google Shape;2107;p34"/>
          <p:cNvGrpSpPr/>
          <p:nvPr/>
        </p:nvGrpSpPr>
        <p:grpSpPr>
          <a:xfrm>
            <a:off x="-7720269" y="539619"/>
            <a:ext cx="24584538" cy="8776802"/>
            <a:chOff x="4168525" y="2572625"/>
            <a:chExt cx="3211650" cy="1146575"/>
          </a:xfrm>
        </p:grpSpPr>
        <p:sp>
          <p:nvSpPr>
            <p:cNvPr id="2108" name="Google Shape;2108;p34"/>
            <p:cNvSpPr/>
            <p:nvPr/>
          </p:nvSpPr>
          <p:spPr>
            <a:xfrm>
              <a:off x="4168525" y="2683475"/>
              <a:ext cx="3211650" cy="1035725"/>
            </a:xfrm>
            <a:custGeom>
              <a:avLst/>
              <a:gdLst/>
              <a:ahLst/>
              <a:cxnLst/>
              <a:rect l="l" t="t" r="r" b="b"/>
              <a:pathLst>
                <a:path w="128466" h="41429" extrusionOk="0">
                  <a:moveTo>
                    <a:pt x="64233" y="556"/>
                  </a:moveTo>
                  <a:cubicBezTo>
                    <a:pt x="81288" y="556"/>
                    <a:pt x="97321" y="2678"/>
                    <a:pt x="109373" y="6529"/>
                  </a:cubicBezTo>
                  <a:cubicBezTo>
                    <a:pt x="115218" y="8398"/>
                    <a:pt x="119799" y="10568"/>
                    <a:pt x="122996" y="12981"/>
                  </a:cubicBezTo>
                  <a:cubicBezTo>
                    <a:pt x="126255" y="15446"/>
                    <a:pt x="127910" y="18047"/>
                    <a:pt x="127910" y="20714"/>
                  </a:cubicBezTo>
                  <a:cubicBezTo>
                    <a:pt x="127910" y="23382"/>
                    <a:pt x="126255" y="25981"/>
                    <a:pt x="122996" y="28445"/>
                  </a:cubicBezTo>
                  <a:cubicBezTo>
                    <a:pt x="119799" y="30861"/>
                    <a:pt x="115218" y="33033"/>
                    <a:pt x="109373" y="34897"/>
                  </a:cubicBezTo>
                  <a:cubicBezTo>
                    <a:pt x="97321" y="38750"/>
                    <a:pt x="81286" y="40869"/>
                    <a:pt x="64233" y="40869"/>
                  </a:cubicBezTo>
                  <a:cubicBezTo>
                    <a:pt x="47179" y="40869"/>
                    <a:pt x="31149" y="38750"/>
                    <a:pt x="19095" y="34897"/>
                  </a:cubicBezTo>
                  <a:cubicBezTo>
                    <a:pt x="13252" y="33033"/>
                    <a:pt x="8669" y="30861"/>
                    <a:pt x="5472" y="28445"/>
                  </a:cubicBezTo>
                  <a:cubicBezTo>
                    <a:pt x="2211" y="25981"/>
                    <a:pt x="558" y="23382"/>
                    <a:pt x="558" y="20714"/>
                  </a:cubicBezTo>
                  <a:cubicBezTo>
                    <a:pt x="558" y="18047"/>
                    <a:pt x="2211" y="15446"/>
                    <a:pt x="5472" y="12981"/>
                  </a:cubicBezTo>
                  <a:cubicBezTo>
                    <a:pt x="8669" y="10568"/>
                    <a:pt x="13252" y="8398"/>
                    <a:pt x="19095" y="6529"/>
                  </a:cubicBezTo>
                  <a:cubicBezTo>
                    <a:pt x="31149" y="2678"/>
                    <a:pt x="47179" y="556"/>
                    <a:pt x="64233" y="556"/>
                  </a:cubicBezTo>
                  <a:close/>
                  <a:moveTo>
                    <a:pt x="64233" y="0"/>
                  </a:moveTo>
                  <a:cubicBezTo>
                    <a:pt x="55590" y="0"/>
                    <a:pt x="47199" y="543"/>
                    <a:pt x="39301" y="1608"/>
                  </a:cubicBezTo>
                  <a:cubicBezTo>
                    <a:pt x="31672" y="2640"/>
                    <a:pt x="24817" y="4118"/>
                    <a:pt x="18927" y="5999"/>
                  </a:cubicBezTo>
                  <a:cubicBezTo>
                    <a:pt x="6721" y="9899"/>
                    <a:pt x="0" y="15127"/>
                    <a:pt x="0" y="20714"/>
                  </a:cubicBezTo>
                  <a:cubicBezTo>
                    <a:pt x="0" y="26301"/>
                    <a:pt x="6721" y="31529"/>
                    <a:pt x="18927" y="35429"/>
                  </a:cubicBezTo>
                  <a:cubicBezTo>
                    <a:pt x="24817" y="37311"/>
                    <a:pt x="31672" y="38789"/>
                    <a:pt x="39301" y="39818"/>
                  </a:cubicBezTo>
                  <a:cubicBezTo>
                    <a:pt x="47199" y="40886"/>
                    <a:pt x="55590" y="41428"/>
                    <a:pt x="64233" y="41428"/>
                  </a:cubicBezTo>
                  <a:cubicBezTo>
                    <a:pt x="72880" y="41428"/>
                    <a:pt x="81267" y="40886"/>
                    <a:pt x="89165" y="39818"/>
                  </a:cubicBezTo>
                  <a:cubicBezTo>
                    <a:pt x="96798" y="38786"/>
                    <a:pt x="103651" y="37311"/>
                    <a:pt x="109541" y="35429"/>
                  </a:cubicBezTo>
                  <a:cubicBezTo>
                    <a:pt x="121747" y="31529"/>
                    <a:pt x="128466" y="26303"/>
                    <a:pt x="128466" y="20714"/>
                  </a:cubicBezTo>
                  <a:cubicBezTo>
                    <a:pt x="128466" y="15125"/>
                    <a:pt x="121747" y="9899"/>
                    <a:pt x="109541" y="5999"/>
                  </a:cubicBezTo>
                  <a:cubicBezTo>
                    <a:pt x="103653" y="4118"/>
                    <a:pt x="96798" y="2640"/>
                    <a:pt x="89165" y="1608"/>
                  </a:cubicBezTo>
                  <a:cubicBezTo>
                    <a:pt x="81267" y="543"/>
                    <a:pt x="72878" y="0"/>
                    <a:pt x="6423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4"/>
            <p:cNvSpPr/>
            <p:nvPr/>
          </p:nvSpPr>
          <p:spPr>
            <a:xfrm>
              <a:off x="4463250" y="2655875"/>
              <a:ext cx="2622300" cy="983275"/>
            </a:xfrm>
            <a:custGeom>
              <a:avLst/>
              <a:gdLst/>
              <a:ahLst/>
              <a:cxnLst/>
              <a:rect l="l" t="t" r="r" b="b"/>
              <a:pathLst>
                <a:path w="104892" h="39331" extrusionOk="0">
                  <a:moveTo>
                    <a:pt x="52444" y="372"/>
                  </a:moveTo>
                  <a:cubicBezTo>
                    <a:pt x="66381" y="372"/>
                    <a:pt x="79482" y="2392"/>
                    <a:pt x="89334" y="6066"/>
                  </a:cubicBezTo>
                  <a:cubicBezTo>
                    <a:pt x="94111" y="7847"/>
                    <a:pt x="97859" y="9918"/>
                    <a:pt x="100475" y="12221"/>
                  </a:cubicBezTo>
                  <a:cubicBezTo>
                    <a:pt x="103158" y="14587"/>
                    <a:pt x="104520" y="17094"/>
                    <a:pt x="104520" y="19668"/>
                  </a:cubicBezTo>
                  <a:cubicBezTo>
                    <a:pt x="104520" y="22241"/>
                    <a:pt x="103158" y="24744"/>
                    <a:pt x="100475" y="27111"/>
                  </a:cubicBezTo>
                  <a:cubicBezTo>
                    <a:pt x="97859" y="29413"/>
                    <a:pt x="94111" y="31484"/>
                    <a:pt x="89334" y="33268"/>
                  </a:cubicBezTo>
                  <a:cubicBezTo>
                    <a:pt x="79482" y="36939"/>
                    <a:pt x="66379" y="38959"/>
                    <a:pt x="52444" y="38959"/>
                  </a:cubicBezTo>
                  <a:cubicBezTo>
                    <a:pt x="38509" y="38959"/>
                    <a:pt x="25406" y="36939"/>
                    <a:pt x="15556" y="33268"/>
                  </a:cubicBezTo>
                  <a:cubicBezTo>
                    <a:pt x="10779" y="31484"/>
                    <a:pt x="7029" y="29413"/>
                    <a:pt x="4415" y="27111"/>
                  </a:cubicBezTo>
                  <a:cubicBezTo>
                    <a:pt x="1732" y="24744"/>
                    <a:pt x="372" y="22243"/>
                    <a:pt x="372" y="19668"/>
                  </a:cubicBezTo>
                  <a:cubicBezTo>
                    <a:pt x="372" y="17090"/>
                    <a:pt x="1732" y="14587"/>
                    <a:pt x="4415" y="12221"/>
                  </a:cubicBezTo>
                  <a:cubicBezTo>
                    <a:pt x="7029" y="9918"/>
                    <a:pt x="10779" y="7847"/>
                    <a:pt x="15556" y="6066"/>
                  </a:cubicBezTo>
                  <a:cubicBezTo>
                    <a:pt x="25406" y="2392"/>
                    <a:pt x="38509" y="372"/>
                    <a:pt x="52444" y="372"/>
                  </a:cubicBezTo>
                  <a:close/>
                  <a:moveTo>
                    <a:pt x="52444" y="0"/>
                  </a:moveTo>
                  <a:cubicBezTo>
                    <a:pt x="38464" y="0"/>
                    <a:pt x="25319" y="2031"/>
                    <a:pt x="15428" y="5717"/>
                  </a:cubicBezTo>
                  <a:cubicBezTo>
                    <a:pt x="10606" y="7516"/>
                    <a:pt x="6817" y="9611"/>
                    <a:pt x="4169" y="11943"/>
                  </a:cubicBezTo>
                  <a:cubicBezTo>
                    <a:pt x="1403" y="14384"/>
                    <a:pt x="0" y="16981"/>
                    <a:pt x="0" y="19668"/>
                  </a:cubicBezTo>
                  <a:cubicBezTo>
                    <a:pt x="0" y="22352"/>
                    <a:pt x="1403" y="24949"/>
                    <a:pt x="4169" y="27388"/>
                  </a:cubicBezTo>
                  <a:cubicBezTo>
                    <a:pt x="6817" y="29722"/>
                    <a:pt x="10606" y="31815"/>
                    <a:pt x="15428" y="33616"/>
                  </a:cubicBezTo>
                  <a:cubicBezTo>
                    <a:pt x="25319" y="37302"/>
                    <a:pt x="38464" y="39331"/>
                    <a:pt x="52444" y="39331"/>
                  </a:cubicBezTo>
                  <a:cubicBezTo>
                    <a:pt x="66424" y="39331"/>
                    <a:pt x="79573" y="37302"/>
                    <a:pt x="89464" y="33616"/>
                  </a:cubicBezTo>
                  <a:cubicBezTo>
                    <a:pt x="94284" y="31815"/>
                    <a:pt x="98071" y="29722"/>
                    <a:pt x="100721" y="27388"/>
                  </a:cubicBezTo>
                  <a:cubicBezTo>
                    <a:pt x="103487" y="24949"/>
                    <a:pt x="104892" y="22352"/>
                    <a:pt x="104892" y="19668"/>
                  </a:cubicBezTo>
                  <a:cubicBezTo>
                    <a:pt x="104892" y="16981"/>
                    <a:pt x="103487" y="14384"/>
                    <a:pt x="100721" y="11943"/>
                  </a:cubicBezTo>
                  <a:cubicBezTo>
                    <a:pt x="98071" y="9611"/>
                    <a:pt x="94284" y="7516"/>
                    <a:pt x="89464" y="5717"/>
                  </a:cubicBezTo>
                  <a:cubicBezTo>
                    <a:pt x="79573" y="2031"/>
                    <a:pt x="66424" y="0"/>
                    <a:pt x="52444"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4"/>
            <p:cNvSpPr/>
            <p:nvPr/>
          </p:nvSpPr>
          <p:spPr>
            <a:xfrm>
              <a:off x="4744550" y="2572625"/>
              <a:ext cx="2059700" cy="983300"/>
            </a:xfrm>
            <a:custGeom>
              <a:avLst/>
              <a:gdLst/>
              <a:ahLst/>
              <a:cxnLst/>
              <a:rect l="l" t="t" r="r" b="b"/>
              <a:pathLst>
                <a:path w="82388" h="39332" extrusionOk="0">
                  <a:moveTo>
                    <a:pt x="41192" y="372"/>
                  </a:moveTo>
                  <a:cubicBezTo>
                    <a:pt x="63702" y="372"/>
                    <a:pt x="82015" y="9028"/>
                    <a:pt x="82015" y="19668"/>
                  </a:cubicBezTo>
                  <a:cubicBezTo>
                    <a:pt x="82015" y="30306"/>
                    <a:pt x="63702" y="38960"/>
                    <a:pt x="41192" y="38960"/>
                  </a:cubicBezTo>
                  <a:cubicBezTo>
                    <a:pt x="18682" y="38960"/>
                    <a:pt x="368" y="30308"/>
                    <a:pt x="368" y="19668"/>
                  </a:cubicBezTo>
                  <a:cubicBezTo>
                    <a:pt x="368" y="9026"/>
                    <a:pt x="18682" y="372"/>
                    <a:pt x="41192" y="372"/>
                  </a:cubicBezTo>
                  <a:close/>
                  <a:moveTo>
                    <a:pt x="41192" y="1"/>
                  </a:moveTo>
                  <a:cubicBezTo>
                    <a:pt x="30212" y="1"/>
                    <a:pt x="19886" y="2032"/>
                    <a:pt x="12115" y="5724"/>
                  </a:cubicBezTo>
                  <a:cubicBezTo>
                    <a:pt x="8326" y="7525"/>
                    <a:pt x="5351" y="9622"/>
                    <a:pt x="3269" y="11960"/>
                  </a:cubicBezTo>
                  <a:cubicBezTo>
                    <a:pt x="1101" y="14397"/>
                    <a:pt x="1" y="16992"/>
                    <a:pt x="1" y="19668"/>
                  </a:cubicBezTo>
                  <a:cubicBezTo>
                    <a:pt x="1" y="22342"/>
                    <a:pt x="1101" y="24937"/>
                    <a:pt x="3269" y="27372"/>
                  </a:cubicBezTo>
                  <a:cubicBezTo>
                    <a:pt x="5351" y="29710"/>
                    <a:pt x="8326" y="31809"/>
                    <a:pt x="12115" y="33608"/>
                  </a:cubicBezTo>
                  <a:cubicBezTo>
                    <a:pt x="19886" y="37300"/>
                    <a:pt x="30212" y="39331"/>
                    <a:pt x="41192" y="39331"/>
                  </a:cubicBezTo>
                  <a:cubicBezTo>
                    <a:pt x="52176" y="39331"/>
                    <a:pt x="62502" y="37300"/>
                    <a:pt x="70269" y="33608"/>
                  </a:cubicBezTo>
                  <a:cubicBezTo>
                    <a:pt x="74058" y="31809"/>
                    <a:pt x="77035" y="29710"/>
                    <a:pt x="79117" y="27372"/>
                  </a:cubicBezTo>
                  <a:cubicBezTo>
                    <a:pt x="81287" y="24937"/>
                    <a:pt x="82387" y="22344"/>
                    <a:pt x="82387" y="19668"/>
                  </a:cubicBezTo>
                  <a:cubicBezTo>
                    <a:pt x="82387" y="16990"/>
                    <a:pt x="81287" y="14397"/>
                    <a:pt x="79117" y="11960"/>
                  </a:cubicBezTo>
                  <a:cubicBezTo>
                    <a:pt x="77035" y="9622"/>
                    <a:pt x="74058" y="7525"/>
                    <a:pt x="70269" y="5724"/>
                  </a:cubicBezTo>
                  <a:cubicBezTo>
                    <a:pt x="62502" y="2032"/>
                    <a:pt x="52171" y="1"/>
                    <a:pt x="41192"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21">
  <p:cSld name="CUSTOM_30">
    <p:spTree>
      <p:nvGrpSpPr>
        <p:cNvPr id="1" name="Shape 2111"/>
        <p:cNvGrpSpPr/>
        <p:nvPr/>
      </p:nvGrpSpPr>
      <p:grpSpPr>
        <a:xfrm>
          <a:off x="0" y="0"/>
          <a:ext cx="0" cy="0"/>
          <a:chOff x="0" y="0"/>
          <a:chExt cx="0" cy="0"/>
        </a:xfrm>
      </p:grpSpPr>
      <p:sp>
        <p:nvSpPr>
          <p:cNvPr id="2112" name="Google Shape;2112;p35"/>
          <p:cNvSpPr/>
          <p:nvPr/>
        </p:nvSpPr>
        <p:spPr>
          <a:xfrm>
            <a:off x="75" y="0"/>
            <a:ext cx="10295326" cy="6370330"/>
          </a:xfrm>
          <a:custGeom>
            <a:avLst/>
            <a:gdLst/>
            <a:ahLst/>
            <a:cxnLst/>
            <a:rect l="l" t="t" r="r" b="b"/>
            <a:pathLst>
              <a:path w="105493" h="89951" extrusionOk="0">
                <a:moveTo>
                  <a:pt x="0" y="0"/>
                </a:moveTo>
                <a:lnTo>
                  <a:pt x="0" y="89950"/>
                </a:lnTo>
                <a:lnTo>
                  <a:pt x="105493" y="89950"/>
                </a:lnTo>
                <a:lnTo>
                  <a:pt x="1054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3" name="Google Shape;2113;p35"/>
          <p:cNvGrpSpPr/>
          <p:nvPr/>
        </p:nvGrpSpPr>
        <p:grpSpPr>
          <a:xfrm>
            <a:off x="0" y="708837"/>
            <a:ext cx="10295326" cy="8564513"/>
            <a:chOff x="0" y="861237"/>
            <a:chExt cx="10295326" cy="8564513"/>
          </a:xfrm>
        </p:grpSpPr>
        <p:sp>
          <p:nvSpPr>
            <p:cNvPr id="2114" name="Google Shape;2114;p35"/>
            <p:cNvSpPr/>
            <p:nvPr/>
          </p:nvSpPr>
          <p:spPr>
            <a:xfrm>
              <a:off x="0" y="1837055"/>
              <a:ext cx="10295326" cy="7588695"/>
            </a:xfrm>
            <a:custGeom>
              <a:avLst/>
              <a:gdLst/>
              <a:ahLst/>
              <a:cxnLst/>
              <a:rect l="l" t="t" r="r" b="b"/>
              <a:pathLst>
                <a:path w="105493" h="77759" extrusionOk="0">
                  <a:moveTo>
                    <a:pt x="66094" y="0"/>
                  </a:moveTo>
                  <a:lnTo>
                    <a:pt x="0" y="38160"/>
                  </a:lnTo>
                  <a:lnTo>
                    <a:pt x="0" y="77758"/>
                  </a:lnTo>
                  <a:lnTo>
                    <a:pt x="105493" y="77758"/>
                  </a:lnTo>
                  <a:lnTo>
                    <a:pt x="105493" y="23540"/>
                  </a:lnTo>
                  <a:lnTo>
                    <a:pt x="93518" y="16386"/>
                  </a:lnTo>
                  <a:lnTo>
                    <a:pt x="79760" y="8167"/>
                  </a:lnTo>
                  <a:lnTo>
                    <a:pt x="66171" y="48"/>
                  </a:lnTo>
                  <a:lnTo>
                    <a:pt x="660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5"/>
            <p:cNvSpPr/>
            <p:nvPr/>
          </p:nvSpPr>
          <p:spPr>
            <a:xfrm>
              <a:off x="4179952" y="5895109"/>
              <a:ext cx="6115341" cy="3530604"/>
            </a:xfrm>
            <a:custGeom>
              <a:avLst/>
              <a:gdLst/>
              <a:ahLst/>
              <a:cxnLst/>
              <a:rect l="l" t="t" r="r" b="b"/>
              <a:pathLst>
                <a:path w="62662" h="36177" extrusionOk="0">
                  <a:moveTo>
                    <a:pt x="62662" y="0"/>
                  </a:moveTo>
                  <a:lnTo>
                    <a:pt x="1" y="36176"/>
                  </a:lnTo>
                  <a:lnTo>
                    <a:pt x="27648" y="36176"/>
                  </a:lnTo>
                  <a:lnTo>
                    <a:pt x="62662" y="15963"/>
                  </a:lnTo>
                  <a:lnTo>
                    <a:pt x="626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5"/>
            <p:cNvSpPr/>
            <p:nvPr/>
          </p:nvSpPr>
          <p:spPr>
            <a:xfrm>
              <a:off x="0" y="3436191"/>
              <a:ext cx="10295326" cy="5989545"/>
            </a:xfrm>
            <a:custGeom>
              <a:avLst/>
              <a:gdLst/>
              <a:ahLst/>
              <a:cxnLst/>
              <a:rect l="l" t="t" r="r" b="b"/>
              <a:pathLst>
                <a:path w="105493" h="61373" extrusionOk="0">
                  <a:moveTo>
                    <a:pt x="93518" y="0"/>
                  </a:moveTo>
                  <a:lnTo>
                    <a:pt x="0" y="53993"/>
                  </a:lnTo>
                  <a:lnTo>
                    <a:pt x="0" y="61372"/>
                  </a:lnTo>
                  <a:lnTo>
                    <a:pt x="14868" y="61372"/>
                  </a:lnTo>
                  <a:lnTo>
                    <a:pt x="105493" y="9050"/>
                  </a:lnTo>
                  <a:lnTo>
                    <a:pt x="105493" y="7154"/>
                  </a:lnTo>
                  <a:lnTo>
                    <a:pt x="935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5"/>
            <p:cNvSpPr/>
            <p:nvPr/>
          </p:nvSpPr>
          <p:spPr>
            <a:xfrm>
              <a:off x="0" y="1841740"/>
              <a:ext cx="7783978" cy="5286488"/>
            </a:xfrm>
            <a:custGeom>
              <a:avLst/>
              <a:gdLst/>
              <a:ahLst/>
              <a:cxnLst/>
              <a:rect l="l" t="t" r="r" b="b"/>
              <a:pathLst>
                <a:path w="79760" h="54169" extrusionOk="0">
                  <a:moveTo>
                    <a:pt x="66171" y="0"/>
                  </a:moveTo>
                  <a:lnTo>
                    <a:pt x="0" y="38205"/>
                  </a:lnTo>
                  <a:lnTo>
                    <a:pt x="0" y="54168"/>
                  </a:lnTo>
                  <a:lnTo>
                    <a:pt x="79760" y="8119"/>
                  </a:lnTo>
                  <a:lnTo>
                    <a:pt x="661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5"/>
            <p:cNvSpPr/>
            <p:nvPr/>
          </p:nvSpPr>
          <p:spPr>
            <a:xfrm>
              <a:off x="6012628" y="2112166"/>
              <a:ext cx="866914" cy="137117"/>
            </a:xfrm>
            <a:custGeom>
              <a:avLst/>
              <a:gdLst/>
              <a:ahLst/>
              <a:cxnLst/>
              <a:rect l="l" t="t" r="r" b="b"/>
              <a:pathLst>
                <a:path w="8883" h="1405" extrusionOk="0">
                  <a:moveTo>
                    <a:pt x="458" y="0"/>
                  </a:moveTo>
                  <a:lnTo>
                    <a:pt x="1" y="266"/>
                  </a:lnTo>
                  <a:lnTo>
                    <a:pt x="67" y="298"/>
                  </a:lnTo>
                  <a:cubicBezTo>
                    <a:pt x="1426" y="1024"/>
                    <a:pt x="2942" y="1404"/>
                    <a:pt x="4482" y="1404"/>
                  </a:cubicBezTo>
                  <a:cubicBezTo>
                    <a:pt x="6016" y="1404"/>
                    <a:pt x="7526" y="1029"/>
                    <a:pt x="8883" y="309"/>
                  </a:cubicBezTo>
                  <a:lnTo>
                    <a:pt x="8428" y="35"/>
                  </a:lnTo>
                  <a:cubicBezTo>
                    <a:pt x="7182" y="650"/>
                    <a:pt x="5829" y="957"/>
                    <a:pt x="4477" y="957"/>
                  </a:cubicBezTo>
                  <a:cubicBezTo>
                    <a:pt x="3099" y="957"/>
                    <a:pt x="1721" y="638"/>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5"/>
            <p:cNvSpPr/>
            <p:nvPr/>
          </p:nvSpPr>
          <p:spPr>
            <a:xfrm>
              <a:off x="0" y="1835006"/>
              <a:ext cx="10295326" cy="5702720"/>
            </a:xfrm>
            <a:custGeom>
              <a:avLst/>
              <a:gdLst/>
              <a:ahLst/>
              <a:cxnLst/>
              <a:rect l="l" t="t" r="r" b="b"/>
              <a:pathLst>
                <a:path w="105493" h="58434" extrusionOk="0">
                  <a:moveTo>
                    <a:pt x="34984" y="18479"/>
                  </a:moveTo>
                  <a:lnTo>
                    <a:pt x="48950" y="26539"/>
                  </a:lnTo>
                  <a:lnTo>
                    <a:pt x="26733" y="39367"/>
                  </a:lnTo>
                  <a:lnTo>
                    <a:pt x="12767" y="31307"/>
                  </a:lnTo>
                  <a:lnTo>
                    <a:pt x="34984" y="18479"/>
                  </a:lnTo>
                  <a:close/>
                  <a:moveTo>
                    <a:pt x="66812" y="37684"/>
                  </a:moveTo>
                  <a:lnTo>
                    <a:pt x="69115" y="39013"/>
                  </a:lnTo>
                  <a:cubicBezTo>
                    <a:pt x="71548" y="40420"/>
                    <a:pt x="73003" y="42936"/>
                    <a:pt x="73003" y="45746"/>
                  </a:cubicBezTo>
                  <a:cubicBezTo>
                    <a:pt x="73003" y="48554"/>
                    <a:pt x="71548" y="51073"/>
                    <a:pt x="69115" y="52479"/>
                  </a:cubicBezTo>
                  <a:cubicBezTo>
                    <a:pt x="65860" y="54359"/>
                    <a:pt x="62210" y="55300"/>
                    <a:pt x="58559" y="55300"/>
                  </a:cubicBezTo>
                  <a:cubicBezTo>
                    <a:pt x="54908" y="55300"/>
                    <a:pt x="51256" y="54359"/>
                    <a:pt x="47998" y="52479"/>
                  </a:cubicBezTo>
                  <a:lnTo>
                    <a:pt x="44595" y="50512"/>
                  </a:lnTo>
                  <a:lnTo>
                    <a:pt x="66812" y="37684"/>
                  </a:lnTo>
                  <a:close/>
                  <a:moveTo>
                    <a:pt x="66094" y="0"/>
                  </a:moveTo>
                  <a:lnTo>
                    <a:pt x="0" y="38160"/>
                  </a:lnTo>
                  <a:lnTo>
                    <a:pt x="0" y="38676"/>
                  </a:lnTo>
                  <a:lnTo>
                    <a:pt x="12190" y="31639"/>
                  </a:lnTo>
                  <a:lnTo>
                    <a:pt x="12320" y="31562"/>
                  </a:lnTo>
                  <a:lnTo>
                    <a:pt x="26619" y="39819"/>
                  </a:lnTo>
                  <a:lnTo>
                    <a:pt x="26733" y="39885"/>
                  </a:lnTo>
                  <a:lnTo>
                    <a:pt x="49847" y="26539"/>
                  </a:lnTo>
                  <a:lnTo>
                    <a:pt x="35434" y="18218"/>
                  </a:lnTo>
                  <a:lnTo>
                    <a:pt x="49514" y="10089"/>
                  </a:lnTo>
                  <a:lnTo>
                    <a:pt x="81611" y="28624"/>
                  </a:lnTo>
                  <a:lnTo>
                    <a:pt x="30873" y="57915"/>
                  </a:lnTo>
                  <a:lnTo>
                    <a:pt x="0" y="40090"/>
                  </a:lnTo>
                  <a:lnTo>
                    <a:pt x="0" y="40606"/>
                  </a:lnTo>
                  <a:lnTo>
                    <a:pt x="30762" y="58367"/>
                  </a:lnTo>
                  <a:lnTo>
                    <a:pt x="30873" y="58433"/>
                  </a:lnTo>
                  <a:lnTo>
                    <a:pt x="44145" y="50767"/>
                  </a:lnTo>
                  <a:lnTo>
                    <a:pt x="47775" y="52865"/>
                  </a:lnTo>
                  <a:cubicBezTo>
                    <a:pt x="51112" y="54784"/>
                    <a:pt x="54835" y="55743"/>
                    <a:pt x="58557" y="55743"/>
                  </a:cubicBezTo>
                  <a:cubicBezTo>
                    <a:pt x="62279" y="55743"/>
                    <a:pt x="66001" y="54784"/>
                    <a:pt x="69338" y="52865"/>
                  </a:cubicBezTo>
                  <a:cubicBezTo>
                    <a:pt x="71915" y="51379"/>
                    <a:pt x="73450" y="48717"/>
                    <a:pt x="73450" y="45746"/>
                  </a:cubicBezTo>
                  <a:cubicBezTo>
                    <a:pt x="73450" y="42773"/>
                    <a:pt x="71915" y="40114"/>
                    <a:pt x="69338" y="38628"/>
                  </a:cubicBezTo>
                  <a:lnTo>
                    <a:pt x="67259" y="37426"/>
                  </a:lnTo>
                  <a:lnTo>
                    <a:pt x="82504" y="28624"/>
                  </a:lnTo>
                  <a:lnTo>
                    <a:pt x="49961" y="9834"/>
                  </a:lnTo>
                  <a:lnTo>
                    <a:pt x="61611" y="3106"/>
                  </a:lnTo>
                  <a:lnTo>
                    <a:pt x="61560" y="3080"/>
                  </a:lnTo>
                  <a:lnTo>
                    <a:pt x="61770" y="2683"/>
                  </a:lnTo>
                  <a:lnTo>
                    <a:pt x="61887" y="2747"/>
                  </a:lnTo>
                  <a:lnTo>
                    <a:pt x="62068" y="2840"/>
                  </a:lnTo>
                  <a:lnTo>
                    <a:pt x="66092" y="519"/>
                  </a:lnTo>
                  <a:lnTo>
                    <a:pt x="70038" y="2880"/>
                  </a:lnTo>
                  <a:lnTo>
                    <a:pt x="70407" y="2686"/>
                  </a:lnTo>
                  <a:lnTo>
                    <a:pt x="70625" y="3080"/>
                  </a:lnTo>
                  <a:lnTo>
                    <a:pt x="70490" y="3149"/>
                  </a:lnTo>
                  <a:lnTo>
                    <a:pt x="105493" y="24061"/>
                  </a:lnTo>
                  <a:lnTo>
                    <a:pt x="105493" y="23537"/>
                  </a:lnTo>
                  <a:lnTo>
                    <a:pt x="660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5"/>
            <p:cNvSpPr/>
            <p:nvPr/>
          </p:nvSpPr>
          <p:spPr>
            <a:xfrm>
              <a:off x="0" y="861237"/>
              <a:ext cx="6450084" cy="4415865"/>
            </a:xfrm>
            <a:custGeom>
              <a:avLst/>
              <a:gdLst/>
              <a:ahLst/>
              <a:cxnLst/>
              <a:rect l="l" t="t" r="r" b="b"/>
              <a:pathLst>
                <a:path w="66092" h="45248" extrusionOk="0">
                  <a:moveTo>
                    <a:pt x="66092" y="1"/>
                  </a:moveTo>
                  <a:lnTo>
                    <a:pt x="0" y="38155"/>
                  </a:lnTo>
                  <a:lnTo>
                    <a:pt x="0" y="45247"/>
                  </a:lnTo>
                  <a:lnTo>
                    <a:pt x="66092" y="7088"/>
                  </a:lnTo>
                  <a:lnTo>
                    <a:pt x="660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5"/>
            <p:cNvSpPr/>
            <p:nvPr/>
          </p:nvSpPr>
          <p:spPr>
            <a:xfrm>
              <a:off x="6449936" y="861237"/>
              <a:ext cx="3845340" cy="2911965"/>
            </a:xfrm>
            <a:custGeom>
              <a:avLst/>
              <a:gdLst/>
              <a:ahLst/>
              <a:cxnLst/>
              <a:rect l="l" t="t" r="r" b="b"/>
              <a:pathLst>
                <a:path w="39402" h="29838" extrusionOk="0">
                  <a:moveTo>
                    <a:pt x="1" y="1"/>
                  </a:moveTo>
                  <a:lnTo>
                    <a:pt x="1" y="7088"/>
                  </a:lnTo>
                  <a:lnTo>
                    <a:pt x="39402" y="29837"/>
                  </a:lnTo>
                  <a:lnTo>
                    <a:pt x="39402" y="2274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5"/>
            <p:cNvSpPr/>
            <p:nvPr/>
          </p:nvSpPr>
          <p:spPr>
            <a:xfrm>
              <a:off x="6349026" y="1832566"/>
              <a:ext cx="219388" cy="115159"/>
            </a:xfrm>
            <a:custGeom>
              <a:avLst/>
              <a:gdLst/>
              <a:ahLst/>
              <a:cxnLst/>
              <a:rect l="l" t="t" r="r" b="b"/>
              <a:pathLst>
                <a:path w="2248" h="1180" extrusionOk="0">
                  <a:moveTo>
                    <a:pt x="1119" y="0"/>
                  </a:moveTo>
                  <a:cubicBezTo>
                    <a:pt x="858" y="0"/>
                    <a:pt x="598" y="57"/>
                    <a:pt x="399" y="171"/>
                  </a:cubicBezTo>
                  <a:cubicBezTo>
                    <a:pt x="0" y="400"/>
                    <a:pt x="0" y="778"/>
                    <a:pt x="402" y="1006"/>
                  </a:cubicBezTo>
                  <a:cubicBezTo>
                    <a:pt x="605" y="1121"/>
                    <a:pt x="869" y="1179"/>
                    <a:pt x="1133" y="1179"/>
                  </a:cubicBezTo>
                  <a:cubicBezTo>
                    <a:pt x="1393" y="1179"/>
                    <a:pt x="1651" y="1123"/>
                    <a:pt x="1848" y="1009"/>
                  </a:cubicBezTo>
                  <a:cubicBezTo>
                    <a:pt x="2247" y="780"/>
                    <a:pt x="2247" y="408"/>
                    <a:pt x="1846" y="174"/>
                  </a:cubicBezTo>
                  <a:cubicBezTo>
                    <a:pt x="1644" y="58"/>
                    <a:pt x="1381" y="0"/>
                    <a:pt x="11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5"/>
            <p:cNvSpPr/>
            <p:nvPr/>
          </p:nvSpPr>
          <p:spPr>
            <a:xfrm>
              <a:off x="6447301" y="915986"/>
              <a:ext cx="24496" cy="981097"/>
            </a:xfrm>
            <a:custGeom>
              <a:avLst/>
              <a:gdLst/>
              <a:ahLst/>
              <a:cxnLst/>
              <a:rect l="l" t="t" r="r" b="b"/>
              <a:pathLst>
                <a:path w="251" h="10053" extrusionOk="0">
                  <a:moveTo>
                    <a:pt x="54" y="1"/>
                  </a:moveTo>
                  <a:lnTo>
                    <a:pt x="54" y="4"/>
                  </a:lnTo>
                  <a:lnTo>
                    <a:pt x="20" y="836"/>
                  </a:lnTo>
                  <a:lnTo>
                    <a:pt x="1" y="9949"/>
                  </a:lnTo>
                  <a:lnTo>
                    <a:pt x="97" y="10053"/>
                  </a:lnTo>
                  <a:lnTo>
                    <a:pt x="187" y="9946"/>
                  </a:lnTo>
                  <a:lnTo>
                    <a:pt x="227" y="1067"/>
                  </a:lnTo>
                  <a:lnTo>
                    <a:pt x="230" y="724"/>
                  </a:lnTo>
                  <a:lnTo>
                    <a:pt x="251" y="70"/>
                  </a:lnTo>
                  <a:lnTo>
                    <a:pt x="1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22">
  <p:cSld name="CUSTOM_31">
    <p:bg>
      <p:bgPr>
        <a:gradFill>
          <a:gsLst>
            <a:gs pos="0">
              <a:schemeClr val="dk1"/>
            </a:gs>
            <a:gs pos="100000">
              <a:schemeClr val="lt1"/>
            </a:gs>
          </a:gsLst>
          <a:path path="circle">
            <a:fillToRect l="50000" t="50000" r="50000" b="50000"/>
          </a:path>
          <a:tileRect/>
        </a:gradFill>
        <a:effectLst/>
      </p:bgPr>
    </p:bg>
    <p:spTree>
      <p:nvGrpSpPr>
        <p:cNvPr id="1" name="Shape 2124"/>
        <p:cNvGrpSpPr/>
        <p:nvPr/>
      </p:nvGrpSpPr>
      <p:grpSpPr>
        <a:xfrm>
          <a:off x="0" y="0"/>
          <a:ext cx="0" cy="0"/>
          <a:chOff x="0" y="0"/>
          <a:chExt cx="0" cy="0"/>
        </a:xfrm>
      </p:grpSpPr>
      <p:sp>
        <p:nvSpPr>
          <p:cNvPr id="2125" name="Google Shape;2125;p36"/>
          <p:cNvSpPr/>
          <p:nvPr/>
        </p:nvSpPr>
        <p:spPr>
          <a:xfrm>
            <a:off x="-6450490" y="-262"/>
            <a:ext cx="22044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6" name="Google Shape;2126;p36"/>
          <p:cNvGrpSpPr/>
          <p:nvPr/>
        </p:nvGrpSpPr>
        <p:grpSpPr>
          <a:xfrm>
            <a:off x="-6450834" y="453652"/>
            <a:ext cx="22045667" cy="4690103"/>
            <a:chOff x="-6987328" y="6311341"/>
            <a:chExt cx="22395030" cy="4764428"/>
          </a:xfrm>
        </p:grpSpPr>
        <p:sp>
          <p:nvSpPr>
            <p:cNvPr id="2127" name="Google Shape;2127;p36"/>
            <p:cNvSpPr/>
            <p:nvPr/>
          </p:nvSpPr>
          <p:spPr>
            <a:xfrm>
              <a:off x="-2357508" y="6311341"/>
              <a:ext cx="13135266" cy="558944"/>
            </a:xfrm>
            <a:custGeom>
              <a:avLst/>
              <a:gdLst/>
              <a:ahLst/>
              <a:cxnLst/>
              <a:rect l="l" t="t" r="r" b="b"/>
              <a:pathLst>
                <a:path w="167547" h="9279" extrusionOk="0">
                  <a:moveTo>
                    <a:pt x="7845" y="0"/>
                  </a:moveTo>
                  <a:lnTo>
                    <a:pt x="1" y="9279"/>
                  </a:lnTo>
                  <a:lnTo>
                    <a:pt x="167546" y="9279"/>
                  </a:lnTo>
                  <a:lnTo>
                    <a:pt x="159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6"/>
            <p:cNvSpPr/>
            <p:nvPr/>
          </p:nvSpPr>
          <p:spPr>
            <a:xfrm>
              <a:off x="-4069083" y="7557925"/>
              <a:ext cx="16558414" cy="866938"/>
            </a:xfrm>
            <a:custGeom>
              <a:avLst/>
              <a:gdLst/>
              <a:ahLst/>
              <a:cxnLst/>
              <a:rect l="l" t="t" r="r" b="b"/>
              <a:pathLst>
                <a:path w="211211" h="14392" extrusionOk="0">
                  <a:moveTo>
                    <a:pt x="12178" y="0"/>
                  </a:moveTo>
                  <a:lnTo>
                    <a:pt x="1" y="14392"/>
                  </a:lnTo>
                  <a:lnTo>
                    <a:pt x="211211" y="14392"/>
                  </a:lnTo>
                  <a:lnTo>
                    <a:pt x="1990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6"/>
            <p:cNvSpPr/>
            <p:nvPr/>
          </p:nvSpPr>
          <p:spPr>
            <a:xfrm>
              <a:off x="-6987328" y="9551760"/>
              <a:ext cx="22395030" cy="1524009"/>
            </a:xfrm>
            <a:custGeom>
              <a:avLst/>
              <a:gdLst/>
              <a:ahLst/>
              <a:cxnLst/>
              <a:rect l="l" t="t" r="r" b="b"/>
              <a:pathLst>
                <a:path w="285660" h="25300" extrusionOk="0">
                  <a:moveTo>
                    <a:pt x="21398" y="1"/>
                  </a:moveTo>
                  <a:lnTo>
                    <a:pt x="0" y="25299"/>
                  </a:lnTo>
                  <a:lnTo>
                    <a:pt x="285660" y="25299"/>
                  </a:lnTo>
                  <a:lnTo>
                    <a:pt x="2642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23">
  <p:cSld name="CUSTOM_32">
    <p:spTree>
      <p:nvGrpSpPr>
        <p:cNvPr id="1" name="Shape 2130"/>
        <p:cNvGrpSpPr/>
        <p:nvPr/>
      </p:nvGrpSpPr>
      <p:grpSpPr>
        <a:xfrm>
          <a:off x="0" y="0"/>
          <a:ext cx="0" cy="0"/>
          <a:chOff x="0" y="0"/>
          <a:chExt cx="0" cy="0"/>
        </a:xfrm>
      </p:grpSpPr>
      <p:sp>
        <p:nvSpPr>
          <p:cNvPr id="2131" name="Google Shape;2131;p37"/>
          <p:cNvSpPr/>
          <p:nvPr/>
        </p:nvSpPr>
        <p:spPr>
          <a:xfrm>
            <a:off x="8475" y="-2250"/>
            <a:ext cx="9144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7"/>
          <p:cNvSpPr/>
          <p:nvPr/>
        </p:nvSpPr>
        <p:spPr>
          <a:xfrm>
            <a:off x="5421975" y="-285750"/>
            <a:ext cx="4903070" cy="6161250"/>
          </a:xfrm>
          <a:custGeom>
            <a:avLst/>
            <a:gdLst/>
            <a:ahLst/>
            <a:cxnLst/>
            <a:rect l="l" t="t" r="r" b="b"/>
            <a:pathLst>
              <a:path w="160048" h="201118" extrusionOk="0">
                <a:moveTo>
                  <a:pt x="70638" y="13459"/>
                </a:moveTo>
                <a:cubicBezTo>
                  <a:pt x="72126" y="13459"/>
                  <a:pt x="73616" y="13692"/>
                  <a:pt x="75049" y="14146"/>
                </a:cubicBezTo>
                <a:cubicBezTo>
                  <a:pt x="75049" y="14146"/>
                  <a:pt x="76680" y="14604"/>
                  <a:pt x="77877" y="15378"/>
                </a:cubicBezTo>
                <a:cubicBezTo>
                  <a:pt x="78663" y="15818"/>
                  <a:pt x="79403" y="16329"/>
                  <a:pt x="80095" y="16904"/>
                </a:cubicBezTo>
                <a:cubicBezTo>
                  <a:pt x="81503" y="18089"/>
                  <a:pt x="82770" y="19397"/>
                  <a:pt x="84313" y="20412"/>
                </a:cubicBezTo>
                <a:cubicBezTo>
                  <a:pt x="85053" y="20882"/>
                  <a:pt x="85862" y="21245"/>
                  <a:pt x="86707" y="21480"/>
                </a:cubicBezTo>
                <a:cubicBezTo>
                  <a:pt x="89623" y="24320"/>
                  <a:pt x="97004" y="25552"/>
                  <a:pt x="99298" y="26244"/>
                </a:cubicBezTo>
                <a:cubicBezTo>
                  <a:pt x="101258" y="26819"/>
                  <a:pt x="102901" y="27770"/>
                  <a:pt x="103077" y="29835"/>
                </a:cubicBezTo>
                <a:cubicBezTo>
                  <a:pt x="103065" y="29929"/>
                  <a:pt x="103071" y="30023"/>
                  <a:pt x="103083" y="30117"/>
                </a:cubicBezTo>
                <a:cubicBezTo>
                  <a:pt x="103083" y="30181"/>
                  <a:pt x="103089" y="30240"/>
                  <a:pt x="103089" y="30299"/>
                </a:cubicBezTo>
                <a:cubicBezTo>
                  <a:pt x="103030" y="32857"/>
                  <a:pt x="100220" y="34992"/>
                  <a:pt x="98424" y="36436"/>
                </a:cubicBezTo>
                <a:cubicBezTo>
                  <a:pt x="93906" y="40062"/>
                  <a:pt x="88268" y="42808"/>
                  <a:pt x="82835" y="44744"/>
                </a:cubicBezTo>
                <a:cubicBezTo>
                  <a:pt x="80887" y="45442"/>
                  <a:pt x="78962" y="45976"/>
                  <a:pt x="77032" y="46293"/>
                </a:cubicBezTo>
                <a:cubicBezTo>
                  <a:pt x="76242" y="45973"/>
                  <a:pt x="75115" y="45929"/>
                  <a:pt x="74367" y="45929"/>
                </a:cubicBezTo>
                <a:cubicBezTo>
                  <a:pt x="74127" y="45929"/>
                  <a:pt x="73926" y="45934"/>
                  <a:pt x="73788" y="45935"/>
                </a:cubicBezTo>
                <a:cubicBezTo>
                  <a:pt x="73224" y="45941"/>
                  <a:pt x="70883" y="46064"/>
                  <a:pt x="70115" y="46340"/>
                </a:cubicBezTo>
                <a:cubicBezTo>
                  <a:pt x="68636" y="46088"/>
                  <a:pt x="67193" y="45659"/>
                  <a:pt x="65814" y="45067"/>
                </a:cubicBezTo>
                <a:cubicBezTo>
                  <a:pt x="61243" y="43130"/>
                  <a:pt x="57318" y="40062"/>
                  <a:pt x="52589" y="38448"/>
                </a:cubicBezTo>
                <a:cubicBezTo>
                  <a:pt x="50431" y="37715"/>
                  <a:pt x="48136" y="37255"/>
                  <a:pt x="45853" y="37255"/>
                </a:cubicBezTo>
                <a:cubicBezTo>
                  <a:pt x="45542" y="37255"/>
                  <a:pt x="45231" y="37263"/>
                  <a:pt x="44921" y="37281"/>
                </a:cubicBezTo>
                <a:cubicBezTo>
                  <a:pt x="47561" y="35339"/>
                  <a:pt x="49908" y="33039"/>
                  <a:pt x="51908" y="30445"/>
                </a:cubicBezTo>
                <a:cubicBezTo>
                  <a:pt x="55265" y="26098"/>
                  <a:pt x="57353" y="20670"/>
                  <a:pt x="61472" y="16951"/>
                </a:cubicBezTo>
                <a:cubicBezTo>
                  <a:pt x="64095" y="14586"/>
                  <a:pt x="67361" y="13459"/>
                  <a:pt x="70638" y="13459"/>
                </a:cubicBezTo>
                <a:close/>
                <a:moveTo>
                  <a:pt x="106256" y="30869"/>
                </a:moveTo>
                <a:cubicBezTo>
                  <a:pt x="109922" y="30869"/>
                  <a:pt x="113711" y="32706"/>
                  <a:pt x="117158" y="33578"/>
                </a:cubicBezTo>
                <a:cubicBezTo>
                  <a:pt x="117522" y="33672"/>
                  <a:pt x="117898" y="33754"/>
                  <a:pt x="118267" y="33831"/>
                </a:cubicBezTo>
                <a:cubicBezTo>
                  <a:pt x="117499" y="34206"/>
                  <a:pt x="116777" y="34658"/>
                  <a:pt x="116108" y="35180"/>
                </a:cubicBezTo>
                <a:cubicBezTo>
                  <a:pt x="109132" y="40631"/>
                  <a:pt x="107695" y="52178"/>
                  <a:pt x="98641" y="55217"/>
                </a:cubicBezTo>
                <a:cubicBezTo>
                  <a:pt x="97573" y="55577"/>
                  <a:pt x="96492" y="55737"/>
                  <a:pt x="95417" y="55737"/>
                </a:cubicBezTo>
                <a:cubicBezTo>
                  <a:pt x="91543" y="55737"/>
                  <a:pt x="87733" y="53657"/>
                  <a:pt x="84771" y="51315"/>
                </a:cubicBezTo>
                <a:cubicBezTo>
                  <a:pt x="83210" y="50077"/>
                  <a:pt x="81697" y="48880"/>
                  <a:pt x="80101" y="47877"/>
                </a:cubicBezTo>
                <a:cubicBezTo>
                  <a:pt x="83111" y="47050"/>
                  <a:pt x="86056" y="45794"/>
                  <a:pt x="88761" y="44550"/>
                </a:cubicBezTo>
                <a:cubicBezTo>
                  <a:pt x="92627" y="42767"/>
                  <a:pt x="104286" y="37023"/>
                  <a:pt x="105277" y="30915"/>
                </a:cubicBezTo>
                <a:cubicBezTo>
                  <a:pt x="105602" y="30883"/>
                  <a:pt x="105928" y="30869"/>
                  <a:pt x="106256" y="30869"/>
                </a:cubicBezTo>
                <a:close/>
                <a:moveTo>
                  <a:pt x="70179" y="48499"/>
                </a:moveTo>
                <a:cubicBezTo>
                  <a:pt x="71083" y="48663"/>
                  <a:pt x="71992" y="48763"/>
                  <a:pt x="72902" y="48810"/>
                </a:cubicBezTo>
                <a:cubicBezTo>
                  <a:pt x="73160" y="48820"/>
                  <a:pt x="73418" y="48825"/>
                  <a:pt x="73677" y="48825"/>
                </a:cubicBezTo>
                <a:cubicBezTo>
                  <a:pt x="74791" y="48825"/>
                  <a:pt x="75903" y="48733"/>
                  <a:pt x="77003" y="48552"/>
                </a:cubicBezTo>
                <a:cubicBezTo>
                  <a:pt x="79801" y="49866"/>
                  <a:pt x="82131" y="51925"/>
                  <a:pt x="84730" y="53885"/>
                </a:cubicBezTo>
                <a:cubicBezTo>
                  <a:pt x="87736" y="56147"/>
                  <a:pt x="91554" y="57768"/>
                  <a:pt x="95382" y="57768"/>
                </a:cubicBezTo>
                <a:cubicBezTo>
                  <a:pt x="95992" y="57768"/>
                  <a:pt x="96602" y="57727"/>
                  <a:pt x="97210" y="57640"/>
                </a:cubicBezTo>
                <a:lnTo>
                  <a:pt x="97444" y="57605"/>
                </a:lnTo>
                <a:lnTo>
                  <a:pt x="97444" y="57605"/>
                </a:lnTo>
                <a:cubicBezTo>
                  <a:pt x="91906" y="61395"/>
                  <a:pt x="92029" y="68999"/>
                  <a:pt x="92410" y="75324"/>
                </a:cubicBezTo>
                <a:cubicBezTo>
                  <a:pt x="92645" y="79208"/>
                  <a:pt x="93132" y="83227"/>
                  <a:pt x="92428" y="87094"/>
                </a:cubicBezTo>
                <a:cubicBezTo>
                  <a:pt x="91724" y="90960"/>
                  <a:pt x="89359" y="95261"/>
                  <a:pt x="85317" y="96182"/>
                </a:cubicBezTo>
                <a:cubicBezTo>
                  <a:pt x="84717" y="96319"/>
                  <a:pt x="84096" y="96380"/>
                  <a:pt x="83463" y="96380"/>
                </a:cubicBezTo>
                <a:cubicBezTo>
                  <a:pt x="80269" y="96380"/>
                  <a:pt x="76763" y="94820"/>
                  <a:pt x="74104" y="93542"/>
                </a:cubicBezTo>
                <a:cubicBezTo>
                  <a:pt x="71200" y="92140"/>
                  <a:pt x="68284" y="90479"/>
                  <a:pt x="65069" y="89934"/>
                </a:cubicBezTo>
                <a:cubicBezTo>
                  <a:pt x="64644" y="89857"/>
                  <a:pt x="64213" y="89822"/>
                  <a:pt x="63783" y="89822"/>
                </a:cubicBezTo>
                <a:cubicBezTo>
                  <a:pt x="63750" y="89822"/>
                  <a:pt x="63717" y="89822"/>
                  <a:pt x="63684" y="89822"/>
                </a:cubicBezTo>
                <a:cubicBezTo>
                  <a:pt x="63766" y="86666"/>
                  <a:pt x="62569" y="83028"/>
                  <a:pt x="61578" y="80640"/>
                </a:cubicBezTo>
                <a:cubicBezTo>
                  <a:pt x="59020" y="74421"/>
                  <a:pt x="56063" y="68195"/>
                  <a:pt x="58533" y="61419"/>
                </a:cubicBezTo>
                <a:cubicBezTo>
                  <a:pt x="59759" y="58051"/>
                  <a:pt x="62628" y="55563"/>
                  <a:pt x="64969" y="52958"/>
                </a:cubicBezTo>
                <a:cubicBezTo>
                  <a:pt x="66377" y="51397"/>
                  <a:pt x="68137" y="49408"/>
                  <a:pt x="70179" y="48499"/>
                </a:cubicBezTo>
                <a:close/>
                <a:moveTo>
                  <a:pt x="41824" y="93238"/>
                </a:moveTo>
                <a:cubicBezTo>
                  <a:pt x="44143" y="93238"/>
                  <a:pt x="46753" y="94157"/>
                  <a:pt x="48523" y="94669"/>
                </a:cubicBezTo>
                <a:cubicBezTo>
                  <a:pt x="51159" y="95429"/>
                  <a:pt x="53784" y="96273"/>
                  <a:pt x="56486" y="96273"/>
                </a:cubicBezTo>
                <a:cubicBezTo>
                  <a:pt x="57140" y="96273"/>
                  <a:pt x="57798" y="96224"/>
                  <a:pt x="58462" y="96112"/>
                </a:cubicBezTo>
                <a:lnTo>
                  <a:pt x="58462" y="96112"/>
                </a:lnTo>
                <a:cubicBezTo>
                  <a:pt x="58368" y="99585"/>
                  <a:pt x="59888" y="103288"/>
                  <a:pt x="61214" y="106227"/>
                </a:cubicBezTo>
                <a:cubicBezTo>
                  <a:pt x="63414" y="111120"/>
                  <a:pt x="66495" y="115697"/>
                  <a:pt x="67709" y="120983"/>
                </a:cubicBezTo>
                <a:cubicBezTo>
                  <a:pt x="68442" y="124146"/>
                  <a:pt x="69053" y="127502"/>
                  <a:pt x="68894" y="130758"/>
                </a:cubicBezTo>
                <a:cubicBezTo>
                  <a:pt x="68841" y="131979"/>
                  <a:pt x="68577" y="133686"/>
                  <a:pt x="67240" y="134126"/>
                </a:cubicBezTo>
                <a:cubicBezTo>
                  <a:pt x="66997" y="134206"/>
                  <a:pt x="66744" y="134241"/>
                  <a:pt x="66486" y="134241"/>
                </a:cubicBezTo>
                <a:cubicBezTo>
                  <a:pt x="65327" y="134241"/>
                  <a:pt x="64062" y="133536"/>
                  <a:pt x="63150" y="133047"/>
                </a:cubicBezTo>
                <a:cubicBezTo>
                  <a:pt x="59876" y="131327"/>
                  <a:pt x="56896" y="129098"/>
                  <a:pt x="53686" y="127256"/>
                </a:cubicBezTo>
                <a:cubicBezTo>
                  <a:pt x="50762" y="125566"/>
                  <a:pt x="47468" y="123964"/>
                  <a:pt x="44016" y="123964"/>
                </a:cubicBezTo>
                <a:cubicBezTo>
                  <a:pt x="43991" y="123964"/>
                  <a:pt x="43966" y="123964"/>
                  <a:pt x="43941" y="123964"/>
                </a:cubicBezTo>
                <a:cubicBezTo>
                  <a:pt x="42409" y="123970"/>
                  <a:pt x="40796" y="124510"/>
                  <a:pt x="39587" y="125489"/>
                </a:cubicBezTo>
                <a:cubicBezTo>
                  <a:pt x="39863" y="120297"/>
                  <a:pt x="38830" y="115445"/>
                  <a:pt x="37592" y="110428"/>
                </a:cubicBezTo>
                <a:cubicBezTo>
                  <a:pt x="36454" y="105846"/>
                  <a:pt x="34424" y="98576"/>
                  <a:pt x="38126" y="94604"/>
                </a:cubicBezTo>
                <a:cubicBezTo>
                  <a:pt x="39070" y="93589"/>
                  <a:pt x="40391" y="93238"/>
                  <a:pt x="41824" y="93238"/>
                </a:cubicBezTo>
                <a:close/>
                <a:moveTo>
                  <a:pt x="79178" y="1"/>
                </a:moveTo>
                <a:cubicBezTo>
                  <a:pt x="78945" y="1"/>
                  <a:pt x="78704" y="87"/>
                  <a:pt x="78487" y="293"/>
                </a:cubicBezTo>
                <a:cubicBezTo>
                  <a:pt x="76052" y="2605"/>
                  <a:pt x="73506" y="6742"/>
                  <a:pt x="73576" y="10326"/>
                </a:cubicBezTo>
                <a:cubicBezTo>
                  <a:pt x="72192" y="10611"/>
                  <a:pt x="70783" y="10769"/>
                  <a:pt x="69371" y="10769"/>
                </a:cubicBezTo>
                <a:cubicBezTo>
                  <a:pt x="68222" y="10769"/>
                  <a:pt x="67071" y="10664"/>
                  <a:pt x="65931" y="10438"/>
                </a:cubicBezTo>
                <a:cubicBezTo>
                  <a:pt x="63068" y="9863"/>
                  <a:pt x="61149" y="7897"/>
                  <a:pt x="58756" y="6442"/>
                </a:cubicBezTo>
                <a:cubicBezTo>
                  <a:pt x="57450" y="5643"/>
                  <a:pt x="56128" y="5303"/>
                  <a:pt x="54824" y="5303"/>
                </a:cubicBezTo>
                <a:cubicBezTo>
                  <a:pt x="51503" y="5303"/>
                  <a:pt x="48293" y="7506"/>
                  <a:pt x="45736" y="9945"/>
                </a:cubicBezTo>
                <a:cubicBezTo>
                  <a:pt x="45050" y="10602"/>
                  <a:pt x="44821" y="11258"/>
                  <a:pt x="45087" y="11258"/>
                </a:cubicBezTo>
                <a:cubicBezTo>
                  <a:pt x="45197" y="11258"/>
                  <a:pt x="45391" y="11147"/>
                  <a:pt x="45672" y="10878"/>
                </a:cubicBezTo>
                <a:cubicBezTo>
                  <a:pt x="47989" y="8672"/>
                  <a:pt x="50829" y="7410"/>
                  <a:pt x="54038" y="7381"/>
                </a:cubicBezTo>
                <a:cubicBezTo>
                  <a:pt x="54062" y="7381"/>
                  <a:pt x="54086" y="7381"/>
                  <a:pt x="54109" y="7381"/>
                </a:cubicBezTo>
                <a:cubicBezTo>
                  <a:pt x="57145" y="7381"/>
                  <a:pt x="58833" y="9246"/>
                  <a:pt x="61226" y="10714"/>
                </a:cubicBezTo>
                <a:cubicBezTo>
                  <a:pt x="62481" y="11482"/>
                  <a:pt x="63854" y="12040"/>
                  <a:pt x="65286" y="12380"/>
                </a:cubicBezTo>
                <a:cubicBezTo>
                  <a:pt x="64042" y="12826"/>
                  <a:pt x="62863" y="13418"/>
                  <a:pt x="61754" y="14134"/>
                </a:cubicBezTo>
                <a:cubicBezTo>
                  <a:pt x="57031" y="17215"/>
                  <a:pt x="54930" y="22595"/>
                  <a:pt x="51791" y="27036"/>
                </a:cubicBezTo>
                <a:cubicBezTo>
                  <a:pt x="48036" y="32335"/>
                  <a:pt x="43559" y="36547"/>
                  <a:pt x="37510" y="39105"/>
                </a:cubicBezTo>
                <a:cubicBezTo>
                  <a:pt x="36877" y="39369"/>
                  <a:pt x="36859" y="39974"/>
                  <a:pt x="37141" y="40426"/>
                </a:cubicBezTo>
                <a:lnTo>
                  <a:pt x="37011" y="40549"/>
                </a:lnTo>
                <a:cubicBezTo>
                  <a:pt x="36464" y="40646"/>
                  <a:pt x="35885" y="40689"/>
                  <a:pt x="35281" y="40689"/>
                </a:cubicBezTo>
                <a:cubicBezTo>
                  <a:pt x="30773" y="40689"/>
                  <a:pt x="24876" y="38298"/>
                  <a:pt x="20037" y="38231"/>
                </a:cubicBezTo>
                <a:cubicBezTo>
                  <a:pt x="19938" y="38349"/>
                  <a:pt x="19832" y="38478"/>
                  <a:pt x="19727" y="38595"/>
                </a:cubicBezTo>
                <a:cubicBezTo>
                  <a:pt x="19198" y="39229"/>
                  <a:pt x="18729" y="39921"/>
                  <a:pt x="18236" y="40590"/>
                </a:cubicBezTo>
                <a:cubicBezTo>
                  <a:pt x="18825" y="40473"/>
                  <a:pt x="19443" y="40425"/>
                  <a:pt x="20074" y="40425"/>
                </a:cubicBezTo>
                <a:cubicBezTo>
                  <a:pt x="22046" y="40425"/>
                  <a:pt x="24146" y="40900"/>
                  <a:pt x="25893" y="41265"/>
                </a:cubicBezTo>
                <a:cubicBezTo>
                  <a:pt x="28791" y="41862"/>
                  <a:pt x="31959" y="42808"/>
                  <a:pt x="35028" y="42808"/>
                </a:cubicBezTo>
                <a:cubicBezTo>
                  <a:pt x="35065" y="42808"/>
                  <a:pt x="35103" y="42808"/>
                  <a:pt x="35140" y="42808"/>
                </a:cubicBezTo>
                <a:lnTo>
                  <a:pt x="35140" y="42808"/>
                </a:lnTo>
                <a:cubicBezTo>
                  <a:pt x="34002" y="44462"/>
                  <a:pt x="33104" y="46293"/>
                  <a:pt x="32347" y="47989"/>
                </a:cubicBezTo>
                <a:cubicBezTo>
                  <a:pt x="30528" y="52072"/>
                  <a:pt x="29290" y="56390"/>
                  <a:pt x="28662" y="60814"/>
                </a:cubicBezTo>
                <a:cubicBezTo>
                  <a:pt x="28076" y="64980"/>
                  <a:pt x="29243" y="68465"/>
                  <a:pt x="31461" y="71968"/>
                </a:cubicBezTo>
                <a:cubicBezTo>
                  <a:pt x="33784" y="75647"/>
                  <a:pt x="36976" y="79097"/>
                  <a:pt x="37017" y="83691"/>
                </a:cubicBezTo>
                <a:cubicBezTo>
                  <a:pt x="37035" y="85392"/>
                  <a:pt x="36190" y="87282"/>
                  <a:pt x="35615" y="88854"/>
                </a:cubicBezTo>
                <a:cubicBezTo>
                  <a:pt x="34906" y="90793"/>
                  <a:pt x="34109" y="93208"/>
                  <a:pt x="31865" y="93208"/>
                </a:cubicBezTo>
                <a:cubicBezTo>
                  <a:pt x="31657" y="93208"/>
                  <a:pt x="31437" y="93187"/>
                  <a:pt x="31203" y="93143"/>
                </a:cubicBezTo>
                <a:cubicBezTo>
                  <a:pt x="28950" y="92721"/>
                  <a:pt x="26890" y="90966"/>
                  <a:pt x="25042" y="89699"/>
                </a:cubicBezTo>
                <a:cubicBezTo>
                  <a:pt x="23458" y="88614"/>
                  <a:pt x="21845" y="87563"/>
                  <a:pt x="20167" y="86625"/>
                </a:cubicBezTo>
                <a:cubicBezTo>
                  <a:pt x="18717" y="85809"/>
                  <a:pt x="17157" y="85046"/>
                  <a:pt x="15537" y="84542"/>
                </a:cubicBezTo>
                <a:cubicBezTo>
                  <a:pt x="15567" y="84102"/>
                  <a:pt x="15361" y="83656"/>
                  <a:pt x="14816" y="83497"/>
                </a:cubicBezTo>
                <a:cubicBezTo>
                  <a:pt x="10122" y="82148"/>
                  <a:pt x="3809" y="81579"/>
                  <a:pt x="2565" y="75952"/>
                </a:cubicBezTo>
                <a:cubicBezTo>
                  <a:pt x="1790" y="72479"/>
                  <a:pt x="2160" y="68518"/>
                  <a:pt x="3216" y="64851"/>
                </a:cubicBezTo>
                <a:lnTo>
                  <a:pt x="3216" y="64851"/>
                </a:lnTo>
                <a:cubicBezTo>
                  <a:pt x="2430" y="65925"/>
                  <a:pt x="1556" y="67028"/>
                  <a:pt x="476" y="67843"/>
                </a:cubicBezTo>
                <a:cubicBezTo>
                  <a:pt x="1" y="70941"/>
                  <a:pt x="30" y="74104"/>
                  <a:pt x="681" y="77049"/>
                </a:cubicBezTo>
                <a:cubicBezTo>
                  <a:pt x="1638" y="81373"/>
                  <a:pt x="5563" y="83087"/>
                  <a:pt x="9541" y="84237"/>
                </a:cubicBezTo>
                <a:cubicBezTo>
                  <a:pt x="6191" y="85310"/>
                  <a:pt x="5123" y="89365"/>
                  <a:pt x="4847" y="92533"/>
                </a:cubicBezTo>
                <a:cubicBezTo>
                  <a:pt x="4348" y="98388"/>
                  <a:pt x="6384" y="104314"/>
                  <a:pt x="7734" y="109924"/>
                </a:cubicBezTo>
                <a:cubicBezTo>
                  <a:pt x="7860" y="110440"/>
                  <a:pt x="8253" y="110663"/>
                  <a:pt x="8660" y="110663"/>
                </a:cubicBezTo>
                <a:cubicBezTo>
                  <a:pt x="9276" y="110663"/>
                  <a:pt x="9925" y="110153"/>
                  <a:pt x="9735" y="109372"/>
                </a:cubicBezTo>
                <a:cubicBezTo>
                  <a:pt x="8442" y="104011"/>
                  <a:pt x="3092" y="86035"/>
                  <a:pt x="12038" y="86035"/>
                </a:cubicBezTo>
                <a:cubicBezTo>
                  <a:pt x="12835" y="86035"/>
                  <a:pt x="13744" y="86177"/>
                  <a:pt x="14780" y="86484"/>
                </a:cubicBezTo>
                <a:cubicBezTo>
                  <a:pt x="18477" y="87569"/>
                  <a:pt x="21780" y="89957"/>
                  <a:pt x="24919" y="92116"/>
                </a:cubicBezTo>
                <a:cubicBezTo>
                  <a:pt x="26771" y="93394"/>
                  <a:pt x="29631" y="95340"/>
                  <a:pt x="32179" y="95340"/>
                </a:cubicBezTo>
                <a:cubicBezTo>
                  <a:pt x="33329" y="95340"/>
                  <a:pt x="34415" y="94944"/>
                  <a:pt x="35316" y="93912"/>
                </a:cubicBezTo>
                <a:cubicBezTo>
                  <a:pt x="36413" y="92650"/>
                  <a:pt x="37023" y="90943"/>
                  <a:pt x="37610" y="89400"/>
                </a:cubicBezTo>
                <a:cubicBezTo>
                  <a:pt x="38197" y="87863"/>
                  <a:pt x="39000" y="85932"/>
                  <a:pt x="39071" y="84219"/>
                </a:cubicBezTo>
                <a:cubicBezTo>
                  <a:pt x="39253" y="79948"/>
                  <a:pt x="37035" y="76474"/>
                  <a:pt x="34700" y="73083"/>
                </a:cubicBezTo>
                <a:cubicBezTo>
                  <a:pt x="32065" y="69257"/>
                  <a:pt x="30053" y="65690"/>
                  <a:pt x="30728" y="60902"/>
                </a:cubicBezTo>
                <a:cubicBezTo>
                  <a:pt x="31379" y="56302"/>
                  <a:pt x="32828" y="51702"/>
                  <a:pt x="34841" y="47519"/>
                </a:cubicBezTo>
                <a:cubicBezTo>
                  <a:pt x="35773" y="45571"/>
                  <a:pt x="36894" y="43793"/>
                  <a:pt x="38302" y="42374"/>
                </a:cubicBezTo>
                <a:lnTo>
                  <a:pt x="38308" y="42374"/>
                </a:lnTo>
                <a:cubicBezTo>
                  <a:pt x="38625" y="42303"/>
                  <a:pt x="38877" y="42068"/>
                  <a:pt x="38977" y="41757"/>
                </a:cubicBezTo>
                <a:cubicBezTo>
                  <a:pt x="40573" y="40390"/>
                  <a:pt x="42527" y="39481"/>
                  <a:pt x="44956" y="39323"/>
                </a:cubicBezTo>
                <a:cubicBezTo>
                  <a:pt x="45276" y="39302"/>
                  <a:pt x="45595" y="39292"/>
                  <a:pt x="45913" y="39292"/>
                </a:cubicBezTo>
                <a:cubicBezTo>
                  <a:pt x="50689" y="39292"/>
                  <a:pt x="55180" y="41573"/>
                  <a:pt x="59202" y="43922"/>
                </a:cubicBezTo>
                <a:cubicBezTo>
                  <a:pt x="61865" y="45483"/>
                  <a:pt x="64558" y="46903"/>
                  <a:pt x="67416" y="47801"/>
                </a:cubicBezTo>
                <a:cubicBezTo>
                  <a:pt x="66119" y="48757"/>
                  <a:pt x="64940" y="49936"/>
                  <a:pt x="63884" y="51081"/>
                </a:cubicBezTo>
                <a:cubicBezTo>
                  <a:pt x="60651" y="54560"/>
                  <a:pt x="57289" y="57857"/>
                  <a:pt x="55992" y="62557"/>
                </a:cubicBezTo>
                <a:cubicBezTo>
                  <a:pt x="53551" y="71387"/>
                  <a:pt x="59712" y="78704"/>
                  <a:pt x="61408" y="86918"/>
                </a:cubicBezTo>
                <a:cubicBezTo>
                  <a:pt x="61660" y="88091"/>
                  <a:pt x="61724" y="89241"/>
                  <a:pt x="61572" y="90268"/>
                </a:cubicBezTo>
                <a:cubicBezTo>
                  <a:pt x="60398" y="90790"/>
                  <a:pt x="59489" y="91770"/>
                  <a:pt x="58961" y="93255"/>
                </a:cubicBezTo>
                <a:cubicBezTo>
                  <a:pt x="58891" y="93454"/>
                  <a:pt x="58838" y="93659"/>
                  <a:pt x="58779" y="93865"/>
                </a:cubicBezTo>
                <a:cubicBezTo>
                  <a:pt x="58304" y="94035"/>
                  <a:pt x="57811" y="94146"/>
                  <a:pt x="57312" y="94199"/>
                </a:cubicBezTo>
                <a:cubicBezTo>
                  <a:pt x="56955" y="94238"/>
                  <a:pt x="56596" y="94256"/>
                  <a:pt x="56237" y="94256"/>
                </a:cubicBezTo>
                <a:cubicBezTo>
                  <a:pt x="52916" y="94256"/>
                  <a:pt x="49533" y="92717"/>
                  <a:pt x="46393" y="91923"/>
                </a:cubicBezTo>
                <a:cubicBezTo>
                  <a:pt x="44965" y="91562"/>
                  <a:pt x="43357" y="91239"/>
                  <a:pt x="41788" y="91239"/>
                </a:cubicBezTo>
                <a:cubicBezTo>
                  <a:pt x="40139" y="91239"/>
                  <a:pt x="38533" y="91596"/>
                  <a:pt x="37223" y="92639"/>
                </a:cubicBezTo>
                <a:cubicBezTo>
                  <a:pt x="33796" y="95373"/>
                  <a:pt x="33814" y="100700"/>
                  <a:pt x="34301" y="104631"/>
                </a:cubicBezTo>
                <a:cubicBezTo>
                  <a:pt x="34741" y="108157"/>
                  <a:pt x="35773" y="111590"/>
                  <a:pt x="36577" y="115046"/>
                </a:cubicBezTo>
                <a:cubicBezTo>
                  <a:pt x="37387" y="118496"/>
                  <a:pt x="37639" y="121928"/>
                  <a:pt x="37516" y="125478"/>
                </a:cubicBezTo>
                <a:cubicBezTo>
                  <a:pt x="37469" y="126657"/>
                  <a:pt x="37369" y="127913"/>
                  <a:pt x="36847" y="128992"/>
                </a:cubicBezTo>
                <a:cubicBezTo>
                  <a:pt x="36503" y="129699"/>
                  <a:pt x="35920" y="129931"/>
                  <a:pt x="35272" y="129931"/>
                </a:cubicBezTo>
                <a:cubicBezTo>
                  <a:pt x="34528" y="129931"/>
                  <a:pt x="33700" y="129624"/>
                  <a:pt x="33057" y="129379"/>
                </a:cubicBezTo>
                <a:cubicBezTo>
                  <a:pt x="29003" y="127848"/>
                  <a:pt x="25277" y="125624"/>
                  <a:pt x="21416" y="123682"/>
                </a:cubicBezTo>
                <a:cubicBezTo>
                  <a:pt x="21255" y="123591"/>
                  <a:pt x="21077" y="123547"/>
                  <a:pt x="20900" y="123547"/>
                </a:cubicBezTo>
                <a:cubicBezTo>
                  <a:pt x="20632" y="123547"/>
                  <a:pt x="20366" y="123649"/>
                  <a:pt x="20161" y="123847"/>
                </a:cubicBezTo>
                <a:lnTo>
                  <a:pt x="19979" y="124005"/>
                </a:lnTo>
                <a:cubicBezTo>
                  <a:pt x="19427" y="124492"/>
                  <a:pt x="19685" y="125261"/>
                  <a:pt x="20184" y="125636"/>
                </a:cubicBezTo>
                <a:cubicBezTo>
                  <a:pt x="20413" y="125800"/>
                  <a:pt x="20677" y="125877"/>
                  <a:pt x="20923" y="126023"/>
                </a:cubicBezTo>
                <a:cubicBezTo>
                  <a:pt x="21080" y="126118"/>
                  <a:pt x="21259" y="126169"/>
                  <a:pt x="21439" y="126169"/>
                </a:cubicBezTo>
                <a:cubicBezTo>
                  <a:pt x="21516" y="126169"/>
                  <a:pt x="21593" y="126160"/>
                  <a:pt x="21669" y="126141"/>
                </a:cubicBezTo>
                <a:cubicBezTo>
                  <a:pt x="23881" y="127291"/>
                  <a:pt x="26075" y="128488"/>
                  <a:pt x="28322" y="129585"/>
                </a:cubicBezTo>
                <a:cubicBezTo>
                  <a:pt x="30563" y="130688"/>
                  <a:pt x="32840" y="131861"/>
                  <a:pt x="35257" y="132008"/>
                </a:cubicBezTo>
                <a:cubicBezTo>
                  <a:pt x="35348" y="132014"/>
                  <a:pt x="35437" y="132016"/>
                  <a:pt x="35524" y="132016"/>
                </a:cubicBezTo>
                <a:cubicBezTo>
                  <a:pt x="36534" y="132016"/>
                  <a:pt x="37295" y="131646"/>
                  <a:pt x="37862" y="131052"/>
                </a:cubicBezTo>
                <a:cubicBezTo>
                  <a:pt x="38373" y="132917"/>
                  <a:pt x="39628" y="134689"/>
                  <a:pt x="40714" y="136080"/>
                </a:cubicBezTo>
                <a:cubicBezTo>
                  <a:pt x="43008" y="138990"/>
                  <a:pt x="45748" y="141519"/>
                  <a:pt x="48541" y="143948"/>
                </a:cubicBezTo>
                <a:cubicBezTo>
                  <a:pt x="57629" y="151828"/>
                  <a:pt x="66676" y="159790"/>
                  <a:pt x="72608" y="170427"/>
                </a:cubicBezTo>
                <a:cubicBezTo>
                  <a:pt x="75184" y="175045"/>
                  <a:pt x="76885" y="179944"/>
                  <a:pt x="77466" y="185201"/>
                </a:cubicBezTo>
                <a:cubicBezTo>
                  <a:pt x="77994" y="189947"/>
                  <a:pt x="77701" y="196085"/>
                  <a:pt x="73436" y="199136"/>
                </a:cubicBezTo>
                <a:cubicBezTo>
                  <a:pt x="72546" y="199772"/>
                  <a:pt x="73102" y="201117"/>
                  <a:pt x="73939" y="201117"/>
                </a:cubicBezTo>
                <a:cubicBezTo>
                  <a:pt x="74113" y="201117"/>
                  <a:pt x="74298" y="201059"/>
                  <a:pt x="74486" y="200925"/>
                </a:cubicBezTo>
                <a:cubicBezTo>
                  <a:pt x="80975" y="196284"/>
                  <a:pt x="80242" y="186785"/>
                  <a:pt x="78640" y="179920"/>
                </a:cubicBezTo>
                <a:cubicBezTo>
                  <a:pt x="76475" y="170673"/>
                  <a:pt x="70602" y="162506"/>
                  <a:pt x="64241" y="155659"/>
                </a:cubicBezTo>
                <a:cubicBezTo>
                  <a:pt x="58527" y="149504"/>
                  <a:pt x="51809" y="144505"/>
                  <a:pt x="45830" y="138650"/>
                </a:cubicBezTo>
                <a:cubicBezTo>
                  <a:pt x="43424" y="136297"/>
                  <a:pt x="40596" y="133463"/>
                  <a:pt x="39798" y="130084"/>
                </a:cubicBezTo>
                <a:cubicBezTo>
                  <a:pt x="39098" y="127120"/>
                  <a:pt x="42055" y="126124"/>
                  <a:pt x="44558" y="126124"/>
                </a:cubicBezTo>
                <a:cubicBezTo>
                  <a:pt x="45201" y="126124"/>
                  <a:pt x="45815" y="126190"/>
                  <a:pt x="46329" y="126305"/>
                </a:cubicBezTo>
                <a:cubicBezTo>
                  <a:pt x="50090" y="127150"/>
                  <a:pt x="53504" y="129485"/>
                  <a:pt x="56702" y="131521"/>
                </a:cubicBezTo>
                <a:cubicBezTo>
                  <a:pt x="59266" y="133158"/>
                  <a:pt x="61906" y="135194"/>
                  <a:pt x="64881" y="136027"/>
                </a:cubicBezTo>
                <a:cubicBezTo>
                  <a:pt x="65556" y="136212"/>
                  <a:pt x="66160" y="136298"/>
                  <a:pt x="66698" y="136298"/>
                </a:cubicBezTo>
                <a:cubicBezTo>
                  <a:pt x="67834" y="136298"/>
                  <a:pt x="68682" y="135915"/>
                  <a:pt x="69311" y="135270"/>
                </a:cubicBezTo>
                <a:lnTo>
                  <a:pt x="69311" y="135270"/>
                </a:lnTo>
                <a:cubicBezTo>
                  <a:pt x="68765" y="136684"/>
                  <a:pt x="68771" y="138439"/>
                  <a:pt x="68988" y="139800"/>
                </a:cubicBezTo>
                <a:cubicBezTo>
                  <a:pt x="69810" y="145162"/>
                  <a:pt x="72784" y="148771"/>
                  <a:pt x="75835" y="153048"/>
                </a:cubicBezTo>
                <a:cubicBezTo>
                  <a:pt x="79373" y="158012"/>
                  <a:pt x="81849" y="163674"/>
                  <a:pt x="84859" y="168954"/>
                </a:cubicBezTo>
                <a:cubicBezTo>
                  <a:pt x="87863" y="174235"/>
                  <a:pt x="90638" y="179468"/>
                  <a:pt x="91378" y="185482"/>
                </a:cubicBezTo>
                <a:cubicBezTo>
                  <a:pt x="91665" y="187859"/>
                  <a:pt x="91636" y="190352"/>
                  <a:pt x="91665" y="192740"/>
                </a:cubicBezTo>
                <a:cubicBezTo>
                  <a:pt x="91671" y="193695"/>
                  <a:pt x="91648" y="198996"/>
                  <a:pt x="90839" y="198996"/>
                </a:cubicBezTo>
                <a:cubicBezTo>
                  <a:pt x="90833" y="198996"/>
                  <a:pt x="90827" y="198995"/>
                  <a:pt x="90820" y="198995"/>
                </a:cubicBezTo>
                <a:cubicBezTo>
                  <a:pt x="90778" y="198991"/>
                  <a:pt x="90738" y="198988"/>
                  <a:pt x="90699" y="198988"/>
                </a:cubicBezTo>
                <a:cubicBezTo>
                  <a:pt x="89496" y="198988"/>
                  <a:pt x="89547" y="200935"/>
                  <a:pt x="90820" y="201066"/>
                </a:cubicBezTo>
                <a:cubicBezTo>
                  <a:pt x="90903" y="201075"/>
                  <a:pt x="90984" y="201079"/>
                  <a:pt x="91063" y="201079"/>
                </a:cubicBezTo>
                <a:cubicBezTo>
                  <a:pt x="95291" y="201079"/>
                  <a:pt x="93571" y="188759"/>
                  <a:pt x="93519" y="186392"/>
                </a:cubicBezTo>
                <a:cubicBezTo>
                  <a:pt x="93402" y="181170"/>
                  <a:pt x="91055" y="176106"/>
                  <a:pt x="88673" y="171583"/>
                </a:cubicBezTo>
                <a:cubicBezTo>
                  <a:pt x="85821" y="166179"/>
                  <a:pt x="82964" y="160693"/>
                  <a:pt x="79813" y="155471"/>
                </a:cubicBezTo>
                <a:cubicBezTo>
                  <a:pt x="77032" y="150865"/>
                  <a:pt x="72925" y="146882"/>
                  <a:pt x="71464" y="141607"/>
                </a:cubicBezTo>
                <a:cubicBezTo>
                  <a:pt x="70977" y="139835"/>
                  <a:pt x="70449" y="137465"/>
                  <a:pt x="71364" y="135728"/>
                </a:cubicBezTo>
                <a:cubicBezTo>
                  <a:pt x="71733" y="135031"/>
                  <a:pt x="72409" y="134808"/>
                  <a:pt x="73139" y="134808"/>
                </a:cubicBezTo>
                <a:cubicBezTo>
                  <a:pt x="73884" y="134808"/>
                  <a:pt x="74685" y="135039"/>
                  <a:pt x="75278" y="135235"/>
                </a:cubicBezTo>
                <a:cubicBezTo>
                  <a:pt x="81920" y="137406"/>
                  <a:pt x="85745" y="145438"/>
                  <a:pt x="92868" y="146535"/>
                </a:cubicBezTo>
                <a:cubicBezTo>
                  <a:pt x="93134" y="146577"/>
                  <a:pt x="93389" y="146597"/>
                  <a:pt x="93632" y="146597"/>
                </a:cubicBezTo>
                <a:cubicBezTo>
                  <a:pt x="96272" y="146597"/>
                  <a:pt x="97631" y="144254"/>
                  <a:pt x="98060" y="141724"/>
                </a:cubicBezTo>
                <a:cubicBezTo>
                  <a:pt x="99005" y="136180"/>
                  <a:pt x="97245" y="130389"/>
                  <a:pt x="95227" y="125284"/>
                </a:cubicBezTo>
                <a:cubicBezTo>
                  <a:pt x="93290" y="120385"/>
                  <a:pt x="90427" y="116102"/>
                  <a:pt x="88115" y="111408"/>
                </a:cubicBezTo>
                <a:cubicBezTo>
                  <a:pt x="86954" y="109049"/>
                  <a:pt x="86250" y="106468"/>
                  <a:pt x="86866" y="103869"/>
                </a:cubicBezTo>
                <a:cubicBezTo>
                  <a:pt x="87587" y="100835"/>
                  <a:pt x="90556" y="98013"/>
                  <a:pt x="93519" y="97274"/>
                </a:cubicBezTo>
                <a:cubicBezTo>
                  <a:pt x="94016" y="97150"/>
                  <a:pt x="94510" y="97093"/>
                  <a:pt x="94999" y="97093"/>
                </a:cubicBezTo>
                <a:cubicBezTo>
                  <a:pt x="99376" y="97093"/>
                  <a:pt x="103401" y="101672"/>
                  <a:pt x="106509" y="104021"/>
                </a:cubicBezTo>
                <a:cubicBezTo>
                  <a:pt x="108683" y="105665"/>
                  <a:pt x="111174" y="106329"/>
                  <a:pt x="113724" y="106329"/>
                </a:cubicBezTo>
                <a:cubicBezTo>
                  <a:pt x="115580" y="106329"/>
                  <a:pt x="117466" y="105977"/>
                  <a:pt x="119282" y="105394"/>
                </a:cubicBezTo>
                <a:cubicBezTo>
                  <a:pt x="123794" y="103915"/>
                  <a:pt x="127725" y="101064"/>
                  <a:pt x="130518" y="97227"/>
                </a:cubicBezTo>
                <a:cubicBezTo>
                  <a:pt x="133299" y="93407"/>
                  <a:pt x="134009" y="88643"/>
                  <a:pt x="133792" y="84025"/>
                </a:cubicBezTo>
                <a:cubicBezTo>
                  <a:pt x="133610" y="80135"/>
                  <a:pt x="132425" y="76304"/>
                  <a:pt x="132701" y="72391"/>
                </a:cubicBezTo>
                <a:cubicBezTo>
                  <a:pt x="132982" y="68319"/>
                  <a:pt x="136016" y="66476"/>
                  <a:pt x="139747" y="65878"/>
                </a:cubicBezTo>
                <a:cubicBezTo>
                  <a:pt x="140996" y="65672"/>
                  <a:pt x="140555" y="63856"/>
                  <a:pt x="139386" y="63856"/>
                </a:cubicBezTo>
                <a:cubicBezTo>
                  <a:pt x="139325" y="63856"/>
                  <a:pt x="139261" y="63861"/>
                  <a:pt x="139196" y="63871"/>
                </a:cubicBezTo>
                <a:cubicBezTo>
                  <a:pt x="135441" y="64476"/>
                  <a:pt x="132302" y="66236"/>
                  <a:pt x="131064" y="69985"/>
                </a:cubicBezTo>
                <a:cubicBezTo>
                  <a:pt x="129709" y="74069"/>
                  <a:pt x="131246" y="78715"/>
                  <a:pt x="131627" y="82834"/>
                </a:cubicBezTo>
                <a:cubicBezTo>
                  <a:pt x="132132" y="88179"/>
                  <a:pt x="131222" y="93284"/>
                  <a:pt x="127714" y="97485"/>
                </a:cubicBezTo>
                <a:cubicBezTo>
                  <a:pt x="124416" y="101416"/>
                  <a:pt x="118983" y="104121"/>
                  <a:pt x="113855" y="104297"/>
                </a:cubicBezTo>
                <a:cubicBezTo>
                  <a:pt x="113752" y="104300"/>
                  <a:pt x="113649" y="104302"/>
                  <a:pt x="113547" y="104302"/>
                </a:cubicBezTo>
                <a:cubicBezTo>
                  <a:pt x="108346" y="104302"/>
                  <a:pt x="105050" y="99670"/>
                  <a:pt x="100930" y="97104"/>
                </a:cubicBezTo>
                <a:cubicBezTo>
                  <a:pt x="98995" y="95901"/>
                  <a:pt x="96818" y="95153"/>
                  <a:pt x="94674" y="95153"/>
                </a:cubicBezTo>
                <a:cubicBezTo>
                  <a:pt x="92833" y="95153"/>
                  <a:pt x="91015" y="95705"/>
                  <a:pt x="89394" y="96992"/>
                </a:cubicBezTo>
                <a:cubicBezTo>
                  <a:pt x="85416" y="100155"/>
                  <a:pt x="83697" y="104514"/>
                  <a:pt x="85111" y="109442"/>
                </a:cubicBezTo>
                <a:cubicBezTo>
                  <a:pt x="86478" y="114207"/>
                  <a:pt x="89829" y="118302"/>
                  <a:pt x="91900" y="122767"/>
                </a:cubicBezTo>
                <a:cubicBezTo>
                  <a:pt x="94522" y="128429"/>
                  <a:pt x="96652" y="134595"/>
                  <a:pt x="96095" y="140909"/>
                </a:cubicBezTo>
                <a:cubicBezTo>
                  <a:pt x="95960" y="142358"/>
                  <a:pt x="95485" y="144423"/>
                  <a:pt x="93730" y="144535"/>
                </a:cubicBezTo>
                <a:cubicBezTo>
                  <a:pt x="93667" y="144538"/>
                  <a:pt x="93604" y="144540"/>
                  <a:pt x="93540" y="144540"/>
                </a:cubicBezTo>
                <a:cubicBezTo>
                  <a:pt x="92033" y="144540"/>
                  <a:pt x="90482" y="143499"/>
                  <a:pt x="89271" y="142728"/>
                </a:cubicBezTo>
                <a:cubicBezTo>
                  <a:pt x="86361" y="140873"/>
                  <a:pt x="83950" y="138386"/>
                  <a:pt x="81210" y="136303"/>
                </a:cubicBezTo>
                <a:cubicBezTo>
                  <a:pt x="79017" y="134638"/>
                  <a:pt x="76184" y="132754"/>
                  <a:pt x="73283" y="132754"/>
                </a:cubicBezTo>
                <a:cubicBezTo>
                  <a:pt x="72830" y="132754"/>
                  <a:pt x="72376" y="132800"/>
                  <a:pt x="71922" y="132900"/>
                </a:cubicBezTo>
                <a:cubicBezTo>
                  <a:pt x="71282" y="133035"/>
                  <a:pt x="70695" y="133352"/>
                  <a:pt x="70232" y="133809"/>
                </a:cubicBezTo>
                <a:cubicBezTo>
                  <a:pt x="71470" y="130758"/>
                  <a:pt x="70695" y="125677"/>
                  <a:pt x="70220" y="123084"/>
                </a:cubicBezTo>
                <a:cubicBezTo>
                  <a:pt x="69434" y="118771"/>
                  <a:pt x="67891" y="114964"/>
                  <a:pt x="65920" y="111056"/>
                </a:cubicBezTo>
                <a:cubicBezTo>
                  <a:pt x="63508" y="106292"/>
                  <a:pt x="60528" y="101322"/>
                  <a:pt x="60639" y="95819"/>
                </a:cubicBezTo>
                <a:cubicBezTo>
                  <a:pt x="60639" y="95690"/>
                  <a:pt x="60645" y="95555"/>
                  <a:pt x="60657" y="95425"/>
                </a:cubicBezTo>
                <a:cubicBezTo>
                  <a:pt x="62182" y="94645"/>
                  <a:pt x="63021" y="93372"/>
                  <a:pt x="63414" y="91852"/>
                </a:cubicBezTo>
                <a:cubicBezTo>
                  <a:pt x="63534" y="91842"/>
                  <a:pt x="63655" y="91837"/>
                  <a:pt x="63777" y="91837"/>
                </a:cubicBezTo>
                <a:cubicBezTo>
                  <a:pt x="65029" y="91837"/>
                  <a:pt x="66378" y="92354"/>
                  <a:pt x="67474" y="92750"/>
                </a:cubicBezTo>
                <a:cubicBezTo>
                  <a:pt x="70760" y="93953"/>
                  <a:pt x="73770" y="95789"/>
                  <a:pt x="77061" y="96992"/>
                </a:cubicBezTo>
                <a:cubicBezTo>
                  <a:pt x="79154" y="97761"/>
                  <a:pt x="81432" y="98366"/>
                  <a:pt x="83658" y="98366"/>
                </a:cubicBezTo>
                <a:cubicBezTo>
                  <a:pt x="85490" y="98366"/>
                  <a:pt x="87288" y="97957"/>
                  <a:pt x="88919" y="96892"/>
                </a:cubicBezTo>
                <a:cubicBezTo>
                  <a:pt x="92751" y="94381"/>
                  <a:pt x="94458" y="89183"/>
                  <a:pt x="94781" y="84841"/>
                </a:cubicBezTo>
                <a:cubicBezTo>
                  <a:pt x="95367" y="76897"/>
                  <a:pt x="90879" y="63373"/>
                  <a:pt x="99621" y="58708"/>
                </a:cubicBezTo>
                <a:cubicBezTo>
                  <a:pt x="99692" y="58724"/>
                  <a:pt x="99765" y="58732"/>
                  <a:pt x="99837" y="58732"/>
                </a:cubicBezTo>
                <a:cubicBezTo>
                  <a:pt x="99873" y="58732"/>
                  <a:pt x="99909" y="58730"/>
                  <a:pt x="99944" y="58726"/>
                </a:cubicBezTo>
                <a:cubicBezTo>
                  <a:pt x="101004" y="58586"/>
                  <a:pt x="102024" y="58517"/>
                  <a:pt x="103012" y="58517"/>
                </a:cubicBezTo>
                <a:cubicBezTo>
                  <a:pt x="107121" y="58517"/>
                  <a:pt x="110702" y="59703"/>
                  <a:pt x="114518" y="61888"/>
                </a:cubicBezTo>
                <a:cubicBezTo>
                  <a:pt x="118578" y="64212"/>
                  <a:pt x="122380" y="66793"/>
                  <a:pt x="127221" y="66852"/>
                </a:cubicBezTo>
                <a:cubicBezTo>
                  <a:pt x="127277" y="66852"/>
                  <a:pt x="127334" y="66853"/>
                  <a:pt x="127390" y="66853"/>
                </a:cubicBezTo>
                <a:cubicBezTo>
                  <a:pt x="135877" y="66853"/>
                  <a:pt x="142631" y="59415"/>
                  <a:pt x="142165" y="51051"/>
                </a:cubicBezTo>
                <a:cubicBezTo>
                  <a:pt x="142127" y="50387"/>
                  <a:pt x="141589" y="50055"/>
                  <a:pt x="141070" y="50055"/>
                </a:cubicBezTo>
                <a:cubicBezTo>
                  <a:pt x="140553" y="50055"/>
                  <a:pt x="140055" y="50386"/>
                  <a:pt x="140094" y="51051"/>
                </a:cubicBezTo>
                <a:cubicBezTo>
                  <a:pt x="140517" y="58687"/>
                  <a:pt x="134370" y="64753"/>
                  <a:pt x="127116" y="64753"/>
                </a:cubicBezTo>
                <a:cubicBezTo>
                  <a:pt x="126121" y="64753"/>
                  <a:pt x="125105" y="64639"/>
                  <a:pt x="124082" y="64399"/>
                </a:cubicBezTo>
                <a:cubicBezTo>
                  <a:pt x="119851" y="63414"/>
                  <a:pt x="116173" y="60216"/>
                  <a:pt x="112294" y="58350"/>
                </a:cubicBezTo>
                <a:cubicBezTo>
                  <a:pt x="109454" y="56985"/>
                  <a:pt x="106507" y="56416"/>
                  <a:pt x="103473" y="56416"/>
                </a:cubicBezTo>
                <a:cubicBezTo>
                  <a:pt x="102609" y="56416"/>
                  <a:pt x="101737" y="56462"/>
                  <a:pt x="100859" y="56549"/>
                </a:cubicBezTo>
                <a:cubicBezTo>
                  <a:pt x="107601" y="53392"/>
                  <a:pt x="110646" y="44850"/>
                  <a:pt x="115052" y="39252"/>
                </a:cubicBezTo>
                <a:cubicBezTo>
                  <a:pt x="117204" y="36516"/>
                  <a:pt x="119872" y="34890"/>
                  <a:pt x="122873" y="34890"/>
                </a:cubicBezTo>
                <a:cubicBezTo>
                  <a:pt x="124241" y="34890"/>
                  <a:pt x="125679" y="35229"/>
                  <a:pt x="127168" y="35955"/>
                </a:cubicBezTo>
                <a:cubicBezTo>
                  <a:pt x="130694" y="37674"/>
                  <a:pt x="133863" y="40167"/>
                  <a:pt x="137142" y="42297"/>
                </a:cubicBezTo>
                <a:cubicBezTo>
                  <a:pt x="141130" y="44877"/>
                  <a:pt x="146146" y="47779"/>
                  <a:pt x="150950" y="47779"/>
                </a:cubicBezTo>
                <a:cubicBezTo>
                  <a:pt x="153313" y="47779"/>
                  <a:pt x="155624" y="47077"/>
                  <a:pt x="157736" y="45290"/>
                </a:cubicBezTo>
                <a:cubicBezTo>
                  <a:pt x="158787" y="44404"/>
                  <a:pt x="159438" y="43236"/>
                  <a:pt x="159819" y="41928"/>
                </a:cubicBezTo>
                <a:cubicBezTo>
                  <a:pt x="160048" y="41147"/>
                  <a:pt x="159416" y="40646"/>
                  <a:pt x="158794" y="40646"/>
                </a:cubicBezTo>
                <a:cubicBezTo>
                  <a:pt x="158378" y="40646"/>
                  <a:pt x="157967" y="40870"/>
                  <a:pt x="157819" y="41382"/>
                </a:cubicBezTo>
                <a:cubicBezTo>
                  <a:pt x="156891" y="44549"/>
                  <a:pt x="153864" y="45698"/>
                  <a:pt x="150871" y="45698"/>
                </a:cubicBezTo>
                <a:cubicBezTo>
                  <a:pt x="149832" y="45698"/>
                  <a:pt x="148798" y="45559"/>
                  <a:pt x="147856" y="45319"/>
                </a:cubicBezTo>
                <a:cubicBezTo>
                  <a:pt x="143714" y="44257"/>
                  <a:pt x="139959" y="41693"/>
                  <a:pt x="136438" y="39364"/>
                </a:cubicBezTo>
                <a:cubicBezTo>
                  <a:pt x="134150" y="37838"/>
                  <a:pt x="131733" y="36107"/>
                  <a:pt x="129227" y="34811"/>
                </a:cubicBezTo>
                <a:cubicBezTo>
                  <a:pt x="129609" y="34576"/>
                  <a:pt x="140258" y="23751"/>
                  <a:pt x="140170" y="23328"/>
                </a:cubicBezTo>
                <a:cubicBezTo>
                  <a:pt x="140144" y="23210"/>
                  <a:pt x="140488" y="21997"/>
                  <a:pt x="139891" y="21997"/>
                </a:cubicBezTo>
                <a:cubicBezTo>
                  <a:pt x="139659" y="21997"/>
                  <a:pt x="139287" y="22179"/>
                  <a:pt x="138697" y="22677"/>
                </a:cubicBezTo>
                <a:cubicBezTo>
                  <a:pt x="135517" y="25370"/>
                  <a:pt x="128858" y="32593"/>
                  <a:pt x="126552" y="32880"/>
                </a:cubicBezTo>
                <a:cubicBezTo>
                  <a:pt x="125805" y="32972"/>
                  <a:pt x="125123" y="33013"/>
                  <a:pt x="124486" y="33013"/>
                </a:cubicBezTo>
                <a:cubicBezTo>
                  <a:pt x="121398" y="33013"/>
                  <a:pt x="119337" y="32043"/>
                  <a:pt x="115821" y="31085"/>
                </a:cubicBezTo>
                <a:cubicBezTo>
                  <a:pt x="112586" y="30198"/>
                  <a:pt x="109391" y="28837"/>
                  <a:pt x="106042" y="28837"/>
                </a:cubicBezTo>
                <a:cubicBezTo>
                  <a:pt x="105759" y="28837"/>
                  <a:pt x="105475" y="28846"/>
                  <a:pt x="105189" y="28867"/>
                </a:cubicBezTo>
                <a:cubicBezTo>
                  <a:pt x="104966" y="28034"/>
                  <a:pt x="104514" y="27195"/>
                  <a:pt x="103781" y="26368"/>
                </a:cubicBezTo>
                <a:cubicBezTo>
                  <a:pt x="101352" y="23645"/>
                  <a:pt x="96576" y="23581"/>
                  <a:pt x="93308" y="22695"/>
                </a:cubicBezTo>
                <a:cubicBezTo>
                  <a:pt x="92563" y="22483"/>
                  <a:pt x="91829" y="22225"/>
                  <a:pt x="91119" y="21914"/>
                </a:cubicBezTo>
                <a:cubicBezTo>
                  <a:pt x="88767" y="20735"/>
                  <a:pt x="88151" y="19650"/>
                  <a:pt x="88151" y="19650"/>
                </a:cubicBezTo>
                <a:cubicBezTo>
                  <a:pt x="87728" y="18857"/>
                  <a:pt x="87775" y="17925"/>
                  <a:pt x="88714" y="16886"/>
                </a:cubicBezTo>
                <a:cubicBezTo>
                  <a:pt x="90674" y="14698"/>
                  <a:pt x="93578" y="13278"/>
                  <a:pt x="96089" y="11846"/>
                </a:cubicBezTo>
                <a:cubicBezTo>
                  <a:pt x="98594" y="10414"/>
                  <a:pt x="104773" y="6941"/>
                  <a:pt x="107078" y="4993"/>
                </a:cubicBezTo>
                <a:cubicBezTo>
                  <a:pt x="107882" y="4314"/>
                  <a:pt x="107141" y="3268"/>
                  <a:pt x="106294" y="3268"/>
                </a:cubicBezTo>
                <a:cubicBezTo>
                  <a:pt x="106065" y="3268"/>
                  <a:pt x="105828" y="3345"/>
                  <a:pt x="105612" y="3526"/>
                </a:cubicBezTo>
                <a:cubicBezTo>
                  <a:pt x="100800" y="7569"/>
                  <a:pt x="90005" y="11201"/>
                  <a:pt x="86361" y="16546"/>
                </a:cubicBezTo>
                <a:cubicBezTo>
                  <a:pt x="85839" y="17308"/>
                  <a:pt x="85575" y="18007"/>
                  <a:pt x="85510" y="18658"/>
                </a:cubicBezTo>
                <a:cubicBezTo>
                  <a:pt x="84929" y="18318"/>
                  <a:pt x="84378" y="17930"/>
                  <a:pt x="83862" y="17502"/>
                </a:cubicBezTo>
                <a:cubicBezTo>
                  <a:pt x="82254" y="16135"/>
                  <a:pt x="80805" y="14674"/>
                  <a:pt x="78992" y="13577"/>
                </a:cubicBezTo>
                <a:cubicBezTo>
                  <a:pt x="78118" y="13055"/>
                  <a:pt x="77196" y="12621"/>
                  <a:pt x="76240" y="12280"/>
                </a:cubicBezTo>
                <a:cubicBezTo>
                  <a:pt x="76146" y="12122"/>
                  <a:pt x="76052" y="11969"/>
                  <a:pt x="75970" y="11811"/>
                </a:cubicBezTo>
                <a:cubicBezTo>
                  <a:pt x="76639" y="11318"/>
                  <a:pt x="76375" y="10174"/>
                  <a:pt x="75601" y="9974"/>
                </a:cubicBezTo>
                <a:cubicBezTo>
                  <a:pt x="75630" y="7029"/>
                  <a:pt x="78106" y="3515"/>
                  <a:pt x="79942" y="1760"/>
                </a:cubicBezTo>
                <a:cubicBezTo>
                  <a:pt x="80703" y="1045"/>
                  <a:pt x="79989" y="1"/>
                  <a:pt x="79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3" name="Google Shape;2133;p37"/>
          <p:cNvGrpSpPr/>
          <p:nvPr/>
        </p:nvGrpSpPr>
        <p:grpSpPr>
          <a:xfrm>
            <a:off x="5332279" y="1034222"/>
            <a:ext cx="2335851" cy="2285261"/>
            <a:chOff x="6816275" y="3178227"/>
            <a:chExt cx="1614495" cy="1579528"/>
          </a:xfrm>
        </p:grpSpPr>
        <p:sp>
          <p:nvSpPr>
            <p:cNvPr id="2134" name="Google Shape;2134;p37"/>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7"/>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6" name="Google Shape;2136;p37"/>
          <p:cNvSpPr/>
          <p:nvPr/>
        </p:nvSpPr>
        <p:spPr>
          <a:xfrm>
            <a:off x="5332275" y="-259741"/>
            <a:ext cx="4752653" cy="6387214"/>
          </a:xfrm>
          <a:custGeom>
            <a:avLst/>
            <a:gdLst/>
            <a:ahLst/>
            <a:cxnLst/>
            <a:rect l="l" t="t" r="r" b="b"/>
            <a:pathLst>
              <a:path w="155138" h="208494" extrusionOk="0">
                <a:moveTo>
                  <a:pt x="78311" y="10897"/>
                </a:moveTo>
                <a:cubicBezTo>
                  <a:pt x="80107" y="12206"/>
                  <a:pt x="82900" y="12405"/>
                  <a:pt x="84947" y="12599"/>
                </a:cubicBezTo>
                <a:cubicBezTo>
                  <a:pt x="86736" y="12777"/>
                  <a:pt x="88530" y="12833"/>
                  <a:pt x="90325" y="12833"/>
                </a:cubicBezTo>
                <a:cubicBezTo>
                  <a:pt x="93361" y="12833"/>
                  <a:pt x="96402" y="12673"/>
                  <a:pt x="99434" y="12673"/>
                </a:cubicBezTo>
                <a:cubicBezTo>
                  <a:pt x="99925" y="12673"/>
                  <a:pt x="100416" y="12677"/>
                  <a:pt x="100906" y="12687"/>
                </a:cubicBezTo>
                <a:cubicBezTo>
                  <a:pt x="104415" y="12763"/>
                  <a:pt x="108094" y="12963"/>
                  <a:pt x="111403" y="14224"/>
                </a:cubicBezTo>
                <a:cubicBezTo>
                  <a:pt x="112430" y="14611"/>
                  <a:pt x="113527" y="15292"/>
                  <a:pt x="113808" y="16413"/>
                </a:cubicBezTo>
                <a:cubicBezTo>
                  <a:pt x="114084" y="17539"/>
                  <a:pt x="112582" y="19141"/>
                  <a:pt x="111960" y="19886"/>
                </a:cubicBezTo>
                <a:cubicBezTo>
                  <a:pt x="109473" y="22825"/>
                  <a:pt x="106357" y="25255"/>
                  <a:pt x="103447" y="27748"/>
                </a:cubicBezTo>
                <a:cubicBezTo>
                  <a:pt x="101024" y="29819"/>
                  <a:pt x="98442" y="31855"/>
                  <a:pt x="97110" y="34818"/>
                </a:cubicBezTo>
                <a:cubicBezTo>
                  <a:pt x="96224" y="36778"/>
                  <a:pt x="96119" y="38444"/>
                  <a:pt x="96518" y="39876"/>
                </a:cubicBezTo>
                <a:cubicBezTo>
                  <a:pt x="95849" y="38057"/>
                  <a:pt x="94006" y="36555"/>
                  <a:pt x="92387" y="35739"/>
                </a:cubicBezTo>
                <a:cubicBezTo>
                  <a:pt x="90263" y="34677"/>
                  <a:pt x="87799" y="34378"/>
                  <a:pt x="85493" y="34009"/>
                </a:cubicBezTo>
                <a:cubicBezTo>
                  <a:pt x="82600" y="33545"/>
                  <a:pt x="79819" y="32677"/>
                  <a:pt x="77056" y="31744"/>
                </a:cubicBezTo>
                <a:cubicBezTo>
                  <a:pt x="74539" y="30911"/>
                  <a:pt x="72045" y="30013"/>
                  <a:pt x="69481" y="29373"/>
                </a:cubicBezTo>
                <a:cubicBezTo>
                  <a:pt x="67439" y="28869"/>
                  <a:pt x="65280" y="28681"/>
                  <a:pt x="63420" y="27643"/>
                </a:cubicBezTo>
                <a:cubicBezTo>
                  <a:pt x="60305" y="25900"/>
                  <a:pt x="66342" y="21951"/>
                  <a:pt x="67645" y="21030"/>
                </a:cubicBezTo>
                <a:cubicBezTo>
                  <a:pt x="69986" y="19364"/>
                  <a:pt x="72309" y="17744"/>
                  <a:pt x="74580" y="15967"/>
                </a:cubicBezTo>
                <a:cubicBezTo>
                  <a:pt x="76352" y="14576"/>
                  <a:pt x="77959" y="12992"/>
                  <a:pt x="78311" y="10897"/>
                </a:cubicBezTo>
                <a:close/>
                <a:moveTo>
                  <a:pt x="46505" y="13056"/>
                </a:moveTo>
                <a:cubicBezTo>
                  <a:pt x="47004" y="14506"/>
                  <a:pt x="48195" y="15808"/>
                  <a:pt x="49626" y="16882"/>
                </a:cubicBezTo>
                <a:cubicBezTo>
                  <a:pt x="52431" y="18988"/>
                  <a:pt x="58756" y="20396"/>
                  <a:pt x="58985" y="24504"/>
                </a:cubicBezTo>
                <a:cubicBezTo>
                  <a:pt x="59096" y="26481"/>
                  <a:pt x="57459" y="28376"/>
                  <a:pt x="56245" y="29737"/>
                </a:cubicBezTo>
                <a:cubicBezTo>
                  <a:pt x="54608" y="31568"/>
                  <a:pt x="52671" y="33258"/>
                  <a:pt x="50688" y="34707"/>
                </a:cubicBezTo>
                <a:cubicBezTo>
                  <a:pt x="47890" y="36760"/>
                  <a:pt x="43542" y="39131"/>
                  <a:pt x="42445" y="42774"/>
                </a:cubicBezTo>
                <a:cubicBezTo>
                  <a:pt x="42228" y="42481"/>
                  <a:pt x="41981" y="42205"/>
                  <a:pt x="41711" y="41959"/>
                </a:cubicBezTo>
                <a:cubicBezTo>
                  <a:pt x="38924" y="39453"/>
                  <a:pt x="34835" y="40474"/>
                  <a:pt x="31784" y="38808"/>
                </a:cubicBezTo>
                <a:cubicBezTo>
                  <a:pt x="30904" y="38327"/>
                  <a:pt x="31344" y="36555"/>
                  <a:pt x="31461" y="35827"/>
                </a:cubicBezTo>
                <a:cubicBezTo>
                  <a:pt x="31807" y="33703"/>
                  <a:pt x="32729" y="31667"/>
                  <a:pt x="33703" y="29772"/>
                </a:cubicBezTo>
                <a:cubicBezTo>
                  <a:pt x="34682" y="27871"/>
                  <a:pt x="35744" y="26240"/>
                  <a:pt x="36883" y="24550"/>
                </a:cubicBezTo>
                <a:cubicBezTo>
                  <a:pt x="37164" y="24187"/>
                  <a:pt x="37458" y="23835"/>
                  <a:pt x="37751" y="23483"/>
                </a:cubicBezTo>
                <a:cubicBezTo>
                  <a:pt x="40620" y="19962"/>
                  <a:pt x="43560" y="16512"/>
                  <a:pt x="46505" y="13056"/>
                </a:cubicBezTo>
                <a:close/>
                <a:moveTo>
                  <a:pt x="115645" y="17970"/>
                </a:moveTo>
                <a:cubicBezTo>
                  <a:pt x="115851" y="20303"/>
                  <a:pt x="119672" y="22545"/>
                  <a:pt x="121817" y="23905"/>
                </a:cubicBezTo>
                <a:cubicBezTo>
                  <a:pt x="124927" y="25876"/>
                  <a:pt x="128412" y="27349"/>
                  <a:pt x="131921" y="28394"/>
                </a:cubicBezTo>
                <a:cubicBezTo>
                  <a:pt x="134983" y="29303"/>
                  <a:pt x="139536" y="30095"/>
                  <a:pt x="140663" y="33574"/>
                </a:cubicBezTo>
                <a:cubicBezTo>
                  <a:pt x="142012" y="37734"/>
                  <a:pt x="138369" y="41929"/>
                  <a:pt x="135822" y="44710"/>
                </a:cubicBezTo>
                <a:cubicBezTo>
                  <a:pt x="133282" y="47492"/>
                  <a:pt x="130677" y="50484"/>
                  <a:pt x="130155" y="54386"/>
                </a:cubicBezTo>
                <a:cubicBezTo>
                  <a:pt x="130031" y="55289"/>
                  <a:pt x="130002" y="56204"/>
                  <a:pt x="130061" y="57114"/>
                </a:cubicBezTo>
                <a:cubicBezTo>
                  <a:pt x="129187" y="55776"/>
                  <a:pt x="127984" y="54626"/>
                  <a:pt x="126775" y="53711"/>
                </a:cubicBezTo>
                <a:cubicBezTo>
                  <a:pt x="121113" y="49410"/>
                  <a:pt x="113891" y="47298"/>
                  <a:pt x="107190" y="45192"/>
                </a:cubicBezTo>
                <a:cubicBezTo>
                  <a:pt x="104192" y="44247"/>
                  <a:pt x="100220" y="43103"/>
                  <a:pt x="98671" y="40081"/>
                </a:cubicBezTo>
                <a:cubicBezTo>
                  <a:pt x="97063" y="36942"/>
                  <a:pt x="100167" y="33498"/>
                  <a:pt x="102273" y="31538"/>
                </a:cubicBezTo>
                <a:cubicBezTo>
                  <a:pt x="105125" y="28892"/>
                  <a:pt x="108199" y="26498"/>
                  <a:pt x="111027" y="23829"/>
                </a:cubicBezTo>
                <a:cubicBezTo>
                  <a:pt x="112619" y="22323"/>
                  <a:pt x="114916" y="20267"/>
                  <a:pt x="115645" y="17970"/>
                </a:cubicBezTo>
                <a:close/>
                <a:moveTo>
                  <a:pt x="30264" y="32448"/>
                </a:moveTo>
                <a:cubicBezTo>
                  <a:pt x="30153" y="32747"/>
                  <a:pt x="30047" y="33046"/>
                  <a:pt x="29942" y="33357"/>
                </a:cubicBezTo>
                <a:cubicBezTo>
                  <a:pt x="29020" y="36168"/>
                  <a:pt x="28416" y="39870"/>
                  <a:pt x="31790" y="41055"/>
                </a:cubicBezTo>
                <a:cubicBezTo>
                  <a:pt x="35011" y="42188"/>
                  <a:pt x="41330" y="41437"/>
                  <a:pt x="41430" y="46236"/>
                </a:cubicBezTo>
                <a:cubicBezTo>
                  <a:pt x="41477" y="49029"/>
                  <a:pt x="39212" y="51493"/>
                  <a:pt x="37399" y="53365"/>
                </a:cubicBezTo>
                <a:cubicBezTo>
                  <a:pt x="32688" y="58211"/>
                  <a:pt x="26920" y="61902"/>
                  <a:pt x="22115" y="66660"/>
                </a:cubicBezTo>
                <a:cubicBezTo>
                  <a:pt x="18665" y="70081"/>
                  <a:pt x="15268" y="74727"/>
                  <a:pt x="16564" y="79703"/>
                </a:cubicBezTo>
                <a:cubicBezTo>
                  <a:pt x="16136" y="79292"/>
                  <a:pt x="15684" y="78882"/>
                  <a:pt x="15209" y="78494"/>
                </a:cubicBezTo>
                <a:cubicBezTo>
                  <a:pt x="12222" y="76041"/>
                  <a:pt x="8454" y="73893"/>
                  <a:pt x="4519" y="73893"/>
                </a:cubicBezTo>
                <a:cubicBezTo>
                  <a:pt x="4125" y="73893"/>
                  <a:pt x="3730" y="73914"/>
                  <a:pt x="3334" y="73959"/>
                </a:cubicBezTo>
                <a:cubicBezTo>
                  <a:pt x="4067" y="67646"/>
                  <a:pt x="6197" y="61526"/>
                  <a:pt x="9371" y="56034"/>
                </a:cubicBezTo>
                <a:cubicBezTo>
                  <a:pt x="12903" y="49921"/>
                  <a:pt x="18055" y="45068"/>
                  <a:pt x="23048" y="40169"/>
                </a:cubicBezTo>
                <a:cubicBezTo>
                  <a:pt x="25588" y="37670"/>
                  <a:pt x="27964" y="35088"/>
                  <a:pt x="30264" y="32448"/>
                </a:cubicBezTo>
                <a:close/>
                <a:moveTo>
                  <a:pt x="43401" y="47298"/>
                </a:moveTo>
                <a:cubicBezTo>
                  <a:pt x="44956" y="48788"/>
                  <a:pt x="47690" y="49351"/>
                  <a:pt x="49703" y="49956"/>
                </a:cubicBezTo>
                <a:cubicBezTo>
                  <a:pt x="53992" y="51241"/>
                  <a:pt x="58427" y="52068"/>
                  <a:pt x="62440" y="54145"/>
                </a:cubicBezTo>
                <a:cubicBezTo>
                  <a:pt x="73189" y="59725"/>
                  <a:pt x="66964" y="73126"/>
                  <a:pt x="63743" y="81563"/>
                </a:cubicBezTo>
                <a:cubicBezTo>
                  <a:pt x="61889" y="86444"/>
                  <a:pt x="59665" y="91144"/>
                  <a:pt x="57694" y="95979"/>
                </a:cubicBezTo>
                <a:cubicBezTo>
                  <a:pt x="56403" y="99130"/>
                  <a:pt x="54942" y="102832"/>
                  <a:pt x="54866" y="106411"/>
                </a:cubicBezTo>
                <a:cubicBezTo>
                  <a:pt x="51228" y="100385"/>
                  <a:pt x="43988" y="96689"/>
                  <a:pt x="37769" y="93667"/>
                </a:cubicBezTo>
                <a:cubicBezTo>
                  <a:pt x="32781" y="91238"/>
                  <a:pt x="27671" y="88920"/>
                  <a:pt x="23323" y="85418"/>
                </a:cubicBezTo>
                <a:cubicBezTo>
                  <a:pt x="20818" y="83393"/>
                  <a:pt x="18360" y="80783"/>
                  <a:pt x="18319" y="77379"/>
                </a:cubicBezTo>
                <a:cubicBezTo>
                  <a:pt x="18242" y="71489"/>
                  <a:pt x="25066" y="66560"/>
                  <a:pt x="29085" y="63239"/>
                </a:cubicBezTo>
                <a:cubicBezTo>
                  <a:pt x="33714" y="59402"/>
                  <a:pt x="39464" y="55671"/>
                  <a:pt x="42404" y="50255"/>
                </a:cubicBezTo>
                <a:cubicBezTo>
                  <a:pt x="42902" y="49334"/>
                  <a:pt x="43237" y="48336"/>
                  <a:pt x="43401" y="47298"/>
                </a:cubicBezTo>
                <a:close/>
                <a:moveTo>
                  <a:pt x="4637" y="75934"/>
                </a:moveTo>
                <a:cubicBezTo>
                  <a:pt x="9435" y="75934"/>
                  <a:pt x="14564" y="79885"/>
                  <a:pt x="17239" y="83446"/>
                </a:cubicBezTo>
                <a:cubicBezTo>
                  <a:pt x="20355" y="87600"/>
                  <a:pt x="20906" y="93227"/>
                  <a:pt x="21188" y="98232"/>
                </a:cubicBezTo>
                <a:cubicBezTo>
                  <a:pt x="21469" y="103424"/>
                  <a:pt x="21516" y="108552"/>
                  <a:pt x="22379" y="113704"/>
                </a:cubicBezTo>
                <a:cubicBezTo>
                  <a:pt x="23124" y="118134"/>
                  <a:pt x="24374" y="122458"/>
                  <a:pt x="26040" y="126624"/>
                </a:cubicBezTo>
                <a:cubicBezTo>
                  <a:pt x="24837" y="125057"/>
                  <a:pt x="23628" y="123490"/>
                  <a:pt x="22420" y="121924"/>
                </a:cubicBezTo>
                <a:cubicBezTo>
                  <a:pt x="18612" y="117025"/>
                  <a:pt x="14505" y="112354"/>
                  <a:pt x="11037" y="107191"/>
                </a:cubicBezTo>
                <a:cubicBezTo>
                  <a:pt x="4771" y="97874"/>
                  <a:pt x="2295" y="87160"/>
                  <a:pt x="3134" y="76071"/>
                </a:cubicBezTo>
                <a:cubicBezTo>
                  <a:pt x="3629" y="75978"/>
                  <a:pt x="4131" y="75934"/>
                  <a:pt x="4637" y="75934"/>
                </a:cubicBezTo>
                <a:close/>
                <a:moveTo>
                  <a:pt x="60504" y="26944"/>
                </a:moveTo>
                <a:cubicBezTo>
                  <a:pt x="60622" y="27672"/>
                  <a:pt x="61026" y="28388"/>
                  <a:pt x="61824" y="29039"/>
                </a:cubicBezTo>
                <a:cubicBezTo>
                  <a:pt x="63156" y="30130"/>
                  <a:pt x="65004" y="30517"/>
                  <a:pt x="66641" y="30887"/>
                </a:cubicBezTo>
                <a:cubicBezTo>
                  <a:pt x="69059" y="31409"/>
                  <a:pt x="71441" y="32061"/>
                  <a:pt x="73794" y="32829"/>
                </a:cubicBezTo>
                <a:cubicBezTo>
                  <a:pt x="76563" y="33745"/>
                  <a:pt x="79315" y="34713"/>
                  <a:pt x="82149" y="35446"/>
                </a:cubicBezTo>
                <a:cubicBezTo>
                  <a:pt x="84683" y="36109"/>
                  <a:pt x="87318" y="36285"/>
                  <a:pt x="89852" y="36989"/>
                </a:cubicBezTo>
                <a:cubicBezTo>
                  <a:pt x="91742" y="37517"/>
                  <a:pt x="93977" y="38738"/>
                  <a:pt x="94605" y="40744"/>
                </a:cubicBezTo>
                <a:cubicBezTo>
                  <a:pt x="95051" y="42141"/>
                  <a:pt x="93807" y="43461"/>
                  <a:pt x="92886" y="44329"/>
                </a:cubicBezTo>
                <a:cubicBezTo>
                  <a:pt x="87547" y="49346"/>
                  <a:pt x="79761" y="49721"/>
                  <a:pt x="73571" y="53036"/>
                </a:cubicBezTo>
                <a:cubicBezTo>
                  <a:pt x="64517" y="57900"/>
                  <a:pt x="75648" y="68185"/>
                  <a:pt x="80019" y="71993"/>
                </a:cubicBezTo>
                <a:cubicBezTo>
                  <a:pt x="84155" y="75596"/>
                  <a:pt x="88702" y="78682"/>
                  <a:pt x="92809" y="82314"/>
                </a:cubicBezTo>
                <a:cubicBezTo>
                  <a:pt x="96500" y="85576"/>
                  <a:pt x="99563" y="89085"/>
                  <a:pt x="99662" y="94230"/>
                </a:cubicBezTo>
                <a:cubicBezTo>
                  <a:pt x="99739" y="98678"/>
                  <a:pt x="97732" y="103031"/>
                  <a:pt x="95761" y="106904"/>
                </a:cubicBezTo>
                <a:cubicBezTo>
                  <a:pt x="93713" y="110899"/>
                  <a:pt x="91302" y="114701"/>
                  <a:pt x="89236" y="118685"/>
                </a:cubicBezTo>
                <a:cubicBezTo>
                  <a:pt x="84906" y="127034"/>
                  <a:pt x="84173" y="137079"/>
                  <a:pt x="85792" y="146244"/>
                </a:cubicBezTo>
                <a:cubicBezTo>
                  <a:pt x="86168" y="148395"/>
                  <a:pt x="86764" y="150512"/>
                  <a:pt x="87589" y="152535"/>
                </a:cubicBezTo>
                <a:lnTo>
                  <a:pt x="87589" y="152535"/>
                </a:lnTo>
                <a:cubicBezTo>
                  <a:pt x="85403" y="148587"/>
                  <a:pt x="82433" y="144859"/>
                  <a:pt x="80183" y="141086"/>
                </a:cubicBezTo>
                <a:cubicBezTo>
                  <a:pt x="77003" y="135759"/>
                  <a:pt x="73800" y="130291"/>
                  <a:pt x="70062" y="125333"/>
                </a:cubicBezTo>
                <a:cubicBezTo>
                  <a:pt x="67310" y="121707"/>
                  <a:pt x="63802" y="118691"/>
                  <a:pt x="60880" y="115200"/>
                </a:cubicBezTo>
                <a:cubicBezTo>
                  <a:pt x="59395" y="113434"/>
                  <a:pt x="58034" y="111474"/>
                  <a:pt x="57283" y="109280"/>
                </a:cubicBezTo>
                <a:cubicBezTo>
                  <a:pt x="56479" y="106933"/>
                  <a:pt x="57154" y="104322"/>
                  <a:pt x="57776" y="102004"/>
                </a:cubicBezTo>
                <a:cubicBezTo>
                  <a:pt x="59190" y="96759"/>
                  <a:pt x="61777" y="91889"/>
                  <a:pt x="63878" y="86914"/>
                </a:cubicBezTo>
                <a:cubicBezTo>
                  <a:pt x="65820" y="82314"/>
                  <a:pt x="67656" y="77567"/>
                  <a:pt x="69106" y="72791"/>
                </a:cubicBezTo>
                <a:cubicBezTo>
                  <a:pt x="70508" y="68209"/>
                  <a:pt x="71341" y="63104"/>
                  <a:pt x="69599" y="58499"/>
                </a:cubicBezTo>
                <a:cubicBezTo>
                  <a:pt x="68185" y="54767"/>
                  <a:pt x="64300" y="52573"/>
                  <a:pt x="60833" y="51135"/>
                </a:cubicBezTo>
                <a:cubicBezTo>
                  <a:pt x="56802" y="49463"/>
                  <a:pt x="52419" y="48583"/>
                  <a:pt x="48236" y="47374"/>
                </a:cubicBezTo>
                <a:cubicBezTo>
                  <a:pt x="46071" y="46752"/>
                  <a:pt x="43695" y="46031"/>
                  <a:pt x="44492" y="43326"/>
                </a:cubicBezTo>
                <a:cubicBezTo>
                  <a:pt x="45261" y="40738"/>
                  <a:pt x="48330" y="38902"/>
                  <a:pt x="50389" y="37447"/>
                </a:cubicBezTo>
                <a:cubicBezTo>
                  <a:pt x="53546" y="35229"/>
                  <a:pt x="58873" y="31180"/>
                  <a:pt x="60504" y="26944"/>
                </a:cubicBezTo>
                <a:close/>
                <a:moveTo>
                  <a:pt x="21053" y="86227"/>
                </a:moveTo>
                <a:lnTo>
                  <a:pt x="21053" y="86227"/>
                </a:lnTo>
                <a:cubicBezTo>
                  <a:pt x="22203" y="87225"/>
                  <a:pt x="23435" y="88128"/>
                  <a:pt x="24649" y="88967"/>
                </a:cubicBezTo>
                <a:cubicBezTo>
                  <a:pt x="29126" y="92077"/>
                  <a:pt x="34225" y="94195"/>
                  <a:pt x="39083" y="96612"/>
                </a:cubicBezTo>
                <a:cubicBezTo>
                  <a:pt x="43935" y="99036"/>
                  <a:pt x="49151" y="101922"/>
                  <a:pt x="52449" y="106405"/>
                </a:cubicBezTo>
                <a:cubicBezTo>
                  <a:pt x="55165" y="110095"/>
                  <a:pt x="55382" y="114584"/>
                  <a:pt x="55024" y="118984"/>
                </a:cubicBezTo>
                <a:cubicBezTo>
                  <a:pt x="54614" y="123983"/>
                  <a:pt x="53634" y="128853"/>
                  <a:pt x="53945" y="133899"/>
                </a:cubicBezTo>
                <a:cubicBezTo>
                  <a:pt x="54232" y="138352"/>
                  <a:pt x="55453" y="142641"/>
                  <a:pt x="57230" y="146713"/>
                </a:cubicBezTo>
                <a:cubicBezTo>
                  <a:pt x="60856" y="155015"/>
                  <a:pt x="66958" y="161962"/>
                  <a:pt x="71511" y="169736"/>
                </a:cubicBezTo>
                <a:cubicBezTo>
                  <a:pt x="71717" y="170083"/>
                  <a:pt x="71910" y="170435"/>
                  <a:pt x="72098" y="170787"/>
                </a:cubicBezTo>
                <a:cubicBezTo>
                  <a:pt x="71975" y="170628"/>
                  <a:pt x="71852" y="170482"/>
                  <a:pt x="71717" y="170335"/>
                </a:cubicBezTo>
                <a:cubicBezTo>
                  <a:pt x="64353" y="161956"/>
                  <a:pt x="56074" y="154757"/>
                  <a:pt x="46740" y="148685"/>
                </a:cubicBezTo>
                <a:cubicBezTo>
                  <a:pt x="43847" y="146807"/>
                  <a:pt x="41236" y="144900"/>
                  <a:pt x="38860" y="142682"/>
                </a:cubicBezTo>
                <a:cubicBezTo>
                  <a:pt x="37305" y="140863"/>
                  <a:pt x="35774" y="139033"/>
                  <a:pt x="34283" y="137202"/>
                </a:cubicBezTo>
                <a:cubicBezTo>
                  <a:pt x="33773" y="136563"/>
                  <a:pt x="33263" y="135917"/>
                  <a:pt x="32758" y="135272"/>
                </a:cubicBezTo>
                <a:cubicBezTo>
                  <a:pt x="30065" y="131083"/>
                  <a:pt x="28005" y="126500"/>
                  <a:pt x="26474" y="121771"/>
                </a:cubicBezTo>
                <a:cubicBezTo>
                  <a:pt x="24685" y="116238"/>
                  <a:pt x="23752" y="110453"/>
                  <a:pt x="23482" y="104651"/>
                </a:cubicBezTo>
                <a:cubicBezTo>
                  <a:pt x="23253" y="99781"/>
                  <a:pt x="23282" y="94929"/>
                  <a:pt x="22273" y="90129"/>
                </a:cubicBezTo>
                <a:cubicBezTo>
                  <a:pt x="21992" y="88791"/>
                  <a:pt x="21581" y="87489"/>
                  <a:pt x="21053" y="86227"/>
                </a:cubicBezTo>
                <a:close/>
                <a:moveTo>
                  <a:pt x="96653" y="40292"/>
                </a:moveTo>
                <a:cubicBezTo>
                  <a:pt x="98008" y="44006"/>
                  <a:pt x="102977" y="46036"/>
                  <a:pt x="107067" y="47327"/>
                </a:cubicBezTo>
                <a:cubicBezTo>
                  <a:pt x="113773" y="49439"/>
                  <a:pt x="121571" y="51552"/>
                  <a:pt x="126834" y="56468"/>
                </a:cubicBezTo>
                <a:cubicBezTo>
                  <a:pt x="130307" y="59719"/>
                  <a:pt x="129439" y="63286"/>
                  <a:pt x="126892" y="66824"/>
                </a:cubicBezTo>
                <a:cubicBezTo>
                  <a:pt x="123642" y="71319"/>
                  <a:pt x="119130" y="74892"/>
                  <a:pt x="115070" y="78612"/>
                </a:cubicBezTo>
                <a:cubicBezTo>
                  <a:pt x="111374" y="81997"/>
                  <a:pt x="105119" y="85664"/>
                  <a:pt x="103019" y="90293"/>
                </a:cubicBezTo>
                <a:cubicBezTo>
                  <a:pt x="101047" y="94641"/>
                  <a:pt x="101481" y="99646"/>
                  <a:pt x="103787" y="103782"/>
                </a:cubicBezTo>
                <a:cubicBezTo>
                  <a:pt x="107319" y="110107"/>
                  <a:pt x="113867" y="110882"/>
                  <a:pt x="117628" y="122065"/>
                </a:cubicBezTo>
                <a:cubicBezTo>
                  <a:pt x="120521" y="130643"/>
                  <a:pt x="118232" y="140306"/>
                  <a:pt x="116208" y="148960"/>
                </a:cubicBezTo>
                <a:cubicBezTo>
                  <a:pt x="114178" y="157615"/>
                  <a:pt x="111690" y="165958"/>
                  <a:pt x="110077" y="174606"/>
                </a:cubicBezTo>
                <a:cubicBezTo>
                  <a:pt x="109772" y="176196"/>
                  <a:pt x="109555" y="177798"/>
                  <a:pt x="109414" y="179382"/>
                </a:cubicBezTo>
                <a:cubicBezTo>
                  <a:pt x="109408" y="179353"/>
                  <a:pt x="109408" y="179312"/>
                  <a:pt x="109402" y="179282"/>
                </a:cubicBezTo>
                <a:cubicBezTo>
                  <a:pt x="108440" y="174999"/>
                  <a:pt x="107712" y="170446"/>
                  <a:pt x="104925" y="166902"/>
                </a:cubicBezTo>
                <a:cubicBezTo>
                  <a:pt x="101775" y="162895"/>
                  <a:pt x="96952" y="161082"/>
                  <a:pt x="93285" y="157679"/>
                </a:cubicBezTo>
                <a:cubicBezTo>
                  <a:pt x="89330" y="154024"/>
                  <a:pt x="87951" y="147957"/>
                  <a:pt x="87365" y="142817"/>
                </a:cubicBezTo>
                <a:cubicBezTo>
                  <a:pt x="86760" y="137484"/>
                  <a:pt x="87142" y="131992"/>
                  <a:pt x="88350" y="126770"/>
                </a:cubicBezTo>
                <a:cubicBezTo>
                  <a:pt x="90310" y="118280"/>
                  <a:pt x="96412" y="111251"/>
                  <a:pt x="99709" y="103272"/>
                </a:cubicBezTo>
                <a:cubicBezTo>
                  <a:pt x="101247" y="99564"/>
                  <a:pt x="102109" y="95603"/>
                  <a:pt x="101493" y="91596"/>
                </a:cubicBezTo>
                <a:cubicBezTo>
                  <a:pt x="100807" y="87084"/>
                  <a:pt x="97509" y="83769"/>
                  <a:pt x="94276" y="80847"/>
                </a:cubicBezTo>
                <a:cubicBezTo>
                  <a:pt x="90204" y="77180"/>
                  <a:pt x="85651" y="74082"/>
                  <a:pt x="81486" y="70526"/>
                </a:cubicBezTo>
                <a:cubicBezTo>
                  <a:pt x="79456" y="68796"/>
                  <a:pt x="77572" y="66912"/>
                  <a:pt x="75835" y="64888"/>
                </a:cubicBezTo>
                <a:cubicBezTo>
                  <a:pt x="74269" y="63040"/>
                  <a:pt x="72221" y="60646"/>
                  <a:pt x="72110" y="58088"/>
                </a:cubicBezTo>
                <a:cubicBezTo>
                  <a:pt x="71963" y="54315"/>
                  <a:pt x="78728" y="53271"/>
                  <a:pt x="81245" y="52426"/>
                </a:cubicBezTo>
                <a:cubicBezTo>
                  <a:pt x="84273" y="51399"/>
                  <a:pt x="87265" y="50202"/>
                  <a:pt x="90087" y="48700"/>
                </a:cubicBezTo>
                <a:cubicBezTo>
                  <a:pt x="92645" y="47333"/>
                  <a:pt x="95432" y="45526"/>
                  <a:pt x="96529" y="42716"/>
                </a:cubicBezTo>
                <a:cubicBezTo>
                  <a:pt x="96829" y="41941"/>
                  <a:pt x="96875" y="41096"/>
                  <a:pt x="96653" y="40292"/>
                </a:cubicBezTo>
                <a:close/>
                <a:moveTo>
                  <a:pt x="45637" y="150474"/>
                </a:moveTo>
                <a:cubicBezTo>
                  <a:pt x="46757" y="151190"/>
                  <a:pt x="47872" y="151900"/>
                  <a:pt x="48952" y="152633"/>
                </a:cubicBezTo>
                <a:cubicBezTo>
                  <a:pt x="53904" y="155989"/>
                  <a:pt x="58486" y="159715"/>
                  <a:pt x="62710" y="163951"/>
                </a:cubicBezTo>
                <a:cubicBezTo>
                  <a:pt x="64611" y="165846"/>
                  <a:pt x="66430" y="167830"/>
                  <a:pt x="68308" y="169742"/>
                </a:cubicBezTo>
                <a:cubicBezTo>
                  <a:pt x="70033" y="171502"/>
                  <a:pt x="71693" y="173280"/>
                  <a:pt x="72849" y="175469"/>
                </a:cubicBezTo>
                <a:cubicBezTo>
                  <a:pt x="75067" y="179705"/>
                  <a:pt x="73453" y="184446"/>
                  <a:pt x="72362" y="188741"/>
                </a:cubicBezTo>
                <a:cubicBezTo>
                  <a:pt x="72157" y="189533"/>
                  <a:pt x="71987" y="190325"/>
                  <a:pt x="71863" y="191105"/>
                </a:cubicBezTo>
                <a:cubicBezTo>
                  <a:pt x="67099" y="175498"/>
                  <a:pt x="56374" y="162784"/>
                  <a:pt x="45637" y="150474"/>
                </a:cubicBezTo>
                <a:close/>
                <a:moveTo>
                  <a:pt x="138556" y="0"/>
                </a:moveTo>
                <a:cubicBezTo>
                  <a:pt x="137931" y="0"/>
                  <a:pt x="137294" y="505"/>
                  <a:pt x="137524" y="1275"/>
                </a:cubicBezTo>
                <a:cubicBezTo>
                  <a:pt x="138832" y="5634"/>
                  <a:pt x="133810" y="8181"/>
                  <a:pt x="130618" y="9771"/>
                </a:cubicBezTo>
                <a:cubicBezTo>
                  <a:pt x="126828" y="11660"/>
                  <a:pt x="119922" y="12904"/>
                  <a:pt x="116695" y="15761"/>
                </a:cubicBezTo>
                <a:cubicBezTo>
                  <a:pt x="116309" y="16104"/>
                  <a:pt x="116040" y="16451"/>
                  <a:pt x="115869" y="16798"/>
                </a:cubicBezTo>
                <a:lnTo>
                  <a:pt x="115869" y="16798"/>
                </a:lnTo>
                <a:cubicBezTo>
                  <a:pt x="116086" y="13146"/>
                  <a:pt x="111433" y="11859"/>
                  <a:pt x="108669" y="11326"/>
                </a:cubicBezTo>
                <a:cubicBezTo>
                  <a:pt x="105603" y="10734"/>
                  <a:pt x="102456" y="10580"/>
                  <a:pt x="99317" y="10580"/>
                </a:cubicBezTo>
                <a:cubicBezTo>
                  <a:pt x="97788" y="10580"/>
                  <a:pt x="96260" y="10616"/>
                  <a:pt x="94746" y="10657"/>
                </a:cubicBezTo>
                <a:cubicBezTo>
                  <a:pt x="93217" y="10698"/>
                  <a:pt x="91690" y="10737"/>
                  <a:pt x="90163" y="10737"/>
                </a:cubicBezTo>
                <a:cubicBezTo>
                  <a:pt x="88666" y="10737"/>
                  <a:pt x="87168" y="10700"/>
                  <a:pt x="85669" y="10592"/>
                </a:cubicBezTo>
                <a:cubicBezTo>
                  <a:pt x="83774" y="10451"/>
                  <a:pt x="81720" y="10246"/>
                  <a:pt x="79984" y="9442"/>
                </a:cubicBezTo>
                <a:cubicBezTo>
                  <a:pt x="77995" y="8515"/>
                  <a:pt x="79221" y="7048"/>
                  <a:pt x="80388" y="5881"/>
                </a:cubicBezTo>
                <a:cubicBezTo>
                  <a:pt x="81123" y="5150"/>
                  <a:pt x="80413" y="4112"/>
                  <a:pt x="79617" y="4112"/>
                </a:cubicBezTo>
                <a:cubicBezTo>
                  <a:pt x="79383" y="4112"/>
                  <a:pt x="79142" y="4201"/>
                  <a:pt x="78928" y="4414"/>
                </a:cubicBezTo>
                <a:cubicBezTo>
                  <a:pt x="78235" y="5100"/>
                  <a:pt x="77578" y="5910"/>
                  <a:pt x="77179" y="6773"/>
                </a:cubicBezTo>
                <a:cubicBezTo>
                  <a:pt x="75695" y="5030"/>
                  <a:pt x="67627" y="2091"/>
                  <a:pt x="65638" y="1727"/>
                </a:cubicBezTo>
                <a:cubicBezTo>
                  <a:pt x="65566" y="1714"/>
                  <a:pt x="65496" y="1708"/>
                  <a:pt x="65428" y="1708"/>
                </a:cubicBezTo>
                <a:cubicBezTo>
                  <a:pt x="64273" y="1708"/>
                  <a:pt x="63840" y="3500"/>
                  <a:pt x="65087" y="3727"/>
                </a:cubicBezTo>
                <a:cubicBezTo>
                  <a:pt x="67275" y="4132"/>
                  <a:pt x="75536" y="7172"/>
                  <a:pt x="76270" y="9454"/>
                </a:cubicBezTo>
                <a:cubicBezTo>
                  <a:pt x="77003" y="11736"/>
                  <a:pt x="74069" y="13784"/>
                  <a:pt x="72515" y="14946"/>
                </a:cubicBezTo>
                <a:cubicBezTo>
                  <a:pt x="69552" y="17164"/>
                  <a:pt x="66407" y="19182"/>
                  <a:pt x="63579" y="21558"/>
                </a:cubicBezTo>
                <a:cubicBezTo>
                  <a:pt x="62599" y="22380"/>
                  <a:pt x="61584" y="23436"/>
                  <a:pt x="60985" y="24568"/>
                </a:cubicBezTo>
                <a:cubicBezTo>
                  <a:pt x="61003" y="22867"/>
                  <a:pt x="60240" y="21183"/>
                  <a:pt x="58333" y="19622"/>
                </a:cubicBezTo>
                <a:cubicBezTo>
                  <a:pt x="55810" y="17574"/>
                  <a:pt x="46722" y="14928"/>
                  <a:pt x="48629" y="10563"/>
                </a:cubicBezTo>
                <a:cubicBezTo>
                  <a:pt x="50102" y="8826"/>
                  <a:pt x="51563" y="7084"/>
                  <a:pt x="53024" y="5335"/>
                </a:cubicBezTo>
                <a:cubicBezTo>
                  <a:pt x="53670" y="4559"/>
                  <a:pt x="52981" y="3515"/>
                  <a:pt x="52240" y="3515"/>
                </a:cubicBezTo>
                <a:cubicBezTo>
                  <a:pt x="52006" y="3515"/>
                  <a:pt x="51767" y="3619"/>
                  <a:pt x="51563" y="3868"/>
                </a:cubicBezTo>
                <a:cubicBezTo>
                  <a:pt x="50307" y="5376"/>
                  <a:pt x="49045" y="6872"/>
                  <a:pt x="47778" y="8369"/>
                </a:cubicBezTo>
                <a:cubicBezTo>
                  <a:pt x="47561" y="8445"/>
                  <a:pt x="47379" y="8586"/>
                  <a:pt x="47250" y="8773"/>
                </a:cubicBezTo>
                <a:cubicBezTo>
                  <a:pt x="47086" y="9014"/>
                  <a:pt x="46933" y="9266"/>
                  <a:pt x="46798" y="9530"/>
                </a:cubicBezTo>
                <a:cubicBezTo>
                  <a:pt x="44252" y="12534"/>
                  <a:pt x="41688" y="15527"/>
                  <a:pt x="39171" y="18542"/>
                </a:cubicBezTo>
                <a:cubicBezTo>
                  <a:pt x="39109" y="18531"/>
                  <a:pt x="39046" y="18525"/>
                  <a:pt x="38985" y="18525"/>
                </a:cubicBezTo>
                <a:cubicBezTo>
                  <a:pt x="38639" y="18525"/>
                  <a:pt x="38311" y="18702"/>
                  <a:pt x="38127" y="19006"/>
                </a:cubicBezTo>
                <a:cubicBezTo>
                  <a:pt x="37135" y="20514"/>
                  <a:pt x="36108" y="22010"/>
                  <a:pt x="35105" y="23524"/>
                </a:cubicBezTo>
                <a:cubicBezTo>
                  <a:pt x="32265" y="27073"/>
                  <a:pt x="29449" y="30629"/>
                  <a:pt x="26327" y="33921"/>
                </a:cubicBezTo>
                <a:cubicBezTo>
                  <a:pt x="18377" y="42305"/>
                  <a:pt x="9441" y="49539"/>
                  <a:pt x="4836" y="60452"/>
                </a:cubicBezTo>
                <a:cubicBezTo>
                  <a:pt x="635" y="70427"/>
                  <a:pt x="1" y="81369"/>
                  <a:pt x="2072" y="91936"/>
                </a:cubicBezTo>
                <a:cubicBezTo>
                  <a:pt x="4308" y="103330"/>
                  <a:pt x="12046" y="112131"/>
                  <a:pt x="19034" y="120950"/>
                </a:cubicBezTo>
                <a:cubicBezTo>
                  <a:pt x="23077" y="126043"/>
                  <a:pt x="26967" y="131253"/>
                  <a:pt x="30992" y="136357"/>
                </a:cubicBezTo>
                <a:cubicBezTo>
                  <a:pt x="32570" y="138822"/>
                  <a:pt x="34348" y="141151"/>
                  <a:pt x="36314" y="143316"/>
                </a:cubicBezTo>
                <a:cubicBezTo>
                  <a:pt x="36988" y="144049"/>
                  <a:pt x="37704" y="144742"/>
                  <a:pt x="38455" y="145393"/>
                </a:cubicBezTo>
                <a:cubicBezTo>
                  <a:pt x="41530" y="148943"/>
                  <a:pt x="44663" y="152440"/>
                  <a:pt x="47690" y="156030"/>
                </a:cubicBezTo>
                <a:cubicBezTo>
                  <a:pt x="57007" y="167043"/>
                  <a:pt x="66501" y="179224"/>
                  <a:pt x="70367" y="193376"/>
                </a:cubicBezTo>
                <a:cubicBezTo>
                  <a:pt x="70504" y="193883"/>
                  <a:pt x="70904" y="194109"/>
                  <a:pt x="71314" y="194109"/>
                </a:cubicBezTo>
                <a:cubicBezTo>
                  <a:pt x="71415" y="194109"/>
                  <a:pt x="71518" y="194095"/>
                  <a:pt x="71617" y="194068"/>
                </a:cubicBezTo>
                <a:cubicBezTo>
                  <a:pt x="71629" y="196309"/>
                  <a:pt x="72151" y="198480"/>
                  <a:pt x="73506" y="200534"/>
                </a:cubicBezTo>
                <a:cubicBezTo>
                  <a:pt x="73728" y="200869"/>
                  <a:pt x="74047" y="201008"/>
                  <a:pt x="74363" y="201008"/>
                </a:cubicBezTo>
                <a:cubicBezTo>
                  <a:pt x="75093" y="201008"/>
                  <a:pt x="75811" y="200267"/>
                  <a:pt x="75296" y="199489"/>
                </a:cubicBezTo>
                <a:cubicBezTo>
                  <a:pt x="71664" y="193998"/>
                  <a:pt x="75278" y="188207"/>
                  <a:pt x="75918" y="182421"/>
                </a:cubicBezTo>
                <a:cubicBezTo>
                  <a:pt x="76023" y="181471"/>
                  <a:pt x="76041" y="180509"/>
                  <a:pt x="75965" y="179558"/>
                </a:cubicBezTo>
                <a:lnTo>
                  <a:pt x="75965" y="179558"/>
                </a:lnTo>
                <a:cubicBezTo>
                  <a:pt x="77854" y="184939"/>
                  <a:pt x="79139" y="190530"/>
                  <a:pt x="80588" y="196139"/>
                </a:cubicBezTo>
                <a:cubicBezTo>
                  <a:pt x="80723" y="196655"/>
                  <a:pt x="81121" y="196879"/>
                  <a:pt x="81529" y="196879"/>
                </a:cubicBezTo>
                <a:cubicBezTo>
                  <a:pt x="82146" y="196879"/>
                  <a:pt x="82788" y="196368"/>
                  <a:pt x="82583" y="195588"/>
                </a:cubicBezTo>
                <a:cubicBezTo>
                  <a:pt x="81028" y="189568"/>
                  <a:pt x="79755" y="183460"/>
                  <a:pt x="77596" y="177604"/>
                </a:cubicBezTo>
                <a:cubicBezTo>
                  <a:pt x="75935" y="173092"/>
                  <a:pt x="73535" y="168886"/>
                  <a:pt x="70936" y="164849"/>
                </a:cubicBezTo>
                <a:cubicBezTo>
                  <a:pt x="66055" y="157251"/>
                  <a:pt x="60176" y="150151"/>
                  <a:pt x="57430" y="141403"/>
                </a:cubicBezTo>
                <a:cubicBezTo>
                  <a:pt x="55904" y="136533"/>
                  <a:pt x="55652" y="131423"/>
                  <a:pt x="56227" y="126371"/>
                </a:cubicBezTo>
                <a:cubicBezTo>
                  <a:pt x="56702" y="122217"/>
                  <a:pt x="57483" y="118022"/>
                  <a:pt x="57172" y="113833"/>
                </a:cubicBezTo>
                <a:lnTo>
                  <a:pt x="57172" y="113833"/>
                </a:lnTo>
                <a:cubicBezTo>
                  <a:pt x="58715" y="116192"/>
                  <a:pt x="60786" y="118304"/>
                  <a:pt x="62587" y="120211"/>
                </a:cubicBezTo>
                <a:cubicBezTo>
                  <a:pt x="64124" y="121842"/>
                  <a:pt x="65709" y="123444"/>
                  <a:pt x="67205" y="125116"/>
                </a:cubicBezTo>
                <a:cubicBezTo>
                  <a:pt x="69164" y="127322"/>
                  <a:pt x="70713" y="129898"/>
                  <a:pt x="72315" y="132356"/>
                </a:cubicBezTo>
                <a:cubicBezTo>
                  <a:pt x="75736" y="137584"/>
                  <a:pt x="78951" y="142958"/>
                  <a:pt x="82108" y="148344"/>
                </a:cubicBezTo>
                <a:cubicBezTo>
                  <a:pt x="84941" y="153161"/>
                  <a:pt x="87681" y="154300"/>
                  <a:pt x="89418" y="163687"/>
                </a:cubicBezTo>
                <a:cubicBezTo>
                  <a:pt x="90721" y="170710"/>
                  <a:pt x="88438" y="177886"/>
                  <a:pt x="88532" y="184944"/>
                </a:cubicBezTo>
                <a:cubicBezTo>
                  <a:pt x="88591" y="189286"/>
                  <a:pt x="88826" y="197401"/>
                  <a:pt x="94576" y="198011"/>
                </a:cubicBezTo>
                <a:cubicBezTo>
                  <a:pt x="94618" y="198015"/>
                  <a:pt x="94658" y="198017"/>
                  <a:pt x="94698" y="198017"/>
                </a:cubicBezTo>
                <a:cubicBezTo>
                  <a:pt x="95911" y="198017"/>
                  <a:pt x="95854" y="196070"/>
                  <a:pt x="94576" y="195934"/>
                </a:cubicBezTo>
                <a:cubicBezTo>
                  <a:pt x="91859" y="195646"/>
                  <a:pt x="91255" y="191827"/>
                  <a:pt x="90932" y="189697"/>
                </a:cubicBezTo>
                <a:cubicBezTo>
                  <a:pt x="90380" y="186112"/>
                  <a:pt x="90568" y="182392"/>
                  <a:pt x="90744" y="178795"/>
                </a:cubicBezTo>
                <a:cubicBezTo>
                  <a:pt x="90891" y="175932"/>
                  <a:pt x="91202" y="173063"/>
                  <a:pt x="91214" y="170206"/>
                </a:cubicBezTo>
                <a:cubicBezTo>
                  <a:pt x="91225" y="165243"/>
                  <a:pt x="90998" y="160327"/>
                  <a:pt x="89145" y="155754"/>
                </a:cubicBezTo>
                <a:lnTo>
                  <a:pt x="89145" y="155754"/>
                </a:lnTo>
                <a:cubicBezTo>
                  <a:pt x="90820" y="158649"/>
                  <a:pt x="93430" y="160646"/>
                  <a:pt x="96201" y="162437"/>
                </a:cubicBezTo>
                <a:cubicBezTo>
                  <a:pt x="99416" y="164526"/>
                  <a:pt x="102526" y="166562"/>
                  <a:pt x="104474" y="169977"/>
                </a:cubicBezTo>
                <a:cubicBezTo>
                  <a:pt x="106122" y="172875"/>
                  <a:pt x="106950" y="177775"/>
                  <a:pt x="107484" y="180321"/>
                </a:cubicBezTo>
                <a:cubicBezTo>
                  <a:pt x="109009" y="187661"/>
                  <a:pt x="108821" y="195318"/>
                  <a:pt x="107677" y="202499"/>
                </a:cubicBezTo>
                <a:cubicBezTo>
                  <a:pt x="107554" y="203285"/>
                  <a:pt x="108224" y="203800"/>
                  <a:pt x="108825" y="203800"/>
                </a:cubicBezTo>
                <a:cubicBezTo>
                  <a:pt x="109225" y="203800"/>
                  <a:pt x="109594" y="203572"/>
                  <a:pt x="109678" y="203045"/>
                </a:cubicBezTo>
                <a:cubicBezTo>
                  <a:pt x="110177" y="199924"/>
                  <a:pt x="110711" y="196650"/>
                  <a:pt x="110963" y="193376"/>
                </a:cubicBezTo>
                <a:cubicBezTo>
                  <a:pt x="111573" y="195101"/>
                  <a:pt x="112359" y="196755"/>
                  <a:pt x="113310" y="198322"/>
                </a:cubicBezTo>
                <a:cubicBezTo>
                  <a:pt x="113520" y="198673"/>
                  <a:pt x="113835" y="198818"/>
                  <a:pt x="114151" y="198818"/>
                </a:cubicBezTo>
                <a:cubicBezTo>
                  <a:pt x="114864" y="198818"/>
                  <a:pt x="115579" y="198075"/>
                  <a:pt x="115099" y="197277"/>
                </a:cubicBezTo>
                <a:cubicBezTo>
                  <a:pt x="108199" y="185866"/>
                  <a:pt x="112430" y="172828"/>
                  <a:pt x="115352" y="160859"/>
                </a:cubicBezTo>
                <a:cubicBezTo>
                  <a:pt x="118191" y="149236"/>
                  <a:pt x="121647" y="137760"/>
                  <a:pt x="120286" y="125655"/>
                </a:cubicBezTo>
                <a:cubicBezTo>
                  <a:pt x="119676" y="120228"/>
                  <a:pt x="117769" y="115992"/>
                  <a:pt x="114489" y="111662"/>
                </a:cubicBezTo>
                <a:cubicBezTo>
                  <a:pt x="111209" y="107338"/>
                  <a:pt x="104955" y="103442"/>
                  <a:pt x="103946" y="98003"/>
                </a:cubicBezTo>
                <a:cubicBezTo>
                  <a:pt x="102860" y="92165"/>
                  <a:pt x="109267" y="87448"/>
                  <a:pt x="112964" y="83528"/>
                </a:cubicBezTo>
                <a:cubicBezTo>
                  <a:pt x="116660" y="79615"/>
                  <a:pt x="120972" y="76247"/>
                  <a:pt x="124780" y="72398"/>
                </a:cubicBezTo>
                <a:cubicBezTo>
                  <a:pt x="127567" y="69576"/>
                  <a:pt x="130882" y="66067"/>
                  <a:pt x="131322" y="61937"/>
                </a:cubicBezTo>
                <a:cubicBezTo>
                  <a:pt x="133892" y="67346"/>
                  <a:pt x="139783" y="71113"/>
                  <a:pt x="144054" y="75449"/>
                </a:cubicBezTo>
                <a:cubicBezTo>
                  <a:pt x="147751" y="79198"/>
                  <a:pt x="150626" y="83669"/>
                  <a:pt x="151506" y="88920"/>
                </a:cubicBezTo>
                <a:cubicBezTo>
                  <a:pt x="152444" y="94500"/>
                  <a:pt x="150455" y="100045"/>
                  <a:pt x="147328" y="104586"/>
                </a:cubicBezTo>
                <a:cubicBezTo>
                  <a:pt x="141578" y="112935"/>
                  <a:pt x="132507" y="118351"/>
                  <a:pt x="125631" y="125667"/>
                </a:cubicBezTo>
                <a:cubicBezTo>
                  <a:pt x="123566" y="127856"/>
                  <a:pt x="121764" y="130390"/>
                  <a:pt x="121037" y="133342"/>
                </a:cubicBezTo>
                <a:cubicBezTo>
                  <a:pt x="120227" y="136639"/>
                  <a:pt x="121682" y="139543"/>
                  <a:pt x="123266" y="142336"/>
                </a:cubicBezTo>
                <a:cubicBezTo>
                  <a:pt x="126934" y="148784"/>
                  <a:pt x="132108" y="154229"/>
                  <a:pt x="136128" y="160448"/>
                </a:cubicBezTo>
                <a:cubicBezTo>
                  <a:pt x="140458" y="167161"/>
                  <a:pt x="142306" y="174483"/>
                  <a:pt x="141836" y="182451"/>
                </a:cubicBezTo>
                <a:cubicBezTo>
                  <a:pt x="141332" y="191005"/>
                  <a:pt x="138422" y="199613"/>
                  <a:pt x="134045" y="206947"/>
                </a:cubicBezTo>
                <a:cubicBezTo>
                  <a:pt x="133565" y="207748"/>
                  <a:pt x="134278" y="208493"/>
                  <a:pt x="134991" y="208493"/>
                </a:cubicBezTo>
                <a:cubicBezTo>
                  <a:pt x="135307" y="208493"/>
                  <a:pt x="135622" y="208348"/>
                  <a:pt x="135834" y="207997"/>
                </a:cubicBezTo>
                <a:cubicBezTo>
                  <a:pt x="141261" y="198903"/>
                  <a:pt x="144471" y="187954"/>
                  <a:pt x="143943" y="177329"/>
                </a:cubicBezTo>
                <a:cubicBezTo>
                  <a:pt x="143438" y="167161"/>
                  <a:pt x="138105" y="159199"/>
                  <a:pt x="132114" y="151378"/>
                </a:cubicBezTo>
                <a:cubicBezTo>
                  <a:pt x="129134" y="147494"/>
                  <a:pt x="126188" y="143574"/>
                  <a:pt x="123935" y="139209"/>
                </a:cubicBezTo>
                <a:cubicBezTo>
                  <a:pt x="121371" y="134245"/>
                  <a:pt x="124434" y="129868"/>
                  <a:pt x="127872" y="126313"/>
                </a:cubicBezTo>
                <a:cubicBezTo>
                  <a:pt x="134766" y="119196"/>
                  <a:pt x="143291" y="113763"/>
                  <a:pt x="149124" y="105636"/>
                </a:cubicBezTo>
                <a:cubicBezTo>
                  <a:pt x="155079" y="97317"/>
                  <a:pt x="155137" y="86867"/>
                  <a:pt x="149317" y="78506"/>
                </a:cubicBezTo>
                <a:cubicBezTo>
                  <a:pt x="146583" y="74575"/>
                  <a:pt x="142922" y="71676"/>
                  <a:pt x="139355" y="68561"/>
                </a:cubicBezTo>
                <a:cubicBezTo>
                  <a:pt x="135781" y="65445"/>
                  <a:pt x="132384" y="61638"/>
                  <a:pt x="132097" y="56562"/>
                </a:cubicBezTo>
                <a:cubicBezTo>
                  <a:pt x="131850" y="51945"/>
                  <a:pt x="135060" y="48636"/>
                  <a:pt x="137935" y="45473"/>
                </a:cubicBezTo>
                <a:cubicBezTo>
                  <a:pt x="140581" y="42551"/>
                  <a:pt x="142623" y="39442"/>
                  <a:pt x="142922" y="35417"/>
                </a:cubicBezTo>
                <a:cubicBezTo>
                  <a:pt x="143509" y="27601"/>
                  <a:pt x="132678" y="26897"/>
                  <a:pt x="127573" y="24586"/>
                </a:cubicBezTo>
                <a:cubicBezTo>
                  <a:pt x="125883" y="23817"/>
                  <a:pt x="117299" y="20831"/>
                  <a:pt x="118326" y="17950"/>
                </a:cubicBezTo>
                <a:cubicBezTo>
                  <a:pt x="118655" y="16999"/>
                  <a:pt x="119013" y="16547"/>
                  <a:pt x="119811" y="16072"/>
                </a:cubicBezTo>
                <a:cubicBezTo>
                  <a:pt x="121313" y="15175"/>
                  <a:pt x="125285" y="14470"/>
                  <a:pt x="126887" y="13761"/>
                </a:cubicBezTo>
                <a:cubicBezTo>
                  <a:pt x="131909" y="11507"/>
                  <a:pt x="141707" y="8016"/>
                  <a:pt x="139531" y="729"/>
                </a:cubicBezTo>
                <a:cubicBezTo>
                  <a:pt x="139379" y="220"/>
                  <a:pt x="138970" y="0"/>
                  <a:pt x="1385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7"/>
          <p:cNvSpPr/>
          <p:nvPr/>
        </p:nvSpPr>
        <p:spPr>
          <a:xfrm>
            <a:off x="8475" y="-2650"/>
            <a:ext cx="4572045"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24">
  <p:cSld name="CUSTOM_33">
    <p:bg>
      <p:bgPr>
        <a:gradFill>
          <a:gsLst>
            <a:gs pos="0">
              <a:schemeClr val="dk1"/>
            </a:gs>
            <a:gs pos="100000">
              <a:schemeClr val="lt1"/>
            </a:gs>
          </a:gsLst>
          <a:path path="circle">
            <a:fillToRect l="50000" t="50000" r="50000" b="50000"/>
          </a:path>
          <a:tileRect/>
        </a:gradFill>
        <a:effectLst/>
      </p:bgPr>
    </p:bg>
    <p:spTree>
      <p:nvGrpSpPr>
        <p:cNvPr id="1" name="Shape 2138"/>
        <p:cNvGrpSpPr/>
        <p:nvPr/>
      </p:nvGrpSpPr>
      <p:grpSpPr>
        <a:xfrm>
          <a:off x="0" y="0"/>
          <a:ext cx="0" cy="0"/>
          <a:chOff x="0" y="0"/>
          <a:chExt cx="0" cy="0"/>
        </a:xfrm>
      </p:grpSpPr>
      <p:grpSp>
        <p:nvGrpSpPr>
          <p:cNvPr id="2139" name="Google Shape;2139;p38"/>
          <p:cNvGrpSpPr/>
          <p:nvPr/>
        </p:nvGrpSpPr>
        <p:grpSpPr>
          <a:xfrm>
            <a:off x="-7720269" y="539619"/>
            <a:ext cx="24584538" cy="8776802"/>
            <a:chOff x="4168525" y="2572625"/>
            <a:chExt cx="3211650" cy="1146575"/>
          </a:xfrm>
        </p:grpSpPr>
        <p:sp>
          <p:nvSpPr>
            <p:cNvPr id="2140" name="Google Shape;2140;p38"/>
            <p:cNvSpPr/>
            <p:nvPr/>
          </p:nvSpPr>
          <p:spPr>
            <a:xfrm>
              <a:off x="4168525" y="2683475"/>
              <a:ext cx="3211650" cy="1035725"/>
            </a:xfrm>
            <a:custGeom>
              <a:avLst/>
              <a:gdLst/>
              <a:ahLst/>
              <a:cxnLst/>
              <a:rect l="l" t="t" r="r" b="b"/>
              <a:pathLst>
                <a:path w="128466" h="41429" extrusionOk="0">
                  <a:moveTo>
                    <a:pt x="64233" y="556"/>
                  </a:moveTo>
                  <a:cubicBezTo>
                    <a:pt x="81288" y="556"/>
                    <a:pt x="97321" y="2678"/>
                    <a:pt x="109373" y="6529"/>
                  </a:cubicBezTo>
                  <a:cubicBezTo>
                    <a:pt x="115218" y="8398"/>
                    <a:pt x="119799" y="10568"/>
                    <a:pt x="122996" y="12981"/>
                  </a:cubicBezTo>
                  <a:cubicBezTo>
                    <a:pt x="126255" y="15446"/>
                    <a:pt x="127910" y="18047"/>
                    <a:pt x="127910" y="20714"/>
                  </a:cubicBezTo>
                  <a:cubicBezTo>
                    <a:pt x="127910" y="23382"/>
                    <a:pt x="126255" y="25981"/>
                    <a:pt x="122996" y="28445"/>
                  </a:cubicBezTo>
                  <a:cubicBezTo>
                    <a:pt x="119799" y="30861"/>
                    <a:pt x="115218" y="33033"/>
                    <a:pt x="109373" y="34897"/>
                  </a:cubicBezTo>
                  <a:cubicBezTo>
                    <a:pt x="97321" y="38750"/>
                    <a:pt x="81286" y="40869"/>
                    <a:pt x="64233" y="40869"/>
                  </a:cubicBezTo>
                  <a:cubicBezTo>
                    <a:pt x="47179" y="40869"/>
                    <a:pt x="31149" y="38750"/>
                    <a:pt x="19095" y="34897"/>
                  </a:cubicBezTo>
                  <a:cubicBezTo>
                    <a:pt x="13252" y="33033"/>
                    <a:pt x="8669" y="30861"/>
                    <a:pt x="5472" y="28445"/>
                  </a:cubicBezTo>
                  <a:cubicBezTo>
                    <a:pt x="2211" y="25981"/>
                    <a:pt x="558" y="23382"/>
                    <a:pt x="558" y="20714"/>
                  </a:cubicBezTo>
                  <a:cubicBezTo>
                    <a:pt x="558" y="18047"/>
                    <a:pt x="2211" y="15446"/>
                    <a:pt x="5472" y="12981"/>
                  </a:cubicBezTo>
                  <a:cubicBezTo>
                    <a:pt x="8669" y="10568"/>
                    <a:pt x="13252" y="8398"/>
                    <a:pt x="19095" y="6529"/>
                  </a:cubicBezTo>
                  <a:cubicBezTo>
                    <a:pt x="31149" y="2678"/>
                    <a:pt x="47179" y="556"/>
                    <a:pt x="64233" y="556"/>
                  </a:cubicBezTo>
                  <a:close/>
                  <a:moveTo>
                    <a:pt x="64233" y="0"/>
                  </a:moveTo>
                  <a:cubicBezTo>
                    <a:pt x="55590" y="0"/>
                    <a:pt x="47199" y="543"/>
                    <a:pt x="39301" y="1608"/>
                  </a:cubicBezTo>
                  <a:cubicBezTo>
                    <a:pt x="31672" y="2640"/>
                    <a:pt x="24817" y="4118"/>
                    <a:pt x="18927" y="5999"/>
                  </a:cubicBezTo>
                  <a:cubicBezTo>
                    <a:pt x="6721" y="9899"/>
                    <a:pt x="0" y="15127"/>
                    <a:pt x="0" y="20714"/>
                  </a:cubicBezTo>
                  <a:cubicBezTo>
                    <a:pt x="0" y="26301"/>
                    <a:pt x="6721" y="31529"/>
                    <a:pt x="18927" y="35429"/>
                  </a:cubicBezTo>
                  <a:cubicBezTo>
                    <a:pt x="24817" y="37311"/>
                    <a:pt x="31672" y="38789"/>
                    <a:pt x="39301" y="39818"/>
                  </a:cubicBezTo>
                  <a:cubicBezTo>
                    <a:pt x="47199" y="40886"/>
                    <a:pt x="55590" y="41428"/>
                    <a:pt x="64233" y="41428"/>
                  </a:cubicBezTo>
                  <a:cubicBezTo>
                    <a:pt x="72880" y="41428"/>
                    <a:pt x="81267" y="40886"/>
                    <a:pt x="89165" y="39818"/>
                  </a:cubicBezTo>
                  <a:cubicBezTo>
                    <a:pt x="96798" y="38786"/>
                    <a:pt x="103651" y="37311"/>
                    <a:pt x="109541" y="35429"/>
                  </a:cubicBezTo>
                  <a:cubicBezTo>
                    <a:pt x="121747" y="31529"/>
                    <a:pt x="128466" y="26303"/>
                    <a:pt x="128466" y="20714"/>
                  </a:cubicBezTo>
                  <a:cubicBezTo>
                    <a:pt x="128466" y="15125"/>
                    <a:pt x="121747" y="9899"/>
                    <a:pt x="109541" y="5999"/>
                  </a:cubicBezTo>
                  <a:cubicBezTo>
                    <a:pt x="103653" y="4118"/>
                    <a:pt x="96798" y="2640"/>
                    <a:pt x="89165" y="1608"/>
                  </a:cubicBezTo>
                  <a:cubicBezTo>
                    <a:pt x="81267" y="543"/>
                    <a:pt x="72878" y="0"/>
                    <a:pt x="6423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8"/>
            <p:cNvSpPr/>
            <p:nvPr/>
          </p:nvSpPr>
          <p:spPr>
            <a:xfrm>
              <a:off x="4463250" y="2655875"/>
              <a:ext cx="2622300" cy="983275"/>
            </a:xfrm>
            <a:custGeom>
              <a:avLst/>
              <a:gdLst/>
              <a:ahLst/>
              <a:cxnLst/>
              <a:rect l="l" t="t" r="r" b="b"/>
              <a:pathLst>
                <a:path w="104892" h="39331" extrusionOk="0">
                  <a:moveTo>
                    <a:pt x="52444" y="372"/>
                  </a:moveTo>
                  <a:cubicBezTo>
                    <a:pt x="66381" y="372"/>
                    <a:pt x="79482" y="2392"/>
                    <a:pt x="89334" y="6066"/>
                  </a:cubicBezTo>
                  <a:cubicBezTo>
                    <a:pt x="94111" y="7847"/>
                    <a:pt x="97859" y="9918"/>
                    <a:pt x="100475" y="12221"/>
                  </a:cubicBezTo>
                  <a:cubicBezTo>
                    <a:pt x="103158" y="14587"/>
                    <a:pt x="104520" y="17094"/>
                    <a:pt x="104520" y="19668"/>
                  </a:cubicBezTo>
                  <a:cubicBezTo>
                    <a:pt x="104520" y="22241"/>
                    <a:pt x="103158" y="24744"/>
                    <a:pt x="100475" y="27111"/>
                  </a:cubicBezTo>
                  <a:cubicBezTo>
                    <a:pt x="97859" y="29413"/>
                    <a:pt x="94111" y="31484"/>
                    <a:pt x="89334" y="33268"/>
                  </a:cubicBezTo>
                  <a:cubicBezTo>
                    <a:pt x="79482" y="36939"/>
                    <a:pt x="66379" y="38959"/>
                    <a:pt x="52444" y="38959"/>
                  </a:cubicBezTo>
                  <a:cubicBezTo>
                    <a:pt x="38509" y="38959"/>
                    <a:pt x="25406" y="36939"/>
                    <a:pt x="15556" y="33268"/>
                  </a:cubicBezTo>
                  <a:cubicBezTo>
                    <a:pt x="10779" y="31484"/>
                    <a:pt x="7029" y="29413"/>
                    <a:pt x="4415" y="27111"/>
                  </a:cubicBezTo>
                  <a:cubicBezTo>
                    <a:pt x="1732" y="24744"/>
                    <a:pt x="372" y="22243"/>
                    <a:pt x="372" y="19668"/>
                  </a:cubicBezTo>
                  <a:cubicBezTo>
                    <a:pt x="372" y="17090"/>
                    <a:pt x="1732" y="14587"/>
                    <a:pt x="4415" y="12221"/>
                  </a:cubicBezTo>
                  <a:cubicBezTo>
                    <a:pt x="7029" y="9918"/>
                    <a:pt x="10779" y="7847"/>
                    <a:pt x="15556" y="6066"/>
                  </a:cubicBezTo>
                  <a:cubicBezTo>
                    <a:pt x="25406" y="2392"/>
                    <a:pt x="38509" y="372"/>
                    <a:pt x="52444" y="372"/>
                  </a:cubicBezTo>
                  <a:close/>
                  <a:moveTo>
                    <a:pt x="52444" y="0"/>
                  </a:moveTo>
                  <a:cubicBezTo>
                    <a:pt x="38464" y="0"/>
                    <a:pt x="25319" y="2031"/>
                    <a:pt x="15428" y="5717"/>
                  </a:cubicBezTo>
                  <a:cubicBezTo>
                    <a:pt x="10606" y="7516"/>
                    <a:pt x="6817" y="9611"/>
                    <a:pt x="4169" y="11943"/>
                  </a:cubicBezTo>
                  <a:cubicBezTo>
                    <a:pt x="1403" y="14384"/>
                    <a:pt x="0" y="16981"/>
                    <a:pt x="0" y="19668"/>
                  </a:cubicBezTo>
                  <a:cubicBezTo>
                    <a:pt x="0" y="22352"/>
                    <a:pt x="1403" y="24949"/>
                    <a:pt x="4169" y="27388"/>
                  </a:cubicBezTo>
                  <a:cubicBezTo>
                    <a:pt x="6817" y="29722"/>
                    <a:pt x="10606" y="31815"/>
                    <a:pt x="15428" y="33616"/>
                  </a:cubicBezTo>
                  <a:cubicBezTo>
                    <a:pt x="25319" y="37302"/>
                    <a:pt x="38464" y="39331"/>
                    <a:pt x="52444" y="39331"/>
                  </a:cubicBezTo>
                  <a:cubicBezTo>
                    <a:pt x="66424" y="39331"/>
                    <a:pt x="79573" y="37302"/>
                    <a:pt x="89464" y="33616"/>
                  </a:cubicBezTo>
                  <a:cubicBezTo>
                    <a:pt x="94284" y="31815"/>
                    <a:pt x="98071" y="29722"/>
                    <a:pt x="100721" y="27388"/>
                  </a:cubicBezTo>
                  <a:cubicBezTo>
                    <a:pt x="103487" y="24949"/>
                    <a:pt x="104892" y="22352"/>
                    <a:pt x="104892" y="19668"/>
                  </a:cubicBezTo>
                  <a:cubicBezTo>
                    <a:pt x="104892" y="16981"/>
                    <a:pt x="103487" y="14384"/>
                    <a:pt x="100721" y="11943"/>
                  </a:cubicBezTo>
                  <a:cubicBezTo>
                    <a:pt x="98071" y="9611"/>
                    <a:pt x="94284" y="7516"/>
                    <a:pt x="89464" y="5717"/>
                  </a:cubicBezTo>
                  <a:cubicBezTo>
                    <a:pt x="79573" y="2031"/>
                    <a:pt x="66424" y="0"/>
                    <a:pt x="52444"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8"/>
            <p:cNvSpPr/>
            <p:nvPr/>
          </p:nvSpPr>
          <p:spPr>
            <a:xfrm>
              <a:off x="4744550" y="2572625"/>
              <a:ext cx="2059700" cy="983300"/>
            </a:xfrm>
            <a:custGeom>
              <a:avLst/>
              <a:gdLst/>
              <a:ahLst/>
              <a:cxnLst/>
              <a:rect l="l" t="t" r="r" b="b"/>
              <a:pathLst>
                <a:path w="82388" h="39332" extrusionOk="0">
                  <a:moveTo>
                    <a:pt x="41192" y="372"/>
                  </a:moveTo>
                  <a:cubicBezTo>
                    <a:pt x="63702" y="372"/>
                    <a:pt x="82015" y="9028"/>
                    <a:pt x="82015" y="19668"/>
                  </a:cubicBezTo>
                  <a:cubicBezTo>
                    <a:pt x="82015" y="30306"/>
                    <a:pt x="63702" y="38960"/>
                    <a:pt x="41192" y="38960"/>
                  </a:cubicBezTo>
                  <a:cubicBezTo>
                    <a:pt x="18682" y="38960"/>
                    <a:pt x="368" y="30308"/>
                    <a:pt x="368" y="19668"/>
                  </a:cubicBezTo>
                  <a:cubicBezTo>
                    <a:pt x="368" y="9026"/>
                    <a:pt x="18682" y="372"/>
                    <a:pt x="41192" y="372"/>
                  </a:cubicBezTo>
                  <a:close/>
                  <a:moveTo>
                    <a:pt x="41192" y="1"/>
                  </a:moveTo>
                  <a:cubicBezTo>
                    <a:pt x="30212" y="1"/>
                    <a:pt x="19886" y="2032"/>
                    <a:pt x="12115" y="5724"/>
                  </a:cubicBezTo>
                  <a:cubicBezTo>
                    <a:pt x="8326" y="7525"/>
                    <a:pt x="5351" y="9622"/>
                    <a:pt x="3269" y="11960"/>
                  </a:cubicBezTo>
                  <a:cubicBezTo>
                    <a:pt x="1101" y="14397"/>
                    <a:pt x="1" y="16992"/>
                    <a:pt x="1" y="19668"/>
                  </a:cubicBezTo>
                  <a:cubicBezTo>
                    <a:pt x="1" y="22342"/>
                    <a:pt x="1101" y="24937"/>
                    <a:pt x="3269" y="27372"/>
                  </a:cubicBezTo>
                  <a:cubicBezTo>
                    <a:pt x="5351" y="29710"/>
                    <a:pt x="8326" y="31809"/>
                    <a:pt x="12115" y="33608"/>
                  </a:cubicBezTo>
                  <a:cubicBezTo>
                    <a:pt x="19886" y="37300"/>
                    <a:pt x="30212" y="39331"/>
                    <a:pt x="41192" y="39331"/>
                  </a:cubicBezTo>
                  <a:cubicBezTo>
                    <a:pt x="52176" y="39331"/>
                    <a:pt x="62502" y="37300"/>
                    <a:pt x="70269" y="33608"/>
                  </a:cubicBezTo>
                  <a:cubicBezTo>
                    <a:pt x="74058" y="31809"/>
                    <a:pt x="77035" y="29710"/>
                    <a:pt x="79117" y="27372"/>
                  </a:cubicBezTo>
                  <a:cubicBezTo>
                    <a:pt x="81287" y="24937"/>
                    <a:pt x="82387" y="22344"/>
                    <a:pt x="82387" y="19668"/>
                  </a:cubicBezTo>
                  <a:cubicBezTo>
                    <a:pt x="82387" y="16990"/>
                    <a:pt x="81287" y="14397"/>
                    <a:pt x="79117" y="11960"/>
                  </a:cubicBezTo>
                  <a:cubicBezTo>
                    <a:pt x="77035" y="9622"/>
                    <a:pt x="74058" y="7525"/>
                    <a:pt x="70269" y="5724"/>
                  </a:cubicBezTo>
                  <a:cubicBezTo>
                    <a:pt x="62502" y="2032"/>
                    <a:pt x="52171" y="1"/>
                    <a:pt x="41192"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38"/>
          <p:cNvGrpSpPr/>
          <p:nvPr/>
        </p:nvGrpSpPr>
        <p:grpSpPr>
          <a:xfrm>
            <a:off x="-6857120" y="3625370"/>
            <a:ext cx="22858240" cy="5705346"/>
            <a:chOff x="-66925" y="2844990"/>
            <a:chExt cx="9208863" cy="2298504"/>
          </a:xfrm>
        </p:grpSpPr>
        <p:sp>
          <p:nvSpPr>
            <p:cNvPr id="2144" name="Google Shape;2144;p38"/>
            <p:cNvSpPr/>
            <p:nvPr/>
          </p:nvSpPr>
          <p:spPr>
            <a:xfrm>
              <a:off x="4127853" y="2844990"/>
              <a:ext cx="819334" cy="317914"/>
            </a:xfrm>
            <a:custGeom>
              <a:avLst/>
              <a:gdLst/>
              <a:ahLst/>
              <a:cxnLst/>
              <a:rect l="l" t="t" r="r" b="b"/>
              <a:pathLst>
                <a:path w="21543" h="8359" extrusionOk="0">
                  <a:moveTo>
                    <a:pt x="20894" y="645"/>
                  </a:moveTo>
                  <a:lnTo>
                    <a:pt x="20894" y="7715"/>
                  </a:lnTo>
                  <a:lnTo>
                    <a:pt x="644" y="7715"/>
                  </a:lnTo>
                  <a:lnTo>
                    <a:pt x="644" y="645"/>
                  </a:lnTo>
                  <a:close/>
                  <a:moveTo>
                    <a:pt x="0" y="1"/>
                  </a:moveTo>
                  <a:lnTo>
                    <a:pt x="0" y="8359"/>
                  </a:lnTo>
                  <a:lnTo>
                    <a:pt x="21542" y="8359"/>
                  </a:lnTo>
                  <a:lnTo>
                    <a:pt x="21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8"/>
            <p:cNvSpPr/>
            <p:nvPr/>
          </p:nvSpPr>
          <p:spPr>
            <a:xfrm>
              <a:off x="-66925" y="3115446"/>
              <a:ext cx="9208353" cy="2028007"/>
            </a:xfrm>
            <a:custGeom>
              <a:avLst/>
              <a:gdLst/>
              <a:ahLst/>
              <a:cxnLst/>
              <a:rect l="l" t="t" r="r" b="b"/>
              <a:pathLst>
                <a:path w="242118" h="53323" extrusionOk="0">
                  <a:moveTo>
                    <a:pt x="242118" y="10936"/>
                  </a:moveTo>
                  <a:lnTo>
                    <a:pt x="242110" y="27874"/>
                  </a:lnTo>
                  <a:lnTo>
                    <a:pt x="242085" y="53323"/>
                  </a:lnTo>
                  <a:lnTo>
                    <a:pt x="29" y="53323"/>
                  </a:lnTo>
                  <a:lnTo>
                    <a:pt x="17" y="27874"/>
                  </a:lnTo>
                  <a:lnTo>
                    <a:pt x="0" y="10936"/>
                  </a:lnTo>
                  <a:lnTo>
                    <a:pt x="71176" y="1"/>
                  </a:lnTo>
                  <a:lnTo>
                    <a:pt x="1709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8"/>
            <p:cNvSpPr/>
            <p:nvPr/>
          </p:nvSpPr>
          <p:spPr>
            <a:xfrm>
              <a:off x="-66316" y="3115294"/>
              <a:ext cx="9207440" cy="2028159"/>
            </a:xfrm>
            <a:custGeom>
              <a:avLst/>
              <a:gdLst/>
              <a:ahLst/>
              <a:cxnLst/>
              <a:rect l="l" t="t" r="r" b="b"/>
              <a:pathLst>
                <a:path w="242094" h="53327" extrusionOk="0">
                  <a:moveTo>
                    <a:pt x="98122" y="0"/>
                  </a:moveTo>
                  <a:lnTo>
                    <a:pt x="1" y="27759"/>
                  </a:lnTo>
                  <a:lnTo>
                    <a:pt x="13" y="53327"/>
                  </a:lnTo>
                  <a:lnTo>
                    <a:pt x="242069" y="53327"/>
                  </a:lnTo>
                  <a:lnTo>
                    <a:pt x="242094" y="27759"/>
                  </a:lnTo>
                  <a:lnTo>
                    <a:pt x="1439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8"/>
            <p:cNvSpPr/>
            <p:nvPr/>
          </p:nvSpPr>
          <p:spPr>
            <a:xfrm>
              <a:off x="-66925" y="3115446"/>
              <a:ext cx="9208353" cy="2028007"/>
            </a:xfrm>
            <a:custGeom>
              <a:avLst/>
              <a:gdLst/>
              <a:ahLst/>
              <a:cxnLst/>
              <a:rect l="l" t="t" r="r" b="b"/>
              <a:pathLst>
                <a:path w="242118" h="53323" extrusionOk="0">
                  <a:moveTo>
                    <a:pt x="107937" y="1"/>
                  </a:moveTo>
                  <a:lnTo>
                    <a:pt x="0" y="53323"/>
                  </a:lnTo>
                  <a:lnTo>
                    <a:pt x="242118" y="53323"/>
                  </a:lnTo>
                  <a:lnTo>
                    <a:pt x="1341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8"/>
            <p:cNvSpPr/>
            <p:nvPr/>
          </p:nvSpPr>
          <p:spPr>
            <a:xfrm>
              <a:off x="2135550" y="3115446"/>
              <a:ext cx="4803353" cy="2028007"/>
            </a:xfrm>
            <a:custGeom>
              <a:avLst/>
              <a:gdLst/>
              <a:ahLst/>
              <a:cxnLst/>
              <a:rect l="l" t="t" r="r" b="b"/>
              <a:pathLst>
                <a:path w="126296" h="53323" extrusionOk="0">
                  <a:moveTo>
                    <a:pt x="56306" y="1"/>
                  </a:moveTo>
                  <a:lnTo>
                    <a:pt x="1" y="53323"/>
                  </a:lnTo>
                  <a:lnTo>
                    <a:pt x="126295" y="53323"/>
                  </a:lnTo>
                  <a:lnTo>
                    <a:pt x="699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8"/>
            <p:cNvSpPr/>
            <p:nvPr/>
          </p:nvSpPr>
          <p:spPr>
            <a:xfrm>
              <a:off x="3647491" y="3115446"/>
              <a:ext cx="1779883" cy="2028007"/>
            </a:xfrm>
            <a:custGeom>
              <a:avLst/>
              <a:gdLst/>
              <a:ahLst/>
              <a:cxnLst/>
              <a:rect l="l" t="t" r="r" b="b"/>
              <a:pathLst>
                <a:path w="46799" h="53323" extrusionOk="0">
                  <a:moveTo>
                    <a:pt x="20861" y="1"/>
                  </a:moveTo>
                  <a:lnTo>
                    <a:pt x="0" y="53323"/>
                  </a:lnTo>
                  <a:lnTo>
                    <a:pt x="46798" y="53323"/>
                  </a:lnTo>
                  <a:lnTo>
                    <a:pt x="259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8"/>
            <p:cNvSpPr/>
            <p:nvPr/>
          </p:nvSpPr>
          <p:spPr>
            <a:xfrm>
              <a:off x="5409467" y="3115446"/>
              <a:ext cx="3732472" cy="1055630"/>
            </a:xfrm>
            <a:custGeom>
              <a:avLst/>
              <a:gdLst/>
              <a:ahLst/>
              <a:cxnLst/>
              <a:rect l="l" t="t" r="r" b="b"/>
              <a:pathLst>
                <a:path w="98139" h="27756" extrusionOk="0">
                  <a:moveTo>
                    <a:pt x="1" y="1"/>
                  </a:moveTo>
                  <a:lnTo>
                    <a:pt x="98122" y="27755"/>
                  </a:lnTo>
                  <a:lnTo>
                    <a:pt x="98138" y="10936"/>
                  </a:lnTo>
                  <a:lnTo>
                    <a:pt x="268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8"/>
            <p:cNvSpPr/>
            <p:nvPr/>
          </p:nvSpPr>
          <p:spPr>
            <a:xfrm>
              <a:off x="-66925" y="3115294"/>
              <a:ext cx="3732472" cy="1060308"/>
            </a:xfrm>
            <a:custGeom>
              <a:avLst/>
              <a:gdLst/>
              <a:ahLst/>
              <a:cxnLst/>
              <a:rect l="l" t="t" r="r" b="b"/>
              <a:pathLst>
                <a:path w="98139" h="27879" extrusionOk="0">
                  <a:moveTo>
                    <a:pt x="98138" y="0"/>
                  </a:moveTo>
                  <a:lnTo>
                    <a:pt x="71176" y="5"/>
                  </a:lnTo>
                  <a:lnTo>
                    <a:pt x="0" y="10940"/>
                  </a:lnTo>
                  <a:lnTo>
                    <a:pt x="17" y="27878"/>
                  </a:lnTo>
                  <a:lnTo>
                    <a:pt x="981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8"/>
            <p:cNvSpPr/>
            <p:nvPr/>
          </p:nvSpPr>
          <p:spPr>
            <a:xfrm>
              <a:off x="-66925" y="3529021"/>
              <a:ext cx="9208353" cy="18446"/>
            </a:xfrm>
            <a:custGeom>
              <a:avLst/>
              <a:gdLst/>
              <a:ahLst/>
              <a:cxnLst/>
              <a:rect l="l" t="t" r="r" b="b"/>
              <a:pathLst>
                <a:path w="242118" h="485" extrusionOk="0">
                  <a:moveTo>
                    <a:pt x="0" y="0"/>
                  </a:moveTo>
                  <a:lnTo>
                    <a:pt x="0" y="484"/>
                  </a:lnTo>
                  <a:lnTo>
                    <a:pt x="242118" y="484"/>
                  </a:lnTo>
                  <a:lnTo>
                    <a:pt x="2421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8"/>
            <p:cNvSpPr/>
            <p:nvPr/>
          </p:nvSpPr>
          <p:spPr>
            <a:xfrm>
              <a:off x="3050557" y="3329726"/>
              <a:ext cx="2850878" cy="417026"/>
            </a:xfrm>
            <a:custGeom>
              <a:avLst/>
              <a:gdLst/>
              <a:ahLst/>
              <a:cxnLst/>
              <a:rect l="l" t="t" r="r" b="b"/>
              <a:pathLst>
                <a:path w="74959" h="10965" extrusionOk="0">
                  <a:moveTo>
                    <a:pt x="37480" y="480"/>
                  </a:moveTo>
                  <a:cubicBezTo>
                    <a:pt x="59613" y="480"/>
                    <a:pt x="74475" y="3066"/>
                    <a:pt x="74475" y="5482"/>
                  </a:cubicBezTo>
                  <a:cubicBezTo>
                    <a:pt x="74475" y="7899"/>
                    <a:pt x="59604" y="10484"/>
                    <a:pt x="37480" y="10484"/>
                  </a:cubicBezTo>
                  <a:cubicBezTo>
                    <a:pt x="15351" y="10484"/>
                    <a:pt x="489" y="7899"/>
                    <a:pt x="489" y="5482"/>
                  </a:cubicBezTo>
                  <a:cubicBezTo>
                    <a:pt x="489" y="3066"/>
                    <a:pt x="15351" y="480"/>
                    <a:pt x="37480" y="480"/>
                  </a:cubicBezTo>
                  <a:close/>
                  <a:moveTo>
                    <a:pt x="37480" y="0"/>
                  </a:moveTo>
                  <a:cubicBezTo>
                    <a:pt x="19060" y="0"/>
                    <a:pt x="0" y="2052"/>
                    <a:pt x="0" y="5482"/>
                  </a:cubicBezTo>
                  <a:cubicBezTo>
                    <a:pt x="0" y="8913"/>
                    <a:pt x="19060" y="10964"/>
                    <a:pt x="37480" y="10964"/>
                  </a:cubicBezTo>
                  <a:cubicBezTo>
                    <a:pt x="55903" y="10964"/>
                    <a:pt x="74959" y="8913"/>
                    <a:pt x="74959" y="5482"/>
                  </a:cubicBezTo>
                  <a:cubicBezTo>
                    <a:pt x="74959" y="2052"/>
                    <a:pt x="55899" y="0"/>
                    <a:pt x="374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8"/>
            <p:cNvSpPr/>
            <p:nvPr/>
          </p:nvSpPr>
          <p:spPr>
            <a:xfrm>
              <a:off x="2078120" y="4892974"/>
              <a:ext cx="4918363" cy="250520"/>
            </a:xfrm>
            <a:custGeom>
              <a:avLst/>
              <a:gdLst/>
              <a:ahLst/>
              <a:cxnLst/>
              <a:rect l="l" t="t" r="r" b="b"/>
              <a:pathLst>
                <a:path w="129320" h="6587" extrusionOk="0">
                  <a:moveTo>
                    <a:pt x="64664" y="1"/>
                  </a:moveTo>
                  <a:cubicBezTo>
                    <a:pt x="41587" y="1"/>
                    <a:pt x="19434" y="2295"/>
                    <a:pt x="1" y="6587"/>
                  </a:cubicBezTo>
                  <a:lnTo>
                    <a:pt x="2389" y="6587"/>
                  </a:lnTo>
                  <a:cubicBezTo>
                    <a:pt x="20850" y="2701"/>
                    <a:pt x="42084" y="485"/>
                    <a:pt x="64664" y="485"/>
                  </a:cubicBezTo>
                  <a:cubicBezTo>
                    <a:pt x="87236" y="485"/>
                    <a:pt x="108471" y="2701"/>
                    <a:pt x="126931" y="6587"/>
                  </a:cubicBezTo>
                  <a:lnTo>
                    <a:pt x="129319" y="6587"/>
                  </a:lnTo>
                  <a:cubicBezTo>
                    <a:pt x="109886" y="2295"/>
                    <a:pt x="87737" y="1"/>
                    <a:pt x="646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ackground 25">
  <p:cSld name="CUSTOM_34">
    <p:bg>
      <p:bgPr>
        <a:gradFill>
          <a:gsLst>
            <a:gs pos="0">
              <a:schemeClr val="dk1"/>
            </a:gs>
            <a:gs pos="100000">
              <a:schemeClr val="lt1"/>
            </a:gs>
          </a:gsLst>
          <a:path path="circle">
            <a:fillToRect l="50000" t="50000" r="50000" b="50000"/>
          </a:path>
          <a:tileRect/>
        </a:gradFill>
        <a:effectLst/>
      </p:bgPr>
    </p:bg>
    <p:spTree>
      <p:nvGrpSpPr>
        <p:cNvPr id="1" name="Shape 2155"/>
        <p:cNvGrpSpPr/>
        <p:nvPr/>
      </p:nvGrpSpPr>
      <p:grpSpPr>
        <a:xfrm>
          <a:off x="0" y="0"/>
          <a:ext cx="0" cy="0"/>
          <a:chOff x="0" y="0"/>
          <a:chExt cx="0" cy="0"/>
        </a:xfrm>
      </p:grpSpPr>
      <p:sp>
        <p:nvSpPr>
          <p:cNvPr id="2156" name="Google Shape;2156;p39"/>
          <p:cNvSpPr/>
          <p:nvPr/>
        </p:nvSpPr>
        <p:spPr>
          <a:xfrm>
            <a:off x="-1497475" y="4292900"/>
            <a:ext cx="12138900" cy="409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7" name="Google Shape;2157;p39"/>
          <p:cNvGrpSpPr/>
          <p:nvPr/>
        </p:nvGrpSpPr>
        <p:grpSpPr>
          <a:xfrm>
            <a:off x="-1497475" y="4292878"/>
            <a:ext cx="12138951" cy="4091574"/>
            <a:chOff x="713225" y="2300518"/>
            <a:chExt cx="7717560" cy="2600963"/>
          </a:xfrm>
        </p:grpSpPr>
        <p:sp>
          <p:nvSpPr>
            <p:cNvPr id="2158" name="Google Shape;2158;p39"/>
            <p:cNvSpPr/>
            <p:nvPr/>
          </p:nvSpPr>
          <p:spPr>
            <a:xfrm>
              <a:off x="6173758" y="2300518"/>
              <a:ext cx="455766" cy="79512"/>
            </a:xfrm>
            <a:custGeom>
              <a:avLst/>
              <a:gdLst/>
              <a:ahLst/>
              <a:cxnLst/>
              <a:rect l="l" t="t" r="r" b="b"/>
              <a:pathLst>
                <a:path w="16835" h="2937" extrusionOk="0">
                  <a:moveTo>
                    <a:pt x="1" y="0"/>
                  </a:moveTo>
                  <a:lnTo>
                    <a:pt x="529" y="2936"/>
                  </a:lnTo>
                  <a:lnTo>
                    <a:pt x="16835" y="2936"/>
                  </a:lnTo>
                  <a:lnTo>
                    <a:pt x="160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9"/>
            <p:cNvSpPr/>
            <p:nvPr/>
          </p:nvSpPr>
          <p:spPr>
            <a:xfrm>
              <a:off x="4351820" y="2300518"/>
              <a:ext cx="440388" cy="79512"/>
            </a:xfrm>
            <a:custGeom>
              <a:avLst/>
              <a:gdLst/>
              <a:ahLst/>
              <a:cxnLst/>
              <a:rect l="l" t="t" r="r" b="b"/>
              <a:pathLst>
                <a:path w="16267" h="2937" extrusionOk="0">
                  <a:moveTo>
                    <a:pt x="79" y="0"/>
                  </a:moveTo>
                  <a:lnTo>
                    <a:pt x="0" y="2936"/>
                  </a:lnTo>
                  <a:lnTo>
                    <a:pt x="16267" y="2936"/>
                  </a:lnTo>
                  <a:lnTo>
                    <a:pt x="161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9"/>
            <p:cNvSpPr/>
            <p:nvPr/>
          </p:nvSpPr>
          <p:spPr>
            <a:xfrm>
              <a:off x="5263317" y="2300518"/>
              <a:ext cx="447292" cy="79512"/>
            </a:xfrm>
            <a:custGeom>
              <a:avLst/>
              <a:gdLst/>
              <a:ahLst/>
              <a:cxnLst/>
              <a:rect l="l" t="t" r="r" b="b"/>
              <a:pathLst>
                <a:path w="16522" h="2937" extrusionOk="0">
                  <a:moveTo>
                    <a:pt x="1" y="0"/>
                  </a:moveTo>
                  <a:lnTo>
                    <a:pt x="255" y="2936"/>
                  </a:lnTo>
                  <a:lnTo>
                    <a:pt x="16521" y="2936"/>
                  </a:lnTo>
                  <a:lnTo>
                    <a:pt x="161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9"/>
            <p:cNvSpPr/>
            <p:nvPr/>
          </p:nvSpPr>
          <p:spPr>
            <a:xfrm>
              <a:off x="3433420" y="2300518"/>
              <a:ext cx="446750" cy="79512"/>
            </a:xfrm>
            <a:custGeom>
              <a:avLst/>
              <a:gdLst/>
              <a:ahLst/>
              <a:cxnLst/>
              <a:rect l="l" t="t" r="r" b="b"/>
              <a:pathLst>
                <a:path w="16502" h="2937" extrusionOk="0">
                  <a:moveTo>
                    <a:pt x="392" y="0"/>
                  </a:moveTo>
                  <a:lnTo>
                    <a:pt x="0" y="2936"/>
                  </a:lnTo>
                  <a:lnTo>
                    <a:pt x="16267" y="2936"/>
                  </a:lnTo>
                  <a:lnTo>
                    <a:pt x="16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9"/>
            <p:cNvSpPr/>
            <p:nvPr/>
          </p:nvSpPr>
          <p:spPr>
            <a:xfrm>
              <a:off x="2515020" y="2300518"/>
              <a:ext cx="455766" cy="79512"/>
            </a:xfrm>
            <a:custGeom>
              <a:avLst/>
              <a:gdLst/>
              <a:ahLst/>
              <a:cxnLst/>
              <a:rect l="l" t="t" r="r" b="b"/>
              <a:pathLst>
                <a:path w="16835" h="2937" extrusionOk="0">
                  <a:moveTo>
                    <a:pt x="705" y="0"/>
                  </a:moveTo>
                  <a:lnTo>
                    <a:pt x="1" y="2936"/>
                  </a:lnTo>
                  <a:lnTo>
                    <a:pt x="16267" y="2936"/>
                  </a:lnTo>
                  <a:lnTo>
                    <a:pt x="168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9"/>
            <p:cNvSpPr/>
            <p:nvPr/>
          </p:nvSpPr>
          <p:spPr>
            <a:xfrm>
              <a:off x="7241602" y="2398008"/>
              <a:ext cx="166956" cy="81651"/>
            </a:xfrm>
            <a:custGeom>
              <a:avLst/>
              <a:gdLst/>
              <a:ahLst/>
              <a:cxnLst/>
              <a:rect l="l" t="t" r="r" b="b"/>
              <a:pathLst>
                <a:path w="6167" h="3016" extrusionOk="0">
                  <a:moveTo>
                    <a:pt x="0" y="1"/>
                  </a:moveTo>
                  <a:cubicBezTo>
                    <a:pt x="216" y="431"/>
                    <a:pt x="509" y="803"/>
                    <a:pt x="901" y="1097"/>
                  </a:cubicBezTo>
                  <a:cubicBezTo>
                    <a:pt x="1332" y="1469"/>
                    <a:pt x="1801" y="1782"/>
                    <a:pt x="2330" y="2036"/>
                  </a:cubicBezTo>
                  <a:cubicBezTo>
                    <a:pt x="2898" y="2311"/>
                    <a:pt x="3504" y="2526"/>
                    <a:pt x="4131" y="2682"/>
                  </a:cubicBezTo>
                  <a:cubicBezTo>
                    <a:pt x="4796" y="2859"/>
                    <a:pt x="5481" y="2956"/>
                    <a:pt x="6166" y="3015"/>
                  </a:cubicBezTo>
                  <a:lnTo>
                    <a:pt x="51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9"/>
            <p:cNvSpPr/>
            <p:nvPr/>
          </p:nvSpPr>
          <p:spPr>
            <a:xfrm>
              <a:off x="1735477" y="2398008"/>
              <a:ext cx="166956" cy="81651"/>
            </a:xfrm>
            <a:custGeom>
              <a:avLst/>
              <a:gdLst/>
              <a:ahLst/>
              <a:cxnLst/>
              <a:rect l="l" t="t" r="r" b="b"/>
              <a:pathLst>
                <a:path w="6167" h="3016" extrusionOk="0">
                  <a:moveTo>
                    <a:pt x="999" y="1"/>
                  </a:moveTo>
                  <a:lnTo>
                    <a:pt x="0" y="3015"/>
                  </a:lnTo>
                  <a:cubicBezTo>
                    <a:pt x="686" y="2956"/>
                    <a:pt x="1371" y="2859"/>
                    <a:pt x="2056" y="2682"/>
                  </a:cubicBezTo>
                  <a:cubicBezTo>
                    <a:pt x="2682" y="2526"/>
                    <a:pt x="3289" y="2311"/>
                    <a:pt x="3857" y="2036"/>
                  </a:cubicBezTo>
                  <a:cubicBezTo>
                    <a:pt x="4366" y="1782"/>
                    <a:pt x="4855" y="1469"/>
                    <a:pt x="5286" y="1097"/>
                  </a:cubicBezTo>
                  <a:cubicBezTo>
                    <a:pt x="5657" y="803"/>
                    <a:pt x="5951" y="412"/>
                    <a:pt x="6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9"/>
            <p:cNvSpPr/>
            <p:nvPr/>
          </p:nvSpPr>
          <p:spPr>
            <a:xfrm>
              <a:off x="1650143" y="2398008"/>
              <a:ext cx="381587" cy="339706"/>
            </a:xfrm>
            <a:custGeom>
              <a:avLst/>
              <a:gdLst/>
              <a:ahLst/>
              <a:cxnLst/>
              <a:rect l="l" t="t" r="r" b="b"/>
              <a:pathLst>
                <a:path w="14095" h="12548" extrusionOk="0">
                  <a:moveTo>
                    <a:pt x="10473" y="1"/>
                  </a:moveTo>
                  <a:cubicBezTo>
                    <a:pt x="10219" y="529"/>
                    <a:pt x="9866" y="999"/>
                    <a:pt x="9416" y="1371"/>
                  </a:cubicBezTo>
                  <a:cubicBezTo>
                    <a:pt x="8888" y="1821"/>
                    <a:pt x="8301" y="2193"/>
                    <a:pt x="7674" y="2487"/>
                  </a:cubicBezTo>
                  <a:cubicBezTo>
                    <a:pt x="6969" y="2839"/>
                    <a:pt x="6226" y="3113"/>
                    <a:pt x="5443" y="3309"/>
                  </a:cubicBezTo>
                  <a:cubicBezTo>
                    <a:pt x="4620" y="3505"/>
                    <a:pt x="3779" y="3642"/>
                    <a:pt x="2937" y="3661"/>
                  </a:cubicBezTo>
                  <a:lnTo>
                    <a:pt x="1" y="12548"/>
                  </a:lnTo>
                  <a:lnTo>
                    <a:pt x="10336" y="12548"/>
                  </a:lnTo>
                  <a:lnTo>
                    <a:pt x="140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9"/>
            <p:cNvSpPr/>
            <p:nvPr/>
          </p:nvSpPr>
          <p:spPr>
            <a:xfrm>
              <a:off x="7112301" y="2398008"/>
              <a:ext cx="381560" cy="339706"/>
            </a:xfrm>
            <a:custGeom>
              <a:avLst/>
              <a:gdLst/>
              <a:ahLst/>
              <a:cxnLst/>
              <a:rect l="l" t="t" r="r" b="b"/>
              <a:pathLst>
                <a:path w="14094" h="12548" extrusionOk="0">
                  <a:moveTo>
                    <a:pt x="0" y="1"/>
                  </a:moveTo>
                  <a:lnTo>
                    <a:pt x="3739" y="12548"/>
                  </a:lnTo>
                  <a:lnTo>
                    <a:pt x="14094" y="12548"/>
                  </a:lnTo>
                  <a:lnTo>
                    <a:pt x="11158" y="3661"/>
                  </a:lnTo>
                  <a:cubicBezTo>
                    <a:pt x="10316" y="3622"/>
                    <a:pt x="9455" y="3505"/>
                    <a:pt x="8633" y="3309"/>
                  </a:cubicBezTo>
                  <a:cubicBezTo>
                    <a:pt x="7869" y="3113"/>
                    <a:pt x="7125" y="2839"/>
                    <a:pt x="6421" y="2487"/>
                  </a:cubicBezTo>
                  <a:cubicBezTo>
                    <a:pt x="5794" y="2193"/>
                    <a:pt x="5207" y="1821"/>
                    <a:pt x="4679" y="1371"/>
                  </a:cubicBezTo>
                  <a:cubicBezTo>
                    <a:pt x="4228" y="979"/>
                    <a:pt x="3876" y="529"/>
                    <a:pt x="36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9"/>
            <p:cNvSpPr/>
            <p:nvPr/>
          </p:nvSpPr>
          <p:spPr>
            <a:xfrm>
              <a:off x="7219862" y="2757837"/>
              <a:ext cx="337080" cy="172262"/>
            </a:xfrm>
            <a:custGeom>
              <a:avLst/>
              <a:gdLst/>
              <a:ahLst/>
              <a:cxnLst/>
              <a:rect l="l" t="t" r="r" b="b"/>
              <a:pathLst>
                <a:path w="12451" h="6363" extrusionOk="0">
                  <a:moveTo>
                    <a:pt x="1" y="1"/>
                  </a:moveTo>
                  <a:lnTo>
                    <a:pt x="1880" y="6363"/>
                  </a:lnTo>
                  <a:lnTo>
                    <a:pt x="12450" y="6363"/>
                  </a:lnTo>
                  <a:lnTo>
                    <a:pt x="103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9"/>
            <p:cNvSpPr/>
            <p:nvPr/>
          </p:nvSpPr>
          <p:spPr>
            <a:xfrm>
              <a:off x="1587090" y="2757837"/>
              <a:ext cx="337594" cy="172262"/>
            </a:xfrm>
            <a:custGeom>
              <a:avLst/>
              <a:gdLst/>
              <a:ahLst/>
              <a:cxnLst/>
              <a:rect l="l" t="t" r="r" b="b"/>
              <a:pathLst>
                <a:path w="12470" h="6363" extrusionOk="0">
                  <a:moveTo>
                    <a:pt x="2095" y="1"/>
                  </a:moveTo>
                  <a:lnTo>
                    <a:pt x="1" y="6363"/>
                  </a:lnTo>
                  <a:lnTo>
                    <a:pt x="10571" y="6363"/>
                  </a:lnTo>
                  <a:lnTo>
                    <a:pt x="124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9"/>
            <p:cNvSpPr/>
            <p:nvPr/>
          </p:nvSpPr>
          <p:spPr>
            <a:xfrm>
              <a:off x="4588710" y="3029163"/>
              <a:ext cx="240593" cy="831505"/>
            </a:xfrm>
            <a:custGeom>
              <a:avLst/>
              <a:gdLst/>
              <a:ahLst/>
              <a:cxnLst/>
              <a:rect l="l" t="t" r="r" b="b"/>
              <a:pathLst>
                <a:path w="8887" h="30714" extrusionOk="0">
                  <a:moveTo>
                    <a:pt x="0" y="1"/>
                  </a:moveTo>
                  <a:lnTo>
                    <a:pt x="59" y="30713"/>
                  </a:lnTo>
                  <a:cubicBezTo>
                    <a:pt x="842" y="30694"/>
                    <a:pt x="1625" y="30635"/>
                    <a:pt x="2388" y="30596"/>
                  </a:cubicBezTo>
                  <a:cubicBezTo>
                    <a:pt x="3152" y="30537"/>
                    <a:pt x="3915" y="30439"/>
                    <a:pt x="4639" y="30341"/>
                  </a:cubicBezTo>
                  <a:lnTo>
                    <a:pt x="6812" y="29950"/>
                  </a:lnTo>
                  <a:cubicBezTo>
                    <a:pt x="7517" y="29813"/>
                    <a:pt x="8202" y="29637"/>
                    <a:pt x="8887" y="29441"/>
                  </a:cubicBezTo>
                  <a:lnTo>
                    <a:pt x="8163" y="1078"/>
                  </a:lnTo>
                  <a:lnTo>
                    <a:pt x="6225" y="647"/>
                  </a:lnTo>
                  <a:lnTo>
                    <a:pt x="4189" y="314"/>
                  </a:lnTo>
                  <a:cubicBezTo>
                    <a:pt x="3543" y="216"/>
                    <a:pt x="2819" y="158"/>
                    <a:pt x="2134" y="99"/>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9"/>
            <p:cNvSpPr/>
            <p:nvPr/>
          </p:nvSpPr>
          <p:spPr>
            <a:xfrm>
              <a:off x="4314189" y="3029163"/>
              <a:ext cx="241135" cy="831505"/>
            </a:xfrm>
            <a:custGeom>
              <a:avLst/>
              <a:gdLst/>
              <a:ahLst/>
              <a:cxnLst/>
              <a:rect l="l" t="t" r="r" b="b"/>
              <a:pathLst>
                <a:path w="8907" h="30714" extrusionOk="0">
                  <a:moveTo>
                    <a:pt x="8907" y="1"/>
                  </a:moveTo>
                  <a:lnTo>
                    <a:pt x="6773" y="99"/>
                  </a:lnTo>
                  <a:cubicBezTo>
                    <a:pt x="6069" y="158"/>
                    <a:pt x="5383" y="216"/>
                    <a:pt x="4698" y="314"/>
                  </a:cubicBezTo>
                  <a:lnTo>
                    <a:pt x="2663" y="647"/>
                  </a:lnTo>
                  <a:lnTo>
                    <a:pt x="744" y="1078"/>
                  </a:lnTo>
                  <a:lnTo>
                    <a:pt x="0" y="29441"/>
                  </a:lnTo>
                  <a:cubicBezTo>
                    <a:pt x="686" y="29637"/>
                    <a:pt x="1371" y="29813"/>
                    <a:pt x="2075" y="29950"/>
                  </a:cubicBezTo>
                  <a:lnTo>
                    <a:pt x="4268" y="30341"/>
                  </a:lnTo>
                  <a:cubicBezTo>
                    <a:pt x="4992" y="30439"/>
                    <a:pt x="5736" y="30518"/>
                    <a:pt x="6519" y="30596"/>
                  </a:cubicBezTo>
                  <a:cubicBezTo>
                    <a:pt x="7302" y="30655"/>
                    <a:pt x="8046" y="30694"/>
                    <a:pt x="8829" y="30713"/>
                  </a:cubicBezTo>
                  <a:lnTo>
                    <a:pt x="89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9"/>
            <p:cNvSpPr/>
            <p:nvPr/>
          </p:nvSpPr>
          <p:spPr>
            <a:xfrm>
              <a:off x="4590280" y="3852699"/>
              <a:ext cx="263415" cy="885541"/>
            </a:xfrm>
            <a:custGeom>
              <a:avLst/>
              <a:gdLst/>
              <a:ahLst/>
              <a:cxnLst/>
              <a:rect l="l" t="t" r="r" b="b"/>
              <a:pathLst>
                <a:path w="9730" h="32710" extrusionOk="0">
                  <a:moveTo>
                    <a:pt x="8868" y="1"/>
                  </a:moveTo>
                  <a:lnTo>
                    <a:pt x="6754" y="490"/>
                  </a:lnTo>
                  <a:cubicBezTo>
                    <a:pt x="6049" y="627"/>
                    <a:pt x="5325" y="745"/>
                    <a:pt x="4581" y="862"/>
                  </a:cubicBezTo>
                  <a:lnTo>
                    <a:pt x="2330" y="1097"/>
                  </a:lnTo>
                  <a:cubicBezTo>
                    <a:pt x="1547" y="1156"/>
                    <a:pt x="784" y="1195"/>
                    <a:pt x="1" y="1195"/>
                  </a:cubicBezTo>
                  <a:lnTo>
                    <a:pt x="59" y="32710"/>
                  </a:lnTo>
                  <a:lnTo>
                    <a:pt x="9729" y="32710"/>
                  </a:lnTo>
                  <a:lnTo>
                    <a:pt x="8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9"/>
            <p:cNvSpPr/>
            <p:nvPr/>
          </p:nvSpPr>
          <p:spPr>
            <a:xfrm>
              <a:off x="4588710" y="2398008"/>
              <a:ext cx="220993" cy="638072"/>
            </a:xfrm>
            <a:custGeom>
              <a:avLst/>
              <a:gdLst/>
              <a:ahLst/>
              <a:cxnLst/>
              <a:rect l="l" t="t" r="r" b="b"/>
              <a:pathLst>
                <a:path w="8163" h="23569" extrusionOk="0">
                  <a:moveTo>
                    <a:pt x="0" y="1"/>
                  </a:moveTo>
                  <a:lnTo>
                    <a:pt x="0" y="22551"/>
                  </a:lnTo>
                  <a:lnTo>
                    <a:pt x="2134" y="22648"/>
                  </a:lnTo>
                  <a:lnTo>
                    <a:pt x="4228" y="22844"/>
                  </a:lnTo>
                  <a:lnTo>
                    <a:pt x="6225" y="23177"/>
                  </a:lnTo>
                  <a:lnTo>
                    <a:pt x="8163" y="23568"/>
                  </a:lnTo>
                  <a:lnTo>
                    <a:pt x="75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9"/>
            <p:cNvSpPr/>
            <p:nvPr/>
          </p:nvSpPr>
          <p:spPr>
            <a:xfrm>
              <a:off x="4335387" y="2398008"/>
              <a:ext cx="220478" cy="638072"/>
            </a:xfrm>
            <a:custGeom>
              <a:avLst/>
              <a:gdLst/>
              <a:ahLst/>
              <a:cxnLst/>
              <a:rect l="l" t="t" r="r" b="b"/>
              <a:pathLst>
                <a:path w="8144" h="23569" extrusionOk="0">
                  <a:moveTo>
                    <a:pt x="607" y="1"/>
                  </a:moveTo>
                  <a:lnTo>
                    <a:pt x="0" y="23568"/>
                  </a:lnTo>
                  <a:lnTo>
                    <a:pt x="1938" y="23177"/>
                  </a:lnTo>
                  <a:lnTo>
                    <a:pt x="3974" y="22844"/>
                  </a:lnTo>
                  <a:lnTo>
                    <a:pt x="6029" y="22648"/>
                  </a:lnTo>
                  <a:lnTo>
                    <a:pt x="8143" y="22551"/>
                  </a:lnTo>
                  <a:lnTo>
                    <a:pt x="81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9"/>
            <p:cNvSpPr/>
            <p:nvPr/>
          </p:nvSpPr>
          <p:spPr>
            <a:xfrm>
              <a:off x="6369307" y="3349248"/>
              <a:ext cx="33407" cy="156912"/>
            </a:xfrm>
            <a:custGeom>
              <a:avLst/>
              <a:gdLst/>
              <a:ahLst/>
              <a:cxnLst/>
              <a:rect l="l" t="t" r="r" b="b"/>
              <a:pathLst>
                <a:path w="1234" h="5796" extrusionOk="0">
                  <a:moveTo>
                    <a:pt x="138" y="1"/>
                  </a:moveTo>
                  <a:cubicBezTo>
                    <a:pt x="79" y="216"/>
                    <a:pt x="40" y="451"/>
                    <a:pt x="40" y="686"/>
                  </a:cubicBezTo>
                  <a:cubicBezTo>
                    <a:pt x="20" y="921"/>
                    <a:pt x="1" y="1156"/>
                    <a:pt x="1" y="1391"/>
                  </a:cubicBezTo>
                  <a:cubicBezTo>
                    <a:pt x="1" y="1645"/>
                    <a:pt x="1" y="1880"/>
                    <a:pt x="20" y="2135"/>
                  </a:cubicBezTo>
                  <a:cubicBezTo>
                    <a:pt x="40" y="2369"/>
                    <a:pt x="99" y="2624"/>
                    <a:pt x="138" y="2859"/>
                  </a:cubicBezTo>
                  <a:cubicBezTo>
                    <a:pt x="177" y="3113"/>
                    <a:pt x="236" y="3368"/>
                    <a:pt x="314" y="3622"/>
                  </a:cubicBezTo>
                  <a:cubicBezTo>
                    <a:pt x="392" y="3857"/>
                    <a:pt x="451" y="4112"/>
                    <a:pt x="549" y="4347"/>
                  </a:cubicBezTo>
                  <a:cubicBezTo>
                    <a:pt x="647" y="4601"/>
                    <a:pt x="745" y="4836"/>
                    <a:pt x="882" y="5090"/>
                  </a:cubicBezTo>
                  <a:cubicBezTo>
                    <a:pt x="979" y="5325"/>
                    <a:pt x="1097" y="5560"/>
                    <a:pt x="1234" y="5795"/>
                  </a:cubicBezTo>
                  <a:lnTo>
                    <a:pt x="138" y="1"/>
                  </a:lnTo>
                  <a:close/>
                </a:path>
              </a:pathLst>
            </a:custGeom>
            <a:solidFill>
              <a:srgbClr val="0299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9"/>
            <p:cNvSpPr/>
            <p:nvPr/>
          </p:nvSpPr>
          <p:spPr>
            <a:xfrm>
              <a:off x="6373016" y="3155297"/>
              <a:ext cx="306867" cy="560157"/>
            </a:xfrm>
            <a:custGeom>
              <a:avLst/>
              <a:gdLst/>
              <a:ahLst/>
              <a:cxnLst/>
              <a:rect l="l" t="t" r="r" b="b"/>
              <a:pathLst>
                <a:path w="11335" h="20691" extrusionOk="0">
                  <a:moveTo>
                    <a:pt x="6871" y="1"/>
                  </a:moveTo>
                  <a:cubicBezTo>
                    <a:pt x="5971" y="353"/>
                    <a:pt x="5090" y="823"/>
                    <a:pt x="4288" y="1371"/>
                  </a:cubicBezTo>
                  <a:cubicBezTo>
                    <a:pt x="3524" y="1821"/>
                    <a:pt x="2839" y="2389"/>
                    <a:pt x="2232" y="3035"/>
                  </a:cubicBezTo>
                  <a:cubicBezTo>
                    <a:pt x="1665" y="3602"/>
                    <a:pt x="1175" y="4268"/>
                    <a:pt x="784" y="4992"/>
                  </a:cubicBezTo>
                  <a:cubicBezTo>
                    <a:pt x="412" y="5658"/>
                    <a:pt x="157" y="6402"/>
                    <a:pt x="1" y="7165"/>
                  </a:cubicBezTo>
                  <a:lnTo>
                    <a:pt x="1097" y="12959"/>
                  </a:lnTo>
                  <a:cubicBezTo>
                    <a:pt x="1567" y="13781"/>
                    <a:pt x="2134" y="14545"/>
                    <a:pt x="2761" y="15230"/>
                  </a:cubicBezTo>
                  <a:cubicBezTo>
                    <a:pt x="3465" y="15993"/>
                    <a:pt x="4229" y="16698"/>
                    <a:pt x="5071" y="17324"/>
                  </a:cubicBezTo>
                  <a:cubicBezTo>
                    <a:pt x="5971" y="18009"/>
                    <a:pt x="6950" y="18636"/>
                    <a:pt x="7948" y="19184"/>
                  </a:cubicBezTo>
                  <a:cubicBezTo>
                    <a:pt x="9044" y="19771"/>
                    <a:pt x="10160" y="20260"/>
                    <a:pt x="11334" y="20691"/>
                  </a:cubicBezTo>
                  <a:lnTo>
                    <a:pt x="68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9"/>
            <p:cNvSpPr/>
            <p:nvPr/>
          </p:nvSpPr>
          <p:spPr>
            <a:xfrm>
              <a:off x="6192303" y="2398008"/>
              <a:ext cx="523068" cy="883944"/>
            </a:xfrm>
            <a:custGeom>
              <a:avLst/>
              <a:gdLst/>
              <a:ahLst/>
              <a:cxnLst/>
              <a:rect l="l" t="t" r="r" b="b"/>
              <a:pathLst>
                <a:path w="19321" h="32651" extrusionOk="0">
                  <a:moveTo>
                    <a:pt x="1" y="1"/>
                  </a:moveTo>
                  <a:lnTo>
                    <a:pt x="6206" y="32651"/>
                  </a:lnTo>
                  <a:cubicBezTo>
                    <a:pt x="6539" y="32064"/>
                    <a:pt x="6930" y="31496"/>
                    <a:pt x="7380" y="30968"/>
                  </a:cubicBezTo>
                  <a:cubicBezTo>
                    <a:pt x="7870" y="30420"/>
                    <a:pt x="8398" y="29911"/>
                    <a:pt x="8986" y="29460"/>
                  </a:cubicBezTo>
                  <a:cubicBezTo>
                    <a:pt x="9612" y="28951"/>
                    <a:pt x="10277" y="28521"/>
                    <a:pt x="10982" y="28129"/>
                  </a:cubicBezTo>
                  <a:cubicBezTo>
                    <a:pt x="11746" y="27718"/>
                    <a:pt x="12548" y="27366"/>
                    <a:pt x="13351" y="27053"/>
                  </a:cubicBezTo>
                  <a:lnTo>
                    <a:pt x="10258" y="12548"/>
                  </a:lnTo>
                  <a:lnTo>
                    <a:pt x="19321" y="12548"/>
                  </a:lnTo>
                  <a:lnTo>
                    <a:pt x="162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9"/>
            <p:cNvSpPr/>
            <p:nvPr/>
          </p:nvSpPr>
          <p:spPr>
            <a:xfrm>
              <a:off x="2428115" y="2398008"/>
              <a:ext cx="524124" cy="883944"/>
            </a:xfrm>
            <a:custGeom>
              <a:avLst/>
              <a:gdLst/>
              <a:ahLst/>
              <a:cxnLst/>
              <a:rect l="l" t="t" r="r" b="b"/>
              <a:pathLst>
                <a:path w="19360" h="32651" extrusionOk="0">
                  <a:moveTo>
                    <a:pt x="3034" y="1"/>
                  </a:moveTo>
                  <a:lnTo>
                    <a:pt x="0" y="12548"/>
                  </a:lnTo>
                  <a:lnTo>
                    <a:pt x="9083" y="12548"/>
                  </a:lnTo>
                  <a:lnTo>
                    <a:pt x="5971" y="27053"/>
                  </a:lnTo>
                  <a:cubicBezTo>
                    <a:pt x="6793" y="27366"/>
                    <a:pt x="7576" y="27718"/>
                    <a:pt x="8359" y="28129"/>
                  </a:cubicBezTo>
                  <a:cubicBezTo>
                    <a:pt x="9063" y="28521"/>
                    <a:pt x="9729" y="28951"/>
                    <a:pt x="10355" y="29460"/>
                  </a:cubicBezTo>
                  <a:cubicBezTo>
                    <a:pt x="10943" y="29911"/>
                    <a:pt x="11471" y="30420"/>
                    <a:pt x="11941" y="30968"/>
                  </a:cubicBezTo>
                  <a:cubicBezTo>
                    <a:pt x="12411" y="31477"/>
                    <a:pt x="12822" y="32044"/>
                    <a:pt x="13155" y="32651"/>
                  </a:cubicBezTo>
                  <a:lnTo>
                    <a:pt x="193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9"/>
            <p:cNvSpPr/>
            <p:nvPr/>
          </p:nvSpPr>
          <p:spPr>
            <a:xfrm>
              <a:off x="1943209" y="3575552"/>
              <a:ext cx="784344" cy="1162683"/>
            </a:xfrm>
            <a:custGeom>
              <a:avLst/>
              <a:gdLst/>
              <a:ahLst/>
              <a:cxnLst/>
              <a:rect l="l" t="t" r="r" b="b"/>
              <a:pathLst>
                <a:path w="28972" h="42947" extrusionOk="0">
                  <a:moveTo>
                    <a:pt x="28971" y="0"/>
                  </a:moveTo>
                  <a:lnTo>
                    <a:pt x="28971" y="0"/>
                  </a:lnTo>
                  <a:cubicBezTo>
                    <a:pt x="28384" y="666"/>
                    <a:pt x="27757" y="1273"/>
                    <a:pt x="27072" y="1840"/>
                  </a:cubicBezTo>
                  <a:cubicBezTo>
                    <a:pt x="26328" y="2447"/>
                    <a:pt x="25565" y="3015"/>
                    <a:pt x="24743" y="3504"/>
                  </a:cubicBezTo>
                  <a:cubicBezTo>
                    <a:pt x="23921" y="4013"/>
                    <a:pt x="23001" y="4542"/>
                    <a:pt x="22061" y="4972"/>
                  </a:cubicBezTo>
                  <a:cubicBezTo>
                    <a:pt x="21102" y="5422"/>
                    <a:pt x="20104" y="5833"/>
                    <a:pt x="19047" y="6205"/>
                  </a:cubicBezTo>
                  <a:lnTo>
                    <a:pt x="15151" y="24253"/>
                  </a:lnTo>
                  <a:lnTo>
                    <a:pt x="4542" y="24253"/>
                  </a:lnTo>
                  <a:lnTo>
                    <a:pt x="1" y="42947"/>
                  </a:lnTo>
                  <a:lnTo>
                    <a:pt x="20808" y="42947"/>
                  </a:lnTo>
                  <a:lnTo>
                    <a:pt x="289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9"/>
            <p:cNvSpPr/>
            <p:nvPr/>
          </p:nvSpPr>
          <p:spPr>
            <a:xfrm>
              <a:off x="2464691" y="3155297"/>
              <a:ext cx="306840" cy="560157"/>
            </a:xfrm>
            <a:custGeom>
              <a:avLst/>
              <a:gdLst/>
              <a:ahLst/>
              <a:cxnLst/>
              <a:rect l="l" t="t" r="r" b="b"/>
              <a:pathLst>
                <a:path w="11334" h="20691" extrusionOk="0">
                  <a:moveTo>
                    <a:pt x="4424" y="1"/>
                  </a:moveTo>
                  <a:lnTo>
                    <a:pt x="0" y="20691"/>
                  </a:lnTo>
                  <a:cubicBezTo>
                    <a:pt x="1155" y="20260"/>
                    <a:pt x="2290" y="19751"/>
                    <a:pt x="3386" y="19184"/>
                  </a:cubicBezTo>
                  <a:cubicBezTo>
                    <a:pt x="4385" y="18636"/>
                    <a:pt x="5344" y="18009"/>
                    <a:pt x="6244" y="17324"/>
                  </a:cubicBezTo>
                  <a:cubicBezTo>
                    <a:pt x="7066" y="16698"/>
                    <a:pt x="7849" y="15993"/>
                    <a:pt x="8535" y="15230"/>
                  </a:cubicBezTo>
                  <a:cubicBezTo>
                    <a:pt x="9181" y="14545"/>
                    <a:pt x="9729" y="13781"/>
                    <a:pt x="10198" y="12959"/>
                  </a:cubicBezTo>
                  <a:lnTo>
                    <a:pt x="11334" y="7165"/>
                  </a:lnTo>
                  <a:cubicBezTo>
                    <a:pt x="11177" y="6402"/>
                    <a:pt x="10903" y="5658"/>
                    <a:pt x="10512" y="4992"/>
                  </a:cubicBezTo>
                  <a:cubicBezTo>
                    <a:pt x="10140" y="4268"/>
                    <a:pt x="9650" y="3602"/>
                    <a:pt x="9083" y="3035"/>
                  </a:cubicBezTo>
                  <a:cubicBezTo>
                    <a:pt x="8476" y="2389"/>
                    <a:pt x="7791" y="1821"/>
                    <a:pt x="7047" y="1371"/>
                  </a:cubicBezTo>
                  <a:cubicBezTo>
                    <a:pt x="6225" y="823"/>
                    <a:pt x="5344" y="373"/>
                    <a:pt x="4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9"/>
            <p:cNvSpPr/>
            <p:nvPr/>
          </p:nvSpPr>
          <p:spPr>
            <a:xfrm>
              <a:off x="1247918" y="2950218"/>
              <a:ext cx="619527" cy="1006366"/>
            </a:xfrm>
            <a:custGeom>
              <a:avLst/>
              <a:gdLst/>
              <a:ahLst/>
              <a:cxnLst/>
              <a:rect l="l" t="t" r="r" b="b"/>
              <a:pathLst>
                <a:path w="22884" h="37173" extrusionOk="0">
                  <a:moveTo>
                    <a:pt x="12274" y="0"/>
                  </a:moveTo>
                  <a:lnTo>
                    <a:pt x="1" y="37172"/>
                  </a:lnTo>
                  <a:lnTo>
                    <a:pt x="11765" y="37172"/>
                  </a:lnTo>
                  <a:lnTo>
                    <a:pt x="2288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9"/>
            <p:cNvSpPr/>
            <p:nvPr/>
          </p:nvSpPr>
          <p:spPr>
            <a:xfrm>
              <a:off x="7276580" y="2950218"/>
              <a:ext cx="619527" cy="1006366"/>
            </a:xfrm>
            <a:custGeom>
              <a:avLst/>
              <a:gdLst/>
              <a:ahLst/>
              <a:cxnLst/>
              <a:rect l="l" t="t" r="r" b="b"/>
              <a:pathLst>
                <a:path w="22884" h="37173" extrusionOk="0">
                  <a:moveTo>
                    <a:pt x="0" y="0"/>
                  </a:moveTo>
                  <a:lnTo>
                    <a:pt x="11119" y="37172"/>
                  </a:lnTo>
                  <a:lnTo>
                    <a:pt x="22883" y="37172"/>
                  </a:lnTo>
                  <a:lnTo>
                    <a:pt x="106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9"/>
            <p:cNvSpPr/>
            <p:nvPr/>
          </p:nvSpPr>
          <p:spPr>
            <a:xfrm>
              <a:off x="6507109" y="2757837"/>
              <a:ext cx="564407" cy="1447810"/>
            </a:xfrm>
            <a:custGeom>
              <a:avLst/>
              <a:gdLst/>
              <a:ahLst/>
              <a:cxnLst/>
              <a:rect l="l" t="t" r="r" b="b"/>
              <a:pathLst>
                <a:path w="20848" h="53479" extrusionOk="0">
                  <a:moveTo>
                    <a:pt x="0" y="1"/>
                  </a:moveTo>
                  <a:lnTo>
                    <a:pt x="2897" y="13351"/>
                  </a:lnTo>
                  <a:lnTo>
                    <a:pt x="8026" y="36860"/>
                  </a:lnTo>
                  <a:lnTo>
                    <a:pt x="11667" y="53478"/>
                  </a:lnTo>
                  <a:lnTo>
                    <a:pt x="20847" y="53478"/>
                  </a:lnTo>
                  <a:lnTo>
                    <a:pt x="78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9"/>
            <p:cNvSpPr/>
            <p:nvPr/>
          </p:nvSpPr>
          <p:spPr>
            <a:xfrm>
              <a:off x="1165778" y="3982001"/>
              <a:ext cx="393255" cy="223673"/>
            </a:xfrm>
            <a:custGeom>
              <a:avLst/>
              <a:gdLst/>
              <a:ahLst/>
              <a:cxnLst/>
              <a:rect l="l" t="t" r="r" b="b"/>
              <a:pathLst>
                <a:path w="14526" h="8262" extrusionOk="0">
                  <a:moveTo>
                    <a:pt x="2741" y="1"/>
                  </a:moveTo>
                  <a:lnTo>
                    <a:pt x="1" y="8261"/>
                  </a:lnTo>
                  <a:lnTo>
                    <a:pt x="12059" y="8261"/>
                  </a:lnTo>
                  <a:lnTo>
                    <a:pt x="145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9"/>
            <p:cNvSpPr/>
            <p:nvPr/>
          </p:nvSpPr>
          <p:spPr>
            <a:xfrm>
              <a:off x="7584482" y="3982001"/>
              <a:ext cx="393770" cy="223673"/>
            </a:xfrm>
            <a:custGeom>
              <a:avLst/>
              <a:gdLst/>
              <a:ahLst/>
              <a:cxnLst/>
              <a:rect l="l" t="t" r="r" b="b"/>
              <a:pathLst>
                <a:path w="14545" h="8262" extrusionOk="0">
                  <a:moveTo>
                    <a:pt x="0" y="1"/>
                  </a:moveTo>
                  <a:lnTo>
                    <a:pt x="2486" y="8261"/>
                  </a:lnTo>
                  <a:lnTo>
                    <a:pt x="14544" y="8261"/>
                  </a:lnTo>
                  <a:lnTo>
                    <a:pt x="118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9"/>
            <p:cNvSpPr/>
            <p:nvPr/>
          </p:nvSpPr>
          <p:spPr>
            <a:xfrm>
              <a:off x="2072510" y="2757837"/>
              <a:ext cx="564949" cy="1447810"/>
            </a:xfrm>
            <a:custGeom>
              <a:avLst/>
              <a:gdLst/>
              <a:ahLst/>
              <a:cxnLst/>
              <a:rect l="l" t="t" r="r" b="b"/>
              <a:pathLst>
                <a:path w="20868" h="53479" extrusionOk="0">
                  <a:moveTo>
                    <a:pt x="12979" y="1"/>
                  </a:moveTo>
                  <a:lnTo>
                    <a:pt x="1" y="53478"/>
                  </a:lnTo>
                  <a:lnTo>
                    <a:pt x="9201" y="53478"/>
                  </a:lnTo>
                  <a:lnTo>
                    <a:pt x="20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9"/>
            <p:cNvSpPr/>
            <p:nvPr/>
          </p:nvSpPr>
          <p:spPr>
            <a:xfrm>
              <a:off x="1041784" y="4232156"/>
              <a:ext cx="442527" cy="506093"/>
            </a:xfrm>
            <a:custGeom>
              <a:avLst/>
              <a:gdLst/>
              <a:ahLst/>
              <a:cxnLst/>
              <a:rect l="l" t="t" r="r" b="b"/>
              <a:pathLst>
                <a:path w="16346" h="18694" extrusionOk="0">
                  <a:moveTo>
                    <a:pt x="4268" y="0"/>
                  </a:moveTo>
                  <a:lnTo>
                    <a:pt x="0" y="12900"/>
                  </a:lnTo>
                  <a:cubicBezTo>
                    <a:pt x="959" y="12939"/>
                    <a:pt x="1899" y="13115"/>
                    <a:pt x="2799" y="13467"/>
                  </a:cubicBezTo>
                  <a:cubicBezTo>
                    <a:pt x="3543" y="13741"/>
                    <a:pt x="4248" y="14152"/>
                    <a:pt x="4855" y="14701"/>
                  </a:cubicBezTo>
                  <a:cubicBezTo>
                    <a:pt x="5383" y="15190"/>
                    <a:pt x="5794" y="15816"/>
                    <a:pt x="6029" y="16521"/>
                  </a:cubicBezTo>
                  <a:cubicBezTo>
                    <a:pt x="6264" y="17206"/>
                    <a:pt x="6303" y="17970"/>
                    <a:pt x="6147" y="18694"/>
                  </a:cubicBezTo>
                  <a:lnTo>
                    <a:pt x="10766" y="18694"/>
                  </a:lnTo>
                  <a:lnTo>
                    <a:pt x="163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9"/>
            <p:cNvSpPr/>
            <p:nvPr/>
          </p:nvSpPr>
          <p:spPr>
            <a:xfrm>
              <a:off x="713225" y="2300518"/>
              <a:ext cx="1347642" cy="2600909"/>
            </a:xfrm>
            <a:custGeom>
              <a:avLst/>
              <a:gdLst/>
              <a:ahLst/>
              <a:cxnLst/>
              <a:rect l="l" t="t" r="r" b="b"/>
              <a:pathLst>
                <a:path w="49779" h="96072" extrusionOk="0">
                  <a:moveTo>
                    <a:pt x="33668" y="0"/>
                  </a:moveTo>
                  <a:lnTo>
                    <a:pt x="0" y="96072"/>
                  </a:lnTo>
                  <a:lnTo>
                    <a:pt x="21121" y="96072"/>
                  </a:lnTo>
                  <a:lnTo>
                    <a:pt x="22589" y="91119"/>
                  </a:lnTo>
                  <a:lnTo>
                    <a:pt x="8398" y="91119"/>
                  </a:lnTo>
                  <a:lnTo>
                    <a:pt x="37838" y="2936"/>
                  </a:lnTo>
                  <a:lnTo>
                    <a:pt x="48897" y="2936"/>
                  </a:lnTo>
                  <a:lnTo>
                    <a:pt x="497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9"/>
            <p:cNvSpPr/>
            <p:nvPr/>
          </p:nvSpPr>
          <p:spPr>
            <a:xfrm>
              <a:off x="7659204" y="4232156"/>
              <a:ext cx="443041" cy="506093"/>
            </a:xfrm>
            <a:custGeom>
              <a:avLst/>
              <a:gdLst/>
              <a:ahLst/>
              <a:cxnLst/>
              <a:rect l="l" t="t" r="r" b="b"/>
              <a:pathLst>
                <a:path w="16365" h="18694" extrusionOk="0">
                  <a:moveTo>
                    <a:pt x="0" y="0"/>
                  </a:moveTo>
                  <a:lnTo>
                    <a:pt x="5579" y="18694"/>
                  </a:lnTo>
                  <a:lnTo>
                    <a:pt x="10218" y="18694"/>
                  </a:lnTo>
                  <a:cubicBezTo>
                    <a:pt x="10062" y="17970"/>
                    <a:pt x="10101" y="17226"/>
                    <a:pt x="10336" y="16521"/>
                  </a:cubicBezTo>
                  <a:cubicBezTo>
                    <a:pt x="10571" y="15816"/>
                    <a:pt x="10982" y="15209"/>
                    <a:pt x="11510" y="14701"/>
                  </a:cubicBezTo>
                  <a:cubicBezTo>
                    <a:pt x="12117" y="14152"/>
                    <a:pt x="12802" y="13741"/>
                    <a:pt x="13565" y="13467"/>
                  </a:cubicBezTo>
                  <a:cubicBezTo>
                    <a:pt x="14466" y="13115"/>
                    <a:pt x="15405" y="12939"/>
                    <a:pt x="16365" y="12900"/>
                  </a:cubicBezTo>
                  <a:lnTo>
                    <a:pt x="120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9"/>
            <p:cNvSpPr/>
            <p:nvPr/>
          </p:nvSpPr>
          <p:spPr>
            <a:xfrm>
              <a:off x="7972927" y="4609988"/>
              <a:ext cx="181250" cy="128270"/>
            </a:xfrm>
            <a:custGeom>
              <a:avLst/>
              <a:gdLst/>
              <a:ahLst/>
              <a:cxnLst/>
              <a:rect l="l" t="t" r="r" b="b"/>
              <a:pathLst>
                <a:path w="6695" h="4738" extrusionOk="0">
                  <a:moveTo>
                    <a:pt x="5129" y="1"/>
                  </a:moveTo>
                  <a:cubicBezTo>
                    <a:pt x="4346" y="20"/>
                    <a:pt x="3583" y="196"/>
                    <a:pt x="2858" y="490"/>
                  </a:cubicBezTo>
                  <a:cubicBezTo>
                    <a:pt x="2252" y="725"/>
                    <a:pt x="1684" y="1058"/>
                    <a:pt x="1195" y="1508"/>
                  </a:cubicBezTo>
                  <a:cubicBezTo>
                    <a:pt x="744" y="1899"/>
                    <a:pt x="431" y="2408"/>
                    <a:pt x="235" y="2976"/>
                  </a:cubicBezTo>
                  <a:cubicBezTo>
                    <a:pt x="40" y="3544"/>
                    <a:pt x="0" y="4151"/>
                    <a:pt x="98" y="4738"/>
                  </a:cubicBezTo>
                  <a:lnTo>
                    <a:pt x="6695" y="4738"/>
                  </a:lnTo>
                  <a:lnTo>
                    <a:pt x="51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9"/>
            <p:cNvSpPr/>
            <p:nvPr/>
          </p:nvSpPr>
          <p:spPr>
            <a:xfrm>
              <a:off x="3117044" y="2398008"/>
              <a:ext cx="755187" cy="2340201"/>
            </a:xfrm>
            <a:custGeom>
              <a:avLst/>
              <a:gdLst/>
              <a:ahLst/>
              <a:cxnLst/>
              <a:rect l="l" t="t" r="r" b="b"/>
              <a:pathLst>
                <a:path w="27895" h="86442" extrusionOk="0">
                  <a:moveTo>
                    <a:pt x="11589" y="1"/>
                  </a:moveTo>
                  <a:lnTo>
                    <a:pt x="0" y="86442"/>
                  </a:lnTo>
                  <a:lnTo>
                    <a:pt x="20808" y="86442"/>
                  </a:lnTo>
                  <a:lnTo>
                    <a:pt x="278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9"/>
            <p:cNvSpPr/>
            <p:nvPr/>
          </p:nvSpPr>
          <p:spPr>
            <a:xfrm>
              <a:off x="5271277" y="2398008"/>
              <a:ext cx="755160" cy="2340201"/>
            </a:xfrm>
            <a:custGeom>
              <a:avLst/>
              <a:gdLst/>
              <a:ahLst/>
              <a:cxnLst/>
              <a:rect l="l" t="t" r="r" b="b"/>
              <a:pathLst>
                <a:path w="27894" h="86442" extrusionOk="0">
                  <a:moveTo>
                    <a:pt x="0" y="1"/>
                  </a:moveTo>
                  <a:lnTo>
                    <a:pt x="7125" y="86442"/>
                  </a:lnTo>
                  <a:lnTo>
                    <a:pt x="27894" y="86442"/>
                  </a:lnTo>
                  <a:lnTo>
                    <a:pt x="163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9"/>
            <p:cNvSpPr/>
            <p:nvPr/>
          </p:nvSpPr>
          <p:spPr>
            <a:xfrm>
              <a:off x="989316" y="4609988"/>
              <a:ext cx="181792" cy="128270"/>
            </a:xfrm>
            <a:custGeom>
              <a:avLst/>
              <a:gdLst/>
              <a:ahLst/>
              <a:cxnLst/>
              <a:rect l="l" t="t" r="r" b="b"/>
              <a:pathLst>
                <a:path w="6715" h="4738" extrusionOk="0">
                  <a:moveTo>
                    <a:pt x="1605" y="1"/>
                  </a:moveTo>
                  <a:lnTo>
                    <a:pt x="0" y="4738"/>
                  </a:lnTo>
                  <a:lnTo>
                    <a:pt x="6617" y="4738"/>
                  </a:lnTo>
                  <a:cubicBezTo>
                    <a:pt x="6714" y="4151"/>
                    <a:pt x="6675" y="3544"/>
                    <a:pt x="6499" y="2976"/>
                  </a:cubicBezTo>
                  <a:cubicBezTo>
                    <a:pt x="6284" y="2408"/>
                    <a:pt x="5951" y="1919"/>
                    <a:pt x="5520" y="1508"/>
                  </a:cubicBezTo>
                  <a:cubicBezTo>
                    <a:pt x="5031" y="1058"/>
                    <a:pt x="4463" y="725"/>
                    <a:pt x="3857" y="490"/>
                  </a:cubicBezTo>
                  <a:cubicBezTo>
                    <a:pt x="3132" y="196"/>
                    <a:pt x="2369" y="20"/>
                    <a:pt x="1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9"/>
            <p:cNvSpPr/>
            <p:nvPr/>
          </p:nvSpPr>
          <p:spPr>
            <a:xfrm>
              <a:off x="6415954" y="3575552"/>
              <a:ext cx="784317" cy="1162683"/>
            </a:xfrm>
            <a:custGeom>
              <a:avLst/>
              <a:gdLst/>
              <a:ahLst/>
              <a:cxnLst/>
              <a:rect l="l" t="t" r="r" b="b"/>
              <a:pathLst>
                <a:path w="28971" h="42947" extrusionOk="0">
                  <a:moveTo>
                    <a:pt x="0" y="0"/>
                  </a:moveTo>
                  <a:lnTo>
                    <a:pt x="8182" y="42947"/>
                  </a:lnTo>
                  <a:lnTo>
                    <a:pt x="28971" y="42947"/>
                  </a:lnTo>
                  <a:lnTo>
                    <a:pt x="24449" y="24253"/>
                  </a:lnTo>
                  <a:lnTo>
                    <a:pt x="13840" y="24253"/>
                  </a:lnTo>
                  <a:lnTo>
                    <a:pt x="9964" y="6205"/>
                  </a:lnTo>
                  <a:cubicBezTo>
                    <a:pt x="8926" y="5833"/>
                    <a:pt x="7928" y="5442"/>
                    <a:pt x="6930" y="4972"/>
                  </a:cubicBezTo>
                  <a:cubicBezTo>
                    <a:pt x="5971" y="4502"/>
                    <a:pt x="5070" y="4013"/>
                    <a:pt x="4248" y="3504"/>
                  </a:cubicBezTo>
                  <a:cubicBezTo>
                    <a:pt x="3426" y="2995"/>
                    <a:pt x="2643" y="2447"/>
                    <a:pt x="1919" y="1840"/>
                  </a:cubicBezTo>
                  <a:cubicBezTo>
                    <a:pt x="1233" y="1273"/>
                    <a:pt x="588" y="666"/>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9"/>
            <p:cNvSpPr/>
            <p:nvPr/>
          </p:nvSpPr>
          <p:spPr>
            <a:xfrm>
              <a:off x="4290337" y="3852699"/>
              <a:ext cx="262874" cy="885541"/>
            </a:xfrm>
            <a:custGeom>
              <a:avLst/>
              <a:gdLst/>
              <a:ahLst/>
              <a:cxnLst/>
              <a:rect l="l" t="t" r="r" b="b"/>
              <a:pathLst>
                <a:path w="9710" h="32710" extrusionOk="0">
                  <a:moveTo>
                    <a:pt x="862" y="1"/>
                  </a:moveTo>
                  <a:lnTo>
                    <a:pt x="1" y="32710"/>
                  </a:lnTo>
                  <a:lnTo>
                    <a:pt x="9670" y="32710"/>
                  </a:lnTo>
                  <a:lnTo>
                    <a:pt x="9710" y="1195"/>
                  </a:lnTo>
                  <a:cubicBezTo>
                    <a:pt x="8927" y="1195"/>
                    <a:pt x="8183" y="1156"/>
                    <a:pt x="7400" y="1097"/>
                  </a:cubicBezTo>
                  <a:lnTo>
                    <a:pt x="5149" y="862"/>
                  </a:lnTo>
                  <a:cubicBezTo>
                    <a:pt x="4405" y="764"/>
                    <a:pt x="3681" y="627"/>
                    <a:pt x="2956" y="490"/>
                  </a:cubicBezTo>
                  <a:lnTo>
                    <a:pt x="8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9"/>
            <p:cNvSpPr/>
            <p:nvPr/>
          </p:nvSpPr>
          <p:spPr>
            <a:xfrm>
              <a:off x="7204512" y="2380005"/>
              <a:ext cx="241135" cy="117143"/>
            </a:xfrm>
            <a:custGeom>
              <a:avLst/>
              <a:gdLst/>
              <a:ahLst/>
              <a:cxnLst/>
              <a:rect l="l" t="t" r="r" b="b"/>
              <a:pathLst>
                <a:path w="8907" h="4327" extrusionOk="0">
                  <a:moveTo>
                    <a:pt x="6558" y="666"/>
                  </a:moveTo>
                  <a:lnTo>
                    <a:pt x="7536" y="3680"/>
                  </a:lnTo>
                  <a:cubicBezTo>
                    <a:pt x="6851" y="3621"/>
                    <a:pt x="6166" y="3524"/>
                    <a:pt x="5501" y="3347"/>
                  </a:cubicBezTo>
                  <a:cubicBezTo>
                    <a:pt x="4874" y="3191"/>
                    <a:pt x="4268" y="2976"/>
                    <a:pt x="3700" y="2701"/>
                  </a:cubicBezTo>
                  <a:cubicBezTo>
                    <a:pt x="3171" y="2447"/>
                    <a:pt x="2702" y="2134"/>
                    <a:pt x="2271" y="1762"/>
                  </a:cubicBezTo>
                  <a:cubicBezTo>
                    <a:pt x="1879" y="1468"/>
                    <a:pt x="1586" y="1096"/>
                    <a:pt x="1370" y="666"/>
                  </a:cubicBezTo>
                  <a:close/>
                  <a:moveTo>
                    <a:pt x="0" y="0"/>
                  </a:moveTo>
                  <a:lnTo>
                    <a:pt x="98" y="353"/>
                  </a:lnTo>
                  <a:cubicBezTo>
                    <a:pt x="98" y="372"/>
                    <a:pt x="98" y="392"/>
                    <a:pt x="118" y="411"/>
                  </a:cubicBezTo>
                  <a:cubicBezTo>
                    <a:pt x="118" y="450"/>
                    <a:pt x="137" y="470"/>
                    <a:pt x="137" y="509"/>
                  </a:cubicBezTo>
                  <a:lnTo>
                    <a:pt x="137" y="587"/>
                  </a:lnTo>
                  <a:lnTo>
                    <a:pt x="196" y="666"/>
                  </a:lnTo>
                  <a:cubicBezTo>
                    <a:pt x="450" y="1194"/>
                    <a:pt x="803" y="1644"/>
                    <a:pt x="1253" y="2036"/>
                  </a:cubicBezTo>
                  <a:cubicBezTo>
                    <a:pt x="1782" y="2486"/>
                    <a:pt x="2349" y="2858"/>
                    <a:pt x="2976" y="3152"/>
                  </a:cubicBezTo>
                  <a:cubicBezTo>
                    <a:pt x="3680" y="3504"/>
                    <a:pt x="4444" y="3778"/>
                    <a:pt x="5207" y="3974"/>
                  </a:cubicBezTo>
                  <a:cubicBezTo>
                    <a:pt x="6029" y="4170"/>
                    <a:pt x="6871" y="4287"/>
                    <a:pt x="7732" y="4326"/>
                  </a:cubicBezTo>
                  <a:lnTo>
                    <a:pt x="8907" y="4326"/>
                  </a:lnTo>
                  <a:lnTo>
                    <a:pt x="74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9"/>
            <p:cNvSpPr/>
            <p:nvPr/>
          </p:nvSpPr>
          <p:spPr>
            <a:xfrm>
              <a:off x="6333814" y="2497637"/>
              <a:ext cx="1807089" cy="2084258"/>
            </a:xfrm>
            <a:custGeom>
              <a:avLst/>
              <a:gdLst/>
              <a:ahLst/>
              <a:cxnLst/>
              <a:rect l="l" t="t" r="r" b="b"/>
              <a:pathLst>
                <a:path w="66750" h="76988" extrusionOk="0">
                  <a:moveTo>
                    <a:pt x="8319" y="24273"/>
                  </a:moveTo>
                  <a:lnTo>
                    <a:pt x="12782" y="44983"/>
                  </a:lnTo>
                  <a:cubicBezTo>
                    <a:pt x="11608" y="44552"/>
                    <a:pt x="10492" y="44063"/>
                    <a:pt x="9396" y="43476"/>
                  </a:cubicBezTo>
                  <a:cubicBezTo>
                    <a:pt x="8398" y="42928"/>
                    <a:pt x="7419" y="42301"/>
                    <a:pt x="6519" y="41616"/>
                  </a:cubicBezTo>
                  <a:cubicBezTo>
                    <a:pt x="5677" y="40990"/>
                    <a:pt x="4913" y="40285"/>
                    <a:pt x="4209" y="39522"/>
                  </a:cubicBezTo>
                  <a:cubicBezTo>
                    <a:pt x="3582" y="38837"/>
                    <a:pt x="3015" y="38073"/>
                    <a:pt x="2545" y="37251"/>
                  </a:cubicBezTo>
                  <a:cubicBezTo>
                    <a:pt x="2408" y="37016"/>
                    <a:pt x="2290" y="36781"/>
                    <a:pt x="2193" y="36546"/>
                  </a:cubicBezTo>
                  <a:cubicBezTo>
                    <a:pt x="2056" y="36292"/>
                    <a:pt x="1958" y="36057"/>
                    <a:pt x="1860" y="35803"/>
                  </a:cubicBezTo>
                  <a:cubicBezTo>
                    <a:pt x="1762" y="35568"/>
                    <a:pt x="1703" y="35313"/>
                    <a:pt x="1625" y="35078"/>
                  </a:cubicBezTo>
                  <a:cubicBezTo>
                    <a:pt x="1547" y="34824"/>
                    <a:pt x="1488" y="34569"/>
                    <a:pt x="1449" y="34315"/>
                  </a:cubicBezTo>
                  <a:cubicBezTo>
                    <a:pt x="1410" y="34080"/>
                    <a:pt x="1351" y="33825"/>
                    <a:pt x="1331" y="33591"/>
                  </a:cubicBezTo>
                  <a:cubicBezTo>
                    <a:pt x="1312" y="33336"/>
                    <a:pt x="1312" y="33101"/>
                    <a:pt x="1312" y="32847"/>
                  </a:cubicBezTo>
                  <a:cubicBezTo>
                    <a:pt x="1312" y="32612"/>
                    <a:pt x="1331" y="32377"/>
                    <a:pt x="1351" y="32142"/>
                  </a:cubicBezTo>
                  <a:cubicBezTo>
                    <a:pt x="1351" y="31907"/>
                    <a:pt x="1390" y="31672"/>
                    <a:pt x="1449" y="31457"/>
                  </a:cubicBezTo>
                  <a:cubicBezTo>
                    <a:pt x="1605" y="30694"/>
                    <a:pt x="1860" y="29950"/>
                    <a:pt x="2232" y="29265"/>
                  </a:cubicBezTo>
                  <a:cubicBezTo>
                    <a:pt x="2623" y="28560"/>
                    <a:pt x="3113" y="27894"/>
                    <a:pt x="3680" y="27307"/>
                  </a:cubicBezTo>
                  <a:cubicBezTo>
                    <a:pt x="4287" y="26681"/>
                    <a:pt x="4972" y="26113"/>
                    <a:pt x="5736" y="25643"/>
                  </a:cubicBezTo>
                  <a:cubicBezTo>
                    <a:pt x="6538" y="25115"/>
                    <a:pt x="7419" y="24645"/>
                    <a:pt x="8319" y="24273"/>
                  </a:cubicBezTo>
                  <a:close/>
                  <a:moveTo>
                    <a:pt x="45452" y="16717"/>
                  </a:moveTo>
                  <a:lnTo>
                    <a:pt x="57706" y="53889"/>
                  </a:lnTo>
                  <a:lnTo>
                    <a:pt x="29617" y="53889"/>
                  </a:lnTo>
                  <a:lnTo>
                    <a:pt x="20142" y="16717"/>
                  </a:lnTo>
                  <a:close/>
                  <a:moveTo>
                    <a:pt x="43084" y="9612"/>
                  </a:moveTo>
                  <a:lnTo>
                    <a:pt x="45178" y="15974"/>
                  </a:lnTo>
                  <a:lnTo>
                    <a:pt x="18733" y="15974"/>
                  </a:lnTo>
                  <a:lnTo>
                    <a:pt x="28462" y="54829"/>
                  </a:lnTo>
                  <a:lnTo>
                    <a:pt x="58019" y="54829"/>
                  </a:lnTo>
                  <a:lnTo>
                    <a:pt x="60740" y="63089"/>
                  </a:lnTo>
                  <a:lnTo>
                    <a:pt x="18068" y="63089"/>
                  </a:lnTo>
                  <a:lnTo>
                    <a:pt x="14427" y="46471"/>
                  </a:lnTo>
                  <a:lnTo>
                    <a:pt x="9298" y="22962"/>
                  </a:lnTo>
                  <a:lnTo>
                    <a:pt x="6401" y="9612"/>
                  </a:lnTo>
                  <a:close/>
                  <a:moveTo>
                    <a:pt x="41087" y="1"/>
                  </a:moveTo>
                  <a:lnTo>
                    <a:pt x="40500" y="20"/>
                  </a:lnTo>
                  <a:lnTo>
                    <a:pt x="39913" y="20"/>
                  </a:lnTo>
                  <a:lnTo>
                    <a:pt x="42849" y="8888"/>
                  </a:lnTo>
                  <a:lnTo>
                    <a:pt x="5031" y="8888"/>
                  </a:lnTo>
                  <a:lnTo>
                    <a:pt x="8124" y="23412"/>
                  </a:lnTo>
                  <a:cubicBezTo>
                    <a:pt x="7321" y="23705"/>
                    <a:pt x="6519" y="24058"/>
                    <a:pt x="5755" y="24469"/>
                  </a:cubicBezTo>
                  <a:cubicBezTo>
                    <a:pt x="5050" y="24860"/>
                    <a:pt x="4385" y="25291"/>
                    <a:pt x="3759" y="25800"/>
                  </a:cubicBezTo>
                  <a:cubicBezTo>
                    <a:pt x="3171" y="26250"/>
                    <a:pt x="2643" y="26759"/>
                    <a:pt x="2153" y="27307"/>
                  </a:cubicBezTo>
                  <a:cubicBezTo>
                    <a:pt x="1703" y="27836"/>
                    <a:pt x="1312" y="28403"/>
                    <a:pt x="979" y="29010"/>
                  </a:cubicBezTo>
                  <a:cubicBezTo>
                    <a:pt x="764" y="29402"/>
                    <a:pt x="587" y="29832"/>
                    <a:pt x="431" y="30243"/>
                  </a:cubicBezTo>
                  <a:cubicBezTo>
                    <a:pt x="274" y="30694"/>
                    <a:pt x="176" y="31124"/>
                    <a:pt x="98" y="31574"/>
                  </a:cubicBezTo>
                  <a:cubicBezTo>
                    <a:pt x="39" y="32025"/>
                    <a:pt x="0" y="32494"/>
                    <a:pt x="0" y="32945"/>
                  </a:cubicBezTo>
                  <a:cubicBezTo>
                    <a:pt x="0" y="33414"/>
                    <a:pt x="59" y="33884"/>
                    <a:pt x="157" y="34334"/>
                  </a:cubicBezTo>
                  <a:cubicBezTo>
                    <a:pt x="235" y="34824"/>
                    <a:pt x="353" y="35313"/>
                    <a:pt x="529" y="35783"/>
                  </a:cubicBezTo>
                  <a:cubicBezTo>
                    <a:pt x="685" y="36253"/>
                    <a:pt x="920" y="36723"/>
                    <a:pt x="1136" y="37173"/>
                  </a:cubicBezTo>
                  <a:cubicBezTo>
                    <a:pt x="1390" y="37643"/>
                    <a:pt x="1684" y="38112"/>
                    <a:pt x="1997" y="38543"/>
                  </a:cubicBezTo>
                  <a:cubicBezTo>
                    <a:pt x="2310" y="38993"/>
                    <a:pt x="2662" y="39443"/>
                    <a:pt x="3034" y="39835"/>
                  </a:cubicBezTo>
                  <a:cubicBezTo>
                    <a:pt x="3622" y="40500"/>
                    <a:pt x="4267" y="41127"/>
                    <a:pt x="4953" y="41675"/>
                  </a:cubicBezTo>
                  <a:cubicBezTo>
                    <a:pt x="5677" y="42282"/>
                    <a:pt x="6460" y="42849"/>
                    <a:pt x="7282" y="43339"/>
                  </a:cubicBezTo>
                  <a:cubicBezTo>
                    <a:pt x="8104" y="43848"/>
                    <a:pt x="9005" y="44337"/>
                    <a:pt x="9964" y="44807"/>
                  </a:cubicBezTo>
                  <a:cubicBezTo>
                    <a:pt x="10962" y="45277"/>
                    <a:pt x="11960" y="45688"/>
                    <a:pt x="12998" y="46040"/>
                  </a:cubicBezTo>
                  <a:lnTo>
                    <a:pt x="16874" y="64088"/>
                  </a:lnTo>
                  <a:lnTo>
                    <a:pt x="61053" y="64088"/>
                  </a:lnTo>
                  <a:lnTo>
                    <a:pt x="65321" y="76987"/>
                  </a:lnTo>
                  <a:lnTo>
                    <a:pt x="66750" y="76987"/>
                  </a:lnTo>
                  <a:lnTo>
                    <a:pt x="62482" y="64107"/>
                  </a:lnTo>
                  <a:lnTo>
                    <a:pt x="59390" y="54868"/>
                  </a:lnTo>
                  <a:lnTo>
                    <a:pt x="46431" y="15974"/>
                  </a:lnTo>
                  <a:lnTo>
                    <a:pt x="44043" y="8868"/>
                  </a:lnTo>
                  <a:lnTo>
                    <a:pt x="410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9"/>
            <p:cNvSpPr/>
            <p:nvPr/>
          </p:nvSpPr>
          <p:spPr>
            <a:xfrm>
              <a:off x="1002555" y="2497123"/>
              <a:ext cx="1807631" cy="2083716"/>
            </a:xfrm>
            <a:custGeom>
              <a:avLst/>
              <a:gdLst/>
              <a:ahLst/>
              <a:cxnLst/>
              <a:rect l="l" t="t" r="r" b="b"/>
              <a:pathLst>
                <a:path w="66770" h="76968" extrusionOk="0">
                  <a:moveTo>
                    <a:pt x="58431" y="24312"/>
                  </a:moveTo>
                  <a:cubicBezTo>
                    <a:pt x="59351" y="24684"/>
                    <a:pt x="60232" y="25134"/>
                    <a:pt x="61054" y="25682"/>
                  </a:cubicBezTo>
                  <a:cubicBezTo>
                    <a:pt x="61798" y="26132"/>
                    <a:pt x="62483" y="26700"/>
                    <a:pt x="63090" y="27346"/>
                  </a:cubicBezTo>
                  <a:cubicBezTo>
                    <a:pt x="63657" y="27913"/>
                    <a:pt x="64147" y="28579"/>
                    <a:pt x="64538" y="29303"/>
                  </a:cubicBezTo>
                  <a:cubicBezTo>
                    <a:pt x="64910" y="29969"/>
                    <a:pt x="65184" y="30713"/>
                    <a:pt x="65341" y="31476"/>
                  </a:cubicBezTo>
                  <a:cubicBezTo>
                    <a:pt x="65360" y="31691"/>
                    <a:pt x="65419" y="31946"/>
                    <a:pt x="65439" y="32161"/>
                  </a:cubicBezTo>
                  <a:cubicBezTo>
                    <a:pt x="65458" y="32376"/>
                    <a:pt x="65458" y="32650"/>
                    <a:pt x="65458" y="32866"/>
                  </a:cubicBezTo>
                  <a:cubicBezTo>
                    <a:pt x="65458" y="33081"/>
                    <a:pt x="65458" y="33355"/>
                    <a:pt x="65439" y="33610"/>
                  </a:cubicBezTo>
                  <a:cubicBezTo>
                    <a:pt x="65419" y="33844"/>
                    <a:pt x="65380" y="34099"/>
                    <a:pt x="65341" y="34334"/>
                  </a:cubicBezTo>
                  <a:cubicBezTo>
                    <a:pt x="65282" y="34588"/>
                    <a:pt x="65223" y="34843"/>
                    <a:pt x="65145" y="35097"/>
                  </a:cubicBezTo>
                  <a:cubicBezTo>
                    <a:pt x="65086" y="35352"/>
                    <a:pt x="65008" y="35587"/>
                    <a:pt x="64891" y="35822"/>
                  </a:cubicBezTo>
                  <a:cubicBezTo>
                    <a:pt x="64832" y="36076"/>
                    <a:pt x="64695" y="36311"/>
                    <a:pt x="64597" y="36565"/>
                  </a:cubicBezTo>
                  <a:lnTo>
                    <a:pt x="64205" y="37270"/>
                  </a:lnTo>
                  <a:cubicBezTo>
                    <a:pt x="63736" y="38092"/>
                    <a:pt x="63188" y="38856"/>
                    <a:pt x="62542" y="39541"/>
                  </a:cubicBezTo>
                  <a:cubicBezTo>
                    <a:pt x="61856" y="40304"/>
                    <a:pt x="61073" y="41009"/>
                    <a:pt x="60251" y="41635"/>
                  </a:cubicBezTo>
                  <a:cubicBezTo>
                    <a:pt x="59351" y="42320"/>
                    <a:pt x="58392" y="42947"/>
                    <a:pt x="57393" y="43495"/>
                  </a:cubicBezTo>
                  <a:cubicBezTo>
                    <a:pt x="56297" y="44062"/>
                    <a:pt x="55162" y="44571"/>
                    <a:pt x="54007" y="45002"/>
                  </a:cubicBezTo>
                  <a:lnTo>
                    <a:pt x="58431" y="24312"/>
                  </a:lnTo>
                  <a:close/>
                  <a:moveTo>
                    <a:pt x="46627" y="16736"/>
                  </a:moveTo>
                  <a:lnTo>
                    <a:pt x="37153" y="53908"/>
                  </a:lnTo>
                  <a:lnTo>
                    <a:pt x="9064" y="53908"/>
                  </a:lnTo>
                  <a:lnTo>
                    <a:pt x="21337" y="16736"/>
                  </a:lnTo>
                  <a:close/>
                  <a:moveTo>
                    <a:pt x="60388" y="9631"/>
                  </a:moveTo>
                  <a:lnTo>
                    <a:pt x="57491" y="22981"/>
                  </a:lnTo>
                  <a:lnTo>
                    <a:pt x="52343" y="46490"/>
                  </a:lnTo>
                  <a:lnTo>
                    <a:pt x="48722" y="63108"/>
                  </a:lnTo>
                  <a:lnTo>
                    <a:pt x="6030" y="63108"/>
                  </a:lnTo>
                  <a:lnTo>
                    <a:pt x="8770" y="54848"/>
                  </a:lnTo>
                  <a:lnTo>
                    <a:pt x="38308" y="54848"/>
                  </a:lnTo>
                  <a:lnTo>
                    <a:pt x="48056" y="15993"/>
                  </a:lnTo>
                  <a:lnTo>
                    <a:pt x="21592" y="15993"/>
                  </a:lnTo>
                  <a:lnTo>
                    <a:pt x="23686" y="9631"/>
                  </a:lnTo>
                  <a:close/>
                  <a:moveTo>
                    <a:pt x="25683" y="0"/>
                  </a:moveTo>
                  <a:lnTo>
                    <a:pt x="22707" y="8887"/>
                  </a:lnTo>
                  <a:lnTo>
                    <a:pt x="20358" y="15993"/>
                  </a:lnTo>
                  <a:lnTo>
                    <a:pt x="7400" y="54848"/>
                  </a:lnTo>
                  <a:lnTo>
                    <a:pt x="4288" y="64087"/>
                  </a:lnTo>
                  <a:lnTo>
                    <a:pt x="1" y="76967"/>
                  </a:lnTo>
                  <a:lnTo>
                    <a:pt x="1449" y="76967"/>
                  </a:lnTo>
                  <a:lnTo>
                    <a:pt x="5717" y="64087"/>
                  </a:lnTo>
                  <a:lnTo>
                    <a:pt x="49896" y="64087"/>
                  </a:lnTo>
                  <a:lnTo>
                    <a:pt x="53792" y="46039"/>
                  </a:lnTo>
                  <a:cubicBezTo>
                    <a:pt x="54849" y="45667"/>
                    <a:pt x="55847" y="45256"/>
                    <a:pt x="56806" y="44806"/>
                  </a:cubicBezTo>
                  <a:cubicBezTo>
                    <a:pt x="57746" y="44376"/>
                    <a:pt x="58666" y="43847"/>
                    <a:pt x="59488" y="43338"/>
                  </a:cubicBezTo>
                  <a:cubicBezTo>
                    <a:pt x="60310" y="42849"/>
                    <a:pt x="61073" y="42281"/>
                    <a:pt x="61817" y="41674"/>
                  </a:cubicBezTo>
                  <a:cubicBezTo>
                    <a:pt x="62502" y="41107"/>
                    <a:pt x="63129" y="40500"/>
                    <a:pt x="63716" y="39834"/>
                  </a:cubicBezTo>
                  <a:cubicBezTo>
                    <a:pt x="64108" y="39423"/>
                    <a:pt x="64460" y="38993"/>
                    <a:pt x="64773" y="38523"/>
                  </a:cubicBezTo>
                  <a:cubicBezTo>
                    <a:pt x="65086" y="38092"/>
                    <a:pt x="65380" y="37642"/>
                    <a:pt x="65634" y="37172"/>
                  </a:cubicBezTo>
                  <a:cubicBezTo>
                    <a:pt x="65869" y="36722"/>
                    <a:pt x="66065" y="36233"/>
                    <a:pt x="66241" y="35763"/>
                  </a:cubicBezTo>
                  <a:cubicBezTo>
                    <a:pt x="66417" y="35293"/>
                    <a:pt x="66535" y="34823"/>
                    <a:pt x="66633" y="34334"/>
                  </a:cubicBezTo>
                  <a:cubicBezTo>
                    <a:pt x="66711" y="33864"/>
                    <a:pt x="66750" y="33414"/>
                    <a:pt x="66750" y="32944"/>
                  </a:cubicBezTo>
                  <a:cubicBezTo>
                    <a:pt x="66770" y="32474"/>
                    <a:pt x="66731" y="32024"/>
                    <a:pt x="66652" y="31574"/>
                  </a:cubicBezTo>
                  <a:cubicBezTo>
                    <a:pt x="66594" y="31124"/>
                    <a:pt x="66476" y="30673"/>
                    <a:pt x="66339" y="30243"/>
                  </a:cubicBezTo>
                  <a:cubicBezTo>
                    <a:pt x="66182" y="29812"/>
                    <a:pt x="66006" y="29401"/>
                    <a:pt x="65811" y="29010"/>
                  </a:cubicBezTo>
                  <a:cubicBezTo>
                    <a:pt x="65478" y="28383"/>
                    <a:pt x="65067" y="27816"/>
                    <a:pt x="64597" y="27307"/>
                  </a:cubicBezTo>
                  <a:cubicBezTo>
                    <a:pt x="64127" y="26759"/>
                    <a:pt x="63599" y="26250"/>
                    <a:pt x="63011" y="25799"/>
                  </a:cubicBezTo>
                  <a:cubicBezTo>
                    <a:pt x="62385" y="25290"/>
                    <a:pt x="61719" y="24860"/>
                    <a:pt x="61015" y="24468"/>
                  </a:cubicBezTo>
                  <a:cubicBezTo>
                    <a:pt x="60232" y="24057"/>
                    <a:pt x="59449" y="23705"/>
                    <a:pt x="58627" y="23392"/>
                  </a:cubicBezTo>
                  <a:lnTo>
                    <a:pt x="61739" y="8887"/>
                  </a:lnTo>
                  <a:lnTo>
                    <a:pt x="23921" y="8887"/>
                  </a:lnTo>
                  <a:lnTo>
                    <a:pt x="268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9"/>
            <p:cNvSpPr/>
            <p:nvPr/>
          </p:nvSpPr>
          <p:spPr>
            <a:xfrm>
              <a:off x="7931586" y="4580857"/>
              <a:ext cx="272403" cy="186015"/>
            </a:xfrm>
            <a:custGeom>
              <a:avLst/>
              <a:gdLst/>
              <a:ahLst/>
              <a:cxnLst/>
              <a:rect l="l" t="t" r="r" b="b"/>
              <a:pathLst>
                <a:path w="10062" h="6871" extrusionOk="0">
                  <a:moveTo>
                    <a:pt x="6656" y="1077"/>
                  </a:moveTo>
                  <a:lnTo>
                    <a:pt x="8222" y="5814"/>
                  </a:lnTo>
                  <a:lnTo>
                    <a:pt x="1625" y="5814"/>
                  </a:lnTo>
                  <a:cubicBezTo>
                    <a:pt x="1527" y="5227"/>
                    <a:pt x="1567" y="4620"/>
                    <a:pt x="1762" y="4052"/>
                  </a:cubicBezTo>
                  <a:cubicBezTo>
                    <a:pt x="1958" y="3484"/>
                    <a:pt x="2271" y="2975"/>
                    <a:pt x="2722" y="2584"/>
                  </a:cubicBezTo>
                  <a:cubicBezTo>
                    <a:pt x="3211" y="2134"/>
                    <a:pt x="3779" y="1801"/>
                    <a:pt x="4385" y="1566"/>
                  </a:cubicBezTo>
                  <a:cubicBezTo>
                    <a:pt x="5110" y="1272"/>
                    <a:pt x="5873" y="1096"/>
                    <a:pt x="6656" y="1077"/>
                  </a:cubicBezTo>
                  <a:close/>
                  <a:moveTo>
                    <a:pt x="6284" y="0"/>
                  </a:moveTo>
                  <a:cubicBezTo>
                    <a:pt x="5344" y="20"/>
                    <a:pt x="4405" y="215"/>
                    <a:pt x="3504" y="548"/>
                  </a:cubicBezTo>
                  <a:cubicBezTo>
                    <a:pt x="2741" y="842"/>
                    <a:pt x="2056" y="1253"/>
                    <a:pt x="1449" y="1801"/>
                  </a:cubicBezTo>
                  <a:cubicBezTo>
                    <a:pt x="921" y="2290"/>
                    <a:pt x="510" y="2917"/>
                    <a:pt x="275" y="3621"/>
                  </a:cubicBezTo>
                  <a:cubicBezTo>
                    <a:pt x="40" y="4307"/>
                    <a:pt x="1" y="5070"/>
                    <a:pt x="157" y="5794"/>
                  </a:cubicBezTo>
                  <a:cubicBezTo>
                    <a:pt x="157" y="5833"/>
                    <a:pt x="177" y="5892"/>
                    <a:pt x="177" y="5931"/>
                  </a:cubicBezTo>
                  <a:cubicBezTo>
                    <a:pt x="196" y="5970"/>
                    <a:pt x="196" y="6010"/>
                    <a:pt x="196" y="6068"/>
                  </a:cubicBezTo>
                  <a:cubicBezTo>
                    <a:pt x="216" y="6107"/>
                    <a:pt x="216" y="6166"/>
                    <a:pt x="255" y="6205"/>
                  </a:cubicBezTo>
                  <a:cubicBezTo>
                    <a:pt x="255" y="6244"/>
                    <a:pt x="275" y="6303"/>
                    <a:pt x="294" y="6323"/>
                  </a:cubicBezTo>
                  <a:lnTo>
                    <a:pt x="451" y="6871"/>
                  </a:lnTo>
                  <a:lnTo>
                    <a:pt x="10062" y="6871"/>
                  </a:lnTo>
                  <a:lnTo>
                    <a:pt x="77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9"/>
            <p:cNvSpPr/>
            <p:nvPr/>
          </p:nvSpPr>
          <p:spPr>
            <a:xfrm>
              <a:off x="1904522" y="4767391"/>
              <a:ext cx="596732" cy="134090"/>
            </a:xfrm>
            <a:custGeom>
              <a:avLst/>
              <a:gdLst/>
              <a:ahLst/>
              <a:cxnLst/>
              <a:rect l="l" t="t" r="r" b="b"/>
              <a:pathLst>
                <a:path w="22042" h="4953" extrusionOk="0">
                  <a:moveTo>
                    <a:pt x="1195" y="0"/>
                  </a:moveTo>
                  <a:lnTo>
                    <a:pt x="1" y="4953"/>
                  </a:lnTo>
                  <a:lnTo>
                    <a:pt x="21102" y="4953"/>
                  </a:lnTo>
                  <a:lnTo>
                    <a:pt x="220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9"/>
            <p:cNvSpPr/>
            <p:nvPr/>
          </p:nvSpPr>
          <p:spPr>
            <a:xfrm>
              <a:off x="3095304" y="4767391"/>
              <a:ext cx="582438" cy="134090"/>
            </a:xfrm>
            <a:custGeom>
              <a:avLst/>
              <a:gdLst/>
              <a:ahLst/>
              <a:cxnLst/>
              <a:rect l="l" t="t" r="r" b="b"/>
              <a:pathLst>
                <a:path w="21514" h="4953" extrusionOk="0">
                  <a:moveTo>
                    <a:pt x="666" y="0"/>
                  </a:moveTo>
                  <a:lnTo>
                    <a:pt x="1" y="4953"/>
                  </a:lnTo>
                  <a:lnTo>
                    <a:pt x="21122" y="4953"/>
                  </a:lnTo>
                  <a:lnTo>
                    <a:pt x="215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9"/>
            <p:cNvSpPr/>
            <p:nvPr/>
          </p:nvSpPr>
          <p:spPr>
            <a:xfrm>
              <a:off x="7083143" y="2300518"/>
              <a:ext cx="1347642" cy="2600909"/>
            </a:xfrm>
            <a:custGeom>
              <a:avLst/>
              <a:gdLst/>
              <a:ahLst/>
              <a:cxnLst/>
              <a:rect l="l" t="t" r="r" b="b"/>
              <a:pathLst>
                <a:path w="49779" h="96072" extrusionOk="0">
                  <a:moveTo>
                    <a:pt x="1" y="0"/>
                  </a:moveTo>
                  <a:lnTo>
                    <a:pt x="882" y="2936"/>
                  </a:lnTo>
                  <a:lnTo>
                    <a:pt x="11961" y="2936"/>
                  </a:lnTo>
                  <a:lnTo>
                    <a:pt x="13409" y="7301"/>
                  </a:lnTo>
                  <a:lnTo>
                    <a:pt x="16365" y="16149"/>
                  </a:lnTo>
                  <a:lnTo>
                    <a:pt x="18753" y="23255"/>
                  </a:lnTo>
                  <a:lnTo>
                    <a:pt x="31712" y="62110"/>
                  </a:lnTo>
                  <a:lnTo>
                    <a:pt x="34804" y="71349"/>
                  </a:lnTo>
                  <a:lnTo>
                    <a:pt x="39072" y="84229"/>
                  </a:lnTo>
                  <a:lnTo>
                    <a:pt x="41401" y="91119"/>
                  </a:lnTo>
                  <a:lnTo>
                    <a:pt x="27190" y="91119"/>
                  </a:lnTo>
                  <a:lnTo>
                    <a:pt x="28677" y="96072"/>
                  </a:lnTo>
                  <a:lnTo>
                    <a:pt x="49779" y="96072"/>
                  </a:lnTo>
                  <a:lnTo>
                    <a:pt x="161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9"/>
            <p:cNvSpPr/>
            <p:nvPr/>
          </p:nvSpPr>
          <p:spPr>
            <a:xfrm>
              <a:off x="6642772" y="4767391"/>
              <a:ext cx="596732" cy="134090"/>
            </a:xfrm>
            <a:custGeom>
              <a:avLst/>
              <a:gdLst/>
              <a:ahLst/>
              <a:cxnLst/>
              <a:rect l="l" t="t" r="r" b="b"/>
              <a:pathLst>
                <a:path w="22042" h="4953" extrusionOk="0">
                  <a:moveTo>
                    <a:pt x="0" y="0"/>
                  </a:moveTo>
                  <a:lnTo>
                    <a:pt x="959" y="4953"/>
                  </a:lnTo>
                  <a:lnTo>
                    <a:pt x="22041" y="4953"/>
                  </a:lnTo>
                  <a:lnTo>
                    <a:pt x="208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9"/>
            <p:cNvSpPr/>
            <p:nvPr/>
          </p:nvSpPr>
          <p:spPr>
            <a:xfrm>
              <a:off x="5466284" y="4767391"/>
              <a:ext cx="582438" cy="134090"/>
            </a:xfrm>
            <a:custGeom>
              <a:avLst/>
              <a:gdLst/>
              <a:ahLst/>
              <a:cxnLst/>
              <a:rect l="l" t="t" r="r" b="b"/>
              <a:pathLst>
                <a:path w="21514" h="4953" extrusionOk="0">
                  <a:moveTo>
                    <a:pt x="1" y="0"/>
                  </a:moveTo>
                  <a:lnTo>
                    <a:pt x="412" y="4953"/>
                  </a:lnTo>
                  <a:lnTo>
                    <a:pt x="21513" y="4953"/>
                  </a:lnTo>
                  <a:lnTo>
                    <a:pt x="208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9"/>
            <p:cNvSpPr/>
            <p:nvPr/>
          </p:nvSpPr>
          <p:spPr>
            <a:xfrm>
              <a:off x="4286628" y="4767391"/>
              <a:ext cx="570770" cy="134090"/>
            </a:xfrm>
            <a:custGeom>
              <a:avLst/>
              <a:gdLst/>
              <a:ahLst/>
              <a:cxnLst/>
              <a:rect l="l" t="t" r="r" b="b"/>
              <a:pathLst>
                <a:path w="21083" h="4953" extrusionOk="0">
                  <a:moveTo>
                    <a:pt x="118" y="0"/>
                  </a:moveTo>
                  <a:lnTo>
                    <a:pt x="1" y="4953"/>
                  </a:lnTo>
                  <a:lnTo>
                    <a:pt x="21082" y="4953"/>
                  </a:lnTo>
                  <a:lnTo>
                    <a:pt x="209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9"/>
            <p:cNvSpPr/>
            <p:nvPr/>
          </p:nvSpPr>
          <p:spPr>
            <a:xfrm>
              <a:off x="940557" y="2380005"/>
              <a:ext cx="7003087" cy="2387876"/>
            </a:xfrm>
            <a:custGeom>
              <a:avLst/>
              <a:gdLst/>
              <a:ahLst/>
              <a:cxnLst/>
              <a:rect l="l" t="t" r="r" b="b"/>
              <a:pathLst>
                <a:path w="258679" h="88203" extrusionOk="0">
                  <a:moveTo>
                    <a:pt x="35528" y="666"/>
                  </a:moveTo>
                  <a:cubicBezTo>
                    <a:pt x="35313" y="1077"/>
                    <a:pt x="35019" y="1468"/>
                    <a:pt x="34648" y="1762"/>
                  </a:cubicBezTo>
                  <a:cubicBezTo>
                    <a:pt x="34217" y="2134"/>
                    <a:pt x="33728" y="2447"/>
                    <a:pt x="33219" y="2701"/>
                  </a:cubicBezTo>
                  <a:cubicBezTo>
                    <a:pt x="32651" y="2976"/>
                    <a:pt x="32044" y="3191"/>
                    <a:pt x="31418" y="3347"/>
                  </a:cubicBezTo>
                  <a:cubicBezTo>
                    <a:pt x="30733" y="3524"/>
                    <a:pt x="30048" y="3621"/>
                    <a:pt x="29362" y="3680"/>
                  </a:cubicBezTo>
                  <a:lnTo>
                    <a:pt x="30361" y="666"/>
                  </a:lnTo>
                  <a:close/>
                  <a:moveTo>
                    <a:pt x="133519" y="23979"/>
                  </a:moveTo>
                  <a:lnTo>
                    <a:pt x="133441" y="54691"/>
                  </a:lnTo>
                  <a:cubicBezTo>
                    <a:pt x="132658" y="54672"/>
                    <a:pt x="131914" y="54633"/>
                    <a:pt x="131131" y="54574"/>
                  </a:cubicBezTo>
                  <a:cubicBezTo>
                    <a:pt x="130367" y="54515"/>
                    <a:pt x="129604" y="54417"/>
                    <a:pt x="128880" y="54319"/>
                  </a:cubicBezTo>
                  <a:lnTo>
                    <a:pt x="126687" y="53928"/>
                  </a:lnTo>
                  <a:cubicBezTo>
                    <a:pt x="125983" y="53791"/>
                    <a:pt x="125298" y="53615"/>
                    <a:pt x="124612" y="53419"/>
                  </a:cubicBezTo>
                  <a:cubicBezTo>
                    <a:pt x="122498" y="52832"/>
                    <a:pt x="120463" y="51990"/>
                    <a:pt x="118544" y="50953"/>
                  </a:cubicBezTo>
                  <a:cubicBezTo>
                    <a:pt x="116841" y="50013"/>
                    <a:pt x="115295" y="48858"/>
                    <a:pt x="113925" y="47488"/>
                  </a:cubicBezTo>
                  <a:cubicBezTo>
                    <a:pt x="112711" y="46294"/>
                    <a:pt x="111752" y="44865"/>
                    <a:pt x="111086" y="43319"/>
                  </a:cubicBezTo>
                  <a:cubicBezTo>
                    <a:pt x="110460" y="41850"/>
                    <a:pt x="110186" y="40245"/>
                    <a:pt x="110303" y="38660"/>
                  </a:cubicBezTo>
                  <a:cubicBezTo>
                    <a:pt x="110421" y="37074"/>
                    <a:pt x="110891" y="35547"/>
                    <a:pt x="111674" y="34158"/>
                  </a:cubicBezTo>
                  <a:cubicBezTo>
                    <a:pt x="112515" y="32690"/>
                    <a:pt x="113592" y="31378"/>
                    <a:pt x="114884" y="30262"/>
                  </a:cubicBezTo>
                  <a:cubicBezTo>
                    <a:pt x="116293" y="29049"/>
                    <a:pt x="117879" y="28011"/>
                    <a:pt x="119543" y="27189"/>
                  </a:cubicBezTo>
                  <a:cubicBezTo>
                    <a:pt x="121402" y="26289"/>
                    <a:pt x="123340" y="25564"/>
                    <a:pt x="125356" y="25056"/>
                  </a:cubicBezTo>
                  <a:lnTo>
                    <a:pt x="127275" y="24625"/>
                  </a:lnTo>
                  <a:lnTo>
                    <a:pt x="129310" y="24292"/>
                  </a:lnTo>
                  <a:cubicBezTo>
                    <a:pt x="129995" y="24194"/>
                    <a:pt x="130681" y="24136"/>
                    <a:pt x="131385" y="24077"/>
                  </a:cubicBezTo>
                  <a:lnTo>
                    <a:pt x="133519" y="23979"/>
                  </a:lnTo>
                  <a:close/>
                  <a:moveTo>
                    <a:pt x="134752" y="23979"/>
                  </a:moveTo>
                  <a:lnTo>
                    <a:pt x="136886" y="24077"/>
                  </a:lnTo>
                  <a:cubicBezTo>
                    <a:pt x="137571" y="24136"/>
                    <a:pt x="138295" y="24194"/>
                    <a:pt x="138941" y="24292"/>
                  </a:cubicBezTo>
                  <a:lnTo>
                    <a:pt x="140977" y="24625"/>
                  </a:lnTo>
                  <a:lnTo>
                    <a:pt x="142915" y="25056"/>
                  </a:lnTo>
                  <a:cubicBezTo>
                    <a:pt x="144911" y="25564"/>
                    <a:pt x="146849" y="26289"/>
                    <a:pt x="148709" y="27189"/>
                  </a:cubicBezTo>
                  <a:cubicBezTo>
                    <a:pt x="150392" y="28011"/>
                    <a:pt x="151958" y="29049"/>
                    <a:pt x="153387" y="30262"/>
                  </a:cubicBezTo>
                  <a:cubicBezTo>
                    <a:pt x="154679" y="31378"/>
                    <a:pt x="155756" y="32690"/>
                    <a:pt x="156597" y="34158"/>
                  </a:cubicBezTo>
                  <a:cubicBezTo>
                    <a:pt x="157380" y="35528"/>
                    <a:pt x="157870" y="37074"/>
                    <a:pt x="157987" y="38660"/>
                  </a:cubicBezTo>
                  <a:cubicBezTo>
                    <a:pt x="158085" y="40245"/>
                    <a:pt x="157811" y="41850"/>
                    <a:pt x="157185" y="43319"/>
                  </a:cubicBezTo>
                  <a:cubicBezTo>
                    <a:pt x="156519" y="44865"/>
                    <a:pt x="155560" y="46294"/>
                    <a:pt x="154346" y="47488"/>
                  </a:cubicBezTo>
                  <a:cubicBezTo>
                    <a:pt x="152976" y="48858"/>
                    <a:pt x="151430" y="50013"/>
                    <a:pt x="149746" y="50953"/>
                  </a:cubicBezTo>
                  <a:cubicBezTo>
                    <a:pt x="147808" y="51990"/>
                    <a:pt x="145773" y="52832"/>
                    <a:pt x="143658" y="53419"/>
                  </a:cubicBezTo>
                  <a:cubicBezTo>
                    <a:pt x="142973" y="53615"/>
                    <a:pt x="142288" y="53791"/>
                    <a:pt x="141564" y="53928"/>
                  </a:cubicBezTo>
                  <a:lnTo>
                    <a:pt x="139391" y="54319"/>
                  </a:lnTo>
                  <a:cubicBezTo>
                    <a:pt x="138667" y="54417"/>
                    <a:pt x="137904" y="54515"/>
                    <a:pt x="137140" y="54574"/>
                  </a:cubicBezTo>
                  <a:cubicBezTo>
                    <a:pt x="136377" y="54613"/>
                    <a:pt x="135594" y="54672"/>
                    <a:pt x="134811" y="54691"/>
                  </a:cubicBezTo>
                  <a:lnTo>
                    <a:pt x="134752" y="23979"/>
                  </a:lnTo>
                  <a:close/>
                  <a:moveTo>
                    <a:pt x="3406" y="82370"/>
                  </a:moveTo>
                  <a:cubicBezTo>
                    <a:pt x="4170" y="82389"/>
                    <a:pt x="4933" y="82565"/>
                    <a:pt x="5658" y="82859"/>
                  </a:cubicBezTo>
                  <a:cubicBezTo>
                    <a:pt x="6264" y="83094"/>
                    <a:pt x="6832" y="83427"/>
                    <a:pt x="7321" y="83877"/>
                  </a:cubicBezTo>
                  <a:cubicBezTo>
                    <a:pt x="7752" y="84288"/>
                    <a:pt x="8085" y="84777"/>
                    <a:pt x="8300" y="85345"/>
                  </a:cubicBezTo>
                  <a:cubicBezTo>
                    <a:pt x="8476" y="85913"/>
                    <a:pt x="8515" y="86520"/>
                    <a:pt x="8418" y="87107"/>
                  </a:cubicBezTo>
                  <a:lnTo>
                    <a:pt x="1801" y="87107"/>
                  </a:lnTo>
                  <a:lnTo>
                    <a:pt x="3406" y="82370"/>
                  </a:lnTo>
                  <a:close/>
                  <a:moveTo>
                    <a:pt x="29441" y="0"/>
                  </a:moveTo>
                  <a:lnTo>
                    <a:pt x="27973" y="4346"/>
                  </a:lnTo>
                  <a:lnTo>
                    <a:pt x="29147" y="4346"/>
                  </a:lnTo>
                  <a:cubicBezTo>
                    <a:pt x="29989" y="4326"/>
                    <a:pt x="30830" y="4209"/>
                    <a:pt x="31653" y="3993"/>
                  </a:cubicBezTo>
                  <a:cubicBezTo>
                    <a:pt x="32436" y="3817"/>
                    <a:pt x="33179" y="3543"/>
                    <a:pt x="33884" y="3171"/>
                  </a:cubicBezTo>
                  <a:cubicBezTo>
                    <a:pt x="34511" y="2878"/>
                    <a:pt x="35098" y="2506"/>
                    <a:pt x="35626" y="2056"/>
                  </a:cubicBezTo>
                  <a:cubicBezTo>
                    <a:pt x="36076" y="1684"/>
                    <a:pt x="36429" y="1214"/>
                    <a:pt x="36683" y="685"/>
                  </a:cubicBezTo>
                  <a:lnTo>
                    <a:pt x="133538" y="685"/>
                  </a:lnTo>
                  <a:lnTo>
                    <a:pt x="133538" y="23255"/>
                  </a:lnTo>
                  <a:lnTo>
                    <a:pt x="131424" y="23353"/>
                  </a:lnTo>
                  <a:lnTo>
                    <a:pt x="129369" y="23548"/>
                  </a:lnTo>
                  <a:lnTo>
                    <a:pt x="127333" y="23862"/>
                  </a:lnTo>
                  <a:lnTo>
                    <a:pt x="125395" y="24253"/>
                  </a:lnTo>
                  <a:cubicBezTo>
                    <a:pt x="123223" y="24762"/>
                    <a:pt x="121128" y="25506"/>
                    <a:pt x="119112" y="26465"/>
                  </a:cubicBezTo>
                  <a:cubicBezTo>
                    <a:pt x="117272" y="27326"/>
                    <a:pt x="115569" y="28422"/>
                    <a:pt x="114042" y="29734"/>
                  </a:cubicBezTo>
                  <a:cubicBezTo>
                    <a:pt x="112633" y="30889"/>
                    <a:pt x="111439" y="32279"/>
                    <a:pt x="110519" y="33845"/>
                  </a:cubicBezTo>
                  <a:cubicBezTo>
                    <a:pt x="109638" y="35313"/>
                    <a:pt x="109129" y="36957"/>
                    <a:pt x="109011" y="38660"/>
                  </a:cubicBezTo>
                  <a:cubicBezTo>
                    <a:pt x="108874" y="40363"/>
                    <a:pt x="109168" y="42085"/>
                    <a:pt x="109834" y="43651"/>
                  </a:cubicBezTo>
                  <a:cubicBezTo>
                    <a:pt x="110577" y="45335"/>
                    <a:pt x="111634" y="46842"/>
                    <a:pt x="112946" y="48134"/>
                  </a:cubicBezTo>
                  <a:cubicBezTo>
                    <a:pt x="114434" y="49582"/>
                    <a:pt x="116117" y="50835"/>
                    <a:pt x="117957" y="51794"/>
                  </a:cubicBezTo>
                  <a:cubicBezTo>
                    <a:pt x="120052" y="52930"/>
                    <a:pt x="122283" y="53791"/>
                    <a:pt x="124593" y="54398"/>
                  </a:cubicBezTo>
                  <a:lnTo>
                    <a:pt x="126687" y="54887"/>
                  </a:lnTo>
                  <a:cubicBezTo>
                    <a:pt x="127412" y="55024"/>
                    <a:pt x="128136" y="55161"/>
                    <a:pt x="128880" y="55259"/>
                  </a:cubicBezTo>
                  <a:lnTo>
                    <a:pt x="131131" y="55494"/>
                  </a:lnTo>
                  <a:cubicBezTo>
                    <a:pt x="131914" y="55553"/>
                    <a:pt x="132658" y="55592"/>
                    <a:pt x="133441" y="55592"/>
                  </a:cubicBezTo>
                  <a:lnTo>
                    <a:pt x="133401" y="87107"/>
                  </a:lnTo>
                  <a:lnTo>
                    <a:pt x="9886" y="87107"/>
                  </a:lnTo>
                  <a:cubicBezTo>
                    <a:pt x="10042" y="86383"/>
                    <a:pt x="10003" y="85619"/>
                    <a:pt x="9768" y="84934"/>
                  </a:cubicBezTo>
                  <a:cubicBezTo>
                    <a:pt x="9533" y="84229"/>
                    <a:pt x="9122" y="83603"/>
                    <a:pt x="8594" y="83114"/>
                  </a:cubicBezTo>
                  <a:cubicBezTo>
                    <a:pt x="7987" y="82565"/>
                    <a:pt x="7282" y="82154"/>
                    <a:pt x="6538" y="81880"/>
                  </a:cubicBezTo>
                  <a:cubicBezTo>
                    <a:pt x="5638" y="81528"/>
                    <a:pt x="4698" y="81352"/>
                    <a:pt x="3739" y="81313"/>
                  </a:cubicBezTo>
                  <a:lnTo>
                    <a:pt x="2291" y="81313"/>
                  </a:lnTo>
                  <a:lnTo>
                    <a:pt x="1" y="88203"/>
                  </a:lnTo>
                  <a:lnTo>
                    <a:pt x="258679" y="88203"/>
                  </a:lnTo>
                  <a:lnTo>
                    <a:pt x="258522" y="87674"/>
                  </a:lnTo>
                  <a:cubicBezTo>
                    <a:pt x="258483" y="87635"/>
                    <a:pt x="258483" y="87577"/>
                    <a:pt x="258483" y="87518"/>
                  </a:cubicBezTo>
                  <a:cubicBezTo>
                    <a:pt x="258464" y="87479"/>
                    <a:pt x="258464" y="87420"/>
                    <a:pt x="258424" y="87381"/>
                  </a:cubicBezTo>
                  <a:cubicBezTo>
                    <a:pt x="258424" y="87342"/>
                    <a:pt x="258424" y="87283"/>
                    <a:pt x="258405" y="87263"/>
                  </a:cubicBezTo>
                  <a:cubicBezTo>
                    <a:pt x="258405" y="87205"/>
                    <a:pt x="258385" y="87165"/>
                    <a:pt x="258385" y="87107"/>
                  </a:cubicBezTo>
                  <a:lnTo>
                    <a:pt x="134869" y="87107"/>
                  </a:lnTo>
                  <a:lnTo>
                    <a:pt x="134811" y="55592"/>
                  </a:lnTo>
                  <a:cubicBezTo>
                    <a:pt x="135594" y="55592"/>
                    <a:pt x="136357" y="55533"/>
                    <a:pt x="137140" y="55494"/>
                  </a:cubicBezTo>
                  <a:lnTo>
                    <a:pt x="139391" y="55239"/>
                  </a:lnTo>
                  <a:cubicBezTo>
                    <a:pt x="140135" y="55142"/>
                    <a:pt x="140859" y="55024"/>
                    <a:pt x="141564" y="54887"/>
                  </a:cubicBezTo>
                  <a:lnTo>
                    <a:pt x="143678" y="54398"/>
                  </a:lnTo>
                  <a:cubicBezTo>
                    <a:pt x="145988" y="53791"/>
                    <a:pt x="148200" y="52930"/>
                    <a:pt x="150314" y="51794"/>
                  </a:cubicBezTo>
                  <a:cubicBezTo>
                    <a:pt x="152154" y="50816"/>
                    <a:pt x="153837" y="49582"/>
                    <a:pt x="155345" y="48134"/>
                  </a:cubicBezTo>
                  <a:cubicBezTo>
                    <a:pt x="156636" y="46842"/>
                    <a:pt x="157693" y="45315"/>
                    <a:pt x="158437" y="43651"/>
                  </a:cubicBezTo>
                  <a:cubicBezTo>
                    <a:pt x="159103" y="42085"/>
                    <a:pt x="159377" y="40363"/>
                    <a:pt x="159259" y="38660"/>
                  </a:cubicBezTo>
                  <a:cubicBezTo>
                    <a:pt x="159122" y="36957"/>
                    <a:pt x="158613" y="35313"/>
                    <a:pt x="157772" y="33845"/>
                  </a:cubicBezTo>
                  <a:cubicBezTo>
                    <a:pt x="156852" y="32259"/>
                    <a:pt x="155658" y="30869"/>
                    <a:pt x="154248" y="29695"/>
                  </a:cubicBezTo>
                  <a:cubicBezTo>
                    <a:pt x="152702" y="28403"/>
                    <a:pt x="150999" y="27307"/>
                    <a:pt x="149179" y="26445"/>
                  </a:cubicBezTo>
                  <a:cubicBezTo>
                    <a:pt x="147162" y="25486"/>
                    <a:pt x="145068" y="24742"/>
                    <a:pt x="142895" y="24233"/>
                  </a:cubicBezTo>
                  <a:lnTo>
                    <a:pt x="140957" y="23842"/>
                  </a:lnTo>
                  <a:lnTo>
                    <a:pt x="138941" y="23509"/>
                  </a:lnTo>
                  <a:lnTo>
                    <a:pt x="136866" y="23313"/>
                  </a:lnTo>
                  <a:lnTo>
                    <a:pt x="134732" y="23216"/>
                  </a:lnTo>
                  <a:lnTo>
                    <a:pt x="134732" y="666"/>
                  </a:lnTo>
                  <a:lnTo>
                    <a:pt x="231588" y="666"/>
                  </a:lnTo>
                  <a:lnTo>
                    <a:pt x="231529" y="587"/>
                  </a:lnTo>
                  <a:lnTo>
                    <a:pt x="231529" y="509"/>
                  </a:lnTo>
                  <a:cubicBezTo>
                    <a:pt x="231529" y="470"/>
                    <a:pt x="231509" y="431"/>
                    <a:pt x="231509" y="411"/>
                  </a:cubicBezTo>
                  <a:cubicBezTo>
                    <a:pt x="231490" y="392"/>
                    <a:pt x="231490" y="372"/>
                    <a:pt x="231490" y="333"/>
                  </a:cubicBezTo>
                  <a:lnTo>
                    <a:pt x="2313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26">
  <p:cSld name="CUSTOM_35">
    <p:bg>
      <p:bgPr>
        <a:gradFill>
          <a:gsLst>
            <a:gs pos="0">
              <a:schemeClr val="dk1"/>
            </a:gs>
            <a:gs pos="100000">
              <a:schemeClr val="lt1"/>
            </a:gs>
          </a:gsLst>
          <a:path path="circle">
            <a:fillToRect l="50000" t="50000" r="50000" b="50000"/>
          </a:path>
          <a:tileRect/>
        </a:gradFill>
        <a:effectLst/>
      </p:bgPr>
    </p:bg>
    <p:spTree>
      <p:nvGrpSpPr>
        <p:cNvPr id="1" name="Shape 2206"/>
        <p:cNvGrpSpPr/>
        <p:nvPr/>
      </p:nvGrpSpPr>
      <p:grpSpPr>
        <a:xfrm>
          <a:off x="0" y="0"/>
          <a:ext cx="0" cy="0"/>
          <a:chOff x="0" y="0"/>
          <a:chExt cx="0" cy="0"/>
        </a:xfrm>
      </p:grpSpPr>
      <p:grpSp>
        <p:nvGrpSpPr>
          <p:cNvPr id="2207" name="Google Shape;2207;p40"/>
          <p:cNvGrpSpPr/>
          <p:nvPr/>
        </p:nvGrpSpPr>
        <p:grpSpPr>
          <a:xfrm flipH="1">
            <a:off x="86371" y="2110700"/>
            <a:ext cx="8989423" cy="2377805"/>
            <a:chOff x="86371" y="1731850"/>
            <a:chExt cx="8989423" cy="2377805"/>
          </a:xfrm>
        </p:grpSpPr>
        <p:sp>
          <p:nvSpPr>
            <p:cNvPr id="2208" name="Google Shape;2208;p40"/>
            <p:cNvSpPr/>
            <p:nvPr/>
          </p:nvSpPr>
          <p:spPr>
            <a:xfrm>
              <a:off x="8070959" y="2016577"/>
              <a:ext cx="1004834" cy="1785762"/>
            </a:xfrm>
            <a:custGeom>
              <a:avLst/>
              <a:gdLst/>
              <a:ahLst/>
              <a:cxnLst/>
              <a:rect l="l" t="t" r="r" b="b"/>
              <a:pathLst>
                <a:path w="15927" h="28305" extrusionOk="0">
                  <a:moveTo>
                    <a:pt x="2024" y="1"/>
                  </a:moveTo>
                  <a:cubicBezTo>
                    <a:pt x="1865" y="1"/>
                    <a:pt x="1904" y="655"/>
                    <a:pt x="1904" y="655"/>
                  </a:cubicBezTo>
                  <a:cubicBezTo>
                    <a:pt x="1904" y="655"/>
                    <a:pt x="1293" y="4"/>
                    <a:pt x="910" y="4"/>
                  </a:cubicBezTo>
                  <a:cubicBezTo>
                    <a:pt x="890" y="4"/>
                    <a:pt x="870" y="6"/>
                    <a:pt x="851" y="10"/>
                  </a:cubicBezTo>
                  <a:cubicBezTo>
                    <a:pt x="476" y="81"/>
                    <a:pt x="1" y="528"/>
                    <a:pt x="804" y="1118"/>
                  </a:cubicBezTo>
                  <a:cubicBezTo>
                    <a:pt x="1429" y="1577"/>
                    <a:pt x="1698" y="1691"/>
                    <a:pt x="1991" y="2289"/>
                  </a:cubicBezTo>
                  <a:cubicBezTo>
                    <a:pt x="2434" y="3203"/>
                    <a:pt x="3388" y="4196"/>
                    <a:pt x="3744" y="4718"/>
                  </a:cubicBezTo>
                  <a:cubicBezTo>
                    <a:pt x="4512" y="5826"/>
                    <a:pt x="5829" y="7338"/>
                    <a:pt x="5928" y="7452"/>
                  </a:cubicBezTo>
                  <a:cubicBezTo>
                    <a:pt x="5968" y="7650"/>
                    <a:pt x="5999" y="7848"/>
                    <a:pt x="6039" y="8046"/>
                  </a:cubicBezTo>
                  <a:cubicBezTo>
                    <a:pt x="6074" y="8513"/>
                    <a:pt x="6276" y="9197"/>
                    <a:pt x="6395" y="9866"/>
                  </a:cubicBezTo>
                  <a:cubicBezTo>
                    <a:pt x="6419" y="10060"/>
                    <a:pt x="6419" y="10258"/>
                    <a:pt x="6391" y="10452"/>
                  </a:cubicBezTo>
                  <a:lnTo>
                    <a:pt x="6391" y="10472"/>
                  </a:lnTo>
                  <a:cubicBezTo>
                    <a:pt x="6383" y="10551"/>
                    <a:pt x="6367" y="10630"/>
                    <a:pt x="6355" y="10697"/>
                  </a:cubicBezTo>
                  <a:lnTo>
                    <a:pt x="6253" y="11140"/>
                  </a:lnTo>
                  <a:cubicBezTo>
                    <a:pt x="6193" y="11417"/>
                    <a:pt x="6126" y="11750"/>
                    <a:pt x="6071" y="12110"/>
                  </a:cubicBezTo>
                  <a:cubicBezTo>
                    <a:pt x="5157" y="12181"/>
                    <a:pt x="5026" y="13926"/>
                    <a:pt x="4982" y="14761"/>
                  </a:cubicBezTo>
                  <a:cubicBezTo>
                    <a:pt x="4982" y="14828"/>
                    <a:pt x="4978" y="14927"/>
                    <a:pt x="4978" y="15050"/>
                  </a:cubicBezTo>
                  <a:cubicBezTo>
                    <a:pt x="4883" y="15188"/>
                    <a:pt x="4785" y="15350"/>
                    <a:pt x="4666" y="15548"/>
                  </a:cubicBezTo>
                  <a:cubicBezTo>
                    <a:pt x="4179" y="16343"/>
                    <a:pt x="3934" y="16672"/>
                    <a:pt x="3673" y="17404"/>
                  </a:cubicBezTo>
                  <a:cubicBezTo>
                    <a:pt x="3408" y="18136"/>
                    <a:pt x="3558" y="18646"/>
                    <a:pt x="3898" y="18848"/>
                  </a:cubicBezTo>
                  <a:cubicBezTo>
                    <a:pt x="3967" y="18889"/>
                    <a:pt x="4039" y="18907"/>
                    <a:pt x="4111" y="18907"/>
                  </a:cubicBezTo>
                  <a:cubicBezTo>
                    <a:pt x="4393" y="18907"/>
                    <a:pt x="4687" y="18634"/>
                    <a:pt x="4927" y="18413"/>
                  </a:cubicBezTo>
                  <a:cubicBezTo>
                    <a:pt x="4947" y="18389"/>
                    <a:pt x="4963" y="18365"/>
                    <a:pt x="4978" y="18338"/>
                  </a:cubicBezTo>
                  <a:cubicBezTo>
                    <a:pt x="4982" y="18686"/>
                    <a:pt x="4982" y="18911"/>
                    <a:pt x="4982" y="18911"/>
                  </a:cubicBezTo>
                  <a:lnTo>
                    <a:pt x="5042" y="18911"/>
                  </a:lnTo>
                  <a:cubicBezTo>
                    <a:pt x="4939" y="19082"/>
                    <a:pt x="4820" y="19287"/>
                    <a:pt x="4812" y="19398"/>
                  </a:cubicBezTo>
                  <a:cubicBezTo>
                    <a:pt x="4812" y="19426"/>
                    <a:pt x="4812" y="19454"/>
                    <a:pt x="4812" y="19481"/>
                  </a:cubicBezTo>
                  <a:cubicBezTo>
                    <a:pt x="4828" y="19782"/>
                    <a:pt x="5046" y="19841"/>
                    <a:pt x="5354" y="19853"/>
                  </a:cubicBezTo>
                  <a:lnTo>
                    <a:pt x="5362" y="19853"/>
                  </a:lnTo>
                  <a:lnTo>
                    <a:pt x="5255" y="21001"/>
                  </a:lnTo>
                  <a:lnTo>
                    <a:pt x="4998" y="23675"/>
                  </a:lnTo>
                  <a:cubicBezTo>
                    <a:pt x="5192" y="23751"/>
                    <a:pt x="5394" y="23814"/>
                    <a:pt x="5600" y="23861"/>
                  </a:cubicBezTo>
                  <a:cubicBezTo>
                    <a:pt x="5437" y="24965"/>
                    <a:pt x="5299" y="26323"/>
                    <a:pt x="5200" y="27715"/>
                  </a:cubicBezTo>
                  <a:cubicBezTo>
                    <a:pt x="5283" y="27775"/>
                    <a:pt x="5366" y="27826"/>
                    <a:pt x="5457" y="27870"/>
                  </a:cubicBezTo>
                  <a:cubicBezTo>
                    <a:pt x="5457" y="27988"/>
                    <a:pt x="5461" y="28135"/>
                    <a:pt x="5477" y="28305"/>
                  </a:cubicBezTo>
                  <a:lnTo>
                    <a:pt x="7273" y="28305"/>
                  </a:lnTo>
                  <a:cubicBezTo>
                    <a:pt x="7281" y="28242"/>
                    <a:pt x="7293" y="28182"/>
                    <a:pt x="7305" y="28111"/>
                  </a:cubicBezTo>
                  <a:cubicBezTo>
                    <a:pt x="7321" y="28044"/>
                    <a:pt x="7333" y="28016"/>
                    <a:pt x="7341" y="27973"/>
                  </a:cubicBezTo>
                  <a:lnTo>
                    <a:pt x="7633" y="27878"/>
                  </a:lnTo>
                  <a:cubicBezTo>
                    <a:pt x="7792" y="26647"/>
                    <a:pt x="7966" y="24910"/>
                    <a:pt x="7966" y="24910"/>
                  </a:cubicBezTo>
                  <a:cubicBezTo>
                    <a:pt x="7966" y="24910"/>
                    <a:pt x="8096" y="26627"/>
                    <a:pt x="8373" y="27854"/>
                  </a:cubicBezTo>
                  <a:cubicBezTo>
                    <a:pt x="8480" y="27929"/>
                    <a:pt x="8599" y="27981"/>
                    <a:pt x="8722" y="28012"/>
                  </a:cubicBezTo>
                  <a:cubicBezTo>
                    <a:pt x="8730" y="28048"/>
                    <a:pt x="8737" y="28075"/>
                    <a:pt x="8745" y="28111"/>
                  </a:cubicBezTo>
                  <a:cubicBezTo>
                    <a:pt x="8757" y="28147"/>
                    <a:pt x="8769" y="28242"/>
                    <a:pt x="8781" y="28305"/>
                  </a:cubicBezTo>
                  <a:lnTo>
                    <a:pt x="10577" y="28305"/>
                  </a:lnTo>
                  <a:cubicBezTo>
                    <a:pt x="10589" y="28083"/>
                    <a:pt x="10601" y="27905"/>
                    <a:pt x="10597" y="27759"/>
                  </a:cubicBezTo>
                  <a:cubicBezTo>
                    <a:pt x="10664" y="27723"/>
                    <a:pt x="10728" y="27676"/>
                    <a:pt x="10783" y="27620"/>
                  </a:cubicBezTo>
                  <a:cubicBezTo>
                    <a:pt x="10641" y="26528"/>
                    <a:pt x="10439" y="25120"/>
                    <a:pt x="10201" y="23956"/>
                  </a:cubicBezTo>
                  <a:cubicBezTo>
                    <a:pt x="10641" y="23893"/>
                    <a:pt x="10902" y="23834"/>
                    <a:pt x="10902" y="23834"/>
                  </a:cubicBezTo>
                  <a:lnTo>
                    <a:pt x="10447" y="21040"/>
                  </a:lnTo>
                  <a:lnTo>
                    <a:pt x="10253" y="19853"/>
                  </a:lnTo>
                  <a:lnTo>
                    <a:pt x="10380" y="19853"/>
                  </a:lnTo>
                  <a:cubicBezTo>
                    <a:pt x="10684" y="19841"/>
                    <a:pt x="10902" y="19782"/>
                    <a:pt x="10918" y="19481"/>
                  </a:cubicBezTo>
                  <a:cubicBezTo>
                    <a:pt x="10918" y="19450"/>
                    <a:pt x="10922" y="19426"/>
                    <a:pt x="10922" y="19398"/>
                  </a:cubicBezTo>
                  <a:cubicBezTo>
                    <a:pt x="10914" y="19287"/>
                    <a:pt x="10799" y="19082"/>
                    <a:pt x="10688" y="18915"/>
                  </a:cubicBezTo>
                  <a:lnTo>
                    <a:pt x="10767" y="18915"/>
                  </a:lnTo>
                  <a:cubicBezTo>
                    <a:pt x="10767" y="18915"/>
                    <a:pt x="10767" y="18690"/>
                    <a:pt x="10775" y="18342"/>
                  </a:cubicBezTo>
                  <a:cubicBezTo>
                    <a:pt x="10787" y="18369"/>
                    <a:pt x="10803" y="18393"/>
                    <a:pt x="10823" y="18417"/>
                  </a:cubicBezTo>
                  <a:cubicBezTo>
                    <a:pt x="11063" y="18638"/>
                    <a:pt x="11358" y="18909"/>
                    <a:pt x="11641" y="18909"/>
                  </a:cubicBezTo>
                  <a:cubicBezTo>
                    <a:pt x="11712" y="18909"/>
                    <a:pt x="11783" y="18892"/>
                    <a:pt x="11851" y="18852"/>
                  </a:cubicBezTo>
                  <a:cubicBezTo>
                    <a:pt x="12192" y="18654"/>
                    <a:pt x="12342" y="18140"/>
                    <a:pt x="12081" y="17408"/>
                  </a:cubicBezTo>
                  <a:cubicBezTo>
                    <a:pt x="11816" y="16676"/>
                    <a:pt x="11571" y="16351"/>
                    <a:pt x="11084" y="15552"/>
                  </a:cubicBezTo>
                  <a:cubicBezTo>
                    <a:pt x="10965" y="15354"/>
                    <a:pt x="10866" y="15192"/>
                    <a:pt x="10775" y="15054"/>
                  </a:cubicBezTo>
                  <a:cubicBezTo>
                    <a:pt x="10775" y="14931"/>
                    <a:pt x="10767" y="14832"/>
                    <a:pt x="10767" y="14769"/>
                  </a:cubicBezTo>
                  <a:cubicBezTo>
                    <a:pt x="10736" y="14108"/>
                    <a:pt x="10645" y="12877"/>
                    <a:pt x="10162" y="12359"/>
                  </a:cubicBezTo>
                  <a:cubicBezTo>
                    <a:pt x="10130" y="12027"/>
                    <a:pt x="10075" y="11702"/>
                    <a:pt x="9992" y="11378"/>
                  </a:cubicBezTo>
                  <a:lnTo>
                    <a:pt x="9996" y="11378"/>
                  </a:lnTo>
                  <a:cubicBezTo>
                    <a:pt x="9996" y="11378"/>
                    <a:pt x="9707" y="10191"/>
                    <a:pt x="9766" y="9629"/>
                  </a:cubicBezTo>
                  <a:cubicBezTo>
                    <a:pt x="9810" y="9162"/>
                    <a:pt x="9869" y="8746"/>
                    <a:pt x="9913" y="8450"/>
                  </a:cubicBezTo>
                  <a:lnTo>
                    <a:pt x="9988" y="7983"/>
                  </a:lnTo>
                  <a:cubicBezTo>
                    <a:pt x="10015" y="7809"/>
                    <a:pt x="10043" y="7634"/>
                    <a:pt x="10063" y="7468"/>
                  </a:cubicBezTo>
                  <a:cubicBezTo>
                    <a:pt x="10858" y="6641"/>
                    <a:pt x="11476" y="5340"/>
                    <a:pt x="11927" y="4900"/>
                  </a:cubicBezTo>
                  <a:cubicBezTo>
                    <a:pt x="13683" y="3187"/>
                    <a:pt x="13308" y="3207"/>
                    <a:pt x="13814" y="2443"/>
                  </a:cubicBezTo>
                  <a:cubicBezTo>
                    <a:pt x="14396" y="1565"/>
                    <a:pt x="14605" y="1505"/>
                    <a:pt x="15171" y="971"/>
                  </a:cubicBezTo>
                  <a:cubicBezTo>
                    <a:pt x="15927" y="259"/>
                    <a:pt x="15527" y="89"/>
                    <a:pt x="15147" y="14"/>
                  </a:cubicBezTo>
                  <a:cubicBezTo>
                    <a:pt x="15129" y="10"/>
                    <a:pt x="15110" y="8"/>
                    <a:pt x="15090" y="8"/>
                  </a:cubicBezTo>
                  <a:cubicBezTo>
                    <a:pt x="14706" y="8"/>
                    <a:pt x="14091" y="663"/>
                    <a:pt x="14091" y="663"/>
                  </a:cubicBezTo>
                  <a:cubicBezTo>
                    <a:pt x="14091" y="663"/>
                    <a:pt x="14130" y="9"/>
                    <a:pt x="13974" y="9"/>
                  </a:cubicBezTo>
                  <a:cubicBezTo>
                    <a:pt x="13958" y="9"/>
                    <a:pt x="13941" y="15"/>
                    <a:pt x="13921" y="29"/>
                  </a:cubicBezTo>
                  <a:cubicBezTo>
                    <a:pt x="13790" y="120"/>
                    <a:pt x="13810" y="912"/>
                    <a:pt x="13683" y="1141"/>
                  </a:cubicBezTo>
                  <a:cubicBezTo>
                    <a:pt x="13553" y="1367"/>
                    <a:pt x="13023" y="1988"/>
                    <a:pt x="12425" y="2661"/>
                  </a:cubicBezTo>
                  <a:cubicBezTo>
                    <a:pt x="12164" y="2958"/>
                    <a:pt x="11131" y="4390"/>
                    <a:pt x="10736" y="4722"/>
                  </a:cubicBezTo>
                  <a:cubicBezTo>
                    <a:pt x="10340" y="5051"/>
                    <a:pt x="9256" y="6016"/>
                    <a:pt x="9256" y="6016"/>
                  </a:cubicBezTo>
                  <a:lnTo>
                    <a:pt x="8888" y="6095"/>
                  </a:lnTo>
                  <a:cubicBezTo>
                    <a:pt x="8737" y="6008"/>
                    <a:pt x="8559" y="5866"/>
                    <a:pt x="8567" y="5680"/>
                  </a:cubicBezTo>
                  <a:cubicBezTo>
                    <a:pt x="8579" y="5498"/>
                    <a:pt x="8571" y="5340"/>
                    <a:pt x="8571" y="5161"/>
                  </a:cubicBezTo>
                  <a:cubicBezTo>
                    <a:pt x="8710" y="5011"/>
                    <a:pt x="8821" y="4841"/>
                    <a:pt x="8904" y="4655"/>
                  </a:cubicBezTo>
                  <a:lnTo>
                    <a:pt x="8923" y="4655"/>
                  </a:lnTo>
                  <a:cubicBezTo>
                    <a:pt x="8941" y="4657"/>
                    <a:pt x="8959" y="4659"/>
                    <a:pt x="8976" y="4659"/>
                  </a:cubicBezTo>
                  <a:cubicBezTo>
                    <a:pt x="9070" y="4659"/>
                    <a:pt x="9154" y="4622"/>
                    <a:pt x="9200" y="4552"/>
                  </a:cubicBezTo>
                  <a:cubicBezTo>
                    <a:pt x="9230" y="4605"/>
                    <a:pt x="9290" y="4627"/>
                    <a:pt x="9358" y="4627"/>
                  </a:cubicBezTo>
                  <a:cubicBezTo>
                    <a:pt x="9438" y="4627"/>
                    <a:pt x="9530" y="4597"/>
                    <a:pt x="9596" y="4552"/>
                  </a:cubicBezTo>
                  <a:cubicBezTo>
                    <a:pt x="9719" y="4469"/>
                    <a:pt x="9731" y="4291"/>
                    <a:pt x="9675" y="4113"/>
                  </a:cubicBezTo>
                  <a:cubicBezTo>
                    <a:pt x="9778" y="4109"/>
                    <a:pt x="9861" y="4022"/>
                    <a:pt x="9857" y="3919"/>
                  </a:cubicBezTo>
                  <a:cubicBezTo>
                    <a:pt x="9869" y="3733"/>
                    <a:pt x="9715" y="3642"/>
                    <a:pt x="9553" y="3602"/>
                  </a:cubicBezTo>
                  <a:lnTo>
                    <a:pt x="9758" y="3500"/>
                  </a:lnTo>
                  <a:lnTo>
                    <a:pt x="9580" y="3207"/>
                  </a:lnTo>
                  <a:cubicBezTo>
                    <a:pt x="9462" y="3262"/>
                    <a:pt x="9339" y="3306"/>
                    <a:pt x="9216" y="3345"/>
                  </a:cubicBezTo>
                  <a:cubicBezTo>
                    <a:pt x="9165" y="3021"/>
                    <a:pt x="9074" y="2388"/>
                    <a:pt x="9062" y="1925"/>
                  </a:cubicBezTo>
                  <a:cubicBezTo>
                    <a:pt x="9062" y="1893"/>
                    <a:pt x="9058" y="1858"/>
                    <a:pt x="9058" y="1822"/>
                  </a:cubicBezTo>
                  <a:cubicBezTo>
                    <a:pt x="9062" y="1189"/>
                    <a:pt x="9311" y="314"/>
                    <a:pt x="8987" y="144"/>
                  </a:cubicBezTo>
                  <a:cubicBezTo>
                    <a:pt x="8884" y="91"/>
                    <a:pt x="8786" y="70"/>
                    <a:pt x="8689" y="70"/>
                  </a:cubicBezTo>
                  <a:cubicBezTo>
                    <a:pt x="8484" y="70"/>
                    <a:pt x="8283" y="165"/>
                    <a:pt x="8049" y="251"/>
                  </a:cubicBezTo>
                  <a:cubicBezTo>
                    <a:pt x="7990" y="271"/>
                    <a:pt x="7930" y="287"/>
                    <a:pt x="7871" y="295"/>
                  </a:cubicBezTo>
                  <a:cubicBezTo>
                    <a:pt x="7837" y="300"/>
                    <a:pt x="7804" y="302"/>
                    <a:pt x="7771" y="302"/>
                  </a:cubicBezTo>
                  <a:cubicBezTo>
                    <a:pt x="7578" y="302"/>
                    <a:pt x="7399" y="219"/>
                    <a:pt x="7064" y="144"/>
                  </a:cubicBezTo>
                  <a:cubicBezTo>
                    <a:pt x="7026" y="136"/>
                    <a:pt x="6990" y="132"/>
                    <a:pt x="6956" y="132"/>
                  </a:cubicBezTo>
                  <a:cubicBezTo>
                    <a:pt x="6557" y="132"/>
                    <a:pt x="6429" y="678"/>
                    <a:pt x="6601" y="1418"/>
                  </a:cubicBezTo>
                  <a:cubicBezTo>
                    <a:pt x="6632" y="1569"/>
                    <a:pt x="6660" y="1723"/>
                    <a:pt x="6672" y="1877"/>
                  </a:cubicBezTo>
                  <a:cubicBezTo>
                    <a:pt x="6715" y="2368"/>
                    <a:pt x="6704" y="2859"/>
                    <a:pt x="6632" y="3345"/>
                  </a:cubicBezTo>
                  <a:cubicBezTo>
                    <a:pt x="6367" y="3270"/>
                    <a:pt x="6193" y="3203"/>
                    <a:pt x="6193" y="3203"/>
                  </a:cubicBezTo>
                  <a:lnTo>
                    <a:pt x="6051" y="3559"/>
                  </a:lnTo>
                  <a:lnTo>
                    <a:pt x="6205" y="3622"/>
                  </a:lnTo>
                  <a:cubicBezTo>
                    <a:pt x="6071" y="3666"/>
                    <a:pt x="5960" y="3757"/>
                    <a:pt x="5972" y="3915"/>
                  </a:cubicBezTo>
                  <a:cubicBezTo>
                    <a:pt x="5972" y="4018"/>
                    <a:pt x="6051" y="4101"/>
                    <a:pt x="6154" y="4109"/>
                  </a:cubicBezTo>
                  <a:cubicBezTo>
                    <a:pt x="6098" y="4287"/>
                    <a:pt x="6071" y="4433"/>
                    <a:pt x="6233" y="4548"/>
                  </a:cubicBezTo>
                  <a:cubicBezTo>
                    <a:pt x="6314" y="4606"/>
                    <a:pt x="6397" y="4634"/>
                    <a:pt x="6468" y="4634"/>
                  </a:cubicBezTo>
                  <a:cubicBezTo>
                    <a:pt x="6538" y="4634"/>
                    <a:pt x="6597" y="4606"/>
                    <a:pt x="6628" y="4548"/>
                  </a:cubicBezTo>
                  <a:cubicBezTo>
                    <a:pt x="6675" y="4618"/>
                    <a:pt x="6759" y="4655"/>
                    <a:pt x="6853" y="4655"/>
                  </a:cubicBezTo>
                  <a:cubicBezTo>
                    <a:pt x="6870" y="4655"/>
                    <a:pt x="6888" y="4653"/>
                    <a:pt x="6905" y="4651"/>
                  </a:cubicBezTo>
                  <a:cubicBezTo>
                    <a:pt x="6941" y="4647"/>
                    <a:pt x="6973" y="4639"/>
                    <a:pt x="7004" y="4623"/>
                  </a:cubicBezTo>
                  <a:cubicBezTo>
                    <a:pt x="7095" y="4821"/>
                    <a:pt x="7218" y="5007"/>
                    <a:pt x="7364" y="5165"/>
                  </a:cubicBezTo>
                  <a:cubicBezTo>
                    <a:pt x="7364" y="5343"/>
                    <a:pt x="7364" y="5537"/>
                    <a:pt x="7372" y="5676"/>
                  </a:cubicBezTo>
                  <a:cubicBezTo>
                    <a:pt x="7376" y="5814"/>
                    <a:pt x="7202" y="6004"/>
                    <a:pt x="7048" y="6091"/>
                  </a:cubicBezTo>
                  <a:cubicBezTo>
                    <a:pt x="7040" y="6091"/>
                    <a:pt x="6719" y="6044"/>
                    <a:pt x="6470" y="5984"/>
                  </a:cubicBezTo>
                  <a:lnTo>
                    <a:pt x="6482" y="5965"/>
                  </a:lnTo>
                  <a:cubicBezTo>
                    <a:pt x="6245" y="5553"/>
                    <a:pt x="5659" y="5047"/>
                    <a:pt x="5263" y="4718"/>
                  </a:cubicBezTo>
                  <a:cubicBezTo>
                    <a:pt x="4868" y="4386"/>
                    <a:pt x="3981" y="3262"/>
                    <a:pt x="3716" y="2965"/>
                  </a:cubicBezTo>
                  <a:cubicBezTo>
                    <a:pt x="3119" y="2289"/>
                    <a:pt x="2569" y="1592"/>
                    <a:pt x="2438" y="1363"/>
                  </a:cubicBezTo>
                  <a:cubicBezTo>
                    <a:pt x="2312" y="1137"/>
                    <a:pt x="2209" y="116"/>
                    <a:pt x="2078" y="22"/>
                  </a:cubicBezTo>
                  <a:cubicBezTo>
                    <a:pt x="2058" y="7"/>
                    <a:pt x="2040" y="1"/>
                    <a:pt x="20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0"/>
            <p:cNvSpPr/>
            <p:nvPr/>
          </p:nvSpPr>
          <p:spPr>
            <a:xfrm>
              <a:off x="1064650" y="2098216"/>
              <a:ext cx="1005087" cy="1785762"/>
            </a:xfrm>
            <a:custGeom>
              <a:avLst/>
              <a:gdLst/>
              <a:ahLst/>
              <a:cxnLst/>
              <a:rect l="l" t="t" r="r" b="b"/>
              <a:pathLst>
                <a:path w="15931" h="28305" extrusionOk="0">
                  <a:moveTo>
                    <a:pt x="910" y="0"/>
                  </a:moveTo>
                  <a:cubicBezTo>
                    <a:pt x="890" y="0"/>
                    <a:pt x="870" y="2"/>
                    <a:pt x="852" y="6"/>
                  </a:cubicBezTo>
                  <a:cubicBezTo>
                    <a:pt x="472" y="81"/>
                    <a:pt x="1" y="524"/>
                    <a:pt x="808" y="1114"/>
                  </a:cubicBezTo>
                  <a:cubicBezTo>
                    <a:pt x="1429" y="1572"/>
                    <a:pt x="1702" y="1687"/>
                    <a:pt x="1995" y="2289"/>
                  </a:cubicBezTo>
                  <a:cubicBezTo>
                    <a:pt x="2438" y="3199"/>
                    <a:pt x="3388" y="4196"/>
                    <a:pt x="3752" y="4714"/>
                  </a:cubicBezTo>
                  <a:cubicBezTo>
                    <a:pt x="4512" y="5822"/>
                    <a:pt x="5833" y="7334"/>
                    <a:pt x="5932" y="7448"/>
                  </a:cubicBezTo>
                  <a:cubicBezTo>
                    <a:pt x="5968" y="7646"/>
                    <a:pt x="6007" y="7844"/>
                    <a:pt x="6047" y="8046"/>
                  </a:cubicBezTo>
                  <a:cubicBezTo>
                    <a:pt x="6075" y="8513"/>
                    <a:pt x="6284" y="9193"/>
                    <a:pt x="6403" y="9862"/>
                  </a:cubicBezTo>
                  <a:cubicBezTo>
                    <a:pt x="6419" y="10060"/>
                    <a:pt x="6419" y="10258"/>
                    <a:pt x="6395" y="10456"/>
                  </a:cubicBezTo>
                  <a:lnTo>
                    <a:pt x="6395" y="10471"/>
                  </a:lnTo>
                  <a:cubicBezTo>
                    <a:pt x="6387" y="10547"/>
                    <a:pt x="6375" y="10618"/>
                    <a:pt x="6355" y="10693"/>
                  </a:cubicBezTo>
                  <a:cubicBezTo>
                    <a:pt x="6332" y="10816"/>
                    <a:pt x="6296" y="10970"/>
                    <a:pt x="6257" y="11140"/>
                  </a:cubicBezTo>
                  <a:cubicBezTo>
                    <a:pt x="6197" y="11417"/>
                    <a:pt x="6130" y="11753"/>
                    <a:pt x="6075" y="12110"/>
                  </a:cubicBezTo>
                  <a:cubicBezTo>
                    <a:pt x="5161" y="12177"/>
                    <a:pt x="5030" y="13922"/>
                    <a:pt x="4986" y="14765"/>
                  </a:cubicBezTo>
                  <a:cubicBezTo>
                    <a:pt x="4986" y="14824"/>
                    <a:pt x="4982" y="14923"/>
                    <a:pt x="4982" y="15046"/>
                  </a:cubicBezTo>
                  <a:cubicBezTo>
                    <a:pt x="4887" y="15184"/>
                    <a:pt x="4789" y="15346"/>
                    <a:pt x="4670" y="15544"/>
                  </a:cubicBezTo>
                  <a:cubicBezTo>
                    <a:pt x="4187" y="16343"/>
                    <a:pt x="3938" y="16668"/>
                    <a:pt x="3677" y="17400"/>
                  </a:cubicBezTo>
                  <a:cubicBezTo>
                    <a:pt x="3416" y="18132"/>
                    <a:pt x="3562" y="18646"/>
                    <a:pt x="3902" y="18844"/>
                  </a:cubicBezTo>
                  <a:cubicBezTo>
                    <a:pt x="3972" y="18884"/>
                    <a:pt x="4043" y="18901"/>
                    <a:pt x="4115" y="18901"/>
                  </a:cubicBezTo>
                  <a:cubicBezTo>
                    <a:pt x="4398" y="18901"/>
                    <a:pt x="4691" y="18630"/>
                    <a:pt x="4931" y="18409"/>
                  </a:cubicBezTo>
                  <a:cubicBezTo>
                    <a:pt x="4951" y="18385"/>
                    <a:pt x="4967" y="18361"/>
                    <a:pt x="4982" y="18334"/>
                  </a:cubicBezTo>
                  <a:cubicBezTo>
                    <a:pt x="4982" y="18682"/>
                    <a:pt x="4986" y="18907"/>
                    <a:pt x="4986" y="18907"/>
                  </a:cubicBezTo>
                  <a:lnTo>
                    <a:pt x="5046" y="18907"/>
                  </a:lnTo>
                  <a:cubicBezTo>
                    <a:pt x="4943" y="19074"/>
                    <a:pt x="4824" y="19279"/>
                    <a:pt x="4820" y="19390"/>
                  </a:cubicBezTo>
                  <a:cubicBezTo>
                    <a:pt x="4816" y="19418"/>
                    <a:pt x="4816" y="19446"/>
                    <a:pt x="4820" y="19473"/>
                  </a:cubicBezTo>
                  <a:cubicBezTo>
                    <a:pt x="4832" y="19774"/>
                    <a:pt x="5050" y="19833"/>
                    <a:pt x="5358" y="19845"/>
                  </a:cubicBezTo>
                  <a:lnTo>
                    <a:pt x="5366" y="19845"/>
                  </a:lnTo>
                  <a:lnTo>
                    <a:pt x="5255" y="21001"/>
                  </a:lnTo>
                  <a:lnTo>
                    <a:pt x="5002" y="23675"/>
                  </a:lnTo>
                  <a:cubicBezTo>
                    <a:pt x="5196" y="23755"/>
                    <a:pt x="5398" y="23818"/>
                    <a:pt x="5604" y="23865"/>
                  </a:cubicBezTo>
                  <a:cubicBezTo>
                    <a:pt x="5441" y="24965"/>
                    <a:pt x="5303" y="26322"/>
                    <a:pt x="5204" y="27719"/>
                  </a:cubicBezTo>
                  <a:cubicBezTo>
                    <a:pt x="5283" y="27775"/>
                    <a:pt x="5370" y="27826"/>
                    <a:pt x="5457" y="27870"/>
                  </a:cubicBezTo>
                  <a:cubicBezTo>
                    <a:pt x="5461" y="27996"/>
                    <a:pt x="5465" y="28139"/>
                    <a:pt x="5481" y="28305"/>
                  </a:cubicBezTo>
                  <a:lnTo>
                    <a:pt x="7277" y="28305"/>
                  </a:lnTo>
                  <a:cubicBezTo>
                    <a:pt x="7285" y="28242"/>
                    <a:pt x="7293" y="28178"/>
                    <a:pt x="7309" y="28119"/>
                  </a:cubicBezTo>
                  <a:cubicBezTo>
                    <a:pt x="7325" y="28064"/>
                    <a:pt x="7337" y="28024"/>
                    <a:pt x="7345" y="27976"/>
                  </a:cubicBezTo>
                  <a:lnTo>
                    <a:pt x="7637" y="27881"/>
                  </a:lnTo>
                  <a:cubicBezTo>
                    <a:pt x="7796" y="26651"/>
                    <a:pt x="7962" y="24914"/>
                    <a:pt x="7962" y="24914"/>
                  </a:cubicBezTo>
                  <a:cubicBezTo>
                    <a:pt x="7962" y="24914"/>
                    <a:pt x="8100" y="26635"/>
                    <a:pt x="8377" y="27858"/>
                  </a:cubicBezTo>
                  <a:cubicBezTo>
                    <a:pt x="8484" y="27933"/>
                    <a:pt x="8599" y="27984"/>
                    <a:pt x="8726" y="28016"/>
                  </a:cubicBezTo>
                  <a:cubicBezTo>
                    <a:pt x="8734" y="28048"/>
                    <a:pt x="8741" y="28083"/>
                    <a:pt x="8749" y="28119"/>
                  </a:cubicBezTo>
                  <a:cubicBezTo>
                    <a:pt x="8765" y="28182"/>
                    <a:pt x="8773" y="28246"/>
                    <a:pt x="8785" y="28305"/>
                  </a:cubicBezTo>
                  <a:lnTo>
                    <a:pt x="10581" y="28305"/>
                  </a:lnTo>
                  <a:cubicBezTo>
                    <a:pt x="10593" y="28087"/>
                    <a:pt x="10605" y="27905"/>
                    <a:pt x="10601" y="27767"/>
                  </a:cubicBezTo>
                  <a:cubicBezTo>
                    <a:pt x="10668" y="27727"/>
                    <a:pt x="10732" y="27680"/>
                    <a:pt x="10787" y="27624"/>
                  </a:cubicBezTo>
                  <a:cubicBezTo>
                    <a:pt x="10641" y="26532"/>
                    <a:pt x="10443" y="25120"/>
                    <a:pt x="10205" y="23960"/>
                  </a:cubicBezTo>
                  <a:cubicBezTo>
                    <a:pt x="10645" y="23893"/>
                    <a:pt x="10906" y="23834"/>
                    <a:pt x="10906" y="23834"/>
                  </a:cubicBezTo>
                  <a:lnTo>
                    <a:pt x="10451" y="21040"/>
                  </a:lnTo>
                  <a:lnTo>
                    <a:pt x="10253" y="19853"/>
                  </a:lnTo>
                  <a:lnTo>
                    <a:pt x="10383" y="19853"/>
                  </a:lnTo>
                  <a:cubicBezTo>
                    <a:pt x="10688" y="19845"/>
                    <a:pt x="10906" y="19786"/>
                    <a:pt x="10922" y="19481"/>
                  </a:cubicBezTo>
                  <a:cubicBezTo>
                    <a:pt x="10926" y="19453"/>
                    <a:pt x="10926" y="19426"/>
                    <a:pt x="10922" y="19398"/>
                  </a:cubicBezTo>
                  <a:cubicBezTo>
                    <a:pt x="10918" y="19291"/>
                    <a:pt x="10799" y="19081"/>
                    <a:pt x="10692" y="18919"/>
                  </a:cubicBezTo>
                  <a:lnTo>
                    <a:pt x="10775" y="18919"/>
                  </a:lnTo>
                  <a:cubicBezTo>
                    <a:pt x="10775" y="18919"/>
                    <a:pt x="10775" y="18690"/>
                    <a:pt x="10779" y="18346"/>
                  </a:cubicBezTo>
                  <a:cubicBezTo>
                    <a:pt x="10791" y="18373"/>
                    <a:pt x="10807" y="18397"/>
                    <a:pt x="10827" y="18421"/>
                  </a:cubicBezTo>
                  <a:cubicBezTo>
                    <a:pt x="11070" y="18642"/>
                    <a:pt x="11361" y="18913"/>
                    <a:pt x="11644" y="18913"/>
                  </a:cubicBezTo>
                  <a:cubicBezTo>
                    <a:pt x="11715" y="18913"/>
                    <a:pt x="11786" y="18896"/>
                    <a:pt x="11855" y="18856"/>
                  </a:cubicBezTo>
                  <a:cubicBezTo>
                    <a:pt x="12204" y="18658"/>
                    <a:pt x="12346" y="18144"/>
                    <a:pt x="12085" y="17412"/>
                  </a:cubicBezTo>
                  <a:cubicBezTo>
                    <a:pt x="11824" y="16680"/>
                    <a:pt x="11575" y="16351"/>
                    <a:pt x="11092" y="15556"/>
                  </a:cubicBezTo>
                  <a:cubicBezTo>
                    <a:pt x="10973" y="15358"/>
                    <a:pt x="10866" y="15196"/>
                    <a:pt x="10779" y="15057"/>
                  </a:cubicBezTo>
                  <a:cubicBezTo>
                    <a:pt x="10779" y="14931"/>
                    <a:pt x="10775" y="14832"/>
                    <a:pt x="10767" y="14772"/>
                  </a:cubicBezTo>
                  <a:cubicBezTo>
                    <a:pt x="10740" y="14112"/>
                    <a:pt x="10649" y="12885"/>
                    <a:pt x="10166" y="12359"/>
                  </a:cubicBezTo>
                  <a:cubicBezTo>
                    <a:pt x="10134" y="12030"/>
                    <a:pt x="10079" y="11702"/>
                    <a:pt x="9996" y="11381"/>
                  </a:cubicBezTo>
                  <a:lnTo>
                    <a:pt x="10004" y="11381"/>
                  </a:lnTo>
                  <a:cubicBezTo>
                    <a:pt x="10004" y="11381"/>
                    <a:pt x="9711" y="10194"/>
                    <a:pt x="9770" y="9629"/>
                  </a:cubicBezTo>
                  <a:cubicBezTo>
                    <a:pt x="9814" y="9166"/>
                    <a:pt x="9873" y="8750"/>
                    <a:pt x="9917" y="8453"/>
                  </a:cubicBezTo>
                  <a:lnTo>
                    <a:pt x="9992" y="7983"/>
                  </a:lnTo>
                  <a:cubicBezTo>
                    <a:pt x="10019" y="7805"/>
                    <a:pt x="10039" y="7630"/>
                    <a:pt x="10067" y="7464"/>
                  </a:cubicBezTo>
                  <a:cubicBezTo>
                    <a:pt x="10862" y="6637"/>
                    <a:pt x="11480" y="5335"/>
                    <a:pt x="11931" y="4896"/>
                  </a:cubicBezTo>
                  <a:cubicBezTo>
                    <a:pt x="13680" y="3187"/>
                    <a:pt x="13312" y="3207"/>
                    <a:pt x="13822" y="2439"/>
                  </a:cubicBezTo>
                  <a:cubicBezTo>
                    <a:pt x="14400" y="1565"/>
                    <a:pt x="14613" y="1505"/>
                    <a:pt x="15175" y="975"/>
                  </a:cubicBezTo>
                  <a:cubicBezTo>
                    <a:pt x="15931" y="259"/>
                    <a:pt x="15531" y="85"/>
                    <a:pt x="15151" y="10"/>
                  </a:cubicBezTo>
                  <a:cubicBezTo>
                    <a:pt x="15133" y="6"/>
                    <a:pt x="15114" y="4"/>
                    <a:pt x="15094" y="4"/>
                  </a:cubicBezTo>
                  <a:cubicBezTo>
                    <a:pt x="14710" y="4"/>
                    <a:pt x="14099" y="658"/>
                    <a:pt x="14099" y="658"/>
                  </a:cubicBezTo>
                  <a:cubicBezTo>
                    <a:pt x="14099" y="658"/>
                    <a:pt x="14135" y="5"/>
                    <a:pt x="13977" y="5"/>
                  </a:cubicBezTo>
                  <a:cubicBezTo>
                    <a:pt x="13962" y="5"/>
                    <a:pt x="13944" y="12"/>
                    <a:pt x="13925" y="25"/>
                  </a:cubicBezTo>
                  <a:cubicBezTo>
                    <a:pt x="13794" y="120"/>
                    <a:pt x="13810" y="908"/>
                    <a:pt x="13687" y="1137"/>
                  </a:cubicBezTo>
                  <a:cubicBezTo>
                    <a:pt x="13565" y="1363"/>
                    <a:pt x="13031" y="1984"/>
                    <a:pt x="12429" y="2657"/>
                  </a:cubicBezTo>
                  <a:cubicBezTo>
                    <a:pt x="12164" y="2957"/>
                    <a:pt x="11135" y="4386"/>
                    <a:pt x="10740" y="4718"/>
                  </a:cubicBezTo>
                  <a:cubicBezTo>
                    <a:pt x="10344" y="5051"/>
                    <a:pt x="9260" y="6020"/>
                    <a:pt x="9260" y="6020"/>
                  </a:cubicBezTo>
                  <a:cubicBezTo>
                    <a:pt x="9046" y="6060"/>
                    <a:pt x="8904" y="6091"/>
                    <a:pt x="8896" y="6099"/>
                  </a:cubicBezTo>
                  <a:cubicBezTo>
                    <a:pt x="8741" y="6004"/>
                    <a:pt x="8563" y="5866"/>
                    <a:pt x="8567" y="5676"/>
                  </a:cubicBezTo>
                  <a:cubicBezTo>
                    <a:pt x="8571" y="5490"/>
                    <a:pt x="8579" y="5339"/>
                    <a:pt x="8579" y="5157"/>
                  </a:cubicBezTo>
                  <a:cubicBezTo>
                    <a:pt x="8714" y="5007"/>
                    <a:pt x="8825" y="4837"/>
                    <a:pt x="8908" y="4655"/>
                  </a:cubicBezTo>
                  <a:lnTo>
                    <a:pt x="8927" y="4655"/>
                  </a:lnTo>
                  <a:cubicBezTo>
                    <a:pt x="8945" y="4658"/>
                    <a:pt x="8963" y="4660"/>
                    <a:pt x="8980" y="4660"/>
                  </a:cubicBezTo>
                  <a:cubicBezTo>
                    <a:pt x="9066" y="4660"/>
                    <a:pt x="9149" y="4622"/>
                    <a:pt x="9204" y="4556"/>
                  </a:cubicBezTo>
                  <a:cubicBezTo>
                    <a:pt x="9235" y="4605"/>
                    <a:pt x="9296" y="4627"/>
                    <a:pt x="9364" y="4627"/>
                  </a:cubicBezTo>
                  <a:cubicBezTo>
                    <a:pt x="9444" y="4627"/>
                    <a:pt x="9534" y="4597"/>
                    <a:pt x="9600" y="4548"/>
                  </a:cubicBezTo>
                  <a:cubicBezTo>
                    <a:pt x="9727" y="4461"/>
                    <a:pt x="9735" y="4287"/>
                    <a:pt x="9675" y="4109"/>
                  </a:cubicBezTo>
                  <a:cubicBezTo>
                    <a:pt x="9778" y="4109"/>
                    <a:pt x="9865" y="4022"/>
                    <a:pt x="9865" y="3915"/>
                  </a:cubicBezTo>
                  <a:cubicBezTo>
                    <a:pt x="9873" y="3733"/>
                    <a:pt x="9715" y="3638"/>
                    <a:pt x="9557" y="3598"/>
                  </a:cubicBezTo>
                  <a:lnTo>
                    <a:pt x="9766" y="3496"/>
                  </a:lnTo>
                  <a:lnTo>
                    <a:pt x="9588" y="3203"/>
                  </a:lnTo>
                  <a:cubicBezTo>
                    <a:pt x="9466" y="3258"/>
                    <a:pt x="9343" y="3306"/>
                    <a:pt x="9220" y="3341"/>
                  </a:cubicBezTo>
                  <a:cubicBezTo>
                    <a:pt x="9173" y="3017"/>
                    <a:pt x="9078" y="2384"/>
                    <a:pt x="9066" y="1929"/>
                  </a:cubicBezTo>
                  <a:cubicBezTo>
                    <a:pt x="9062" y="1893"/>
                    <a:pt x="9062" y="1857"/>
                    <a:pt x="9062" y="1818"/>
                  </a:cubicBezTo>
                  <a:cubicBezTo>
                    <a:pt x="9066" y="1185"/>
                    <a:pt x="9315" y="310"/>
                    <a:pt x="8995" y="144"/>
                  </a:cubicBezTo>
                  <a:cubicBezTo>
                    <a:pt x="8890" y="89"/>
                    <a:pt x="8792" y="68"/>
                    <a:pt x="8694" y="68"/>
                  </a:cubicBezTo>
                  <a:cubicBezTo>
                    <a:pt x="8489" y="68"/>
                    <a:pt x="8289" y="164"/>
                    <a:pt x="8053" y="247"/>
                  </a:cubicBezTo>
                  <a:cubicBezTo>
                    <a:pt x="7998" y="271"/>
                    <a:pt x="7934" y="287"/>
                    <a:pt x="7875" y="290"/>
                  </a:cubicBezTo>
                  <a:cubicBezTo>
                    <a:pt x="7841" y="296"/>
                    <a:pt x="7808" y="298"/>
                    <a:pt x="7775" y="298"/>
                  </a:cubicBezTo>
                  <a:cubicBezTo>
                    <a:pt x="7582" y="298"/>
                    <a:pt x="7402" y="215"/>
                    <a:pt x="7064" y="144"/>
                  </a:cubicBezTo>
                  <a:cubicBezTo>
                    <a:pt x="7025" y="135"/>
                    <a:pt x="6989" y="131"/>
                    <a:pt x="6954" y="131"/>
                  </a:cubicBezTo>
                  <a:cubicBezTo>
                    <a:pt x="6561" y="131"/>
                    <a:pt x="6437" y="676"/>
                    <a:pt x="6605" y="1414"/>
                  </a:cubicBezTo>
                  <a:cubicBezTo>
                    <a:pt x="6640" y="1569"/>
                    <a:pt x="6660" y="1719"/>
                    <a:pt x="6680" y="1873"/>
                  </a:cubicBezTo>
                  <a:cubicBezTo>
                    <a:pt x="6719" y="2364"/>
                    <a:pt x="6708" y="2858"/>
                    <a:pt x="6640" y="3349"/>
                  </a:cubicBezTo>
                  <a:cubicBezTo>
                    <a:pt x="6371" y="3270"/>
                    <a:pt x="6197" y="3199"/>
                    <a:pt x="6197" y="3199"/>
                  </a:cubicBezTo>
                  <a:lnTo>
                    <a:pt x="6051" y="3555"/>
                  </a:lnTo>
                  <a:lnTo>
                    <a:pt x="6209" y="3622"/>
                  </a:lnTo>
                  <a:cubicBezTo>
                    <a:pt x="6075" y="3670"/>
                    <a:pt x="5960" y="3753"/>
                    <a:pt x="5972" y="3911"/>
                  </a:cubicBezTo>
                  <a:cubicBezTo>
                    <a:pt x="5972" y="4014"/>
                    <a:pt x="6055" y="4101"/>
                    <a:pt x="6158" y="4105"/>
                  </a:cubicBezTo>
                  <a:cubicBezTo>
                    <a:pt x="6106" y="4283"/>
                    <a:pt x="6075" y="4433"/>
                    <a:pt x="6233" y="4544"/>
                  </a:cubicBezTo>
                  <a:cubicBezTo>
                    <a:pt x="6313" y="4602"/>
                    <a:pt x="6399" y="4631"/>
                    <a:pt x="6472" y="4631"/>
                  </a:cubicBezTo>
                  <a:cubicBezTo>
                    <a:pt x="6542" y="4631"/>
                    <a:pt x="6599" y="4604"/>
                    <a:pt x="6628" y="4552"/>
                  </a:cubicBezTo>
                  <a:cubicBezTo>
                    <a:pt x="6685" y="4619"/>
                    <a:pt x="6770" y="4655"/>
                    <a:pt x="6857" y="4655"/>
                  </a:cubicBezTo>
                  <a:cubicBezTo>
                    <a:pt x="6873" y="4655"/>
                    <a:pt x="6889" y="4653"/>
                    <a:pt x="6905" y="4651"/>
                  </a:cubicBezTo>
                  <a:cubicBezTo>
                    <a:pt x="6941" y="4643"/>
                    <a:pt x="6977" y="4635"/>
                    <a:pt x="7008" y="4619"/>
                  </a:cubicBezTo>
                  <a:cubicBezTo>
                    <a:pt x="7099" y="4821"/>
                    <a:pt x="7222" y="5003"/>
                    <a:pt x="7372" y="5165"/>
                  </a:cubicBezTo>
                  <a:cubicBezTo>
                    <a:pt x="7372" y="5343"/>
                    <a:pt x="7372" y="5541"/>
                    <a:pt x="7376" y="5672"/>
                  </a:cubicBezTo>
                  <a:cubicBezTo>
                    <a:pt x="7380" y="5806"/>
                    <a:pt x="7206" y="6000"/>
                    <a:pt x="7056" y="6095"/>
                  </a:cubicBezTo>
                  <a:cubicBezTo>
                    <a:pt x="7044" y="6087"/>
                    <a:pt x="6723" y="6040"/>
                    <a:pt x="6474" y="5980"/>
                  </a:cubicBezTo>
                  <a:lnTo>
                    <a:pt x="6486" y="5961"/>
                  </a:lnTo>
                  <a:cubicBezTo>
                    <a:pt x="6249" y="5549"/>
                    <a:pt x="5663" y="5047"/>
                    <a:pt x="5267" y="4714"/>
                  </a:cubicBezTo>
                  <a:cubicBezTo>
                    <a:pt x="4872" y="4382"/>
                    <a:pt x="3989" y="3258"/>
                    <a:pt x="3720" y="2961"/>
                  </a:cubicBezTo>
                  <a:cubicBezTo>
                    <a:pt x="3123" y="2289"/>
                    <a:pt x="2573" y="1588"/>
                    <a:pt x="2446" y="1359"/>
                  </a:cubicBezTo>
                  <a:cubicBezTo>
                    <a:pt x="2316" y="1133"/>
                    <a:pt x="2213" y="112"/>
                    <a:pt x="2082" y="21"/>
                  </a:cubicBezTo>
                  <a:cubicBezTo>
                    <a:pt x="2062" y="8"/>
                    <a:pt x="2045" y="1"/>
                    <a:pt x="2029" y="1"/>
                  </a:cubicBezTo>
                  <a:cubicBezTo>
                    <a:pt x="1869" y="1"/>
                    <a:pt x="1912" y="655"/>
                    <a:pt x="1912" y="655"/>
                  </a:cubicBezTo>
                  <a:cubicBezTo>
                    <a:pt x="1912" y="655"/>
                    <a:pt x="1297" y="0"/>
                    <a:pt x="9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0"/>
            <p:cNvSpPr/>
            <p:nvPr/>
          </p:nvSpPr>
          <p:spPr>
            <a:xfrm>
              <a:off x="3512871" y="2768740"/>
              <a:ext cx="1005087" cy="766291"/>
            </a:xfrm>
            <a:custGeom>
              <a:avLst/>
              <a:gdLst/>
              <a:ahLst/>
              <a:cxnLst/>
              <a:rect l="l" t="t" r="r" b="b"/>
              <a:pathLst>
                <a:path w="15931" h="12146" extrusionOk="0">
                  <a:moveTo>
                    <a:pt x="910" y="0"/>
                  </a:moveTo>
                  <a:cubicBezTo>
                    <a:pt x="890" y="0"/>
                    <a:pt x="870" y="2"/>
                    <a:pt x="851" y="6"/>
                  </a:cubicBezTo>
                  <a:cubicBezTo>
                    <a:pt x="471" y="81"/>
                    <a:pt x="0" y="524"/>
                    <a:pt x="807" y="1114"/>
                  </a:cubicBezTo>
                  <a:cubicBezTo>
                    <a:pt x="1433" y="1573"/>
                    <a:pt x="1698" y="1687"/>
                    <a:pt x="1991" y="2285"/>
                  </a:cubicBezTo>
                  <a:cubicBezTo>
                    <a:pt x="2434" y="3203"/>
                    <a:pt x="3391" y="4196"/>
                    <a:pt x="3747" y="4714"/>
                  </a:cubicBezTo>
                  <a:cubicBezTo>
                    <a:pt x="4511" y="5822"/>
                    <a:pt x="5829" y="7338"/>
                    <a:pt x="5928" y="7448"/>
                  </a:cubicBezTo>
                  <a:lnTo>
                    <a:pt x="6046" y="8042"/>
                  </a:lnTo>
                  <a:cubicBezTo>
                    <a:pt x="6074" y="8513"/>
                    <a:pt x="6284" y="9197"/>
                    <a:pt x="6402" y="9862"/>
                  </a:cubicBezTo>
                  <a:cubicBezTo>
                    <a:pt x="6422" y="10060"/>
                    <a:pt x="6418" y="10258"/>
                    <a:pt x="6398" y="10452"/>
                  </a:cubicBezTo>
                  <a:lnTo>
                    <a:pt x="6398" y="10471"/>
                  </a:lnTo>
                  <a:cubicBezTo>
                    <a:pt x="6383" y="10551"/>
                    <a:pt x="6371" y="10630"/>
                    <a:pt x="6359" y="10693"/>
                  </a:cubicBezTo>
                  <a:cubicBezTo>
                    <a:pt x="6343" y="10756"/>
                    <a:pt x="6292" y="10970"/>
                    <a:pt x="6260" y="11140"/>
                  </a:cubicBezTo>
                  <a:cubicBezTo>
                    <a:pt x="6193" y="11417"/>
                    <a:pt x="6125" y="11746"/>
                    <a:pt x="6070" y="12110"/>
                  </a:cubicBezTo>
                  <a:cubicBezTo>
                    <a:pt x="6015" y="12114"/>
                    <a:pt x="5955" y="12125"/>
                    <a:pt x="5904" y="12145"/>
                  </a:cubicBezTo>
                  <a:lnTo>
                    <a:pt x="10138" y="12145"/>
                  </a:lnTo>
                  <a:cubicBezTo>
                    <a:pt x="10106" y="11884"/>
                    <a:pt x="10059" y="11627"/>
                    <a:pt x="9999" y="11374"/>
                  </a:cubicBezTo>
                  <a:cubicBezTo>
                    <a:pt x="9999" y="11374"/>
                    <a:pt x="9710" y="10187"/>
                    <a:pt x="9766" y="9621"/>
                  </a:cubicBezTo>
                  <a:cubicBezTo>
                    <a:pt x="9813" y="9158"/>
                    <a:pt x="9869" y="8742"/>
                    <a:pt x="9912" y="8446"/>
                  </a:cubicBezTo>
                  <a:cubicBezTo>
                    <a:pt x="9944" y="8287"/>
                    <a:pt x="9968" y="8133"/>
                    <a:pt x="9991" y="7975"/>
                  </a:cubicBezTo>
                  <a:cubicBezTo>
                    <a:pt x="10019" y="7801"/>
                    <a:pt x="10043" y="7627"/>
                    <a:pt x="10062" y="7460"/>
                  </a:cubicBezTo>
                  <a:cubicBezTo>
                    <a:pt x="10862" y="6633"/>
                    <a:pt x="11483" y="5332"/>
                    <a:pt x="11930" y="4892"/>
                  </a:cubicBezTo>
                  <a:cubicBezTo>
                    <a:pt x="13683" y="3183"/>
                    <a:pt x="13307" y="3203"/>
                    <a:pt x="13817" y="2435"/>
                  </a:cubicBezTo>
                  <a:cubicBezTo>
                    <a:pt x="14399" y="1561"/>
                    <a:pt x="14609" y="1501"/>
                    <a:pt x="15171" y="967"/>
                  </a:cubicBezTo>
                  <a:cubicBezTo>
                    <a:pt x="15930" y="259"/>
                    <a:pt x="15527" y="85"/>
                    <a:pt x="15151" y="10"/>
                  </a:cubicBezTo>
                  <a:cubicBezTo>
                    <a:pt x="15133" y="6"/>
                    <a:pt x="15114" y="5"/>
                    <a:pt x="15095" y="5"/>
                  </a:cubicBezTo>
                  <a:cubicBezTo>
                    <a:pt x="14709" y="5"/>
                    <a:pt x="14094" y="659"/>
                    <a:pt x="14094" y="659"/>
                  </a:cubicBezTo>
                  <a:cubicBezTo>
                    <a:pt x="14094" y="659"/>
                    <a:pt x="14134" y="5"/>
                    <a:pt x="13974" y="5"/>
                  </a:cubicBezTo>
                  <a:cubicBezTo>
                    <a:pt x="13958" y="5"/>
                    <a:pt x="13941" y="11"/>
                    <a:pt x="13920" y="25"/>
                  </a:cubicBezTo>
                  <a:cubicBezTo>
                    <a:pt x="13798" y="120"/>
                    <a:pt x="13810" y="912"/>
                    <a:pt x="13683" y="1137"/>
                  </a:cubicBezTo>
                  <a:cubicBezTo>
                    <a:pt x="13556" y="1367"/>
                    <a:pt x="13030" y="1984"/>
                    <a:pt x="12433" y="2657"/>
                  </a:cubicBezTo>
                  <a:cubicBezTo>
                    <a:pt x="12164" y="2953"/>
                    <a:pt x="11131" y="4390"/>
                    <a:pt x="10735" y="4718"/>
                  </a:cubicBezTo>
                  <a:cubicBezTo>
                    <a:pt x="10339" y="5051"/>
                    <a:pt x="9255" y="6016"/>
                    <a:pt x="9255" y="6016"/>
                  </a:cubicBezTo>
                  <a:lnTo>
                    <a:pt x="8895" y="6095"/>
                  </a:lnTo>
                  <a:cubicBezTo>
                    <a:pt x="8737" y="6004"/>
                    <a:pt x="8559" y="5862"/>
                    <a:pt x="8571" y="5680"/>
                  </a:cubicBezTo>
                  <a:cubicBezTo>
                    <a:pt x="8579" y="5498"/>
                    <a:pt x="8579" y="5339"/>
                    <a:pt x="8575" y="5161"/>
                  </a:cubicBezTo>
                  <a:cubicBezTo>
                    <a:pt x="8713" y="5011"/>
                    <a:pt x="8824" y="4841"/>
                    <a:pt x="8907" y="4655"/>
                  </a:cubicBezTo>
                  <a:lnTo>
                    <a:pt x="8931" y="4655"/>
                  </a:lnTo>
                  <a:cubicBezTo>
                    <a:pt x="8948" y="4658"/>
                    <a:pt x="8966" y="4660"/>
                    <a:pt x="8984" y="4660"/>
                  </a:cubicBezTo>
                  <a:cubicBezTo>
                    <a:pt x="9069" y="4660"/>
                    <a:pt x="9152" y="4621"/>
                    <a:pt x="9208" y="4552"/>
                  </a:cubicBezTo>
                  <a:cubicBezTo>
                    <a:pt x="9235" y="4606"/>
                    <a:pt x="9297" y="4628"/>
                    <a:pt x="9367" y="4628"/>
                  </a:cubicBezTo>
                  <a:cubicBezTo>
                    <a:pt x="9447" y="4628"/>
                    <a:pt x="9538" y="4599"/>
                    <a:pt x="9603" y="4552"/>
                  </a:cubicBezTo>
                  <a:cubicBezTo>
                    <a:pt x="9726" y="4461"/>
                    <a:pt x="9730" y="4291"/>
                    <a:pt x="9679" y="4113"/>
                  </a:cubicBezTo>
                  <a:cubicBezTo>
                    <a:pt x="9782" y="4105"/>
                    <a:pt x="9861" y="4022"/>
                    <a:pt x="9865" y="3919"/>
                  </a:cubicBezTo>
                  <a:cubicBezTo>
                    <a:pt x="9877" y="3729"/>
                    <a:pt x="9714" y="3642"/>
                    <a:pt x="9556" y="3602"/>
                  </a:cubicBezTo>
                  <a:cubicBezTo>
                    <a:pt x="9687" y="3543"/>
                    <a:pt x="9762" y="3500"/>
                    <a:pt x="9762" y="3500"/>
                  </a:cubicBezTo>
                  <a:lnTo>
                    <a:pt x="9588" y="3207"/>
                  </a:lnTo>
                  <a:cubicBezTo>
                    <a:pt x="9588" y="3207"/>
                    <a:pt x="9445" y="3270"/>
                    <a:pt x="9220" y="3345"/>
                  </a:cubicBezTo>
                  <a:cubicBezTo>
                    <a:pt x="9141" y="2874"/>
                    <a:pt x="9089" y="2400"/>
                    <a:pt x="9061" y="1925"/>
                  </a:cubicBezTo>
                  <a:lnTo>
                    <a:pt x="9061" y="1822"/>
                  </a:lnTo>
                  <a:cubicBezTo>
                    <a:pt x="9061" y="1189"/>
                    <a:pt x="9311" y="314"/>
                    <a:pt x="8994" y="144"/>
                  </a:cubicBezTo>
                  <a:cubicBezTo>
                    <a:pt x="8892" y="91"/>
                    <a:pt x="8794" y="70"/>
                    <a:pt x="8697" y="70"/>
                  </a:cubicBezTo>
                  <a:cubicBezTo>
                    <a:pt x="8490" y="70"/>
                    <a:pt x="8285" y="164"/>
                    <a:pt x="8048" y="247"/>
                  </a:cubicBezTo>
                  <a:cubicBezTo>
                    <a:pt x="7993" y="267"/>
                    <a:pt x="7934" y="283"/>
                    <a:pt x="7874" y="294"/>
                  </a:cubicBezTo>
                  <a:cubicBezTo>
                    <a:pt x="7843" y="299"/>
                    <a:pt x="7812" y="301"/>
                    <a:pt x="7782" y="301"/>
                  </a:cubicBezTo>
                  <a:cubicBezTo>
                    <a:pt x="7583" y="301"/>
                    <a:pt x="7404" y="216"/>
                    <a:pt x="7063" y="144"/>
                  </a:cubicBezTo>
                  <a:cubicBezTo>
                    <a:pt x="7026" y="136"/>
                    <a:pt x="6990" y="132"/>
                    <a:pt x="6957" y="132"/>
                  </a:cubicBezTo>
                  <a:cubicBezTo>
                    <a:pt x="6561" y="132"/>
                    <a:pt x="6436" y="677"/>
                    <a:pt x="6600" y="1414"/>
                  </a:cubicBezTo>
                  <a:cubicBezTo>
                    <a:pt x="6636" y="1569"/>
                    <a:pt x="6660" y="1719"/>
                    <a:pt x="6675" y="1877"/>
                  </a:cubicBezTo>
                  <a:cubicBezTo>
                    <a:pt x="6723" y="2364"/>
                    <a:pt x="6707" y="2859"/>
                    <a:pt x="6636" y="3345"/>
                  </a:cubicBezTo>
                  <a:cubicBezTo>
                    <a:pt x="6367" y="3270"/>
                    <a:pt x="6193" y="3203"/>
                    <a:pt x="6193" y="3203"/>
                  </a:cubicBezTo>
                  <a:lnTo>
                    <a:pt x="6050" y="3559"/>
                  </a:lnTo>
                  <a:lnTo>
                    <a:pt x="6205" y="3622"/>
                  </a:lnTo>
                  <a:cubicBezTo>
                    <a:pt x="6074" y="3666"/>
                    <a:pt x="5963" y="3757"/>
                    <a:pt x="5971" y="3915"/>
                  </a:cubicBezTo>
                  <a:cubicBezTo>
                    <a:pt x="5975" y="4018"/>
                    <a:pt x="6058" y="4101"/>
                    <a:pt x="6161" y="4105"/>
                  </a:cubicBezTo>
                  <a:cubicBezTo>
                    <a:pt x="6102" y="4283"/>
                    <a:pt x="6070" y="4433"/>
                    <a:pt x="6232" y="4548"/>
                  </a:cubicBezTo>
                  <a:cubicBezTo>
                    <a:pt x="6315" y="4603"/>
                    <a:pt x="6398" y="4631"/>
                    <a:pt x="6469" y="4631"/>
                  </a:cubicBezTo>
                  <a:cubicBezTo>
                    <a:pt x="6539" y="4631"/>
                    <a:pt x="6596" y="4603"/>
                    <a:pt x="6628" y="4548"/>
                  </a:cubicBezTo>
                  <a:cubicBezTo>
                    <a:pt x="6684" y="4617"/>
                    <a:pt x="6767" y="4656"/>
                    <a:pt x="6852" y="4656"/>
                  </a:cubicBezTo>
                  <a:cubicBezTo>
                    <a:pt x="6870" y="4656"/>
                    <a:pt x="6887" y="4654"/>
                    <a:pt x="6905" y="4651"/>
                  </a:cubicBezTo>
                  <a:cubicBezTo>
                    <a:pt x="6945" y="4643"/>
                    <a:pt x="6976" y="4635"/>
                    <a:pt x="7012" y="4619"/>
                  </a:cubicBezTo>
                  <a:cubicBezTo>
                    <a:pt x="7095" y="4821"/>
                    <a:pt x="7218" y="5007"/>
                    <a:pt x="7372" y="5165"/>
                  </a:cubicBezTo>
                  <a:cubicBezTo>
                    <a:pt x="7368" y="5343"/>
                    <a:pt x="7368" y="5537"/>
                    <a:pt x="7376" y="5676"/>
                  </a:cubicBezTo>
                  <a:cubicBezTo>
                    <a:pt x="7388" y="5814"/>
                    <a:pt x="7210" y="6000"/>
                    <a:pt x="7051" y="6091"/>
                  </a:cubicBezTo>
                  <a:cubicBezTo>
                    <a:pt x="7039" y="6091"/>
                    <a:pt x="6723" y="6040"/>
                    <a:pt x="6478" y="5980"/>
                  </a:cubicBezTo>
                  <a:cubicBezTo>
                    <a:pt x="6478" y="5977"/>
                    <a:pt x="6482" y="5973"/>
                    <a:pt x="6486" y="5961"/>
                  </a:cubicBezTo>
                  <a:cubicBezTo>
                    <a:pt x="6244" y="5549"/>
                    <a:pt x="5666" y="5047"/>
                    <a:pt x="5271" y="4714"/>
                  </a:cubicBezTo>
                  <a:cubicBezTo>
                    <a:pt x="4875" y="4382"/>
                    <a:pt x="3985" y="3262"/>
                    <a:pt x="3720" y="2965"/>
                  </a:cubicBezTo>
                  <a:cubicBezTo>
                    <a:pt x="3122" y="2285"/>
                    <a:pt x="2568" y="1588"/>
                    <a:pt x="2446" y="1363"/>
                  </a:cubicBezTo>
                  <a:cubicBezTo>
                    <a:pt x="2323" y="1133"/>
                    <a:pt x="2208" y="116"/>
                    <a:pt x="2086" y="21"/>
                  </a:cubicBezTo>
                  <a:cubicBezTo>
                    <a:pt x="2065" y="7"/>
                    <a:pt x="2047" y="1"/>
                    <a:pt x="2031" y="1"/>
                  </a:cubicBezTo>
                  <a:cubicBezTo>
                    <a:pt x="1869" y="1"/>
                    <a:pt x="1911" y="655"/>
                    <a:pt x="1911" y="655"/>
                  </a:cubicBezTo>
                  <a:cubicBezTo>
                    <a:pt x="1911" y="655"/>
                    <a:pt x="1300" y="0"/>
                    <a:pt x="9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0"/>
            <p:cNvSpPr/>
            <p:nvPr/>
          </p:nvSpPr>
          <p:spPr>
            <a:xfrm>
              <a:off x="6355974" y="2532593"/>
              <a:ext cx="782695" cy="1130951"/>
            </a:xfrm>
            <a:custGeom>
              <a:avLst/>
              <a:gdLst/>
              <a:ahLst/>
              <a:cxnLst/>
              <a:rect l="l" t="t" r="r" b="b"/>
              <a:pathLst>
                <a:path w="12406" h="17926" extrusionOk="0">
                  <a:moveTo>
                    <a:pt x="11624" y="0"/>
                  </a:moveTo>
                  <a:cubicBezTo>
                    <a:pt x="11398" y="0"/>
                    <a:pt x="11204" y="178"/>
                    <a:pt x="11032" y="532"/>
                  </a:cubicBezTo>
                  <a:cubicBezTo>
                    <a:pt x="10913" y="773"/>
                    <a:pt x="11080" y="1117"/>
                    <a:pt x="11091" y="1157"/>
                  </a:cubicBezTo>
                  <a:cubicBezTo>
                    <a:pt x="11186" y="1489"/>
                    <a:pt x="11277" y="1576"/>
                    <a:pt x="11293" y="1719"/>
                  </a:cubicBezTo>
                  <a:lnTo>
                    <a:pt x="10874" y="2142"/>
                  </a:lnTo>
                  <a:lnTo>
                    <a:pt x="10894" y="2166"/>
                  </a:lnTo>
                  <a:cubicBezTo>
                    <a:pt x="10676" y="2293"/>
                    <a:pt x="10486" y="2463"/>
                    <a:pt x="10332" y="2661"/>
                  </a:cubicBezTo>
                  <a:cubicBezTo>
                    <a:pt x="9972" y="3120"/>
                    <a:pt x="10086" y="3274"/>
                    <a:pt x="9532" y="3923"/>
                  </a:cubicBezTo>
                  <a:cubicBezTo>
                    <a:pt x="9228" y="4279"/>
                    <a:pt x="9228" y="4671"/>
                    <a:pt x="8836" y="5149"/>
                  </a:cubicBezTo>
                  <a:cubicBezTo>
                    <a:pt x="8539" y="5509"/>
                    <a:pt x="8246" y="6099"/>
                    <a:pt x="8120" y="6372"/>
                  </a:cubicBezTo>
                  <a:cubicBezTo>
                    <a:pt x="7942" y="6550"/>
                    <a:pt x="7748" y="6716"/>
                    <a:pt x="7546" y="6867"/>
                  </a:cubicBezTo>
                  <a:lnTo>
                    <a:pt x="7518" y="6847"/>
                  </a:lnTo>
                  <a:cubicBezTo>
                    <a:pt x="7340" y="6690"/>
                    <a:pt x="7164" y="6656"/>
                    <a:pt x="7044" y="6656"/>
                  </a:cubicBezTo>
                  <a:cubicBezTo>
                    <a:pt x="6952" y="6656"/>
                    <a:pt x="6893" y="6677"/>
                    <a:pt x="6893" y="6677"/>
                  </a:cubicBezTo>
                  <a:cubicBezTo>
                    <a:pt x="7143" y="6495"/>
                    <a:pt x="7336" y="6182"/>
                    <a:pt x="7416" y="5810"/>
                  </a:cubicBezTo>
                  <a:cubicBezTo>
                    <a:pt x="7566" y="5798"/>
                    <a:pt x="7748" y="5553"/>
                    <a:pt x="7689" y="5375"/>
                  </a:cubicBezTo>
                  <a:cubicBezTo>
                    <a:pt x="7645" y="5244"/>
                    <a:pt x="7595" y="5226"/>
                    <a:pt x="7552" y="5226"/>
                  </a:cubicBezTo>
                  <a:cubicBezTo>
                    <a:pt x="7540" y="5226"/>
                    <a:pt x="7529" y="5228"/>
                    <a:pt x="7518" y="5228"/>
                  </a:cubicBezTo>
                  <a:lnTo>
                    <a:pt x="7518" y="5228"/>
                  </a:lnTo>
                  <a:cubicBezTo>
                    <a:pt x="7519" y="5211"/>
                    <a:pt x="7529" y="4281"/>
                    <a:pt x="7408" y="4085"/>
                  </a:cubicBezTo>
                  <a:cubicBezTo>
                    <a:pt x="7224" y="3778"/>
                    <a:pt x="6800" y="3621"/>
                    <a:pt x="6383" y="3621"/>
                  </a:cubicBezTo>
                  <a:cubicBezTo>
                    <a:pt x="5993" y="3621"/>
                    <a:pt x="5609" y="3758"/>
                    <a:pt x="5433" y="4041"/>
                  </a:cubicBezTo>
                  <a:cubicBezTo>
                    <a:pt x="5243" y="4342"/>
                    <a:pt x="5267" y="5229"/>
                    <a:pt x="5267" y="5229"/>
                  </a:cubicBezTo>
                  <a:cubicBezTo>
                    <a:pt x="5223" y="5232"/>
                    <a:pt x="5176" y="5256"/>
                    <a:pt x="5128" y="5343"/>
                  </a:cubicBezTo>
                  <a:cubicBezTo>
                    <a:pt x="5041" y="5521"/>
                    <a:pt x="5200" y="5798"/>
                    <a:pt x="5354" y="5818"/>
                  </a:cubicBezTo>
                  <a:cubicBezTo>
                    <a:pt x="5409" y="6103"/>
                    <a:pt x="5548" y="6364"/>
                    <a:pt x="5750" y="6574"/>
                  </a:cubicBezTo>
                  <a:cubicBezTo>
                    <a:pt x="5508" y="6586"/>
                    <a:pt x="5283" y="6681"/>
                    <a:pt x="5105" y="6847"/>
                  </a:cubicBezTo>
                  <a:lnTo>
                    <a:pt x="4998" y="6938"/>
                  </a:lnTo>
                  <a:cubicBezTo>
                    <a:pt x="4907" y="6918"/>
                    <a:pt x="4816" y="6910"/>
                    <a:pt x="4725" y="6906"/>
                  </a:cubicBezTo>
                  <a:cubicBezTo>
                    <a:pt x="4317" y="6617"/>
                    <a:pt x="4313" y="6332"/>
                    <a:pt x="4147" y="6079"/>
                  </a:cubicBezTo>
                  <a:cubicBezTo>
                    <a:pt x="3997" y="5786"/>
                    <a:pt x="3783" y="5411"/>
                    <a:pt x="3577" y="5149"/>
                  </a:cubicBezTo>
                  <a:cubicBezTo>
                    <a:pt x="3182" y="4671"/>
                    <a:pt x="3182" y="4279"/>
                    <a:pt x="2877" y="3923"/>
                  </a:cubicBezTo>
                  <a:cubicBezTo>
                    <a:pt x="2323" y="3274"/>
                    <a:pt x="2438" y="3120"/>
                    <a:pt x="2074" y="2661"/>
                  </a:cubicBezTo>
                  <a:cubicBezTo>
                    <a:pt x="1920" y="2463"/>
                    <a:pt x="1730" y="2293"/>
                    <a:pt x="1516" y="2166"/>
                  </a:cubicBezTo>
                  <a:lnTo>
                    <a:pt x="1536" y="2142"/>
                  </a:lnTo>
                  <a:lnTo>
                    <a:pt x="1116" y="1723"/>
                  </a:lnTo>
                  <a:cubicBezTo>
                    <a:pt x="1136" y="1576"/>
                    <a:pt x="1227" y="1489"/>
                    <a:pt x="1318" y="1157"/>
                  </a:cubicBezTo>
                  <a:cubicBezTo>
                    <a:pt x="1326" y="1117"/>
                    <a:pt x="1496" y="773"/>
                    <a:pt x="1381" y="536"/>
                  </a:cubicBezTo>
                  <a:cubicBezTo>
                    <a:pt x="1207" y="179"/>
                    <a:pt x="1012" y="0"/>
                    <a:pt x="784" y="0"/>
                  </a:cubicBezTo>
                  <a:cubicBezTo>
                    <a:pt x="620" y="0"/>
                    <a:pt x="440" y="93"/>
                    <a:pt x="238" y="279"/>
                  </a:cubicBezTo>
                  <a:cubicBezTo>
                    <a:pt x="0" y="488"/>
                    <a:pt x="0" y="1208"/>
                    <a:pt x="147" y="1553"/>
                  </a:cubicBezTo>
                  <a:cubicBezTo>
                    <a:pt x="179" y="1632"/>
                    <a:pt x="246" y="1802"/>
                    <a:pt x="329" y="2020"/>
                  </a:cubicBezTo>
                  <a:lnTo>
                    <a:pt x="424" y="2653"/>
                  </a:lnTo>
                  <a:lnTo>
                    <a:pt x="428" y="2653"/>
                  </a:lnTo>
                  <a:cubicBezTo>
                    <a:pt x="436" y="2882"/>
                    <a:pt x="475" y="3116"/>
                    <a:pt x="547" y="3337"/>
                  </a:cubicBezTo>
                  <a:cubicBezTo>
                    <a:pt x="713" y="3950"/>
                    <a:pt x="847" y="4512"/>
                    <a:pt x="1188" y="5217"/>
                  </a:cubicBezTo>
                  <a:cubicBezTo>
                    <a:pt x="1453" y="5763"/>
                    <a:pt x="1512" y="6146"/>
                    <a:pt x="1836" y="6641"/>
                  </a:cubicBezTo>
                  <a:cubicBezTo>
                    <a:pt x="2007" y="6894"/>
                    <a:pt x="2367" y="7361"/>
                    <a:pt x="2671" y="7745"/>
                  </a:cubicBezTo>
                  <a:cubicBezTo>
                    <a:pt x="3087" y="8354"/>
                    <a:pt x="3463" y="9490"/>
                    <a:pt x="3463" y="10491"/>
                  </a:cubicBezTo>
                  <a:cubicBezTo>
                    <a:pt x="3463" y="11405"/>
                    <a:pt x="3261" y="13755"/>
                    <a:pt x="3261" y="13755"/>
                  </a:cubicBezTo>
                  <a:lnTo>
                    <a:pt x="3261" y="14032"/>
                  </a:lnTo>
                  <a:lnTo>
                    <a:pt x="3482" y="14171"/>
                  </a:lnTo>
                  <a:cubicBezTo>
                    <a:pt x="3391" y="14428"/>
                    <a:pt x="3281" y="14721"/>
                    <a:pt x="3162" y="15030"/>
                  </a:cubicBezTo>
                  <a:lnTo>
                    <a:pt x="3079" y="15259"/>
                  </a:lnTo>
                  <a:cubicBezTo>
                    <a:pt x="2861" y="15829"/>
                    <a:pt x="2624" y="16422"/>
                    <a:pt x="2410" y="16917"/>
                  </a:cubicBezTo>
                  <a:cubicBezTo>
                    <a:pt x="2248" y="17301"/>
                    <a:pt x="2117" y="17621"/>
                    <a:pt x="2014" y="17926"/>
                  </a:cubicBezTo>
                  <a:lnTo>
                    <a:pt x="4721" y="17926"/>
                  </a:lnTo>
                  <a:lnTo>
                    <a:pt x="4982" y="17582"/>
                  </a:lnTo>
                  <a:cubicBezTo>
                    <a:pt x="5552" y="16826"/>
                    <a:pt x="6130" y="16094"/>
                    <a:pt x="6280" y="15959"/>
                  </a:cubicBezTo>
                  <a:cubicBezTo>
                    <a:pt x="6426" y="16094"/>
                    <a:pt x="7004" y="16826"/>
                    <a:pt x="7574" y="17582"/>
                  </a:cubicBezTo>
                  <a:lnTo>
                    <a:pt x="7835" y="17926"/>
                  </a:lnTo>
                  <a:lnTo>
                    <a:pt x="10541" y="17926"/>
                  </a:lnTo>
                  <a:cubicBezTo>
                    <a:pt x="10439" y="17621"/>
                    <a:pt x="10308" y="17301"/>
                    <a:pt x="10146" y="16917"/>
                  </a:cubicBezTo>
                  <a:cubicBezTo>
                    <a:pt x="9932" y="16426"/>
                    <a:pt x="9703" y="15829"/>
                    <a:pt x="9485" y="15263"/>
                  </a:cubicBezTo>
                  <a:lnTo>
                    <a:pt x="9390" y="15022"/>
                  </a:lnTo>
                  <a:cubicBezTo>
                    <a:pt x="9287" y="14741"/>
                    <a:pt x="9180" y="14472"/>
                    <a:pt x="9097" y="14234"/>
                  </a:cubicBezTo>
                  <a:lnTo>
                    <a:pt x="9255" y="14159"/>
                  </a:lnTo>
                  <a:lnTo>
                    <a:pt x="9255" y="13922"/>
                  </a:lnTo>
                  <a:cubicBezTo>
                    <a:pt x="9255" y="13922"/>
                    <a:pt x="9196" y="11140"/>
                    <a:pt x="9255" y="10210"/>
                  </a:cubicBezTo>
                  <a:cubicBezTo>
                    <a:pt x="9283" y="9704"/>
                    <a:pt x="9350" y="8794"/>
                    <a:pt x="9596" y="8204"/>
                  </a:cubicBezTo>
                  <a:cubicBezTo>
                    <a:pt x="9667" y="8081"/>
                    <a:pt x="10264" y="7104"/>
                    <a:pt x="10569" y="6641"/>
                  </a:cubicBezTo>
                  <a:cubicBezTo>
                    <a:pt x="10878" y="6182"/>
                    <a:pt x="10957" y="5763"/>
                    <a:pt x="11222" y="5217"/>
                  </a:cubicBezTo>
                  <a:cubicBezTo>
                    <a:pt x="11558" y="4512"/>
                    <a:pt x="11693" y="3950"/>
                    <a:pt x="11867" y="3337"/>
                  </a:cubicBezTo>
                  <a:cubicBezTo>
                    <a:pt x="11930" y="3116"/>
                    <a:pt x="11970" y="2882"/>
                    <a:pt x="11986" y="2653"/>
                  </a:cubicBezTo>
                  <a:lnTo>
                    <a:pt x="12081" y="2020"/>
                  </a:lnTo>
                  <a:cubicBezTo>
                    <a:pt x="12164" y="1802"/>
                    <a:pt x="12227" y="1632"/>
                    <a:pt x="12263" y="1553"/>
                  </a:cubicBezTo>
                  <a:cubicBezTo>
                    <a:pt x="12405" y="1208"/>
                    <a:pt x="12405" y="488"/>
                    <a:pt x="12168" y="279"/>
                  </a:cubicBezTo>
                  <a:cubicBezTo>
                    <a:pt x="11967" y="93"/>
                    <a:pt x="11787" y="0"/>
                    <a:pt x="11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0"/>
            <p:cNvSpPr/>
            <p:nvPr/>
          </p:nvSpPr>
          <p:spPr>
            <a:xfrm>
              <a:off x="7057224" y="2663694"/>
              <a:ext cx="803893" cy="1055054"/>
            </a:xfrm>
            <a:custGeom>
              <a:avLst/>
              <a:gdLst/>
              <a:ahLst/>
              <a:cxnLst/>
              <a:rect l="l" t="t" r="r" b="b"/>
              <a:pathLst>
                <a:path w="12742" h="16723" extrusionOk="0">
                  <a:moveTo>
                    <a:pt x="11297" y="1627"/>
                  </a:moveTo>
                  <a:cubicBezTo>
                    <a:pt x="11364" y="1813"/>
                    <a:pt x="11423" y="1892"/>
                    <a:pt x="11439" y="2003"/>
                  </a:cubicBezTo>
                  <a:cubicBezTo>
                    <a:pt x="11455" y="2110"/>
                    <a:pt x="11427" y="2343"/>
                    <a:pt x="10921" y="2909"/>
                  </a:cubicBezTo>
                  <a:cubicBezTo>
                    <a:pt x="10292" y="3613"/>
                    <a:pt x="10047" y="4852"/>
                    <a:pt x="9936" y="5165"/>
                  </a:cubicBezTo>
                  <a:cubicBezTo>
                    <a:pt x="9461" y="5453"/>
                    <a:pt x="8982" y="6047"/>
                    <a:pt x="8784" y="6312"/>
                  </a:cubicBezTo>
                  <a:cubicBezTo>
                    <a:pt x="8701" y="6419"/>
                    <a:pt x="8622" y="6534"/>
                    <a:pt x="8551" y="6640"/>
                  </a:cubicBezTo>
                  <a:cubicBezTo>
                    <a:pt x="8495" y="6573"/>
                    <a:pt x="8444" y="6502"/>
                    <a:pt x="8393" y="6431"/>
                  </a:cubicBezTo>
                  <a:cubicBezTo>
                    <a:pt x="8151" y="6648"/>
                    <a:pt x="8084" y="6894"/>
                    <a:pt x="7688" y="7175"/>
                  </a:cubicBezTo>
                  <a:cubicBezTo>
                    <a:pt x="7534" y="7183"/>
                    <a:pt x="7384" y="7210"/>
                    <a:pt x="7237" y="7250"/>
                  </a:cubicBezTo>
                  <a:lnTo>
                    <a:pt x="7004" y="7270"/>
                  </a:lnTo>
                  <a:cubicBezTo>
                    <a:pt x="7000" y="7135"/>
                    <a:pt x="6996" y="7004"/>
                    <a:pt x="6988" y="6906"/>
                  </a:cubicBezTo>
                  <a:cubicBezTo>
                    <a:pt x="7257" y="6731"/>
                    <a:pt x="7459" y="6415"/>
                    <a:pt x="7538" y="6035"/>
                  </a:cubicBezTo>
                  <a:cubicBezTo>
                    <a:pt x="7688" y="6019"/>
                    <a:pt x="7866" y="5782"/>
                    <a:pt x="7807" y="5604"/>
                  </a:cubicBezTo>
                  <a:cubicBezTo>
                    <a:pt x="7766" y="5481"/>
                    <a:pt x="7721" y="5460"/>
                    <a:pt x="7682" y="5460"/>
                  </a:cubicBezTo>
                  <a:cubicBezTo>
                    <a:pt x="7664" y="5460"/>
                    <a:pt x="7648" y="5464"/>
                    <a:pt x="7633" y="5465"/>
                  </a:cubicBezTo>
                  <a:lnTo>
                    <a:pt x="7633" y="5453"/>
                  </a:lnTo>
                  <a:lnTo>
                    <a:pt x="8013" y="4017"/>
                  </a:lnTo>
                  <a:cubicBezTo>
                    <a:pt x="8013" y="4017"/>
                    <a:pt x="8179" y="4070"/>
                    <a:pt x="8327" y="4070"/>
                  </a:cubicBezTo>
                  <a:cubicBezTo>
                    <a:pt x="8513" y="4070"/>
                    <a:pt x="8669" y="3987"/>
                    <a:pt x="8436" y="3613"/>
                  </a:cubicBezTo>
                  <a:cubicBezTo>
                    <a:pt x="8614" y="3562"/>
                    <a:pt x="8859" y="3265"/>
                    <a:pt x="8349" y="3059"/>
                  </a:cubicBezTo>
                  <a:cubicBezTo>
                    <a:pt x="8398" y="2679"/>
                    <a:pt x="8259" y="2568"/>
                    <a:pt x="8099" y="2568"/>
                  </a:cubicBezTo>
                  <a:cubicBezTo>
                    <a:pt x="7999" y="2568"/>
                    <a:pt x="7891" y="2611"/>
                    <a:pt x="7815" y="2660"/>
                  </a:cubicBezTo>
                  <a:cubicBezTo>
                    <a:pt x="7815" y="2363"/>
                    <a:pt x="7684" y="2291"/>
                    <a:pt x="7557" y="2291"/>
                  </a:cubicBezTo>
                  <a:cubicBezTo>
                    <a:pt x="7437" y="2291"/>
                    <a:pt x="7320" y="2355"/>
                    <a:pt x="7320" y="2355"/>
                  </a:cubicBezTo>
                  <a:cubicBezTo>
                    <a:pt x="7320" y="2355"/>
                    <a:pt x="7265" y="2114"/>
                    <a:pt x="7031" y="2114"/>
                  </a:cubicBezTo>
                  <a:cubicBezTo>
                    <a:pt x="6966" y="2114"/>
                    <a:pt x="6886" y="2133"/>
                    <a:pt x="6790" y="2181"/>
                  </a:cubicBezTo>
                  <a:cubicBezTo>
                    <a:pt x="6698" y="2010"/>
                    <a:pt x="6603" y="1954"/>
                    <a:pt x="6519" y="1954"/>
                  </a:cubicBezTo>
                  <a:cubicBezTo>
                    <a:pt x="6361" y="1954"/>
                    <a:pt x="6240" y="2149"/>
                    <a:pt x="6240" y="2149"/>
                  </a:cubicBezTo>
                  <a:cubicBezTo>
                    <a:pt x="6240" y="2149"/>
                    <a:pt x="6098" y="1971"/>
                    <a:pt x="5945" y="1971"/>
                  </a:cubicBezTo>
                  <a:cubicBezTo>
                    <a:pt x="5859" y="1971"/>
                    <a:pt x="5770" y="2028"/>
                    <a:pt x="5702" y="2205"/>
                  </a:cubicBezTo>
                  <a:cubicBezTo>
                    <a:pt x="5581" y="2131"/>
                    <a:pt x="5485" y="2101"/>
                    <a:pt x="5411" y="2101"/>
                  </a:cubicBezTo>
                  <a:cubicBezTo>
                    <a:pt x="5091" y="2101"/>
                    <a:pt x="5148" y="2652"/>
                    <a:pt x="5148" y="2652"/>
                  </a:cubicBezTo>
                  <a:cubicBezTo>
                    <a:pt x="5148" y="2652"/>
                    <a:pt x="5039" y="2532"/>
                    <a:pt x="4896" y="2532"/>
                  </a:cubicBezTo>
                  <a:cubicBezTo>
                    <a:pt x="4848" y="2532"/>
                    <a:pt x="4797" y="2545"/>
                    <a:pt x="4744" y="2581"/>
                  </a:cubicBezTo>
                  <a:cubicBezTo>
                    <a:pt x="4329" y="2870"/>
                    <a:pt x="4669" y="3186"/>
                    <a:pt x="4669" y="3186"/>
                  </a:cubicBezTo>
                  <a:cubicBezTo>
                    <a:pt x="4669" y="3186"/>
                    <a:pt x="4277" y="3273"/>
                    <a:pt x="4432" y="3625"/>
                  </a:cubicBezTo>
                  <a:cubicBezTo>
                    <a:pt x="4529" y="3844"/>
                    <a:pt x="4735" y="3885"/>
                    <a:pt x="4875" y="3885"/>
                  </a:cubicBezTo>
                  <a:cubicBezTo>
                    <a:pt x="4958" y="3885"/>
                    <a:pt x="5017" y="3871"/>
                    <a:pt x="5017" y="3871"/>
                  </a:cubicBezTo>
                  <a:lnTo>
                    <a:pt x="5421" y="5453"/>
                  </a:lnTo>
                  <a:cubicBezTo>
                    <a:pt x="5377" y="5461"/>
                    <a:pt x="5326" y="5485"/>
                    <a:pt x="5283" y="5568"/>
                  </a:cubicBezTo>
                  <a:cubicBezTo>
                    <a:pt x="5199" y="5742"/>
                    <a:pt x="5350" y="6015"/>
                    <a:pt x="5504" y="6035"/>
                  </a:cubicBezTo>
                  <a:cubicBezTo>
                    <a:pt x="5556" y="6320"/>
                    <a:pt x="5698" y="6581"/>
                    <a:pt x="5904" y="6783"/>
                  </a:cubicBezTo>
                  <a:cubicBezTo>
                    <a:pt x="5904" y="6830"/>
                    <a:pt x="5904" y="7092"/>
                    <a:pt x="5896" y="7266"/>
                  </a:cubicBezTo>
                  <a:cubicBezTo>
                    <a:pt x="5865" y="7275"/>
                    <a:pt x="5827" y="7278"/>
                    <a:pt x="5788" y="7278"/>
                  </a:cubicBezTo>
                  <a:cubicBezTo>
                    <a:pt x="5711" y="7278"/>
                    <a:pt x="5635" y="7266"/>
                    <a:pt x="5627" y="7266"/>
                  </a:cubicBezTo>
                  <a:cubicBezTo>
                    <a:pt x="5417" y="7218"/>
                    <a:pt x="5199" y="7190"/>
                    <a:pt x="4982" y="7179"/>
                  </a:cubicBezTo>
                  <a:cubicBezTo>
                    <a:pt x="4586" y="6898"/>
                    <a:pt x="4511" y="6652"/>
                    <a:pt x="4277" y="6439"/>
                  </a:cubicBezTo>
                  <a:lnTo>
                    <a:pt x="4179" y="6573"/>
                  </a:lnTo>
                  <a:cubicBezTo>
                    <a:pt x="4119" y="6482"/>
                    <a:pt x="4060" y="6395"/>
                    <a:pt x="3993" y="6304"/>
                  </a:cubicBezTo>
                  <a:cubicBezTo>
                    <a:pt x="3795" y="6043"/>
                    <a:pt x="3316" y="5449"/>
                    <a:pt x="2837" y="5157"/>
                  </a:cubicBezTo>
                  <a:cubicBezTo>
                    <a:pt x="2730" y="4848"/>
                    <a:pt x="2481" y="3609"/>
                    <a:pt x="1856" y="2901"/>
                  </a:cubicBezTo>
                  <a:cubicBezTo>
                    <a:pt x="1345" y="2339"/>
                    <a:pt x="1314" y="2145"/>
                    <a:pt x="1330" y="2003"/>
                  </a:cubicBezTo>
                  <a:cubicBezTo>
                    <a:pt x="1345" y="1861"/>
                    <a:pt x="1405" y="1813"/>
                    <a:pt x="1472" y="1627"/>
                  </a:cubicBezTo>
                  <a:close/>
                  <a:moveTo>
                    <a:pt x="12348" y="0"/>
                  </a:moveTo>
                  <a:cubicBezTo>
                    <a:pt x="12344" y="0"/>
                    <a:pt x="12341" y="1"/>
                    <a:pt x="12341" y="1"/>
                  </a:cubicBezTo>
                  <a:lnTo>
                    <a:pt x="400" y="1"/>
                  </a:lnTo>
                  <a:cubicBezTo>
                    <a:pt x="400" y="1"/>
                    <a:pt x="52" y="1"/>
                    <a:pt x="52" y="1631"/>
                  </a:cubicBezTo>
                  <a:cubicBezTo>
                    <a:pt x="52" y="2783"/>
                    <a:pt x="0" y="5999"/>
                    <a:pt x="0" y="5999"/>
                  </a:cubicBezTo>
                  <a:lnTo>
                    <a:pt x="1207" y="5999"/>
                  </a:lnTo>
                  <a:lnTo>
                    <a:pt x="1207" y="3985"/>
                  </a:lnTo>
                  <a:lnTo>
                    <a:pt x="1397" y="4472"/>
                  </a:lnTo>
                  <a:cubicBezTo>
                    <a:pt x="1587" y="4955"/>
                    <a:pt x="2711" y="7076"/>
                    <a:pt x="3102" y="7717"/>
                  </a:cubicBezTo>
                  <a:cubicBezTo>
                    <a:pt x="3023" y="7784"/>
                    <a:pt x="2936" y="7847"/>
                    <a:pt x="2845" y="7903"/>
                  </a:cubicBezTo>
                  <a:cubicBezTo>
                    <a:pt x="3261" y="8488"/>
                    <a:pt x="4317" y="9604"/>
                    <a:pt x="4353" y="10158"/>
                  </a:cubicBezTo>
                  <a:cubicBezTo>
                    <a:pt x="4353" y="10209"/>
                    <a:pt x="4353" y="10261"/>
                    <a:pt x="4349" y="10316"/>
                  </a:cubicBezTo>
                  <a:lnTo>
                    <a:pt x="4135" y="12576"/>
                  </a:lnTo>
                  <a:lnTo>
                    <a:pt x="3356" y="14107"/>
                  </a:lnTo>
                  <a:cubicBezTo>
                    <a:pt x="3356" y="14107"/>
                    <a:pt x="3482" y="14174"/>
                    <a:pt x="3704" y="14269"/>
                  </a:cubicBezTo>
                  <a:cubicBezTo>
                    <a:pt x="3245" y="14890"/>
                    <a:pt x="2750" y="15599"/>
                    <a:pt x="2259" y="16327"/>
                  </a:cubicBezTo>
                  <a:lnTo>
                    <a:pt x="2339" y="16469"/>
                  </a:lnTo>
                  <a:cubicBezTo>
                    <a:pt x="2287" y="16552"/>
                    <a:pt x="2232" y="16639"/>
                    <a:pt x="2180" y="16722"/>
                  </a:cubicBezTo>
                  <a:lnTo>
                    <a:pt x="10616" y="16722"/>
                  </a:lnTo>
                  <a:cubicBezTo>
                    <a:pt x="10565" y="16639"/>
                    <a:pt x="10509" y="16552"/>
                    <a:pt x="10458" y="16469"/>
                  </a:cubicBezTo>
                  <a:lnTo>
                    <a:pt x="10537" y="16327"/>
                  </a:lnTo>
                  <a:cubicBezTo>
                    <a:pt x="10082" y="15650"/>
                    <a:pt x="9619" y="14989"/>
                    <a:pt x="9184" y="14396"/>
                  </a:cubicBezTo>
                  <a:cubicBezTo>
                    <a:pt x="9449" y="14313"/>
                    <a:pt x="9611" y="14249"/>
                    <a:pt x="9611" y="14249"/>
                  </a:cubicBezTo>
                  <a:lnTo>
                    <a:pt x="8709" y="12611"/>
                  </a:lnTo>
                  <a:lnTo>
                    <a:pt x="8325" y="10249"/>
                  </a:lnTo>
                  <a:cubicBezTo>
                    <a:pt x="8333" y="10134"/>
                    <a:pt x="8353" y="10020"/>
                    <a:pt x="8385" y="9913"/>
                  </a:cubicBezTo>
                  <a:cubicBezTo>
                    <a:pt x="8586" y="9307"/>
                    <a:pt x="9469" y="8401"/>
                    <a:pt x="9833" y="7887"/>
                  </a:cubicBezTo>
                  <a:cubicBezTo>
                    <a:pt x="9766" y="7855"/>
                    <a:pt x="9706" y="7812"/>
                    <a:pt x="9651" y="7764"/>
                  </a:cubicBezTo>
                  <a:cubicBezTo>
                    <a:pt x="10007" y="7194"/>
                    <a:pt x="11190" y="4971"/>
                    <a:pt x="11388" y="4472"/>
                  </a:cubicBezTo>
                  <a:lnTo>
                    <a:pt x="11534" y="4084"/>
                  </a:lnTo>
                  <a:lnTo>
                    <a:pt x="11534" y="5999"/>
                  </a:lnTo>
                  <a:lnTo>
                    <a:pt x="12741" y="5999"/>
                  </a:lnTo>
                  <a:cubicBezTo>
                    <a:pt x="12741" y="5999"/>
                    <a:pt x="12686" y="2783"/>
                    <a:pt x="12686" y="1631"/>
                  </a:cubicBezTo>
                  <a:cubicBezTo>
                    <a:pt x="12686" y="67"/>
                    <a:pt x="12397" y="0"/>
                    <a:pt x="123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0"/>
            <p:cNvSpPr/>
            <p:nvPr/>
          </p:nvSpPr>
          <p:spPr>
            <a:xfrm>
              <a:off x="392674" y="2527104"/>
              <a:ext cx="803388" cy="1055370"/>
            </a:xfrm>
            <a:custGeom>
              <a:avLst/>
              <a:gdLst/>
              <a:ahLst/>
              <a:cxnLst/>
              <a:rect l="l" t="t" r="r" b="b"/>
              <a:pathLst>
                <a:path w="12734" h="16728" extrusionOk="0">
                  <a:moveTo>
                    <a:pt x="11301" y="1628"/>
                  </a:moveTo>
                  <a:cubicBezTo>
                    <a:pt x="11364" y="1818"/>
                    <a:pt x="11423" y="1897"/>
                    <a:pt x="11439" y="2004"/>
                  </a:cubicBezTo>
                  <a:cubicBezTo>
                    <a:pt x="11455" y="2114"/>
                    <a:pt x="11423" y="2348"/>
                    <a:pt x="10921" y="2910"/>
                  </a:cubicBezTo>
                  <a:cubicBezTo>
                    <a:pt x="10288" y="3618"/>
                    <a:pt x="10042" y="4857"/>
                    <a:pt x="9936" y="5165"/>
                  </a:cubicBezTo>
                  <a:cubicBezTo>
                    <a:pt x="9457" y="5458"/>
                    <a:pt x="8982" y="6051"/>
                    <a:pt x="8776" y="6313"/>
                  </a:cubicBezTo>
                  <a:cubicBezTo>
                    <a:pt x="8693" y="6423"/>
                    <a:pt x="8618" y="6538"/>
                    <a:pt x="8547" y="6645"/>
                  </a:cubicBezTo>
                  <a:cubicBezTo>
                    <a:pt x="8487" y="6570"/>
                    <a:pt x="8436" y="6503"/>
                    <a:pt x="8389" y="6431"/>
                  </a:cubicBezTo>
                  <a:cubicBezTo>
                    <a:pt x="8151" y="6649"/>
                    <a:pt x="8076" y="6898"/>
                    <a:pt x="7684" y="7179"/>
                  </a:cubicBezTo>
                  <a:cubicBezTo>
                    <a:pt x="7530" y="7187"/>
                    <a:pt x="7380" y="7211"/>
                    <a:pt x="7229" y="7254"/>
                  </a:cubicBezTo>
                  <a:lnTo>
                    <a:pt x="7004" y="7274"/>
                  </a:lnTo>
                  <a:cubicBezTo>
                    <a:pt x="6996" y="7140"/>
                    <a:pt x="6992" y="7005"/>
                    <a:pt x="6988" y="6906"/>
                  </a:cubicBezTo>
                  <a:cubicBezTo>
                    <a:pt x="7253" y="6736"/>
                    <a:pt x="7451" y="6419"/>
                    <a:pt x="7530" y="6036"/>
                  </a:cubicBezTo>
                  <a:cubicBezTo>
                    <a:pt x="7680" y="6024"/>
                    <a:pt x="7862" y="5782"/>
                    <a:pt x="7803" y="5608"/>
                  </a:cubicBezTo>
                  <a:cubicBezTo>
                    <a:pt x="7762" y="5486"/>
                    <a:pt x="7718" y="5463"/>
                    <a:pt x="7678" y="5463"/>
                  </a:cubicBezTo>
                  <a:cubicBezTo>
                    <a:pt x="7660" y="5463"/>
                    <a:pt x="7644" y="5467"/>
                    <a:pt x="7629" y="5470"/>
                  </a:cubicBezTo>
                  <a:lnTo>
                    <a:pt x="7629" y="5458"/>
                  </a:lnTo>
                  <a:lnTo>
                    <a:pt x="8005" y="4018"/>
                  </a:lnTo>
                  <a:cubicBezTo>
                    <a:pt x="8005" y="4018"/>
                    <a:pt x="8175" y="4072"/>
                    <a:pt x="8325" y="4072"/>
                  </a:cubicBezTo>
                  <a:cubicBezTo>
                    <a:pt x="8510" y="4072"/>
                    <a:pt x="8665" y="3989"/>
                    <a:pt x="8436" y="3618"/>
                  </a:cubicBezTo>
                  <a:cubicBezTo>
                    <a:pt x="8610" y="3563"/>
                    <a:pt x="8851" y="3266"/>
                    <a:pt x="8349" y="3064"/>
                  </a:cubicBezTo>
                  <a:cubicBezTo>
                    <a:pt x="8393" y="2684"/>
                    <a:pt x="8252" y="2571"/>
                    <a:pt x="8091" y="2571"/>
                  </a:cubicBezTo>
                  <a:cubicBezTo>
                    <a:pt x="7991" y="2571"/>
                    <a:pt x="7883" y="2614"/>
                    <a:pt x="7807" y="2664"/>
                  </a:cubicBezTo>
                  <a:cubicBezTo>
                    <a:pt x="7807" y="2364"/>
                    <a:pt x="7675" y="2292"/>
                    <a:pt x="7548" y="2292"/>
                  </a:cubicBezTo>
                  <a:cubicBezTo>
                    <a:pt x="7428" y="2292"/>
                    <a:pt x="7312" y="2356"/>
                    <a:pt x="7312" y="2356"/>
                  </a:cubicBezTo>
                  <a:cubicBezTo>
                    <a:pt x="7312" y="2356"/>
                    <a:pt x="7259" y="2114"/>
                    <a:pt x="7026" y="2114"/>
                  </a:cubicBezTo>
                  <a:cubicBezTo>
                    <a:pt x="6961" y="2114"/>
                    <a:pt x="6882" y="2133"/>
                    <a:pt x="6786" y="2182"/>
                  </a:cubicBezTo>
                  <a:cubicBezTo>
                    <a:pt x="6694" y="2013"/>
                    <a:pt x="6600" y="1958"/>
                    <a:pt x="6517" y="1958"/>
                  </a:cubicBezTo>
                  <a:cubicBezTo>
                    <a:pt x="6360" y="1958"/>
                    <a:pt x="6240" y="2154"/>
                    <a:pt x="6240" y="2154"/>
                  </a:cubicBezTo>
                  <a:cubicBezTo>
                    <a:pt x="6240" y="2154"/>
                    <a:pt x="6096" y="1976"/>
                    <a:pt x="5942" y="1976"/>
                  </a:cubicBezTo>
                  <a:cubicBezTo>
                    <a:pt x="5856" y="1976"/>
                    <a:pt x="5766" y="2033"/>
                    <a:pt x="5698" y="2209"/>
                  </a:cubicBezTo>
                  <a:cubicBezTo>
                    <a:pt x="5575" y="2135"/>
                    <a:pt x="5479" y="2105"/>
                    <a:pt x="5405" y="2105"/>
                  </a:cubicBezTo>
                  <a:cubicBezTo>
                    <a:pt x="5086" y="2105"/>
                    <a:pt x="5148" y="2653"/>
                    <a:pt x="5148" y="2653"/>
                  </a:cubicBezTo>
                  <a:cubicBezTo>
                    <a:pt x="5148" y="2653"/>
                    <a:pt x="5040" y="2534"/>
                    <a:pt x="4897" y="2534"/>
                  </a:cubicBezTo>
                  <a:cubicBezTo>
                    <a:pt x="4848" y="2534"/>
                    <a:pt x="4795" y="2548"/>
                    <a:pt x="4740" y="2585"/>
                  </a:cubicBezTo>
                  <a:cubicBezTo>
                    <a:pt x="4325" y="2870"/>
                    <a:pt x="4661" y="3187"/>
                    <a:pt x="4661" y="3187"/>
                  </a:cubicBezTo>
                  <a:cubicBezTo>
                    <a:pt x="4661" y="3187"/>
                    <a:pt x="4277" y="3278"/>
                    <a:pt x="4424" y="3626"/>
                  </a:cubicBezTo>
                  <a:cubicBezTo>
                    <a:pt x="4519" y="3848"/>
                    <a:pt x="4727" y="3889"/>
                    <a:pt x="4868" y="3889"/>
                  </a:cubicBezTo>
                  <a:cubicBezTo>
                    <a:pt x="4950" y="3889"/>
                    <a:pt x="5009" y="3875"/>
                    <a:pt x="5009" y="3875"/>
                  </a:cubicBezTo>
                  <a:lnTo>
                    <a:pt x="5413" y="5458"/>
                  </a:lnTo>
                  <a:lnTo>
                    <a:pt x="5421" y="5458"/>
                  </a:lnTo>
                  <a:cubicBezTo>
                    <a:pt x="5354" y="5466"/>
                    <a:pt x="5302" y="5509"/>
                    <a:pt x="5282" y="5573"/>
                  </a:cubicBezTo>
                  <a:cubicBezTo>
                    <a:pt x="5191" y="5743"/>
                    <a:pt x="5350" y="6016"/>
                    <a:pt x="5500" y="6036"/>
                  </a:cubicBezTo>
                  <a:cubicBezTo>
                    <a:pt x="5551" y="6321"/>
                    <a:pt x="5694" y="6586"/>
                    <a:pt x="5900" y="6787"/>
                  </a:cubicBezTo>
                  <a:cubicBezTo>
                    <a:pt x="5900" y="6831"/>
                    <a:pt x="5904" y="7096"/>
                    <a:pt x="5888" y="7266"/>
                  </a:cubicBezTo>
                  <a:cubicBezTo>
                    <a:pt x="5860" y="7277"/>
                    <a:pt x="5822" y="7280"/>
                    <a:pt x="5784" y="7280"/>
                  </a:cubicBezTo>
                  <a:cubicBezTo>
                    <a:pt x="5708" y="7280"/>
                    <a:pt x="5629" y="7266"/>
                    <a:pt x="5627" y="7266"/>
                  </a:cubicBezTo>
                  <a:cubicBezTo>
                    <a:pt x="5413" y="7223"/>
                    <a:pt x="5195" y="7195"/>
                    <a:pt x="4978" y="7183"/>
                  </a:cubicBezTo>
                  <a:cubicBezTo>
                    <a:pt x="4578" y="6902"/>
                    <a:pt x="4511" y="6653"/>
                    <a:pt x="4273" y="6443"/>
                  </a:cubicBezTo>
                  <a:lnTo>
                    <a:pt x="4178" y="6574"/>
                  </a:lnTo>
                  <a:lnTo>
                    <a:pt x="3989" y="6309"/>
                  </a:lnTo>
                  <a:cubicBezTo>
                    <a:pt x="3787" y="6048"/>
                    <a:pt x="3308" y="5454"/>
                    <a:pt x="2833" y="5161"/>
                  </a:cubicBezTo>
                  <a:cubicBezTo>
                    <a:pt x="2722" y="4849"/>
                    <a:pt x="2481" y="3614"/>
                    <a:pt x="1848" y="2906"/>
                  </a:cubicBezTo>
                  <a:cubicBezTo>
                    <a:pt x="1345" y="2340"/>
                    <a:pt x="1310" y="2150"/>
                    <a:pt x="1330" y="2004"/>
                  </a:cubicBezTo>
                  <a:cubicBezTo>
                    <a:pt x="1349" y="1861"/>
                    <a:pt x="1397" y="1818"/>
                    <a:pt x="1468" y="1628"/>
                  </a:cubicBezTo>
                  <a:close/>
                  <a:moveTo>
                    <a:pt x="12344" y="1"/>
                  </a:moveTo>
                  <a:cubicBezTo>
                    <a:pt x="12340" y="1"/>
                    <a:pt x="12337" y="1"/>
                    <a:pt x="12337" y="1"/>
                  </a:cubicBezTo>
                  <a:lnTo>
                    <a:pt x="396" y="1"/>
                  </a:lnTo>
                  <a:cubicBezTo>
                    <a:pt x="396" y="1"/>
                    <a:pt x="48" y="1"/>
                    <a:pt x="48" y="1636"/>
                  </a:cubicBezTo>
                  <a:cubicBezTo>
                    <a:pt x="48" y="2787"/>
                    <a:pt x="0" y="6004"/>
                    <a:pt x="0" y="6004"/>
                  </a:cubicBezTo>
                  <a:lnTo>
                    <a:pt x="1207" y="6004"/>
                  </a:lnTo>
                  <a:lnTo>
                    <a:pt x="1207" y="3990"/>
                  </a:lnTo>
                  <a:cubicBezTo>
                    <a:pt x="1286" y="4196"/>
                    <a:pt x="1349" y="4370"/>
                    <a:pt x="1393" y="4473"/>
                  </a:cubicBezTo>
                  <a:cubicBezTo>
                    <a:pt x="1583" y="4959"/>
                    <a:pt x="2710" y="7080"/>
                    <a:pt x="3094" y="7717"/>
                  </a:cubicBezTo>
                  <a:cubicBezTo>
                    <a:pt x="3015" y="7789"/>
                    <a:pt x="2928" y="7852"/>
                    <a:pt x="2837" y="7907"/>
                  </a:cubicBezTo>
                  <a:cubicBezTo>
                    <a:pt x="3257" y="8489"/>
                    <a:pt x="4317" y="9609"/>
                    <a:pt x="4345" y="10163"/>
                  </a:cubicBezTo>
                  <a:cubicBezTo>
                    <a:pt x="4353" y="10214"/>
                    <a:pt x="4353" y="10266"/>
                    <a:pt x="4345" y="10321"/>
                  </a:cubicBezTo>
                  <a:lnTo>
                    <a:pt x="4127" y="12580"/>
                  </a:lnTo>
                  <a:lnTo>
                    <a:pt x="3348" y="14108"/>
                  </a:lnTo>
                  <a:cubicBezTo>
                    <a:pt x="3348" y="14108"/>
                    <a:pt x="3482" y="14179"/>
                    <a:pt x="3704" y="14274"/>
                  </a:cubicBezTo>
                  <a:cubicBezTo>
                    <a:pt x="3237" y="14895"/>
                    <a:pt x="2742" y="15603"/>
                    <a:pt x="2259" y="16331"/>
                  </a:cubicBezTo>
                  <a:cubicBezTo>
                    <a:pt x="2279" y="16379"/>
                    <a:pt x="2307" y="16422"/>
                    <a:pt x="2335" y="16474"/>
                  </a:cubicBezTo>
                  <a:cubicBezTo>
                    <a:pt x="2279" y="16557"/>
                    <a:pt x="2228" y="16640"/>
                    <a:pt x="2180" y="16727"/>
                  </a:cubicBezTo>
                  <a:lnTo>
                    <a:pt x="10608" y="16727"/>
                  </a:lnTo>
                  <a:cubicBezTo>
                    <a:pt x="10557" y="16640"/>
                    <a:pt x="10509" y="16557"/>
                    <a:pt x="10454" y="16474"/>
                  </a:cubicBezTo>
                  <a:cubicBezTo>
                    <a:pt x="10478" y="16422"/>
                    <a:pt x="10509" y="16379"/>
                    <a:pt x="10529" y="16331"/>
                  </a:cubicBezTo>
                  <a:cubicBezTo>
                    <a:pt x="10078" y="15647"/>
                    <a:pt x="9615" y="14994"/>
                    <a:pt x="9176" y="14400"/>
                  </a:cubicBezTo>
                  <a:cubicBezTo>
                    <a:pt x="9445" y="14317"/>
                    <a:pt x="9603" y="14254"/>
                    <a:pt x="9603" y="14254"/>
                  </a:cubicBezTo>
                  <a:lnTo>
                    <a:pt x="8709" y="12616"/>
                  </a:lnTo>
                  <a:lnTo>
                    <a:pt x="8321" y="10250"/>
                  </a:lnTo>
                  <a:cubicBezTo>
                    <a:pt x="8329" y="10139"/>
                    <a:pt x="8349" y="10024"/>
                    <a:pt x="8377" y="9913"/>
                  </a:cubicBezTo>
                  <a:cubicBezTo>
                    <a:pt x="8582" y="9312"/>
                    <a:pt x="9465" y="8406"/>
                    <a:pt x="9829" y="7891"/>
                  </a:cubicBezTo>
                  <a:cubicBezTo>
                    <a:pt x="9765" y="7860"/>
                    <a:pt x="9702" y="7816"/>
                    <a:pt x="9647" y="7769"/>
                  </a:cubicBezTo>
                  <a:cubicBezTo>
                    <a:pt x="9999" y="7199"/>
                    <a:pt x="11182" y="4975"/>
                    <a:pt x="11380" y="4473"/>
                  </a:cubicBezTo>
                  <a:cubicBezTo>
                    <a:pt x="11415" y="4386"/>
                    <a:pt x="11467" y="4251"/>
                    <a:pt x="11526" y="4089"/>
                  </a:cubicBezTo>
                  <a:lnTo>
                    <a:pt x="11526" y="6000"/>
                  </a:lnTo>
                  <a:lnTo>
                    <a:pt x="12733" y="6000"/>
                  </a:lnTo>
                  <a:cubicBezTo>
                    <a:pt x="12733" y="6000"/>
                    <a:pt x="12686" y="2787"/>
                    <a:pt x="12686" y="1636"/>
                  </a:cubicBezTo>
                  <a:cubicBezTo>
                    <a:pt x="12686" y="67"/>
                    <a:pt x="12394" y="1"/>
                    <a:pt x="12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0"/>
            <p:cNvSpPr/>
            <p:nvPr/>
          </p:nvSpPr>
          <p:spPr>
            <a:xfrm>
              <a:off x="7817336" y="2575053"/>
              <a:ext cx="553236" cy="1001869"/>
            </a:xfrm>
            <a:custGeom>
              <a:avLst/>
              <a:gdLst/>
              <a:ahLst/>
              <a:cxnLst/>
              <a:rect l="l" t="t" r="r" b="b"/>
              <a:pathLst>
                <a:path w="8769" h="15880" extrusionOk="0">
                  <a:moveTo>
                    <a:pt x="1891" y="1"/>
                  </a:moveTo>
                  <a:cubicBezTo>
                    <a:pt x="1886" y="1"/>
                    <a:pt x="1881" y="1"/>
                    <a:pt x="1876" y="1"/>
                  </a:cubicBezTo>
                  <a:cubicBezTo>
                    <a:pt x="1512" y="9"/>
                    <a:pt x="1275" y="440"/>
                    <a:pt x="1184" y="773"/>
                  </a:cubicBezTo>
                  <a:cubicBezTo>
                    <a:pt x="1089" y="1101"/>
                    <a:pt x="531" y="2850"/>
                    <a:pt x="392" y="3309"/>
                  </a:cubicBezTo>
                  <a:cubicBezTo>
                    <a:pt x="214" y="3903"/>
                    <a:pt x="1" y="4049"/>
                    <a:pt x="206" y="4571"/>
                  </a:cubicBezTo>
                  <a:cubicBezTo>
                    <a:pt x="333" y="4880"/>
                    <a:pt x="879" y="6059"/>
                    <a:pt x="1263" y="6668"/>
                  </a:cubicBezTo>
                  <a:cubicBezTo>
                    <a:pt x="1188" y="6732"/>
                    <a:pt x="1109" y="6791"/>
                    <a:pt x="1025" y="6839"/>
                  </a:cubicBezTo>
                  <a:cubicBezTo>
                    <a:pt x="1413" y="7389"/>
                    <a:pt x="2414" y="8441"/>
                    <a:pt x="2442" y="8963"/>
                  </a:cubicBezTo>
                  <a:cubicBezTo>
                    <a:pt x="2442" y="9011"/>
                    <a:pt x="2450" y="9062"/>
                    <a:pt x="2442" y="9110"/>
                  </a:cubicBezTo>
                  <a:lnTo>
                    <a:pt x="2236" y="11239"/>
                  </a:lnTo>
                  <a:lnTo>
                    <a:pt x="2023" y="13458"/>
                  </a:lnTo>
                  <a:cubicBezTo>
                    <a:pt x="2189" y="13522"/>
                    <a:pt x="2355" y="13573"/>
                    <a:pt x="2529" y="13617"/>
                  </a:cubicBezTo>
                  <a:cubicBezTo>
                    <a:pt x="2430" y="14277"/>
                    <a:pt x="2339" y="15061"/>
                    <a:pt x="2272" y="15880"/>
                  </a:cubicBezTo>
                  <a:lnTo>
                    <a:pt x="4345" y="15880"/>
                  </a:lnTo>
                  <a:cubicBezTo>
                    <a:pt x="4424" y="15140"/>
                    <a:pt x="4488" y="14487"/>
                    <a:pt x="4488" y="14487"/>
                  </a:cubicBezTo>
                  <a:cubicBezTo>
                    <a:pt x="4488" y="14487"/>
                    <a:pt x="4535" y="15140"/>
                    <a:pt x="4646" y="15880"/>
                  </a:cubicBezTo>
                  <a:lnTo>
                    <a:pt x="6711" y="15880"/>
                  </a:lnTo>
                  <a:cubicBezTo>
                    <a:pt x="6609" y="15160"/>
                    <a:pt x="6486" y="14372"/>
                    <a:pt x="6343" y="13696"/>
                  </a:cubicBezTo>
                  <a:cubicBezTo>
                    <a:pt x="6707" y="13640"/>
                    <a:pt x="6929" y="13593"/>
                    <a:pt x="6929" y="13593"/>
                  </a:cubicBezTo>
                  <a:lnTo>
                    <a:pt x="6549" y="11270"/>
                  </a:lnTo>
                  <a:lnTo>
                    <a:pt x="6185" y="9050"/>
                  </a:lnTo>
                  <a:cubicBezTo>
                    <a:pt x="6193" y="8944"/>
                    <a:pt x="6209" y="8833"/>
                    <a:pt x="6237" y="8730"/>
                  </a:cubicBezTo>
                  <a:cubicBezTo>
                    <a:pt x="6430" y="8160"/>
                    <a:pt x="7261" y="7309"/>
                    <a:pt x="7602" y="6827"/>
                  </a:cubicBezTo>
                  <a:cubicBezTo>
                    <a:pt x="7550" y="6799"/>
                    <a:pt x="7503" y="6767"/>
                    <a:pt x="7459" y="6732"/>
                  </a:cubicBezTo>
                  <a:cubicBezTo>
                    <a:pt x="7839" y="6146"/>
                    <a:pt x="8433" y="4896"/>
                    <a:pt x="8563" y="4571"/>
                  </a:cubicBezTo>
                  <a:cubicBezTo>
                    <a:pt x="8769" y="4049"/>
                    <a:pt x="8559" y="3903"/>
                    <a:pt x="8373" y="3309"/>
                  </a:cubicBezTo>
                  <a:cubicBezTo>
                    <a:pt x="8235" y="2850"/>
                    <a:pt x="7681" y="1101"/>
                    <a:pt x="7590" y="773"/>
                  </a:cubicBezTo>
                  <a:cubicBezTo>
                    <a:pt x="7495" y="440"/>
                    <a:pt x="7186" y="9"/>
                    <a:pt x="6897" y="1"/>
                  </a:cubicBezTo>
                  <a:cubicBezTo>
                    <a:pt x="6893" y="1"/>
                    <a:pt x="6889" y="1"/>
                    <a:pt x="6885" y="1"/>
                  </a:cubicBezTo>
                  <a:cubicBezTo>
                    <a:pt x="6599" y="1"/>
                    <a:pt x="6407" y="408"/>
                    <a:pt x="6169" y="646"/>
                  </a:cubicBezTo>
                  <a:cubicBezTo>
                    <a:pt x="5821" y="990"/>
                    <a:pt x="6165" y="1149"/>
                    <a:pt x="6423" y="1335"/>
                  </a:cubicBezTo>
                  <a:cubicBezTo>
                    <a:pt x="6531" y="1413"/>
                    <a:pt x="6630" y="1430"/>
                    <a:pt x="6716" y="1430"/>
                  </a:cubicBezTo>
                  <a:cubicBezTo>
                    <a:pt x="6778" y="1430"/>
                    <a:pt x="6834" y="1421"/>
                    <a:pt x="6880" y="1421"/>
                  </a:cubicBezTo>
                  <a:cubicBezTo>
                    <a:pt x="6921" y="1421"/>
                    <a:pt x="6955" y="1428"/>
                    <a:pt x="6980" y="1453"/>
                  </a:cubicBezTo>
                  <a:cubicBezTo>
                    <a:pt x="7075" y="1548"/>
                    <a:pt x="7048" y="1714"/>
                    <a:pt x="7123" y="2423"/>
                  </a:cubicBezTo>
                  <a:cubicBezTo>
                    <a:pt x="7198" y="3131"/>
                    <a:pt x="7550" y="4065"/>
                    <a:pt x="7550" y="4065"/>
                  </a:cubicBezTo>
                  <a:cubicBezTo>
                    <a:pt x="7550" y="4065"/>
                    <a:pt x="6980" y="4920"/>
                    <a:pt x="6660" y="5343"/>
                  </a:cubicBezTo>
                  <a:cubicBezTo>
                    <a:pt x="6573" y="5450"/>
                    <a:pt x="6494" y="5564"/>
                    <a:pt x="6423" y="5683"/>
                  </a:cubicBezTo>
                  <a:cubicBezTo>
                    <a:pt x="6355" y="5604"/>
                    <a:pt x="6296" y="5525"/>
                    <a:pt x="6248" y="5454"/>
                  </a:cubicBezTo>
                  <a:cubicBezTo>
                    <a:pt x="6019" y="5659"/>
                    <a:pt x="5956" y="5889"/>
                    <a:pt x="5584" y="6154"/>
                  </a:cubicBezTo>
                  <a:cubicBezTo>
                    <a:pt x="5441" y="6158"/>
                    <a:pt x="5299" y="6186"/>
                    <a:pt x="5160" y="6225"/>
                  </a:cubicBezTo>
                  <a:lnTo>
                    <a:pt x="4943" y="6241"/>
                  </a:lnTo>
                  <a:cubicBezTo>
                    <a:pt x="4939" y="6118"/>
                    <a:pt x="4931" y="5996"/>
                    <a:pt x="4927" y="5901"/>
                  </a:cubicBezTo>
                  <a:cubicBezTo>
                    <a:pt x="5129" y="5762"/>
                    <a:pt x="5279" y="5564"/>
                    <a:pt x="5362" y="5335"/>
                  </a:cubicBezTo>
                  <a:cubicBezTo>
                    <a:pt x="5560" y="5335"/>
                    <a:pt x="5734" y="5248"/>
                    <a:pt x="5789" y="5066"/>
                  </a:cubicBezTo>
                  <a:cubicBezTo>
                    <a:pt x="5821" y="5073"/>
                    <a:pt x="5852" y="5076"/>
                    <a:pt x="5882" y="5076"/>
                  </a:cubicBezTo>
                  <a:cubicBezTo>
                    <a:pt x="6168" y="5076"/>
                    <a:pt x="6336" y="4781"/>
                    <a:pt x="6189" y="4516"/>
                  </a:cubicBezTo>
                  <a:cubicBezTo>
                    <a:pt x="6296" y="4476"/>
                    <a:pt x="6430" y="4453"/>
                    <a:pt x="6466" y="4318"/>
                  </a:cubicBezTo>
                  <a:cubicBezTo>
                    <a:pt x="6498" y="4184"/>
                    <a:pt x="6355" y="4041"/>
                    <a:pt x="6268" y="3990"/>
                  </a:cubicBezTo>
                  <a:cubicBezTo>
                    <a:pt x="6474" y="3820"/>
                    <a:pt x="6430" y="3491"/>
                    <a:pt x="6189" y="3384"/>
                  </a:cubicBezTo>
                  <a:cubicBezTo>
                    <a:pt x="6420" y="3153"/>
                    <a:pt x="6246" y="2772"/>
                    <a:pt x="5945" y="2772"/>
                  </a:cubicBezTo>
                  <a:cubicBezTo>
                    <a:pt x="5922" y="2772"/>
                    <a:pt x="5897" y="2774"/>
                    <a:pt x="5873" y="2779"/>
                  </a:cubicBezTo>
                  <a:cubicBezTo>
                    <a:pt x="5876" y="2522"/>
                    <a:pt x="5696" y="2349"/>
                    <a:pt x="5482" y="2349"/>
                  </a:cubicBezTo>
                  <a:cubicBezTo>
                    <a:pt x="5412" y="2349"/>
                    <a:pt x="5339" y="2367"/>
                    <a:pt x="5267" y="2407"/>
                  </a:cubicBezTo>
                  <a:cubicBezTo>
                    <a:pt x="5238" y="2191"/>
                    <a:pt x="5059" y="2072"/>
                    <a:pt x="4879" y="2072"/>
                  </a:cubicBezTo>
                  <a:cubicBezTo>
                    <a:pt x="4739" y="2072"/>
                    <a:pt x="4598" y="2144"/>
                    <a:pt x="4527" y="2300"/>
                  </a:cubicBezTo>
                  <a:cubicBezTo>
                    <a:pt x="4426" y="2161"/>
                    <a:pt x="4288" y="2040"/>
                    <a:pt x="4114" y="2040"/>
                  </a:cubicBezTo>
                  <a:cubicBezTo>
                    <a:pt x="4090" y="2040"/>
                    <a:pt x="4066" y="2042"/>
                    <a:pt x="4041" y="2047"/>
                  </a:cubicBezTo>
                  <a:cubicBezTo>
                    <a:pt x="3835" y="2086"/>
                    <a:pt x="3760" y="2201"/>
                    <a:pt x="3744" y="2352"/>
                  </a:cubicBezTo>
                  <a:cubicBezTo>
                    <a:pt x="3703" y="2335"/>
                    <a:pt x="3660" y="2327"/>
                    <a:pt x="3617" y="2327"/>
                  </a:cubicBezTo>
                  <a:cubicBezTo>
                    <a:pt x="3526" y="2327"/>
                    <a:pt x="3435" y="2362"/>
                    <a:pt x="3368" y="2427"/>
                  </a:cubicBezTo>
                  <a:cubicBezTo>
                    <a:pt x="3202" y="2569"/>
                    <a:pt x="3194" y="2795"/>
                    <a:pt x="3214" y="3004"/>
                  </a:cubicBezTo>
                  <a:cubicBezTo>
                    <a:pt x="3174" y="2984"/>
                    <a:pt x="3131" y="2974"/>
                    <a:pt x="3088" y="2974"/>
                  </a:cubicBezTo>
                  <a:cubicBezTo>
                    <a:pt x="2983" y="2974"/>
                    <a:pt x="2881" y="3034"/>
                    <a:pt x="2830" y="3135"/>
                  </a:cubicBezTo>
                  <a:cubicBezTo>
                    <a:pt x="2699" y="3341"/>
                    <a:pt x="2806" y="3566"/>
                    <a:pt x="2937" y="3744"/>
                  </a:cubicBezTo>
                  <a:cubicBezTo>
                    <a:pt x="2794" y="3752"/>
                    <a:pt x="2608" y="3867"/>
                    <a:pt x="2600" y="4045"/>
                  </a:cubicBezTo>
                  <a:cubicBezTo>
                    <a:pt x="2596" y="4223"/>
                    <a:pt x="2735" y="4302"/>
                    <a:pt x="2889" y="4425"/>
                  </a:cubicBezTo>
                  <a:cubicBezTo>
                    <a:pt x="2846" y="4536"/>
                    <a:pt x="2774" y="4603"/>
                    <a:pt x="2814" y="4738"/>
                  </a:cubicBezTo>
                  <a:cubicBezTo>
                    <a:pt x="2854" y="4872"/>
                    <a:pt x="3028" y="4959"/>
                    <a:pt x="3123" y="4991"/>
                  </a:cubicBezTo>
                  <a:cubicBezTo>
                    <a:pt x="3098" y="5155"/>
                    <a:pt x="3208" y="5246"/>
                    <a:pt x="3333" y="5246"/>
                  </a:cubicBezTo>
                  <a:cubicBezTo>
                    <a:pt x="3407" y="5246"/>
                    <a:pt x="3486" y="5215"/>
                    <a:pt x="3546" y="5149"/>
                  </a:cubicBezTo>
                  <a:cubicBezTo>
                    <a:pt x="3605" y="5394"/>
                    <a:pt x="3732" y="5616"/>
                    <a:pt x="3914" y="5798"/>
                  </a:cubicBezTo>
                  <a:cubicBezTo>
                    <a:pt x="3914" y="5838"/>
                    <a:pt x="3914" y="6083"/>
                    <a:pt x="3902" y="6241"/>
                  </a:cubicBezTo>
                  <a:cubicBezTo>
                    <a:pt x="3874" y="6253"/>
                    <a:pt x="3837" y="6257"/>
                    <a:pt x="3799" y="6257"/>
                  </a:cubicBezTo>
                  <a:cubicBezTo>
                    <a:pt x="3724" y="6257"/>
                    <a:pt x="3649" y="6241"/>
                    <a:pt x="3649" y="6241"/>
                  </a:cubicBezTo>
                  <a:cubicBezTo>
                    <a:pt x="3451" y="6202"/>
                    <a:pt x="3245" y="6178"/>
                    <a:pt x="3043" y="6166"/>
                  </a:cubicBezTo>
                  <a:cubicBezTo>
                    <a:pt x="2668" y="5901"/>
                    <a:pt x="2596" y="5667"/>
                    <a:pt x="2379" y="5466"/>
                  </a:cubicBezTo>
                  <a:cubicBezTo>
                    <a:pt x="2351" y="5505"/>
                    <a:pt x="2319" y="5549"/>
                    <a:pt x="2284" y="5588"/>
                  </a:cubicBezTo>
                  <a:cubicBezTo>
                    <a:pt x="2232" y="5505"/>
                    <a:pt x="2173" y="5426"/>
                    <a:pt x="2114" y="5343"/>
                  </a:cubicBezTo>
                  <a:cubicBezTo>
                    <a:pt x="1785" y="4920"/>
                    <a:pt x="1223" y="4065"/>
                    <a:pt x="1223" y="4065"/>
                  </a:cubicBezTo>
                  <a:cubicBezTo>
                    <a:pt x="1223" y="4065"/>
                    <a:pt x="1572" y="3135"/>
                    <a:pt x="1647" y="2423"/>
                  </a:cubicBezTo>
                  <a:cubicBezTo>
                    <a:pt x="1722" y="1711"/>
                    <a:pt x="1690" y="1548"/>
                    <a:pt x="1785" y="1453"/>
                  </a:cubicBezTo>
                  <a:cubicBezTo>
                    <a:pt x="1810" y="1429"/>
                    <a:pt x="1842" y="1422"/>
                    <a:pt x="1881" y="1422"/>
                  </a:cubicBezTo>
                  <a:cubicBezTo>
                    <a:pt x="1931" y="1422"/>
                    <a:pt x="1990" y="1433"/>
                    <a:pt x="2058" y="1433"/>
                  </a:cubicBezTo>
                  <a:cubicBezTo>
                    <a:pt x="2145" y="1433"/>
                    <a:pt x="2244" y="1415"/>
                    <a:pt x="2351" y="1335"/>
                  </a:cubicBezTo>
                  <a:cubicBezTo>
                    <a:pt x="2608" y="1141"/>
                    <a:pt x="2948" y="990"/>
                    <a:pt x="2596" y="646"/>
                  </a:cubicBezTo>
                  <a:cubicBezTo>
                    <a:pt x="2358" y="408"/>
                    <a:pt x="2240" y="1"/>
                    <a:pt x="18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0"/>
            <p:cNvSpPr/>
            <p:nvPr/>
          </p:nvSpPr>
          <p:spPr>
            <a:xfrm>
              <a:off x="86371" y="2823692"/>
              <a:ext cx="553741" cy="1001680"/>
            </a:xfrm>
            <a:custGeom>
              <a:avLst/>
              <a:gdLst/>
              <a:ahLst/>
              <a:cxnLst/>
              <a:rect l="l" t="t" r="r" b="b"/>
              <a:pathLst>
                <a:path w="8777" h="15877" extrusionOk="0">
                  <a:moveTo>
                    <a:pt x="1895" y="1"/>
                  </a:moveTo>
                  <a:cubicBezTo>
                    <a:pt x="1890" y="1"/>
                    <a:pt x="1885" y="1"/>
                    <a:pt x="1880" y="1"/>
                  </a:cubicBezTo>
                  <a:cubicBezTo>
                    <a:pt x="1519" y="9"/>
                    <a:pt x="1278" y="440"/>
                    <a:pt x="1183" y="773"/>
                  </a:cubicBezTo>
                  <a:cubicBezTo>
                    <a:pt x="1088" y="1105"/>
                    <a:pt x="534" y="2850"/>
                    <a:pt x="396" y="3305"/>
                  </a:cubicBezTo>
                  <a:cubicBezTo>
                    <a:pt x="214" y="3903"/>
                    <a:pt x="0" y="4045"/>
                    <a:pt x="210" y="4571"/>
                  </a:cubicBezTo>
                  <a:cubicBezTo>
                    <a:pt x="336" y="4884"/>
                    <a:pt x="886" y="6059"/>
                    <a:pt x="1266" y="6668"/>
                  </a:cubicBezTo>
                  <a:cubicBezTo>
                    <a:pt x="1191" y="6736"/>
                    <a:pt x="1112" y="6791"/>
                    <a:pt x="1025" y="6843"/>
                  </a:cubicBezTo>
                  <a:cubicBezTo>
                    <a:pt x="1421" y="7389"/>
                    <a:pt x="2418" y="8445"/>
                    <a:pt x="2449" y="8963"/>
                  </a:cubicBezTo>
                  <a:cubicBezTo>
                    <a:pt x="2449" y="9011"/>
                    <a:pt x="2449" y="9062"/>
                    <a:pt x="2445" y="9110"/>
                  </a:cubicBezTo>
                  <a:lnTo>
                    <a:pt x="2244" y="11239"/>
                  </a:lnTo>
                  <a:lnTo>
                    <a:pt x="2030" y="13458"/>
                  </a:lnTo>
                  <a:cubicBezTo>
                    <a:pt x="2192" y="13522"/>
                    <a:pt x="2362" y="13573"/>
                    <a:pt x="2532" y="13613"/>
                  </a:cubicBezTo>
                  <a:cubicBezTo>
                    <a:pt x="2434" y="14281"/>
                    <a:pt x="2346" y="15061"/>
                    <a:pt x="2271" y="15876"/>
                  </a:cubicBezTo>
                  <a:lnTo>
                    <a:pt x="4345" y="15876"/>
                  </a:lnTo>
                  <a:cubicBezTo>
                    <a:pt x="4428" y="15140"/>
                    <a:pt x="4491" y="14487"/>
                    <a:pt x="4491" y="14487"/>
                  </a:cubicBezTo>
                  <a:cubicBezTo>
                    <a:pt x="4491" y="14487"/>
                    <a:pt x="4542" y="15140"/>
                    <a:pt x="4645" y="15876"/>
                  </a:cubicBezTo>
                  <a:lnTo>
                    <a:pt x="6711" y="15876"/>
                  </a:lnTo>
                  <a:cubicBezTo>
                    <a:pt x="6608" y="15156"/>
                    <a:pt x="6489" y="14372"/>
                    <a:pt x="6347" y="13692"/>
                  </a:cubicBezTo>
                  <a:cubicBezTo>
                    <a:pt x="6711" y="13640"/>
                    <a:pt x="6932" y="13593"/>
                    <a:pt x="6932" y="13593"/>
                  </a:cubicBezTo>
                  <a:lnTo>
                    <a:pt x="6553" y="11270"/>
                  </a:lnTo>
                  <a:lnTo>
                    <a:pt x="6189" y="9047"/>
                  </a:lnTo>
                  <a:cubicBezTo>
                    <a:pt x="6196" y="8940"/>
                    <a:pt x="6216" y="8833"/>
                    <a:pt x="6244" y="8730"/>
                  </a:cubicBezTo>
                  <a:cubicBezTo>
                    <a:pt x="6434" y="8160"/>
                    <a:pt x="7261" y="7309"/>
                    <a:pt x="7609" y="6827"/>
                  </a:cubicBezTo>
                  <a:cubicBezTo>
                    <a:pt x="7558" y="6799"/>
                    <a:pt x="7510" y="6767"/>
                    <a:pt x="7463" y="6732"/>
                  </a:cubicBezTo>
                  <a:cubicBezTo>
                    <a:pt x="7846" y="6150"/>
                    <a:pt x="8432" y="4892"/>
                    <a:pt x="8567" y="4571"/>
                  </a:cubicBezTo>
                  <a:cubicBezTo>
                    <a:pt x="8776" y="4045"/>
                    <a:pt x="8559" y="3903"/>
                    <a:pt x="8381" y="3305"/>
                  </a:cubicBezTo>
                  <a:cubicBezTo>
                    <a:pt x="8242" y="2850"/>
                    <a:pt x="7688" y="1105"/>
                    <a:pt x="7589" y="773"/>
                  </a:cubicBezTo>
                  <a:cubicBezTo>
                    <a:pt x="7494" y="440"/>
                    <a:pt x="7194" y="9"/>
                    <a:pt x="6897" y="1"/>
                  </a:cubicBezTo>
                  <a:cubicBezTo>
                    <a:pt x="6893" y="1"/>
                    <a:pt x="6888" y="1"/>
                    <a:pt x="6884" y="1"/>
                  </a:cubicBezTo>
                  <a:cubicBezTo>
                    <a:pt x="6595" y="1"/>
                    <a:pt x="6415" y="408"/>
                    <a:pt x="6173" y="650"/>
                  </a:cubicBezTo>
                  <a:cubicBezTo>
                    <a:pt x="5828" y="990"/>
                    <a:pt x="6169" y="1149"/>
                    <a:pt x="6426" y="1335"/>
                  </a:cubicBezTo>
                  <a:cubicBezTo>
                    <a:pt x="6535" y="1415"/>
                    <a:pt x="6636" y="1432"/>
                    <a:pt x="6722" y="1432"/>
                  </a:cubicBezTo>
                  <a:cubicBezTo>
                    <a:pt x="6787" y="1432"/>
                    <a:pt x="6843" y="1423"/>
                    <a:pt x="6889" y="1423"/>
                  </a:cubicBezTo>
                  <a:cubicBezTo>
                    <a:pt x="6928" y="1423"/>
                    <a:pt x="6960" y="1430"/>
                    <a:pt x="6984" y="1453"/>
                  </a:cubicBezTo>
                  <a:cubicBezTo>
                    <a:pt x="7079" y="1548"/>
                    <a:pt x="7055" y="1718"/>
                    <a:pt x="7122" y="2423"/>
                  </a:cubicBezTo>
                  <a:cubicBezTo>
                    <a:pt x="7194" y="3131"/>
                    <a:pt x="7550" y="4065"/>
                    <a:pt x="7550" y="4065"/>
                  </a:cubicBezTo>
                  <a:cubicBezTo>
                    <a:pt x="7550" y="4065"/>
                    <a:pt x="6984" y="4923"/>
                    <a:pt x="6659" y="5343"/>
                  </a:cubicBezTo>
                  <a:cubicBezTo>
                    <a:pt x="6576" y="5450"/>
                    <a:pt x="6497" y="5568"/>
                    <a:pt x="6422" y="5683"/>
                  </a:cubicBezTo>
                  <a:lnTo>
                    <a:pt x="6252" y="5454"/>
                  </a:lnTo>
                  <a:cubicBezTo>
                    <a:pt x="6026" y="5659"/>
                    <a:pt x="5955" y="5889"/>
                    <a:pt x="5591" y="6154"/>
                  </a:cubicBezTo>
                  <a:cubicBezTo>
                    <a:pt x="5445" y="6162"/>
                    <a:pt x="5298" y="6186"/>
                    <a:pt x="5160" y="6225"/>
                  </a:cubicBezTo>
                  <a:lnTo>
                    <a:pt x="4946" y="6241"/>
                  </a:lnTo>
                  <a:cubicBezTo>
                    <a:pt x="4942" y="6118"/>
                    <a:pt x="4938" y="5996"/>
                    <a:pt x="4934" y="5901"/>
                  </a:cubicBezTo>
                  <a:cubicBezTo>
                    <a:pt x="5132" y="5762"/>
                    <a:pt x="5282" y="5565"/>
                    <a:pt x="5369" y="5339"/>
                  </a:cubicBezTo>
                  <a:cubicBezTo>
                    <a:pt x="5567" y="5331"/>
                    <a:pt x="5737" y="5248"/>
                    <a:pt x="5789" y="5062"/>
                  </a:cubicBezTo>
                  <a:cubicBezTo>
                    <a:pt x="5824" y="5070"/>
                    <a:pt x="5858" y="5074"/>
                    <a:pt x="5890" y="5074"/>
                  </a:cubicBezTo>
                  <a:cubicBezTo>
                    <a:pt x="6174" y="5074"/>
                    <a:pt x="6335" y="4779"/>
                    <a:pt x="6192" y="4516"/>
                  </a:cubicBezTo>
                  <a:cubicBezTo>
                    <a:pt x="6303" y="4476"/>
                    <a:pt x="6430" y="4449"/>
                    <a:pt x="6469" y="4318"/>
                  </a:cubicBezTo>
                  <a:cubicBezTo>
                    <a:pt x="6509" y="4191"/>
                    <a:pt x="6355" y="4041"/>
                    <a:pt x="6272" y="3994"/>
                  </a:cubicBezTo>
                  <a:cubicBezTo>
                    <a:pt x="6485" y="3804"/>
                    <a:pt x="6426" y="3503"/>
                    <a:pt x="6189" y="3380"/>
                  </a:cubicBezTo>
                  <a:cubicBezTo>
                    <a:pt x="6424" y="3153"/>
                    <a:pt x="6250" y="2772"/>
                    <a:pt x="5948" y="2772"/>
                  </a:cubicBezTo>
                  <a:cubicBezTo>
                    <a:pt x="5925" y="2772"/>
                    <a:pt x="5901" y="2774"/>
                    <a:pt x="5876" y="2779"/>
                  </a:cubicBezTo>
                  <a:cubicBezTo>
                    <a:pt x="5882" y="2524"/>
                    <a:pt x="5701" y="2349"/>
                    <a:pt x="5490" y="2349"/>
                  </a:cubicBezTo>
                  <a:cubicBezTo>
                    <a:pt x="5420" y="2349"/>
                    <a:pt x="5346" y="2368"/>
                    <a:pt x="5274" y="2411"/>
                  </a:cubicBezTo>
                  <a:cubicBezTo>
                    <a:pt x="5243" y="2193"/>
                    <a:pt x="5063" y="2072"/>
                    <a:pt x="4882" y="2072"/>
                  </a:cubicBezTo>
                  <a:cubicBezTo>
                    <a:pt x="4742" y="2072"/>
                    <a:pt x="4601" y="2145"/>
                    <a:pt x="4531" y="2300"/>
                  </a:cubicBezTo>
                  <a:cubicBezTo>
                    <a:pt x="4426" y="2158"/>
                    <a:pt x="4292" y="2040"/>
                    <a:pt x="4121" y="2040"/>
                  </a:cubicBezTo>
                  <a:cubicBezTo>
                    <a:pt x="4098" y="2040"/>
                    <a:pt x="4073" y="2042"/>
                    <a:pt x="4048" y="2047"/>
                  </a:cubicBezTo>
                  <a:cubicBezTo>
                    <a:pt x="3886" y="2063"/>
                    <a:pt x="3763" y="2193"/>
                    <a:pt x="3751" y="2356"/>
                  </a:cubicBezTo>
                  <a:cubicBezTo>
                    <a:pt x="3707" y="2338"/>
                    <a:pt x="3662" y="2330"/>
                    <a:pt x="3616" y="2330"/>
                  </a:cubicBezTo>
                  <a:cubicBezTo>
                    <a:pt x="3527" y="2330"/>
                    <a:pt x="3440" y="2362"/>
                    <a:pt x="3371" y="2423"/>
                  </a:cubicBezTo>
                  <a:cubicBezTo>
                    <a:pt x="3201" y="2573"/>
                    <a:pt x="3197" y="2795"/>
                    <a:pt x="3221" y="3000"/>
                  </a:cubicBezTo>
                  <a:cubicBezTo>
                    <a:pt x="3180" y="2982"/>
                    <a:pt x="3137" y="2973"/>
                    <a:pt x="3095" y="2973"/>
                  </a:cubicBezTo>
                  <a:cubicBezTo>
                    <a:pt x="2987" y="2973"/>
                    <a:pt x="2883" y="3032"/>
                    <a:pt x="2829" y="3135"/>
                  </a:cubicBezTo>
                  <a:cubicBezTo>
                    <a:pt x="2707" y="3345"/>
                    <a:pt x="2809" y="3562"/>
                    <a:pt x="2940" y="3740"/>
                  </a:cubicBezTo>
                  <a:cubicBezTo>
                    <a:pt x="2798" y="3752"/>
                    <a:pt x="2608" y="3867"/>
                    <a:pt x="2604" y="4045"/>
                  </a:cubicBezTo>
                  <a:cubicBezTo>
                    <a:pt x="2600" y="4223"/>
                    <a:pt x="2738" y="4302"/>
                    <a:pt x="2889" y="4425"/>
                  </a:cubicBezTo>
                  <a:cubicBezTo>
                    <a:pt x="2849" y="4532"/>
                    <a:pt x="2778" y="4599"/>
                    <a:pt x="2817" y="4738"/>
                  </a:cubicBezTo>
                  <a:cubicBezTo>
                    <a:pt x="2857" y="4876"/>
                    <a:pt x="3027" y="4955"/>
                    <a:pt x="3122" y="4991"/>
                  </a:cubicBezTo>
                  <a:cubicBezTo>
                    <a:pt x="3097" y="5154"/>
                    <a:pt x="3211" y="5245"/>
                    <a:pt x="3340" y="5245"/>
                  </a:cubicBezTo>
                  <a:cubicBezTo>
                    <a:pt x="3415" y="5245"/>
                    <a:pt x="3494" y="5214"/>
                    <a:pt x="3553" y="5149"/>
                  </a:cubicBezTo>
                  <a:cubicBezTo>
                    <a:pt x="3609" y="5394"/>
                    <a:pt x="3735" y="5616"/>
                    <a:pt x="3913" y="5790"/>
                  </a:cubicBezTo>
                  <a:cubicBezTo>
                    <a:pt x="3913" y="5830"/>
                    <a:pt x="3913" y="6079"/>
                    <a:pt x="3905" y="6241"/>
                  </a:cubicBezTo>
                  <a:cubicBezTo>
                    <a:pt x="3876" y="6253"/>
                    <a:pt x="3839" y="6257"/>
                    <a:pt x="3802" y="6257"/>
                  </a:cubicBezTo>
                  <a:cubicBezTo>
                    <a:pt x="3728" y="6257"/>
                    <a:pt x="3656" y="6241"/>
                    <a:pt x="3656" y="6241"/>
                  </a:cubicBezTo>
                  <a:cubicBezTo>
                    <a:pt x="3454" y="6202"/>
                    <a:pt x="3249" y="6178"/>
                    <a:pt x="3043" y="6166"/>
                  </a:cubicBezTo>
                  <a:cubicBezTo>
                    <a:pt x="2671" y="5901"/>
                    <a:pt x="2604" y="5663"/>
                    <a:pt x="2386" y="5466"/>
                  </a:cubicBezTo>
                  <a:lnTo>
                    <a:pt x="2291" y="5588"/>
                  </a:lnTo>
                  <a:cubicBezTo>
                    <a:pt x="2236" y="5505"/>
                    <a:pt x="2176" y="5422"/>
                    <a:pt x="2113" y="5343"/>
                  </a:cubicBezTo>
                  <a:cubicBezTo>
                    <a:pt x="1792" y="4923"/>
                    <a:pt x="1223" y="4065"/>
                    <a:pt x="1223" y="4065"/>
                  </a:cubicBezTo>
                  <a:cubicBezTo>
                    <a:pt x="1223" y="4065"/>
                    <a:pt x="1579" y="3131"/>
                    <a:pt x="1650" y="2423"/>
                  </a:cubicBezTo>
                  <a:cubicBezTo>
                    <a:pt x="1717" y="1718"/>
                    <a:pt x="1698" y="1548"/>
                    <a:pt x="1792" y="1453"/>
                  </a:cubicBezTo>
                  <a:cubicBezTo>
                    <a:pt x="1818" y="1428"/>
                    <a:pt x="1850" y="1421"/>
                    <a:pt x="1890" y="1421"/>
                  </a:cubicBezTo>
                  <a:cubicBezTo>
                    <a:pt x="1937" y="1421"/>
                    <a:pt x="1994" y="1431"/>
                    <a:pt x="2059" y="1431"/>
                  </a:cubicBezTo>
                  <a:cubicBezTo>
                    <a:pt x="2144" y="1431"/>
                    <a:pt x="2243" y="1414"/>
                    <a:pt x="2350" y="1335"/>
                  </a:cubicBezTo>
                  <a:cubicBezTo>
                    <a:pt x="2608" y="1149"/>
                    <a:pt x="2948" y="990"/>
                    <a:pt x="2604" y="650"/>
                  </a:cubicBezTo>
                  <a:cubicBezTo>
                    <a:pt x="2362" y="408"/>
                    <a:pt x="2247" y="1"/>
                    <a:pt x="1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0"/>
            <p:cNvSpPr/>
            <p:nvPr/>
          </p:nvSpPr>
          <p:spPr>
            <a:xfrm>
              <a:off x="3267702" y="2719403"/>
              <a:ext cx="553489" cy="1001869"/>
            </a:xfrm>
            <a:custGeom>
              <a:avLst/>
              <a:gdLst/>
              <a:ahLst/>
              <a:cxnLst/>
              <a:rect l="l" t="t" r="r" b="b"/>
              <a:pathLst>
                <a:path w="8773" h="15880" extrusionOk="0">
                  <a:moveTo>
                    <a:pt x="1890" y="0"/>
                  </a:moveTo>
                  <a:cubicBezTo>
                    <a:pt x="1887" y="0"/>
                    <a:pt x="1884" y="0"/>
                    <a:pt x="1880" y="0"/>
                  </a:cubicBezTo>
                  <a:cubicBezTo>
                    <a:pt x="1520" y="12"/>
                    <a:pt x="1283" y="443"/>
                    <a:pt x="1184" y="772"/>
                  </a:cubicBezTo>
                  <a:cubicBezTo>
                    <a:pt x="1085" y="1104"/>
                    <a:pt x="535" y="2849"/>
                    <a:pt x="396" y="3304"/>
                  </a:cubicBezTo>
                  <a:cubicBezTo>
                    <a:pt x="214" y="3906"/>
                    <a:pt x="1" y="4048"/>
                    <a:pt x="206" y="4566"/>
                  </a:cubicBezTo>
                  <a:cubicBezTo>
                    <a:pt x="337" y="4883"/>
                    <a:pt x="887" y="6062"/>
                    <a:pt x="1267" y="6668"/>
                  </a:cubicBezTo>
                  <a:cubicBezTo>
                    <a:pt x="1196" y="6735"/>
                    <a:pt x="1117" y="6790"/>
                    <a:pt x="1029" y="6838"/>
                  </a:cubicBezTo>
                  <a:cubicBezTo>
                    <a:pt x="1421" y="7392"/>
                    <a:pt x="2418" y="8444"/>
                    <a:pt x="2450" y="8962"/>
                  </a:cubicBezTo>
                  <a:lnTo>
                    <a:pt x="2450" y="9113"/>
                  </a:lnTo>
                  <a:lnTo>
                    <a:pt x="2240" y="11238"/>
                  </a:lnTo>
                  <a:lnTo>
                    <a:pt x="2031" y="13461"/>
                  </a:lnTo>
                  <a:cubicBezTo>
                    <a:pt x="2193" y="13525"/>
                    <a:pt x="2363" y="13576"/>
                    <a:pt x="2533" y="13612"/>
                  </a:cubicBezTo>
                  <a:cubicBezTo>
                    <a:pt x="2434" y="14280"/>
                    <a:pt x="2347" y="15056"/>
                    <a:pt x="2272" y="15879"/>
                  </a:cubicBezTo>
                  <a:lnTo>
                    <a:pt x="4345" y="15879"/>
                  </a:lnTo>
                  <a:cubicBezTo>
                    <a:pt x="4428" y="15143"/>
                    <a:pt x="4492" y="14482"/>
                    <a:pt x="4492" y="14482"/>
                  </a:cubicBezTo>
                  <a:cubicBezTo>
                    <a:pt x="4492" y="14482"/>
                    <a:pt x="4543" y="15139"/>
                    <a:pt x="4646" y="15879"/>
                  </a:cubicBezTo>
                  <a:lnTo>
                    <a:pt x="6711" y="15879"/>
                  </a:lnTo>
                  <a:cubicBezTo>
                    <a:pt x="6613" y="15155"/>
                    <a:pt x="6490" y="14375"/>
                    <a:pt x="6347" y="13691"/>
                  </a:cubicBezTo>
                  <a:cubicBezTo>
                    <a:pt x="6711" y="13643"/>
                    <a:pt x="6929" y="13592"/>
                    <a:pt x="6929" y="13592"/>
                  </a:cubicBezTo>
                  <a:lnTo>
                    <a:pt x="6553" y="11273"/>
                  </a:lnTo>
                  <a:lnTo>
                    <a:pt x="6189" y="9050"/>
                  </a:lnTo>
                  <a:cubicBezTo>
                    <a:pt x="6197" y="8939"/>
                    <a:pt x="6217" y="8836"/>
                    <a:pt x="6241" y="8733"/>
                  </a:cubicBezTo>
                  <a:cubicBezTo>
                    <a:pt x="6434" y="8163"/>
                    <a:pt x="7261" y="7309"/>
                    <a:pt x="7606" y="6826"/>
                  </a:cubicBezTo>
                  <a:cubicBezTo>
                    <a:pt x="7558" y="6802"/>
                    <a:pt x="7511" y="6770"/>
                    <a:pt x="7463" y="6735"/>
                  </a:cubicBezTo>
                  <a:cubicBezTo>
                    <a:pt x="7843" y="6149"/>
                    <a:pt x="8433" y="4895"/>
                    <a:pt x="8567" y="4566"/>
                  </a:cubicBezTo>
                  <a:cubicBezTo>
                    <a:pt x="8773" y="4048"/>
                    <a:pt x="8563" y="3906"/>
                    <a:pt x="8377" y="3304"/>
                  </a:cubicBezTo>
                  <a:cubicBezTo>
                    <a:pt x="8243" y="2849"/>
                    <a:pt x="7685" y="1104"/>
                    <a:pt x="7594" y="772"/>
                  </a:cubicBezTo>
                  <a:cubicBezTo>
                    <a:pt x="7495" y="443"/>
                    <a:pt x="7194" y="12"/>
                    <a:pt x="6897" y="0"/>
                  </a:cubicBezTo>
                  <a:cubicBezTo>
                    <a:pt x="6895" y="0"/>
                    <a:pt x="6892" y="0"/>
                    <a:pt x="6889" y="0"/>
                  </a:cubicBezTo>
                  <a:cubicBezTo>
                    <a:pt x="6597" y="0"/>
                    <a:pt x="6412" y="410"/>
                    <a:pt x="6173" y="645"/>
                  </a:cubicBezTo>
                  <a:cubicBezTo>
                    <a:pt x="5829" y="989"/>
                    <a:pt x="6169" y="1148"/>
                    <a:pt x="6427" y="1338"/>
                  </a:cubicBezTo>
                  <a:cubicBezTo>
                    <a:pt x="6535" y="1416"/>
                    <a:pt x="6634" y="1433"/>
                    <a:pt x="6720" y="1433"/>
                  </a:cubicBezTo>
                  <a:cubicBezTo>
                    <a:pt x="6782" y="1433"/>
                    <a:pt x="6838" y="1424"/>
                    <a:pt x="6884" y="1424"/>
                  </a:cubicBezTo>
                  <a:cubicBezTo>
                    <a:pt x="6925" y="1424"/>
                    <a:pt x="6959" y="1431"/>
                    <a:pt x="6984" y="1456"/>
                  </a:cubicBezTo>
                  <a:cubicBezTo>
                    <a:pt x="7079" y="1547"/>
                    <a:pt x="7056" y="1714"/>
                    <a:pt x="7127" y="2426"/>
                  </a:cubicBezTo>
                  <a:cubicBezTo>
                    <a:pt x="7202" y="3138"/>
                    <a:pt x="7554" y="4068"/>
                    <a:pt x="7554" y="4068"/>
                  </a:cubicBezTo>
                  <a:cubicBezTo>
                    <a:pt x="7554" y="4068"/>
                    <a:pt x="6984" y="4923"/>
                    <a:pt x="6664" y="5342"/>
                  </a:cubicBezTo>
                  <a:cubicBezTo>
                    <a:pt x="6577" y="5449"/>
                    <a:pt x="6498" y="5564"/>
                    <a:pt x="6427" y="5678"/>
                  </a:cubicBezTo>
                  <a:cubicBezTo>
                    <a:pt x="6363" y="5607"/>
                    <a:pt x="6304" y="5528"/>
                    <a:pt x="6252" y="5457"/>
                  </a:cubicBezTo>
                  <a:cubicBezTo>
                    <a:pt x="6027" y="5659"/>
                    <a:pt x="5956" y="5892"/>
                    <a:pt x="5592" y="6153"/>
                  </a:cubicBezTo>
                  <a:cubicBezTo>
                    <a:pt x="5445" y="6161"/>
                    <a:pt x="5303" y="6189"/>
                    <a:pt x="5164" y="6228"/>
                  </a:cubicBezTo>
                  <a:lnTo>
                    <a:pt x="4947" y="6244"/>
                  </a:lnTo>
                  <a:cubicBezTo>
                    <a:pt x="4943" y="6121"/>
                    <a:pt x="4919" y="5888"/>
                    <a:pt x="4911" y="5793"/>
                  </a:cubicBezTo>
                  <a:cubicBezTo>
                    <a:pt x="4990" y="5738"/>
                    <a:pt x="5311" y="5374"/>
                    <a:pt x="5445" y="4804"/>
                  </a:cubicBezTo>
                  <a:cubicBezTo>
                    <a:pt x="5631" y="4009"/>
                    <a:pt x="5675" y="3075"/>
                    <a:pt x="5129" y="2897"/>
                  </a:cubicBezTo>
                  <a:cubicBezTo>
                    <a:pt x="4877" y="2814"/>
                    <a:pt x="4563" y="2745"/>
                    <a:pt x="4262" y="2745"/>
                  </a:cubicBezTo>
                  <a:cubicBezTo>
                    <a:pt x="3913" y="2745"/>
                    <a:pt x="3581" y="2837"/>
                    <a:pt x="3380" y="3106"/>
                  </a:cubicBezTo>
                  <a:cubicBezTo>
                    <a:pt x="3146" y="3423"/>
                    <a:pt x="3150" y="4321"/>
                    <a:pt x="3328" y="4915"/>
                  </a:cubicBezTo>
                  <a:cubicBezTo>
                    <a:pt x="3506" y="5508"/>
                    <a:pt x="3839" y="5718"/>
                    <a:pt x="3918" y="5793"/>
                  </a:cubicBezTo>
                  <a:cubicBezTo>
                    <a:pt x="3918" y="5833"/>
                    <a:pt x="3918" y="6082"/>
                    <a:pt x="3902" y="6244"/>
                  </a:cubicBezTo>
                  <a:cubicBezTo>
                    <a:pt x="3874" y="6253"/>
                    <a:pt x="3838" y="6256"/>
                    <a:pt x="3802" y="6256"/>
                  </a:cubicBezTo>
                  <a:cubicBezTo>
                    <a:pt x="3729" y="6256"/>
                    <a:pt x="3657" y="6244"/>
                    <a:pt x="3657" y="6244"/>
                  </a:cubicBezTo>
                  <a:cubicBezTo>
                    <a:pt x="3455" y="6205"/>
                    <a:pt x="3253" y="6181"/>
                    <a:pt x="3047" y="6169"/>
                  </a:cubicBezTo>
                  <a:cubicBezTo>
                    <a:pt x="2672" y="5904"/>
                    <a:pt x="2604" y="5666"/>
                    <a:pt x="2383" y="5469"/>
                  </a:cubicBezTo>
                  <a:lnTo>
                    <a:pt x="2292" y="5591"/>
                  </a:lnTo>
                  <a:cubicBezTo>
                    <a:pt x="2236" y="5508"/>
                    <a:pt x="2177" y="5421"/>
                    <a:pt x="2118" y="5342"/>
                  </a:cubicBezTo>
                  <a:cubicBezTo>
                    <a:pt x="1789" y="4923"/>
                    <a:pt x="1223" y="4068"/>
                    <a:pt x="1223" y="4068"/>
                  </a:cubicBezTo>
                  <a:cubicBezTo>
                    <a:pt x="1223" y="4068"/>
                    <a:pt x="1579" y="3134"/>
                    <a:pt x="1647" y="2426"/>
                  </a:cubicBezTo>
                  <a:cubicBezTo>
                    <a:pt x="1718" y="1718"/>
                    <a:pt x="1698" y="1551"/>
                    <a:pt x="1789" y="1456"/>
                  </a:cubicBezTo>
                  <a:cubicBezTo>
                    <a:pt x="1815" y="1431"/>
                    <a:pt x="1849" y="1424"/>
                    <a:pt x="1890" y="1424"/>
                  </a:cubicBezTo>
                  <a:cubicBezTo>
                    <a:pt x="1937" y="1424"/>
                    <a:pt x="1993" y="1433"/>
                    <a:pt x="2056" y="1433"/>
                  </a:cubicBezTo>
                  <a:cubicBezTo>
                    <a:pt x="2143" y="1433"/>
                    <a:pt x="2243" y="1416"/>
                    <a:pt x="2351" y="1338"/>
                  </a:cubicBezTo>
                  <a:cubicBezTo>
                    <a:pt x="2608" y="1148"/>
                    <a:pt x="2949" y="989"/>
                    <a:pt x="2600" y="645"/>
                  </a:cubicBezTo>
                  <a:cubicBezTo>
                    <a:pt x="2361" y="410"/>
                    <a:pt x="2243" y="0"/>
                    <a:pt x="18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0"/>
            <p:cNvSpPr/>
            <p:nvPr/>
          </p:nvSpPr>
          <p:spPr>
            <a:xfrm>
              <a:off x="4992970" y="2545652"/>
              <a:ext cx="553741" cy="1001617"/>
            </a:xfrm>
            <a:custGeom>
              <a:avLst/>
              <a:gdLst/>
              <a:ahLst/>
              <a:cxnLst/>
              <a:rect l="l" t="t" r="r" b="b"/>
              <a:pathLst>
                <a:path w="8777" h="15876" extrusionOk="0">
                  <a:moveTo>
                    <a:pt x="6885" y="0"/>
                  </a:moveTo>
                  <a:cubicBezTo>
                    <a:pt x="6595" y="0"/>
                    <a:pt x="6415" y="407"/>
                    <a:pt x="6173" y="649"/>
                  </a:cubicBezTo>
                  <a:cubicBezTo>
                    <a:pt x="5829" y="989"/>
                    <a:pt x="6169" y="1148"/>
                    <a:pt x="6426" y="1334"/>
                  </a:cubicBezTo>
                  <a:cubicBezTo>
                    <a:pt x="6535" y="1414"/>
                    <a:pt x="6636" y="1432"/>
                    <a:pt x="6723" y="1432"/>
                  </a:cubicBezTo>
                  <a:cubicBezTo>
                    <a:pt x="6787" y="1432"/>
                    <a:pt x="6843" y="1422"/>
                    <a:pt x="6890" y="1422"/>
                  </a:cubicBezTo>
                  <a:cubicBezTo>
                    <a:pt x="6928" y="1422"/>
                    <a:pt x="6960" y="1429"/>
                    <a:pt x="6984" y="1452"/>
                  </a:cubicBezTo>
                  <a:cubicBezTo>
                    <a:pt x="7079" y="1547"/>
                    <a:pt x="7055" y="1718"/>
                    <a:pt x="7130" y="2422"/>
                  </a:cubicBezTo>
                  <a:cubicBezTo>
                    <a:pt x="7202" y="3130"/>
                    <a:pt x="7554" y="4064"/>
                    <a:pt x="7554" y="4064"/>
                  </a:cubicBezTo>
                  <a:cubicBezTo>
                    <a:pt x="7554" y="4064"/>
                    <a:pt x="6984" y="4923"/>
                    <a:pt x="6660" y="5342"/>
                  </a:cubicBezTo>
                  <a:cubicBezTo>
                    <a:pt x="6576" y="5457"/>
                    <a:pt x="6497" y="5572"/>
                    <a:pt x="6426" y="5682"/>
                  </a:cubicBezTo>
                  <a:cubicBezTo>
                    <a:pt x="6363" y="5603"/>
                    <a:pt x="6303" y="5524"/>
                    <a:pt x="6252" y="5457"/>
                  </a:cubicBezTo>
                  <a:cubicBezTo>
                    <a:pt x="6026" y="5659"/>
                    <a:pt x="5955" y="5892"/>
                    <a:pt x="5591" y="6153"/>
                  </a:cubicBezTo>
                  <a:cubicBezTo>
                    <a:pt x="5445" y="6161"/>
                    <a:pt x="5298" y="6185"/>
                    <a:pt x="5160" y="6228"/>
                  </a:cubicBezTo>
                  <a:lnTo>
                    <a:pt x="4946" y="6240"/>
                  </a:lnTo>
                  <a:cubicBezTo>
                    <a:pt x="4942" y="6118"/>
                    <a:pt x="4919" y="5884"/>
                    <a:pt x="4915" y="5793"/>
                  </a:cubicBezTo>
                  <a:cubicBezTo>
                    <a:pt x="4990" y="5742"/>
                    <a:pt x="5314" y="5378"/>
                    <a:pt x="5445" y="4804"/>
                  </a:cubicBezTo>
                  <a:cubicBezTo>
                    <a:pt x="5631" y="4005"/>
                    <a:pt x="5674" y="3075"/>
                    <a:pt x="5128" y="2893"/>
                  </a:cubicBezTo>
                  <a:cubicBezTo>
                    <a:pt x="4878" y="2809"/>
                    <a:pt x="4566" y="2740"/>
                    <a:pt x="4266" y="2740"/>
                  </a:cubicBezTo>
                  <a:cubicBezTo>
                    <a:pt x="3916" y="2740"/>
                    <a:pt x="3582" y="2834"/>
                    <a:pt x="3379" y="3106"/>
                  </a:cubicBezTo>
                  <a:cubicBezTo>
                    <a:pt x="3146" y="3427"/>
                    <a:pt x="3150" y="4321"/>
                    <a:pt x="3328" y="4911"/>
                  </a:cubicBezTo>
                  <a:cubicBezTo>
                    <a:pt x="3506" y="5500"/>
                    <a:pt x="3838" y="5718"/>
                    <a:pt x="3914" y="5793"/>
                  </a:cubicBezTo>
                  <a:cubicBezTo>
                    <a:pt x="3989" y="5864"/>
                    <a:pt x="3918" y="6078"/>
                    <a:pt x="3902" y="6240"/>
                  </a:cubicBezTo>
                  <a:cubicBezTo>
                    <a:pt x="3874" y="6252"/>
                    <a:pt x="3837" y="6256"/>
                    <a:pt x="3801" y="6256"/>
                  </a:cubicBezTo>
                  <a:cubicBezTo>
                    <a:pt x="3728" y="6256"/>
                    <a:pt x="3656" y="6240"/>
                    <a:pt x="3656" y="6240"/>
                  </a:cubicBezTo>
                  <a:cubicBezTo>
                    <a:pt x="3455" y="6205"/>
                    <a:pt x="3253" y="6177"/>
                    <a:pt x="3047" y="6169"/>
                  </a:cubicBezTo>
                  <a:cubicBezTo>
                    <a:pt x="2671" y="5900"/>
                    <a:pt x="2604" y="5666"/>
                    <a:pt x="2386" y="5465"/>
                  </a:cubicBezTo>
                  <a:lnTo>
                    <a:pt x="2291" y="5587"/>
                  </a:lnTo>
                  <a:cubicBezTo>
                    <a:pt x="2236" y="5504"/>
                    <a:pt x="2177" y="5421"/>
                    <a:pt x="2113" y="5342"/>
                  </a:cubicBezTo>
                  <a:cubicBezTo>
                    <a:pt x="1793" y="4923"/>
                    <a:pt x="1223" y="4064"/>
                    <a:pt x="1223" y="4064"/>
                  </a:cubicBezTo>
                  <a:cubicBezTo>
                    <a:pt x="1223" y="4064"/>
                    <a:pt x="1579" y="3134"/>
                    <a:pt x="1646" y="2422"/>
                  </a:cubicBezTo>
                  <a:cubicBezTo>
                    <a:pt x="1718" y="1710"/>
                    <a:pt x="1698" y="1547"/>
                    <a:pt x="1793" y="1452"/>
                  </a:cubicBezTo>
                  <a:cubicBezTo>
                    <a:pt x="1816" y="1429"/>
                    <a:pt x="1848" y="1422"/>
                    <a:pt x="1887" y="1422"/>
                  </a:cubicBezTo>
                  <a:cubicBezTo>
                    <a:pt x="1934" y="1422"/>
                    <a:pt x="1990" y="1432"/>
                    <a:pt x="2054" y="1432"/>
                  </a:cubicBezTo>
                  <a:cubicBezTo>
                    <a:pt x="2141" y="1432"/>
                    <a:pt x="2241" y="1414"/>
                    <a:pt x="2351" y="1334"/>
                  </a:cubicBezTo>
                  <a:cubicBezTo>
                    <a:pt x="2608" y="1148"/>
                    <a:pt x="2948" y="989"/>
                    <a:pt x="2604" y="649"/>
                  </a:cubicBezTo>
                  <a:cubicBezTo>
                    <a:pt x="2362" y="411"/>
                    <a:pt x="2243" y="0"/>
                    <a:pt x="1895" y="0"/>
                  </a:cubicBezTo>
                  <a:cubicBezTo>
                    <a:pt x="1890" y="0"/>
                    <a:pt x="1885" y="0"/>
                    <a:pt x="1880" y="0"/>
                  </a:cubicBezTo>
                  <a:cubicBezTo>
                    <a:pt x="1520" y="8"/>
                    <a:pt x="1282" y="439"/>
                    <a:pt x="1183" y="772"/>
                  </a:cubicBezTo>
                  <a:cubicBezTo>
                    <a:pt x="1084" y="1104"/>
                    <a:pt x="534" y="2849"/>
                    <a:pt x="396" y="3308"/>
                  </a:cubicBezTo>
                  <a:cubicBezTo>
                    <a:pt x="214" y="3902"/>
                    <a:pt x="0" y="4048"/>
                    <a:pt x="210" y="4570"/>
                  </a:cubicBezTo>
                  <a:cubicBezTo>
                    <a:pt x="337" y="4883"/>
                    <a:pt x="887" y="6058"/>
                    <a:pt x="1266" y="6668"/>
                  </a:cubicBezTo>
                  <a:cubicBezTo>
                    <a:pt x="1195" y="6735"/>
                    <a:pt x="1116" y="6794"/>
                    <a:pt x="1029" y="6842"/>
                  </a:cubicBezTo>
                  <a:cubicBezTo>
                    <a:pt x="1421" y="7392"/>
                    <a:pt x="2418" y="8444"/>
                    <a:pt x="2450" y="8963"/>
                  </a:cubicBezTo>
                  <a:lnTo>
                    <a:pt x="2450" y="9109"/>
                  </a:lnTo>
                  <a:lnTo>
                    <a:pt x="2240" y="11238"/>
                  </a:lnTo>
                  <a:lnTo>
                    <a:pt x="2030" y="13457"/>
                  </a:lnTo>
                  <a:cubicBezTo>
                    <a:pt x="2192" y="13521"/>
                    <a:pt x="2362" y="13572"/>
                    <a:pt x="2533" y="13612"/>
                  </a:cubicBezTo>
                  <a:cubicBezTo>
                    <a:pt x="2434" y="14280"/>
                    <a:pt x="2347" y="15060"/>
                    <a:pt x="2271" y="15875"/>
                  </a:cubicBezTo>
                  <a:lnTo>
                    <a:pt x="4345" y="15875"/>
                  </a:lnTo>
                  <a:cubicBezTo>
                    <a:pt x="4428" y="15139"/>
                    <a:pt x="4491" y="14486"/>
                    <a:pt x="4491" y="14486"/>
                  </a:cubicBezTo>
                  <a:cubicBezTo>
                    <a:pt x="4491" y="14486"/>
                    <a:pt x="4543" y="15139"/>
                    <a:pt x="4646" y="15875"/>
                  </a:cubicBezTo>
                  <a:lnTo>
                    <a:pt x="6711" y="15875"/>
                  </a:lnTo>
                  <a:cubicBezTo>
                    <a:pt x="6612" y="15159"/>
                    <a:pt x="6489" y="14375"/>
                    <a:pt x="6347" y="13695"/>
                  </a:cubicBezTo>
                  <a:cubicBezTo>
                    <a:pt x="6711" y="13639"/>
                    <a:pt x="6929" y="13592"/>
                    <a:pt x="6929" y="13592"/>
                  </a:cubicBezTo>
                  <a:lnTo>
                    <a:pt x="6553" y="11273"/>
                  </a:lnTo>
                  <a:lnTo>
                    <a:pt x="6189" y="9046"/>
                  </a:lnTo>
                  <a:cubicBezTo>
                    <a:pt x="6197" y="8939"/>
                    <a:pt x="6216" y="8832"/>
                    <a:pt x="6244" y="8729"/>
                  </a:cubicBezTo>
                  <a:cubicBezTo>
                    <a:pt x="6434" y="8159"/>
                    <a:pt x="7261" y="7313"/>
                    <a:pt x="7609" y="6826"/>
                  </a:cubicBezTo>
                  <a:cubicBezTo>
                    <a:pt x="7558" y="6798"/>
                    <a:pt x="7510" y="6766"/>
                    <a:pt x="7463" y="6731"/>
                  </a:cubicBezTo>
                  <a:cubicBezTo>
                    <a:pt x="7847" y="6149"/>
                    <a:pt x="8432" y="4895"/>
                    <a:pt x="8567" y="4570"/>
                  </a:cubicBezTo>
                  <a:cubicBezTo>
                    <a:pt x="8776" y="4048"/>
                    <a:pt x="8563" y="3902"/>
                    <a:pt x="8381" y="3308"/>
                  </a:cubicBezTo>
                  <a:cubicBezTo>
                    <a:pt x="8242" y="2849"/>
                    <a:pt x="7688" y="1104"/>
                    <a:pt x="7593" y="772"/>
                  </a:cubicBezTo>
                  <a:cubicBezTo>
                    <a:pt x="7494" y="439"/>
                    <a:pt x="7194" y="12"/>
                    <a:pt x="6897" y="0"/>
                  </a:cubicBezTo>
                  <a:cubicBezTo>
                    <a:pt x="6893" y="0"/>
                    <a:pt x="6889" y="0"/>
                    <a:pt x="68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0"/>
            <p:cNvSpPr/>
            <p:nvPr/>
          </p:nvSpPr>
          <p:spPr>
            <a:xfrm>
              <a:off x="1015502" y="2886403"/>
              <a:ext cx="553236" cy="1002122"/>
            </a:xfrm>
            <a:custGeom>
              <a:avLst/>
              <a:gdLst/>
              <a:ahLst/>
              <a:cxnLst/>
              <a:rect l="l" t="t" r="r" b="b"/>
              <a:pathLst>
                <a:path w="8769" h="15884" extrusionOk="0">
                  <a:moveTo>
                    <a:pt x="1887" y="0"/>
                  </a:moveTo>
                  <a:cubicBezTo>
                    <a:pt x="1882" y="0"/>
                    <a:pt x="1877" y="0"/>
                    <a:pt x="1872" y="0"/>
                  </a:cubicBezTo>
                  <a:cubicBezTo>
                    <a:pt x="1512" y="8"/>
                    <a:pt x="1274" y="444"/>
                    <a:pt x="1179" y="776"/>
                  </a:cubicBezTo>
                  <a:cubicBezTo>
                    <a:pt x="1088" y="1108"/>
                    <a:pt x="527" y="2849"/>
                    <a:pt x="388" y="3308"/>
                  </a:cubicBezTo>
                  <a:cubicBezTo>
                    <a:pt x="210" y="3906"/>
                    <a:pt x="0" y="4052"/>
                    <a:pt x="206" y="4571"/>
                  </a:cubicBezTo>
                  <a:cubicBezTo>
                    <a:pt x="329" y="4883"/>
                    <a:pt x="883" y="6058"/>
                    <a:pt x="1259" y="6668"/>
                  </a:cubicBezTo>
                  <a:cubicBezTo>
                    <a:pt x="1187" y="6735"/>
                    <a:pt x="1108" y="6794"/>
                    <a:pt x="1021" y="6842"/>
                  </a:cubicBezTo>
                  <a:cubicBezTo>
                    <a:pt x="1417" y="7396"/>
                    <a:pt x="2414" y="8444"/>
                    <a:pt x="2442" y="8967"/>
                  </a:cubicBezTo>
                  <a:cubicBezTo>
                    <a:pt x="2446" y="9014"/>
                    <a:pt x="2446" y="9062"/>
                    <a:pt x="2442" y="9109"/>
                  </a:cubicBezTo>
                  <a:lnTo>
                    <a:pt x="2240" y="11238"/>
                  </a:lnTo>
                  <a:lnTo>
                    <a:pt x="2022" y="13462"/>
                  </a:lnTo>
                  <a:cubicBezTo>
                    <a:pt x="2184" y="13525"/>
                    <a:pt x="2355" y="13576"/>
                    <a:pt x="2525" y="13616"/>
                  </a:cubicBezTo>
                  <a:cubicBezTo>
                    <a:pt x="2426" y="14285"/>
                    <a:pt x="2339" y="15060"/>
                    <a:pt x="2268" y="15883"/>
                  </a:cubicBezTo>
                  <a:lnTo>
                    <a:pt x="4341" y="15883"/>
                  </a:lnTo>
                  <a:cubicBezTo>
                    <a:pt x="4420" y="15139"/>
                    <a:pt x="4483" y="14486"/>
                    <a:pt x="4483" y="14486"/>
                  </a:cubicBezTo>
                  <a:cubicBezTo>
                    <a:pt x="4483" y="14486"/>
                    <a:pt x="4539" y="15143"/>
                    <a:pt x="4642" y="15883"/>
                  </a:cubicBezTo>
                  <a:lnTo>
                    <a:pt x="6711" y="15883"/>
                  </a:lnTo>
                  <a:cubicBezTo>
                    <a:pt x="6604" y="15159"/>
                    <a:pt x="6482" y="14379"/>
                    <a:pt x="6343" y="13695"/>
                  </a:cubicBezTo>
                  <a:cubicBezTo>
                    <a:pt x="6707" y="13640"/>
                    <a:pt x="6929" y="13592"/>
                    <a:pt x="6929" y="13592"/>
                  </a:cubicBezTo>
                  <a:lnTo>
                    <a:pt x="6549" y="11273"/>
                  </a:lnTo>
                  <a:lnTo>
                    <a:pt x="6185" y="9054"/>
                  </a:lnTo>
                  <a:cubicBezTo>
                    <a:pt x="6189" y="8943"/>
                    <a:pt x="6205" y="8836"/>
                    <a:pt x="6236" y="8729"/>
                  </a:cubicBezTo>
                  <a:cubicBezTo>
                    <a:pt x="6430" y="8167"/>
                    <a:pt x="7261" y="7309"/>
                    <a:pt x="7601" y="6830"/>
                  </a:cubicBezTo>
                  <a:lnTo>
                    <a:pt x="7459" y="6739"/>
                  </a:lnTo>
                  <a:cubicBezTo>
                    <a:pt x="7839" y="6149"/>
                    <a:pt x="8432" y="4899"/>
                    <a:pt x="8559" y="4571"/>
                  </a:cubicBezTo>
                  <a:cubicBezTo>
                    <a:pt x="8769" y="4052"/>
                    <a:pt x="8555" y="3910"/>
                    <a:pt x="8373" y="3308"/>
                  </a:cubicBezTo>
                  <a:cubicBezTo>
                    <a:pt x="8234" y="2849"/>
                    <a:pt x="7681" y="1104"/>
                    <a:pt x="7586" y="776"/>
                  </a:cubicBezTo>
                  <a:cubicBezTo>
                    <a:pt x="7491" y="447"/>
                    <a:pt x="7186" y="12"/>
                    <a:pt x="6893" y="0"/>
                  </a:cubicBezTo>
                  <a:cubicBezTo>
                    <a:pt x="6890" y="0"/>
                    <a:pt x="6886" y="0"/>
                    <a:pt x="6883" y="0"/>
                  </a:cubicBezTo>
                  <a:cubicBezTo>
                    <a:pt x="6527" y="0"/>
                    <a:pt x="6408" y="410"/>
                    <a:pt x="6165" y="649"/>
                  </a:cubicBezTo>
                  <a:cubicBezTo>
                    <a:pt x="5821" y="990"/>
                    <a:pt x="6161" y="1148"/>
                    <a:pt x="6418" y="1338"/>
                  </a:cubicBezTo>
                  <a:cubicBezTo>
                    <a:pt x="6527" y="1416"/>
                    <a:pt x="6627" y="1433"/>
                    <a:pt x="6713" y="1433"/>
                  </a:cubicBezTo>
                  <a:cubicBezTo>
                    <a:pt x="6776" y="1433"/>
                    <a:pt x="6831" y="1424"/>
                    <a:pt x="6877" y="1424"/>
                  </a:cubicBezTo>
                  <a:cubicBezTo>
                    <a:pt x="6918" y="1424"/>
                    <a:pt x="6952" y="1431"/>
                    <a:pt x="6976" y="1456"/>
                  </a:cubicBezTo>
                  <a:cubicBezTo>
                    <a:pt x="7071" y="1547"/>
                    <a:pt x="7047" y="1718"/>
                    <a:pt x="7123" y="2426"/>
                  </a:cubicBezTo>
                  <a:cubicBezTo>
                    <a:pt x="7194" y="3130"/>
                    <a:pt x="7546" y="4072"/>
                    <a:pt x="7546" y="4072"/>
                  </a:cubicBezTo>
                  <a:cubicBezTo>
                    <a:pt x="7546" y="4072"/>
                    <a:pt x="6976" y="4923"/>
                    <a:pt x="6656" y="5342"/>
                  </a:cubicBezTo>
                  <a:cubicBezTo>
                    <a:pt x="6569" y="5453"/>
                    <a:pt x="6490" y="5564"/>
                    <a:pt x="6418" y="5682"/>
                  </a:cubicBezTo>
                  <a:cubicBezTo>
                    <a:pt x="6355" y="5603"/>
                    <a:pt x="6296" y="5528"/>
                    <a:pt x="6244" y="5457"/>
                  </a:cubicBezTo>
                  <a:cubicBezTo>
                    <a:pt x="6019" y="5663"/>
                    <a:pt x="5955" y="5896"/>
                    <a:pt x="5583" y="6157"/>
                  </a:cubicBezTo>
                  <a:cubicBezTo>
                    <a:pt x="5437" y="6165"/>
                    <a:pt x="5295" y="6189"/>
                    <a:pt x="5156" y="6228"/>
                  </a:cubicBezTo>
                  <a:lnTo>
                    <a:pt x="4938" y="6248"/>
                  </a:lnTo>
                  <a:cubicBezTo>
                    <a:pt x="4934" y="6118"/>
                    <a:pt x="4931" y="5995"/>
                    <a:pt x="4927" y="5900"/>
                  </a:cubicBezTo>
                  <a:cubicBezTo>
                    <a:pt x="5124" y="5762"/>
                    <a:pt x="5275" y="5564"/>
                    <a:pt x="5362" y="5338"/>
                  </a:cubicBezTo>
                  <a:cubicBezTo>
                    <a:pt x="5560" y="5338"/>
                    <a:pt x="5730" y="5251"/>
                    <a:pt x="5785" y="5065"/>
                  </a:cubicBezTo>
                  <a:cubicBezTo>
                    <a:pt x="5819" y="5073"/>
                    <a:pt x="5851" y="5076"/>
                    <a:pt x="5882" y="5076"/>
                  </a:cubicBezTo>
                  <a:cubicBezTo>
                    <a:pt x="6166" y="5076"/>
                    <a:pt x="6335" y="4783"/>
                    <a:pt x="6193" y="4515"/>
                  </a:cubicBezTo>
                  <a:cubicBezTo>
                    <a:pt x="6296" y="4476"/>
                    <a:pt x="6430" y="4452"/>
                    <a:pt x="6462" y="4321"/>
                  </a:cubicBezTo>
                  <a:cubicBezTo>
                    <a:pt x="6521" y="4115"/>
                    <a:pt x="6355" y="4040"/>
                    <a:pt x="6264" y="3993"/>
                  </a:cubicBezTo>
                  <a:cubicBezTo>
                    <a:pt x="6478" y="3807"/>
                    <a:pt x="6422" y="3506"/>
                    <a:pt x="6185" y="3383"/>
                  </a:cubicBezTo>
                  <a:cubicBezTo>
                    <a:pt x="6421" y="3155"/>
                    <a:pt x="6245" y="2772"/>
                    <a:pt x="5938" y="2772"/>
                  </a:cubicBezTo>
                  <a:cubicBezTo>
                    <a:pt x="5915" y="2772"/>
                    <a:pt x="5892" y="2774"/>
                    <a:pt x="5868" y="2778"/>
                  </a:cubicBezTo>
                  <a:cubicBezTo>
                    <a:pt x="5877" y="2523"/>
                    <a:pt x="5699" y="2350"/>
                    <a:pt x="5487" y="2350"/>
                  </a:cubicBezTo>
                  <a:cubicBezTo>
                    <a:pt x="5417" y="2350"/>
                    <a:pt x="5343" y="2369"/>
                    <a:pt x="5271" y="2410"/>
                  </a:cubicBezTo>
                  <a:cubicBezTo>
                    <a:pt x="5244" y="2186"/>
                    <a:pt x="5062" y="2064"/>
                    <a:pt x="4880" y="2064"/>
                  </a:cubicBezTo>
                  <a:cubicBezTo>
                    <a:pt x="4736" y="2064"/>
                    <a:pt x="4593" y="2139"/>
                    <a:pt x="4523" y="2299"/>
                  </a:cubicBezTo>
                  <a:cubicBezTo>
                    <a:pt x="4424" y="2158"/>
                    <a:pt x="4286" y="2041"/>
                    <a:pt x="4105" y="2041"/>
                  </a:cubicBezTo>
                  <a:cubicBezTo>
                    <a:pt x="4084" y="2041"/>
                    <a:pt x="4063" y="2043"/>
                    <a:pt x="4040" y="2046"/>
                  </a:cubicBezTo>
                  <a:cubicBezTo>
                    <a:pt x="3882" y="2070"/>
                    <a:pt x="3759" y="2196"/>
                    <a:pt x="3743" y="2355"/>
                  </a:cubicBezTo>
                  <a:cubicBezTo>
                    <a:pt x="3700" y="2338"/>
                    <a:pt x="3655" y="2329"/>
                    <a:pt x="3611" y="2329"/>
                  </a:cubicBezTo>
                  <a:cubicBezTo>
                    <a:pt x="3521" y="2329"/>
                    <a:pt x="3434" y="2364"/>
                    <a:pt x="3368" y="2430"/>
                  </a:cubicBezTo>
                  <a:cubicBezTo>
                    <a:pt x="3197" y="2572"/>
                    <a:pt x="3193" y="2798"/>
                    <a:pt x="3213" y="3008"/>
                  </a:cubicBezTo>
                  <a:cubicBezTo>
                    <a:pt x="3172" y="2988"/>
                    <a:pt x="3129" y="2979"/>
                    <a:pt x="3087" y="2979"/>
                  </a:cubicBezTo>
                  <a:cubicBezTo>
                    <a:pt x="2981" y="2979"/>
                    <a:pt x="2880" y="3036"/>
                    <a:pt x="2829" y="3134"/>
                  </a:cubicBezTo>
                  <a:cubicBezTo>
                    <a:pt x="2703" y="3344"/>
                    <a:pt x="2802" y="3565"/>
                    <a:pt x="2936" y="3744"/>
                  </a:cubicBezTo>
                  <a:cubicBezTo>
                    <a:pt x="2794" y="3755"/>
                    <a:pt x="2604" y="3866"/>
                    <a:pt x="2600" y="4044"/>
                  </a:cubicBezTo>
                  <a:cubicBezTo>
                    <a:pt x="2596" y="4226"/>
                    <a:pt x="2734" y="4309"/>
                    <a:pt x="2885" y="4428"/>
                  </a:cubicBezTo>
                  <a:cubicBezTo>
                    <a:pt x="2841" y="4535"/>
                    <a:pt x="2774" y="4606"/>
                    <a:pt x="2814" y="4737"/>
                  </a:cubicBezTo>
                  <a:cubicBezTo>
                    <a:pt x="2853" y="4871"/>
                    <a:pt x="3027" y="4962"/>
                    <a:pt x="3118" y="4990"/>
                  </a:cubicBezTo>
                  <a:cubicBezTo>
                    <a:pt x="3093" y="5156"/>
                    <a:pt x="3203" y="5246"/>
                    <a:pt x="3329" y="5246"/>
                  </a:cubicBezTo>
                  <a:cubicBezTo>
                    <a:pt x="3405" y="5246"/>
                    <a:pt x="3486" y="5215"/>
                    <a:pt x="3550" y="5148"/>
                  </a:cubicBezTo>
                  <a:cubicBezTo>
                    <a:pt x="3605" y="5394"/>
                    <a:pt x="3732" y="5619"/>
                    <a:pt x="3910" y="5797"/>
                  </a:cubicBezTo>
                  <a:cubicBezTo>
                    <a:pt x="3910" y="5837"/>
                    <a:pt x="3910" y="6086"/>
                    <a:pt x="3902" y="6248"/>
                  </a:cubicBezTo>
                  <a:cubicBezTo>
                    <a:pt x="3874" y="6257"/>
                    <a:pt x="3837" y="6261"/>
                    <a:pt x="3799" y="6261"/>
                  </a:cubicBezTo>
                  <a:cubicBezTo>
                    <a:pt x="3724" y="6261"/>
                    <a:pt x="3649" y="6248"/>
                    <a:pt x="3649" y="6248"/>
                  </a:cubicBezTo>
                  <a:cubicBezTo>
                    <a:pt x="3447" y="6205"/>
                    <a:pt x="3245" y="6181"/>
                    <a:pt x="3039" y="6169"/>
                  </a:cubicBezTo>
                  <a:cubicBezTo>
                    <a:pt x="2663" y="5900"/>
                    <a:pt x="2600" y="5671"/>
                    <a:pt x="2378" y="5473"/>
                  </a:cubicBezTo>
                  <a:cubicBezTo>
                    <a:pt x="2351" y="5512"/>
                    <a:pt x="2319" y="5552"/>
                    <a:pt x="2283" y="5587"/>
                  </a:cubicBezTo>
                  <a:lnTo>
                    <a:pt x="2109" y="5342"/>
                  </a:lnTo>
                  <a:cubicBezTo>
                    <a:pt x="1785" y="4923"/>
                    <a:pt x="1219" y="4072"/>
                    <a:pt x="1219" y="4072"/>
                  </a:cubicBezTo>
                  <a:cubicBezTo>
                    <a:pt x="1219" y="4072"/>
                    <a:pt x="1571" y="3138"/>
                    <a:pt x="1646" y="2422"/>
                  </a:cubicBezTo>
                  <a:cubicBezTo>
                    <a:pt x="1722" y="1710"/>
                    <a:pt x="1690" y="1551"/>
                    <a:pt x="1785" y="1453"/>
                  </a:cubicBezTo>
                  <a:cubicBezTo>
                    <a:pt x="1810" y="1427"/>
                    <a:pt x="1842" y="1419"/>
                    <a:pt x="1882" y="1419"/>
                  </a:cubicBezTo>
                  <a:cubicBezTo>
                    <a:pt x="1931" y="1419"/>
                    <a:pt x="1991" y="1431"/>
                    <a:pt x="2059" y="1431"/>
                  </a:cubicBezTo>
                  <a:cubicBezTo>
                    <a:pt x="2144" y="1431"/>
                    <a:pt x="2241" y="1413"/>
                    <a:pt x="2347" y="1334"/>
                  </a:cubicBezTo>
                  <a:cubicBezTo>
                    <a:pt x="2604" y="1144"/>
                    <a:pt x="2948" y="990"/>
                    <a:pt x="2600" y="649"/>
                  </a:cubicBezTo>
                  <a:cubicBezTo>
                    <a:pt x="2358" y="411"/>
                    <a:pt x="2239" y="0"/>
                    <a:pt x="18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0"/>
            <p:cNvSpPr/>
            <p:nvPr/>
          </p:nvSpPr>
          <p:spPr>
            <a:xfrm>
              <a:off x="1704764" y="2568554"/>
              <a:ext cx="841810" cy="1204136"/>
            </a:xfrm>
            <a:custGeom>
              <a:avLst/>
              <a:gdLst/>
              <a:ahLst/>
              <a:cxnLst/>
              <a:rect l="l" t="t" r="r" b="b"/>
              <a:pathLst>
                <a:path w="13343" h="19086" extrusionOk="0">
                  <a:moveTo>
                    <a:pt x="838" y="0"/>
                  </a:moveTo>
                  <a:cubicBezTo>
                    <a:pt x="663" y="0"/>
                    <a:pt x="468" y="99"/>
                    <a:pt x="249" y="294"/>
                  </a:cubicBezTo>
                  <a:cubicBezTo>
                    <a:pt x="0" y="528"/>
                    <a:pt x="0" y="1299"/>
                    <a:pt x="150" y="1671"/>
                  </a:cubicBezTo>
                  <a:cubicBezTo>
                    <a:pt x="186" y="1754"/>
                    <a:pt x="261" y="1936"/>
                    <a:pt x="348" y="2170"/>
                  </a:cubicBezTo>
                  <a:lnTo>
                    <a:pt x="447" y="2854"/>
                  </a:lnTo>
                  <a:lnTo>
                    <a:pt x="455" y="2854"/>
                  </a:lnTo>
                  <a:cubicBezTo>
                    <a:pt x="471" y="3103"/>
                    <a:pt x="511" y="3353"/>
                    <a:pt x="578" y="3594"/>
                  </a:cubicBezTo>
                  <a:cubicBezTo>
                    <a:pt x="760" y="4251"/>
                    <a:pt x="902" y="4856"/>
                    <a:pt x="1270" y="5612"/>
                  </a:cubicBezTo>
                  <a:cubicBezTo>
                    <a:pt x="1555" y="6198"/>
                    <a:pt x="1614" y="6613"/>
                    <a:pt x="1971" y="7147"/>
                  </a:cubicBezTo>
                  <a:cubicBezTo>
                    <a:pt x="2157" y="7416"/>
                    <a:pt x="2536" y="7919"/>
                    <a:pt x="2869" y="8334"/>
                  </a:cubicBezTo>
                  <a:cubicBezTo>
                    <a:pt x="3312" y="8987"/>
                    <a:pt x="3719" y="10214"/>
                    <a:pt x="3719" y="11286"/>
                  </a:cubicBezTo>
                  <a:cubicBezTo>
                    <a:pt x="3719" y="12271"/>
                    <a:pt x="3502" y="14792"/>
                    <a:pt x="3502" y="14792"/>
                  </a:cubicBezTo>
                  <a:lnTo>
                    <a:pt x="3502" y="15093"/>
                  </a:lnTo>
                  <a:cubicBezTo>
                    <a:pt x="3577" y="15148"/>
                    <a:pt x="3660" y="15196"/>
                    <a:pt x="3743" y="15243"/>
                  </a:cubicBezTo>
                  <a:cubicBezTo>
                    <a:pt x="3644" y="15520"/>
                    <a:pt x="3522" y="15841"/>
                    <a:pt x="3391" y="16181"/>
                  </a:cubicBezTo>
                  <a:lnTo>
                    <a:pt x="3304" y="16410"/>
                  </a:lnTo>
                  <a:cubicBezTo>
                    <a:pt x="3071" y="17024"/>
                    <a:pt x="2817" y="17665"/>
                    <a:pt x="2588" y="18199"/>
                  </a:cubicBezTo>
                  <a:cubicBezTo>
                    <a:pt x="2449" y="18527"/>
                    <a:pt x="2331" y="18812"/>
                    <a:pt x="2236" y="19085"/>
                  </a:cubicBezTo>
                  <a:lnTo>
                    <a:pt x="5227" y="19085"/>
                  </a:lnTo>
                  <a:lnTo>
                    <a:pt x="5358" y="18911"/>
                  </a:lnTo>
                  <a:cubicBezTo>
                    <a:pt x="5971" y="18100"/>
                    <a:pt x="6588" y="17316"/>
                    <a:pt x="6750" y="17170"/>
                  </a:cubicBezTo>
                  <a:cubicBezTo>
                    <a:pt x="6909" y="17316"/>
                    <a:pt x="7534" y="18100"/>
                    <a:pt x="8139" y="18911"/>
                  </a:cubicBezTo>
                  <a:lnTo>
                    <a:pt x="8274" y="19085"/>
                  </a:lnTo>
                  <a:lnTo>
                    <a:pt x="11265" y="19085"/>
                  </a:lnTo>
                  <a:cubicBezTo>
                    <a:pt x="11166" y="18812"/>
                    <a:pt x="11055" y="18527"/>
                    <a:pt x="10909" y="18199"/>
                  </a:cubicBezTo>
                  <a:cubicBezTo>
                    <a:pt x="10683" y="17665"/>
                    <a:pt x="10426" y="17024"/>
                    <a:pt x="10193" y="16414"/>
                  </a:cubicBezTo>
                  <a:lnTo>
                    <a:pt x="10106" y="16181"/>
                  </a:lnTo>
                  <a:cubicBezTo>
                    <a:pt x="9987" y="15872"/>
                    <a:pt x="9876" y="15575"/>
                    <a:pt x="9781" y="15318"/>
                  </a:cubicBezTo>
                  <a:lnTo>
                    <a:pt x="9951" y="15231"/>
                  </a:lnTo>
                  <a:lnTo>
                    <a:pt x="9951" y="14982"/>
                  </a:lnTo>
                  <a:cubicBezTo>
                    <a:pt x="9951" y="14982"/>
                    <a:pt x="9888" y="11987"/>
                    <a:pt x="9951" y="10989"/>
                  </a:cubicBezTo>
                  <a:cubicBezTo>
                    <a:pt x="9987" y="10451"/>
                    <a:pt x="10054" y="9474"/>
                    <a:pt x="10308" y="8849"/>
                  </a:cubicBezTo>
                  <a:cubicBezTo>
                    <a:pt x="10308" y="8841"/>
                    <a:pt x="11016" y="7682"/>
                    <a:pt x="11372" y="7151"/>
                  </a:cubicBezTo>
                  <a:cubicBezTo>
                    <a:pt x="11728" y="6621"/>
                    <a:pt x="11787" y="6202"/>
                    <a:pt x="12068" y="5616"/>
                  </a:cubicBezTo>
                  <a:cubicBezTo>
                    <a:pt x="12432" y="4860"/>
                    <a:pt x="12579" y="4259"/>
                    <a:pt x="12761" y="3598"/>
                  </a:cubicBezTo>
                  <a:cubicBezTo>
                    <a:pt x="12828" y="3357"/>
                    <a:pt x="12872" y="3107"/>
                    <a:pt x="12887" y="2858"/>
                  </a:cubicBezTo>
                  <a:lnTo>
                    <a:pt x="12994" y="2174"/>
                  </a:lnTo>
                  <a:cubicBezTo>
                    <a:pt x="13081" y="1940"/>
                    <a:pt x="13153" y="1758"/>
                    <a:pt x="13192" y="1675"/>
                  </a:cubicBezTo>
                  <a:cubicBezTo>
                    <a:pt x="13339" y="1303"/>
                    <a:pt x="13342" y="532"/>
                    <a:pt x="13085" y="298"/>
                  </a:cubicBezTo>
                  <a:cubicBezTo>
                    <a:pt x="12873" y="103"/>
                    <a:pt x="12682" y="4"/>
                    <a:pt x="12507" y="4"/>
                  </a:cubicBezTo>
                  <a:cubicBezTo>
                    <a:pt x="12264" y="4"/>
                    <a:pt x="12053" y="195"/>
                    <a:pt x="11867" y="579"/>
                  </a:cubicBezTo>
                  <a:cubicBezTo>
                    <a:pt x="11740" y="836"/>
                    <a:pt x="11918" y="1204"/>
                    <a:pt x="11934" y="1252"/>
                  </a:cubicBezTo>
                  <a:cubicBezTo>
                    <a:pt x="12029" y="1608"/>
                    <a:pt x="12132" y="1699"/>
                    <a:pt x="12148" y="1857"/>
                  </a:cubicBezTo>
                  <a:lnTo>
                    <a:pt x="11696" y="2308"/>
                  </a:lnTo>
                  <a:lnTo>
                    <a:pt x="11716" y="2332"/>
                  </a:lnTo>
                  <a:cubicBezTo>
                    <a:pt x="11487" y="2470"/>
                    <a:pt x="11281" y="2652"/>
                    <a:pt x="11119" y="2866"/>
                  </a:cubicBezTo>
                  <a:cubicBezTo>
                    <a:pt x="10727" y="3361"/>
                    <a:pt x="10850" y="3531"/>
                    <a:pt x="10256" y="4223"/>
                  </a:cubicBezTo>
                  <a:cubicBezTo>
                    <a:pt x="9924" y="4603"/>
                    <a:pt x="9924" y="5023"/>
                    <a:pt x="9504" y="5545"/>
                  </a:cubicBezTo>
                  <a:cubicBezTo>
                    <a:pt x="9184" y="5933"/>
                    <a:pt x="8871" y="6562"/>
                    <a:pt x="8733" y="6859"/>
                  </a:cubicBezTo>
                  <a:cubicBezTo>
                    <a:pt x="8543" y="7052"/>
                    <a:pt x="8337" y="7234"/>
                    <a:pt x="8116" y="7393"/>
                  </a:cubicBezTo>
                  <a:lnTo>
                    <a:pt x="8092" y="7369"/>
                  </a:lnTo>
                  <a:cubicBezTo>
                    <a:pt x="7898" y="7202"/>
                    <a:pt x="7706" y="7165"/>
                    <a:pt x="7576" y="7165"/>
                  </a:cubicBezTo>
                  <a:cubicBezTo>
                    <a:pt x="7475" y="7165"/>
                    <a:pt x="7411" y="7187"/>
                    <a:pt x="7411" y="7187"/>
                  </a:cubicBezTo>
                  <a:cubicBezTo>
                    <a:pt x="7684" y="6993"/>
                    <a:pt x="7894" y="6657"/>
                    <a:pt x="7977" y="6257"/>
                  </a:cubicBezTo>
                  <a:cubicBezTo>
                    <a:pt x="8139" y="6241"/>
                    <a:pt x="8333" y="5984"/>
                    <a:pt x="8270" y="5786"/>
                  </a:cubicBezTo>
                  <a:cubicBezTo>
                    <a:pt x="8223" y="5649"/>
                    <a:pt x="8175" y="5626"/>
                    <a:pt x="8132" y="5626"/>
                  </a:cubicBezTo>
                  <a:cubicBezTo>
                    <a:pt x="8113" y="5626"/>
                    <a:pt x="8096" y="5631"/>
                    <a:pt x="8080" y="5632"/>
                  </a:cubicBezTo>
                  <a:lnTo>
                    <a:pt x="8080" y="5624"/>
                  </a:lnTo>
                  <a:cubicBezTo>
                    <a:pt x="8080" y="5624"/>
                    <a:pt x="8096" y="4607"/>
                    <a:pt x="7961" y="4389"/>
                  </a:cubicBezTo>
                  <a:cubicBezTo>
                    <a:pt x="7763" y="4062"/>
                    <a:pt x="7308" y="3894"/>
                    <a:pt x="6861" y="3894"/>
                  </a:cubicBezTo>
                  <a:cubicBezTo>
                    <a:pt x="6442" y="3894"/>
                    <a:pt x="6030" y="4042"/>
                    <a:pt x="5840" y="4346"/>
                  </a:cubicBezTo>
                  <a:cubicBezTo>
                    <a:pt x="5639" y="4666"/>
                    <a:pt x="5662" y="5624"/>
                    <a:pt x="5662" y="5624"/>
                  </a:cubicBezTo>
                  <a:lnTo>
                    <a:pt x="5666" y="5624"/>
                  </a:lnTo>
                  <a:cubicBezTo>
                    <a:pt x="5619" y="5628"/>
                    <a:pt x="5563" y="5656"/>
                    <a:pt x="5512" y="5747"/>
                  </a:cubicBezTo>
                  <a:cubicBezTo>
                    <a:pt x="5421" y="5941"/>
                    <a:pt x="5587" y="6237"/>
                    <a:pt x="5749" y="6257"/>
                  </a:cubicBezTo>
                  <a:cubicBezTo>
                    <a:pt x="5813" y="6562"/>
                    <a:pt x="5963" y="6843"/>
                    <a:pt x="6181" y="7068"/>
                  </a:cubicBezTo>
                  <a:cubicBezTo>
                    <a:pt x="5923" y="7084"/>
                    <a:pt x="5678" y="7187"/>
                    <a:pt x="5488" y="7365"/>
                  </a:cubicBezTo>
                  <a:lnTo>
                    <a:pt x="5369" y="7464"/>
                  </a:lnTo>
                  <a:cubicBezTo>
                    <a:pt x="5275" y="7444"/>
                    <a:pt x="5172" y="7432"/>
                    <a:pt x="5073" y="7428"/>
                  </a:cubicBezTo>
                  <a:cubicBezTo>
                    <a:pt x="4641" y="7120"/>
                    <a:pt x="4637" y="6811"/>
                    <a:pt x="4455" y="6538"/>
                  </a:cubicBezTo>
                  <a:cubicBezTo>
                    <a:pt x="4297" y="6221"/>
                    <a:pt x="4068" y="5822"/>
                    <a:pt x="3842" y="5537"/>
                  </a:cubicBezTo>
                  <a:cubicBezTo>
                    <a:pt x="3415" y="5019"/>
                    <a:pt x="3415" y="4599"/>
                    <a:pt x="3086" y="4219"/>
                  </a:cubicBezTo>
                  <a:cubicBezTo>
                    <a:pt x="2493" y="3527"/>
                    <a:pt x="2616" y="3357"/>
                    <a:pt x="2232" y="2862"/>
                  </a:cubicBezTo>
                  <a:cubicBezTo>
                    <a:pt x="2062" y="2648"/>
                    <a:pt x="1860" y="2466"/>
                    <a:pt x="1626" y="2328"/>
                  </a:cubicBezTo>
                  <a:lnTo>
                    <a:pt x="1646" y="2304"/>
                  </a:lnTo>
                  <a:lnTo>
                    <a:pt x="1195" y="1853"/>
                  </a:lnTo>
                  <a:cubicBezTo>
                    <a:pt x="1211" y="1695"/>
                    <a:pt x="1314" y="1600"/>
                    <a:pt x="1413" y="1244"/>
                  </a:cubicBezTo>
                  <a:cubicBezTo>
                    <a:pt x="1425" y="1200"/>
                    <a:pt x="1607" y="828"/>
                    <a:pt x="1476" y="571"/>
                  </a:cubicBezTo>
                  <a:cubicBezTo>
                    <a:pt x="1290" y="189"/>
                    <a:pt x="1082" y="0"/>
                    <a:pt x="8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0"/>
            <p:cNvSpPr/>
            <p:nvPr/>
          </p:nvSpPr>
          <p:spPr>
            <a:xfrm>
              <a:off x="4144216" y="2584011"/>
              <a:ext cx="804334" cy="1150194"/>
            </a:xfrm>
            <a:custGeom>
              <a:avLst/>
              <a:gdLst/>
              <a:ahLst/>
              <a:cxnLst/>
              <a:rect l="l" t="t" r="r" b="b"/>
              <a:pathLst>
                <a:path w="12749" h="18231" extrusionOk="0">
                  <a:moveTo>
                    <a:pt x="803" y="0"/>
                  </a:moveTo>
                  <a:cubicBezTo>
                    <a:pt x="636" y="0"/>
                    <a:pt x="452" y="94"/>
                    <a:pt x="245" y="283"/>
                  </a:cubicBezTo>
                  <a:cubicBezTo>
                    <a:pt x="0" y="504"/>
                    <a:pt x="0" y="1240"/>
                    <a:pt x="150" y="1592"/>
                  </a:cubicBezTo>
                  <a:lnTo>
                    <a:pt x="336" y="2071"/>
                  </a:lnTo>
                  <a:lnTo>
                    <a:pt x="435" y="2724"/>
                  </a:lnTo>
                  <a:cubicBezTo>
                    <a:pt x="451" y="2965"/>
                    <a:pt x="491" y="3203"/>
                    <a:pt x="554" y="3432"/>
                  </a:cubicBezTo>
                  <a:cubicBezTo>
                    <a:pt x="732" y="4061"/>
                    <a:pt x="867" y="4635"/>
                    <a:pt x="1219" y="5363"/>
                  </a:cubicBezTo>
                  <a:cubicBezTo>
                    <a:pt x="1492" y="5921"/>
                    <a:pt x="1551" y="6317"/>
                    <a:pt x="1887" y="6827"/>
                  </a:cubicBezTo>
                  <a:cubicBezTo>
                    <a:pt x="2058" y="7088"/>
                    <a:pt x="2430" y="7563"/>
                    <a:pt x="2742" y="7963"/>
                  </a:cubicBezTo>
                  <a:cubicBezTo>
                    <a:pt x="3173" y="8588"/>
                    <a:pt x="3557" y="9755"/>
                    <a:pt x="3557" y="10784"/>
                  </a:cubicBezTo>
                  <a:cubicBezTo>
                    <a:pt x="3557" y="11722"/>
                    <a:pt x="3352" y="14131"/>
                    <a:pt x="3352" y="14131"/>
                  </a:cubicBezTo>
                  <a:lnTo>
                    <a:pt x="3352" y="14424"/>
                  </a:lnTo>
                  <a:lnTo>
                    <a:pt x="3581" y="14563"/>
                  </a:lnTo>
                  <a:lnTo>
                    <a:pt x="3245" y="15457"/>
                  </a:lnTo>
                  <a:lnTo>
                    <a:pt x="3162" y="15675"/>
                  </a:lnTo>
                  <a:cubicBezTo>
                    <a:pt x="2940" y="16256"/>
                    <a:pt x="2691" y="16878"/>
                    <a:pt x="2473" y="17384"/>
                  </a:cubicBezTo>
                  <a:cubicBezTo>
                    <a:pt x="2343" y="17697"/>
                    <a:pt x="2232" y="17974"/>
                    <a:pt x="2137" y="18231"/>
                  </a:cubicBezTo>
                  <a:lnTo>
                    <a:pt x="4998" y="18231"/>
                  </a:lnTo>
                  <a:lnTo>
                    <a:pt x="5120" y="18069"/>
                  </a:lnTo>
                  <a:cubicBezTo>
                    <a:pt x="5706" y="17293"/>
                    <a:pt x="6299" y="16541"/>
                    <a:pt x="6450" y="16403"/>
                  </a:cubicBezTo>
                  <a:cubicBezTo>
                    <a:pt x="6604" y="16541"/>
                    <a:pt x="7198" y="17293"/>
                    <a:pt x="7783" y="18069"/>
                  </a:cubicBezTo>
                  <a:lnTo>
                    <a:pt x="7906" y="18231"/>
                  </a:lnTo>
                  <a:lnTo>
                    <a:pt x="10763" y="18231"/>
                  </a:lnTo>
                  <a:cubicBezTo>
                    <a:pt x="10672" y="17974"/>
                    <a:pt x="10561" y="17697"/>
                    <a:pt x="10426" y="17384"/>
                  </a:cubicBezTo>
                  <a:cubicBezTo>
                    <a:pt x="10205" y="16878"/>
                    <a:pt x="9963" y="16256"/>
                    <a:pt x="9742" y="15679"/>
                  </a:cubicBezTo>
                  <a:lnTo>
                    <a:pt x="9655" y="15457"/>
                  </a:lnTo>
                  <a:lnTo>
                    <a:pt x="9346" y="14630"/>
                  </a:lnTo>
                  <a:lnTo>
                    <a:pt x="9508" y="14551"/>
                  </a:lnTo>
                  <a:lnTo>
                    <a:pt x="9508" y="14310"/>
                  </a:lnTo>
                  <a:cubicBezTo>
                    <a:pt x="9508" y="14310"/>
                    <a:pt x="9449" y="11445"/>
                    <a:pt x="9508" y="10491"/>
                  </a:cubicBezTo>
                  <a:cubicBezTo>
                    <a:pt x="9544" y="9977"/>
                    <a:pt x="9607" y="9047"/>
                    <a:pt x="9849" y="8442"/>
                  </a:cubicBezTo>
                  <a:cubicBezTo>
                    <a:pt x="9849" y="8442"/>
                    <a:pt x="10525" y="7330"/>
                    <a:pt x="10862" y="6827"/>
                  </a:cubicBezTo>
                  <a:cubicBezTo>
                    <a:pt x="11198" y="6321"/>
                    <a:pt x="11257" y="5921"/>
                    <a:pt x="11530" y="5363"/>
                  </a:cubicBezTo>
                  <a:cubicBezTo>
                    <a:pt x="11882" y="4635"/>
                    <a:pt x="12017" y="4061"/>
                    <a:pt x="12195" y="3432"/>
                  </a:cubicBezTo>
                  <a:cubicBezTo>
                    <a:pt x="12258" y="3203"/>
                    <a:pt x="12298" y="2965"/>
                    <a:pt x="12314" y="2724"/>
                  </a:cubicBezTo>
                  <a:lnTo>
                    <a:pt x="12318" y="2724"/>
                  </a:lnTo>
                  <a:lnTo>
                    <a:pt x="12413" y="2071"/>
                  </a:lnTo>
                  <a:lnTo>
                    <a:pt x="12599" y="1592"/>
                  </a:lnTo>
                  <a:cubicBezTo>
                    <a:pt x="12749" y="1240"/>
                    <a:pt x="12749" y="504"/>
                    <a:pt x="12504" y="283"/>
                  </a:cubicBezTo>
                  <a:cubicBezTo>
                    <a:pt x="12301" y="98"/>
                    <a:pt x="12119" y="6"/>
                    <a:pt x="11952" y="6"/>
                  </a:cubicBezTo>
                  <a:cubicBezTo>
                    <a:pt x="11718" y="6"/>
                    <a:pt x="11517" y="188"/>
                    <a:pt x="11336" y="556"/>
                  </a:cubicBezTo>
                  <a:cubicBezTo>
                    <a:pt x="11218" y="797"/>
                    <a:pt x="11392" y="1153"/>
                    <a:pt x="11404" y="1193"/>
                  </a:cubicBezTo>
                  <a:cubicBezTo>
                    <a:pt x="11495" y="1533"/>
                    <a:pt x="11590" y="1628"/>
                    <a:pt x="11609" y="1778"/>
                  </a:cubicBezTo>
                  <a:lnTo>
                    <a:pt x="11178" y="2206"/>
                  </a:lnTo>
                  <a:lnTo>
                    <a:pt x="11198" y="2233"/>
                  </a:lnTo>
                  <a:cubicBezTo>
                    <a:pt x="10976" y="2364"/>
                    <a:pt x="10782" y="2534"/>
                    <a:pt x="10620" y="2736"/>
                  </a:cubicBezTo>
                  <a:cubicBezTo>
                    <a:pt x="10248" y="3211"/>
                    <a:pt x="10367" y="3369"/>
                    <a:pt x="9801" y="4034"/>
                  </a:cubicBezTo>
                  <a:cubicBezTo>
                    <a:pt x="9489" y="4398"/>
                    <a:pt x="9489" y="4805"/>
                    <a:pt x="9081" y="5300"/>
                  </a:cubicBezTo>
                  <a:cubicBezTo>
                    <a:pt x="8780" y="5668"/>
                    <a:pt x="8480" y="6273"/>
                    <a:pt x="8345" y="6550"/>
                  </a:cubicBezTo>
                  <a:cubicBezTo>
                    <a:pt x="8163" y="6736"/>
                    <a:pt x="7965" y="6910"/>
                    <a:pt x="7755" y="7065"/>
                  </a:cubicBezTo>
                  <a:cubicBezTo>
                    <a:pt x="7748" y="7053"/>
                    <a:pt x="7736" y="7049"/>
                    <a:pt x="7732" y="7041"/>
                  </a:cubicBezTo>
                  <a:cubicBezTo>
                    <a:pt x="7549" y="6881"/>
                    <a:pt x="7367" y="6846"/>
                    <a:pt x="7242" y="6846"/>
                  </a:cubicBezTo>
                  <a:cubicBezTo>
                    <a:pt x="7145" y="6846"/>
                    <a:pt x="7083" y="6867"/>
                    <a:pt x="7083" y="6867"/>
                  </a:cubicBezTo>
                  <a:cubicBezTo>
                    <a:pt x="7348" y="6685"/>
                    <a:pt x="7546" y="6360"/>
                    <a:pt x="7625" y="5976"/>
                  </a:cubicBezTo>
                  <a:cubicBezTo>
                    <a:pt x="7775" y="5961"/>
                    <a:pt x="7965" y="5715"/>
                    <a:pt x="7906" y="5529"/>
                  </a:cubicBezTo>
                  <a:cubicBezTo>
                    <a:pt x="7864" y="5400"/>
                    <a:pt x="7814" y="5377"/>
                    <a:pt x="7771" y="5377"/>
                  </a:cubicBezTo>
                  <a:cubicBezTo>
                    <a:pt x="7754" y="5377"/>
                    <a:pt x="7738" y="5381"/>
                    <a:pt x="7724" y="5383"/>
                  </a:cubicBezTo>
                  <a:lnTo>
                    <a:pt x="7724" y="5371"/>
                  </a:lnTo>
                  <a:cubicBezTo>
                    <a:pt x="7724" y="5371"/>
                    <a:pt x="7736" y="4402"/>
                    <a:pt x="7609" y="4196"/>
                  </a:cubicBezTo>
                  <a:cubicBezTo>
                    <a:pt x="7419" y="3881"/>
                    <a:pt x="6984" y="3720"/>
                    <a:pt x="6556" y="3720"/>
                  </a:cubicBezTo>
                  <a:cubicBezTo>
                    <a:pt x="6156" y="3720"/>
                    <a:pt x="5761" y="3861"/>
                    <a:pt x="5579" y="4152"/>
                  </a:cubicBezTo>
                  <a:cubicBezTo>
                    <a:pt x="5389" y="4461"/>
                    <a:pt x="5413" y="5371"/>
                    <a:pt x="5413" y="5371"/>
                  </a:cubicBezTo>
                  <a:lnTo>
                    <a:pt x="5417" y="5371"/>
                  </a:lnTo>
                  <a:cubicBezTo>
                    <a:pt x="5369" y="5379"/>
                    <a:pt x="5314" y="5403"/>
                    <a:pt x="5271" y="5490"/>
                  </a:cubicBezTo>
                  <a:cubicBezTo>
                    <a:pt x="5180" y="5672"/>
                    <a:pt x="5342" y="5957"/>
                    <a:pt x="5500" y="5980"/>
                  </a:cubicBezTo>
                  <a:cubicBezTo>
                    <a:pt x="5555" y="6273"/>
                    <a:pt x="5698" y="6542"/>
                    <a:pt x="5908" y="6752"/>
                  </a:cubicBezTo>
                  <a:cubicBezTo>
                    <a:pt x="5658" y="6768"/>
                    <a:pt x="5425" y="6867"/>
                    <a:pt x="5243" y="7033"/>
                  </a:cubicBezTo>
                  <a:cubicBezTo>
                    <a:pt x="5207" y="7069"/>
                    <a:pt x="5172" y="7100"/>
                    <a:pt x="5132" y="7128"/>
                  </a:cubicBezTo>
                  <a:cubicBezTo>
                    <a:pt x="5037" y="7112"/>
                    <a:pt x="4946" y="7100"/>
                    <a:pt x="4855" y="7096"/>
                  </a:cubicBezTo>
                  <a:cubicBezTo>
                    <a:pt x="4440" y="6799"/>
                    <a:pt x="4432" y="6503"/>
                    <a:pt x="4262" y="6246"/>
                  </a:cubicBezTo>
                  <a:cubicBezTo>
                    <a:pt x="4107" y="5945"/>
                    <a:pt x="3890" y="5561"/>
                    <a:pt x="3672" y="5292"/>
                  </a:cubicBezTo>
                  <a:cubicBezTo>
                    <a:pt x="3264" y="4797"/>
                    <a:pt x="3264" y="4394"/>
                    <a:pt x="2956" y="4026"/>
                  </a:cubicBezTo>
                  <a:cubicBezTo>
                    <a:pt x="2386" y="3365"/>
                    <a:pt x="2505" y="3207"/>
                    <a:pt x="2133" y="2732"/>
                  </a:cubicBezTo>
                  <a:cubicBezTo>
                    <a:pt x="1971" y="2530"/>
                    <a:pt x="1777" y="2356"/>
                    <a:pt x="1555" y="2225"/>
                  </a:cubicBezTo>
                  <a:lnTo>
                    <a:pt x="1575" y="2202"/>
                  </a:lnTo>
                  <a:lnTo>
                    <a:pt x="1144" y="1770"/>
                  </a:lnTo>
                  <a:cubicBezTo>
                    <a:pt x="1163" y="1624"/>
                    <a:pt x="1258" y="1529"/>
                    <a:pt x="1353" y="1189"/>
                  </a:cubicBezTo>
                  <a:cubicBezTo>
                    <a:pt x="1361" y="1149"/>
                    <a:pt x="1535" y="793"/>
                    <a:pt x="1417" y="548"/>
                  </a:cubicBezTo>
                  <a:cubicBezTo>
                    <a:pt x="1237" y="183"/>
                    <a:pt x="1037" y="0"/>
                    <a:pt x="8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0"/>
            <p:cNvSpPr/>
            <p:nvPr/>
          </p:nvSpPr>
          <p:spPr>
            <a:xfrm>
              <a:off x="5603054" y="2718015"/>
              <a:ext cx="902376" cy="1289560"/>
            </a:xfrm>
            <a:custGeom>
              <a:avLst/>
              <a:gdLst/>
              <a:ahLst/>
              <a:cxnLst/>
              <a:rect l="l" t="t" r="r" b="b"/>
              <a:pathLst>
                <a:path w="14303" h="20440" extrusionOk="0">
                  <a:moveTo>
                    <a:pt x="1607" y="7038"/>
                  </a:moveTo>
                  <a:cubicBezTo>
                    <a:pt x="1726" y="7164"/>
                    <a:pt x="1837" y="7271"/>
                    <a:pt x="1912" y="7338"/>
                  </a:cubicBezTo>
                  <a:cubicBezTo>
                    <a:pt x="1983" y="7410"/>
                    <a:pt x="1896" y="7588"/>
                    <a:pt x="1872" y="7972"/>
                  </a:cubicBezTo>
                  <a:cubicBezTo>
                    <a:pt x="1583" y="7671"/>
                    <a:pt x="1338" y="7390"/>
                    <a:pt x="1338" y="7390"/>
                  </a:cubicBezTo>
                  <a:lnTo>
                    <a:pt x="1607" y="7038"/>
                  </a:lnTo>
                  <a:close/>
                  <a:moveTo>
                    <a:pt x="7341" y="7437"/>
                  </a:moveTo>
                  <a:cubicBezTo>
                    <a:pt x="7412" y="7497"/>
                    <a:pt x="7475" y="7556"/>
                    <a:pt x="7550" y="7611"/>
                  </a:cubicBezTo>
                  <a:cubicBezTo>
                    <a:pt x="7396" y="8478"/>
                    <a:pt x="7159" y="9333"/>
                    <a:pt x="6988" y="10385"/>
                  </a:cubicBezTo>
                  <a:cubicBezTo>
                    <a:pt x="6941" y="10686"/>
                    <a:pt x="6901" y="10983"/>
                    <a:pt x="6858" y="11275"/>
                  </a:cubicBezTo>
                  <a:cubicBezTo>
                    <a:pt x="6799" y="10441"/>
                    <a:pt x="6684" y="9471"/>
                    <a:pt x="6581" y="8700"/>
                  </a:cubicBezTo>
                  <a:cubicBezTo>
                    <a:pt x="6882" y="8438"/>
                    <a:pt x="7127" y="7964"/>
                    <a:pt x="7341" y="7437"/>
                  </a:cubicBezTo>
                  <a:close/>
                  <a:moveTo>
                    <a:pt x="6692" y="12565"/>
                  </a:moveTo>
                  <a:lnTo>
                    <a:pt x="6692" y="12565"/>
                  </a:lnTo>
                  <a:cubicBezTo>
                    <a:pt x="6688" y="12633"/>
                    <a:pt x="6680" y="12700"/>
                    <a:pt x="6672" y="12763"/>
                  </a:cubicBezTo>
                  <a:cubicBezTo>
                    <a:pt x="6723" y="12799"/>
                    <a:pt x="6775" y="12827"/>
                    <a:pt x="6830" y="12850"/>
                  </a:cubicBezTo>
                  <a:lnTo>
                    <a:pt x="6652" y="13741"/>
                  </a:lnTo>
                  <a:cubicBezTo>
                    <a:pt x="6620" y="13923"/>
                    <a:pt x="6581" y="14207"/>
                    <a:pt x="6545" y="14473"/>
                  </a:cubicBezTo>
                  <a:cubicBezTo>
                    <a:pt x="6529" y="14591"/>
                    <a:pt x="6514" y="14710"/>
                    <a:pt x="6506" y="14809"/>
                  </a:cubicBezTo>
                  <a:cubicBezTo>
                    <a:pt x="6486" y="14987"/>
                    <a:pt x="6470" y="15110"/>
                    <a:pt x="6470" y="15110"/>
                  </a:cubicBezTo>
                  <a:cubicBezTo>
                    <a:pt x="6529" y="15185"/>
                    <a:pt x="6593" y="15256"/>
                    <a:pt x="6668" y="15315"/>
                  </a:cubicBezTo>
                  <a:cubicBezTo>
                    <a:pt x="6632" y="15482"/>
                    <a:pt x="6601" y="15652"/>
                    <a:pt x="6565" y="15822"/>
                  </a:cubicBezTo>
                  <a:cubicBezTo>
                    <a:pt x="6474" y="15339"/>
                    <a:pt x="6411" y="14856"/>
                    <a:pt x="6387" y="14366"/>
                  </a:cubicBezTo>
                  <a:cubicBezTo>
                    <a:pt x="6355" y="13752"/>
                    <a:pt x="6347" y="13210"/>
                    <a:pt x="6343" y="12751"/>
                  </a:cubicBezTo>
                  <a:cubicBezTo>
                    <a:pt x="6462" y="12696"/>
                    <a:pt x="6581" y="12633"/>
                    <a:pt x="6692" y="12565"/>
                  </a:cubicBezTo>
                  <a:close/>
                  <a:moveTo>
                    <a:pt x="7008" y="17943"/>
                  </a:moveTo>
                  <a:cubicBezTo>
                    <a:pt x="7167" y="18018"/>
                    <a:pt x="7333" y="18073"/>
                    <a:pt x="7503" y="18097"/>
                  </a:cubicBezTo>
                  <a:cubicBezTo>
                    <a:pt x="7531" y="18548"/>
                    <a:pt x="7534" y="18987"/>
                    <a:pt x="7491" y="19300"/>
                  </a:cubicBezTo>
                  <a:cubicBezTo>
                    <a:pt x="7475" y="19395"/>
                    <a:pt x="7420" y="19478"/>
                    <a:pt x="7341" y="19537"/>
                  </a:cubicBezTo>
                  <a:lnTo>
                    <a:pt x="7079" y="19664"/>
                  </a:lnTo>
                  <a:cubicBezTo>
                    <a:pt x="7075" y="19664"/>
                    <a:pt x="7068" y="19664"/>
                    <a:pt x="7068" y="19660"/>
                  </a:cubicBezTo>
                  <a:lnTo>
                    <a:pt x="6838" y="19549"/>
                  </a:lnTo>
                  <a:cubicBezTo>
                    <a:pt x="6981" y="19466"/>
                    <a:pt x="7111" y="19355"/>
                    <a:pt x="7218" y="19229"/>
                  </a:cubicBezTo>
                  <a:cubicBezTo>
                    <a:pt x="7174" y="18797"/>
                    <a:pt x="7103" y="18366"/>
                    <a:pt x="7008" y="17943"/>
                  </a:cubicBezTo>
                  <a:close/>
                  <a:moveTo>
                    <a:pt x="4719" y="0"/>
                  </a:moveTo>
                  <a:cubicBezTo>
                    <a:pt x="4584" y="0"/>
                    <a:pt x="4445" y="44"/>
                    <a:pt x="4318" y="153"/>
                  </a:cubicBezTo>
                  <a:cubicBezTo>
                    <a:pt x="4176" y="65"/>
                    <a:pt x="4039" y="27"/>
                    <a:pt x="3913" y="27"/>
                  </a:cubicBezTo>
                  <a:cubicBezTo>
                    <a:pt x="3565" y="27"/>
                    <a:pt x="3296" y="312"/>
                    <a:pt x="3218" y="628"/>
                  </a:cubicBezTo>
                  <a:cubicBezTo>
                    <a:pt x="3198" y="683"/>
                    <a:pt x="3186" y="746"/>
                    <a:pt x="3182" y="806"/>
                  </a:cubicBezTo>
                  <a:lnTo>
                    <a:pt x="3178" y="806"/>
                  </a:lnTo>
                  <a:cubicBezTo>
                    <a:pt x="3158" y="893"/>
                    <a:pt x="3150" y="984"/>
                    <a:pt x="3158" y="1079"/>
                  </a:cubicBezTo>
                  <a:cubicBezTo>
                    <a:pt x="3154" y="1193"/>
                    <a:pt x="3142" y="1312"/>
                    <a:pt x="3127" y="1427"/>
                  </a:cubicBezTo>
                  <a:cubicBezTo>
                    <a:pt x="3051" y="1443"/>
                    <a:pt x="2992" y="1498"/>
                    <a:pt x="2968" y="1573"/>
                  </a:cubicBezTo>
                  <a:cubicBezTo>
                    <a:pt x="2933" y="1672"/>
                    <a:pt x="2972" y="1791"/>
                    <a:pt x="3044" y="1878"/>
                  </a:cubicBezTo>
                  <a:cubicBezTo>
                    <a:pt x="2964" y="2198"/>
                    <a:pt x="2846" y="2503"/>
                    <a:pt x="2691" y="2792"/>
                  </a:cubicBezTo>
                  <a:cubicBezTo>
                    <a:pt x="2573" y="3010"/>
                    <a:pt x="3047" y="2986"/>
                    <a:pt x="2810" y="3322"/>
                  </a:cubicBezTo>
                  <a:cubicBezTo>
                    <a:pt x="2735" y="3437"/>
                    <a:pt x="2715" y="3579"/>
                    <a:pt x="2755" y="3714"/>
                  </a:cubicBezTo>
                  <a:cubicBezTo>
                    <a:pt x="2466" y="3817"/>
                    <a:pt x="2141" y="3967"/>
                    <a:pt x="1920" y="4153"/>
                  </a:cubicBezTo>
                  <a:cubicBezTo>
                    <a:pt x="1880" y="4185"/>
                    <a:pt x="1845" y="4220"/>
                    <a:pt x="1813" y="4256"/>
                  </a:cubicBezTo>
                  <a:cubicBezTo>
                    <a:pt x="1718" y="4367"/>
                    <a:pt x="1599" y="4521"/>
                    <a:pt x="1469" y="4691"/>
                  </a:cubicBezTo>
                  <a:cubicBezTo>
                    <a:pt x="1342" y="4865"/>
                    <a:pt x="1105" y="5202"/>
                    <a:pt x="911" y="5491"/>
                  </a:cubicBezTo>
                  <a:lnTo>
                    <a:pt x="863" y="5562"/>
                  </a:lnTo>
                  <a:cubicBezTo>
                    <a:pt x="847" y="5590"/>
                    <a:pt x="828" y="5613"/>
                    <a:pt x="812" y="5641"/>
                  </a:cubicBezTo>
                  <a:lnTo>
                    <a:pt x="788" y="5673"/>
                  </a:lnTo>
                  <a:lnTo>
                    <a:pt x="610" y="5938"/>
                  </a:lnTo>
                  <a:lnTo>
                    <a:pt x="697" y="6037"/>
                  </a:lnTo>
                  <a:cubicBezTo>
                    <a:pt x="650" y="6108"/>
                    <a:pt x="317" y="6626"/>
                    <a:pt x="119" y="6982"/>
                  </a:cubicBezTo>
                  <a:cubicBezTo>
                    <a:pt x="1" y="7200"/>
                    <a:pt x="159" y="7398"/>
                    <a:pt x="357" y="7952"/>
                  </a:cubicBezTo>
                  <a:cubicBezTo>
                    <a:pt x="440" y="8185"/>
                    <a:pt x="1188" y="8735"/>
                    <a:pt x="1801" y="9115"/>
                  </a:cubicBezTo>
                  <a:cubicBezTo>
                    <a:pt x="1746" y="10065"/>
                    <a:pt x="1678" y="11196"/>
                    <a:pt x="1639" y="12011"/>
                  </a:cubicBezTo>
                  <a:lnTo>
                    <a:pt x="1639" y="12039"/>
                  </a:lnTo>
                  <a:cubicBezTo>
                    <a:pt x="1627" y="12182"/>
                    <a:pt x="1623" y="12308"/>
                    <a:pt x="1619" y="12427"/>
                  </a:cubicBezTo>
                  <a:cubicBezTo>
                    <a:pt x="1793" y="12637"/>
                    <a:pt x="2141" y="12799"/>
                    <a:pt x="2549" y="12918"/>
                  </a:cubicBezTo>
                  <a:cubicBezTo>
                    <a:pt x="2525" y="13654"/>
                    <a:pt x="2497" y="14413"/>
                    <a:pt x="2470" y="14797"/>
                  </a:cubicBezTo>
                  <a:cubicBezTo>
                    <a:pt x="2399" y="15869"/>
                    <a:pt x="1785" y="19047"/>
                    <a:pt x="1785" y="19047"/>
                  </a:cubicBezTo>
                  <a:cubicBezTo>
                    <a:pt x="1955" y="19229"/>
                    <a:pt x="2157" y="19383"/>
                    <a:pt x="2375" y="19502"/>
                  </a:cubicBezTo>
                  <a:lnTo>
                    <a:pt x="2359" y="19510"/>
                  </a:lnTo>
                  <a:lnTo>
                    <a:pt x="2054" y="19660"/>
                  </a:lnTo>
                  <a:cubicBezTo>
                    <a:pt x="1853" y="19735"/>
                    <a:pt x="1599" y="19802"/>
                    <a:pt x="1318" y="19901"/>
                  </a:cubicBezTo>
                  <a:lnTo>
                    <a:pt x="1306" y="19901"/>
                  </a:lnTo>
                  <a:lnTo>
                    <a:pt x="1223" y="19933"/>
                  </a:lnTo>
                  <a:cubicBezTo>
                    <a:pt x="895" y="20060"/>
                    <a:pt x="784" y="20313"/>
                    <a:pt x="1140" y="20313"/>
                  </a:cubicBezTo>
                  <a:lnTo>
                    <a:pt x="855" y="20313"/>
                  </a:lnTo>
                  <a:lnTo>
                    <a:pt x="855" y="20436"/>
                  </a:lnTo>
                  <a:lnTo>
                    <a:pt x="3400" y="20436"/>
                  </a:lnTo>
                  <a:lnTo>
                    <a:pt x="3400" y="20313"/>
                  </a:lnTo>
                  <a:lnTo>
                    <a:pt x="3182" y="20313"/>
                  </a:lnTo>
                  <a:cubicBezTo>
                    <a:pt x="3384" y="20313"/>
                    <a:pt x="3388" y="20032"/>
                    <a:pt x="3388" y="19747"/>
                  </a:cubicBezTo>
                  <a:cubicBezTo>
                    <a:pt x="3590" y="19743"/>
                    <a:pt x="3787" y="19704"/>
                    <a:pt x="3973" y="19628"/>
                  </a:cubicBezTo>
                  <a:cubicBezTo>
                    <a:pt x="4049" y="18081"/>
                    <a:pt x="4155" y="15165"/>
                    <a:pt x="4231" y="13151"/>
                  </a:cubicBezTo>
                  <a:lnTo>
                    <a:pt x="4480" y="13151"/>
                  </a:lnTo>
                  <a:lnTo>
                    <a:pt x="4986" y="19660"/>
                  </a:lnTo>
                  <a:cubicBezTo>
                    <a:pt x="5228" y="19727"/>
                    <a:pt x="5477" y="19771"/>
                    <a:pt x="5730" y="19783"/>
                  </a:cubicBezTo>
                  <a:cubicBezTo>
                    <a:pt x="5734" y="20052"/>
                    <a:pt x="5742" y="20317"/>
                    <a:pt x="5936" y="20317"/>
                  </a:cubicBezTo>
                  <a:lnTo>
                    <a:pt x="5722" y="20317"/>
                  </a:lnTo>
                  <a:lnTo>
                    <a:pt x="5722" y="20440"/>
                  </a:lnTo>
                  <a:lnTo>
                    <a:pt x="8350" y="20440"/>
                  </a:lnTo>
                  <a:lnTo>
                    <a:pt x="8350" y="20317"/>
                  </a:lnTo>
                  <a:lnTo>
                    <a:pt x="8168" y="20317"/>
                  </a:lnTo>
                  <a:cubicBezTo>
                    <a:pt x="8405" y="20281"/>
                    <a:pt x="8314" y="19775"/>
                    <a:pt x="8350" y="19470"/>
                  </a:cubicBezTo>
                  <a:cubicBezTo>
                    <a:pt x="8365" y="19363"/>
                    <a:pt x="8405" y="18687"/>
                    <a:pt x="8449" y="17816"/>
                  </a:cubicBezTo>
                  <a:cubicBezTo>
                    <a:pt x="8621" y="17716"/>
                    <a:pt x="8806" y="17632"/>
                    <a:pt x="9172" y="17632"/>
                  </a:cubicBezTo>
                  <a:cubicBezTo>
                    <a:pt x="9284" y="17632"/>
                    <a:pt x="9413" y="17640"/>
                    <a:pt x="9564" y="17658"/>
                  </a:cubicBezTo>
                  <a:cubicBezTo>
                    <a:pt x="9651" y="17666"/>
                    <a:pt x="9734" y="17682"/>
                    <a:pt x="9814" y="17709"/>
                  </a:cubicBezTo>
                  <a:cubicBezTo>
                    <a:pt x="9861" y="18631"/>
                    <a:pt x="9901" y="19363"/>
                    <a:pt x="9913" y="19470"/>
                  </a:cubicBezTo>
                  <a:cubicBezTo>
                    <a:pt x="9952" y="19783"/>
                    <a:pt x="9853" y="20317"/>
                    <a:pt x="10126" y="20317"/>
                  </a:cubicBezTo>
                  <a:lnTo>
                    <a:pt x="9916" y="20317"/>
                  </a:lnTo>
                  <a:lnTo>
                    <a:pt x="9916" y="20440"/>
                  </a:lnTo>
                  <a:lnTo>
                    <a:pt x="12386" y="20440"/>
                  </a:lnTo>
                  <a:lnTo>
                    <a:pt x="12386" y="20317"/>
                  </a:lnTo>
                  <a:lnTo>
                    <a:pt x="12120" y="20317"/>
                  </a:lnTo>
                  <a:cubicBezTo>
                    <a:pt x="12461" y="20317"/>
                    <a:pt x="12350" y="20075"/>
                    <a:pt x="12029" y="19953"/>
                  </a:cubicBezTo>
                  <a:lnTo>
                    <a:pt x="11950" y="19921"/>
                  </a:lnTo>
                  <a:lnTo>
                    <a:pt x="11942" y="19921"/>
                  </a:lnTo>
                  <a:cubicBezTo>
                    <a:pt x="11669" y="19822"/>
                    <a:pt x="11420" y="19759"/>
                    <a:pt x="11230" y="19684"/>
                  </a:cubicBezTo>
                  <a:lnTo>
                    <a:pt x="10925" y="19541"/>
                  </a:lnTo>
                  <a:cubicBezTo>
                    <a:pt x="10846" y="19486"/>
                    <a:pt x="10791" y="19399"/>
                    <a:pt x="10779" y="19304"/>
                  </a:cubicBezTo>
                  <a:cubicBezTo>
                    <a:pt x="10728" y="18972"/>
                    <a:pt x="10740" y="18497"/>
                    <a:pt x="10763" y="18018"/>
                  </a:cubicBezTo>
                  <a:lnTo>
                    <a:pt x="10763" y="18018"/>
                  </a:lnTo>
                  <a:cubicBezTo>
                    <a:pt x="10918" y="18050"/>
                    <a:pt x="11072" y="18065"/>
                    <a:pt x="11230" y="18065"/>
                  </a:cubicBezTo>
                  <a:cubicBezTo>
                    <a:pt x="12105" y="18065"/>
                    <a:pt x="12805" y="17519"/>
                    <a:pt x="12805" y="17519"/>
                  </a:cubicBezTo>
                  <a:lnTo>
                    <a:pt x="12738" y="17143"/>
                  </a:lnTo>
                  <a:cubicBezTo>
                    <a:pt x="12718" y="17045"/>
                    <a:pt x="12690" y="16934"/>
                    <a:pt x="12666" y="16807"/>
                  </a:cubicBezTo>
                  <a:cubicBezTo>
                    <a:pt x="12579" y="16376"/>
                    <a:pt x="12445" y="15778"/>
                    <a:pt x="12267" y="15133"/>
                  </a:cubicBezTo>
                  <a:lnTo>
                    <a:pt x="12457" y="15034"/>
                  </a:lnTo>
                  <a:lnTo>
                    <a:pt x="12417" y="14817"/>
                  </a:lnTo>
                  <a:cubicBezTo>
                    <a:pt x="12401" y="14730"/>
                    <a:pt x="12382" y="14619"/>
                    <a:pt x="12350" y="14484"/>
                  </a:cubicBezTo>
                  <a:cubicBezTo>
                    <a:pt x="12271" y="14081"/>
                    <a:pt x="12144" y="13483"/>
                    <a:pt x="11966" y="12815"/>
                  </a:cubicBezTo>
                  <a:lnTo>
                    <a:pt x="12105" y="12743"/>
                  </a:lnTo>
                  <a:cubicBezTo>
                    <a:pt x="12093" y="12605"/>
                    <a:pt x="12073" y="12470"/>
                    <a:pt x="12049" y="12336"/>
                  </a:cubicBezTo>
                  <a:cubicBezTo>
                    <a:pt x="12025" y="12205"/>
                    <a:pt x="12002" y="12071"/>
                    <a:pt x="11970" y="11944"/>
                  </a:cubicBezTo>
                  <a:cubicBezTo>
                    <a:pt x="11851" y="11398"/>
                    <a:pt x="11693" y="10892"/>
                    <a:pt x="11626" y="10496"/>
                  </a:cubicBezTo>
                  <a:cubicBezTo>
                    <a:pt x="11396" y="9159"/>
                    <a:pt x="11183" y="8379"/>
                    <a:pt x="11020" y="7873"/>
                  </a:cubicBezTo>
                  <a:cubicBezTo>
                    <a:pt x="11040" y="7841"/>
                    <a:pt x="11048" y="7801"/>
                    <a:pt x="11052" y="7766"/>
                  </a:cubicBezTo>
                  <a:cubicBezTo>
                    <a:pt x="11080" y="7453"/>
                    <a:pt x="11032" y="6955"/>
                    <a:pt x="10747" y="6907"/>
                  </a:cubicBezTo>
                  <a:lnTo>
                    <a:pt x="10704" y="6907"/>
                  </a:lnTo>
                  <a:cubicBezTo>
                    <a:pt x="10700" y="6860"/>
                    <a:pt x="10696" y="6804"/>
                    <a:pt x="10696" y="6757"/>
                  </a:cubicBezTo>
                  <a:lnTo>
                    <a:pt x="10696" y="6282"/>
                  </a:lnTo>
                  <a:lnTo>
                    <a:pt x="10688" y="6282"/>
                  </a:lnTo>
                  <a:lnTo>
                    <a:pt x="10688" y="6128"/>
                  </a:lnTo>
                  <a:cubicBezTo>
                    <a:pt x="10906" y="6452"/>
                    <a:pt x="11163" y="6824"/>
                    <a:pt x="11420" y="7232"/>
                  </a:cubicBezTo>
                  <a:cubicBezTo>
                    <a:pt x="11610" y="7520"/>
                    <a:pt x="12457" y="9309"/>
                    <a:pt x="12639" y="10357"/>
                  </a:cubicBezTo>
                  <a:cubicBezTo>
                    <a:pt x="12682" y="10615"/>
                    <a:pt x="12623" y="10923"/>
                    <a:pt x="12568" y="11097"/>
                  </a:cubicBezTo>
                  <a:cubicBezTo>
                    <a:pt x="12544" y="11178"/>
                    <a:pt x="12566" y="11212"/>
                    <a:pt x="12603" y="11212"/>
                  </a:cubicBezTo>
                  <a:cubicBezTo>
                    <a:pt x="12646" y="11212"/>
                    <a:pt x="12710" y="11167"/>
                    <a:pt x="12746" y="11097"/>
                  </a:cubicBezTo>
                  <a:cubicBezTo>
                    <a:pt x="12815" y="10975"/>
                    <a:pt x="12880" y="10641"/>
                    <a:pt x="12984" y="10641"/>
                  </a:cubicBezTo>
                  <a:cubicBezTo>
                    <a:pt x="12988" y="10641"/>
                    <a:pt x="12991" y="10642"/>
                    <a:pt x="12995" y="10642"/>
                  </a:cubicBezTo>
                  <a:cubicBezTo>
                    <a:pt x="13102" y="10666"/>
                    <a:pt x="13442" y="11161"/>
                    <a:pt x="13703" y="11287"/>
                  </a:cubicBezTo>
                  <a:cubicBezTo>
                    <a:pt x="13803" y="11335"/>
                    <a:pt x="13922" y="11365"/>
                    <a:pt x="14024" y="11365"/>
                  </a:cubicBezTo>
                  <a:cubicBezTo>
                    <a:pt x="14184" y="11365"/>
                    <a:pt x="14303" y="11291"/>
                    <a:pt x="14237" y="11097"/>
                  </a:cubicBezTo>
                  <a:cubicBezTo>
                    <a:pt x="14127" y="10781"/>
                    <a:pt x="13395" y="10001"/>
                    <a:pt x="13252" y="9823"/>
                  </a:cubicBezTo>
                  <a:cubicBezTo>
                    <a:pt x="13098" y="9317"/>
                    <a:pt x="12508" y="7176"/>
                    <a:pt x="12457" y="7018"/>
                  </a:cubicBezTo>
                  <a:cubicBezTo>
                    <a:pt x="12049" y="5910"/>
                    <a:pt x="11432" y="5047"/>
                    <a:pt x="11234" y="4561"/>
                  </a:cubicBezTo>
                  <a:cubicBezTo>
                    <a:pt x="11036" y="4070"/>
                    <a:pt x="10799" y="3848"/>
                    <a:pt x="10625" y="3718"/>
                  </a:cubicBezTo>
                  <a:lnTo>
                    <a:pt x="10625" y="3651"/>
                  </a:lnTo>
                  <a:lnTo>
                    <a:pt x="10530" y="3619"/>
                  </a:lnTo>
                  <a:cubicBezTo>
                    <a:pt x="10510" y="3089"/>
                    <a:pt x="10478" y="2507"/>
                    <a:pt x="10423" y="2048"/>
                  </a:cubicBezTo>
                  <a:lnTo>
                    <a:pt x="10423" y="2048"/>
                  </a:lnTo>
                  <a:cubicBezTo>
                    <a:pt x="10534" y="2146"/>
                    <a:pt x="10644" y="2179"/>
                    <a:pt x="10743" y="2179"/>
                  </a:cubicBezTo>
                  <a:cubicBezTo>
                    <a:pt x="10966" y="2179"/>
                    <a:pt x="11135" y="2009"/>
                    <a:pt x="11135" y="2009"/>
                  </a:cubicBezTo>
                  <a:lnTo>
                    <a:pt x="11135" y="2009"/>
                  </a:lnTo>
                  <a:cubicBezTo>
                    <a:pt x="11135" y="2009"/>
                    <a:pt x="11119" y="2012"/>
                    <a:pt x="11094" y="2012"/>
                  </a:cubicBezTo>
                  <a:cubicBezTo>
                    <a:pt x="11001" y="2012"/>
                    <a:pt x="10780" y="1970"/>
                    <a:pt x="10724" y="1585"/>
                  </a:cubicBezTo>
                  <a:cubicBezTo>
                    <a:pt x="10688" y="1356"/>
                    <a:pt x="10502" y="1257"/>
                    <a:pt x="10360" y="1217"/>
                  </a:cubicBezTo>
                  <a:cubicBezTo>
                    <a:pt x="10352" y="1178"/>
                    <a:pt x="10348" y="1138"/>
                    <a:pt x="10340" y="1091"/>
                  </a:cubicBezTo>
                  <a:cubicBezTo>
                    <a:pt x="10332" y="1043"/>
                    <a:pt x="10324" y="1000"/>
                    <a:pt x="10308" y="952"/>
                  </a:cubicBezTo>
                  <a:cubicBezTo>
                    <a:pt x="10284" y="857"/>
                    <a:pt x="10249" y="762"/>
                    <a:pt x="10209" y="671"/>
                  </a:cubicBezTo>
                  <a:lnTo>
                    <a:pt x="10193" y="647"/>
                  </a:lnTo>
                  <a:cubicBezTo>
                    <a:pt x="10049" y="337"/>
                    <a:pt x="9662" y="78"/>
                    <a:pt x="9237" y="78"/>
                  </a:cubicBezTo>
                  <a:cubicBezTo>
                    <a:pt x="8941" y="78"/>
                    <a:pt x="8626" y="203"/>
                    <a:pt x="8361" y="525"/>
                  </a:cubicBezTo>
                  <a:lnTo>
                    <a:pt x="8302" y="604"/>
                  </a:lnTo>
                  <a:cubicBezTo>
                    <a:pt x="8247" y="683"/>
                    <a:pt x="8203" y="770"/>
                    <a:pt x="8172" y="861"/>
                  </a:cubicBezTo>
                  <a:cubicBezTo>
                    <a:pt x="8148" y="932"/>
                    <a:pt x="8128" y="1004"/>
                    <a:pt x="8108" y="1071"/>
                  </a:cubicBezTo>
                  <a:cubicBezTo>
                    <a:pt x="8088" y="1142"/>
                    <a:pt x="8073" y="1241"/>
                    <a:pt x="8065" y="1308"/>
                  </a:cubicBezTo>
                  <a:cubicBezTo>
                    <a:pt x="8053" y="1379"/>
                    <a:pt x="8049" y="1542"/>
                    <a:pt x="8049" y="1542"/>
                  </a:cubicBezTo>
                  <a:lnTo>
                    <a:pt x="8069" y="1542"/>
                  </a:lnTo>
                  <a:cubicBezTo>
                    <a:pt x="7958" y="2001"/>
                    <a:pt x="7906" y="2863"/>
                    <a:pt x="7875" y="3611"/>
                  </a:cubicBezTo>
                  <a:lnTo>
                    <a:pt x="7800" y="3635"/>
                  </a:lnTo>
                  <a:lnTo>
                    <a:pt x="7728" y="3659"/>
                  </a:lnTo>
                  <a:lnTo>
                    <a:pt x="7728" y="3670"/>
                  </a:lnTo>
                  <a:cubicBezTo>
                    <a:pt x="7534" y="3761"/>
                    <a:pt x="7202" y="3999"/>
                    <a:pt x="7068" y="4565"/>
                  </a:cubicBezTo>
                  <a:cubicBezTo>
                    <a:pt x="6981" y="4446"/>
                    <a:pt x="6890" y="4335"/>
                    <a:pt x="6822" y="4256"/>
                  </a:cubicBezTo>
                  <a:cubicBezTo>
                    <a:pt x="6743" y="4169"/>
                    <a:pt x="6656" y="4094"/>
                    <a:pt x="6553" y="4034"/>
                  </a:cubicBezTo>
                  <a:cubicBezTo>
                    <a:pt x="6320" y="3888"/>
                    <a:pt x="6067" y="3769"/>
                    <a:pt x="5801" y="3682"/>
                  </a:cubicBezTo>
                  <a:cubicBezTo>
                    <a:pt x="5770" y="3552"/>
                    <a:pt x="5722" y="3421"/>
                    <a:pt x="5671" y="3298"/>
                  </a:cubicBezTo>
                  <a:cubicBezTo>
                    <a:pt x="5564" y="3069"/>
                    <a:pt x="5896" y="3049"/>
                    <a:pt x="5801" y="2792"/>
                  </a:cubicBezTo>
                  <a:cubicBezTo>
                    <a:pt x="5651" y="2377"/>
                    <a:pt x="5544" y="2119"/>
                    <a:pt x="5497" y="1961"/>
                  </a:cubicBezTo>
                  <a:cubicBezTo>
                    <a:pt x="5611" y="1878"/>
                    <a:pt x="5699" y="1712"/>
                    <a:pt x="5655" y="1573"/>
                  </a:cubicBezTo>
                  <a:cubicBezTo>
                    <a:pt x="5631" y="1498"/>
                    <a:pt x="5572" y="1447"/>
                    <a:pt x="5497" y="1427"/>
                  </a:cubicBezTo>
                  <a:lnTo>
                    <a:pt x="5497" y="1379"/>
                  </a:lnTo>
                  <a:cubicBezTo>
                    <a:pt x="5497" y="1379"/>
                    <a:pt x="5501" y="1269"/>
                    <a:pt x="5501" y="1122"/>
                  </a:cubicBezTo>
                  <a:lnTo>
                    <a:pt x="5501" y="1102"/>
                  </a:lnTo>
                  <a:cubicBezTo>
                    <a:pt x="5497" y="873"/>
                    <a:pt x="5473" y="556"/>
                    <a:pt x="5382" y="390"/>
                  </a:cubicBezTo>
                  <a:cubicBezTo>
                    <a:pt x="5277" y="199"/>
                    <a:pt x="5007" y="0"/>
                    <a:pt x="47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0"/>
            <p:cNvSpPr/>
            <p:nvPr/>
          </p:nvSpPr>
          <p:spPr>
            <a:xfrm>
              <a:off x="2749982" y="2793913"/>
              <a:ext cx="712286" cy="1315742"/>
            </a:xfrm>
            <a:custGeom>
              <a:avLst/>
              <a:gdLst/>
              <a:ahLst/>
              <a:cxnLst/>
              <a:rect l="l" t="t" r="r" b="b"/>
              <a:pathLst>
                <a:path w="11290" h="20855" extrusionOk="0">
                  <a:moveTo>
                    <a:pt x="5654" y="1"/>
                  </a:moveTo>
                  <a:cubicBezTo>
                    <a:pt x="4825" y="1"/>
                    <a:pt x="4529" y="564"/>
                    <a:pt x="4464" y="833"/>
                  </a:cubicBezTo>
                  <a:lnTo>
                    <a:pt x="4432" y="833"/>
                  </a:lnTo>
                  <a:lnTo>
                    <a:pt x="4432" y="1253"/>
                  </a:lnTo>
                  <a:cubicBezTo>
                    <a:pt x="4377" y="1656"/>
                    <a:pt x="4254" y="2044"/>
                    <a:pt x="4064" y="2400"/>
                  </a:cubicBezTo>
                  <a:cubicBezTo>
                    <a:pt x="3759" y="2966"/>
                    <a:pt x="3925" y="2954"/>
                    <a:pt x="4103" y="3271"/>
                  </a:cubicBezTo>
                  <a:cubicBezTo>
                    <a:pt x="4282" y="3587"/>
                    <a:pt x="3692" y="3476"/>
                    <a:pt x="3846" y="4074"/>
                  </a:cubicBezTo>
                  <a:cubicBezTo>
                    <a:pt x="3601" y="4181"/>
                    <a:pt x="3371" y="4319"/>
                    <a:pt x="3221" y="4489"/>
                  </a:cubicBezTo>
                  <a:cubicBezTo>
                    <a:pt x="3075" y="4656"/>
                    <a:pt x="1915" y="7516"/>
                    <a:pt x="1809" y="7865"/>
                  </a:cubicBezTo>
                  <a:cubicBezTo>
                    <a:pt x="1698" y="8217"/>
                    <a:pt x="906" y="9716"/>
                    <a:pt x="906" y="9716"/>
                  </a:cubicBezTo>
                  <a:cubicBezTo>
                    <a:pt x="1029" y="9942"/>
                    <a:pt x="1179" y="10156"/>
                    <a:pt x="1350" y="10349"/>
                  </a:cubicBezTo>
                  <a:cubicBezTo>
                    <a:pt x="1247" y="10512"/>
                    <a:pt x="1128" y="10702"/>
                    <a:pt x="986" y="10907"/>
                  </a:cubicBezTo>
                  <a:cubicBezTo>
                    <a:pt x="744" y="11275"/>
                    <a:pt x="0" y="11730"/>
                    <a:pt x="250" y="11932"/>
                  </a:cubicBezTo>
                  <a:cubicBezTo>
                    <a:pt x="297" y="11971"/>
                    <a:pt x="355" y="11987"/>
                    <a:pt x="419" y="11987"/>
                  </a:cubicBezTo>
                  <a:cubicBezTo>
                    <a:pt x="689" y="11987"/>
                    <a:pt x="1073" y="11698"/>
                    <a:pt x="1274" y="11564"/>
                  </a:cubicBezTo>
                  <a:cubicBezTo>
                    <a:pt x="1385" y="11491"/>
                    <a:pt x="1475" y="11447"/>
                    <a:pt x="1538" y="11447"/>
                  </a:cubicBezTo>
                  <a:cubicBezTo>
                    <a:pt x="1615" y="11447"/>
                    <a:pt x="1653" y="11512"/>
                    <a:pt x="1642" y="11671"/>
                  </a:cubicBezTo>
                  <a:cubicBezTo>
                    <a:pt x="1623" y="11956"/>
                    <a:pt x="1991" y="12284"/>
                    <a:pt x="1991" y="12284"/>
                  </a:cubicBezTo>
                  <a:cubicBezTo>
                    <a:pt x="1991" y="12284"/>
                    <a:pt x="2086" y="11394"/>
                    <a:pt x="2133" y="10789"/>
                  </a:cubicBezTo>
                  <a:cubicBezTo>
                    <a:pt x="2165" y="10792"/>
                    <a:pt x="2197" y="10793"/>
                    <a:pt x="2226" y="10793"/>
                  </a:cubicBezTo>
                  <a:cubicBezTo>
                    <a:pt x="2565" y="10793"/>
                    <a:pt x="2742" y="10622"/>
                    <a:pt x="2742" y="10622"/>
                  </a:cubicBezTo>
                  <a:cubicBezTo>
                    <a:pt x="2742" y="10622"/>
                    <a:pt x="3178" y="8391"/>
                    <a:pt x="3379" y="7663"/>
                  </a:cubicBezTo>
                  <a:cubicBezTo>
                    <a:pt x="3462" y="7362"/>
                    <a:pt x="3795" y="6480"/>
                    <a:pt x="3795" y="6480"/>
                  </a:cubicBezTo>
                  <a:lnTo>
                    <a:pt x="3795" y="6480"/>
                  </a:lnTo>
                  <a:lnTo>
                    <a:pt x="3462" y="11853"/>
                  </a:lnTo>
                  <a:cubicBezTo>
                    <a:pt x="3546" y="11924"/>
                    <a:pt x="3633" y="11988"/>
                    <a:pt x="3724" y="12047"/>
                  </a:cubicBezTo>
                  <a:cubicBezTo>
                    <a:pt x="3625" y="13740"/>
                    <a:pt x="3348" y="17939"/>
                    <a:pt x="3067" y="19581"/>
                  </a:cubicBezTo>
                  <a:cubicBezTo>
                    <a:pt x="3241" y="19755"/>
                    <a:pt x="3447" y="19893"/>
                    <a:pt x="3676" y="19984"/>
                  </a:cubicBezTo>
                  <a:lnTo>
                    <a:pt x="3490" y="20079"/>
                  </a:lnTo>
                  <a:cubicBezTo>
                    <a:pt x="3292" y="20154"/>
                    <a:pt x="3031" y="20218"/>
                    <a:pt x="2750" y="20321"/>
                  </a:cubicBezTo>
                  <a:lnTo>
                    <a:pt x="2742" y="20321"/>
                  </a:lnTo>
                  <a:lnTo>
                    <a:pt x="2663" y="20352"/>
                  </a:lnTo>
                  <a:cubicBezTo>
                    <a:pt x="2331" y="20475"/>
                    <a:pt x="2224" y="20728"/>
                    <a:pt x="2572" y="20728"/>
                  </a:cubicBezTo>
                  <a:lnTo>
                    <a:pt x="2295" y="20728"/>
                  </a:lnTo>
                  <a:lnTo>
                    <a:pt x="2295" y="20855"/>
                  </a:lnTo>
                  <a:lnTo>
                    <a:pt x="4836" y="20855"/>
                  </a:lnTo>
                  <a:lnTo>
                    <a:pt x="4836" y="20728"/>
                  </a:lnTo>
                  <a:lnTo>
                    <a:pt x="4622" y="20728"/>
                  </a:lnTo>
                  <a:cubicBezTo>
                    <a:pt x="4843" y="20728"/>
                    <a:pt x="4824" y="20376"/>
                    <a:pt x="4824" y="20067"/>
                  </a:cubicBezTo>
                  <a:cubicBezTo>
                    <a:pt x="4915" y="20052"/>
                    <a:pt x="5006" y="20024"/>
                    <a:pt x="5097" y="19996"/>
                  </a:cubicBezTo>
                  <a:cubicBezTo>
                    <a:pt x="5259" y="17903"/>
                    <a:pt x="5492" y="14567"/>
                    <a:pt x="5619" y="12668"/>
                  </a:cubicBezTo>
                  <a:lnTo>
                    <a:pt x="5892" y="12668"/>
                  </a:lnTo>
                  <a:cubicBezTo>
                    <a:pt x="6141" y="14805"/>
                    <a:pt x="6584" y="18683"/>
                    <a:pt x="6679" y="19996"/>
                  </a:cubicBezTo>
                  <a:cubicBezTo>
                    <a:pt x="6838" y="20063"/>
                    <a:pt x="7000" y="20115"/>
                    <a:pt x="7170" y="20147"/>
                  </a:cubicBezTo>
                  <a:cubicBezTo>
                    <a:pt x="7170" y="20431"/>
                    <a:pt x="7170" y="20728"/>
                    <a:pt x="7372" y="20728"/>
                  </a:cubicBezTo>
                  <a:lnTo>
                    <a:pt x="7158" y="20728"/>
                  </a:lnTo>
                  <a:lnTo>
                    <a:pt x="7158" y="20855"/>
                  </a:lnTo>
                  <a:lnTo>
                    <a:pt x="9694" y="20855"/>
                  </a:lnTo>
                  <a:lnTo>
                    <a:pt x="9694" y="20728"/>
                  </a:lnTo>
                  <a:lnTo>
                    <a:pt x="9417" y="20728"/>
                  </a:lnTo>
                  <a:cubicBezTo>
                    <a:pt x="9770" y="20728"/>
                    <a:pt x="9663" y="20475"/>
                    <a:pt x="9330" y="20352"/>
                  </a:cubicBezTo>
                  <a:lnTo>
                    <a:pt x="9251" y="20321"/>
                  </a:lnTo>
                  <a:lnTo>
                    <a:pt x="9239" y="20321"/>
                  </a:lnTo>
                  <a:cubicBezTo>
                    <a:pt x="8959" y="20218"/>
                    <a:pt x="8701" y="20154"/>
                    <a:pt x="8503" y="20079"/>
                  </a:cubicBezTo>
                  <a:lnTo>
                    <a:pt x="8377" y="20016"/>
                  </a:lnTo>
                  <a:cubicBezTo>
                    <a:pt x="8598" y="19905"/>
                    <a:pt x="8761" y="19751"/>
                    <a:pt x="8836" y="19581"/>
                  </a:cubicBezTo>
                  <a:cubicBezTo>
                    <a:pt x="8480" y="17674"/>
                    <a:pt x="8021" y="13729"/>
                    <a:pt x="7835" y="12083"/>
                  </a:cubicBezTo>
                  <a:cubicBezTo>
                    <a:pt x="7926" y="12023"/>
                    <a:pt x="8013" y="11960"/>
                    <a:pt x="8092" y="11893"/>
                  </a:cubicBezTo>
                  <a:lnTo>
                    <a:pt x="7510" y="6298"/>
                  </a:lnTo>
                  <a:lnTo>
                    <a:pt x="7510" y="6298"/>
                  </a:lnTo>
                  <a:cubicBezTo>
                    <a:pt x="7510" y="6298"/>
                    <a:pt x="7926" y="7552"/>
                    <a:pt x="8033" y="7975"/>
                  </a:cubicBezTo>
                  <a:cubicBezTo>
                    <a:pt x="8203" y="8628"/>
                    <a:pt x="8575" y="10622"/>
                    <a:pt x="8575" y="10622"/>
                  </a:cubicBezTo>
                  <a:cubicBezTo>
                    <a:pt x="8575" y="10622"/>
                    <a:pt x="8747" y="10791"/>
                    <a:pt x="9082" y="10791"/>
                  </a:cubicBezTo>
                  <a:cubicBezTo>
                    <a:pt x="9106" y="10791"/>
                    <a:pt x="9131" y="10791"/>
                    <a:pt x="9156" y="10789"/>
                  </a:cubicBezTo>
                  <a:cubicBezTo>
                    <a:pt x="9208" y="11394"/>
                    <a:pt x="9299" y="12284"/>
                    <a:pt x="9299" y="12284"/>
                  </a:cubicBezTo>
                  <a:cubicBezTo>
                    <a:pt x="9299" y="12284"/>
                    <a:pt x="9671" y="11956"/>
                    <a:pt x="9647" y="11671"/>
                  </a:cubicBezTo>
                  <a:cubicBezTo>
                    <a:pt x="9634" y="11513"/>
                    <a:pt x="9672" y="11448"/>
                    <a:pt x="9750" y="11448"/>
                  </a:cubicBezTo>
                  <a:cubicBezTo>
                    <a:pt x="9814" y="11448"/>
                    <a:pt x="9906" y="11493"/>
                    <a:pt x="10019" y="11568"/>
                  </a:cubicBezTo>
                  <a:cubicBezTo>
                    <a:pt x="10216" y="11699"/>
                    <a:pt x="10598" y="11990"/>
                    <a:pt x="10867" y="11990"/>
                  </a:cubicBezTo>
                  <a:cubicBezTo>
                    <a:pt x="10933" y="11990"/>
                    <a:pt x="10992" y="11973"/>
                    <a:pt x="11040" y="11932"/>
                  </a:cubicBezTo>
                  <a:cubicBezTo>
                    <a:pt x="11289" y="11726"/>
                    <a:pt x="10545" y="11275"/>
                    <a:pt x="10304" y="10907"/>
                  </a:cubicBezTo>
                  <a:cubicBezTo>
                    <a:pt x="10165" y="10706"/>
                    <a:pt x="10051" y="10528"/>
                    <a:pt x="9948" y="10369"/>
                  </a:cubicBezTo>
                  <a:cubicBezTo>
                    <a:pt x="10126" y="10171"/>
                    <a:pt x="10284" y="9950"/>
                    <a:pt x="10415" y="9716"/>
                  </a:cubicBezTo>
                  <a:cubicBezTo>
                    <a:pt x="10415" y="9716"/>
                    <a:pt x="9623" y="8225"/>
                    <a:pt x="9509" y="7869"/>
                  </a:cubicBezTo>
                  <a:cubicBezTo>
                    <a:pt x="9449" y="7671"/>
                    <a:pt x="8523" y="4818"/>
                    <a:pt x="8230" y="4489"/>
                  </a:cubicBezTo>
                  <a:cubicBezTo>
                    <a:pt x="8088" y="4331"/>
                    <a:pt x="7870" y="4193"/>
                    <a:pt x="7633" y="4082"/>
                  </a:cubicBezTo>
                  <a:cubicBezTo>
                    <a:pt x="7692" y="3912"/>
                    <a:pt x="7720" y="3730"/>
                    <a:pt x="7716" y="3548"/>
                  </a:cubicBezTo>
                  <a:cubicBezTo>
                    <a:pt x="7716" y="3211"/>
                    <a:pt x="7427" y="3089"/>
                    <a:pt x="7518" y="2899"/>
                  </a:cubicBezTo>
                  <a:cubicBezTo>
                    <a:pt x="7736" y="2475"/>
                    <a:pt x="7415" y="2056"/>
                    <a:pt x="7174" y="1688"/>
                  </a:cubicBezTo>
                  <a:cubicBezTo>
                    <a:pt x="7099" y="1336"/>
                    <a:pt x="7020" y="1154"/>
                    <a:pt x="6956" y="1055"/>
                  </a:cubicBezTo>
                  <a:lnTo>
                    <a:pt x="6956" y="833"/>
                  </a:lnTo>
                  <a:lnTo>
                    <a:pt x="6925" y="833"/>
                  </a:lnTo>
                  <a:cubicBezTo>
                    <a:pt x="6857" y="552"/>
                    <a:pt x="6616" y="38"/>
                    <a:pt x="5730" y="2"/>
                  </a:cubicBezTo>
                  <a:cubicBezTo>
                    <a:pt x="5704" y="1"/>
                    <a:pt x="5679" y="1"/>
                    <a:pt x="56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0"/>
            <p:cNvSpPr/>
            <p:nvPr/>
          </p:nvSpPr>
          <p:spPr>
            <a:xfrm>
              <a:off x="2373774" y="2724072"/>
              <a:ext cx="697523" cy="1277509"/>
            </a:xfrm>
            <a:custGeom>
              <a:avLst/>
              <a:gdLst/>
              <a:ahLst/>
              <a:cxnLst/>
              <a:rect l="l" t="t" r="r" b="b"/>
              <a:pathLst>
                <a:path w="11056" h="20249" extrusionOk="0">
                  <a:moveTo>
                    <a:pt x="5609" y="1"/>
                  </a:moveTo>
                  <a:cubicBezTo>
                    <a:pt x="5335" y="1"/>
                    <a:pt x="5039" y="88"/>
                    <a:pt x="4824" y="330"/>
                  </a:cubicBezTo>
                  <a:cubicBezTo>
                    <a:pt x="4634" y="547"/>
                    <a:pt x="4511" y="817"/>
                    <a:pt x="4464" y="1105"/>
                  </a:cubicBezTo>
                  <a:lnTo>
                    <a:pt x="4456" y="1141"/>
                  </a:lnTo>
                  <a:lnTo>
                    <a:pt x="4424" y="1283"/>
                  </a:lnTo>
                  <a:lnTo>
                    <a:pt x="4396" y="1430"/>
                  </a:lnTo>
                  <a:cubicBezTo>
                    <a:pt x="4305" y="1897"/>
                    <a:pt x="4254" y="2676"/>
                    <a:pt x="4226" y="3377"/>
                  </a:cubicBezTo>
                  <a:lnTo>
                    <a:pt x="3906" y="3460"/>
                  </a:lnTo>
                  <a:cubicBezTo>
                    <a:pt x="3906" y="3460"/>
                    <a:pt x="3605" y="3495"/>
                    <a:pt x="3387" y="3638"/>
                  </a:cubicBezTo>
                  <a:cubicBezTo>
                    <a:pt x="3170" y="3780"/>
                    <a:pt x="2794" y="4940"/>
                    <a:pt x="2584" y="5640"/>
                  </a:cubicBezTo>
                  <a:cubicBezTo>
                    <a:pt x="2541" y="5790"/>
                    <a:pt x="2497" y="5933"/>
                    <a:pt x="2454" y="6071"/>
                  </a:cubicBezTo>
                  <a:cubicBezTo>
                    <a:pt x="2335" y="6443"/>
                    <a:pt x="2224" y="6764"/>
                    <a:pt x="2129" y="7021"/>
                  </a:cubicBezTo>
                  <a:cubicBezTo>
                    <a:pt x="2038" y="7278"/>
                    <a:pt x="1959" y="7460"/>
                    <a:pt x="1911" y="7575"/>
                  </a:cubicBezTo>
                  <a:cubicBezTo>
                    <a:pt x="1563" y="8382"/>
                    <a:pt x="1128" y="9522"/>
                    <a:pt x="1128" y="9522"/>
                  </a:cubicBezTo>
                  <a:lnTo>
                    <a:pt x="1187" y="9557"/>
                  </a:lnTo>
                  <a:cubicBezTo>
                    <a:pt x="1128" y="9676"/>
                    <a:pt x="1061" y="9791"/>
                    <a:pt x="990" y="9897"/>
                  </a:cubicBezTo>
                  <a:cubicBezTo>
                    <a:pt x="796" y="10174"/>
                    <a:pt x="566" y="10558"/>
                    <a:pt x="368" y="10827"/>
                  </a:cubicBezTo>
                  <a:cubicBezTo>
                    <a:pt x="170" y="11100"/>
                    <a:pt x="0" y="11393"/>
                    <a:pt x="151" y="11449"/>
                  </a:cubicBezTo>
                  <a:cubicBezTo>
                    <a:pt x="193" y="11463"/>
                    <a:pt x="236" y="11470"/>
                    <a:pt x="280" y="11470"/>
                  </a:cubicBezTo>
                  <a:cubicBezTo>
                    <a:pt x="527" y="11470"/>
                    <a:pt x="783" y="11239"/>
                    <a:pt x="958" y="10879"/>
                  </a:cubicBezTo>
                  <a:cubicBezTo>
                    <a:pt x="1040" y="10706"/>
                    <a:pt x="1141" y="10589"/>
                    <a:pt x="1215" y="10589"/>
                  </a:cubicBezTo>
                  <a:cubicBezTo>
                    <a:pt x="1248" y="10589"/>
                    <a:pt x="1276" y="10613"/>
                    <a:pt x="1294" y="10665"/>
                  </a:cubicBezTo>
                  <a:cubicBezTo>
                    <a:pt x="1354" y="10835"/>
                    <a:pt x="1377" y="11021"/>
                    <a:pt x="1603" y="11096"/>
                  </a:cubicBezTo>
                  <a:cubicBezTo>
                    <a:pt x="1627" y="11104"/>
                    <a:pt x="1645" y="11108"/>
                    <a:pt x="1660" y="11108"/>
                  </a:cubicBezTo>
                  <a:cubicBezTo>
                    <a:pt x="1780" y="11108"/>
                    <a:pt x="1603" y="10844"/>
                    <a:pt x="1603" y="10590"/>
                  </a:cubicBezTo>
                  <a:cubicBezTo>
                    <a:pt x="1603" y="10333"/>
                    <a:pt x="1638" y="10076"/>
                    <a:pt x="1706" y="9830"/>
                  </a:cubicBezTo>
                  <a:lnTo>
                    <a:pt x="1848" y="9890"/>
                  </a:lnTo>
                  <a:cubicBezTo>
                    <a:pt x="2003" y="9949"/>
                    <a:pt x="2165" y="9981"/>
                    <a:pt x="2327" y="9988"/>
                  </a:cubicBezTo>
                  <a:lnTo>
                    <a:pt x="2972" y="9988"/>
                  </a:lnTo>
                  <a:cubicBezTo>
                    <a:pt x="2972" y="9988"/>
                    <a:pt x="3534" y="7009"/>
                    <a:pt x="3605" y="6491"/>
                  </a:cubicBezTo>
                  <a:cubicBezTo>
                    <a:pt x="3652" y="6131"/>
                    <a:pt x="3740" y="5778"/>
                    <a:pt x="3862" y="5438"/>
                  </a:cubicBezTo>
                  <a:cubicBezTo>
                    <a:pt x="3918" y="6028"/>
                    <a:pt x="3910" y="6681"/>
                    <a:pt x="3882" y="7531"/>
                  </a:cubicBezTo>
                  <a:cubicBezTo>
                    <a:pt x="3842" y="8687"/>
                    <a:pt x="3197" y="11219"/>
                    <a:pt x="2928" y="12679"/>
                  </a:cubicBezTo>
                  <a:cubicBezTo>
                    <a:pt x="2972" y="12778"/>
                    <a:pt x="3047" y="12865"/>
                    <a:pt x="3138" y="12924"/>
                  </a:cubicBezTo>
                  <a:cubicBezTo>
                    <a:pt x="2810" y="15109"/>
                    <a:pt x="2754" y="16699"/>
                    <a:pt x="2754" y="16699"/>
                  </a:cubicBezTo>
                  <a:cubicBezTo>
                    <a:pt x="2754" y="16699"/>
                    <a:pt x="3095" y="16952"/>
                    <a:pt x="3799" y="17119"/>
                  </a:cubicBezTo>
                  <a:cubicBezTo>
                    <a:pt x="3858" y="17811"/>
                    <a:pt x="3906" y="18614"/>
                    <a:pt x="3838" y="19113"/>
                  </a:cubicBezTo>
                  <a:cubicBezTo>
                    <a:pt x="3823" y="19208"/>
                    <a:pt x="3771" y="19295"/>
                    <a:pt x="3688" y="19350"/>
                  </a:cubicBezTo>
                  <a:lnTo>
                    <a:pt x="3391" y="19493"/>
                  </a:lnTo>
                  <a:cubicBezTo>
                    <a:pt x="3194" y="19564"/>
                    <a:pt x="2948" y="19631"/>
                    <a:pt x="2675" y="19730"/>
                  </a:cubicBezTo>
                  <a:lnTo>
                    <a:pt x="2663" y="19730"/>
                  </a:lnTo>
                  <a:cubicBezTo>
                    <a:pt x="2640" y="19738"/>
                    <a:pt x="2612" y="19750"/>
                    <a:pt x="2584" y="19762"/>
                  </a:cubicBezTo>
                  <a:cubicBezTo>
                    <a:pt x="2264" y="19881"/>
                    <a:pt x="2157" y="20126"/>
                    <a:pt x="2497" y="20126"/>
                  </a:cubicBezTo>
                  <a:lnTo>
                    <a:pt x="2228" y="20126"/>
                  </a:lnTo>
                  <a:lnTo>
                    <a:pt x="2228" y="20249"/>
                  </a:lnTo>
                  <a:lnTo>
                    <a:pt x="4697" y="20249"/>
                  </a:lnTo>
                  <a:lnTo>
                    <a:pt x="4697" y="20126"/>
                  </a:lnTo>
                  <a:lnTo>
                    <a:pt x="4491" y="20126"/>
                  </a:lnTo>
                  <a:cubicBezTo>
                    <a:pt x="4760" y="20126"/>
                    <a:pt x="4661" y="19592"/>
                    <a:pt x="4701" y="19275"/>
                  </a:cubicBezTo>
                  <a:cubicBezTo>
                    <a:pt x="4713" y="19156"/>
                    <a:pt x="4760" y="18302"/>
                    <a:pt x="4816" y="17261"/>
                  </a:cubicBezTo>
                  <a:cubicBezTo>
                    <a:pt x="4939" y="17267"/>
                    <a:pt x="5066" y="17272"/>
                    <a:pt x="5200" y="17272"/>
                  </a:cubicBezTo>
                  <a:cubicBezTo>
                    <a:pt x="5316" y="17272"/>
                    <a:pt x="5437" y="17268"/>
                    <a:pt x="5564" y="17261"/>
                  </a:cubicBezTo>
                  <a:lnTo>
                    <a:pt x="6145" y="17222"/>
                  </a:lnTo>
                  <a:cubicBezTo>
                    <a:pt x="6201" y="18278"/>
                    <a:pt x="6252" y="19156"/>
                    <a:pt x="6264" y="19275"/>
                  </a:cubicBezTo>
                  <a:cubicBezTo>
                    <a:pt x="6300" y="19592"/>
                    <a:pt x="6201" y="20126"/>
                    <a:pt x="6474" y="20126"/>
                  </a:cubicBezTo>
                  <a:lnTo>
                    <a:pt x="6264" y="20126"/>
                  </a:lnTo>
                  <a:lnTo>
                    <a:pt x="6264" y="20249"/>
                  </a:lnTo>
                  <a:lnTo>
                    <a:pt x="8737" y="20249"/>
                  </a:lnTo>
                  <a:lnTo>
                    <a:pt x="8737" y="20126"/>
                  </a:lnTo>
                  <a:lnTo>
                    <a:pt x="8468" y="20126"/>
                  </a:lnTo>
                  <a:cubicBezTo>
                    <a:pt x="8808" y="20126"/>
                    <a:pt x="8697" y="19881"/>
                    <a:pt x="8377" y="19762"/>
                  </a:cubicBezTo>
                  <a:cubicBezTo>
                    <a:pt x="8353" y="19750"/>
                    <a:pt x="8325" y="19738"/>
                    <a:pt x="8298" y="19730"/>
                  </a:cubicBezTo>
                  <a:lnTo>
                    <a:pt x="8290" y="19730"/>
                  </a:lnTo>
                  <a:cubicBezTo>
                    <a:pt x="8017" y="19631"/>
                    <a:pt x="7768" y="19564"/>
                    <a:pt x="7578" y="19493"/>
                  </a:cubicBezTo>
                  <a:lnTo>
                    <a:pt x="7273" y="19350"/>
                  </a:lnTo>
                  <a:cubicBezTo>
                    <a:pt x="7198" y="19295"/>
                    <a:pt x="7142" y="19208"/>
                    <a:pt x="7127" y="19113"/>
                  </a:cubicBezTo>
                  <a:cubicBezTo>
                    <a:pt x="7055" y="18614"/>
                    <a:pt x="7107" y="17799"/>
                    <a:pt x="7166" y="17107"/>
                  </a:cubicBezTo>
                  <a:cubicBezTo>
                    <a:pt x="7965" y="16980"/>
                    <a:pt x="8393" y="16842"/>
                    <a:pt x="8393" y="16842"/>
                  </a:cubicBezTo>
                  <a:cubicBezTo>
                    <a:pt x="8393" y="16842"/>
                    <a:pt x="8143" y="14713"/>
                    <a:pt x="7863" y="12865"/>
                  </a:cubicBezTo>
                  <a:cubicBezTo>
                    <a:pt x="7946" y="12810"/>
                    <a:pt x="8009" y="12731"/>
                    <a:pt x="8052" y="12640"/>
                  </a:cubicBezTo>
                  <a:cubicBezTo>
                    <a:pt x="7779" y="11179"/>
                    <a:pt x="7134" y="8647"/>
                    <a:pt x="7095" y="7492"/>
                  </a:cubicBezTo>
                  <a:cubicBezTo>
                    <a:pt x="7067" y="6526"/>
                    <a:pt x="7055" y="5822"/>
                    <a:pt x="7142" y="5169"/>
                  </a:cubicBezTo>
                  <a:cubicBezTo>
                    <a:pt x="7253" y="5454"/>
                    <a:pt x="7439" y="5968"/>
                    <a:pt x="7502" y="6491"/>
                  </a:cubicBezTo>
                  <a:cubicBezTo>
                    <a:pt x="7566" y="7013"/>
                    <a:pt x="8136" y="9988"/>
                    <a:pt x="8136" y="9988"/>
                  </a:cubicBezTo>
                  <a:lnTo>
                    <a:pt x="8769" y="9988"/>
                  </a:lnTo>
                  <a:cubicBezTo>
                    <a:pt x="8935" y="9981"/>
                    <a:pt x="9097" y="9949"/>
                    <a:pt x="9255" y="9890"/>
                  </a:cubicBezTo>
                  <a:lnTo>
                    <a:pt x="9354" y="9846"/>
                  </a:lnTo>
                  <a:cubicBezTo>
                    <a:pt x="9418" y="10087"/>
                    <a:pt x="9453" y="10341"/>
                    <a:pt x="9453" y="10590"/>
                  </a:cubicBezTo>
                  <a:cubicBezTo>
                    <a:pt x="9453" y="10844"/>
                    <a:pt x="9273" y="11108"/>
                    <a:pt x="9395" y="11108"/>
                  </a:cubicBezTo>
                  <a:cubicBezTo>
                    <a:pt x="9410" y="11108"/>
                    <a:pt x="9429" y="11104"/>
                    <a:pt x="9453" y="11096"/>
                  </a:cubicBezTo>
                  <a:cubicBezTo>
                    <a:pt x="9675" y="11021"/>
                    <a:pt x="9699" y="10827"/>
                    <a:pt x="9758" y="10665"/>
                  </a:cubicBezTo>
                  <a:cubicBezTo>
                    <a:pt x="9776" y="10615"/>
                    <a:pt x="9804" y="10593"/>
                    <a:pt x="9837" y="10593"/>
                  </a:cubicBezTo>
                  <a:cubicBezTo>
                    <a:pt x="9911" y="10593"/>
                    <a:pt x="10012" y="10706"/>
                    <a:pt x="10094" y="10879"/>
                  </a:cubicBezTo>
                  <a:cubicBezTo>
                    <a:pt x="10266" y="11239"/>
                    <a:pt x="10526" y="11470"/>
                    <a:pt x="10773" y="11470"/>
                  </a:cubicBezTo>
                  <a:cubicBezTo>
                    <a:pt x="10817" y="11470"/>
                    <a:pt x="10860" y="11463"/>
                    <a:pt x="10901" y="11449"/>
                  </a:cubicBezTo>
                  <a:cubicBezTo>
                    <a:pt x="11056" y="11393"/>
                    <a:pt x="10874" y="11096"/>
                    <a:pt x="10676" y="10827"/>
                  </a:cubicBezTo>
                  <a:cubicBezTo>
                    <a:pt x="10478" y="10562"/>
                    <a:pt x="10256" y="10170"/>
                    <a:pt x="10066" y="9894"/>
                  </a:cubicBezTo>
                  <a:cubicBezTo>
                    <a:pt x="9995" y="9791"/>
                    <a:pt x="9932" y="9688"/>
                    <a:pt x="9877" y="9577"/>
                  </a:cubicBezTo>
                  <a:lnTo>
                    <a:pt x="9975" y="9518"/>
                  </a:lnTo>
                  <a:cubicBezTo>
                    <a:pt x="9975" y="9518"/>
                    <a:pt x="9536" y="8374"/>
                    <a:pt x="9188" y="7571"/>
                  </a:cubicBezTo>
                  <a:cubicBezTo>
                    <a:pt x="9141" y="7456"/>
                    <a:pt x="9065" y="7266"/>
                    <a:pt x="8970" y="7017"/>
                  </a:cubicBezTo>
                  <a:cubicBezTo>
                    <a:pt x="8879" y="6764"/>
                    <a:pt x="8765" y="6435"/>
                    <a:pt x="8650" y="6067"/>
                  </a:cubicBezTo>
                  <a:cubicBezTo>
                    <a:pt x="8602" y="5929"/>
                    <a:pt x="8559" y="5782"/>
                    <a:pt x="8515" y="5636"/>
                  </a:cubicBezTo>
                  <a:cubicBezTo>
                    <a:pt x="8310" y="4932"/>
                    <a:pt x="7934" y="3776"/>
                    <a:pt x="7716" y="3634"/>
                  </a:cubicBezTo>
                  <a:cubicBezTo>
                    <a:pt x="7582" y="3551"/>
                    <a:pt x="7431" y="3495"/>
                    <a:pt x="7277" y="3468"/>
                  </a:cubicBezTo>
                  <a:lnTo>
                    <a:pt x="7020" y="3400"/>
                  </a:lnTo>
                  <a:cubicBezTo>
                    <a:pt x="6964" y="2692"/>
                    <a:pt x="6865" y="1754"/>
                    <a:pt x="6707" y="1406"/>
                  </a:cubicBezTo>
                  <a:lnTo>
                    <a:pt x="6695" y="1264"/>
                  </a:lnTo>
                  <a:lnTo>
                    <a:pt x="6687" y="1129"/>
                  </a:lnTo>
                  <a:lnTo>
                    <a:pt x="6687" y="1034"/>
                  </a:lnTo>
                  <a:lnTo>
                    <a:pt x="6676" y="1034"/>
                  </a:lnTo>
                  <a:cubicBezTo>
                    <a:pt x="6679" y="698"/>
                    <a:pt x="6517" y="381"/>
                    <a:pt x="6244" y="179"/>
                  </a:cubicBezTo>
                  <a:cubicBezTo>
                    <a:pt x="6109" y="79"/>
                    <a:pt x="5869" y="1"/>
                    <a:pt x="5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0"/>
            <p:cNvSpPr/>
            <p:nvPr/>
          </p:nvSpPr>
          <p:spPr>
            <a:xfrm>
              <a:off x="2316867" y="1959732"/>
              <a:ext cx="253433" cy="286366"/>
            </a:xfrm>
            <a:custGeom>
              <a:avLst/>
              <a:gdLst/>
              <a:ahLst/>
              <a:cxnLst/>
              <a:rect l="l" t="t" r="r" b="b"/>
              <a:pathLst>
                <a:path w="4017" h="4539" extrusionOk="0">
                  <a:moveTo>
                    <a:pt x="1720" y="1085"/>
                  </a:moveTo>
                  <a:cubicBezTo>
                    <a:pt x="1780" y="1085"/>
                    <a:pt x="1831" y="1090"/>
                    <a:pt x="1868" y="1101"/>
                  </a:cubicBezTo>
                  <a:cubicBezTo>
                    <a:pt x="2157" y="1192"/>
                    <a:pt x="2196" y="1615"/>
                    <a:pt x="1789" y="1623"/>
                  </a:cubicBezTo>
                  <a:cubicBezTo>
                    <a:pt x="1787" y="1623"/>
                    <a:pt x="1785" y="1623"/>
                    <a:pt x="1783" y="1623"/>
                  </a:cubicBezTo>
                  <a:cubicBezTo>
                    <a:pt x="1498" y="1623"/>
                    <a:pt x="1079" y="1329"/>
                    <a:pt x="863" y="1219"/>
                  </a:cubicBezTo>
                  <a:cubicBezTo>
                    <a:pt x="945" y="1193"/>
                    <a:pt x="1432" y="1085"/>
                    <a:pt x="1720" y="1085"/>
                  </a:cubicBezTo>
                  <a:close/>
                  <a:moveTo>
                    <a:pt x="822" y="0"/>
                  </a:moveTo>
                  <a:cubicBezTo>
                    <a:pt x="460" y="0"/>
                    <a:pt x="121" y="137"/>
                    <a:pt x="99" y="539"/>
                  </a:cubicBezTo>
                  <a:cubicBezTo>
                    <a:pt x="79" y="824"/>
                    <a:pt x="218" y="1061"/>
                    <a:pt x="435" y="1247"/>
                  </a:cubicBezTo>
                  <a:cubicBezTo>
                    <a:pt x="230" y="1397"/>
                    <a:pt x="75" y="1595"/>
                    <a:pt x="56" y="1833"/>
                  </a:cubicBezTo>
                  <a:cubicBezTo>
                    <a:pt x="0" y="2474"/>
                    <a:pt x="685" y="3198"/>
                    <a:pt x="1148" y="3542"/>
                  </a:cubicBezTo>
                  <a:cubicBezTo>
                    <a:pt x="1907" y="4104"/>
                    <a:pt x="2722" y="4219"/>
                    <a:pt x="3589" y="4511"/>
                  </a:cubicBezTo>
                  <a:cubicBezTo>
                    <a:pt x="3645" y="4530"/>
                    <a:pt x="3701" y="4538"/>
                    <a:pt x="3750" y="4538"/>
                  </a:cubicBezTo>
                  <a:cubicBezTo>
                    <a:pt x="3926" y="4538"/>
                    <a:pt x="4017" y="4424"/>
                    <a:pt x="3735" y="4211"/>
                  </a:cubicBezTo>
                  <a:cubicBezTo>
                    <a:pt x="3352" y="3930"/>
                    <a:pt x="2861" y="3993"/>
                    <a:pt x="2402" y="3894"/>
                  </a:cubicBezTo>
                  <a:cubicBezTo>
                    <a:pt x="1702" y="3744"/>
                    <a:pt x="1061" y="3431"/>
                    <a:pt x="621" y="2850"/>
                  </a:cubicBezTo>
                  <a:cubicBezTo>
                    <a:pt x="317" y="2454"/>
                    <a:pt x="56" y="1809"/>
                    <a:pt x="661" y="1405"/>
                  </a:cubicBezTo>
                  <a:cubicBezTo>
                    <a:pt x="1050" y="1629"/>
                    <a:pt x="1535" y="1826"/>
                    <a:pt x="1894" y="1826"/>
                  </a:cubicBezTo>
                  <a:cubicBezTo>
                    <a:pt x="1966" y="1826"/>
                    <a:pt x="2033" y="1818"/>
                    <a:pt x="2093" y="1801"/>
                  </a:cubicBezTo>
                  <a:cubicBezTo>
                    <a:pt x="2279" y="1750"/>
                    <a:pt x="2335" y="1635"/>
                    <a:pt x="2291" y="1425"/>
                  </a:cubicBezTo>
                  <a:cubicBezTo>
                    <a:pt x="2203" y="1044"/>
                    <a:pt x="1902" y="902"/>
                    <a:pt x="1543" y="902"/>
                  </a:cubicBezTo>
                  <a:cubicBezTo>
                    <a:pt x="1276" y="902"/>
                    <a:pt x="977" y="980"/>
                    <a:pt x="708" y="1097"/>
                  </a:cubicBezTo>
                  <a:cubicBezTo>
                    <a:pt x="590" y="1014"/>
                    <a:pt x="412" y="871"/>
                    <a:pt x="372" y="796"/>
                  </a:cubicBezTo>
                  <a:cubicBezTo>
                    <a:pt x="210" y="451"/>
                    <a:pt x="397" y="362"/>
                    <a:pt x="668" y="362"/>
                  </a:cubicBezTo>
                  <a:cubicBezTo>
                    <a:pt x="959" y="362"/>
                    <a:pt x="1346" y="464"/>
                    <a:pt x="1511" y="464"/>
                  </a:cubicBezTo>
                  <a:cubicBezTo>
                    <a:pt x="1512" y="464"/>
                    <a:pt x="1514" y="464"/>
                    <a:pt x="1516" y="464"/>
                  </a:cubicBezTo>
                  <a:cubicBezTo>
                    <a:pt x="1828" y="460"/>
                    <a:pt x="1848" y="369"/>
                    <a:pt x="1595" y="202"/>
                  </a:cubicBezTo>
                  <a:cubicBezTo>
                    <a:pt x="1426" y="91"/>
                    <a:pt x="1116"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0"/>
            <p:cNvSpPr/>
            <p:nvPr/>
          </p:nvSpPr>
          <p:spPr>
            <a:xfrm>
              <a:off x="4398344" y="2020930"/>
              <a:ext cx="326049" cy="225484"/>
            </a:xfrm>
            <a:custGeom>
              <a:avLst/>
              <a:gdLst/>
              <a:ahLst/>
              <a:cxnLst/>
              <a:rect l="l" t="t" r="r" b="b"/>
              <a:pathLst>
                <a:path w="5168" h="3574" extrusionOk="0">
                  <a:moveTo>
                    <a:pt x="2050" y="819"/>
                  </a:moveTo>
                  <a:cubicBezTo>
                    <a:pt x="2356" y="819"/>
                    <a:pt x="2511" y="1211"/>
                    <a:pt x="2121" y="1337"/>
                  </a:cubicBezTo>
                  <a:cubicBezTo>
                    <a:pt x="2066" y="1355"/>
                    <a:pt x="2001" y="1363"/>
                    <a:pt x="1931" y="1363"/>
                  </a:cubicBezTo>
                  <a:cubicBezTo>
                    <a:pt x="1662" y="1363"/>
                    <a:pt x="1312" y="1255"/>
                    <a:pt x="1124" y="1227"/>
                  </a:cubicBezTo>
                  <a:cubicBezTo>
                    <a:pt x="1203" y="1167"/>
                    <a:pt x="1820" y="819"/>
                    <a:pt x="2046" y="819"/>
                  </a:cubicBezTo>
                  <a:cubicBezTo>
                    <a:pt x="2047" y="819"/>
                    <a:pt x="2049" y="819"/>
                    <a:pt x="2050" y="819"/>
                  </a:cubicBezTo>
                  <a:close/>
                  <a:moveTo>
                    <a:pt x="1207" y="0"/>
                  </a:moveTo>
                  <a:cubicBezTo>
                    <a:pt x="718" y="0"/>
                    <a:pt x="54" y="230"/>
                    <a:pt x="194" y="799"/>
                  </a:cubicBezTo>
                  <a:cubicBezTo>
                    <a:pt x="261" y="1076"/>
                    <a:pt x="463" y="1258"/>
                    <a:pt x="720" y="1373"/>
                  </a:cubicBezTo>
                  <a:cubicBezTo>
                    <a:pt x="570" y="1583"/>
                    <a:pt x="483" y="1812"/>
                    <a:pt x="534" y="2046"/>
                  </a:cubicBezTo>
                  <a:cubicBezTo>
                    <a:pt x="669" y="2675"/>
                    <a:pt x="1531" y="3169"/>
                    <a:pt x="2077" y="3355"/>
                  </a:cubicBezTo>
                  <a:cubicBezTo>
                    <a:pt x="2597" y="3540"/>
                    <a:pt x="3092" y="3574"/>
                    <a:pt x="3594" y="3574"/>
                  </a:cubicBezTo>
                  <a:cubicBezTo>
                    <a:pt x="3883" y="3574"/>
                    <a:pt x="4174" y="3563"/>
                    <a:pt x="4474" y="3563"/>
                  </a:cubicBezTo>
                  <a:cubicBezTo>
                    <a:pt x="4547" y="3563"/>
                    <a:pt x="4619" y="3564"/>
                    <a:pt x="4693" y="3565"/>
                  </a:cubicBezTo>
                  <a:cubicBezTo>
                    <a:pt x="4696" y="3565"/>
                    <a:pt x="4699" y="3565"/>
                    <a:pt x="4702" y="3565"/>
                  </a:cubicBezTo>
                  <a:cubicBezTo>
                    <a:pt x="4970" y="3565"/>
                    <a:pt x="5167" y="3389"/>
                    <a:pt x="4748" y="3237"/>
                  </a:cubicBezTo>
                  <a:cubicBezTo>
                    <a:pt x="4628" y="3194"/>
                    <a:pt x="4507" y="3178"/>
                    <a:pt x="4386" y="3178"/>
                  </a:cubicBezTo>
                  <a:cubicBezTo>
                    <a:pt x="4055" y="3178"/>
                    <a:pt x="3722" y="3299"/>
                    <a:pt x="3383" y="3328"/>
                  </a:cubicBezTo>
                  <a:cubicBezTo>
                    <a:pt x="3266" y="3337"/>
                    <a:pt x="3150" y="3343"/>
                    <a:pt x="3034" y="3343"/>
                  </a:cubicBezTo>
                  <a:cubicBezTo>
                    <a:pt x="2440" y="3343"/>
                    <a:pt x="1865" y="3207"/>
                    <a:pt x="1365" y="2849"/>
                  </a:cubicBezTo>
                  <a:cubicBezTo>
                    <a:pt x="970" y="2560"/>
                    <a:pt x="522" y="2026"/>
                    <a:pt x="985" y="1456"/>
                  </a:cubicBezTo>
                  <a:lnTo>
                    <a:pt x="985" y="1456"/>
                  </a:lnTo>
                  <a:cubicBezTo>
                    <a:pt x="1247" y="1519"/>
                    <a:pt x="1538" y="1561"/>
                    <a:pt x="1804" y="1561"/>
                  </a:cubicBezTo>
                  <a:cubicBezTo>
                    <a:pt x="2071" y="1561"/>
                    <a:pt x="2311" y="1519"/>
                    <a:pt x="2469" y="1417"/>
                  </a:cubicBezTo>
                  <a:cubicBezTo>
                    <a:pt x="2635" y="1310"/>
                    <a:pt x="2655" y="1187"/>
                    <a:pt x="2548" y="1001"/>
                  </a:cubicBezTo>
                  <a:cubicBezTo>
                    <a:pt x="2411" y="764"/>
                    <a:pt x="2209" y="669"/>
                    <a:pt x="1984" y="669"/>
                  </a:cubicBezTo>
                  <a:cubicBezTo>
                    <a:pt x="1645" y="669"/>
                    <a:pt x="1251" y="883"/>
                    <a:pt x="938" y="1151"/>
                  </a:cubicBezTo>
                  <a:cubicBezTo>
                    <a:pt x="799" y="1108"/>
                    <a:pt x="590" y="1021"/>
                    <a:pt x="530" y="962"/>
                  </a:cubicBezTo>
                  <a:cubicBezTo>
                    <a:pt x="0" y="380"/>
                    <a:pt x="1231" y="404"/>
                    <a:pt x="1523" y="309"/>
                  </a:cubicBezTo>
                  <a:cubicBezTo>
                    <a:pt x="1812" y="218"/>
                    <a:pt x="1808" y="123"/>
                    <a:pt x="1520" y="40"/>
                  </a:cubicBezTo>
                  <a:cubicBezTo>
                    <a:pt x="1435" y="14"/>
                    <a:pt x="1326" y="0"/>
                    <a:pt x="1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0"/>
            <p:cNvSpPr/>
            <p:nvPr/>
          </p:nvSpPr>
          <p:spPr>
            <a:xfrm>
              <a:off x="8204017" y="1731850"/>
              <a:ext cx="326301" cy="225610"/>
            </a:xfrm>
            <a:custGeom>
              <a:avLst/>
              <a:gdLst/>
              <a:ahLst/>
              <a:cxnLst/>
              <a:rect l="l" t="t" r="r" b="b"/>
              <a:pathLst>
                <a:path w="5172" h="3576" extrusionOk="0">
                  <a:moveTo>
                    <a:pt x="2056" y="823"/>
                  </a:moveTo>
                  <a:cubicBezTo>
                    <a:pt x="2362" y="823"/>
                    <a:pt x="2513" y="1212"/>
                    <a:pt x="2122" y="1337"/>
                  </a:cubicBezTo>
                  <a:cubicBezTo>
                    <a:pt x="2067" y="1356"/>
                    <a:pt x="2002" y="1363"/>
                    <a:pt x="1931" y="1363"/>
                  </a:cubicBezTo>
                  <a:cubicBezTo>
                    <a:pt x="1664" y="1363"/>
                    <a:pt x="1315" y="1258"/>
                    <a:pt x="1124" y="1227"/>
                  </a:cubicBezTo>
                  <a:cubicBezTo>
                    <a:pt x="1208" y="1163"/>
                    <a:pt x="1825" y="823"/>
                    <a:pt x="2046" y="823"/>
                  </a:cubicBezTo>
                  <a:cubicBezTo>
                    <a:pt x="2050" y="823"/>
                    <a:pt x="2053" y="823"/>
                    <a:pt x="2056" y="823"/>
                  </a:cubicBezTo>
                  <a:close/>
                  <a:moveTo>
                    <a:pt x="1223" y="0"/>
                  </a:moveTo>
                  <a:cubicBezTo>
                    <a:pt x="730" y="0"/>
                    <a:pt x="53" y="228"/>
                    <a:pt x="195" y="803"/>
                  </a:cubicBezTo>
                  <a:cubicBezTo>
                    <a:pt x="262" y="1076"/>
                    <a:pt x="464" y="1262"/>
                    <a:pt x="729" y="1373"/>
                  </a:cubicBezTo>
                  <a:cubicBezTo>
                    <a:pt x="571" y="1583"/>
                    <a:pt x="483" y="1816"/>
                    <a:pt x="535" y="2050"/>
                  </a:cubicBezTo>
                  <a:cubicBezTo>
                    <a:pt x="669" y="2675"/>
                    <a:pt x="1532" y="3169"/>
                    <a:pt x="2078" y="3359"/>
                  </a:cubicBezTo>
                  <a:cubicBezTo>
                    <a:pt x="2592" y="3541"/>
                    <a:pt x="3079" y="3575"/>
                    <a:pt x="3574" y="3575"/>
                  </a:cubicBezTo>
                  <a:cubicBezTo>
                    <a:pt x="3873" y="3575"/>
                    <a:pt x="4175" y="3563"/>
                    <a:pt x="4487" y="3563"/>
                  </a:cubicBezTo>
                  <a:cubicBezTo>
                    <a:pt x="4556" y="3563"/>
                    <a:pt x="4627" y="3564"/>
                    <a:pt x="4698" y="3565"/>
                  </a:cubicBezTo>
                  <a:cubicBezTo>
                    <a:pt x="4703" y="3565"/>
                    <a:pt x="4709" y="3565"/>
                    <a:pt x="4715" y="3565"/>
                  </a:cubicBezTo>
                  <a:cubicBezTo>
                    <a:pt x="4979" y="3565"/>
                    <a:pt x="5171" y="3388"/>
                    <a:pt x="4753" y="3241"/>
                  </a:cubicBezTo>
                  <a:cubicBezTo>
                    <a:pt x="4631" y="3198"/>
                    <a:pt x="4508" y="3182"/>
                    <a:pt x="4386" y="3182"/>
                  </a:cubicBezTo>
                  <a:cubicBezTo>
                    <a:pt x="4055" y="3182"/>
                    <a:pt x="3721" y="3299"/>
                    <a:pt x="3384" y="3328"/>
                  </a:cubicBezTo>
                  <a:cubicBezTo>
                    <a:pt x="3266" y="3338"/>
                    <a:pt x="3148" y="3343"/>
                    <a:pt x="3031" y="3343"/>
                  </a:cubicBezTo>
                  <a:cubicBezTo>
                    <a:pt x="2440" y="3343"/>
                    <a:pt x="1865" y="3209"/>
                    <a:pt x="1370" y="2849"/>
                  </a:cubicBezTo>
                  <a:cubicBezTo>
                    <a:pt x="970" y="2564"/>
                    <a:pt x="531" y="2022"/>
                    <a:pt x="986" y="1460"/>
                  </a:cubicBezTo>
                  <a:lnTo>
                    <a:pt x="986" y="1460"/>
                  </a:lnTo>
                  <a:cubicBezTo>
                    <a:pt x="1249" y="1521"/>
                    <a:pt x="1542" y="1562"/>
                    <a:pt x="1809" y="1562"/>
                  </a:cubicBezTo>
                  <a:cubicBezTo>
                    <a:pt x="2075" y="1562"/>
                    <a:pt x="2315" y="1521"/>
                    <a:pt x="2474" y="1421"/>
                  </a:cubicBezTo>
                  <a:cubicBezTo>
                    <a:pt x="2636" y="1310"/>
                    <a:pt x="2656" y="1187"/>
                    <a:pt x="2549" y="997"/>
                  </a:cubicBezTo>
                  <a:cubicBezTo>
                    <a:pt x="2415" y="764"/>
                    <a:pt x="2216" y="671"/>
                    <a:pt x="1991" y="671"/>
                  </a:cubicBezTo>
                  <a:cubicBezTo>
                    <a:pt x="1651" y="671"/>
                    <a:pt x="1253" y="885"/>
                    <a:pt x="939" y="1151"/>
                  </a:cubicBezTo>
                  <a:cubicBezTo>
                    <a:pt x="800" y="1108"/>
                    <a:pt x="590" y="1025"/>
                    <a:pt x="535" y="965"/>
                  </a:cubicBezTo>
                  <a:cubicBezTo>
                    <a:pt x="1" y="380"/>
                    <a:pt x="1231" y="404"/>
                    <a:pt x="1528" y="309"/>
                  </a:cubicBezTo>
                  <a:cubicBezTo>
                    <a:pt x="1825" y="210"/>
                    <a:pt x="1817" y="123"/>
                    <a:pt x="1524" y="36"/>
                  </a:cubicBezTo>
                  <a:cubicBezTo>
                    <a:pt x="1442" y="13"/>
                    <a:pt x="1338" y="0"/>
                    <a:pt x="1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0"/>
            <p:cNvSpPr/>
            <p:nvPr/>
          </p:nvSpPr>
          <p:spPr>
            <a:xfrm>
              <a:off x="5382869" y="2153294"/>
              <a:ext cx="365291" cy="196021"/>
            </a:xfrm>
            <a:custGeom>
              <a:avLst/>
              <a:gdLst/>
              <a:ahLst/>
              <a:cxnLst/>
              <a:rect l="l" t="t" r="r" b="b"/>
              <a:pathLst>
                <a:path w="5790" h="3107" extrusionOk="0">
                  <a:moveTo>
                    <a:pt x="2950" y="377"/>
                  </a:moveTo>
                  <a:cubicBezTo>
                    <a:pt x="3150" y="377"/>
                    <a:pt x="3261" y="606"/>
                    <a:pt x="3139" y="976"/>
                  </a:cubicBezTo>
                  <a:cubicBezTo>
                    <a:pt x="3067" y="1139"/>
                    <a:pt x="2909" y="1487"/>
                    <a:pt x="2794" y="1625"/>
                  </a:cubicBezTo>
                  <a:cubicBezTo>
                    <a:pt x="2604" y="1851"/>
                    <a:pt x="2359" y="2021"/>
                    <a:pt x="2082" y="2124"/>
                  </a:cubicBezTo>
                  <a:cubicBezTo>
                    <a:pt x="2003" y="1950"/>
                    <a:pt x="2043" y="1416"/>
                    <a:pt x="2387" y="838"/>
                  </a:cubicBezTo>
                  <a:cubicBezTo>
                    <a:pt x="2583" y="517"/>
                    <a:pt x="2794" y="377"/>
                    <a:pt x="2950" y="377"/>
                  </a:cubicBezTo>
                  <a:close/>
                  <a:moveTo>
                    <a:pt x="4782" y="1"/>
                  </a:moveTo>
                  <a:cubicBezTo>
                    <a:pt x="4080" y="1"/>
                    <a:pt x="3706" y="1046"/>
                    <a:pt x="3613" y="1582"/>
                  </a:cubicBezTo>
                  <a:cubicBezTo>
                    <a:pt x="3611" y="1595"/>
                    <a:pt x="3622" y="1602"/>
                    <a:pt x="3633" y="1602"/>
                  </a:cubicBezTo>
                  <a:cubicBezTo>
                    <a:pt x="3641" y="1602"/>
                    <a:pt x="3650" y="1598"/>
                    <a:pt x="3653" y="1590"/>
                  </a:cubicBezTo>
                  <a:cubicBezTo>
                    <a:pt x="3732" y="1348"/>
                    <a:pt x="4136" y="478"/>
                    <a:pt x="4456" y="260"/>
                  </a:cubicBezTo>
                  <a:cubicBezTo>
                    <a:pt x="4509" y="224"/>
                    <a:pt x="4569" y="208"/>
                    <a:pt x="4631" y="208"/>
                  </a:cubicBezTo>
                  <a:cubicBezTo>
                    <a:pt x="4947" y="208"/>
                    <a:pt x="5333" y="634"/>
                    <a:pt x="5244" y="1123"/>
                  </a:cubicBezTo>
                  <a:cubicBezTo>
                    <a:pt x="5188" y="1447"/>
                    <a:pt x="5034" y="2148"/>
                    <a:pt x="3348" y="2856"/>
                  </a:cubicBezTo>
                  <a:cubicBezTo>
                    <a:pt x="3148" y="2911"/>
                    <a:pt x="2983" y="2934"/>
                    <a:pt x="2846" y="2934"/>
                  </a:cubicBezTo>
                  <a:cubicBezTo>
                    <a:pt x="2252" y="2934"/>
                    <a:pt x="2193" y="2501"/>
                    <a:pt x="2141" y="2353"/>
                  </a:cubicBezTo>
                  <a:cubicBezTo>
                    <a:pt x="2585" y="2140"/>
                    <a:pt x="2957" y="1796"/>
                    <a:pt x="3198" y="1368"/>
                  </a:cubicBezTo>
                  <a:cubicBezTo>
                    <a:pt x="3396" y="996"/>
                    <a:pt x="3669" y="165"/>
                    <a:pt x="2988" y="134"/>
                  </a:cubicBezTo>
                  <a:cubicBezTo>
                    <a:pt x="2977" y="133"/>
                    <a:pt x="2966" y="133"/>
                    <a:pt x="2955" y="133"/>
                  </a:cubicBezTo>
                  <a:cubicBezTo>
                    <a:pt x="2210" y="133"/>
                    <a:pt x="1849" y="1460"/>
                    <a:pt x="1845" y="2029"/>
                  </a:cubicBezTo>
                  <a:cubicBezTo>
                    <a:pt x="1845" y="2084"/>
                    <a:pt x="1845" y="2140"/>
                    <a:pt x="1849" y="2187"/>
                  </a:cubicBezTo>
                  <a:cubicBezTo>
                    <a:pt x="1750" y="2207"/>
                    <a:pt x="1651" y="2217"/>
                    <a:pt x="1552" y="2217"/>
                  </a:cubicBezTo>
                  <a:cubicBezTo>
                    <a:pt x="900" y="2217"/>
                    <a:pt x="298" y="1784"/>
                    <a:pt x="250" y="941"/>
                  </a:cubicBezTo>
                  <a:cubicBezTo>
                    <a:pt x="246" y="919"/>
                    <a:pt x="227" y="907"/>
                    <a:pt x="208" y="907"/>
                  </a:cubicBezTo>
                  <a:cubicBezTo>
                    <a:pt x="192" y="907"/>
                    <a:pt x="176" y="915"/>
                    <a:pt x="167" y="933"/>
                  </a:cubicBezTo>
                  <a:cubicBezTo>
                    <a:pt x="1" y="1712"/>
                    <a:pt x="575" y="2377"/>
                    <a:pt x="1354" y="2456"/>
                  </a:cubicBezTo>
                  <a:cubicBezTo>
                    <a:pt x="1405" y="2461"/>
                    <a:pt x="1456" y="2463"/>
                    <a:pt x="1507" y="2463"/>
                  </a:cubicBezTo>
                  <a:cubicBezTo>
                    <a:pt x="1634" y="2463"/>
                    <a:pt x="1760" y="2449"/>
                    <a:pt x="1884" y="2421"/>
                  </a:cubicBezTo>
                  <a:cubicBezTo>
                    <a:pt x="1994" y="2913"/>
                    <a:pt x="2330" y="3106"/>
                    <a:pt x="2758" y="3106"/>
                  </a:cubicBezTo>
                  <a:cubicBezTo>
                    <a:pt x="3706" y="3106"/>
                    <a:pt x="5101" y="2154"/>
                    <a:pt x="5461" y="1388"/>
                  </a:cubicBezTo>
                  <a:cubicBezTo>
                    <a:pt x="5790" y="676"/>
                    <a:pt x="5513" y="62"/>
                    <a:pt x="4840" y="3"/>
                  </a:cubicBezTo>
                  <a:cubicBezTo>
                    <a:pt x="4820" y="2"/>
                    <a:pt x="4801" y="1"/>
                    <a:pt x="47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0"/>
            <p:cNvSpPr/>
            <p:nvPr/>
          </p:nvSpPr>
          <p:spPr>
            <a:xfrm>
              <a:off x="7344537" y="2272219"/>
              <a:ext cx="317090" cy="272423"/>
            </a:xfrm>
            <a:custGeom>
              <a:avLst/>
              <a:gdLst/>
              <a:ahLst/>
              <a:cxnLst/>
              <a:rect l="l" t="t" r="r" b="b"/>
              <a:pathLst>
                <a:path w="5026" h="4318" extrusionOk="0">
                  <a:moveTo>
                    <a:pt x="3051" y="1896"/>
                  </a:moveTo>
                  <a:cubicBezTo>
                    <a:pt x="3324" y="1896"/>
                    <a:pt x="3593" y="1963"/>
                    <a:pt x="3835" y="2095"/>
                  </a:cubicBezTo>
                  <a:cubicBezTo>
                    <a:pt x="3759" y="2269"/>
                    <a:pt x="3336" y="2597"/>
                    <a:pt x="2667" y="2724"/>
                  </a:cubicBezTo>
                  <a:cubicBezTo>
                    <a:pt x="2561" y="2745"/>
                    <a:pt x="2465" y="2754"/>
                    <a:pt x="2379" y="2754"/>
                  </a:cubicBezTo>
                  <a:cubicBezTo>
                    <a:pt x="1796" y="2754"/>
                    <a:pt x="1716" y="2317"/>
                    <a:pt x="2272" y="2075"/>
                  </a:cubicBezTo>
                  <a:cubicBezTo>
                    <a:pt x="2446" y="2020"/>
                    <a:pt x="2806" y="1905"/>
                    <a:pt x="2984" y="1897"/>
                  </a:cubicBezTo>
                  <a:cubicBezTo>
                    <a:pt x="3006" y="1896"/>
                    <a:pt x="3028" y="1896"/>
                    <a:pt x="3051" y="1896"/>
                  </a:cubicBezTo>
                  <a:close/>
                  <a:moveTo>
                    <a:pt x="1603" y="0"/>
                  </a:moveTo>
                  <a:cubicBezTo>
                    <a:pt x="1388" y="0"/>
                    <a:pt x="1192" y="23"/>
                    <a:pt x="1029" y="73"/>
                  </a:cubicBezTo>
                  <a:cubicBezTo>
                    <a:pt x="277" y="302"/>
                    <a:pt x="0" y="923"/>
                    <a:pt x="412" y="1462"/>
                  </a:cubicBezTo>
                  <a:cubicBezTo>
                    <a:pt x="562" y="1658"/>
                    <a:pt x="805" y="1731"/>
                    <a:pt x="1075" y="1731"/>
                  </a:cubicBezTo>
                  <a:cubicBezTo>
                    <a:pt x="1546" y="1731"/>
                    <a:pt x="2102" y="1508"/>
                    <a:pt x="2398" y="1319"/>
                  </a:cubicBezTo>
                  <a:cubicBezTo>
                    <a:pt x="2422" y="1316"/>
                    <a:pt x="2408" y="1280"/>
                    <a:pt x="2393" y="1280"/>
                  </a:cubicBezTo>
                  <a:cubicBezTo>
                    <a:pt x="2391" y="1280"/>
                    <a:pt x="2389" y="1281"/>
                    <a:pt x="2386" y="1284"/>
                  </a:cubicBezTo>
                  <a:cubicBezTo>
                    <a:pt x="2186" y="1372"/>
                    <a:pt x="1480" y="1588"/>
                    <a:pt x="1046" y="1588"/>
                  </a:cubicBezTo>
                  <a:cubicBezTo>
                    <a:pt x="973" y="1588"/>
                    <a:pt x="909" y="1582"/>
                    <a:pt x="855" y="1568"/>
                  </a:cubicBezTo>
                  <a:cubicBezTo>
                    <a:pt x="479" y="1477"/>
                    <a:pt x="467" y="726"/>
                    <a:pt x="974" y="413"/>
                  </a:cubicBezTo>
                  <a:cubicBezTo>
                    <a:pt x="1119" y="321"/>
                    <a:pt x="1361" y="180"/>
                    <a:pt x="1798" y="180"/>
                  </a:cubicBezTo>
                  <a:cubicBezTo>
                    <a:pt x="2192" y="180"/>
                    <a:pt x="2744" y="295"/>
                    <a:pt x="3526" y="666"/>
                  </a:cubicBezTo>
                  <a:cubicBezTo>
                    <a:pt x="4464" y="1260"/>
                    <a:pt x="4056" y="1727"/>
                    <a:pt x="3961" y="1901"/>
                  </a:cubicBezTo>
                  <a:cubicBezTo>
                    <a:pt x="3668" y="1775"/>
                    <a:pt x="3353" y="1712"/>
                    <a:pt x="3036" y="1712"/>
                  </a:cubicBezTo>
                  <a:cubicBezTo>
                    <a:pt x="2865" y="1712"/>
                    <a:pt x="2694" y="1730"/>
                    <a:pt x="2525" y="1766"/>
                  </a:cubicBezTo>
                  <a:cubicBezTo>
                    <a:pt x="2117" y="1865"/>
                    <a:pt x="1310" y="2217"/>
                    <a:pt x="1749" y="2752"/>
                  </a:cubicBezTo>
                  <a:cubicBezTo>
                    <a:pt x="1876" y="2907"/>
                    <a:pt x="2077" y="2969"/>
                    <a:pt x="2308" y="2969"/>
                  </a:cubicBezTo>
                  <a:cubicBezTo>
                    <a:pt x="2870" y="2969"/>
                    <a:pt x="3612" y="2604"/>
                    <a:pt x="3918" y="2332"/>
                  </a:cubicBezTo>
                  <a:cubicBezTo>
                    <a:pt x="3965" y="2297"/>
                    <a:pt x="3997" y="2257"/>
                    <a:pt x="4036" y="2221"/>
                  </a:cubicBezTo>
                  <a:cubicBezTo>
                    <a:pt x="4650" y="2688"/>
                    <a:pt x="4863" y="3559"/>
                    <a:pt x="4175" y="4247"/>
                  </a:cubicBezTo>
                  <a:cubicBezTo>
                    <a:pt x="4154" y="4275"/>
                    <a:pt x="4176" y="4317"/>
                    <a:pt x="4210" y="4317"/>
                  </a:cubicBezTo>
                  <a:cubicBezTo>
                    <a:pt x="4215" y="4317"/>
                    <a:pt x="4221" y="4317"/>
                    <a:pt x="4226" y="4314"/>
                  </a:cubicBezTo>
                  <a:cubicBezTo>
                    <a:pt x="4919" y="3915"/>
                    <a:pt x="5026" y="3048"/>
                    <a:pt x="4567" y="2411"/>
                  </a:cubicBezTo>
                  <a:cubicBezTo>
                    <a:pt x="4460" y="2269"/>
                    <a:pt x="4333" y="2142"/>
                    <a:pt x="4187" y="2039"/>
                  </a:cubicBezTo>
                  <a:cubicBezTo>
                    <a:pt x="4995" y="901"/>
                    <a:pt x="2939" y="0"/>
                    <a:pt x="1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0"/>
            <p:cNvSpPr/>
            <p:nvPr/>
          </p:nvSpPr>
          <p:spPr>
            <a:xfrm>
              <a:off x="285799" y="2030394"/>
              <a:ext cx="287438" cy="287249"/>
            </a:xfrm>
            <a:custGeom>
              <a:avLst/>
              <a:gdLst/>
              <a:ahLst/>
              <a:cxnLst/>
              <a:rect l="l" t="t" r="r" b="b"/>
              <a:pathLst>
                <a:path w="4556" h="4553" extrusionOk="0">
                  <a:moveTo>
                    <a:pt x="2335" y="1397"/>
                  </a:moveTo>
                  <a:cubicBezTo>
                    <a:pt x="2351" y="1421"/>
                    <a:pt x="2363" y="1449"/>
                    <a:pt x="2375" y="1476"/>
                  </a:cubicBezTo>
                  <a:cubicBezTo>
                    <a:pt x="2673" y="1983"/>
                    <a:pt x="2319" y="3010"/>
                    <a:pt x="1953" y="3010"/>
                  </a:cubicBezTo>
                  <a:cubicBezTo>
                    <a:pt x="1867" y="3010"/>
                    <a:pt x="1781" y="2954"/>
                    <a:pt x="1702" y="2822"/>
                  </a:cubicBezTo>
                  <a:cubicBezTo>
                    <a:pt x="1524" y="2521"/>
                    <a:pt x="1520" y="1642"/>
                    <a:pt x="2335" y="1397"/>
                  </a:cubicBezTo>
                  <a:close/>
                  <a:moveTo>
                    <a:pt x="960" y="0"/>
                  </a:moveTo>
                  <a:cubicBezTo>
                    <a:pt x="742" y="0"/>
                    <a:pt x="556" y="101"/>
                    <a:pt x="412" y="345"/>
                  </a:cubicBezTo>
                  <a:cubicBezTo>
                    <a:pt x="1" y="1029"/>
                    <a:pt x="24" y="1813"/>
                    <a:pt x="408" y="2283"/>
                  </a:cubicBezTo>
                  <a:cubicBezTo>
                    <a:pt x="410" y="2287"/>
                    <a:pt x="414" y="2288"/>
                    <a:pt x="417" y="2288"/>
                  </a:cubicBezTo>
                  <a:cubicBezTo>
                    <a:pt x="425" y="2288"/>
                    <a:pt x="435" y="2279"/>
                    <a:pt x="432" y="2268"/>
                  </a:cubicBezTo>
                  <a:cubicBezTo>
                    <a:pt x="278" y="1757"/>
                    <a:pt x="214" y="1445"/>
                    <a:pt x="361" y="906"/>
                  </a:cubicBezTo>
                  <a:cubicBezTo>
                    <a:pt x="457" y="561"/>
                    <a:pt x="687" y="307"/>
                    <a:pt x="1023" y="307"/>
                  </a:cubicBezTo>
                  <a:cubicBezTo>
                    <a:pt x="1211" y="307"/>
                    <a:pt x="1432" y="387"/>
                    <a:pt x="1682" y="574"/>
                  </a:cubicBezTo>
                  <a:cubicBezTo>
                    <a:pt x="1742" y="626"/>
                    <a:pt x="1797" y="681"/>
                    <a:pt x="1844" y="740"/>
                  </a:cubicBezTo>
                  <a:cubicBezTo>
                    <a:pt x="2003" y="875"/>
                    <a:pt x="2137" y="1041"/>
                    <a:pt x="2240" y="1223"/>
                  </a:cubicBezTo>
                  <a:cubicBezTo>
                    <a:pt x="1864" y="1373"/>
                    <a:pt x="1599" y="1706"/>
                    <a:pt x="1508" y="2133"/>
                  </a:cubicBezTo>
                  <a:cubicBezTo>
                    <a:pt x="1427" y="2528"/>
                    <a:pt x="1521" y="3172"/>
                    <a:pt x="2004" y="3172"/>
                  </a:cubicBezTo>
                  <a:cubicBezTo>
                    <a:pt x="2039" y="3172"/>
                    <a:pt x="2075" y="3169"/>
                    <a:pt x="2113" y="3162"/>
                  </a:cubicBezTo>
                  <a:cubicBezTo>
                    <a:pt x="2691" y="3059"/>
                    <a:pt x="2786" y="2264"/>
                    <a:pt x="2723" y="1840"/>
                  </a:cubicBezTo>
                  <a:cubicBezTo>
                    <a:pt x="2687" y="1662"/>
                    <a:pt x="2628" y="1484"/>
                    <a:pt x="2549" y="1322"/>
                  </a:cubicBezTo>
                  <a:cubicBezTo>
                    <a:pt x="2598" y="1312"/>
                    <a:pt x="2647" y="1307"/>
                    <a:pt x="2696" y="1307"/>
                  </a:cubicBezTo>
                  <a:cubicBezTo>
                    <a:pt x="3336" y="1307"/>
                    <a:pt x="3943" y="2111"/>
                    <a:pt x="4072" y="2651"/>
                  </a:cubicBezTo>
                  <a:cubicBezTo>
                    <a:pt x="4211" y="3237"/>
                    <a:pt x="4120" y="3890"/>
                    <a:pt x="4131" y="4491"/>
                  </a:cubicBezTo>
                  <a:cubicBezTo>
                    <a:pt x="4131" y="4533"/>
                    <a:pt x="4157" y="4553"/>
                    <a:pt x="4186" y="4553"/>
                  </a:cubicBezTo>
                  <a:cubicBezTo>
                    <a:pt x="4220" y="4553"/>
                    <a:pt x="4259" y="4526"/>
                    <a:pt x="4270" y="4480"/>
                  </a:cubicBezTo>
                  <a:cubicBezTo>
                    <a:pt x="4556" y="3302"/>
                    <a:pt x="4340" y="1132"/>
                    <a:pt x="2736" y="1132"/>
                  </a:cubicBezTo>
                  <a:cubicBezTo>
                    <a:pt x="2697" y="1132"/>
                    <a:pt x="2657" y="1133"/>
                    <a:pt x="2616" y="1136"/>
                  </a:cubicBezTo>
                  <a:lnTo>
                    <a:pt x="2466" y="1160"/>
                  </a:lnTo>
                  <a:cubicBezTo>
                    <a:pt x="2228" y="732"/>
                    <a:pt x="1864" y="333"/>
                    <a:pt x="1504" y="155"/>
                  </a:cubicBezTo>
                  <a:cubicBezTo>
                    <a:pt x="1307" y="58"/>
                    <a:pt x="1124" y="0"/>
                    <a:pt x="9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0"/>
            <p:cNvSpPr/>
            <p:nvPr/>
          </p:nvSpPr>
          <p:spPr>
            <a:xfrm>
              <a:off x="3283663" y="2379472"/>
              <a:ext cx="40756" cy="35772"/>
            </a:xfrm>
            <a:custGeom>
              <a:avLst/>
              <a:gdLst/>
              <a:ahLst/>
              <a:cxnLst/>
              <a:rect l="l" t="t" r="r" b="b"/>
              <a:pathLst>
                <a:path w="646" h="567" extrusionOk="0">
                  <a:moveTo>
                    <a:pt x="482" y="1"/>
                  </a:moveTo>
                  <a:cubicBezTo>
                    <a:pt x="397" y="1"/>
                    <a:pt x="283" y="57"/>
                    <a:pt x="187" y="153"/>
                  </a:cubicBezTo>
                  <a:cubicBezTo>
                    <a:pt x="48" y="292"/>
                    <a:pt x="1" y="458"/>
                    <a:pt x="68" y="533"/>
                  </a:cubicBezTo>
                  <a:cubicBezTo>
                    <a:pt x="90" y="556"/>
                    <a:pt x="122" y="567"/>
                    <a:pt x="159" y="567"/>
                  </a:cubicBezTo>
                  <a:cubicBezTo>
                    <a:pt x="244" y="567"/>
                    <a:pt x="360" y="511"/>
                    <a:pt x="456" y="414"/>
                  </a:cubicBezTo>
                  <a:cubicBezTo>
                    <a:pt x="594" y="276"/>
                    <a:pt x="646" y="106"/>
                    <a:pt x="575" y="35"/>
                  </a:cubicBezTo>
                  <a:cubicBezTo>
                    <a:pt x="552" y="12"/>
                    <a:pt x="520"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0"/>
            <p:cNvSpPr/>
            <p:nvPr/>
          </p:nvSpPr>
          <p:spPr>
            <a:xfrm>
              <a:off x="5957811" y="2275626"/>
              <a:ext cx="40756" cy="35709"/>
            </a:xfrm>
            <a:custGeom>
              <a:avLst/>
              <a:gdLst/>
              <a:ahLst/>
              <a:cxnLst/>
              <a:rect l="l" t="t" r="r" b="b"/>
              <a:pathLst>
                <a:path w="646" h="566" extrusionOk="0">
                  <a:moveTo>
                    <a:pt x="487" y="0"/>
                  </a:moveTo>
                  <a:cubicBezTo>
                    <a:pt x="403" y="0"/>
                    <a:pt x="287" y="53"/>
                    <a:pt x="190" y="149"/>
                  </a:cubicBezTo>
                  <a:cubicBezTo>
                    <a:pt x="52" y="288"/>
                    <a:pt x="0" y="458"/>
                    <a:pt x="72" y="533"/>
                  </a:cubicBezTo>
                  <a:cubicBezTo>
                    <a:pt x="92" y="555"/>
                    <a:pt x="123" y="565"/>
                    <a:pt x="159" y="565"/>
                  </a:cubicBezTo>
                  <a:cubicBezTo>
                    <a:pt x="243" y="565"/>
                    <a:pt x="359" y="511"/>
                    <a:pt x="455" y="414"/>
                  </a:cubicBezTo>
                  <a:cubicBezTo>
                    <a:pt x="594" y="276"/>
                    <a:pt x="645" y="102"/>
                    <a:pt x="574" y="31"/>
                  </a:cubicBezTo>
                  <a:cubicBezTo>
                    <a:pt x="554" y="10"/>
                    <a:pt x="523" y="0"/>
                    <a:pt x="4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0"/>
            <p:cNvSpPr/>
            <p:nvPr/>
          </p:nvSpPr>
          <p:spPr>
            <a:xfrm>
              <a:off x="7911719" y="1968754"/>
              <a:ext cx="40756" cy="35898"/>
            </a:xfrm>
            <a:custGeom>
              <a:avLst/>
              <a:gdLst/>
              <a:ahLst/>
              <a:cxnLst/>
              <a:rect l="l" t="t" r="r" b="b"/>
              <a:pathLst>
                <a:path w="646" h="569" extrusionOk="0">
                  <a:moveTo>
                    <a:pt x="157" y="1"/>
                  </a:moveTo>
                  <a:cubicBezTo>
                    <a:pt x="121" y="1"/>
                    <a:pt x="90" y="11"/>
                    <a:pt x="68" y="32"/>
                  </a:cubicBezTo>
                  <a:cubicBezTo>
                    <a:pt x="0" y="107"/>
                    <a:pt x="48" y="281"/>
                    <a:pt x="186" y="419"/>
                  </a:cubicBezTo>
                  <a:cubicBezTo>
                    <a:pt x="283" y="516"/>
                    <a:pt x="397" y="568"/>
                    <a:pt x="482" y="568"/>
                  </a:cubicBezTo>
                  <a:cubicBezTo>
                    <a:pt x="520" y="568"/>
                    <a:pt x="551" y="559"/>
                    <a:pt x="574" y="538"/>
                  </a:cubicBezTo>
                  <a:cubicBezTo>
                    <a:pt x="645" y="471"/>
                    <a:pt x="594" y="293"/>
                    <a:pt x="455" y="154"/>
                  </a:cubicBezTo>
                  <a:cubicBezTo>
                    <a:pt x="358" y="57"/>
                    <a:pt x="243"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0"/>
            <p:cNvSpPr/>
            <p:nvPr/>
          </p:nvSpPr>
          <p:spPr>
            <a:xfrm>
              <a:off x="7187253" y="1986861"/>
              <a:ext cx="40756" cy="35709"/>
            </a:xfrm>
            <a:custGeom>
              <a:avLst/>
              <a:gdLst/>
              <a:ahLst/>
              <a:cxnLst/>
              <a:rect l="l" t="t" r="r" b="b"/>
              <a:pathLst>
                <a:path w="646" h="566" extrusionOk="0">
                  <a:moveTo>
                    <a:pt x="484" y="1"/>
                  </a:moveTo>
                  <a:cubicBezTo>
                    <a:pt x="400" y="1"/>
                    <a:pt x="286" y="53"/>
                    <a:pt x="191" y="148"/>
                  </a:cubicBezTo>
                  <a:cubicBezTo>
                    <a:pt x="52" y="287"/>
                    <a:pt x="1" y="461"/>
                    <a:pt x="72" y="532"/>
                  </a:cubicBezTo>
                  <a:cubicBezTo>
                    <a:pt x="92" y="555"/>
                    <a:pt x="123" y="566"/>
                    <a:pt x="160" y="566"/>
                  </a:cubicBezTo>
                  <a:cubicBezTo>
                    <a:pt x="244" y="566"/>
                    <a:pt x="359" y="510"/>
                    <a:pt x="456" y="413"/>
                  </a:cubicBezTo>
                  <a:cubicBezTo>
                    <a:pt x="594" y="275"/>
                    <a:pt x="646" y="105"/>
                    <a:pt x="574" y="34"/>
                  </a:cubicBezTo>
                  <a:cubicBezTo>
                    <a:pt x="553" y="11"/>
                    <a:pt x="522" y="1"/>
                    <a:pt x="4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0"/>
            <p:cNvSpPr/>
            <p:nvPr/>
          </p:nvSpPr>
          <p:spPr>
            <a:xfrm>
              <a:off x="8278905" y="2404078"/>
              <a:ext cx="40504" cy="35709"/>
            </a:xfrm>
            <a:custGeom>
              <a:avLst/>
              <a:gdLst/>
              <a:ahLst/>
              <a:cxnLst/>
              <a:rect l="l" t="t" r="r" b="b"/>
              <a:pathLst>
                <a:path w="642" h="566" extrusionOk="0">
                  <a:moveTo>
                    <a:pt x="484" y="0"/>
                  </a:moveTo>
                  <a:cubicBezTo>
                    <a:pt x="399" y="0"/>
                    <a:pt x="283" y="55"/>
                    <a:pt x="187" y="151"/>
                  </a:cubicBezTo>
                  <a:cubicBezTo>
                    <a:pt x="48" y="290"/>
                    <a:pt x="1" y="464"/>
                    <a:pt x="68" y="535"/>
                  </a:cubicBezTo>
                  <a:cubicBezTo>
                    <a:pt x="90" y="555"/>
                    <a:pt x="121" y="565"/>
                    <a:pt x="158" y="565"/>
                  </a:cubicBezTo>
                  <a:cubicBezTo>
                    <a:pt x="243" y="565"/>
                    <a:pt x="359" y="513"/>
                    <a:pt x="456" y="416"/>
                  </a:cubicBezTo>
                  <a:cubicBezTo>
                    <a:pt x="594" y="274"/>
                    <a:pt x="642" y="108"/>
                    <a:pt x="575" y="32"/>
                  </a:cubicBezTo>
                  <a:cubicBezTo>
                    <a:pt x="553" y="11"/>
                    <a:pt x="521" y="0"/>
                    <a:pt x="4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0"/>
            <p:cNvSpPr/>
            <p:nvPr/>
          </p:nvSpPr>
          <p:spPr>
            <a:xfrm>
              <a:off x="3199312" y="2914605"/>
              <a:ext cx="41008" cy="36151"/>
            </a:xfrm>
            <a:custGeom>
              <a:avLst/>
              <a:gdLst/>
              <a:ahLst/>
              <a:cxnLst/>
              <a:rect l="l" t="t" r="r" b="b"/>
              <a:pathLst>
                <a:path w="650" h="573" extrusionOk="0">
                  <a:moveTo>
                    <a:pt x="483" y="0"/>
                  </a:moveTo>
                  <a:cubicBezTo>
                    <a:pt x="399" y="0"/>
                    <a:pt x="287" y="54"/>
                    <a:pt x="190" y="151"/>
                  </a:cubicBezTo>
                  <a:cubicBezTo>
                    <a:pt x="52" y="289"/>
                    <a:pt x="1" y="463"/>
                    <a:pt x="72" y="539"/>
                  </a:cubicBezTo>
                  <a:cubicBezTo>
                    <a:pt x="92" y="562"/>
                    <a:pt x="123" y="572"/>
                    <a:pt x="160" y="572"/>
                  </a:cubicBezTo>
                  <a:cubicBezTo>
                    <a:pt x="244" y="572"/>
                    <a:pt x="359" y="516"/>
                    <a:pt x="456" y="420"/>
                  </a:cubicBezTo>
                  <a:cubicBezTo>
                    <a:pt x="594" y="281"/>
                    <a:pt x="649" y="107"/>
                    <a:pt x="574" y="32"/>
                  </a:cubicBezTo>
                  <a:cubicBezTo>
                    <a:pt x="551" y="11"/>
                    <a:pt x="520" y="0"/>
                    <a:pt x="4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0"/>
            <p:cNvSpPr/>
            <p:nvPr/>
          </p:nvSpPr>
          <p:spPr>
            <a:xfrm>
              <a:off x="4029581" y="2706028"/>
              <a:ext cx="41008" cy="35520"/>
            </a:xfrm>
            <a:custGeom>
              <a:avLst/>
              <a:gdLst/>
              <a:ahLst/>
              <a:cxnLst/>
              <a:rect l="l" t="t" r="r" b="b"/>
              <a:pathLst>
                <a:path w="650" h="563" extrusionOk="0">
                  <a:moveTo>
                    <a:pt x="486" y="0"/>
                  </a:moveTo>
                  <a:cubicBezTo>
                    <a:pt x="403" y="0"/>
                    <a:pt x="291" y="52"/>
                    <a:pt x="195" y="149"/>
                  </a:cubicBezTo>
                  <a:cubicBezTo>
                    <a:pt x="56" y="287"/>
                    <a:pt x="1" y="454"/>
                    <a:pt x="76" y="529"/>
                  </a:cubicBezTo>
                  <a:cubicBezTo>
                    <a:pt x="99" y="552"/>
                    <a:pt x="131" y="562"/>
                    <a:pt x="169" y="562"/>
                  </a:cubicBezTo>
                  <a:cubicBezTo>
                    <a:pt x="254" y="562"/>
                    <a:pt x="368" y="506"/>
                    <a:pt x="464" y="410"/>
                  </a:cubicBezTo>
                  <a:cubicBezTo>
                    <a:pt x="602" y="272"/>
                    <a:pt x="650" y="101"/>
                    <a:pt x="575" y="30"/>
                  </a:cubicBezTo>
                  <a:cubicBezTo>
                    <a:pt x="553" y="10"/>
                    <a:pt x="522" y="0"/>
                    <a:pt x="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0"/>
            <p:cNvSpPr/>
            <p:nvPr/>
          </p:nvSpPr>
          <p:spPr>
            <a:xfrm>
              <a:off x="2214976" y="2607166"/>
              <a:ext cx="40504" cy="35772"/>
            </a:xfrm>
            <a:custGeom>
              <a:avLst/>
              <a:gdLst/>
              <a:ahLst/>
              <a:cxnLst/>
              <a:rect l="l" t="t" r="r" b="b"/>
              <a:pathLst>
                <a:path w="642" h="567" extrusionOk="0">
                  <a:moveTo>
                    <a:pt x="165" y="1"/>
                  </a:moveTo>
                  <a:cubicBezTo>
                    <a:pt x="127" y="1"/>
                    <a:pt x="95" y="11"/>
                    <a:pt x="72" y="34"/>
                  </a:cubicBezTo>
                  <a:cubicBezTo>
                    <a:pt x="1" y="109"/>
                    <a:pt x="52" y="276"/>
                    <a:pt x="191" y="414"/>
                  </a:cubicBezTo>
                  <a:cubicBezTo>
                    <a:pt x="287" y="510"/>
                    <a:pt x="401" y="567"/>
                    <a:pt x="485" y="567"/>
                  </a:cubicBezTo>
                  <a:cubicBezTo>
                    <a:pt x="522" y="567"/>
                    <a:pt x="553" y="556"/>
                    <a:pt x="575" y="533"/>
                  </a:cubicBezTo>
                  <a:cubicBezTo>
                    <a:pt x="642" y="458"/>
                    <a:pt x="598" y="291"/>
                    <a:pt x="460" y="153"/>
                  </a:cubicBezTo>
                  <a:cubicBezTo>
                    <a:pt x="364" y="57"/>
                    <a:pt x="250"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0"/>
            <p:cNvSpPr/>
            <p:nvPr/>
          </p:nvSpPr>
          <p:spPr>
            <a:xfrm>
              <a:off x="6455846" y="2404078"/>
              <a:ext cx="41261" cy="35772"/>
            </a:xfrm>
            <a:custGeom>
              <a:avLst/>
              <a:gdLst/>
              <a:ahLst/>
              <a:cxnLst/>
              <a:rect l="l" t="t" r="r" b="b"/>
              <a:pathLst>
                <a:path w="654" h="567" extrusionOk="0">
                  <a:moveTo>
                    <a:pt x="167" y="0"/>
                  </a:moveTo>
                  <a:cubicBezTo>
                    <a:pt x="130" y="0"/>
                    <a:pt x="98" y="11"/>
                    <a:pt x="75" y="32"/>
                  </a:cubicBezTo>
                  <a:cubicBezTo>
                    <a:pt x="0" y="108"/>
                    <a:pt x="56" y="278"/>
                    <a:pt x="194" y="416"/>
                  </a:cubicBezTo>
                  <a:cubicBezTo>
                    <a:pt x="291" y="511"/>
                    <a:pt x="406" y="566"/>
                    <a:pt x="492" y="566"/>
                  </a:cubicBezTo>
                  <a:cubicBezTo>
                    <a:pt x="528" y="566"/>
                    <a:pt x="559" y="556"/>
                    <a:pt x="582" y="535"/>
                  </a:cubicBezTo>
                  <a:cubicBezTo>
                    <a:pt x="653" y="460"/>
                    <a:pt x="602" y="290"/>
                    <a:pt x="463" y="151"/>
                  </a:cubicBezTo>
                  <a:cubicBezTo>
                    <a:pt x="367" y="55"/>
                    <a:pt x="253"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0"/>
            <p:cNvSpPr/>
            <p:nvPr/>
          </p:nvSpPr>
          <p:spPr>
            <a:xfrm>
              <a:off x="2626893" y="2599469"/>
              <a:ext cx="58737" cy="51355"/>
            </a:xfrm>
            <a:custGeom>
              <a:avLst/>
              <a:gdLst/>
              <a:ahLst/>
              <a:cxnLst/>
              <a:rect l="l" t="t" r="r" b="b"/>
              <a:pathLst>
                <a:path w="931" h="814" extrusionOk="0">
                  <a:moveTo>
                    <a:pt x="238" y="1"/>
                  </a:moveTo>
                  <a:cubicBezTo>
                    <a:pt x="183" y="1"/>
                    <a:pt x="136" y="16"/>
                    <a:pt x="103" y="49"/>
                  </a:cubicBezTo>
                  <a:cubicBezTo>
                    <a:pt x="1" y="152"/>
                    <a:pt x="80" y="398"/>
                    <a:pt x="278" y="595"/>
                  </a:cubicBezTo>
                  <a:cubicBezTo>
                    <a:pt x="415" y="733"/>
                    <a:pt x="576" y="813"/>
                    <a:pt x="696" y="813"/>
                  </a:cubicBezTo>
                  <a:cubicBezTo>
                    <a:pt x="748" y="813"/>
                    <a:pt x="792" y="798"/>
                    <a:pt x="824" y="766"/>
                  </a:cubicBezTo>
                  <a:cubicBezTo>
                    <a:pt x="930" y="655"/>
                    <a:pt x="855" y="413"/>
                    <a:pt x="657" y="216"/>
                  </a:cubicBezTo>
                  <a:cubicBezTo>
                    <a:pt x="521" y="79"/>
                    <a:pt x="359" y="1"/>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0"/>
            <p:cNvSpPr/>
            <p:nvPr/>
          </p:nvSpPr>
          <p:spPr>
            <a:xfrm>
              <a:off x="1924445" y="2975172"/>
              <a:ext cx="58674" cy="51229"/>
            </a:xfrm>
            <a:custGeom>
              <a:avLst/>
              <a:gdLst/>
              <a:ahLst/>
              <a:cxnLst/>
              <a:rect l="l" t="t" r="r" b="b"/>
              <a:pathLst>
                <a:path w="930" h="812" extrusionOk="0">
                  <a:moveTo>
                    <a:pt x="239" y="1"/>
                  </a:moveTo>
                  <a:cubicBezTo>
                    <a:pt x="184" y="1"/>
                    <a:pt x="137" y="16"/>
                    <a:pt x="103" y="49"/>
                  </a:cubicBezTo>
                  <a:cubicBezTo>
                    <a:pt x="0" y="152"/>
                    <a:pt x="79" y="398"/>
                    <a:pt x="277" y="596"/>
                  </a:cubicBezTo>
                  <a:cubicBezTo>
                    <a:pt x="415" y="733"/>
                    <a:pt x="576" y="812"/>
                    <a:pt x="697" y="812"/>
                  </a:cubicBezTo>
                  <a:cubicBezTo>
                    <a:pt x="750" y="812"/>
                    <a:pt x="795" y="797"/>
                    <a:pt x="827" y="766"/>
                  </a:cubicBezTo>
                  <a:cubicBezTo>
                    <a:pt x="930" y="659"/>
                    <a:pt x="855" y="414"/>
                    <a:pt x="657" y="216"/>
                  </a:cubicBezTo>
                  <a:cubicBezTo>
                    <a:pt x="520" y="79"/>
                    <a:pt x="361"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0"/>
            <p:cNvSpPr/>
            <p:nvPr/>
          </p:nvSpPr>
          <p:spPr>
            <a:xfrm>
              <a:off x="1293352" y="1997902"/>
              <a:ext cx="58737" cy="51545"/>
            </a:xfrm>
            <a:custGeom>
              <a:avLst/>
              <a:gdLst/>
              <a:ahLst/>
              <a:cxnLst/>
              <a:rect l="l" t="t" r="r" b="b"/>
              <a:pathLst>
                <a:path w="931" h="817" extrusionOk="0">
                  <a:moveTo>
                    <a:pt x="239" y="1"/>
                  </a:moveTo>
                  <a:cubicBezTo>
                    <a:pt x="185" y="1"/>
                    <a:pt x="140" y="16"/>
                    <a:pt x="107" y="48"/>
                  </a:cubicBezTo>
                  <a:cubicBezTo>
                    <a:pt x="0" y="155"/>
                    <a:pt x="79" y="397"/>
                    <a:pt x="277" y="602"/>
                  </a:cubicBezTo>
                  <a:cubicBezTo>
                    <a:pt x="413" y="741"/>
                    <a:pt x="574" y="816"/>
                    <a:pt x="694" y="816"/>
                  </a:cubicBezTo>
                  <a:cubicBezTo>
                    <a:pt x="749" y="816"/>
                    <a:pt x="795" y="801"/>
                    <a:pt x="827" y="769"/>
                  </a:cubicBezTo>
                  <a:cubicBezTo>
                    <a:pt x="930" y="666"/>
                    <a:pt x="859" y="416"/>
                    <a:pt x="661" y="219"/>
                  </a:cubicBezTo>
                  <a:cubicBezTo>
                    <a:pt x="523" y="81"/>
                    <a:pt x="361"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0"/>
            <p:cNvSpPr/>
            <p:nvPr/>
          </p:nvSpPr>
          <p:spPr>
            <a:xfrm>
              <a:off x="1262627" y="2599469"/>
              <a:ext cx="58737" cy="51355"/>
            </a:xfrm>
            <a:custGeom>
              <a:avLst/>
              <a:gdLst/>
              <a:ahLst/>
              <a:cxnLst/>
              <a:rect l="l" t="t" r="r" b="b"/>
              <a:pathLst>
                <a:path w="931" h="814" extrusionOk="0">
                  <a:moveTo>
                    <a:pt x="239" y="1"/>
                  </a:moveTo>
                  <a:cubicBezTo>
                    <a:pt x="185" y="1"/>
                    <a:pt x="139" y="16"/>
                    <a:pt x="107" y="49"/>
                  </a:cubicBezTo>
                  <a:cubicBezTo>
                    <a:pt x="1" y="152"/>
                    <a:pt x="80" y="398"/>
                    <a:pt x="278" y="595"/>
                  </a:cubicBezTo>
                  <a:cubicBezTo>
                    <a:pt x="415" y="733"/>
                    <a:pt x="576" y="813"/>
                    <a:pt x="696" y="813"/>
                  </a:cubicBezTo>
                  <a:cubicBezTo>
                    <a:pt x="748" y="813"/>
                    <a:pt x="792" y="798"/>
                    <a:pt x="824" y="766"/>
                  </a:cubicBezTo>
                  <a:cubicBezTo>
                    <a:pt x="930" y="655"/>
                    <a:pt x="855" y="413"/>
                    <a:pt x="657" y="216"/>
                  </a:cubicBezTo>
                  <a:cubicBezTo>
                    <a:pt x="521" y="79"/>
                    <a:pt x="359"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0"/>
            <p:cNvSpPr/>
            <p:nvPr/>
          </p:nvSpPr>
          <p:spPr>
            <a:xfrm>
              <a:off x="7057981" y="2638017"/>
              <a:ext cx="58169" cy="51355"/>
            </a:xfrm>
            <a:custGeom>
              <a:avLst/>
              <a:gdLst/>
              <a:ahLst/>
              <a:cxnLst/>
              <a:rect l="l" t="t" r="r" b="b"/>
              <a:pathLst>
                <a:path w="922" h="814" extrusionOk="0">
                  <a:moveTo>
                    <a:pt x="232" y="0"/>
                  </a:moveTo>
                  <a:cubicBezTo>
                    <a:pt x="179" y="0"/>
                    <a:pt x="134" y="15"/>
                    <a:pt x="103" y="48"/>
                  </a:cubicBezTo>
                  <a:cubicBezTo>
                    <a:pt x="0" y="155"/>
                    <a:pt x="71" y="400"/>
                    <a:pt x="269" y="598"/>
                  </a:cubicBezTo>
                  <a:cubicBezTo>
                    <a:pt x="407" y="736"/>
                    <a:pt x="570" y="814"/>
                    <a:pt x="691" y="814"/>
                  </a:cubicBezTo>
                  <a:cubicBezTo>
                    <a:pt x="743" y="814"/>
                    <a:pt x="788" y="799"/>
                    <a:pt x="819" y="768"/>
                  </a:cubicBezTo>
                  <a:cubicBezTo>
                    <a:pt x="922" y="661"/>
                    <a:pt x="851" y="416"/>
                    <a:pt x="653" y="218"/>
                  </a:cubicBezTo>
                  <a:cubicBezTo>
                    <a:pt x="515" y="80"/>
                    <a:pt x="353" y="0"/>
                    <a:pt x="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0"/>
            <p:cNvSpPr/>
            <p:nvPr/>
          </p:nvSpPr>
          <p:spPr>
            <a:xfrm>
              <a:off x="2667081" y="2329253"/>
              <a:ext cx="58737" cy="51608"/>
            </a:xfrm>
            <a:custGeom>
              <a:avLst/>
              <a:gdLst/>
              <a:ahLst/>
              <a:cxnLst/>
              <a:rect l="l" t="t" r="r" b="b"/>
              <a:pathLst>
                <a:path w="931" h="818" extrusionOk="0">
                  <a:moveTo>
                    <a:pt x="700" y="0"/>
                  </a:moveTo>
                  <a:cubicBezTo>
                    <a:pt x="578" y="0"/>
                    <a:pt x="416" y="83"/>
                    <a:pt x="278" y="221"/>
                  </a:cubicBezTo>
                  <a:cubicBezTo>
                    <a:pt x="76" y="419"/>
                    <a:pt x="1" y="664"/>
                    <a:pt x="103" y="771"/>
                  </a:cubicBezTo>
                  <a:cubicBezTo>
                    <a:pt x="135" y="802"/>
                    <a:pt x="179" y="817"/>
                    <a:pt x="232" y="817"/>
                  </a:cubicBezTo>
                  <a:cubicBezTo>
                    <a:pt x="353" y="817"/>
                    <a:pt x="516" y="739"/>
                    <a:pt x="653" y="601"/>
                  </a:cubicBezTo>
                  <a:cubicBezTo>
                    <a:pt x="851" y="403"/>
                    <a:pt x="930" y="158"/>
                    <a:pt x="828" y="47"/>
                  </a:cubicBezTo>
                  <a:cubicBezTo>
                    <a:pt x="796" y="15"/>
                    <a:pt x="751" y="0"/>
                    <a:pt x="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0"/>
            <p:cNvSpPr/>
            <p:nvPr/>
          </p:nvSpPr>
          <p:spPr>
            <a:xfrm>
              <a:off x="231605" y="2375687"/>
              <a:ext cx="58737" cy="51545"/>
            </a:xfrm>
            <a:custGeom>
              <a:avLst/>
              <a:gdLst/>
              <a:ahLst/>
              <a:cxnLst/>
              <a:rect l="l" t="t" r="r" b="b"/>
              <a:pathLst>
                <a:path w="931" h="817" extrusionOk="0">
                  <a:moveTo>
                    <a:pt x="238" y="0"/>
                  </a:moveTo>
                  <a:cubicBezTo>
                    <a:pt x="185" y="0"/>
                    <a:pt x="139" y="16"/>
                    <a:pt x="108" y="47"/>
                  </a:cubicBezTo>
                  <a:cubicBezTo>
                    <a:pt x="1" y="154"/>
                    <a:pt x="80" y="399"/>
                    <a:pt x="278" y="597"/>
                  </a:cubicBezTo>
                  <a:cubicBezTo>
                    <a:pt x="417" y="736"/>
                    <a:pt x="579" y="816"/>
                    <a:pt x="699" y="816"/>
                  </a:cubicBezTo>
                  <a:cubicBezTo>
                    <a:pt x="750" y="816"/>
                    <a:pt x="793" y="802"/>
                    <a:pt x="824" y="771"/>
                  </a:cubicBezTo>
                  <a:cubicBezTo>
                    <a:pt x="931" y="668"/>
                    <a:pt x="856" y="419"/>
                    <a:pt x="658" y="217"/>
                  </a:cubicBezTo>
                  <a:cubicBezTo>
                    <a:pt x="521" y="78"/>
                    <a:pt x="359" y="0"/>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0"/>
            <p:cNvSpPr/>
            <p:nvPr/>
          </p:nvSpPr>
          <p:spPr>
            <a:xfrm>
              <a:off x="628569" y="2828865"/>
              <a:ext cx="58737" cy="51481"/>
            </a:xfrm>
            <a:custGeom>
              <a:avLst/>
              <a:gdLst/>
              <a:ahLst/>
              <a:cxnLst/>
              <a:rect l="l" t="t" r="r" b="b"/>
              <a:pathLst>
                <a:path w="931" h="816" extrusionOk="0">
                  <a:moveTo>
                    <a:pt x="231" y="1"/>
                  </a:moveTo>
                  <a:cubicBezTo>
                    <a:pt x="179" y="1"/>
                    <a:pt x="135" y="15"/>
                    <a:pt x="103" y="46"/>
                  </a:cubicBezTo>
                  <a:cubicBezTo>
                    <a:pt x="0" y="157"/>
                    <a:pt x="79" y="398"/>
                    <a:pt x="277" y="596"/>
                  </a:cubicBezTo>
                  <a:cubicBezTo>
                    <a:pt x="416" y="735"/>
                    <a:pt x="578" y="815"/>
                    <a:pt x="698" y="815"/>
                  </a:cubicBezTo>
                  <a:cubicBezTo>
                    <a:pt x="749" y="815"/>
                    <a:pt x="793" y="801"/>
                    <a:pt x="823" y="770"/>
                  </a:cubicBezTo>
                  <a:cubicBezTo>
                    <a:pt x="930" y="667"/>
                    <a:pt x="855" y="418"/>
                    <a:pt x="657" y="220"/>
                  </a:cubicBezTo>
                  <a:cubicBezTo>
                    <a:pt x="518" y="81"/>
                    <a:pt x="354" y="1"/>
                    <a:pt x="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0"/>
            <p:cNvSpPr/>
            <p:nvPr/>
          </p:nvSpPr>
          <p:spPr>
            <a:xfrm>
              <a:off x="3229784" y="2082191"/>
              <a:ext cx="58989" cy="51545"/>
            </a:xfrm>
            <a:custGeom>
              <a:avLst/>
              <a:gdLst/>
              <a:ahLst/>
              <a:cxnLst/>
              <a:rect l="l" t="t" r="r" b="b"/>
              <a:pathLst>
                <a:path w="935" h="817" extrusionOk="0">
                  <a:moveTo>
                    <a:pt x="229" y="1"/>
                  </a:moveTo>
                  <a:cubicBezTo>
                    <a:pt x="177" y="1"/>
                    <a:pt x="134" y="15"/>
                    <a:pt x="103" y="46"/>
                  </a:cubicBezTo>
                  <a:cubicBezTo>
                    <a:pt x="0" y="157"/>
                    <a:pt x="71" y="398"/>
                    <a:pt x="269" y="600"/>
                  </a:cubicBezTo>
                  <a:cubicBezTo>
                    <a:pt x="406" y="740"/>
                    <a:pt x="568" y="817"/>
                    <a:pt x="690" y="817"/>
                  </a:cubicBezTo>
                  <a:cubicBezTo>
                    <a:pt x="744" y="817"/>
                    <a:pt x="790" y="802"/>
                    <a:pt x="823" y="770"/>
                  </a:cubicBezTo>
                  <a:cubicBezTo>
                    <a:pt x="934" y="663"/>
                    <a:pt x="851" y="418"/>
                    <a:pt x="653" y="220"/>
                  </a:cubicBezTo>
                  <a:cubicBezTo>
                    <a:pt x="514" y="81"/>
                    <a:pt x="350" y="1"/>
                    <a:pt x="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0"/>
            <p:cNvSpPr/>
            <p:nvPr/>
          </p:nvSpPr>
          <p:spPr>
            <a:xfrm>
              <a:off x="4483200" y="2637449"/>
              <a:ext cx="58737" cy="51355"/>
            </a:xfrm>
            <a:custGeom>
              <a:avLst/>
              <a:gdLst/>
              <a:ahLst/>
              <a:cxnLst/>
              <a:rect l="l" t="t" r="r" b="b"/>
              <a:pathLst>
                <a:path w="931" h="814" extrusionOk="0">
                  <a:moveTo>
                    <a:pt x="241" y="0"/>
                  </a:moveTo>
                  <a:cubicBezTo>
                    <a:pt x="187" y="0"/>
                    <a:pt x="140" y="16"/>
                    <a:pt x="107" y="49"/>
                  </a:cubicBezTo>
                  <a:cubicBezTo>
                    <a:pt x="0" y="152"/>
                    <a:pt x="80" y="401"/>
                    <a:pt x="277" y="599"/>
                  </a:cubicBezTo>
                  <a:cubicBezTo>
                    <a:pt x="414" y="736"/>
                    <a:pt x="573" y="814"/>
                    <a:pt x="694" y="814"/>
                  </a:cubicBezTo>
                  <a:cubicBezTo>
                    <a:pt x="748" y="814"/>
                    <a:pt x="794" y="798"/>
                    <a:pt x="827" y="765"/>
                  </a:cubicBezTo>
                  <a:cubicBezTo>
                    <a:pt x="930" y="662"/>
                    <a:pt x="855" y="413"/>
                    <a:pt x="657" y="215"/>
                  </a:cubicBezTo>
                  <a:cubicBezTo>
                    <a:pt x="521" y="78"/>
                    <a:pt x="361" y="0"/>
                    <a:pt x="2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0"/>
            <p:cNvSpPr/>
            <p:nvPr/>
          </p:nvSpPr>
          <p:spPr>
            <a:xfrm>
              <a:off x="799796" y="2263071"/>
              <a:ext cx="58737" cy="51608"/>
            </a:xfrm>
            <a:custGeom>
              <a:avLst/>
              <a:gdLst/>
              <a:ahLst/>
              <a:cxnLst/>
              <a:rect l="l" t="t" r="r" b="b"/>
              <a:pathLst>
                <a:path w="931" h="818" extrusionOk="0">
                  <a:moveTo>
                    <a:pt x="700" y="1"/>
                  </a:moveTo>
                  <a:cubicBezTo>
                    <a:pt x="578" y="1"/>
                    <a:pt x="416" y="83"/>
                    <a:pt x="278" y="222"/>
                  </a:cubicBezTo>
                  <a:cubicBezTo>
                    <a:pt x="72" y="420"/>
                    <a:pt x="1" y="665"/>
                    <a:pt x="104" y="772"/>
                  </a:cubicBezTo>
                  <a:cubicBezTo>
                    <a:pt x="135" y="803"/>
                    <a:pt x="179" y="818"/>
                    <a:pt x="232" y="818"/>
                  </a:cubicBezTo>
                  <a:cubicBezTo>
                    <a:pt x="353" y="818"/>
                    <a:pt x="516" y="739"/>
                    <a:pt x="654" y="602"/>
                  </a:cubicBezTo>
                  <a:cubicBezTo>
                    <a:pt x="851" y="404"/>
                    <a:pt x="930" y="154"/>
                    <a:pt x="828" y="48"/>
                  </a:cubicBezTo>
                  <a:cubicBezTo>
                    <a:pt x="796" y="16"/>
                    <a:pt x="751" y="1"/>
                    <a:pt x="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0"/>
            <p:cNvSpPr/>
            <p:nvPr/>
          </p:nvSpPr>
          <p:spPr>
            <a:xfrm>
              <a:off x="7072428" y="2285594"/>
              <a:ext cx="58737" cy="51229"/>
            </a:xfrm>
            <a:custGeom>
              <a:avLst/>
              <a:gdLst/>
              <a:ahLst/>
              <a:cxnLst/>
              <a:rect l="l" t="t" r="r" b="b"/>
              <a:pathLst>
                <a:path w="931" h="812" extrusionOk="0">
                  <a:moveTo>
                    <a:pt x="699" y="1"/>
                  </a:moveTo>
                  <a:cubicBezTo>
                    <a:pt x="578" y="1"/>
                    <a:pt x="415" y="79"/>
                    <a:pt x="277" y="217"/>
                  </a:cubicBezTo>
                  <a:cubicBezTo>
                    <a:pt x="80" y="415"/>
                    <a:pt x="1" y="660"/>
                    <a:pt x="107" y="763"/>
                  </a:cubicBezTo>
                  <a:cubicBezTo>
                    <a:pt x="139" y="796"/>
                    <a:pt x="185" y="812"/>
                    <a:pt x="238" y="812"/>
                  </a:cubicBezTo>
                  <a:cubicBezTo>
                    <a:pt x="358" y="812"/>
                    <a:pt x="518" y="733"/>
                    <a:pt x="657" y="597"/>
                  </a:cubicBezTo>
                  <a:cubicBezTo>
                    <a:pt x="863" y="399"/>
                    <a:pt x="930" y="150"/>
                    <a:pt x="827" y="47"/>
                  </a:cubicBezTo>
                  <a:cubicBezTo>
                    <a:pt x="796" y="16"/>
                    <a:pt x="752" y="1"/>
                    <a:pt x="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0"/>
            <p:cNvSpPr/>
            <p:nvPr/>
          </p:nvSpPr>
          <p:spPr>
            <a:xfrm>
              <a:off x="9000154" y="2519028"/>
              <a:ext cx="58674" cy="51608"/>
            </a:xfrm>
            <a:custGeom>
              <a:avLst/>
              <a:gdLst/>
              <a:ahLst/>
              <a:cxnLst/>
              <a:rect l="l" t="t" r="r" b="b"/>
              <a:pathLst>
                <a:path w="930" h="818" extrusionOk="0">
                  <a:moveTo>
                    <a:pt x="696" y="0"/>
                  </a:moveTo>
                  <a:cubicBezTo>
                    <a:pt x="576" y="0"/>
                    <a:pt x="415" y="79"/>
                    <a:pt x="277" y="217"/>
                  </a:cubicBezTo>
                  <a:cubicBezTo>
                    <a:pt x="79" y="418"/>
                    <a:pt x="0" y="660"/>
                    <a:pt x="107" y="770"/>
                  </a:cubicBezTo>
                  <a:cubicBezTo>
                    <a:pt x="140" y="802"/>
                    <a:pt x="184" y="817"/>
                    <a:pt x="236" y="817"/>
                  </a:cubicBezTo>
                  <a:cubicBezTo>
                    <a:pt x="356" y="817"/>
                    <a:pt x="515" y="735"/>
                    <a:pt x="657" y="596"/>
                  </a:cubicBezTo>
                  <a:cubicBezTo>
                    <a:pt x="859" y="399"/>
                    <a:pt x="930" y="149"/>
                    <a:pt x="823" y="46"/>
                  </a:cubicBezTo>
                  <a:cubicBezTo>
                    <a:pt x="792" y="15"/>
                    <a:pt x="748"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0"/>
            <p:cNvSpPr/>
            <p:nvPr/>
          </p:nvSpPr>
          <p:spPr>
            <a:xfrm>
              <a:off x="1617889" y="2215501"/>
              <a:ext cx="41009" cy="35898"/>
            </a:xfrm>
            <a:custGeom>
              <a:avLst/>
              <a:gdLst/>
              <a:ahLst/>
              <a:cxnLst/>
              <a:rect l="l" t="t" r="r" b="b"/>
              <a:pathLst>
                <a:path w="650" h="569" extrusionOk="0">
                  <a:moveTo>
                    <a:pt x="485" y="0"/>
                  </a:moveTo>
                  <a:cubicBezTo>
                    <a:pt x="402" y="0"/>
                    <a:pt x="290" y="56"/>
                    <a:pt x="194" y="153"/>
                  </a:cubicBezTo>
                  <a:cubicBezTo>
                    <a:pt x="56" y="291"/>
                    <a:pt x="0" y="461"/>
                    <a:pt x="75" y="537"/>
                  </a:cubicBezTo>
                  <a:cubicBezTo>
                    <a:pt x="98" y="558"/>
                    <a:pt x="129" y="568"/>
                    <a:pt x="165" y="568"/>
                  </a:cubicBezTo>
                  <a:cubicBezTo>
                    <a:pt x="248" y="568"/>
                    <a:pt x="359" y="513"/>
                    <a:pt x="455" y="414"/>
                  </a:cubicBezTo>
                  <a:cubicBezTo>
                    <a:pt x="594" y="275"/>
                    <a:pt x="649" y="109"/>
                    <a:pt x="574" y="34"/>
                  </a:cubicBezTo>
                  <a:cubicBezTo>
                    <a:pt x="552" y="11"/>
                    <a:pt x="521" y="0"/>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0"/>
            <p:cNvSpPr/>
            <p:nvPr/>
          </p:nvSpPr>
          <p:spPr>
            <a:xfrm>
              <a:off x="1002506" y="2607166"/>
              <a:ext cx="41008" cy="35772"/>
            </a:xfrm>
            <a:custGeom>
              <a:avLst/>
              <a:gdLst/>
              <a:ahLst/>
              <a:cxnLst/>
              <a:rect l="l" t="t" r="r" b="b"/>
              <a:pathLst>
                <a:path w="650" h="567" extrusionOk="0">
                  <a:moveTo>
                    <a:pt x="485" y="1"/>
                  </a:moveTo>
                  <a:cubicBezTo>
                    <a:pt x="402" y="1"/>
                    <a:pt x="291" y="57"/>
                    <a:pt x="194" y="153"/>
                  </a:cubicBezTo>
                  <a:cubicBezTo>
                    <a:pt x="56" y="291"/>
                    <a:pt x="1" y="462"/>
                    <a:pt x="76" y="533"/>
                  </a:cubicBezTo>
                  <a:cubicBezTo>
                    <a:pt x="99" y="556"/>
                    <a:pt x="130" y="567"/>
                    <a:pt x="166" y="567"/>
                  </a:cubicBezTo>
                  <a:cubicBezTo>
                    <a:pt x="250" y="567"/>
                    <a:pt x="359" y="510"/>
                    <a:pt x="456" y="414"/>
                  </a:cubicBezTo>
                  <a:cubicBezTo>
                    <a:pt x="594" y="276"/>
                    <a:pt x="649" y="109"/>
                    <a:pt x="574" y="34"/>
                  </a:cubicBezTo>
                  <a:cubicBezTo>
                    <a:pt x="553" y="11"/>
                    <a:pt x="522" y="1"/>
                    <a:pt x="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0"/>
            <p:cNvSpPr/>
            <p:nvPr/>
          </p:nvSpPr>
          <p:spPr>
            <a:xfrm>
              <a:off x="4178663" y="2207677"/>
              <a:ext cx="58484" cy="51418"/>
            </a:xfrm>
            <a:custGeom>
              <a:avLst/>
              <a:gdLst/>
              <a:ahLst/>
              <a:cxnLst/>
              <a:rect l="l" t="t" r="r" b="b"/>
              <a:pathLst>
                <a:path w="927" h="815" extrusionOk="0">
                  <a:moveTo>
                    <a:pt x="235" y="1"/>
                  </a:moveTo>
                  <a:cubicBezTo>
                    <a:pt x="181" y="1"/>
                    <a:pt x="135" y="17"/>
                    <a:pt x="103" y="51"/>
                  </a:cubicBezTo>
                  <a:cubicBezTo>
                    <a:pt x="0" y="154"/>
                    <a:pt x="75" y="403"/>
                    <a:pt x="273" y="601"/>
                  </a:cubicBezTo>
                  <a:cubicBezTo>
                    <a:pt x="410" y="738"/>
                    <a:pt x="569" y="814"/>
                    <a:pt x="689" y="814"/>
                  </a:cubicBezTo>
                  <a:cubicBezTo>
                    <a:pt x="742" y="814"/>
                    <a:pt x="787" y="799"/>
                    <a:pt x="819" y="767"/>
                  </a:cubicBezTo>
                  <a:cubicBezTo>
                    <a:pt x="926" y="664"/>
                    <a:pt x="851" y="415"/>
                    <a:pt x="653" y="217"/>
                  </a:cubicBezTo>
                  <a:cubicBezTo>
                    <a:pt x="516" y="81"/>
                    <a:pt x="355" y="1"/>
                    <a:pt x="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0"/>
            <p:cNvSpPr/>
            <p:nvPr/>
          </p:nvSpPr>
          <p:spPr>
            <a:xfrm>
              <a:off x="6000965" y="1998028"/>
              <a:ext cx="58737" cy="51418"/>
            </a:xfrm>
            <a:custGeom>
              <a:avLst/>
              <a:gdLst/>
              <a:ahLst/>
              <a:cxnLst/>
              <a:rect l="l" t="t" r="r" b="b"/>
              <a:pathLst>
                <a:path w="931" h="815" extrusionOk="0">
                  <a:moveTo>
                    <a:pt x="234" y="0"/>
                  </a:moveTo>
                  <a:cubicBezTo>
                    <a:pt x="181" y="0"/>
                    <a:pt x="136" y="15"/>
                    <a:pt x="104" y="46"/>
                  </a:cubicBezTo>
                  <a:cubicBezTo>
                    <a:pt x="1" y="149"/>
                    <a:pt x="76" y="399"/>
                    <a:pt x="274" y="596"/>
                  </a:cubicBezTo>
                  <a:cubicBezTo>
                    <a:pt x="414" y="734"/>
                    <a:pt x="576" y="814"/>
                    <a:pt x="696" y="814"/>
                  </a:cubicBezTo>
                  <a:cubicBezTo>
                    <a:pt x="748" y="814"/>
                    <a:pt x="793" y="799"/>
                    <a:pt x="824" y="767"/>
                  </a:cubicBezTo>
                  <a:cubicBezTo>
                    <a:pt x="931" y="664"/>
                    <a:pt x="852" y="418"/>
                    <a:pt x="654" y="217"/>
                  </a:cubicBezTo>
                  <a:cubicBezTo>
                    <a:pt x="516" y="79"/>
                    <a:pt x="355" y="0"/>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0"/>
            <p:cNvSpPr/>
            <p:nvPr/>
          </p:nvSpPr>
          <p:spPr>
            <a:xfrm>
              <a:off x="5222619" y="2303638"/>
              <a:ext cx="58737" cy="51418"/>
            </a:xfrm>
            <a:custGeom>
              <a:avLst/>
              <a:gdLst/>
              <a:ahLst/>
              <a:cxnLst/>
              <a:rect l="l" t="t" r="r" b="b"/>
              <a:pathLst>
                <a:path w="931" h="815" extrusionOk="0">
                  <a:moveTo>
                    <a:pt x="245" y="0"/>
                  </a:moveTo>
                  <a:cubicBezTo>
                    <a:pt x="190" y="0"/>
                    <a:pt x="144" y="16"/>
                    <a:pt x="111" y="50"/>
                  </a:cubicBezTo>
                  <a:cubicBezTo>
                    <a:pt x="1" y="152"/>
                    <a:pt x="80" y="398"/>
                    <a:pt x="278" y="596"/>
                  </a:cubicBezTo>
                  <a:cubicBezTo>
                    <a:pt x="416" y="735"/>
                    <a:pt x="581" y="815"/>
                    <a:pt x="702" y="815"/>
                  </a:cubicBezTo>
                  <a:cubicBezTo>
                    <a:pt x="753" y="815"/>
                    <a:pt x="797" y="800"/>
                    <a:pt x="828" y="770"/>
                  </a:cubicBezTo>
                  <a:cubicBezTo>
                    <a:pt x="930" y="667"/>
                    <a:pt x="859" y="418"/>
                    <a:pt x="661" y="216"/>
                  </a:cubicBezTo>
                  <a:cubicBezTo>
                    <a:pt x="525" y="77"/>
                    <a:pt x="365" y="0"/>
                    <a:pt x="2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0"/>
            <p:cNvSpPr/>
            <p:nvPr/>
          </p:nvSpPr>
          <p:spPr>
            <a:xfrm>
              <a:off x="3445932" y="2697953"/>
              <a:ext cx="58737" cy="51355"/>
            </a:xfrm>
            <a:custGeom>
              <a:avLst/>
              <a:gdLst/>
              <a:ahLst/>
              <a:cxnLst/>
              <a:rect l="l" t="t" r="r" b="b"/>
              <a:pathLst>
                <a:path w="931" h="814" extrusionOk="0">
                  <a:moveTo>
                    <a:pt x="240" y="1"/>
                  </a:moveTo>
                  <a:cubicBezTo>
                    <a:pt x="185" y="1"/>
                    <a:pt x="140" y="17"/>
                    <a:pt x="108" y="51"/>
                  </a:cubicBezTo>
                  <a:cubicBezTo>
                    <a:pt x="1" y="154"/>
                    <a:pt x="80" y="400"/>
                    <a:pt x="278" y="597"/>
                  </a:cubicBezTo>
                  <a:cubicBezTo>
                    <a:pt x="416" y="735"/>
                    <a:pt x="577" y="814"/>
                    <a:pt x="698" y="814"/>
                  </a:cubicBezTo>
                  <a:cubicBezTo>
                    <a:pt x="750" y="814"/>
                    <a:pt x="795" y="799"/>
                    <a:pt x="828" y="768"/>
                  </a:cubicBezTo>
                  <a:cubicBezTo>
                    <a:pt x="931" y="665"/>
                    <a:pt x="856" y="415"/>
                    <a:pt x="658" y="218"/>
                  </a:cubicBezTo>
                  <a:cubicBezTo>
                    <a:pt x="521" y="81"/>
                    <a:pt x="360" y="1"/>
                    <a:pt x="2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8" name="Google Shape;2258;p40"/>
          <p:cNvGrpSpPr/>
          <p:nvPr/>
        </p:nvGrpSpPr>
        <p:grpSpPr>
          <a:xfrm>
            <a:off x="69" y="3268129"/>
            <a:ext cx="9144116" cy="3750743"/>
            <a:chOff x="2490475" y="3728725"/>
            <a:chExt cx="4258425" cy="1746725"/>
          </a:xfrm>
        </p:grpSpPr>
        <p:sp>
          <p:nvSpPr>
            <p:cNvPr id="2259" name="Google Shape;2259;p40"/>
            <p:cNvSpPr/>
            <p:nvPr/>
          </p:nvSpPr>
          <p:spPr>
            <a:xfrm>
              <a:off x="6748825" y="3760950"/>
              <a:ext cx="75" cy="210775"/>
            </a:xfrm>
            <a:custGeom>
              <a:avLst/>
              <a:gdLst/>
              <a:ahLst/>
              <a:cxnLst/>
              <a:rect l="l" t="t" r="r" b="b"/>
              <a:pathLst>
                <a:path w="3" h="8431" extrusionOk="0">
                  <a:moveTo>
                    <a:pt x="2" y="0"/>
                  </a:moveTo>
                  <a:cubicBezTo>
                    <a:pt x="2" y="27"/>
                    <a:pt x="0" y="51"/>
                    <a:pt x="0" y="80"/>
                  </a:cubicBezTo>
                  <a:lnTo>
                    <a:pt x="0" y="8431"/>
                  </a:lnTo>
                  <a:lnTo>
                    <a:pt x="2" y="8431"/>
                  </a:lnTo>
                  <a:lnTo>
                    <a:pt x="2" y="0"/>
                  </a:lnTo>
                  <a:close/>
                </a:path>
              </a:pathLst>
            </a:custGeom>
            <a:solidFill>
              <a:srgbClr val="E6C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0"/>
            <p:cNvSpPr/>
            <p:nvPr/>
          </p:nvSpPr>
          <p:spPr>
            <a:xfrm>
              <a:off x="2490475" y="4180250"/>
              <a:ext cx="4258375" cy="1295200"/>
            </a:xfrm>
            <a:custGeom>
              <a:avLst/>
              <a:gdLst/>
              <a:ahLst/>
              <a:cxnLst/>
              <a:rect l="l" t="t" r="r" b="b"/>
              <a:pathLst>
                <a:path w="170335" h="51808" extrusionOk="0">
                  <a:moveTo>
                    <a:pt x="0" y="1"/>
                  </a:moveTo>
                  <a:lnTo>
                    <a:pt x="0" y="51808"/>
                  </a:lnTo>
                  <a:lnTo>
                    <a:pt x="170334" y="51808"/>
                  </a:lnTo>
                  <a:lnTo>
                    <a:pt x="1703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0"/>
            <p:cNvSpPr/>
            <p:nvPr/>
          </p:nvSpPr>
          <p:spPr>
            <a:xfrm>
              <a:off x="3916175" y="4180250"/>
              <a:ext cx="1377275" cy="1295200"/>
            </a:xfrm>
            <a:custGeom>
              <a:avLst/>
              <a:gdLst/>
              <a:ahLst/>
              <a:cxnLst/>
              <a:rect l="l" t="t" r="r" b="b"/>
              <a:pathLst>
                <a:path w="55091" h="51808" extrusionOk="0">
                  <a:moveTo>
                    <a:pt x="18554" y="1"/>
                  </a:moveTo>
                  <a:lnTo>
                    <a:pt x="0" y="51808"/>
                  </a:lnTo>
                  <a:lnTo>
                    <a:pt x="55090" y="51808"/>
                  </a:lnTo>
                  <a:lnTo>
                    <a:pt x="365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0"/>
            <p:cNvSpPr/>
            <p:nvPr/>
          </p:nvSpPr>
          <p:spPr>
            <a:xfrm>
              <a:off x="2490475" y="4179600"/>
              <a:ext cx="1382175" cy="1295200"/>
            </a:xfrm>
            <a:custGeom>
              <a:avLst/>
              <a:gdLst/>
              <a:ahLst/>
              <a:cxnLst/>
              <a:rect l="l" t="t" r="r" b="b"/>
              <a:pathLst>
                <a:path w="55287" h="51808" extrusionOk="0">
                  <a:moveTo>
                    <a:pt x="29734" y="0"/>
                  </a:moveTo>
                  <a:lnTo>
                    <a:pt x="0" y="37008"/>
                  </a:lnTo>
                  <a:lnTo>
                    <a:pt x="0" y="51807"/>
                  </a:lnTo>
                  <a:lnTo>
                    <a:pt x="23821" y="51807"/>
                  </a:lnTo>
                  <a:lnTo>
                    <a:pt x="552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0"/>
            <p:cNvSpPr/>
            <p:nvPr/>
          </p:nvSpPr>
          <p:spPr>
            <a:xfrm>
              <a:off x="5329475" y="4179600"/>
              <a:ext cx="1419375" cy="1295200"/>
            </a:xfrm>
            <a:custGeom>
              <a:avLst/>
              <a:gdLst/>
              <a:ahLst/>
              <a:cxnLst/>
              <a:rect l="l" t="t" r="r" b="b"/>
              <a:pathLst>
                <a:path w="56775" h="51808" extrusionOk="0">
                  <a:moveTo>
                    <a:pt x="0" y="0"/>
                  </a:moveTo>
                  <a:lnTo>
                    <a:pt x="31466" y="51807"/>
                  </a:lnTo>
                  <a:lnTo>
                    <a:pt x="56774" y="51807"/>
                  </a:lnTo>
                  <a:lnTo>
                    <a:pt x="56774" y="38853"/>
                  </a:lnTo>
                  <a:lnTo>
                    <a:pt x="255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0"/>
            <p:cNvSpPr/>
            <p:nvPr/>
          </p:nvSpPr>
          <p:spPr>
            <a:xfrm>
              <a:off x="6748825" y="4180200"/>
              <a:ext cx="75" cy="167125"/>
            </a:xfrm>
            <a:custGeom>
              <a:avLst/>
              <a:gdLst/>
              <a:ahLst/>
              <a:cxnLst/>
              <a:rect l="l" t="t" r="r" b="b"/>
              <a:pathLst>
                <a:path w="3" h="6685" extrusionOk="0">
                  <a:moveTo>
                    <a:pt x="0" y="0"/>
                  </a:moveTo>
                  <a:lnTo>
                    <a:pt x="0" y="6623"/>
                  </a:lnTo>
                  <a:cubicBezTo>
                    <a:pt x="0" y="6642"/>
                    <a:pt x="2" y="6661"/>
                    <a:pt x="2" y="6685"/>
                  </a:cubicBezTo>
                  <a:lnTo>
                    <a:pt x="2" y="0"/>
                  </a:lnTo>
                  <a:close/>
                </a:path>
              </a:pathLst>
            </a:custGeom>
            <a:solidFill>
              <a:srgbClr val="E6C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0"/>
            <p:cNvSpPr/>
            <p:nvPr/>
          </p:nvSpPr>
          <p:spPr>
            <a:xfrm>
              <a:off x="2490475" y="3728725"/>
              <a:ext cx="4258375" cy="586325"/>
            </a:xfrm>
            <a:custGeom>
              <a:avLst/>
              <a:gdLst/>
              <a:ahLst/>
              <a:cxnLst/>
              <a:rect l="l" t="t" r="r" b="b"/>
              <a:pathLst>
                <a:path w="170335" h="23453" extrusionOk="0">
                  <a:moveTo>
                    <a:pt x="0" y="1"/>
                  </a:moveTo>
                  <a:lnTo>
                    <a:pt x="0" y="23453"/>
                  </a:lnTo>
                  <a:cubicBezTo>
                    <a:pt x="0" y="20965"/>
                    <a:pt x="15077" y="19547"/>
                    <a:pt x="30127" y="18747"/>
                  </a:cubicBezTo>
                  <a:cubicBezTo>
                    <a:pt x="45122" y="17952"/>
                    <a:pt x="60091" y="17774"/>
                    <a:pt x="60091" y="17774"/>
                  </a:cubicBezTo>
                  <a:lnTo>
                    <a:pt x="117629" y="17774"/>
                  </a:lnTo>
                  <a:cubicBezTo>
                    <a:pt x="117629" y="17774"/>
                    <a:pt x="169889" y="18481"/>
                    <a:pt x="170334" y="23391"/>
                  </a:cubicBezTo>
                  <a:lnTo>
                    <a:pt x="170334" y="80"/>
                  </a:lnTo>
                  <a:cubicBezTo>
                    <a:pt x="169999" y="4738"/>
                    <a:pt x="140344" y="6400"/>
                    <a:pt x="125669" y="6937"/>
                  </a:cubicBezTo>
                  <a:lnTo>
                    <a:pt x="47671" y="6937"/>
                  </a:lnTo>
                  <a:cubicBezTo>
                    <a:pt x="42871" y="6772"/>
                    <a:pt x="36570" y="6499"/>
                    <a:pt x="30127" y="6072"/>
                  </a:cubicBezTo>
                  <a:cubicBezTo>
                    <a:pt x="15431" y="5093"/>
                    <a:pt x="0" y="328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0"/>
            <p:cNvSpPr/>
            <p:nvPr/>
          </p:nvSpPr>
          <p:spPr>
            <a:xfrm>
              <a:off x="2490475" y="3760950"/>
              <a:ext cx="4258375" cy="586375"/>
            </a:xfrm>
            <a:custGeom>
              <a:avLst/>
              <a:gdLst/>
              <a:ahLst/>
              <a:cxnLst/>
              <a:rect l="l" t="t" r="r" b="b"/>
              <a:pathLst>
                <a:path w="170335" h="23455" extrusionOk="0">
                  <a:moveTo>
                    <a:pt x="0" y="0"/>
                  </a:moveTo>
                  <a:lnTo>
                    <a:pt x="0" y="23455"/>
                  </a:lnTo>
                  <a:cubicBezTo>
                    <a:pt x="0" y="20967"/>
                    <a:pt x="15077" y="19544"/>
                    <a:pt x="30127" y="18749"/>
                  </a:cubicBezTo>
                  <a:cubicBezTo>
                    <a:pt x="45122" y="17951"/>
                    <a:pt x="60091" y="17772"/>
                    <a:pt x="60091" y="17772"/>
                  </a:cubicBezTo>
                  <a:lnTo>
                    <a:pt x="117629" y="17772"/>
                  </a:lnTo>
                  <a:cubicBezTo>
                    <a:pt x="117629" y="17772"/>
                    <a:pt x="169889" y="18483"/>
                    <a:pt x="170334" y="23393"/>
                  </a:cubicBezTo>
                  <a:lnTo>
                    <a:pt x="170334" y="80"/>
                  </a:lnTo>
                  <a:cubicBezTo>
                    <a:pt x="169999" y="4740"/>
                    <a:pt x="140344" y="6400"/>
                    <a:pt x="125669" y="6934"/>
                  </a:cubicBezTo>
                  <a:lnTo>
                    <a:pt x="47671" y="6934"/>
                  </a:lnTo>
                  <a:cubicBezTo>
                    <a:pt x="42871" y="6771"/>
                    <a:pt x="36570" y="6501"/>
                    <a:pt x="30127" y="6069"/>
                  </a:cubicBezTo>
                  <a:cubicBezTo>
                    <a:pt x="15431" y="5090"/>
                    <a:pt x="0" y="3282"/>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0"/>
            <p:cNvSpPr/>
            <p:nvPr/>
          </p:nvSpPr>
          <p:spPr>
            <a:xfrm>
              <a:off x="3243650" y="3912675"/>
              <a:ext cx="1489725" cy="317000"/>
            </a:xfrm>
            <a:custGeom>
              <a:avLst/>
              <a:gdLst/>
              <a:ahLst/>
              <a:cxnLst/>
              <a:rect l="l" t="t" r="r" b="b"/>
              <a:pathLst>
                <a:path w="59589" h="12680" extrusionOk="0">
                  <a:moveTo>
                    <a:pt x="0" y="0"/>
                  </a:moveTo>
                  <a:lnTo>
                    <a:pt x="0" y="12680"/>
                  </a:lnTo>
                  <a:cubicBezTo>
                    <a:pt x="14995" y="11882"/>
                    <a:pt x="29964" y="11703"/>
                    <a:pt x="29964" y="11703"/>
                  </a:cubicBezTo>
                  <a:lnTo>
                    <a:pt x="59588" y="11703"/>
                  </a:lnTo>
                  <a:lnTo>
                    <a:pt x="59588" y="865"/>
                  </a:lnTo>
                  <a:lnTo>
                    <a:pt x="17544" y="865"/>
                  </a:lnTo>
                  <a:cubicBezTo>
                    <a:pt x="12744" y="702"/>
                    <a:pt x="6443" y="432"/>
                    <a:pt x="0" y="0"/>
                  </a:cubicBezTo>
                  <a:close/>
                </a:path>
              </a:pathLst>
            </a:custGeom>
            <a:solidFill>
              <a:srgbClr val="000000">
                <a:alpha val="7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0"/>
            <p:cNvSpPr/>
            <p:nvPr/>
          </p:nvSpPr>
          <p:spPr>
            <a:xfrm>
              <a:off x="4873225" y="3913325"/>
              <a:ext cx="1161050" cy="313175"/>
            </a:xfrm>
            <a:custGeom>
              <a:avLst/>
              <a:gdLst/>
              <a:ahLst/>
              <a:cxnLst/>
              <a:rect l="l" t="t" r="r" b="b"/>
              <a:pathLst>
                <a:path w="46442" h="12527" extrusionOk="0">
                  <a:moveTo>
                    <a:pt x="46442" y="1"/>
                  </a:moveTo>
                  <a:cubicBezTo>
                    <a:pt x="40531" y="415"/>
                    <a:pt x="34771" y="679"/>
                    <a:pt x="30359" y="839"/>
                  </a:cubicBezTo>
                  <a:lnTo>
                    <a:pt x="0" y="839"/>
                  </a:lnTo>
                  <a:lnTo>
                    <a:pt x="0" y="11677"/>
                  </a:lnTo>
                  <a:lnTo>
                    <a:pt x="22319" y="11677"/>
                  </a:lnTo>
                  <a:cubicBezTo>
                    <a:pt x="22319" y="11677"/>
                    <a:pt x="34048" y="11837"/>
                    <a:pt x="46442" y="12527"/>
                  </a:cubicBezTo>
                  <a:lnTo>
                    <a:pt x="46442" y="1"/>
                  </a:lnTo>
                  <a:close/>
                </a:path>
              </a:pathLst>
            </a:custGeom>
            <a:solidFill>
              <a:srgbClr val="000000">
                <a:alpha val="7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ckground 27">
  <p:cSld name="CUSTOM_36">
    <p:bg>
      <p:bgPr>
        <a:gradFill>
          <a:gsLst>
            <a:gs pos="0">
              <a:schemeClr val="dk1"/>
            </a:gs>
            <a:gs pos="100000">
              <a:schemeClr val="lt1"/>
            </a:gs>
          </a:gsLst>
          <a:path path="circle">
            <a:fillToRect l="50000" t="50000" r="50000" b="50000"/>
          </a:path>
          <a:tileRect/>
        </a:gradFill>
        <a:effectLst/>
      </p:bgPr>
    </p:bg>
    <p:spTree>
      <p:nvGrpSpPr>
        <p:cNvPr id="1" name="Shape 2269"/>
        <p:cNvGrpSpPr/>
        <p:nvPr/>
      </p:nvGrpSpPr>
      <p:grpSpPr>
        <a:xfrm>
          <a:off x="0" y="0"/>
          <a:ext cx="0" cy="0"/>
          <a:chOff x="0" y="0"/>
          <a:chExt cx="0" cy="0"/>
        </a:xfrm>
      </p:grpSpPr>
      <p:grpSp>
        <p:nvGrpSpPr>
          <p:cNvPr id="2270" name="Google Shape;2270;p41"/>
          <p:cNvGrpSpPr/>
          <p:nvPr/>
        </p:nvGrpSpPr>
        <p:grpSpPr>
          <a:xfrm>
            <a:off x="-2030521" y="-4030771"/>
            <a:ext cx="13205041" cy="13205041"/>
            <a:chOff x="1190575" y="238125"/>
            <a:chExt cx="5235525" cy="5235525"/>
          </a:xfrm>
        </p:grpSpPr>
        <p:sp>
          <p:nvSpPr>
            <p:cNvPr id="2271" name="Google Shape;2271;p41"/>
            <p:cNvSpPr/>
            <p:nvPr/>
          </p:nvSpPr>
          <p:spPr>
            <a:xfrm>
              <a:off x="1473250" y="520800"/>
              <a:ext cx="4670150" cy="4670175"/>
            </a:xfrm>
            <a:custGeom>
              <a:avLst/>
              <a:gdLst/>
              <a:ahLst/>
              <a:cxnLst/>
              <a:rect l="l" t="t" r="r" b="b"/>
              <a:pathLst>
                <a:path w="186806" h="186807" extrusionOk="0">
                  <a:moveTo>
                    <a:pt x="93417" y="93374"/>
                  </a:moveTo>
                  <a:lnTo>
                    <a:pt x="93417" y="93379"/>
                  </a:lnTo>
                  <a:lnTo>
                    <a:pt x="93417" y="93379"/>
                  </a:lnTo>
                  <a:lnTo>
                    <a:pt x="93411" y="93379"/>
                  </a:lnTo>
                  <a:lnTo>
                    <a:pt x="93411" y="93379"/>
                  </a:lnTo>
                  <a:lnTo>
                    <a:pt x="93417" y="93374"/>
                  </a:lnTo>
                  <a:close/>
                  <a:moveTo>
                    <a:pt x="84678" y="0"/>
                  </a:moveTo>
                  <a:lnTo>
                    <a:pt x="93377" y="93382"/>
                  </a:lnTo>
                  <a:lnTo>
                    <a:pt x="93377" y="93382"/>
                  </a:lnTo>
                  <a:lnTo>
                    <a:pt x="93394" y="93381"/>
                  </a:lnTo>
                  <a:lnTo>
                    <a:pt x="93394" y="93381"/>
                  </a:lnTo>
                  <a:lnTo>
                    <a:pt x="101969" y="0"/>
                  </a:lnTo>
                  <a:close/>
                  <a:moveTo>
                    <a:pt x="33371" y="21255"/>
                  </a:moveTo>
                  <a:lnTo>
                    <a:pt x="21141" y="33476"/>
                  </a:lnTo>
                  <a:lnTo>
                    <a:pt x="93363" y="93384"/>
                  </a:lnTo>
                  <a:lnTo>
                    <a:pt x="93363" y="93384"/>
                  </a:lnTo>
                  <a:lnTo>
                    <a:pt x="93336" y="93386"/>
                  </a:lnTo>
                  <a:lnTo>
                    <a:pt x="93369" y="93389"/>
                  </a:lnTo>
                  <a:lnTo>
                    <a:pt x="93369" y="93389"/>
                  </a:lnTo>
                  <a:lnTo>
                    <a:pt x="93379" y="93397"/>
                  </a:lnTo>
                  <a:lnTo>
                    <a:pt x="93378" y="93390"/>
                  </a:lnTo>
                  <a:lnTo>
                    <a:pt x="93378" y="93390"/>
                  </a:lnTo>
                  <a:lnTo>
                    <a:pt x="93378" y="93390"/>
                  </a:lnTo>
                  <a:lnTo>
                    <a:pt x="93378" y="93390"/>
                  </a:lnTo>
                  <a:lnTo>
                    <a:pt x="93378" y="93390"/>
                  </a:lnTo>
                  <a:lnTo>
                    <a:pt x="93377" y="93382"/>
                  </a:lnTo>
                  <a:lnTo>
                    <a:pt x="93377" y="93382"/>
                  </a:lnTo>
                  <a:lnTo>
                    <a:pt x="93372" y="93383"/>
                  </a:lnTo>
                  <a:lnTo>
                    <a:pt x="93372" y="93383"/>
                  </a:lnTo>
                  <a:lnTo>
                    <a:pt x="33371" y="21255"/>
                  </a:lnTo>
                  <a:close/>
                  <a:moveTo>
                    <a:pt x="93378" y="93390"/>
                  </a:moveTo>
                  <a:lnTo>
                    <a:pt x="93392" y="93406"/>
                  </a:lnTo>
                  <a:lnTo>
                    <a:pt x="93393" y="93394"/>
                  </a:lnTo>
                  <a:lnTo>
                    <a:pt x="93391" y="93396"/>
                  </a:lnTo>
                  <a:lnTo>
                    <a:pt x="93393" y="93394"/>
                  </a:lnTo>
                  <a:lnTo>
                    <a:pt x="93393" y="93391"/>
                  </a:lnTo>
                  <a:lnTo>
                    <a:pt x="93393" y="93391"/>
                  </a:lnTo>
                  <a:lnTo>
                    <a:pt x="93378" y="93390"/>
                  </a:lnTo>
                  <a:close/>
                  <a:moveTo>
                    <a:pt x="93392" y="93406"/>
                  </a:moveTo>
                  <a:lnTo>
                    <a:pt x="93391" y="93408"/>
                  </a:lnTo>
                  <a:lnTo>
                    <a:pt x="93391" y="93408"/>
                  </a:lnTo>
                  <a:lnTo>
                    <a:pt x="93396" y="93411"/>
                  </a:lnTo>
                  <a:lnTo>
                    <a:pt x="93392" y="93406"/>
                  </a:lnTo>
                  <a:close/>
                  <a:moveTo>
                    <a:pt x="93379" y="93397"/>
                  </a:moveTo>
                  <a:lnTo>
                    <a:pt x="93380" y="93413"/>
                  </a:lnTo>
                  <a:lnTo>
                    <a:pt x="93391" y="93414"/>
                  </a:lnTo>
                  <a:lnTo>
                    <a:pt x="93391" y="93414"/>
                  </a:lnTo>
                  <a:lnTo>
                    <a:pt x="93391" y="93408"/>
                  </a:lnTo>
                  <a:lnTo>
                    <a:pt x="93391" y="93408"/>
                  </a:lnTo>
                  <a:lnTo>
                    <a:pt x="93379" y="93397"/>
                  </a:lnTo>
                  <a:close/>
                  <a:moveTo>
                    <a:pt x="93390" y="93428"/>
                  </a:moveTo>
                  <a:lnTo>
                    <a:pt x="93382" y="93429"/>
                  </a:lnTo>
                  <a:lnTo>
                    <a:pt x="93382" y="93429"/>
                  </a:lnTo>
                  <a:lnTo>
                    <a:pt x="93382" y="93434"/>
                  </a:lnTo>
                  <a:lnTo>
                    <a:pt x="93390" y="93428"/>
                  </a:lnTo>
                  <a:close/>
                  <a:moveTo>
                    <a:pt x="93389" y="93437"/>
                  </a:moveTo>
                  <a:lnTo>
                    <a:pt x="93383" y="93444"/>
                  </a:lnTo>
                  <a:lnTo>
                    <a:pt x="93383" y="93444"/>
                  </a:lnTo>
                  <a:lnTo>
                    <a:pt x="93386" y="93470"/>
                  </a:lnTo>
                  <a:lnTo>
                    <a:pt x="93389" y="93437"/>
                  </a:lnTo>
                  <a:close/>
                  <a:moveTo>
                    <a:pt x="0" y="84837"/>
                  </a:moveTo>
                  <a:lnTo>
                    <a:pt x="0" y="102128"/>
                  </a:lnTo>
                  <a:lnTo>
                    <a:pt x="93382" y="93429"/>
                  </a:lnTo>
                  <a:lnTo>
                    <a:pt x="93382" y="93429"/>
                  </a:lnTo>
                  <a:lnTo>
                    <a:pt x="93380" y="93413"/>
                  </a:lnTo>
                  <a:lnTo>
                    <a:pt x="0" y="84837"/>
                  </a:lnTo>
                  <a:close/>
                  <a:moveTo>
                    <a:pt x="93382" y="93434"/>
                  </a:moveTo>
                  <a:lnTo>
                    <a:pt x="21255" y="153435"/>
                  </a:lnTo>
                  <a:lnTo>
                    <a:pt x="33476" y="165666"/>
                  </a:lnTo>
                  <a:lnTo>
                    <a:pt x="93383" y="93444"/>
                  </a:lnTo>
                  <a:lnTo>
                    <a:pt x="93383" y="93444"/>
                  </a:lnTo>
                  <a:lnTo>
                    <a:pt x="93382" y="93434"/>
                  </a:lnTo>
                  <a:close/>
                  <a:moveTo>
                    <a:pt x="153331" y="21141"/>
                  </a:moveTo>
                  <a:lnTo>
                    <a:pt x="93422" y="93358"/>
                  </a:lnTo>
                  <a:lnTo>
                    <a:pt x="93420" y="93337"/>
                  </a:lnTo>
                  <a:lnTo>
                    <a:pt x="93418" y="93363"/>
                  </a:lnTo>
                  <a:lnTo>
                    <a:pt x="93404" y="93380"/>
                  </a:lnTo>
                  <a:lnTo>
                    <a:pt x="93404" y="93380"/>
                  </a:lnTo>
                  <a:lnTo>
                    <a:pt x="93394" y="93381"/>
                  </a:lnTo>
                  <a:lnTo>
                    <a:pt x="93394" y="93381"/>
                  </a:lnTo>
                  <a:lnTo>
                    <a:pt x="93393" y="93391"/>
                  </a:lnTo>
                  <a:lnTo>
                    <a:pt x="93393" y="93391"/>
                  </a:lnTo>
                  <a:lnTo>
                    <a:pt x="93394" y="93391"/>
                  </a:lnTo>
                  <a:lnTo>
                    <a:pt x="93394" y="93391"/>
                  </a:lnTo>
                  <a:lnTo>
                    <a:pt x="93393" y="93394"/>
                  </a:lnTo>
                  <a:lnTo>
                    <a:pt x="93393" y="93394"/>
                  </a:lnTo>
                  <a:lnTo>
                    <a:pt x="93396" y="93392"/>
                  </a:lnTo>
                  <a:lnTo>
                    <a:pt x="93415" y="93393"/>
                  </a:lnTo>
                  <a:lnTo>
                    <a:pt x="93415" y="93393"/>
                  </a:lnTo>
                  <a:lnTo>
                    <a:pt x="93415" y="93399"/>
                  </a:lnTo>
                  <a:lnTo>
                    <a:pt x="93410" y="93396"/>
                  </a:lnTo>
                  <a:lnTo>
                    <a:pt x="93414" y="93401"/>
                  </a:lnTo>
                  <a:lnTo>
                    <a:pt x="93414" y="93401"/>
                  </a:lnTo>
                  <a:lnTo>
                    <a:pt x="93413" y="93416"/>
                  </a:lnTo>
                  <a:lnTo>
                    <a:pt x="93413" y="93416"/>
                  </a:lnTo>
                  <a:lnTo>
                    <a:pt x="93407" y="93415"/>
                  </a:lnTo>
                  <a:lnTo>
                    <a:pt x="93407" y="93415"/>
                  </a:lnTo>
                  <a:lnTo>
                    <a:pt x="93410" y="93411"/>
                  </a:lnTo>
                  <a:lnTo>
                    <a:pt x="93406" y="93415"/>
                  </a:lnTo>
                  <a:lnTo>
                    <a:pt x="93406" y="93415"/>
                  </a:lnTo>
                  <a:lnTo>
                    <a:pt x="93391" y="93414"/>
                  </a:lnTo>
                  <a:lnTo>
                    <a:pt x="93391" y="93414"/>
                  </a:lnTo>
                  <a:lnTo>
                    <a:pt x="93390" y="93428"/>
                  </a:lnTo>
                  <a:lnTo>
                    <a:pt x="93390" y="93428"/>
                  </a:lnTo>
                  <a:lnTo>
                    <a:pt x="93390" y="93428"/>
                  </a:lnTo>
                  <a:lnTo>
                    <a:pt x="93390" y="93428"/>
                  </a:lnTo>
                  <a:lnTo>
                    <a:pt x="93390" y="93428"/>
                  </a:lnTo>
                  <a:lnTo>
                    <a:pt x="93389" y="93437"/>
                  </a:lnTo>
                  <a:lnTo>
                    <a:pt x="93397" y="93428"/>
                  </a:lnTo>
                  <a:lnTo>
                    <a:pt x="93412" y="93426"/>
                  </a:lnTo>
                  <a:lnTo>
                    <a:pt x="93412" y="93426"/>
                  </a:lnTo>
                  <a:lnTo>
                    <a:pt x="84837" y="186807"/>
                  </a:lnTo>
                  <a:lnTo>
                    <a:pt x="102128" y="186807"/>
                  </a:lnTo>
                  <a:lnTo>
                    <a:pt x="93429" y="93425"/>
                  </a:lnTo>
                  <a:lnTo>
                    <a:pt x="93429" y="93425"/>
                  </a:lnTo>
                  <a:lnTo>
                    <a:pt x="93434" y="93424"/>
                  </a:lnTo>
                  <a:lnTo>
                    <a:pt x="93434" y="93424"/>
                  </a:lnTo>
                  <a:lnTo>
                    <a:pt x="153435" y="165552"/>
                  </a:lnTo>
                  <a:lnTo>
                    <a:pt x="165665" y="153331"/>
                  </a:lnTo>
                  <a:lnTo>
                    <a:pt x="93443" y="93423"/>
                  </a:lnTo>
                  <a:lnTo>
                    <a:pt x="93443" y="93423"/>
                  </a:lnTo>
                  <a:lnTo>
                    <a:pt x="93470" y="93421"/>
                  </a:lnTo>
                  <a:lnTo>
                    <a:pt x="93437" y="93418"/>
                  </a:lnTo>
                  <a:lnTo>
                    <a:pt x="93437" y="93418"/>
                  </a:lnTo>
                  <a:lnTo>
                    <a:pt x="93427" y="93410"/>
                  </a:lnTo>
                  <a:lnTo>
                    <a:pt x="93426" y="93394"/>
                  </a:lnTo>
                  <a:lnTo>
                    <a:pt x="93426" y="93394"/>
                  </a:lnTo>
                  <a:lnTo>
                    <a:pt x="186806" y="101970"/>
                  </a:lnTo>
                  <a:lnTo>
                    <a:pt x="186806" y="84679"/>
                  </a:lnTo>
                  <a:lnTo>
                    <a:pt x="93424" y="93378"/>
                  </a:lnTo>
                  <a:lnTo>
                    <a:pt x="93424" y="93378"/>
                  </a:lnTo>
                  <a:lnTo>
                    <a:pt x="93423" y="93369"/>
                  </a:lnTo>
                  <a:lnTo>
                    <a:pt x="93423" y="93369"/>
                  </a:lnTo>
                  <a:lnTo>
                    <a:pt x="165551" y="33372"/>
                  </a:lnTo>
                  <a:lnTo>
                    <a:pt x="153331" y="21141"/>
                  </a:lnTo>
                  <a:close/>
                </a:path>
              </a:pathLst>
            </a:custGeom>
            <a:solidFill>
              <a:srgbClr val="334F86">
                <a:alpha val="37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1"/>
            <p:cNvSpPr/>
            <p:nvPr/>
          </p:nvSpPr>
          <p:spPr>
            <a:xfrm>
              <a:off x="1190575" y="238125"/>
              <a:ext cx="5235525" cy="5235525"/>
            </a:xfrm>
            <a:custGeom>
              <a:avLst/>
              <a:gdLst/>
              <a:ahLst/>
              <a:cxnLst/>
              <a:rect l="l" t="t" r="r" b="b"/>
              <a:pathLst>
                <a:path w="209421" h="209421" extrusionOk="0">
                  <a:moveTo>
                    <a:pt x="201640" y="53560"/>
                  </a:moveTo>
                  <a:lnTo>
                    <a:pt x="104703" y="104693"/>
                  </a:lnTo>
                  <a:lnTo>
                    <a:pt x="104703" y="104693"/>
                  </a:lnTo>
                  <a:lnTo>
                    <a:pt x="209365" y="72210"/>
                  </a:lnTo>
                  <a:lnTo>
                    <a:pt x="201640" y="53560"/>
                  </a:lnTo>
                  <a:close/>
                  <a:moveTo>
                    <a:pt x="137081" y="0"/>
                  </a:moveTo>
                  <a:lnTo>
                    <a:pt x="104693" y="104703"/>
                  </a:lnTo>
                  <a:lnTo>
                    <a:pt x="155732" y="7730"/>
                  </a:lnTo>
                  <a:lnTo>
                    <a:pt x="137081" y="0"/>
                  </a:lnTo>
                  <a:close/>
                  <a:moveTo>
                    <a:pt x="72210" y="55"/>
                  </a:moveTo>
                  <a:lnTo>
                    <a:pt x="53559" y="7780"/>
                  </a:lnTo>
                  <a:lnTo>
                    <a:pt x="104693" y="104718"/>
                  </a:lnTo>
                  <a:lnTo>
                    <a:pt x="72210" y="55"/>
                  </a:lnTo>
                  <a:close/>
                  <a:moveTo>
                    <a:pt x="7730" y="53689"/>
                  </a:moveTo>
                  <a:lnTo>
                    <a:pt x="0" y="72339"/>
                  </a:lnTo>
                  <a:lnTo>
                    <a:pt x="104703" y="104728"/>
                  </a:lnTo>
                  <a:lnTo>
                    <a:pt x="7730" y="53689"/>
                  </a:lnTo>
                  <a:close/>
                  <a:moveTo>
                    <a:pt x="104717" y="104693"/>
                  </a:moveTo>
                  <a:lnTo>
                    <a:pt x="201690" y="155732"/>
                  </a:lnTo>
                  <a:lnTo>
                    <a:pt x="209420" y="137082"/>
                  </a:lnTo>
                  <a:lnTo>
                    <a:pt x="104717" y="104693"/>
                  </a:lnTo>
                  <a:close/>
                  <a:moveTo>
                    <a:pt x="104717" y="104728"/>
                  </a:moveTo>
                  <a:lnTo>
                    <a:pt x="55" y="137211"/>
                  </a:lnTo>
                  <a:lnTo>
                    <a:pt x="7780" y="155861"/>
                  </a:lnTo>
                  <a:lnTo>
                    <a:pt x="7780" y="155861"/>
                  </a:lnTo>
                  <a:lnTo>
                    <a:pt x="104717" y="104728"/>
                  </a:lnTo>
                  <a:close/>
                  <a:moveTo>
                    <a:pt x="104727" y="104703"/>
                  </a:moveTo>
                  <a:lnTo>
                    <a:pt x="137210" y="209366"/>
                  </a:lnTo>
                  <a:lnTo>
                    <a:pt x="155861" y="201641"/>
                  </a:lnTo>
                  <a:lnTo>
                    <a:pt x="104727" y="104703"/>
                  </a:lnTo>
                  <a:close/>
                  <a:moveTo>
                    <a:pt x="104727" y="104718"/>
                  </a:moveTo>
                  <a:lnTo>
                    <a:pt x="53688" y="201691"/>
                  </a:lnTo>
                  <a:lnTo>
                    <a:pt x="72339" y="209421"/>
                  </a:lnTo>
                  <a:lnTo>
                    <a:pt x="104727" y="104718"/>
                  </a:lnTo>
                  <a:close/>
                </a:path>
              </a:pathLst>
            </a:custGeom>
            <a:solidFill>
              <a:srgbClr val="334F86">
                <a:alpha val="37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3" name="Google Shape;2273;p41"/>
          <p:cNvGrpSpPr/>
          <p:nvPr/>
        </p:nvGrpSpPr>
        <p:grpSpPr>
          <a:xfrm>
            <a:off x="-13" y="1359981"/>
            <a:ext cx="9144039" cy="5363695"/>
            <a:chOff x="-13" y="169031"/>
            <a:chExt cx="9144039" cy="5363695"/>
          </a:xfrm>
        </p:grpSpPr>
        <p:sp>
          <p:nvSpPr>
            <p:cNvPr id="2274" name="Google Shape;2274;p41"/>
            <p:cNvSpPr/>
            <p:nvPr/>
          </p:nvSpPr>
          <p:spPr>
            <a:xfrm>
              <a:off x="-13" y="3380785"/>
              <a:ext cx="9144026" cy="2151941"/>
            </a:xfrm>
            <a:custGeom>
              <a:avLst/>
              <a:gdLst/>
              <a:ahLst/>
              <a:cxnLst/>
              <a:rect l="l" t="t" r="r" b="b"/>
              <a:pathLst>
                <a:path w="137997" h="32476" extrusionOk="0">
                  <a:moveTo>
                    <a:pt x="68994" y="1"/>
                  </a:moveTo>
                  <a:cubicBezTo>
                    <a:pt x="34559" y="1"/>
                    <a:pt x="12633" y="3341"/>
                    <a:pt x="0" y="6275"/>
                  </a:cubicBezTo>
                  <a:lnTo>
                    <a:pt x="0" y="32476"/>
                  </a:lnTo>
                  <a:lnTo>
                    <a:pt x="137997" y="32476"/>
                  </a:lnTo>
                  <a:lnTo>
                    <a:pt x="137997" y="6275"/>
                  </a:lnTo>
                  <a:cubicBezTo>
                    <a:pt x="125364" y="3341"/>
                    <a:pt x="103430" y="1"/>
                    <a:pt x="68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1"/>
            <p:cNvSpPr/>
            <p:nvPr/>
          </p:nvSpPr>
          <p:spPr>
            <a:xfrm>
              <a:off x="0" y="1871153"/>
              <a:ext cx="9144026" cy="1236127"/>
            </a:xfrm>
            <a:custGeom>
              <a:avLst/>
              <a:gdLst/>
              <a:ahLst/>
              <a:cxnLst/>
              <a:rect l="l" t="t" r="r" b="b"/>
              <a:pathLst>
                <a:path w="137997" h="18655" extrusionOk="0">
                  <a:moveTo>
                    <a:pt x="137997" y="0"/>
                  </a:moveTo>
                  <a:cubicBezTo>
                    <a:pt x="126451" y="5248"/>
                    <a:pt x="101055" y="14801"/>
                    <a:pt x="68994" y="14801"/>
                  </a:cubicBezTo>
                  <a:cubicBezTo>
                    <a:pt x="38427" y="14801"/>
                    <a:pt x="12870" y="6121"/>
                    <a:pt x="0" y="766"/>
                  </a:cubicBezTo>
                  <a:lnTo>
                    <a:pt x="0" y="8565"/>
                  </a:lnTo>
                  <a:cubicBezTo>
                    <a:pt x="12564" y="12464"/>
                    <a:pt x="37454" y="18655"/>
                    <a:pt x="68994" y="18655"/>
                  </a:cubicBezTo>
                  <a:cubicBezTo>
                    <a:pt x="102105" y="18655"/>
                    <a:pt x="126743" y="11836"/>
                    <a:pt x="137997" y="7998"/>
                  </a:cubicBezTo>
                  <a:lnTo>
                    <a:pt x="137997" y="0"/>
                  </a:lnTo>
                  <a:close/>
                </a:path>
              </a:pathLst>
            </a:custGeom>
            <a:solidFill>
              <a:srgbClr val="0E0F21">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1"/>
            <p:cNvSpPr/>
            <p:nvPr/>
          </p:nvSpPr>
          <p:spPr>
            <a:xfrm>
              <a:off x="0" y="1707686"/>
              <a:ext cx="9144026" cy="1235663"/>
            </a:xfrm>
            <a:custGeom>
              <a:avLst/>
              <a:gdLst/>
              <a:ahLst/>
              <a:cxnLst/>
              <a:rect l="l" t="t" r="r" b="b"/>
              <a:pathLst>
                <a:path w="137997" h="18648" extrusionOk="0">
                  <a:moveTo>
                    <a:pt x="137997" y="0"/>
                  </a:moveTo>
                  <a:cubicBezTo>
                    <a:pt x="126451" y="5248"/>
                    <a:pt x="101055" y="14794"/>
                    <a:pt x="68994" y="14794"/>
                  </a:cubicBezTo>
                  <a:cubicBezTo>
                    <a:pt x="38427" y="14794"/>
                    <a:pt x="12870" y="6106"/>
                    <a:pt x="0" y="759"/>
                  </a:cubicBezTo>
                  <a:lnTo>
                    <a:pt x="0" y="8550"/>
                  </a:lnTo>
                  <a:cubicBezTo>
                    <a:pt x="12564" y="12457"/>
                    <a:pt x="37454" y="18647"/>
                    <a:pt x="68994" y="18647"/>
                  </a:cubicBezTo>
                  <a:cubicBezTo>
                    <a:pt x="102105" y="18647"/>
                    <a:pt x="126743" y="11829"/>
                    <a:pt x="137997" y="7983"/>
                  </a:cubicBezTo>
                  <a:lnTo>
                    <a:pt x="1379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1"/>
            <p:cNvSpPr/>
            <p:nvPr/>
          </p:nvSpPr>
          <p:spPr>
            <a:xfrm>
              <a:off x="0" y="288350"/>
              <a:ext cx="9126432" cy="2170022"/>
            </a:xfrm>
            <a:custGeom>
              <a:avLst/>
              <a:gdLst/>
              <a:ahLst/>
              <a:cxnLst/>
              <a:rect l="l" t="t" r="r" b="b"/>
              <a:pathLst>
                <a:path w="137997" h="32812" extrusionOk="0">
                  <a:moveTo>
                    <a:pt x="0" y="0"/>
                  </a:moveTo>
                  <a:lnTo>
                    <a:pt x="0" y="11116"/>
                  </a:lnTo>
                  <a:cubicBezTo>
                    <a:pt x="11882" y="18011"/>
                    <a:pt x="40710" y="32812"/>
                    <a:pt x="68994" y="32812"/>
                  </a:cubicBezTo>
                  <a:cubicBezTo>
                    <a:pt x="96796" y="32812"/>
                    <a:pt x="125548" y="18509"/>
                    <a:pt x="137997" y="11476"/>
                  </a:cubicBezTo>
                  <a:lnTo>
                    <a:pt x="137997" y="467"/>
                  </a:lnTo>
                  <a:cubicBezTo>
                    <a:pt x="125410" y="9638"/>
                    <a:pt x="96260" y="28476"/>
                    <a:pt x="68994" y="28476"/>
                  </a:cubicBezTo>
                  <a:cubicBezTo>
                    <a:pt x="41262" y="28476"/>
                    <a:pt x="12020" y="8986"/>
                    <a:pt x="0" y="0"/>
                  </a:cubicBezTo>
                  <a:close/>
                </a:path>
              </a:pathLst>
            </a:custGeom>
            <a:solidFill>
              <a:srgbClr val="0E0F21">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1"/>
            <p:cNvSpPr/>
            <p:nvPr/>
          </p:nvSpPr>
          <p:spPr>
            <a:xfrm>
              <a:off x="0" y="169031"/>
              <a:ext cx="9144026" cy="2174271"/>
            </a:xfrm>
            <a:custGeom>
              <a:avLst/>
              <a:gdLst/>
              <a:ahLst/>
              <a:cxnLst/>
              <a:rect l="l" t="t" r="r" b="b"/>
              <a:pathLst>
                <a:path w="137997" h="32813" extrusionOk="0">
                  <a:moveTo>
                    <a:pt x="0" y="1"/>
                  </a:moveTo>
                  <a:lnTo>
                    <a:pt x="0" y="11117"/>
                  </a:lnTo>
                  <a:cubicBezTo>
                    <a:pt x="11882" y="18012"/>
                    <a:pt x="40710" y="32813"/>
                    <a:pt x="68994" y="32813"/>
                  </a:cubicBezTo>
                  <a:cubicBezTo>
                    <a:pt x="96796" y="32813"/>
                    <a:pt x="125548" y="18510"/>
                    <a:pt x="137997" y="11469"/>
                  </a:cubicBezTo>
                  <a:lnTo>
                    <a:pt x="137997" y="468"/>
                  </a:lnTo>
                  <a:cubicBezTo>
                    <a:pt x="125410" y="9638"/>
                    <a:pt x="96260" y="28477"/>
                    <a:pt x="68994" y="28477"/>
                  </a:cubicBezTo>
                  <a:cubicBezTo>
                    <a:pt x="41262" y="28477"/>
                    <a:pt x="12020" y="898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9" name="Google Shape;2279;p41"/>
          <p:cNvGrpSpPr/>
          <p:nvPr/>
        </p:nvGrpSpPr>
        <p:grpSpPr>
          <a:xfrm>
            <a:off x="132519" y="1180280"/>
            <a:ext cx="8878963" cy="2059541"/>
            <a:chOff x="132519" y="-10670"/>
            <a:chExt cx="8878963" cy="2059541"/>
          </a:xfrm>
        </p:grpSpPr>
        <p:sp>
          <p:nvSpPr>
            <p:cNvPr id="2280" name="Google Shape;2280;p41"/>
            <p:cNvSpPr/>
            <p:nvPr/>
          </p:nvSpPr>
          <p:spPr>
            <a:xfrm>
              <a:off x="132519" y="-9146"/>
              <a:ext cx="365570" cy="355432"/>
            </a:xfrm>
            <a:custGeom>
              <a:avLst/>
              <a:gdLst/>
              <a:ahLst/>
              <a:cxnLst/>
              <a:rect l="l" t="t" r="r" b="b"/>
              <a:pathLst>
                <a:path w="5517" h="5364" extrusionOk="0">
                  <a:moveTo>
                    <a:pt x="2758" y="1"/>
                  </a:moveTo>
                  <a:lnTo>
                    <a:pt x="2552" y="2269"/>
                  </a:lnTo>
                  <a:lnTo>
                    <a:pt x="1058" y="905"/>
                  </a:lnTo>
                  <a:lnTo>
                    <a:pt x="2268" y="2475"/>
                  </a:lnTo>
                  <a:lnTo>
                    <a:pt x="1" y="2682"/>
                  </a:lnTo>
                  <a:lnTo>
                    <a:pt x="2268" y="2897"/>
                  </a:lnTo>
                  <a:lnTo>
                    <a:pt x="1058" y="4467"/>
                  </a:lnTo>
                  <a:lnTo>
                    <a:pt x="2552" y="3111"/>
                  </a:lnTo>
                  <a:lnTo>
                    <a:pt x="2758" y="5364"/>
                  </a:lnTo>
                  <a:lnTo>
                    <a:pt x="2973" y="3111"/>
                  </a:lnTo>
                  <a:lnTo>
                    <a:pt x="4467" y="4467"/>
                  </a:lnTo>
                  <a:lnTo>
                    <a:pt x="4467" y="4467"/>
                  </a:lnTo>
                  <a:lnTo>
                    <a:pt x="3249" y="2897"/>
                  </a:lnTo>
                  <a:lnTo>
                    <a:pt x="5516" y="2682"/>
                  </a:lnTo>
                  <a:lnTo>
                    <a:pt x="3249" y="2475"/>
                  </a:lnTo>
                  <a:lnTo>
                    <a:pt x="4467" y="905"/>
                  </a:lnTo>
                  <a:lnTo>
                    <a:pt x="2973" y="2269"/>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1"/>
            <p:cNvSpPr/>
            <p:nvPr/>
          </p:nvSpPr>
          <p:spPr>
            <a:xfrm>
              <a:off x="1031023" y="543673"/>
              <a:ext cx="365570" cy="355432"/>
            </a:xfrm>
            <a:custGeom>
              <a:avLst/>
              <a:gdLst/>
              <a:ahLst/>
              <a:cxnLst/>
              <a:rect l="l" t="t" r="r" b="b"/>
              <a:pathLst>
                <a:path w="5517" h="5364" extrusionOk="0">
                  <a:moveTo>
                    <a:pt x="1042" y="905"/>
                  </a:moveTo>
                  <a:lnTo>
                    <a:pt x="1042" y="905"/>
                  </a:lnTo>
                  <a:lnTo>
                    <a:pt x="1042" y="905"/>
                  </a:lnTo>
                  <a:close/>
                  <a:moveTo>
                    <a:pt x="1042" y="4467"/>
                  </a:moveTo>
                  <a:lnTo>
                    <a:pt x="1042" y="4467"/>
                  </a:lnTo>
                  <a:lnTo>
                    <a:pt x="1042" y="4467"/>
                  </a:lnTo>
                  <a:close/>
                  <a:moveTo>
                    <a:pt x="2758" y="1"/>
                  </a:moveTo>
                  <a:lnTo>
                    <a:pt x="2551" y="2261"/>
                  </a:lnTo>
                  <a:lnTo>
                    <a:pt x="1042" y="905"/>
                  </a:lnTo>
                  <a:lnTo>
                    <a:pt x="2268" y="2475"/>
                  </a:lnTo>
                  <a:lnTo>
                    <a:pt x="0" y="2682"/>
                  </a:lnTo>
                  <a:lnTo>
                    <a:pt x="2268" y="2897"/>
                  </a:lnTo>
                  <a:lnTo>
                    <a:pt x="1042" y="4467"/>
                  </a:lnTo>
                  <a:lnTo>
                    <a:pt x="2551" y="3103"/>
                  </a:lnTo>
                  <a:lnTo>
                    <a:pt x="2758" y="5363"/>
                  </a:lnTo>
                  <a:lnTo>
                    <a:pt x="2973" y="3103"/>
                  </a:lnTo>
                  <a:lnTo>
                    <a:pt x="4467" y="4467"/>
                  </a:lnTo>
                  <a:lnTo>
                    <a:pt x="3241" y="2897"/>
                  </a:lnTo>
                  <a:lnTo>
                    <a:pt x="5516" y="2682"/>
                  </a:lnTo>
                  <a:lnTo>
                    <a:pt x="3241" y="2475"/>
                  </a:lnTo>
                  <a:lnTo>
                    <a:pt x="4467" y="905"/>
                  </a:lnTo>
                  <a:lnTo>
                    <a:pt x="2973" y="2261"/>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1"/>
            <p:cNvSpPr/>
            <p:nvPr/>
          </p:nvSpPr>
          <p:spPr>
            <a:xfrm>
              <a:off x="1826955" y="1009689"/>
              <a:ext cx="365570" cy="355896"/>
            </a:xfrm>
            <a:custGeom>
              <a:avLst/>
              <a:gdLst/>
              <a:ahLst/>
              <a:cxnLst/>
              <a:rect l="l" t="t" r="r" b="b"/>
              <a:pathLst>
                <a:path w="5517" h="5371" extrusionOk="0">
                  <a:moveTo>
                    <a:pt x="2751" y="0"/>
                  </a:moveTo>
                  <a:lnTo>
                    <a:pt x="2552" y="2260"/>
                  </a:lnTo>
                  <a:lnTo>
                    <a:pt x="1050" y="912"/>
                  </a:lnTo>
                  <a:lnTo>
                    <a:pt x="2276" y="2483"/>
                  </a:lnTo>
                  <a:lnTo>
                    <a:pt x="1" y="2689"/>
                  </a:lnTo>
                  <a:lnTo>
                    <a:pt x="2276" y="2904"/>
                  </a:lnTo>
                  <a:lnTo>
                    <a:pt x="1050" y="4474"/>
                  </a:lnTo>
                  <a:lnTo>
                    <a:pt x="2552" y="3111"/>
                  </a:lnTo>
                  <a:lnTo>
                    <a:pt x="2751" y="5371"/>
                  </a:lnTo>
                  <a:lnTo>
                    <a:pt x="2966" y="3111"/>
                  </a:lnTo>
                  <a:lnTo>
                    <a:pt x="4467" y="4474"/>
                  </a:lnTo>
                  <a:lnTo>
                    <a:pt x="3241" y="2904"/>
                  </a:lnTo>
                  <a:lnTo>
                    <a:pt x="5517" y="2689"/>
                  </a:lnTo>
                  <a:lnTo>
                    <a:pt x="3241" y="2483"/>
                  </a:lnTo>
                  <a:lnTo>
                    <a:pt x="4467" y="912"/>
                  </a:lnTo>
                  <a:lnTo>
                    <a:pt x="2966" y="2260"/>
                  </a:lnTo>
                  <a:lnTo>
                    <a:pt x="27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1"/>
            <p:cNvSpPr/>
            <p:nvPr/>
          </p:nvSpPr>
          <p:spPr>
            <a:xfrm>
              <a:off x="2680268" y="1379758"/>
              <a:ext cx="365570" cy="355896"/>
            </a:xfrm>
            <a:custGeom>
              <a:avLst/>
              <a:gdLst/>
              <a:ahLst/>
              <a:cxnLst/>
              <a:rect l="l" t="t" r="r" b="b"/>
              <a:pathLst>
                <a:path w="5517" h="5371" extrusionOk="0">
                  <a:moveTo>
                    <a:pt x="4475" y="4467"/>
                  </a:moveTo>
                  <a:lnTo>
                    <a:pt x="4475" y="4467"/>
                  </a:lnTo>
                  <a:lnTo>
                    <a:pt x="4475" y="4467"/>
                  </a:lnTo>
                  <a:close/>
                  <a:moveTo>
                    <a:pt x="2759" y="0"/>
                  </a:moveTo>
                  <a:lnTo>
                    <a:pt x="2560" y="2260"/>
                  </a:lnTo>
                  <a:lnTo>
                    <a:pt x="1050" y="897"/>
                  </a:lnTo>
                  <a:lnTo>
                    <a:pt x="2276" y="2467"/>
                  </a:lnTo>
                  <a:lnTo>
                    <a:pt x="1" y="2682"/>
                  </a:lnTo>
                  <a:lnTo>
                    <a:pt x="2276" y="2896"/>
                  </a:lnTo>
                  <a:lnTo>
                    <a:pt x="1050" y="4467"/>
                  </a:lnTo>
                  <a:lnTo>
                    <a:pt x="2560" y="3111"/>
                  </a:lnTo>
                  <a:lnTo>
                    <a:pt x="2759" y="5371"/>
                  </a:lnTo>
                  <a:lnTo>
                    <a:pt x="2966" y="3111"/>
                  </a:lnTo>
                  <a:lnTo>
                    <a:pt x="4475" y="4467"/>
                  </a:lnTo>
                  <a:lnTo>
                    <a:pt x="3249" y="2896"/>
                  </a:lnTo>
                  <a:lnTo>
                    <a:pt x="5517" y="2682"/>
                  </a:lnTo>
                  <a:lnTo>
                    <a:pt x="3249" y="2467"/>
                  </a:lnTo>
                  <a:lnTo>
                    <a:pt x="4475" y="897"/>
                  </a:lnTo>
                  <a:lnTo>
                    <a:pt x="2966" y="2260"/>
                  </a:lnTo>
                  <a:lnTo>
                    <a:pt x="27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1"/>
            <p:cNvSpPr/>
            <p:nvPr/>
          </p:nvSpPr>
          <p:spPr>
            <a:xfrm>
              <a:off x="4390474" y="1693440"/>
              <a:ext cx="365570" cy="355432"/>
            </a:xfrm>
            <a:custGeom>
              <a:avLst/>
              <a:gdLst/>
              <a:ahLst/>
              <a:cxnLst/>
              <a:rect l="l" t="t" r="r" b="b"/>
              <a:pathLst>
                <a:path w="5517" h="5364" extrusionOk="0">
                  <a:moveTo>
                    <a:pt x="2758" y="1"/>
                  </a:moveTo>
                  <a:lnTo>
                    <a:pt x="2552" y="2261"/>
                  </a:lnTo>
                  <a:lnTo>
                    <a:pt x="1050" y="905"/>
                  </a:lnTo>
                  <a:lnTo>
                    <a:pt x="2276" y="2475"/>
                  </a:lnTo>
                  <a:lnTo>
                    <a:pt x="0" y="2682"/>
                  </a:lnTo>
                  <a:lnTo>
                    <a:pt x="2276" y="2897"/>
                  </a:lnTo>
                  <a:lnTo>
                    <a:pt x="1050" y="4467"/>
                  </a:lnTo>
                  <a:lnTo>
                    <a:pt x="2552" y="3119"/>
                  </a:lnTo>
                  <a:lnTo>
                    <a:pt x="2758" y="5363"/>
                  </a:lnTo>
                  <a:lnTo>
                    <a:pt x="2965" y="3119"/>
                  </a:lnTo>
                  <a:lnTo>
                    <a:pt x="4467" y="4467"/>
                  </a:lnTo>
                  <a:lnTo>
                    <a:pt x="3241" y="2897"/>
                  </a:lnTo>
                  <a:lnTo>
                    <a:pt x="5516" y="2682"/>
                  </a:lnTo>
                  <a:lnTo>
                    <a:pt x="3241" y="2475"/>
                  </a:lnTo>
                  <a:lnTo>
                    <a:pt x="4467" y="905"/>
                  </a:lnTo>
                  <a:lnTo>
                    <a:pt x="4467" y="905"/>
                  </a:lnTo>
                  <a:lnTo>
                    <a:pt x="2965" y="2261"/>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1"/>
            <p:cNvSpPr/>
            <p:nvPr/>
          </p:nvSpPr>
          <p:spPr>
            <a:xfrm>
              <a:off x="3485874" y="1604119"/>
              <a:ext cx="365570" cy="355432"/>
            </a:xfrm>
            <a:custGeom>
              <a:avLst/>
              <a:gdLst/>
              <a:ahLst/>
              <a:cxnLst/>
              <a:rect l="l" t="t" r="r" b="b"/>
              <a:pathLst>
                <a:path w="5517" h="5364" extrusionOk="0">
                  <a:moveTo>
                    <a:pt x="1058" y="4467"/>
                  </a:moveTo>
                  <a:lnTo>
                    <a:pt x="1058" y="4467"/>
                  </a:lnTo>
                  <a:lnTo>
                    <a:pt x="1058" y="4467"/>
                  </a:lnTo>
                  <a:lnTo>
                    <a:pt x="1058" y="4467"/>
                  </a:lnTo>
                  <a:close/>
                  <a:moveTo>
                    <a:pt x="2759" y="0"/>
                  </a:moveTo>
                  <a:lnTo>
                    <a:pt x="2552" y="2260"/>
                  </a:lnTo>
                  <a:lnTo>
                    <a:pt x="1058" y="904"/>
                  </a:lnTo>
                  <a:lnTo>
                    <a:pt x="2268" y="2475"/>
                  </a:lnTo>
                  <a:lnTo>
                    <a:pt x="1" y="2682"/>
                  </a:lnTo>
                  <a:lnTo>
                    <a:pt x="2268" y="2896"/>
                  </a:lnTo>
                  <a:lnTo>
                    <a:pt x="1058" y="4467"/>
                  </a:lnTo>
                  <a:lnTo>
                    <a:pt x="2552" y="3103"/>
                  </a:lnTo>
                  <a:lnTo>
                    <a:pt x="2759" y="5363"/>
                  </a:lnTo>
                  <a:lnTo>
                    <a:pt x="2973" y="3103"/>
                  </a:lnTo>
                  <a:lnTo>
                    <a:pt x="4467" y="4467"/>
                  </a:lnTo>
                  <a:lnTo>
                    <a:pt x="3249" y="2896"/>
                  </a:lnTo>
                  <a:lnTo>
                    <a:pt x="5517" y="2682"/>
                  </a:lnTo>
                  <a:lnTo>
                    <a:pt x="3249" y="2475"/>
                  </a:lnTo>
                  <a:lnTo>
                    <a:pt x="4467" y="904"/>
                  </a:lnTo>
                  <a:lnTo>
                    <a:pt x="2973" y="2260"/>
                  </a:lnTo>
                  <a:lnTo>
                    <a:pt x="27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1"/>
            <p:cNvSpPr/>
            <p:nvPr/>
          </p:nvSpPr>
          <p:spPr>
            <a:xfrm>
              <a:off x="8645911" y="-10670"/>
              <a:ext cx="365570" cy="355432"/>
            </a:xfrm>
            <a:custGeom>
              <a:avLst/>
              <a:gdLst/>
              <a:ahLst/>
              <a:cxnLst/>
              <a:rect l="l" t="t" r="r" b="b"/>
              <a:pathLst>
                <a:path w="5517" h="5364" extrusionOk="0">
                  <a:moveTo>
                    <a:pt x="2758" y="1"/>
                  </a:moveTo>
                  <a:lnTo>
                    <a:pt x="2551" y="2261"/>
                  </a:lnTo>
                  <a:lnTo>
                    <a:pt x="1050" y="897"/>
                  </a:lnTo>
                  <a:lnTo>
                    <a:pt x="1050" y="897"/>
                  </a:lnTo>
                  <a:lnTo>
                    <a:pt x="2275" y="2468"/>
                  </a:lnTo>
                  <a:lnTo>
                    <a:pt x="0" y="2682"/>
                  </a:lnTo>
                  <a:lnTo>
                    <a:pt x="2275" y="2889"/>
                  </a:lnTo>
                  <a:lnTo>
                    <a:pt x="1050" y="4460"/>
                  </a:lnTo>
                  <a:lnTo>
                    <a:pt x="2551" y="3104"/>
                  </a:lnTo>
                  <a:lnTo>
                    <a:pt x="2758" y="5364"/>
                  </a:lnTo>
                  <a:lnTo>
                    <a:pt x="2965" y="3104"/>
                  </a:lnTo>
                  <a:lnTo>
                    <a:pt x="4466" y="4460"/>
                  </a:lnTo>
                  <a:lnTo>
                    <a:pt x="3241" y="2889"/>
                  </a:lnTo>
                  <a:lnTo>
                    <a:pt x="5516" y="2682"/>
                  </a:lnTo>
                  <a:lnTo>
                    <a:pt x="3241" y="2468"/>
                  </a:lnTo>
                  <a:lnTo>
                    <a:pt x="4466" y="897"/>
                  </a:lnTo>
                  <a:lnTo>
                    <a:pt x="4466" y="897"/>
                  </a:lnTo>
                  <a:lnTo>
                    <a:pt x="2965" y="2261"/>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1"/>
            <p:cNvSpPr/>
            <p:nvPr/>
          </p:nvSpPr>
          <p:spPr>
            <a:xfrm>
              <a:off x="7747407" y="542149"/>
              <a:ext cx="365570" cy="355432"/>
            </a:xfrm>
            <a:custGeom>
              <a:avLst/>
              <a:gdLst/>
              <a:ahLst/>
              <a:cxnLst/>
              <a:rect l="l" t="t" r="r" b="b"/>
              <a:pathLst>
                <a:path w="5517" h="5364" extrusionOk="0">
                  <a:moveTo>
                    <a:pt x="2758" y="1"/>
                  </a:moveTo>
                  <a:lnTo>
                    <a:pt x="2551" y="2261"/>
                  </a:lnTo>
                  <a:lnTo>
                    <a:pt x="1057" y="897"/>
                  </a:lnTo>
                  <a:lnTo>
                    <a:pt x="2276" y="2468"/>
                  </a:lnTo>
                  <a:lnTo>
                    <a:pt x="0" y="2682"/>
                  </a:lnTo>
                  <a:lnTo>
                    <a:pt x="2276" y="2889"/>
                  </a:lnTo>
                  <a:lnTo>
                    <a:pt x="1057" y="4459"/>
                  </a:lnTo>
                  <a:lnTo>
                    <a:pt x="1057" y="4459"/>
                  </a:lnTo>
                  <a:lnTo>
                    <a:pt x="2551" y="3103"/>
                  </a:lnTo>
                  <a:lnTo>
                    <a:pt x="2758" y="5363"/>
                  </a:lnTo>
                  <a:lnTo>
                    <a:pt x="2973" y="3103"/>
                  </a:lnTo>
                  <a:lnTo>
                    <a:pt x="4467" y="4459"/>
                  </a:lnTo>
                  <a:lnTo>
                    <a:pt x="3241" y="2889"/>
                  </a:lnTo>
                  <a:lnTo>
                    <a:pt x="5516" y="2682"/>
                  </a:lnTo>
                  <a:lnTo>
                    <a:pt x="3241" y="2468"/>
                  </a:lnTo>
                  <a:lnTo>
                    <a:pt x="4467" y="897"/>
                  </a:lnTo>
                  <a:lnTo>
                    <a:pt x="4467" y="897"/>
                  </a:lnTo>
                  <a:lnTo>
                    <a:pt x="2973" y="2261"/>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1"/>
            <p:cNvSpPr/>
            <p:nvPr/>
          </p:nvSpPr>
          <p:spPr>
            <a:xfrm>
              <a:off x="6951410" y="1007635"/>
              <a:ext cx="366100" cy="355962"/>
            </a:xfrm>
            <a:custGeom>
              <a:avLst/>
              <a:gdLst/>
              <a:ahLst/>
              <a:cxnLst/>
              <a:rect l="l" t="t" r="r" b="b"/>
              <a:pathLst>
                <a:path w="5525" h="5372" extrusionOk="0">
                  <a:moveTo>
                    <a:pt x="2759" y="1"/>
                  </a:moveTo>
                  <a:lnTo>
                    <a:pt x="2552" y="2261"/>
                  </a:lnTo>
                  <a:lnTo>
                    <a:pt x="1050" y="913"/>
                  </a:lnTo>
                  <a:lnTo>
                    <a:pt x="2276" y="2483"/>
                  </a:lnTo>
                  <a:lnTo>
                    <a:pt x="1" y="2690"/>
                  </a:lnTo>
                  <a:lnTo>
                    <a:pt x="2276" y="2904"/>
                  </a:lnTo>
                  <a:lnTo>
                    <a:pt x="1050" y="4475"/>
                  </a:lnTo>
                  <a:lnTo>
                    <a:pt x="2552" y="3111"/>
                  </a:lnTo>
                  <a:lnTo>
                    <a:pt x="2759" y="5371"/>
                  </a:lnTo>
                  <a:lnTo>
                    <a:pt x="2966" y="3111"/>
                  </a:lnTo>
                  <a:lnTo>
                    <a:pt x="4467" y="4475"/>
                  </a:lnTo>
                  <a:lnTo>
                    <a:pt x="3242" y="2904"/>
                  </a:lnTo>
                  <a:lnTo>
                    <a:pt x="5524" y="2690"/>
                  </a:lnTo>
                  <a:lnTo>
                    <a:pt x="3242" y="2483"/>
                  </a:lnTo>
                  <a:lnTo>
                    <a:pt x="4467" y="913"/>
                  </a:lnTo>
                  <a:lnTo>
                    <a:pt x="2966" y="2261"/>
                  </a:lnTo>
                  <a:lnTo>
                    <a:pt x="27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1"/>
            <p:cNvSpPr/>
            <p:nvPr/>
          </p:nvSpPr>
          <p:spPr>
            <a:xfrm>
              <a:off x="6097632" y="1377704"/>
              <a:ext cx="365570" cy="355962"/>
            </a:xfrm>
            <a:custGeom>
              <a:avLst/>
              <a:gdLst/>
              <a:ahLst/>
              <a:cxnLst/>
              <a:rect l="l" t="t" r="r" b="b"/>
              <a:pathLst>
                <a:path w="5517" h="5372" extrusionOk="0">
                  <a:moveTo>
                    <a:pt x="2758" y="1"/>
                  </a:moveTo>
                  <a:lnTo>
                    <a:pt x="2559" y="2261"/>
                  </a:lnTo>
                  <a:lnTo>
                    <a:pt x="1057" y="897"/>
                  </a:lnTo>
                  <a:lnTo>
                    <a:pt x="2283" y="2468"/>
                  </a:lnTo>
                  <a:lnTo>
                    <a:pt x="0" y="2682"/>
                  </a:lnTo>
                  <a:lnTo>
                    <a:pt x="2283" y="2904"/>
                  </a:lnTo>
                  <a:lnTo>
                    <a:pt x="1057" y="4475"/>
                  </a:lnTo>
                  <a:lnTo>
                    <a:pt x="1057" y="4475"/>
                  </a:lnTo>
                  <a:lnTo>
                    <a:pt x="2559" y="3111"/>
                  </a:lnTo>
                  <a:lnTo>
                    <a:pt x="2758" y="5371"/>
                  </a:lnTo>
                  <a:lnTo>
                    <a:pt x="2973" y="3111"/>
                  </a:lnTo>
                  <a:lnTo>
                    <a:pt x="4474" y="4475"/>
                  </a:lnTo>
                  <a:lnTo>
                    <a:pt x="3248" y="2904"/>
                  </a:lnTo>
                  <a:lnTo>
                    <a:pt x="5516" y="2682"/>
                  </a:lnTo>
                  <a:lnTo>
                    <a:pt x="3248" y="2468"/>
                  </a:lnTo>
                  <a:lnTo>
                    <a:pt x="4474" y="897"/>
                  </a:lnTo>
                  <a:lnTo>
                    <a:pt x="2973" y="2261"/>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1"/>
            <p:cNvSpPr/>
            <p:nvPr/>
          </p:nvSpPr>
          <p:spPr>
            <a:xfrm>
              <a:off x="5292490" y="1602065"/>
              <a:ext cx="365570" cy="355432"/>
            </a:xfrm>
            <a:custGeom>
              <a:avLst/>
              <a:gdLst/>
              <a:ahLst/>
              <a:cxnLst/>
              <a:rect l="l" t="t" r="r" b="b"/>
              <a:pathLst>
                <a:path w="5517" h="5364" extrusionOk="0">
                  <a:moveTo>
                    <a:pt x="2759" y="1"/>
                  </a:moveTo>
                  <a:lnTo>
                    <a:pt x="2552" y="2261"/>
                  </a:lnTo>
                  <a:lnTo>
                    <a:pt x="1043" y="905"/>
                  </a:lnTo>
                  <a:lnTo>
                    <a:pt x="2269" y="2475"/>
                  </a:lnTo>
                  <a:lnTo>
                    <a:pt x="1" y="2682"/>
                  </a:lnTo>
                  <a:lnTo>
                    <a:pt x="2269" y="2897"/>
                  </a:lnTo>
                  <a:lnTo>
                    <a:pt x="1043" y="4467"/>
                  </a:lnTo>
                  <a:lnTo>
                    <a:pt x="1043" y="4467"/>
                  </a:lnTo>
                  <a:lnTo>
                    <a:pt x="2552" y="3104"/>
                  </a:lnTo>
                  <a:lnTo>
                    <a:pt x="2759" y="5363"/>
                  </a:lnTo>
                  <a:lnTo>
                    <a:pt x="2958" y="3104"/>
                  </a:lnTo>
                  <a:lnTo>
                    <a:pt x="4467" y="4467"/>
                  </a:lnTo>
                  <a:lnTo>
                    <a:pt x="3242" y="2897"/>
                  </a:lnTo>
                  <a:lnTo>
                    <a:pt x="5517" y="2682"/>
                  </a:lnTo>
                  <a:lnTo>
                    <a:pt x="3242" y="2475"/>
                  </a:lnTo>
                  <a:lnTo>
                    <a:pt x="4467" y="905"/>
                  </a:lnTo>
                  <a:lnTo>
                    <a:pt x="4467" y="905"/>
                  </a:lnTo>
                  <a:lnTo>
                    <a:pt x="2958" y="2261"/>
                  </a:lnTo>
                  <a:lnTo>
                    <a:pt x="27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1" name="Google Shape;2291;p41"/>
          <p:cNvGrpSpPr/>
          <p:nvPr/>
        </p:nvGrpSpPr>
        <p:grpSpPr>
          <a:xfrm>
            <a:off x="0" y="4696364"/>
            <a:ext cx="9144026" cy="3559622"/>
            <a:chOff x="0" y="3530389"/>
            <a:chExt cx="9144026" cy="3559622"/>
          </a:xfrm>
        </p:grpSpPr>
        <p:sp>
          <p:nvSpPr>
            <p:cNvPr id="2292" name="Google Shape;2292;p41"/>
            <p:cNvSpPr/>
            <p:nvPr/>
          </p:nvSpPr>
          <p:spPr>
            <a:xfrm>
              <a:off x="0" y="3530389"/>
              <a:ext cx="9144026" cy="3559622"/>
            </a:xfrm>
            <a:custGeom>
              <a:avLst/>
              <a:gdLst/>
              <a:ahLst/>
              <a:cxnLst/>
              <a:rect l="l" t="t" r="r" b="b"/>
              <a:pathLst>
                <a:path w="137997" h="53720" extrusionOk="0">
                  <a:moveTo>
                    <a:pt x="68994" y="1"/>
                  </a:moveTo>
                  <a:cubicBezTo>
                    <a:pt x="39760" y="1"/>
                    <a:pt x="16502" y="4299"/>
                    <a:pt x="0" y="8895"/>
                  </a:cubicBezTo>
                  <a:lnTo>
                    <a:pt x="0" y="53720"/>
                  </a:lnTo>
                  <a:lnTo>
                    <a:pt x="137997" y="53720"/>
                  </a:lnTo>
                  <a:lnTo>
                    <a:pt x="137997" y="8895"/>
                  </a:lnTo>
                  <a:cubicBezTo>
                    <a:pt x="121480" y="4299"/>
                    <a:pt x="98236" y="1"/>
                    <a:pt x="689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1"/>
            <p:cNvSpPr/>
            <p:nvPr/>
          </p:nvSpPr>
          <p:spPr>
            <a:xfrm>
              <a:off x="162409" y="3568490"/>
              <a:ext cx="3193057" cy="3521521"/>
            </a:xfrm>
            <a:custGeom>
              <a:avLst/>
              <a:gdLst/>
              <a:ahLst/>
              <a:cxnLst/>
              <a:rect l="l" t="t" r="r" b="b"/>
              <a:pathLst>
                <a:path w="48188" h="53145" extrusionOk="0">
                  <a:moveTo>
                    <a:pt x="48188" y="0"/>
                  </a:moveTo>
                  <a:cubicBezTo>
                    <a:pt x="42626" y="353"/>
                    <a:pt x="37340" y="859"/>
                    <a:pt x="32330" y="1471"/>
                  </a:cubicBezTo>
                  <a:lnTo>
                    <a:pt x="1" y="53145"/>
                  </a:lnTo>
                  <a:lnTo>
                    <a:pt x="25642" y="53145"/>
                  </a:lnTo>
                  <a:lnTo>
                    <a:pt x="481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1"/>
            <p:cNvSpPr/>
            <p:nvPr/>
          </p:nvSpPr>
          <p:spPr>
            <a:xfrm>
              <a:off x="0" y="3747663"/>
              <a:ext cx="1721433" cy="2077329"/>
            </a:xfrm>
            <a:custGeom>
              <a:avLst/>
              <a:gdLst/>
              <a:ahLst/>
              <a:cxnLst/>
              <a:rect l="l" t="t" r="r" b="b"/>
              <a:pathLst>
                <a:path w="25979" h="31350" extrusionOk="0">
                  <a:moveTo>
                    <a:pt x="25978" y="1"/>
                  </a:moveTo>
                  <a:lnTo>
                    <a:pt x="25978" y="1"/>
                  </a:lnTo>
                  <a:cubicBezTo>
                    <a:pt x="20026" y="951"/>
                    <a:pt x="14525" y="2046"/>
                    <a:pt x="9500" y="3203"/>
                  </a:cubicBezTo>
                  <a:lnTo>
                    <a:pt x="0" y="12097"/>
                  </a:lnTo>
                  <a:lnTo>
                    <a:pt x="0" y="31349"/>
                  </a:lnTo>
                  <a:lnTo>
                    <a:pt x="2597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1"/>
            <p:cNvSpPr/>
            <p:nvPr/>
          </p:nvSpPr>
          <p:spPr>
            <a:xfrm>
              <a:off x="7491087" y="3759325"/>
              <a:ext cx="1652918" cy="1992580"/>
            </a:xfrm>
            <a:custGeom>
              <a:avLst/>
              <a:gdLst/>
              <a:ahLst/>
              <a:cxnLst/>
              <a:rect l="l" t="t" r="r" b="b"/>
              <a:pathLst>
                <a:path w="24945" h="30071" extrusionOk="0">
                  <a:moveTo>
                    <a:pt x="1" y="1"/>
                  </a:moveTo>
                  <a:lnTo>
                    <a:pt x="24945" y="30070"/>
                  </a:lnTo>
                  <a:lnTo>
                    <a:pt x="24945" y="11071"/>
                  </a:lnTo>
                  <a:lnTo>
                    <a:pt x="16655" y="3303"/>
                  </a:lnTo>
                  <a:cubicBezTo>
                    <a:pt x="11592" y="2108"/>
                    <a:pt x="6037" y="974"/>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1"/>
            <p:cNvSpPr/>
            <p:nvPr/>
          </p:nvSpPr>
          <p:spPr>
            <a:xfrm>
              <a:off x="3176748" y="3530389"/>
              <a:ext cx="2790513" cy="3559622"/>
            </a:xfrm>
            <a:custGeom>
              <a:avLst/>
              <a:gdLst/>
              <a:ahLst/>
              <a:cxnLst/>
              <a:rect l="l" t="t" r="r" b="b"/>
              <a:pathLst>
                <a:path w="42113" h="53720" extrusionOk="0">
                  <a:moveTo>
                    <a:pt x="21052" y="1"/>
                  </a:moveTo>
                  <a:cubicBezTo>
                    <a:pt x="17253" y="1"/>
                    <a:pt x="13560" y="70"/>
                    <a:pt x="9959" y="208"/>
                  </a:cubicBezTo>
                  <a:lnTo>
                    <a:pt x="0" y="53720"/>
                  </a:lnTo>
                  <a:lnTo>
                    <a:pt x="42112" y="53720"/>
                  </a:lnTo>
                  <a:lnTo>
                    <a:pt x="32153" y="208"/>
                  </a:lnTo>
                  <a:cubicBezTo>
                    <a:pt x="28553" y="70"/>
                    <a:pt x="24852" y="1"/>
                    <a:pt x="210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1"/>
            <p:cNvSpPr/>
            <p:nvPr/>
          </p:nvSpPr>
          <p:spPr>
            <a:xfrm>
              <a:off x="5807295" y="3569483"/>
              <a:ext cx="3192527" cy="3520527"/>
            </a:xfrm>
            <a:custGeom>
              <a:avLst/>
              <a:gdLst/>
              <a:ahLst/>
              <a:cxnLst/>
              <a:rect l="l" t="t" r="r" b="b"/>
              <a:pathLst>
                <a:path w="48180" h="53130" extrusionOk="0">
                  <a:moveTo>
                    <a:pt x="0" y="1"/>
                  </a:moveTo>
                  <a:lnTo>
                    <a:pt x="22539" y="53130"/>
                  </a:lnTo>
                  <a:lnTo>
                    <a:pt x="48180" y="53130"/>
                  </a:lnTo>
                  <a:lnTo>
                    <a:pt x="15881" y="1495"/>
                  </a:lnTo>
                  <a:cubicBezTo>
                    <a:pt x="10856" y="874"/>
                    <a:pt x="5570" y="376"/>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8" name="Google Shape;2298;p41"/>
          <p:cNvGrpSpPr/>
          <p:nvPr/>
        </p:nvGrpSpPr>
        <p:grpSpPr>
          <a:xfrm>
            <a:off x="59238" y="2489749"/>
            <a:ext cx="9087467" cy="1376172"/>
            <a:chOff x="59238" y="1298799"/>
            <a:chExt cx="9087467" cy="1376172"/>
          </a:xfrm>
        </p:grpSpPr>
        <p:grpSp>
          <p:nvGrpSpPr>
            <p:cNvPr id="2299" name="Google Shape;2299;p41"/>
            <p:cNvGrpSpPr/>
            <p:nvPr/>
          </p:nvGrpSpPr>
          <p:grpSpPr>
            <a:xfrm>
              <a:off x="1394739" y="1857350"/>
              <a:ext cx="6144330" cy="817621"/>
              <a:chOff x="972519" y="1951908"/>
              <a:chExt cx="6961625" cy="926378"/>
            </a:xfrm>
          </p:grpSpPr>
          <p:sp>
            <p:nvSpPr>
              <p:cNvPr id="2300" name="Google Shape;2300;p41"/>
              <p:cNvSpPr/>
              <p:nvPr/>
            </p:nvSpPr>
            <p:spPr>
              <a:xfrm>
                <a:off x="1202274" y="2179209"/>
                <a:ext cx="40957" cy="41005"/>
              </a:xfrm>
              <a:custGeom>
                <a:avLst/>
                <a:gdLst/>
                <a:ahLst/>
                <a:cxnLst/>
                <a:rect l="l" t="t" r="r" b="b"/>
                <a:pathLst>
                  <a:path w="820" h="821" extrusionOk="0">
                    <a:moveTo>
                      <a:pt x="414" y="0"/>
                    </a:moveTo>
                    <a:cubicBezTo>
                      <a:pt x="184" y="0"/>
                      <a:pt x="0" y="184"/>
                      <a:pt x="0" y="414"/>
                    </a:cubicBezTo>
                    <a:cubicBezTo>
                      <a:pt x="0" y="636"/>
                      <a:pt x="184" y="820"/>
                      <a:pt x="414" y="820"/>
                    </a:cubicBezTo>
                    <a:cubicBezTo>
                      <a:pt x="636" y="820"/>
                      <a:pt x="820" y="636"/>
                      <a:pt x="820" y="414"/>
                    </a:cubicBezTo>
                    <a:cubicBezTo>
                      <a:pt x="820" y="184"/>
                      <a:pt x="636"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1"/>
              <p:cNvSpPr/>
              <p:nvPr/>
            </p:nvSpPr>
            <p:spPr>
              <a:xfrm>
                <a:off x="1243979" y="1951908"/>
                <a:ext cx="82313" cy="82309"/>
              </a:xfrm>
              <a:custGeom>
                <a:avLst/>
                <a:gdLst/>
                <a:ahLst/>
                <a:cxnLst/>
                <a:rect l="l" t="t" r="r" b="b"/>
                <a:pathLst>
                  <a:path w="1648" h="1648" extrusionOk="0">
                    <a:moveTo>
                      <a:pt x="820" y="1"/>
                    </a:moveTo>
                    <a:cubicBezTo>
                      <a:pt x="368" y="1"/>
                      <a:pt x="0" y="368"/>
                      <a:pt x="0" y="820"/>
                    </a:cubicBezTo>
                    <a:cubicBezTo>
                      <a:pt x="0" y="1280"/>
                      <a:pt x="368" y="1648"/>
                      <a:pt x="820" y="1648"/>
                    </a:cubicBezTo>
                    <a:cubicBezTo>
                      <a:pt x="1272" y="1648"/>
                      <a:pt x="1647" y="1280"/>
                      <a:pt x="1647" y="820"/>
                    </a:cubicBezTo>
                    <a:cubicBezTo>
                      <a:pt x="1647" y="368"/>
                      <a:pt x="127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1"/>
              <p:cNvSpPr/>
              <p:nvPr/>
            </p:nvSpPr>
            <p:spPr>
              <a:xfrm>
                <a:off x="1519829" y="2313112"/>
                <a:ext cx="145747" cy="124513"/>
              </a:xfrm>
              <a:custGeom>
                <a:avLst/>
                <a:gdLst/>
                <a:ahLst/>
                <a:cxnLst/>
                <a:rect l="l" t="t" r="r" b="b"/>
                <a:pathLst>
                  <a:path w="2918" h="2493" extrusionOk="0">
                    <a:moveTo>
                      <a:pt x="1663" y="1"/>
                    </a:moveTo>
                    <a:cubicBezTo>
                      <a:pt x="552" y="1"/>
                      <a:pt x="1" y="1341"/>
                      <a:pt x="790" y="2130"/>
                    </a:cubicBezTo>
                    <a:cubicBezTo>
                      <a:pt x="1043" y="2381"/>
                      <a:pt x="1352" y="2493"/>
                      <a:pt x="1656" y="2493"/>
                    </a:cubicBezTo>
                    <a:cubicBezTo>
                      <a:pt x="2300" y="2493"/>
                      <a:pt x="2917" y="1989"/>
                      <a:pt x="2912" y="1234"/>
                    </a:cubicBezTo>
                    <a:cubicBezTo>
                      <a:pt x="2904" y="552"/>
                      <a:pt x="2353" y="1"/>
                      <a:pt x="1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1"/>
              <p:cNvSpPr/>
              <p:nvPr/>
            </p:nvSpPr>
            <p:spPr>
              <a:xfrm>
                <a:off x="1897119" y="2437077"/>
                <a:ext cx="82313" cy="82309"/>
              </a:xfrm>
              <a:custGeom>
                <a:avLst/>
                <a:gdLst/>
                <a:ahLst/>
                <a:cxnLst/>
                <a:rect l="l" t="t" r="r" b="b"/>
                <a:pathLst>
                  <a:path w="1648" h="1648" extrusionOk="0">
                    <a:moveTo>
                      <a:pt x="828" y="1"/>
                    </a:moveTo>
                    <a:cubicBezTo>
                      <a:pt x="368" y="1"/>
                      <a:pt x="0" y="369"/>
                      <a:pt x="0" y="821"/>
                    </a:cubicBezTo>
                    <a:cubicBezTo>
                      <a:pt x="0" y="1273"/>
                      <a:pt x="368" y="1648"/>
                      <a:pt x="828" y="1648"/>
                    </a:cubicBezTo>
                    <a:cubicBezTo>
                      <a:pt x="1280" y="1648"/>
                      <a:pt x="1647" y="1273"/>
                      <a:pt x="1647" y="821"/>
                    </a:cubicBezTo>
                    <a:cubicBezTo>
                      <a:pt x="1647" y="369"/>
                      <a:pt x="1280" y="1"/>
                      <a:pt x="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1"/>
              <p:cNvSpPr/>
              <p:nvPr/>
            </p:nvSpPr>
            <p:spPr>
              <a:xfrm>
                <a:off x="2205334" y="2519337"/>
                <a:ext cx="86209" cy="73669"/>
              </a:xfrm>
              <a:custGeom>
                <a:avLst/>
                <a:gdLst/>
                <a:ahLst/>
                <a:cxnLst/>
                <a:rect l="l" t="t" r="r" b="b"/>
                <a:pathLst>
                  <a:path w="1726" h="1475" extrusionOk="0">
                    <a:moveTo>
                      <a:pt x="974" y="1"/>
                    </a:moveTo>
                    <a:cubicBezTo>
                      <a:pt x="327" y="1"/>
                      <a:pt x="1" y="794"/>
                      <a:pt x="464" y="1257"/>
                    </a:cubicBezTo>
                    <a:cubicBezTo>
                      <a:pt x="614" y="1408"/>
                      <a:pt x="798" y="1475"/>
                      <a:pt x="979" y="1475"/>
                    </a:cubicBezTo>
                    <a:cubicBezTo>
                      <a:pt x="1360" y="1475"/>
                      <a:pt x="1725" y="1176"/>
                      <a:pt x="1720" y="729"/>
                    </a:cubicBezTo>
                    <a:cubicBezTo>
                      <a:pt x="1720" y="323"/>
                      <a:pt x="1391" y="1"/>
                      <a:pt x="992" y="1"/>
                    </a:cubicBezTo>
                    <a:cubicBezTo>
                      <a:pt x="986" y="1"/>
                      <a:pt x="980" y="1"/>
                      <a:pt x="9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1"/>
              <p:cNvSpPr/>
              <p:nvPr/>
            </p:nvSpPr>
            <p:spPr>
              <a:xfrm>
                <a:off x="2584906" y="2566777"/>
                <a:ext cx="50946" cy="50594"/>
              </a:xfrm>
              <a:custGeom>
                <a:avLst/>
                <a:gdLst/>
                <a:ahLst/>
                <a:cxnLst/>
                <a:rect l="l" t="t" r="r" b="b"/>
                <a:pathLst>
                  <a:path w="1020" h="1013" extrusionOk="0">
                    <a:moveTo>
                      <a:pt x="506" y="1"/>
                    </a:moveTo>
                    <a:cubicBezTo>
                      <a:pt x="230" y="1"/>
                      <a:pt x="1" y="223"/>
                      <a:pt x="1" y="506"/>
                    </a:cubicBezTo>
                    <a:cubicBezTo>
                      <a:pt x="1" y="782"/>
                      <a:pt x="230" y="1012"/>
                      <a:pt x="506" y="1012"/>
                    </a:cubicBezTo>
                    <a:cubicBezTo>
                      <a:pt x="511" y="1012"/>
                      <a:pt x="515" y="1012"/>
                      <a:pt x="520" y="1012"/>
                    </a:cubicBezTo>
                    <a:cubicBezTo>
                      <a:pt x="797" y="1012"/>
                      <a:pt x="1019" y="785"/>
                      <a:pt x="1019" y="506"/>
                    </a:cubicBezTo>
                    <a:cubicBezTo>
                      <a:pt x="1019" y="223"/>
                      <a:pt x="790" y="1"/>
                      <a:pt x="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1"/>
              <p:cNvSpPr/>
              <p:nvPr/>
            </p:nvSpPr>
            <p:spPr>
              <a:xfrm>
                <a:off x="2829390" y="2496753"/>
                <a:ext cx="69727" cy="70073"/>
              </a:xfrm>
              <a:custGeom>
                <a:avLst/>
                <a:gdLst/>
                <a:ahLst/>
                <a:cxnLst/>
                <a:rect l="l" t="t" r="r" b="b"/>
                <a:pathLst>
                  <a:path w="1396" h="1403" extrusionOk="0">
                    <a:moveTo>
                      <a:pt x="698" y="1"/>
                    </a:moveTo>
                    <a:cubicBezTo>
                      <a:pt x="315" y="1"/>
                      <a:pt x="1" y="315"/>
                      <a:pt x="1" y="698"/>
                    </a:cubicBezTo>
                    <a:cubicBezTo>
                      <a:pt x="1" y="1089"/>
                      <a:pt x="315" y="1403"/>
                      <a:pt x="698" y="1403"/>
                    </a:cubicBezTo>
                    <a:cubicBezTo>
                      <a:pt x="1081" y="1403"/>
                      <a:pt x="1395" y="1089"/>
                      <a:pt x="1395" y="698"/>
                    </a:cubicBezTo>
                    <a:cubicBezTo>
                      <a:pt x="1395" y="315"/>
                      <a:pt x="1081" y="1"/>
                      <a:pt x="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1"/>
              <p:cNvSpPr/>
              <p:nvPr/>
            </p:nvSpPr>
            <p:spPr>
              <a:xfrm>
                <a:off x="1688046" y="2178809"/>
                <a:ext cx="90904" cy="77365"/>
              </a:xfrm>
              <a:custGeom>
                <a:avLst/>
                <a:gdLst/>
                <a:ahLst/>
                <a:cxnLst/>
                <a:rect l="l" t="t" r="r" b="b"/>
                <a:pathLst>
                  <a:path w="1820" h="1549" extrusionOk="0">
                    <a:moveTo>
                      <a:pt x="1027" y="0"/>
                    </a:moveTo>
                    <a:cubicBezTo>
                      <a:pt x="342" y="0"/>
                      <a:pt x="0" y="825"/>
                      <a:pt x="486" y="1318"/>
                    </a:cubicBezTo>
                    <a:cubicBezTo>
                      <a:pt x="643" y="1477"/>
                      <a:pt x="837" y="1549"/>
                      <a:pt x="1029" y="1549"/>
                    </a:cubicBezTo>
                    <a:cubicBezTo>
                      <a:pt x="1427" y="1549"/>
                      <a:pt x="1811" y="1240"/>
                      <a:pt x="1811" y="774"/>
                    </a:cubicBezTo>
                    <a:cubicBezTo>
                      <a:pt x="1819" y="350"/>
                      <a:pt x="1482" y="1"/>
                      <a:pt x="1059" y="1"/>
                    </a:cubicBezTo>
                    <a:cubicBezTo>
                      <a:pt x="1055" y="1"/>
                      <a:pt x="1050" y="1"/>
                      <a:pt x="1045" y="1"/>
                    </a:cubicBezTo>
                    <a:cubicBezTo>
                      <a:pt x="1039" y="1"/>
                      <a:pt x="1033"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1"/>
              <p:cNvSpPr/>
              <p:nvPr/>
            </p:nvSpPr>
            <p:spPr>
              <a:xfrm>
                <a:off x="1393566" y="2219714"/>
                <a:ext cx="86159" cy="73919"/>
              </a:xfrm>
              <a:custGeom>
                <a:avLst/>
                <a:gdLst/>
                <a:ahLst/>
                <a:cxnLst/>
                <a:rect l="l" t="t" r="r" b="b"/>
                <a:pathLst>
                  <a:path w="1725" h="1480" extrusionOk="0">
                    <a:moveTo>
                      <a:pt x="980" y="0"/>
                    </a:moveTo>
                    <a:cubicBezTo>
                      <a:pt x="798" y="0"/>
                      <a:pt x="612" y="67"/>
                      <a:pt x="460" y="216"/>
                    </a:cubicBezTo>
                    <a:cubicBezTo>
                      <a:pt x="1" y="683"/>
                      <a:pt x="330" y="1480"/>
                      <a:pt x="989" y="1480"/>
                    </a:cubicBezTo>
                    <a:cubicBezTo>
                      <a:pt x="1395" y="1480"/>
                      <a:pt x="1724" y="1143"/>
                      <a:pt x="1724" y="737"/>
                    </a:cubicBezTo>
                    <a:cubicBezTo>
                      <a:pt x="1724" y="291"/>
                      <a:pt x="1360" y="0"/>
                      <a:pt x="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1"/>
              <p:cNvSpPr/>
              <p:nvPr/>
            </p:nvSpPr>
            <p:spPr>
              <a:xfrm>
                <a:off x="3047903" y="2617671"/>
                <a:ext cx="49798" cy="49795"/>
              </a:xfrm>
              <a:custGeom>
                <a:avLst/>
                <a:gdLst/>
                <a:ahLst/>
                <a:cxnLst/>
                <a:rect l="l" t="t" r="r" b="b"/>
                <a:pathLst>
                  <a:path w="997" h="997" extrusionOk="0">
                    <a:moveTo>
                      <a:pt x="498" y="1"/>
                    </a:moveTo>
                    <a:cubicBezTo>
                      <a:pt x="222" y="1"/>
                      <a:pt x="0" y="223"/>
                      <a:pt x="0" y="499"/>
                    </a:cubicBezTo>
                    <a:cubicBezTo>
                      <a:pt x="0" y="774"/>
                      <a:pt x="222"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1"/>
              <p:cNvSpPr/>
              <p:nvPr/>
            </p:nvSpPr>
            <p:spPr>
              <a:xfrm>
                <a:off x="3318009" y="2667416"/>
                <a:ext cx="68928" cy="68924"/>
              </a:xfrm>
              <a:custGeom>
                <a:avLst/>
                <a:gdLst/>
                <a:ahLst/>
                <a:cxnLst/>
                <a:rect l="l" t="t" r="r" b="b"/>
                <a:pathLst>
                  <a:path w="1380" h="1380" extrusionOk="0">
                    <a:moveTo>
                      <a:pt x="690" y="1"/>
                    </a:moveTo>
                    <a:cubicBezTo>
                      <a:pt x="315" y="1"/>
                      <a:pt x="1" y="315"/>
                      <a:pt x="1" y="690"/>
                    </a:cubicBezTo>
                    <a:cubicBezTo>
                      <a:pt x="1" y="1073"/>
                      <a:pt x="315" y="1380"/>
                      <a:pt x="690" y="1380"/>
                    </a:cubicBezTo>
                    <a:cubicBezTo>
                      <a:pt x="1073" y="1380"/>
                      <a:pt x="1380" y="1073"/>
                      <a:pt x="1380" y="690"/>
                    </a:cubicBezTo>
                    <a:cubicBezTo>
                      <a:pt x="1380" y="315"/>
                      <a:pt x="1073" y="1"/>
                      <a:pt x="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1"/>
              <p:cNvSpPr/>
              <p:nvPr/>
            </p:nvSpPr>
            <p:spPr>
              <a:xfrm>
                <a:off x="3619531" y="2667416"/>
                <a:ext cx="106438" cy="91150"/>
              </a:xfrm>
              <a:custGeom>
                <a:avLst/>
                <a:gdLst/>
                <a:ahLst/>
                <a:cxnLst/>
                <a:rect l="l" t="t" r="r" b="b"/>
                <a:pathLst>
                  <a:path w="2131" h="1825" extrusionOk="0">
                    <a:moveTo>
                      <a:pt x="1219" y="1"/>
                    </a:moveTo>
                    <a:cubicBezTo>
                      <a:pt x="407" y="1"/>
                      <a:pt x="1" y="981"/>
                      <a:pt x="575" y="1556"/>
                    </a:cubicBezTo>
                    <a:cubicBezTo>
                      <a:pt x="759" y="1742"/>
                      <a:pt x="986" y="1825"/>
                      <a:pt x="1208" y="1825"/>
                    </a:cubicBezTo>
                    <a:cubicBezTo>
                      <a:pt x="1674" y="1825"/>
                      <a:pt x="2123" y="1461"/>
                      <a:pt x="2123" y="912"/>
                    </a:cubicBezTo>
                    <a:cubicBezTo>
                      <a:pt x="2130" y="407"/>
                      <a:pt x="1717" y="1"/>
                      <a:pt x="12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1"/>
              <p:cNvSpPr/>
              <p:nvPr/>
            </p:nvSpPr>
            <p:spPr>
              <a:xfrm>
                <a:off x="2482767" y="2360952"/>
                <a:ext cx="54343" cy="54740"/>
              </a:xfrm>
              <a:custGeom>
                <a:avLst/>
                <a:gdLst/>
                <a:ahLst/>
                <a:cxnLst/>
                <a:rect l="l" t="t" r="r" b="b"/>
                <a:pathLst>
                  <a:path w="1088" h="1096" extrusionOk="0">
                    <a:moveTo>
                      <a:pt x="544" y="0"/>
                    </a:moveTo>
                    <a:cubicBezTo>
                      <a:pt x="238" y="0"/>
                      <a:pt x="0" y="245"/>
                      <a:pt x="0" y="544"/>
                    </a:cubicBezTo>
                    <a:cubicBezTo>
                      <a:pt x="0" y="851"/>
                      <a:pt x="238" y="1096"/>
                      <a:pt x="544" y="1096"/>
                    </a:cubicBezTo>
                    <a:cubicBezTo>
                      <a:pt x="843" y="1096"/>
                      <a:pt x="1088" y="851"/>
                      <a:pt x="1088" y="544"/>
                    </a:cubicBezTo>
                    <a:cubicBezTo>
                      <a:pt x="1088" y="245"/>
                      <a:pt x="843"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1"/>
              <p:cNvSpPr/>
              <p:nvPr/>
            </p:nvSpPr>
            <p:spPr>
              <a:xfrm>
                <a:off x="2387870" y="2496753"/>
                <a:ext cx="44054" cy="44051"/>
              </a:xfrm>
              <a:custGeom>
                <a:avLst/>
                <a:gdLst/>
                <a:ahLst/>
                <a:cxnLst/>
                <a:rect l="l" t="t" r="r" b="b"/>
                <a:pathLst>
                  <a:path w="882" h="882" extrusionOk="0">
                    <a:moveTo>
                      <a:pt x="444" y="1"/>
                    </a:moveTo>
                    <a:cubicBezTo>
                      <a:pt x="199" y="1"/>
                      <a:pt x="0" y="200"/>
                      <a:pt x="0" y="445"/>
                    </a:cubicBezTo>
                    <a:cubicBezTo>
                      <a:pt x="0" y="683"/>
                      <a:pt x="199" y="882"/>
                      <a:pt x="444" y="882"/>
                    </a:cubicBezTo>
                    <a:cubicBezTo>
                      <a:pt x="682" y="882"/>
                      <a:pt x="881" y="683"/>
                      <a:pt x="881" y="445"/>
                    </a:cubicBezTo>
                    <a:cubicBezTo>
                      <a:pt x="881" y="200"/>
                      <a:pt x="682" y="1"/>
                      <a:pt x="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1"/>
              <p:cNvSpPr/>
              <p:nvPr/>
            </p:nvSpPr>
            <p:spPr>
              <a:xfrm>
                <a:off x="2022982" y="2347924"/>
                <a:ext cx="151990" cy="130157"/>
              </a:xfrm>
              <a:custGeom>
                <a:avLst/>
                <a:gdLst/>
                <a:ahLst/>
                <a:cxnLst/>
                <a:rect l="l" t="t" r="r" b="b"/>
                <a:pathLst>
                  <a:path w="3043" h="2606" extrusionOk="0">
                    <a:moveTo>
                      <a:pt x="1740" y="1"/>
                    </a:moveTo>
                    <a:cubicBezTo>
                      <a:pt x="583" y="1"/>
                      <a:pt x="1" y="1403"/>
                      <a:pt x="821" y="2222"/>
                    </a:cubicBezTo>
                    <a:cubicBezTo>
                      <a:pt x="1085" y="2487"/>
                      <a:pt x="1411" y="2606"/>
                      <a:pt x="1731" y="2606"/>
                    </a:cubicBezTo>
                    <a:cubicBezTo>
                      <a:pt x="2400" y="2606"/>
                      <a:pt x="3042" y="2086"/>
                      <a:pt x="3042" y="1303"/>
                    </a:cubicBezTo>
                    <a:cubicBezTo>
                      <a:pt x="3042" y="583"/>
                      <a:pt x="2460" y="1"/>
                      <a:pt x="1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1"/>
              <p:cNvSpPr/>
              <p:nvPr/>
            </p:nvSpPr>
            <p:spPr>
              <a:xfrm>
                <a:off x="3891985" y="2710270"/>
                <a:ext cx="48649" cy="44901"/>
              </a:xfrm>
              <a:custGeom>
                <a:avLst/>
                <a:gdLst/>
                <a:ahLst/>
                <a:cxnLst/>
                <a:rect l="l" t="t" r="r" b="b"/>
                <a:pathLst>
                  <a:path w="974" h="899" extrusionOk="0">
                    <a:moveTo>
                      <a:pt x="483" y="1"/>
                    </a:moveTo>
                    <a:cubicBezTo>
                      <a:pt x="215" y="1"/>
                      <a:pt x="0" y="246"/>
                      <a:pt x="39" y="514"/>
                    </a:cubicBezTo>
                    <a:cubicBezTo>
                      <a:pt x="77" y="771"/>
                      <a:pt x="282" y="899"/>
                      <a:pt x="487" y="899"/>
                    </a:cubicBezTo>
                    <a:cubicBezTo>
                      <a:pt x="692" y="899"/>
                      <a:pt x="897" y="771"/>
                      <a:pt x="935" y="514"/>
                    </a:cubicBezTo>
                    <a:cubicBezTo>
                      <a:pt x="973" y="246"/>
                      <a:pt x="759" y="1"/>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1"/>
              <p:cNvSpPr/>
              <p:nvPr/>
            </p:nvSpPr>
            <p:spPr>
              <a:xfrm>
                <a:off x="3803581" y="2777596"/>
                <a:ext cx="50547" cy="50195"/>
              </a:xfrm>
              <a:custGeom>
                <a:avLst/>
                <a:gdLst/>
                <a:ahLst/>
                <a:cxnLst/>
                <a:rect l="l" t="t" r="r" b="b"/>
                <a:pathLst>
                  <a:path w="1012" h="1005" extrusionOk="0">
                    <a:moveTo>
                      <a:pt x="506" y="1"/>
                    </a:moveTo>
                    <a:cubicBezTo>
                      <a:pt x="230" y="1"/>
                      <a:pt x="1" y="223"/>
                      <a:pt x="1" y="507"/>
                    </a:cubicBezTo>
                    <a:cubicBezTo>
                      <a:pt x="1" y="778"/>
                      <a:pt x="223" y="1005"/>
                      <a:pt x="493" y="1005"/>
                    </a:cubicBezTo>
                    <a:cubicBezTo>
                      <a:pt x="497" y="1005"/>
                      <a:pt x="502" y="1005"/>
                      <a:pt x="506" y="1005"/>
                    </a:cubicBezTo>
                    <a:cubicBezTo>
                      <a:pt x="782" y="1005"/>
                      <a:pt x="1004" y="782"/>
                      <a:pt x="1004" y="507"/>
                    </a:cubicBezTo>
                    <a:cubicBezTo>
                      <a:pt x="1012" y="231"/>
                      <a:pt x="790" y="1"/>
                      <a:pt x="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1"/>
              <p:cNvSpPr/>
              <p:nvPr/>
            </p:nvSpPr>
            <p:spPr>
              <a:xfrm>
                <a:off x="3177212" y="2566777"/>
                <a:ext cx="88457" cy="75567"/>
              </a:xfrm>
              <a:custGeom>
                <a:avLst/>
                <a:gdLst/>
                <a:ahLst/>
                <a:cxnLst/>
                <a:rect l="l" t="t" r="r" b="b"/>
                <a:pathLst>
                  <a:path w="1771" h="1513" extrusionOk="0">
                    <a:moveTo>
                      <a:pt x="1026" y="1"/>
                    </a:moveTo>
                    <a:cubicBezTo>
                      <a:pt x="1021" y="1"/>
                      <a:pt x="1017" y="1"/>
                      <a:pt x="1012" y="1"/>
                    </a:cubicBezTo>
                    <a:cubicBezTo>
                      <a:pt x="338" y="1"/>
                      <a:pt x="1" y="805"/>
                      <a:pt x="476" y="1288"/>
                    </a:cubicBezTo>
                    <a:cubicBezTo>
                      <a:pt x="628" y="1443"/>
                      <a:pt x="818" y="1512"/>
                      <a:pt x="1005" y="1512"/>
                    </a:cubicBezTo>
                    <a:cubicBezTo>
                      <a:pt x="1391" y="1512"/>
                      <a:pt x="1765" y="1216"/>
                      <a:pt x="1770" y="767"/>
                    </a:cubicBezTo>
                    <a:cubicBezTo>
                      <a:pt x="1770" y="343"/>
                      <a:pt x="1441" y="1"/>
                      <a:pt x="1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1"/>
              <p:cNvSpPr/>
              <p:nvPr/>
            </p:nvSpPr>
            <p:spPr>
              <a:xfrm>
                <a:off x="4118989" y="2777596"/>
                <a:ext cx="30818" cy="25772"/>
              </a:xfrm>
              <a:custGeom>
                <a:avLst/>
                <a:gdLst/>
                <a:ahLst/>
                <a:cxnLst/>
                <a:rect l="l" t="t" r="r" b="b"/>
                <a:pathLst>
                  <a:path w="617" h="516" extrusionOk="0">
                    <a:moveTo>
                      <a:pt x="349" y="1"/>
                    </a:moveTo>
                    <a:cubicBezTo>
                      <a:pt x="125" y="1"/>
                      <a:pt x="0" y="279"/>
                      <a:pt x="167" y="438"/>
                    </a:cubicBezTo>
                    <a:cubicBezTo>
                      <a:pt x="221" y="492"/>
                      <a:pt x="287" y="516"/>
                      <a:pt x="351" y="516"/>
                    </a:cubicBezTo>
                    <a:cubicBezTo>
                      <a:pt x="487" y="516"/>
                      <a:pt x="616" y="407"/>
                      <a:pt x="611" y="246"/>
                    </a:cubicBezTo>
                    <a:cubicBezTo>
                      <a:pt x="603" y="116"/>
                      <a:pt x="496" y="1"/>
                      <a:pt x="358" y="1"/>
                    </a:cubicBezTo>
                    <a:cubicBezTo>
                      <a:pt x="355" y="1"/>
                      <a:pt x="352" y="1"/>
                      <a:pt x="3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1"/>
              <p:cNvSpPr/>
              <p:nvPr/>
            </p:nvSpPr>
            <p:spPr>
              <a:xfrm>
                <a:off x="3981888" y="2789882"/>
                <a:ext cx="60886" cy="60883"/>
              </a:xfrm>
              <a:custGeom>
                <a:avLst/>
                <a:gdLst/>
                <a:ahLst/>
                <a:cxnLst/>
                <a:rect l="l" t="t" r="r" b="b"/>
                <a:pathLst>
                  <a:path w="1219" h="1219" extrusionOk="0">
                    <a:moveTo>
                      <a:pt x="614" y="0"/>
                    </a:moveTo>
                    <a:cubicBezTo>
                      <a:pt x="276" y="0"/>
                      <a:pt x="1" y="276"/>
                      <a:pt x="1" y="613"/>
                    </a:cubicBezTo>
                    <a:cubicBezTo>
                      <a:pt x="8" y="950"/>
                      <a:pt x="284" y="1218"/>
                      <a:pt x="614" y="1218"/>
                    </a:cubicBezTo>
                    <a:cubicBezTo>
                      <a:pt x="951" y="1218"/>
                      <a:pt x="1219" y="950"/>
                      <a:pt x="1219" y="613"/>
                    </a:cubicBezTo>
                    <a:cubicBezTo>
                      <a:pt x="1219" y="284"/>
                      <a:pt x="951" y="8"/>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1"/>
              <p:cNvSpPr/>
              <p:nvPr/>
            </p:nvSpPr>
            <p:spPr>
              <a:xfrm>
                <a:off x="4305586" y="2736291"/>
                <a:ext cx="77369" cy="66177"/>
              </a:xfrm>
              <a:custGeom>
                <a:avLst/>
                <a:gdLst/>
                <a:ahLst/>
                <a:cxnLst/>
                <a:rect l="l" t="t" r="r" b="b"/>
                <a:pathLst>
                  <a:path w="1549" h="1325" extrusionOk="0">
                    <a:moveTo>
                      <a:pt x="889" y="1"/>
                    </a:moveTo>
                    <a:cubicBezTo>
                      <a:pt x="300" y="1"/>
                      <a:pt x="1" y="713"/>
                      <a:pt x="422" y="1127"/>
                    </a:cubicBezTo>
                    <a:cubicBezTo>
                      <a:pt x="556" y="1263"/>
                      <a:pt x="722" y="1324"/>
                      <a:pt x="885" y="1324"/>
                    </a:cubicBezTo>
                    <a:cubicBezTo>
                      <a:pt x="1223" y="1324"/>
                      <a:pt x="1548" y="1060"/>
                      <a:pt x="1548" y="667"/>
                    </a:cubicBezTo>
                    <a:cubicBezTo>
                      <a:pt x="1548" y="299"/>
                      <a:pt x="1250" y="1"/>
                      <a:pt x="8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1"/>
              <p:cNvSpPr/>
              <p:nvPr/>
            </p:nvSpPr>
            <p:spPr>
              <a:xfrm>
                <a:off x="4238259" y="2802469"/>
                <a:ext cx="27971" cy="27620"/>
              </a:xfrm>
              <a:custGeom>
                <a:avLst/>
                <a:gdLst/>
                <a:ahLst/>
                <a:cxnLst/>
                <a:rect l="l" t="t" r="r" b="b"/>
                <a:pathLst>
                  <a:path w="560" h="553" extrusionOk="0">
                    <a:moveTo>
                      <a:pt x="276" y="1"/>
                    </a:moveTo>
                    <a:cubicBezTo>
                      <a:pt x="123" y="1"/>
                      <a:pt x="0" y="123"/>
                      <a:pt x="0" y="277"/>
                    </a:cubicBezTo>
                    <a:cubicBezTo>
                      <a:pt x="0" y="430"/>
                      <a:pt x="123" y="553"/>
                      <a:pt x="276" y="553"/>
                    </a:cubicBezTo>
                    <a:cubicBezTo>
                      <a:pt x="437" y="553"/>
                      <a:pt x="560" y="430"/>
                      <a:pt x="560" y="277"/>
                    </a:cubicBezTo>
                    <a:cubicBezTo>
                      <a:pt x="560" y="123"/>
                      <a:pt x="437" y="1"/>
                      <a:pt x="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1"/>
              <p:cNvSpPr/>
              <p:nvPr/>
            </p:nvSpPr>
            <p:spPr>
              <a:xfrm>
                <a:off x="3500561" y="2642544"/>
                <a:ext cx="59338" cy="59385"/>
              </a:xfrm>
              <a:custGeom>
                <a:avLst/>
                <a:gdLst/>
                <a:ahLst/>
                <a:cxnLst/>
                <a:rect l="l" t="t" r="r" b="b"/>
                <a:pathLst>
                  <a:path w="1188" h="1189" extrusionOk="0">
                    <a:moveTo>
                      <a:pt x="590" y="1"/>
                    </a:moveTo>
                    <a:cubicBezTo>
                      <a:pt x="261" y="1"/>
                      <a:pt x="0" y="269"/>
                      <a:pt x="0" y="598"/>
                    </a:cubicBezTo>
                    <a:cubicBezTo>
                      <a:pt x="0" y="928"/>
                      <a:pt x="261" y="1188"/>
                      <a:pt x="590" y="1188"/>
                    </a:cubicBezTo>
                    <a:cubicBezTo>
                      <a:pt x="919" y="1188"/>
                      <a:pt x="1188" y="928"/>
                      <a:pt x="1188" y="598"/>
                    </a:cubicBezTo>
                    <a:cubicBezTo>
                      <a:pt x="1180" y="269"/>
                      <a:pt x="919" y="1"/>
                      <a:pt x="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1"/>
              <p:cNvSpPr/>
              <p:nvPr/>
            </p:nvSpPr>
            <p:spPr>
              <a:xfrm>
                <a:off x="972519" y="2211903"/>
                <a:ext cx="62035" cy="62431"/>
              </a:xfrm>
              <a:custGeom>
                <a:avLst/>
                <a:gdLst/>
                <a:ahLst/>
                <a:cxnLst/>
                <a:rect l="l" t="t" r="r" b="b"/>
                <a:pathLst>
                  <a:path w="1242" h="1250" extrusionOk="0">
                    <a:moveTo>
                      <a:pt x="621" y="1"/>
                    </a:moveTo>
                    <a:cubicBezTo>
                      <a:pt x="277" y="1"/>
                      <a:pt x="1" y="277"/>
                      <a:pt x="1" y="621"/>
                    </a:cubicBezTo>
                    <a:cubicBezTo>
                      <a:pt x="1" y="966"/>
                      <a:pt x="277" y="1249"/>
                      <a:pt x="621" y="1249"/>
                    </a:cubicBezTo>
                    <a:cubicBezTo>
                      <a:pt x="966" y="1249"/>
                      <a:pt x="1242" y="966"/>
                      <a:pt x="1242" y="621"/>
                    </a:cubicBezTo>
                    <a:cubicBezTo>
                      <a:pt x="1242" y="277"/>
                      <a:pt x="9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1"/>
              <p:cNvSpPr/>
              <p:nvPr/>
            </p:nvSpPr>
            <p:spPr>
              <a:xfrm>
                <a:off x="1897119" y="2220164"/>
                <a:ext cx="92653" cy="92998"/>
              </a:xfrm>
              <a:custGeom>
                <a:avLst/>
                <a:gdLst/>
                <a:ahLst/>
                <a:cxnLst/>
                <a:rect l="l" t="t" r="r" b="b"/>
                <a:pathLst>
                  <a:path w="1855" h="1862" extrusionOk="0">
                    <a:moveTo>
                      <a:pt x="927" y="0"/>
                    </a:moveTo>
                    <a:cubicBezTo>
                      <a:pt x="414" y="0"/>
                      <a:pt x="0" y="421"/>
                      <a:pt x="0" y="935"/>
                    </a:cubicBezTo>
                    <a:cubicBezTo>
                      <a:pt x="0" y="1440"/>
                      <a:pt x="414" y="1862"/>
                      <a:pt x="927" y="1862"/>
                    </a:cubicBezTo>
                    <a:cubicBezTo>
                      <a:pt x="1441" y="1862"/>
                      <a:pt x="1854" y="1440"/>
                      <a:pt x="1854" y="935"/>
                    </a:cubicBezTo>
                    <a:cubicBezTo>
                      <a:pt x="1854" y="421"/>
                      <a:pt x="1441" y="0"/>
                      <a:pt x="9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1"/>
              <p:cNvSpPr/>
              <p:nvPr/>
            </p:nvSpPr>
            <p:spPr>
              <a:xfrm>
                <a:off x="1778498" y="2413003"/>
                <a:ext cx="32566" cy="32564"/>
              </a:xfrm>
              <a:custGeom>
                <a:avLst/>
                <a:gdLst/>
                <a:ahLst/>
                <a:cxnLst/>
                <a:rect l="l" t="t" r="r" b="b"/>
                <a:pathLst>
                  <a:path w="652" h="652" extrusionOk="0">
                    <a:moveTo>
                      <a:pt x="330" y="0"/>
                    </a:moveTo>
                    <a:cubicBezTo>
                      <a:pt x="146" y="0"/>
                      <a:pt x="0" y="146"/>
                      <a:pt x="0" y="330"/>
                    </a:cubicBezTo>
                    <a:cubicBezTo>
                      <a:pt x="0" y="506"/>
                      <a:pt x="146" y="651"/>
                      <a:pt x="330" y="651"/>
                    </a:cubicBezTo>
                    <a:cubicBezTo>
                      <a:pt x="506" y="651"/>
                      <a:pt x="652" y="506"/>
                      <a:pt x="652" y="330"/>
                    </a:cubicBezTo>
                    <a:cubicBezTo>
                      <a:pt x="652" y="146"/>
                      <a:pt x="506" y="0"/>
                      <a:pt x="3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1"/>
              <p:cNvSpPr/>
              <p:nvPr/>
            </p:nvSpPr>
            <p:spPr>
              <a:xfrm>
                <a:off x="2635401" y="2415642"/>
                <a:ext cx="81564" cy="81161"/>
              </a:xfrm>
              <a:custGeom>
                <a:avLst/>
                <a:gdLst/>
                <a:ahLst/>
                <a:cxnLst/>
                <a:rect l="l" t="t" r="r" b="b"/>
                <a:pathLst>
                  <a:path w="1633" h="1625" extrusionOk="0">
                    <a:moveTo>
                      <a:pt x="821" y="1"/>
                    </a:moveTo>
                    <a:cubicBezTo>
                      <a:pt x="369" y="1"/>
                      <a:pt x="1" y="361"/>
                      <a:pt x="1" y="813"/>
                    </a:cubicBezTo>
                    <a:cubicBezTo>
                      <a:pt x="1" y="1257"/>
                      <a:pt x="369" y="1625"/>
                      <a:pt x="821" y="1625"/>
                    </a:cubicBezTo>
                    <a:cubicBezTo>
                      <a:pt x="1265" y="1625"/>
                      <a:pt x="1633" y="1257"/>
                      <a:pt x="1633" y="813"/>
                    </a:cubicBezTo>
                    <a:cubicBezTo>
                      <a:pt x="1633" y="361"/>
                      <a:pt x="1265" y="1"/>
                      <a:pt x="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1"/>
              <p:cNvSpPr/>
              <p:nvPr/>
            </p:nvSpPr>
            <p:spPr>
              <a:xfrm>
                <a:off x="2899064" y="2617671"/>
                <a:ext cx="54742" cy="54790"/>
              </a:xfrm>
              <a:custGeom>
                <a:avLst/>
                <a:gdLst/>
                <a:ahLst/>
                <a:cxnLst/>
                <a:rect l="l" t="t" r="r" b="b"/>
                <a:pathLst>
                  <a:path w="1096" h="1097" extrusionOk="0">
                    <a:moveTo>
                      <a:pt x="552" y="1"/>
                    </a:moveTo>
                    <a:cubicBezTo>
                      <a:pt x="245" y="1"/>
                      <a:pt x="0" y="246"/>
                      <a:pt x="0" y="552"/>
                    </a:cubicBezTo>
                    <a:cubicBezTo>
                      <a:pt x="0" y="851"/>
                      <a:pt x="245" y="1096"/>
                      <a:pt x="552" y="1096"/>
                    </a:cubicBezTo>
                    <a:cubicBezTo>
                      <a:pt x="851" y="1096"/>
                      <a:pt x="1096" y="851"/>
                      <a:pt x="1096" y="552"/>
                    </a:cubicBezTo>
                    <a:cubicBezTo>
                      <a:pt x="1096" y="246"/>
                      <a:pt x="851"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1"/>
              <p:cNvSpPr/>
              <p:nvPr/>
            </p:nvSpPr>
            <p:spPr>
              <a:xfrm>
                <a:off x="4437592" y="2789882"/>
                <a:ext cx="38310" cy="38308"/>
              </a:xfrm>
              <a:custGeom>
                <a:avLst/>
                <a:gdLst/>
                <a:ahLst/>
                <a:cxnLst/>
                <a:rect l="l" t="t" r="r" b="b"/>
                <a:pathLst>
                  <a:path w="767" h="767" extrusionOk="0">
                    <a:moveTo>
                      <a:pt x="384" y="0"/>
                    </a:moveTo>
                    <a:cubicBezTo>
                      <a:pt x="177" y="0"/>
                      <a:pt x="1" y="176"/>
                      <a:pt x="1" y="383"/>
                    </a:cubicBezTo>
                    <a:cubicBezTo>
                      <a:pt x="1" y="598"/>
                      <a:pt x="177" y="766"/>
                      <a:pt x="384" y="766"/>
                    </a:cubicBezTo>
                    <a:cubicBezTo>
                      <a:pt x="598" y="766"/>
                      <a:pt x="767" y="598"/>
                      <a:pt x="767" y="383"/>
                    </a:cubicBezTo>
                    <a:cubicBezTo>
                      <a:pt x="767" y="176"/>
                      <a:pt x="598" y="0"/>
                      <a:pt x="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1"/>
              <p:cNvSpPr/>
              <p:nvPr/>
            </p:nvSpPr>
            <p:spPr>
              <a:xfrm>
                <a:off x="4560808" y="2802868"/>
                <a:ext cx="75421" cy="75417"/>
              </a:xfrm>
              <a:custGeom>
                <a:avLst/>
                <a:gdLst/>
                <a:ahLst/>
                <a:cxnLst/>
                <a:rect l="l" t="t" r="r" b="b"/>
                <a:pathLst>
                  <a:path w="1510" h="1510" extrusionOk="0">
                    <a:moveTo>
                      <a:pt x="759" y="1"/>
                    </a:moveTo>
                    <a:cubicBezTo>
                      <a:pt x="338" y="1"/>
                      <a:pt x="1" y="338"/>
                      <a:pt x="1" y="759"/>
                    </a:cubicBezTo>
                    <a:cubicBezTo>
                      <a:pt x="1" y="1173"/>
                      <a:pt x="338" y="1510"/>
                      <a:pt x="759" y="1510"/>
                    </a:cubicBezTo>
                    <a:cubicBezTo>
                      <a:pt x="1173" y="1510"/>
                      <a:pt x="1510" y="1173"/>
                      <a:pt x="1510" y="759"/>
                    </a:cubicBezTo>
                    <a:cubicBezTo>
                      <a:pt x="1510" y="338"/>
                      <a:pt x="1173" y="1"/>
                      <a:pt x="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1"/>
              <p:cNvSpPr/>
              <p:nvPr/>
            </p:nvSpPr>
            <p:spPr>
              <a:xfrm>
                <a:off x="7893137" y="2180092"/>
                <a:ext cx="41007" cy="40955"/>
              </a:xfrm>
              <a:custGeom>
                <a:avLst/>
                <a:gdLst/>
                <a:ahLst/>
                <a:cxnLst/>
                <a:rect l="l" t="t" r="r" b="b"/>
                <a:pathLst>
                  <a:path w="821" h="820" extrusionOk="0">
                    <a:moveTo>
                      <a:pt x="407" y="0"/>
                    </a:moveTo>
                    <a:cubicBezTo>
                      <a:pt x="185" y="0"/>
                      <a:pt x="1" y="184"/>
                      <a:pt x="1" y="406"/>
                    </a:cubicBezTo>
                    <a:cubicBezTo>
                      <a:pt x="1" y="636"/>
                      <a:pt x="185" y="820"/>
                      <a:pt x="407" y="820"/>
                    </a:cubicBezTo>
                    <a:cubicBezTo>
                      <a:pt x="637" y="820"/>
                      <a:pt x="820" y="636"/>
                      <a:pt x="820" y="406"/>
                    </a:cubicBezTo>
                    <a:cubicBezTo>
                      <a:pt x="820" y="184"/>
                      <a:pt x="637"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1"/>
              <p:cNvSpPr/>
              <p:nvPr/>
            </p:nvSpPr>
            <p:spPr>
              <a:xfrm>
                <a:off x="7743490" y="2034226"/>
                <a:ext cx="82313" cy="82309"/>
              </a:xfrm>
              <a:custGeom>
                <a:avLst/>
                <a:gdLst/>
                <a:ahLst/>
                <a:cxnLst/>
                <a:rect l="l" t="t" r="r" b="b"/>
                <a:pathLst>
                  <a:path w="1648" h="1648" extrusionOk="0">
                    <a:moveTo>
                      <a:pt x="820" y="1"/>
                    </a:moveTo>
                    <a:cubicBezTo>
                      <a:pt x="368" y="1"/>
                      <a:pt x="1" y="368"/>
                      <a:pt x="1" y="820"/>
                    </a:cubicBezTo>
                    <a:cubicBezTo>
                      <a:pt x="1" y="1280"/>
                      <a:pt x="368" y="1648"/>
                      <a:pt x="820" y="1648"/>
                    </a:cubicBezTo>
                    <a:cubicBezTo>
                      <a:pt x="1272" y="1648"/>
                      <a:pt x="1648" y="1280"/>
                      <a:pt x="1648" y="820"/>
                    </a:cubicBezTo>
                    <a:cubicBezTo>
                      <a:pt x="1648" y="368"/>
                      <a:pt x="127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1"/>
              <p:cNvSpPr/>
              <p:nvPr/>
            </p:nvSpPr>
            <p:spPr>
              <a:xfrm>
                <a:off x="7471495" y="2313995"/>
                <a:ext cx="144298" cy="123314"/>
              </a:xfrm>
              <a:custGeom>
                <a:avLst/>
                <a:gdLst/>
                <a:ahLst/>
                <a:cxnLst/>
                <a:rect l="l" t="t" r="r" b="b"/>
                <a:pathLst>
                  <a:path w="2889" h="2469" extrusionOk="0">
                    <a:moveTo>
                      <a:pt x="1241" y="1"/>
                    </a:moveTo>
                    <a:cubicBezTo>
                      <a:pt x="560" y="1"/>
                      <a:pt x="8" y="552"/>
                      <a:pt x="0" y="1234"/>
                    </a:cubicBezTo>
                    <a:cubicBezTo>
                      <a:pt x="0" y="1976"/>
                      <a:pt x="612" y="2469"/>
                      <a:pt x="1250" y="2469"/>
                    </a:cubicBezTo>
                    <a:cubicBezTo>
                      <a:pt x="1553" y="2469"/>
                      <a:pt x="1863" y="2357"/>
                      <a:pt x="2115" y="2107"/>
                    </a:cubicBezTo>
                    <a:cubicBezTo>
                      <a:pt x="2889" y="1326"/>
                      <a:pt x="2337" y="1"/>
                      <a:pt x="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1"/>
              <p:cNvSpPr/>
              <p:nvPr/>
            </p:nvSpPr>
            <p:spPr>
              <a:xfrm>
                <a:off x="7157337" y="2437610"/>
                <a:ext cx="82313" cy="82309"/>
              </a:xfrm>
              <a:custGeom>
                <a:avLst/>
                <a:gdLst/>
                <a:ahLst/>
                <a:cxnLst/>
                <a:rect l="l" t="t" r="r" b="b"/>
                <a:pathLst>
                  <a:path w="1648" h="1648" extrusionOk="0">
                    <a:moveTo>
                      <a:pt x="828" y="0"/>
                    </a:moveTo>
                    <a:cubicBezTo>
                      <a:pt x="369" y="0"/>
                      <a:pt x="1" y="368"/>
                      <a:pt x="1" y="827"/>
                    </a:cubicBezTo>
                    <a:cubicBezTo>
                      <a:pt x="1" y="1279"/>
                      <a:pt x="369" y="1647"/>
                      <a:pt x="828" y="1647"/>
                    </a:cubicBezTo>
                    <a:cubicBezTo>
                      <a:pt x="1280" y="1647"/>
                      <a:pt x="1648" y="1279"/>
                      <a:pt x="1648" y="827"/>
                    </a:cubicBezTo>
                    <a:cubicBezTo>
                      <a:pt x="1648" y="368"/>
                      <a:pt x="1280" y="0"/>
                      <a:pt x="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1"/>
              <p:cNvSpPr/>
              <p:nvPr/>
            </p:nvSpPr>
            <p:spPr>
              <a:xfrm>
                <a:off x="6845126" y="2519870"/>
                <a:ext cx="69327" cy="73519"/>
              </a:xfrm>
              <a:custGeom>
                <a:avLst/>
                <a:gdLst/>
                <a:ahLst/>
                <a:cxnLst/>
                <a:rect l="l" t="t" r="r" b="b"/>
                <a:pathLst>
                  <a:path w="1388" h="1472" extrusionOk="0">
                    <a:moveTo>
                      <a:pt x="736" y="0"/>
                    </a:moveTo>
                    <a:cubicBezTo>
                      <a:pt x="330" y="0"/>
                      <a:pt x="0" y="330"/>
                      <a:pt x="0" y="743"/>
                    </a:cubicBezTo>
                    <a:cubicBezTo>
                      <a:pt x="0" y="1142"/>
                      <a:pt x="330" y="1471"/>
                      <a:pt x="736" y="1471"/>
                    </a:cubicBezTo>
                    <a:cubicBezTo>
                      <a:pt x="1111" y="1425"/>
                      <a:pt x="1387" y="1111"/>
                      <a:pt x="1387" y="736"/>
                    </a:cubicBezTo>
                    <a:cubicBezTo>
                      <a:pt x="1387" y="360"/>
                      <a:pt x="1111" y="46"/>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1"/>
              <p:cNvSpPr/>
              <p:nvPr/>
            </p:nvSpPr>
            <p:spPr>
              <a:xfrm>
                <a:off x="6509191" y="2570223"/>
                <a:ext cx="50946" cy="50944"/>
              </a:xfrm>
              <a:custGeom>
                <a:avLst/>
                <a:gdLst/>
                <a:ahLst/>
                <a:cxnLst/>
                <a:rect l="l" t="t" r="r" b="b"/>
                <a:pathLst>
                  <a:path w="1020" h="1020" extrusionOk="0">
                    <a:moveTo>
                      <a:pt x="513" y="1"/>
                    </a:moveTo>
                    <a:cubicBezTo>
                      <a:pt x="230" y="1"/>
                      <a:pt x="0" y="231"/>
                      <a:pt x="0" y="514"/>
                    </a:cubicBezTo>
                    <a:cubicBezTo>
                      <a:pt x="0" y="790"/>
                      <a:pt x="230" y="1020"/>
                      <a:pt x="513" y="1020"/>
                    </a:cubicBezTo>
                    <a:cubicBezTo>
                      <a:pt x="789" y="1020"/>
                      <a:pt x="1019" y="790"/>
                      <a:pt x="1019" y="514"/>
                    </a:cubicBezTo>
                    <a:cubicBezTo>
                      <a:pt x="1019" y="231"/>
                      <a:pt x="789" y="1"/>
                      <a:pt x="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1"/>
              <p:cNvSpPr/>
              <p:nvPr/>
            </p:nvSpPr>
            <p:spPr>
              <a:xfrm>
                <a:off x="6246327" y="2500599"/>
                <a:ext cx="69677" cy="70073"/>
              </a:xfrm>
              <a:custGeom>
                <a:avLst/>
                <a:gdLst/>
                <a:ahLst/>
                <a:cxnLst/>
                <a:rect l="l" t="t" r="r" b="b"/>
                <a:pathLst>
                  <a:path w="1395" h="1403" extrusionOk="0">
                    <a:moveTo>
                      <a:pt x="697" y="0"/>
                    </a:moveTo>
                    <a:cubicBezTo>
                      <a:pt x="314" y="0"/>
                      <a:pt x="0" y="315"/>
                      <a:pt x="0" y="698"/>
                    </a:cubicBezTo>
                    <a:cubicBezTo>
                      <a:pt x="0" y="1088"/>
                      <a:pt x="314" y="1402"/>
                      <a:pt x="697" y="1402"/>
                    </a:cubicBezTo>
                    <a:cubicBezTo>
                      <a:pt x="1080" y="1402"/>
                      <a:pt x="1394" y="1088"/>
                      <a:pt x="1394" y="698"/>
                    </a:cubicBezTo>
                    <a:cubicBezTo>
                      <a:pt x="1394" y="315"/>
                      <a:pt x="1080" y="0"/>
                      <a:pt x="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1"/>
              <p:cNvSpPr/>
              <p:nvPr/>
            </p:nvSpPr>
            <p:spPr>
              <a:xfrm>
                <a:off x="7357569" y="2180092"/>
                <a:ext cx="91004" cy="77365"/>
              </a:xfrm>
              <a:custGeom>
                <a:avLst/>
                <a:gdLst/>
                <a:ahLst/>
                <a:cxnLst/>
                <a:rect l="l" t="t" r="r" b="b"/>
                <a:pathLst>
                  <a:path w="1822" h="1549" extrusionOk="0">
                    <a:moveTo>
                      <a:pt x="766" y="0"/>
                    </a:moveTo>
                    <a:cubicBezTo>
                      <a:pt x="351" y="0"/>
                      <a:pt x="6" y="342"/>
                      <a:pt x="6" y="766"/>
                    </a:cubicBezTo>
                    <a:cubicBezTo>
                      <a:pt x="1" y="1236"/>
                      <a:pt x="386" y="1549"/>
                      <a:pt x="787" y="1549"/>
                    </a:cubicBezTo>
                    <a:cubicBezTo>
                      <a:pt x="975" y="1549"/>
                      <a:pt x="1167" y="1480"/>
                      <a:pt x="1324" y="1326"/>
                    </a:cubicBezTo>
                    <a:cubicBezTo>
                      <a:pt x="1822" y="835"/>
                      <a:pt x="1477" y="0"/>
                      <a:pt x="780" y="0"/>
                    </a:cubicBezTo>
                    <a:cubicBezTo>
                      <a:pt x="775" y="0"/>
                      <a:pt x="771" y="0"/>
                      <a:pt x="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1"/>
              <p:cNvSpPr/>
              <p:nvPr/>
            </p:nvSpPr>
            <p:spPr>
              <a:xfrm>
                <a:off x="7656794" y="2220997"/>
                <a:ext cx="86709" cy="73669"/>
              </a:xfrm>
              <a:custGeom>
                <a:avLst/>
                <a:gdLst/>
                <a:ahLst/>
                <a:cxnLst/>
                <a:rect l="l" t="t" r="r" b="b"/>
                <a:pathLst>
                  <a:path w="1736" h="1475" extrusionOk="0">
                    <a:moveTo>
                      <a:pt x="743" y="1"/>
                    </a:moveTo>
                    <a:cubicBezTo>
                      <a:pt x="740" y="1"/>
                      <a:pt x="737" y="1"/>
                      <a:pt x="734" y="1"/>
                    </a:cubicBezTo>
                    <a:cubicBezTo>
                      <a:pt x="335" y="1"/>
                      <a:pt x="6" y="330"/>
                      <a:pt x="6" y="729"/>
                    </a:cubicBezTo>
                    <a:cubicBezTo>
                      <a:pt x="1" y="1176"/>
                      <a:pt x="366" y="1475"/>
                      <a:pt x="750" y="1475"/>
                    </a:cubicBezTo>
                    <a:cubicBezTo>
                      <a:pt x="931" y="1475"/>
                      <a:pt x="1117" y="1408"/>
                      <a:pt x="1270" y="1257"/>
                    </a:cubicBezTo>
                    <a:cubicBezTo>
                      <a:pt x="1735" y="792"/>
                      <a:pt x="1403" y="1"/>
                      <a:pt x="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1"/>
              <p:cNvSpPr/>
              <p:nvPr/>
            </p:nvSpPr>
            <p:spPr>
              <a:xfrm>
                <a:off x="6047343" y="2621117"/>
                <a:ext cx="49798" cy="49795"/>
              </a:xfrm>
              <a:custGeom>
                <a:avLst/>
                <a:gdLst/>
                <a:ahLst/>
                <a:cxnLst/>
                <a:rect l="l" t="t" r="r" b="b"/>
                <a:pathLst>
                  <a:path w="997" h="997" extrusionOk="0">
                    <a:moveTo>
                      <a:pt x="498" y="1"/>
                    </a:moveTo>
                    <a:cubicBezTo>
                      <a:pt x="223" y="1"/>
                      <a:pt x="0" y="223"/>
                      <a:pt x="0" y="499"/>
                    </a:cubicBezTo>
                    <a:cubicBezTo>
                      <a:pt x="0" y="774"/>
                      <a:pt x="223"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1"/>
              <p:cNvSpPr/>
              <p:nvPr/>
            </p:nvSpPr>
            <p:spPr>
              <a:xfrm>
                <a:off x="5758457" y="2670863"/>
                <a:ext cx="68928" cy="68924"/>
              </a:xfrm>
              <a:custGeom>
                <a:avLst/>
                <a:gdLst/>
                <a:ahLst/>
                <a:cxnLst/>
                <a:rect l="l" t="t" r="r" b="b"/>
                <a:pathLst>
                  <a:path w="1380" h="1380" extrusionOk="0">
                    <a:moveTo>
                      <a:pt x="690" y="1"/>
                    </a:moveTo>
                    <a:cubicBezTo>
                      <a:pt x="307" y="1"/>
                      <a:pt x="0" y="307"/>
                      <a:pt x="0" y="690"/>
                    </a:cubicBezTo>
                    <a:cubicBezTo>
                      <a:pt x="0" y="1073"/>
                      <a:pt x="307" y="1380"/>
                      <a:pt x="690" y="1380"/>
                    </a:cubicBezTo>
                    <a:cubicBezTo>
                      <a:pt x="1065" y="1380"/>
                      <a:pt x="1379" y="1073"/>
                      <a:pt x="1379" y="690"/>
                    </a:cubicBezTo>
                    <a:cubicBezTo>
                      <a:pt x="1379" y="307"/>
                      <a:pt x="1065" y="1"/>
                      <a:pt x="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1"/>
              <p:cNvSpPr/>
              <p:nvPr/>
            </p:nvSpPr>
            <p:spPr>
              <a:xfrm>
                <a:off x="5419425" y="2670863"/>
                <a:ext cx="106039" cy="91150"/>
              </a:xfrm>
              <a:custGeom>
                <a:avLst/>
                <a:gdLst/>
                <a:ahLst/>
                <a:cxnLst/>
                <a:rect l="l" t="t" r="r" b="b"/>
                <a:pathLst>
                  <a:path w="2123" h="1825" extrusionOk="0">
                    <a:moveTo>
                      <a:pt x="905" y="1"/>
                    </a:moveTo>
                    <a:cubicBezTo>
                      <a:pt x="407" y="8"/>
                      <a:pt x="1" y="407"/>
                      <a:pt x="1" y="912"/>
                    </a:cubicBezTo>
                    <a:cubicBezTo>
                      <a:pt x="1" y="1461"/>
                      <a:pt x="446" y="1825"/>
                      <a:pt x="912" y="1825"/>
                    </a:cubicBezTo>
                    <a:cubicBezTo>
                      <a:pt x="1135" y="1825"/>
                      <a:pt x="1362" y="1742"/>
                      <a:pt x="1548" y="1556"/>
                    </a:cubicBezTo>
                    <a:cubicBezTo>
                      <a:pt x="2123" y="981"/>
                      <a:pt x="1717"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1"/>
              <p:cNvSpPr/>
              <p:nvPr/>
            </p:nvSpPr>
            <p:spPr>
              <a:xfrm>
                <a:off x="6608283" y="2364398"/>
                <a:ext cx="54393" cy="54340"/>
              </a:xfrm>
              <a:custGeom>
                <a:avLst/>
                <a:gdLst/>
                <a:ahLst/>
                <a:cxnLst/>
                <a:rect l="l" t="t" r="r" b="b"/>
                <a:pathLst>
                  <a:path w="1089" h="1088" extrusionOk="0">
                    <a:moveTo>
                      <a:pt x="544" y="0"/>
                    </a:moveTo>
                    <a:cubicBezTo>
                      <a:pt x="245" y="0"/>
                      <a:pt x="0" y="245"/>
                      <a:pt x="0" y="544"/>
                    </a:cubicBezTo>
                    <a:cubicBezTo>
                      <a:pt x="0" y="843"/>
                      <a:pt x="245" y="1088"/>
                      <a:pt x="544" y="1088"/>
                    </a:cubicBezTo>
                    <a:cubicBezTo>
                      <a:pt x="851" y="1088"/>
                      <a:pt x="1088" y="843"/>
                      <a:pt x="1088" y="544"/>
                    </a:cubicBezTo>
                    <a:cubicBezTo>
                      <a:pt x="1088" y="245"/>
                      <a:pt x="851"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1"/>
              <p:cNvSpPr/>
              <p:nvPr/>
            </p:nvSpPr>
            <p:spPr>
              <a:xfrm>
                <a:off x="6713519" y="2500199"/>
                <a:ext cx="43654" cy="44051"/>
              </a:xfrm>
              <a:custGeom>
                <a:avLst/>
                <a:gdLst/>
                <a:ahLst/>
                <a:cxnLst/>
                <a:rect l="l" t="t" r="r" b="b"/>
                <a:pathLst>
                  <a:path w="874" h="882" extrusionOk="0">
                    <a:moveTo>
                      <a:pt x="429" y="1"/>
                    </a:moveTo>
                    <a:cubicBezTo>
                      <a:pt x="192" y="1"/>
                      <a:pt x="0" y="200"/>
                      <a:pt x="0" y="437"/>
                    </a:cubicBezTo>
                    <a:cubicBezTo>
                      <a:pt x="0" y="683"/>
                      <a:pt x="192" y="874"/>
                      <a:pt x="429" y="882"/>
                    </a:cubicBezTo>
                    <a:cubicBezTo>
                      <a:pt x="674" y="882"/>
                      <a:pt x="873" y="683"/>
                      <a:pt x="873" y="437"/>
                    </a:cubicBezTo>
                    <a:cubicBezTo>
                      <a:pt x="873" y="192"/>
                      <a:pt x="674" y="1"/>
                      <a:pt x="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1"/>
              <p:cNvSpPr/>
              <p:nvPr/>
            </p:nvSpPr>
            <p:spPr>
              <a:xfrm>
                <a:off x="6961449" y="2348807"/>
                <a:ext cx="151940" cy="130157"/>
              </a:xfrm>
              <a:custGeom>
                <a:avLst/>
                <a:gdLst/>
                <a:ahLst/>
                <a:cxnLst/>
                <a:rect l="l" t="t" r="r" b="b"/>
                <a:pathLst>
                  <a:path w="3042" h="2606" extrusionOk="0">
                    <a:moveTo>
                      <a:pt x="1303" y="1"/>
                    </a:moveTo>
                    <a:cubicBezTo>
                      <a:pt x="583" y="1"/>
                      <a:pt x="0" y="583"/>
                      <a:pt x="0" y="1303"/>
                    </a:cubicBezTo>
                    <a:cubicBezTo>
                      <a:pt x="0" y="2086"/>
                      <a:pt x="643" y="2606"/>
                      <a:pt x="1312" y="2606"/>
                    </a:cubicBezTo>
                    <a:cubicBezTo>
                      <a:pt x="1631" y="2606"/>
                      <a:pt x="1957" y="2487"/>
                      <a:pt x="2222" y="2222"/>
                    </a:cubicBezTo>
                    <a:cubicBezTo>
                      <a:pt x="3042" y="1403"/>
                      <a:pt x="2460" y="1"/>
                      <a:pt x="1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1"/>
              <p:cNvSpPr/>
              <p:nvPr/>
            </p:nvSpPr>
            <p:spPr>
              <a:xfrm>
                <a:off x="5207056" y="2717262"/>
                <a:ext cx="44054" cy="43952"/>
              </a:xfrm>
              <a:custGeom>
                <a:avLst/>
                <a:gdLst/>
                <a:ahLst/>
                <a:cxnLst/>
                <a:rect l="l" t="t" r="r" b="b"/>
                <a:pathLst>
                  <a:path w="882" h="880" extrusionOk="0">
                    <a:moveTo>
                      <a:pt x="441" y="0"/>
                    </a:moveTo>
                    <a:cubicBezTo>
                      <a:pt x="221" y="0"/>
                      <a:pt x="1" y="148"/>
                      <a:pt x="1" y="443"/>
                    </a:cubicBezTo>
                    <a:cubicBezTo>
                      <a:pt x="1" y="688"/>
                      <a:pt x="192" y="880"/>
                      <a:pt x="438" y="880"/>
                    </a:cubicBezTo>
                    <a:cubicBezTo>
                      <a:pt x="683" y="880"/>
                      <a:pt x="882" y="688"/>
                      <a:pt x="882" y="443"/>
                    </a:cubicBezTo>
                    <a:cubicBezTo>
                      <a:pt x="882" y="148"/>
                      <a:pt x="662"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1"/>
              <p:cNvSpPr/>
              <p:nvPr/>
            </p:nvSpPr>
            <p:spPr>
              <a:xfrm>
                <a:off x="5290865" y="2781042"/>
                <a:ext cx="50547" cy="50195"/>
              </a:xfrm>
              <a:custGeom>
                <a:avLst/>
                <a:gdLst/>
                <a:ahLst/>
                <a:cxnLst/>
                <a:rect l="l" t="t" r="r" b="b"/>
                <a:pathLst>
                  <a:path w="1012" h="1005" extrusionOk="0">
                    <a:moveTo>
                      <a:pt x="527" y="1"/>
                    </a:moveTo>
                    <a:cubicBezTo>
                      <a:pt x="523" y="1"/>
                      <a:pt x="518" y="1"/>
                      <a:pt x="514" y="1"/>
                    </a:cubicBezTo>
                    <a:cubicBezTo>
                      <a:pt x="231" y="1"/>
                      <a:pt x="8" y="223"/>
                      <a:pt x="8" y="507"/>
                    </a:cubicBezTo>
                    <a:cubicBezTo>
                      <a:pt x="1" y="782"/>
                      <a:pt x="231" y="1004"/>
                      <a:pt x="514" y="1004"/>
                    </a:cubicBezTo>
                    <a:cubicBezTo>
                      <a:pt x="790" y="1004"/>
                      <a:pt x="1012" y="782"/>
                      <a:pt x="1012" y="507"/>
                    </a:cubicBezTo>
                    <a:cubicBezTo>
                      <a:pt x="1012" y="228"/>
                      <a:pt x="797" y="1"/>
                      <a:pt x="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1"/>
              <p:cNvSpPr/>
              <p:nvPr/>
            </p:nvSpPr>
            <p:spPr>
              <a:xfrm>
                <a:off x="5879375" y="2574268"/>
                <a:ext cx="76170" cy="67925"/>
              </a:xfrm>
              <a:custGeom>
                <a:avLst/>
                <a:gdLst/>
                <a:ahLst/>
                <a:cxnLst/>
                <a:rect l="l" t="t" r="r" b="b"/>
                <a:pathLst>
                  <a:path w="1525" h="1360" extrusionOk="0">
                    <a:moveTo>
                      <a:pt x="760" y="0"/>
                    </a:moveTo>
                    <a:cubicBezTo>
                      <a:pt x="404" y="0"/>
                      <a:pt x="50" y="226"/>
                      <a:pt x="0" y="678"/>
                    </a:cubicBezTo>
                    <a:cubicBezTo>
                      <a:pt x="46" y="1069"/>
                      <a:pt x="368" y="1360"/>
                      <a:pt x="759" y="1360"/>
                    </a:cubicBezTo>
                    <a:cubicBezTo>
                      <a:pt x="1149" y="1360"/>
                      <a:pt x="1479" y="1069"/>
                      <a:pt x="1525" y="678"/>
                    </a:cubicBezTo>
                    <a:cubicBezTo>
                      <a:pt x="1471" y="226"/>
                      <a:pt x="1115" y="0"/>
                      <a:pt x="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1"/>
              <p:cNvSpPr/>
              <p:nvPr/>
            </p:nvSpPr>
            <p:spPr>
              <a:xfrm>
                <a:off x="4993938" y="2782990"/>
                <a:ext cx="28370" cy="25672"/>
              </a:xfrm>
              <a:custGeom>
                <a:avLst/>
                <a:gdLst/>
                <a:ahLst/>
                <a:cxnLst/>
                <a:rect l="l" t="t" r="r" b="b"/>
                <a:pathLst>
                  <a:path w="568" h="514" extrusionOk="0">
                    <a:moveTo>
                      <a:pt x="284" y="0"/>
                    </a:moveTo>
                    <a:cubicBezTo>
                      <a:pt x="171" y="0"/>
                      <a:pt x="58" y="69"/>
                      <a:pt x="31" y="207"/>
                    </a:cubicBezTo>
                    <a:cubicBezTo>
                      <a:pt x="1" y="368"/>
                      <a:pt x="123" y="513"/>
                      <a:pt x="284" y="513"/>
                    </a:cubicBezTo>
                    <a:cubicBezTo>
                      <a:pt x="445" y="513"/>
                      <a:pt x="568" y="368"/>
                      <a:pt x="537" y="207"/>
                    </a:cubicBezTo>
                    <a:cubicBezTo>
                      <a:pt x="510" y="69"/>
                      <a:pt x="397"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1"/>
              <p:cNvSpPr/>
              <p:nvPr/>
            </p:nvSpPr>
            <p:spPr>
              <a:xfrm>
                <a:off x="5102220" y="2793329"/>
                <a:ext cx="71625" cy="61332"/>
              </a:xfrm>
              <a:custGeom>
                <a:avLst/>
                <a:gdLst/>
                <a:ahLst/>
                <a:cxnLst/>
                <a:rect l="l" t="t" r="r" b="b"/>
                <a:pathLst>
                  <a:path w="1434" h="1228" extrusionOk="0">
                    <a:moveTo>
                      <a:pt x="614" y="0"/>
                    </a:moveTo>
                    <a:cubicBezTo>
                      <a:pt x="277" y="0"/>
                      <a:pt x="1" y="276"/>
                      <a:pt x="1" y="613"/>
                    </a:cubicBezTo>
                    <a:cubicBezTo>
                      <a:pt x="1" y="982"/>
                      <a:pt x="304" y="1228"/>
                      <a:pt x="619" y="1228"/>
                    </a:cubicBezTo>
                    <a:cubicBezTo>
                      <a:pt x="768" y="1228"/>
                      <a:pt x="920" y="1173"/>
                      <a:pt x="1043" y="1050"/>
                    </a:cubicBezTo>
                    <a:cubicBezTo>
                      <a:pt x="1433" y="659"/>
                      <a:pt x="1158"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1"/>
              <p:cNvSpPr/>
              <p:nvPr/>
            </p:nvSpPr>
            <p:spPr>
              <a:xfrm>
                <a:off x="4761840" y="2739737"/>
                <a:ext cx="78617" cy="67076"/>
              </a:xfrm>
              <a:custGeom>
                <a:avLst/>
                <a:gdLst/>
                <a:ahLst/>
                <a:cxnLst/>
                <a:rect l="l" t="t" r="r" b="b"/>
                <a:pathLst>
                  <a:path w="1574" h="1343" extrusionOk="0">
                    <a:moveTo>
                      <a:pt x="674" y="0"/>
                    </a:moveTo>
                    <a:cubicBezTo>
                      <a:pt x="670" y="0"/>
                      <a:pt x="667" y="0"/>
                      <a:pt x="664" y="1"/>
                    </a:cubicBezTo>
                    <a:cubicBezTo>
                      <a:pt x="304" y="1"/>
                      <a:pt x="5" y="299"/>
                      <a:pt x="5" y="659"/>
                    </a:cubicBezTo>
                    <a:cubicBezTo>
                      <a:pt x="0" y="1069"/>
                      <a:pt x="332" y="1342"/>
                      <a:pt x="678" y="1342"/>
                    </a:cubicBezTo>
                    <a:cubicBezTo>
                      <a:pt x="843" y="1342"/>
                      <a:pt x="1011" y="1280"/>
                      <a:pt x="1147" y="1142"/>
                    </a:cubicBezTo>
                    <a:cubicBezTo>
                      <a:pt x="1574" y="723"/>
                      <a:pt x="1273" y="0"/>
                      <a:pt x="6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1"/>
              <p:cNvSpPr/>
              <p:nvPr/>
            </p:nvSpPr>
            <p:spPr>
              <a:xfrm>
                <a:off x="4878763" y="2806314"/>
                <a:ext cx="28021" cy="27620"/>
              </a:xfrm>
              <a:custGeom>
                <a:avLst/>
                <a:gdLst/>
                <a:ahLst/>
                <a:cxnLst/>
                <a:rect l="l" t="t" r="r" b="b"/>
                <a:pathLst>
                  <a:path w="561" h="553" extrusionOk="0">
                    <a:moveTo>
                      <a:pt x="277" y="1"/>
                    </a:moveTo>
                    <a:cubicBezTo>
                      <a:pt x="123" y="1"/>
                      <a:pt x="1" y="123"/>
                      <a:pt x="1" y="276"/>
                    </a:cubicBezTo>
                    <a:cubicBezTo>
                      <a:pt x="1" y="430"/>
                      <a:pt x="123" y="552"/>
                      <a:pt x="277" y="552"/>
                    </a:cubicBezTo>
                    <a:cubicBezTo>
                      <a:pt x="430" y="552"/>
                      <a:pt x="560" y="430"/>
                      <a:pt x="560" y="276"/>
                    </a:cubicBezTo>
                    <a:cubicBezTo>
                      <a:pt x="560" y="123"/>
                      <a:pt x="430" y="1"/>
                      <a:pt x="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1"/>
              <p:cNvSpPr/>
              <p:nvPr/>
            </p:nvSpPr>
            <p:spPr>
              <a:xfrm>
                <a:off x="5585095" y="2645990"/>
                <a:ext cx="69327" cy="59385"/>
              </a:xfrm>
              <a:custGeom>
                <a:avLst/>
                <a:gdLst/>
                <a:ahLst/>
                <a:cxnLst/>
                <a:rect l="l" t="t" r="r" b="b"/>
                <a:pathLst>
                  <a:path w="1388" h="1189" extrusionOk="0">
                    <a:moveTo>
                      <a:pt x="599" y="1"/>
                    </a:moveTo>
                    <a:cubicBezTo>
                      <a:pt x="269" y="1"/>
                      <a:pt x="1" y="269"/>
                      <a:pt x="1" y="598"/>
                    </a:cubicBezTo>
                    <a:cubicBezTo>
                      <a:pt x="1" y="954"/>
                      <a:pt x="293" y="1189"/>
                      <a:pt x="599" y="1189"/>
                    </a:cubicBezTo>
                    <a:cubicBezTo>
                      <a:pt x="747" y="1189"/>
                      <a:pt x="898" y="1134"/>
                      <a:pt x="1020" y="1012"/>
                    </a:cubicBezTo>
                    <a:cubicBezTo>
                      <a:pt x="1388" y="636"/>
                      <a:pt x="1127" y="1"/>
                      <a:pt x="5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1"/>
              <p:cNvSpPr/>
              <p:nvPr/>
            </p:nvSpPr>
            <p:spPr>
              <a:xfrm>
                <a:off x="7146648" y="2220997"/>
                <a:ext cx="93002" cy="93048"/>
              </a:xfrm>
              <a:custGeom>
                <a:avLst/>
                <a:gdLst/>
                <a:ahLst/>
                <a:cxnLst/>
                <a:rect l="l" t="t" r="r" b="b"/>
                <a:pathLst>
                  <a:path w="1862" h="1863" extrusionOk="0">
                    <a:moveTo>
                      <a:pt x="935" y="1"/>
                    </a:moveTo>
                    <a:cubicBezTo>
                      <a:pt x="422" y="1"/>
                      <a:pt x="0" y="415"/>
                      <a:pt x="0" y="928"/>
                    </a:cubicBezTo>
                    <a:cubicBezTo>
                      <a:pt x="0" y="1441"/>
                      <a:pt x="422" y="1863"/>
                      <a:pt x="935" y="1863"/>
                    </a:cubicBezTo>
                    <a:cubicBezTo>
                      <a:pt x="1448" y="1863"/>
                      <a:pt x="1862" y="1441"/>
                      <a:pt x="1862" y="928"/>
                    </a:cubicBezTo>
                    <a:cubicBezTo>
                      <a:pt x="1862" y="415"/>
                      <a:pt x="1448" y="1"/>
                      <a:pt x="9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1"/>
              <p:cNvSpPr/>
              <p:nvPr/>
            </p:nvSpPr>
            <p:spPr>
              <a:xfrm>
                <a:off x="7325304" y="2413886"/>
                <a:ext cx="32616" cy="32564"/>
              </a:xfrm>
              <a:custGeom>
                <a:avLst/>
                <a:gdLst/>
                <a:ahLst/>
                <a:cxnLst/>
                <a:rect l="l" t="t" r="r" b="b"/>
                <a:pathLst>
                  <a:path w="653" h="652" extrusionOk="0">
                    <a:moveTo>
                      <a:pt x="323" y="0"/>
                    </a:moveTo>
                    <a:cubicBezTo>
                      <a:pt x="146" y="0"/>
                      <a:pt x="1" y="146"/>
                      <a:pt x="1" y="322"/>
                    </a:cubicBezTo>
                    <a:cubicBezTo>
                      <a:pt x="1" y="506"/>
                      <a:pt x="146" y="651"/>
                      <a:pt x="323" y="651"/>
                    </a:cubicBezTo>
                    <a:cubicBezTo>
                      <a:pt x="507" y="651"/>
                      <a:pt x="652" y="506"/>
                      <a:pt x="652" y="322"/>
                    </a:cubicBezTo>
                    <a:cubicBezTo>
                      <a:pt x="652" y="146"/>
                      <a:pt x="507"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1"/>
              <p:cNvSpPr/>
              <p:nvPr/>
            </p:nvSpPr>
            <p:spPr>
              <a:xfrm>
                <a:off x="6428079" y="2419488"/>
                <a:ext cx="94900" cy="81261"/>
              </a:xfrm>
              <a:custGeom>
                <a:avLst/>
                <a:gdLst/>
                <a:ahLst/>
                <a:cxnLst/>
                <a:rect l="l" t="t" r="r" b="b"/>
                <a:pathLst>
                  <a:path w="1900" h="1627" extrusionOk="0">
                    <a:moveTo>
                      <a:pt x="812" y="0"/>
                    </a:moveTo>
                    <a:cubicBezTo>
                      <a:pt x="360" y="0"/>
                      <a:pt x="0" y="360"/>
                      <a:pt x="0" y="812"/>
                    </a:cubicBezTo>
                    <a:cubicBezTo>
                      <a:pt x="0" y="1300"/>
                      <a:pt x="401" y="1626"/>
                      <a:pt x="819" y="1626"/>
                    </a:cubicBezTo>
                    <a:cubicBezTo>
                      <a:pt x="1018" y="1626"/>
                      <a:pt x="1221" y="1552"/>
                      <a:pt x="1387" y="1387"/>
                    </a:cubicBezTo>
                    <a:cubicBezTo>
                      <a:pt x="1900" y="874"/>
                      <a:pt x="1540"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1"/>
              <p:cNvSpPr/>
              <p:nvPr/>
            </p:nvSpPr>
            <p:spPr>
              <a:xfrm>
                <a:off x="6191586" y="2621117"/>
                <a:ext cx="54792" cy="54390"/>
              </a:xfrm>
              <a:custGeom>
                <a:avLst/>
                <a:gdLst/>
                <a:ahLst/>
                <a:cxnLst/>
                <a:rect l="l" t="t" r="r" b="b"/>
                <a:pathLst>
                  <a:path w="1097" h="1089" extrusionOk="0">
                    <a:moveTo>
                      <a:pt x="552" y="1"/>
                    </a:moveTo>
                    <a:cubicBezTo>
                      <a:pt x="246" y="1"/>
                      <a:pt x="1" y="246"/>
                      <a:pt x="1" y="545"/>
                    </a:cubicBezTo>
                    <a:cubicBezTo>
                      <a:pt x="1" y="851"/>
                      <a:pt x="246" y="1088"/>
                      <a:pt x="552" y="1088"/>
                    </a:cubicBezTo>
                    <a:cubicBezTo>
                      <a:pt x="851" y="1088"/>
                      <a:pt x="1096" y="851"/>
                      <a:pt x="1096" y="545"/>
                    </a:cubicBezTo>
                    <a:cubicBezTo>
                      <a:pt x="1096" y="246"/>
                      <a:pt x="851"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1"/>
              <p:cNvSpPr/>
              <p:nvPr/>
            </p:nvSpPr>
            <p:spPr>
              <a:xfrm>
                <a:off x="4667592" y="2790232"/>
                <a:ext cx="41357" cy="38308"/>
              </a:xfrm>
              <a:custGeom>
                <a:avLst/>
                <a:gdLst/>
                <a:ahLst/>
                <a:cxnLst/>
                <a:rect l="l" t="t" r="r" b="b"/>
                <a:pathLst>
                  <a:path w="828" h="767" extrusionOk="0">
                    <a:moveTo>
                      <a:pt x="414" y="1"/>
                    </a:moveTo>
                    <a:cubicBezTo>
                      <a:pt x="176" y="1"/>
                      <a:pt x="0" y="215"/>
                      <a:pt x="38" y="445"/>
                    </a:cubicBezTo>
                    <a:cubicBezTo>
                      <a:pt x="69" y="660"/>
                      <a:pt x="239" y="767"/>
                      <a:pt x="411" y="767"/>
                    </a:cubicBezTo>
                    <a:cubicBezTo>
                      <a:pt x="582" y="767"/>
                      <a:pt x="755" y="660"/>
                      <a:pt x="789" y="445"/>
                    </a:cubicBezTo>
                    <a:cubicBezTo>
                      <a:pt x="827" y="215"/>
                      <a:pt x="651"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8" name="Google Shape;2358;p41"/>
            <p:cNvGrpSpPr/>
            <p:nvPr/>
          </p:nvGrpSpPr>
          <p:grpSpPr>
            <a:xfrm>
              <a:off x="1263271" y="1809422"/>
              <a:ext cx="292825" cy="204811"/>
              <a:chOff x="2205334" y="2360952"/>
              <a:chExt cx="331776" cy="232054"/>
            </a:xfrm>
          </p:grpSpPr>
          <p:sp>
            <p:nvSpPr>
              <p:cNvPr id="2359" name="Google Shape;2359;p41"/>
              <p:cNvSpPr/>
              <p:nvPr/>
            </p:nvSpPr>
            <p:spPr>
              <a:xfrm>
                <a:off x="2205334" y="2519337"/>
                <a:ext cx="86209" cy="73669"/>
              </a:xfrm>
              <a:custGeom>
                <a:avLst/>
                <a:gdLst/>
                <a:ahLst/>
                <a:cxnLst/>
                <a:rect l="l" t="t" r="r" b="b"/>
                <a:pathLst>
                  <a:path w="1726" h="1475" extrusionOk="0">
                    <a:moveTo>
                      <a:pt x="974" y="1"/>
                    </a:moveTo>
                    <a:cubicBezTo>
                      <a:pt x="327" y="1"/>
                      <a:pt x="1" y="794"/>
                      <a:pt x="464" y="1257"/>
                    </a:cubicBezTo>
                    <a:cubicBezTo>
                      <a:pt x="614" y="1408"/>
                      <a:pt x="798" y="1475"/>
                      <a:pt x="979" y="1475"/>
                    </a:cubicBezTo>
                    <a:cubicBezTo>
                      <a:pt x="1360" y="1475"/>
                      <a:pt x="1725" y="1176"/>
                      <a:pt x="1720" y="729"/>
                    </a:cubicBezTo>
                    <a:cubicBezTo>
                      <a:pt x="1720" y="323"/>
                      <a:pt x="1391" y="1"/>
                      <a:pt x="992" y="1"/>
                    </a:cubicBezTo>
                    <a:cubicBezTo>
                      <a:pt x="986" y="1"/>
                      <a:pt x="980" y="1"/>
                      <a:pt x="9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1"/>
              <p:cNvSpPr/>
              <p:nvPr/>
            </p:nvSpPr>
            <p:spPr>
              <a:xfrm>
                <a:off x="2482767" y="2360952"/>
                <a:ext cx="54343" cy="54740"/>
              </a:xfrm>
              <a:custGeom>
                <a:avLst/>
                <a:gdLst/>
                <a:ahLst/>
                <a:cxnLst/>
                <a:rect l="l" t="t" r="r" b="b"/>
                <a:pathLst>
                  <a:path w="1088" h="1096" extrusionOk="0">
                    <a:moveTo>
                      <a:pt x="544" y="0"/>
                    </a:moveTo>
                    <a:cubicBezTo>
                      <a:pt x="238" y="0"/>
                      <a:pt x="0" y="245"/>
                      <a:pt x="0" y="544"/>
                    </a:cubicBezTo>
                    <a:cubicBezTo>
                      <a:pt x="0" y="851"/>
                      <a:pt x="238" y="1096"/>
                      <a:pt x="544" y="1096"/>
                    </a:cubicBezTo>
                    <a:cubicBezTo>
                      <a:pt x="843" y="1096"/>
                      <a:pt x="1088" y="851"/>
                      <a:pt x="1088" y="544"/>
                    </a:cubicBezTo>
                    <a:cubicBezTo>
                      <a:pt x="1088" y="245"/>
                      <a:pt x="843"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1"/>
              <p:cNvSpPr/>
              <p:nvPr/>
            </p:nvSpPr>
            <p:spPr>
              <a:xfrm>
                <a:off x="2387870" y="2496753"/>
                <a:ext cx="44054" cy="44051"/>
              </a:xfrm>
              <a:custGeom>
                <a:avLst/>
                <a:gdLst/>
                <a:ahLst/>
                <a:cxnLst/>
                <a:rect l="l" t="t" r="r" b="b"/>
                <a:pathLst>
                  <a:path w="882" h="882" extrusionOk="0">
                    <a:moveTo>
                      <a:pt x="444" y="1"/>
                    </a:moveTo>
                    <a:cubicBezTo>
                      <a:pt x="199" y="1"/>
                      <a:pt x="0" y="200"/>
                      <a:pt x="0" y="445"/>
                    </a:cubicBezTo>
                    <a:cubicBezTo>
                      <a:pt x="0" y="683"/>
                      <a:pt x="199" y="882"/>
                      <a:pt x="444" y="882"/>
                    </a:cubicBezTo>
                    <a:cubicBezTo>
                      <a:pt x="682" y="882"/>
                      <a:pt x="881" y="683"/>
                      <a:pt x="881" y="445"/>
                    </a:cubicBezTo>
                    <a:cubicBezTo>
                      <a:pt x="881" y="200"/>
                      <a:pt x="682" y="1"/>
                      <a:pt x="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2" name="Google Shape;2362;p41"/>
            <p:cNvGrpSpPr/>
            <p:nvPr/>
          </p:nvGrpSpPr>
          <p:grpSpPr>
            <a:xfrm>
              <a:off x="760570" y="1620175"/>
              <a:ext cx="408910" cy="428694"/>
              <a:chOff x="1202274" y="1951908"/>
              <a:chExt cx="463302" cy="485718"/>
            </a:xfrm>
          </p:grpSpPr>
          <p:sp>
            <p:nvSpPr>
              <p:cNvPr id="2363" name="Google Shape;2363;p41"/>
              <p:cNvSpPr/>
              <p:nvPr/>
            </p:nvSpPr>
            <p:spPr>
              <a:xfrm>
                <a:off x="1202274" y="2179209"/>
                <a:ext cx="40957" cy="41005"/>
              </a:xfrm>
              <a:custGeom>
                <a:avLst/>
                <a:gdLst/>
                <a:ahLst/>
                <a:cxnLst/>
                <a:rect l="l" t="t" r="r" b="b"/>
                <a:pathLst>
                  <a:path w="820" h="821" extrusionOk="0">
                    <a:moveTo>
                      <a:pt x="414" y="0"/>
                    </a:moveTo>
                    <a:cubicBezTo>
                      <a:pt x="184" y="0"/>
                      <a:pt x="0" y="184"/>
                      <a:pt x="0" y="414"/>
                    </a:cubicBezTo>
                    <a:cubicBezTo>
                      <a:pt x="0" y="636"/>
                      <a:pt x="184" y="820"/>
                      <a:pt x="414" y="820"/>
                    </a:cubicBezTo>
                    <a:cubicBezTo>
                      <a:pt x="636" y="820"/>
                      <a:pt x="820" y="636"/>
                      <a:pt x="820" y="414"/>
                    </a:cubicBezTo>
                    <a:cubicBezTo>
                      <a:pt x="820" y="184"/>
                      <a:pt x="636"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1"/>
              <p:cNvSpPr/>
              <p:nvPr/>
            </p:nvSpPr>
            <p:spPr>
              <a:xfrm>
                <a:off x="1243979" y="1951908"/>
                <a:ext cx="82313" cy="82309"/>
              </a:xfrm>
              <a:custGeom>
                <a:avLst/>
                <a:gdLst/>
                <a:ahLst/>
                <a:cxnLst/>
                <a:rect l="l" t="t" r="r" b="b"/>
                <a:pathLst>
                  <a:path w="1648" h="1648" extrusionOk="0">
                    <a:moveTo>
                      <a:pt x="820" y="1"/>
                    </a:moveTo>
                    <a:cubicBezTo>
                      <a:pt x="368" y="1"/>
                      <a:pt x="0" y="368"/>
                      <a:pt x="0" y="820"/>
                    </a:cubicBezTo>
                    <a:cubicBezTo>
                      <a:pt x="0" y="1280"/>
                      <a:pt x="368" y="1648"/>
                      <a:pt x="820" y="1648"/>
                    </a:cubicBezTo>
                    <a:cubicBezTo>
                      <a:pt x="1272" y="1648"/>
                      <a:pt x="1647" y="1280"/>
                      <a:pt x="1647" y="820"/>
                    </a:cubicBezTo>
                    <a:cubicBezTo>
                      <a:pt x="1647" y="368"/>
                      <a:pt x="127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1"/>
              <p:cNvSpPr/>
              <p:nvPr/>
            </p:nvSpPr>
            <p:spPr>
              <a:xfrm>
                <a:off x="1519829" y="2313112"/>
                <a:ext cx="145747" cy="124513"/>
              </a:xfrm>
              <a:custGeom>
                <a:avLst/>
                <a:gdLst/>
                <a:ahLst/>
                <a:cxnLst/>
                <a:rect l="l" t="t" r="r" b="b"/>
                <a:pathLst>
                  <a:path w="2918" h="2493" extrusionOk="0">
                    <a:moveTo>
                      <a:pt x="1663" y="1"/>
                    </a:moveTo>
                    <a:cubicBezTo>
                      <a:pt x="552" y="1"/>
                      <a:pt x="1" y="1341"/>
                      <a:pt x="790" y="2130"/>
                    </a:cubicBezTo>
                    <a:cubicBezTo>
                      <a:pt x="1043" y="2381"/>
                      <a:pt x="1352" y="2493"/>
                      <a:pt x="1656" y="2493"/>
                    </a:cubicBezTo>
                    <a:cubicBezTo>
                      <a:pt x="2300" y="2493"/>
                      <a:pt x="2917" y="1989"/>
                      <a:pt x="2912" y="1234"/>
                    </a:cubicBezTo>
                    <a:cubicBezTo>
                      <a:pt x="2904" y="552"/>
                      <a:pt x="2353" y="1"/>
                      <a:pt x="1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1"/>
              <p:cNvSpPr/>
              <p:nvPr/>
            </p:nvSpPr>
            <p:spPr>
              <a:xfrm>
                <a:off x="1393566" y="2219714"/>
                <a:ext cx="86159" cy="73919"/>
              </a:xfrm>
              <a:custGeom>
                <a:avLst/>
                <a:gdLst/>
                <a:ahLst/>
                <a:cxnLst/>
                <a:rect l="l" t="t" r="r" b="b"/>
                <a:pathLst>
                  <a:path w="1725" h="1480" extrusionOk="0">
                    <a:moveTo>
                      <a:pt x="980" y="0"/>
                    </a:moveTo>
                    <a:cubicBezTo>
                      <a:pt x="798" y="0"/>
                      <a:pt x="612" y="67"/>
                      <a:pt x="460" y="216"/>
                    </a:cubicBezTo>
                    <a:cubicBezTo>
                      <a:pt x="1" y="683"/>
                      <a:pt x="330" y="1480"/>
                      <a:pt x="989" y="1480"/>
                    </a:cubicBezTo>
                    <a:cubicBezTo>
                      <a:pt x="1395" y="1480"/>
                      <a:pt x="1724" y="1143"/>
                      <a:pt x="1724" y="737"/>
                    </a:cubicBezTo>
                    <a:cubicBezTo>
                      <a:pt x="1724" y="291"/>
                      <a:pt x="1360" y="0"/>
                      <a:pt x="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7" name="Google Shape;2367;p41"/>
            <p:cNvSpPr/>
            <p:nvPr/>
          </p:nvSpPr>
          <p:spPr>
            <a:xfrm>
              <a:off x="1161040" y="1733681"/>
              <a:ext cx="38881" cy="38881"/>
            </a:xfrm>
            <a:custGeom>
              <a:avLst/>
              <a:gdLst/>
              <a:ahLst/>
              <a:cxnLst/>
              <a:rect l="l" t="t" r="r" b="b"/>
              <a:pathLst>
                <a:path w="882" h="882" extrusionOk="0">
                  <a:moveTo>
                    <a:pt x="444" y="1"/>
                  </a:moveTo>
                  <a:cubicBezTo>
                    <a:pt x="199" y="1"/>
                    <a:pt x="0" y="200"/>
                    <a:pt x="0" y="445"/>
                  </a:cubicBezTo>
                  <a:cubicBezTo>
                    <a:pt x="0" y="683"/>
                    <a:pt x="199" y="882"/>
                    <a:pt x="444" y="882"/>
                  </a:cubicBezTo>
                  <a:cubicBezTo>
                    <a:pt x="682" y="882"/>
                    <a:pt x="881" y="683"/>
                    <a:pt x="881" y="445"/>
                  </a:cubicBezTo>
                  <a:cubicBezTo>
                    <a:pt x="881" y="200"/>
                    <a:pt x="682" y="1"/>
                    <a:pt x="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1"/>
            <p:cNvSpPr/>
            <p:nvPr/>
          </p:nvSpPr>
          <p:spPr>
            <a:xfrm>
              <a:off x="187457" y="1298799"/>
              <a:ext cx="128633" cy="109898"/>
            </a:xfrm>
            <a:custGeom>
              <a:avLst/>
              <a:gdLst/>
              <a:ahLst/>
              <a:cxnLst/>
              <a:rect l="l" t="t" r="r" b="b"/>
              <a:pathLst>
                <a:path w="2918" h="2493" extrusionOk="0">
                  <a:moveTo>
                    <a:pt x="1663" y="1"/>
                  </a:moveTo>
                  <a:cubicBezTo>
                    <a:pt x="552" y="1"/>
                    <a:pt x="1" y="1341"/>
                    <a:pt x="790" y="2130"/>
                  </a:cubicBezTo>
                  <a:cubicBezTo>
                    <a:pt x="1043" y="2381"/>
                    <a:pt x="1352" y="2493"/>
                    <a:pt x="1656" y="2493"/>
                  </a:cubicBezTo>
                  <a:cubicBezTo>
                    <a:pt x="2300" y="2493"/>
                    <a:pt x="2917" y="1989"/>
                    <a:pt x="2912" y="1234"/>
                  </a:cubicBezTo>
                  <a:cubicBezTo>
                    <a:pt x="2904" y="552"/>
                    <a:pt x="2353" y="1"/>
                    <a:pt x="1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9" name="Google Shape;2369;p41"/>
            <p:cNvGrpSpPr/>
            <p:nvPr/>
          </p:nvGrpSpPr>
          <p:grpSpPr>
            <a:xfrm>
              <a:off x="456021" y="1623672"/>
              <a:ext cx="292825" cy="204811"/>
              <a:chOff x="2205334" y="2360952"/>
              <a:chExt cx="331776" cy="232054"/>
            </a:xfrm>
          </p:grpSpPr>
          <p:sp>
            <p:nvSpPr>
              <p:cNvPr id="2370" name="Google Shape;2370;p41"/>
              <p:cNvSpPr/>
              <p:nvPr/>
            </p:nvSpPr>
            <p:spPr>
              <a:xfrm>
                <a:off x="2205334" y="2519337"/>
                <a:ext cx="86209" cy="73669"/>
              </a:xfrm>
              <a:custGeom>
                <a:avLst/>
                <a:gdLst/>
                <a:ahLst/>
                <a:cxnLst/>
                <a:rect l="l" t="t" r="r" b="b"/>
                <a:pathLst>
                  <a:path w="1726" h="1475" extrusionOk="0">
                    <a:moveTo>
                      <a:pt x="974" y="1"/>
                    </a:moveTo>
                    <a:cubicBezTo>
                      <a:pt x="327" y="1"/>
                      <a:pt x="1" y="794"/>
                      <a:pt x="464" y="1257"/>
                    </a:cubicBezTo>
                    <a:cubicBezTo>
                      <a:pt x="614" y="1408"/>
                      <a:pt x="798" y="1475"/>
                      <a:pt x="979" y="1475"/>
                    </a:cubicBezTo>
                    <a:cubicBezTo>
                      <a:pt x="1360" y="1475"/>
                      <a:pt x="1725" y="1176"/>
                      <a:pt x="1720" y="729"/>
                    </a:cubicBezTo>
                    <a:cubicBezTo>
                      <a:pt x="1720" y="323"/>
                      <a:pt x="1391" y="1"/>
                      <a:pt x="992" y="1"/>
                    </a:cubicBezTo>
                    <a:cubicBezTo>
                      <a:pt x="986" y="1"/>
                      <a:pt x="980" y="1"/>
                      <a:pt x="9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1"/>
              <p:cNvSpPr/>
              <p:nvPr/>
            </p:nvSpPr>
            <p:spPr>
              <a:xfrm>
                <a:off x="2482767" y="2360952"/>
                <a:ext cx="54343" cy="54740"/>
              </a:xfrm>
              <a:custGeom>
                <a:avLst/>
                <a:gdLst/>
                <a:ahLst/>
                <a:cxnLst/>
                <a:rect l="l" t="t" r="r" b="b"/>
                <a:pathLst>
                  <a:path w="1088" h="1096" extrusionOk="0">
                    <a:moveTo>
                      <a:pt x="544" y="0"/>
                    </a:moveTo>
                    <a:cubicBezTo>
                      <a:pt x="238" y="0"/>
                      <a:pt x="0" y="245"/>
                      <a:pt x="0" y="544"/>
                    </a:cubicBezTo>
                    <a:cubicBezTo>
                      <a:pt x="0" y="851"/>
                      <a:pt x="238" y="1096"/>
                      <a:pt x="544" y="1096"/>
                    </a:cubicBezTo>
                    <a:cubicBezTo>
                      <a:pt x="843" y="1096"/>
                      <a:pt x="1088" y="851"/>
                      <a:pt x="1088" y="544"/>
                    </a:cubicBezTo>
                    <a:cubicBezTo>
                      <a:pt x="1088" y="245"/>
                      <a:pt x="843"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1"/>
              <p:cNvSpPr/>
              <p:nvPr/>
            </p:nvSpPr>
            <p:spPr>
              <a:xfrm>
                <a:off x="2387870" y="2496753"/>
                <a:ext cx="44054" cy="44051"/>
              </a:xfrm>
              <a:custGeom>
                <a:avLst/>
                <a:gdLst/>
                <a:ahLst/>
                <a:cxnLst/>
                <a:rect l="l" t="t" r="r" b="b"/>
                <a:pathLst>
                  <a:path w="882" h="882" extrusionOk="0">
                    <a:moveTo>
                      <a:pt x="444" y="1"/>
                    </a:moveTo>
                    <a:cubicBezTo>
                      <a:pt x="199" y="1"/>
                      <a:pt x="0" y="200"/>
                      <a:pt x="0" y="445"/>
                    </a:cubicBezTo>
                    <a:cubicBezTo>
                      <a:pt x="0" y="683"/>
                      <a:pt x="199" y="882"/>
                      <a:pt x="444" y="882"/>
                    </a:cubicBezTo>
                    <a:cubicBezTo>
                      <a:pt x="682" y="882"/>
                      <a:pt x="881" y="683"/>
                      <a:pt x="881" y="445"/>
                    </a:cubicBezTo>
                    <a:cubicBezTo>
                      <a:pt x="881" y="200"/>
                      <a:pt x="682" y="1"/>
                      <a:pt x="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3" name="Google Shape;2373;p41"/>
            <p:cNvSpPr/>
            <p:nvPr/>
          </p:nvSpPr>
          <p:spPr>
            <a:xfrm>
              <a:off x="187452" y="1466981"/>
              <a:ext cx="38881" cy="38881"/>
            </a:xfrm>
            <a:custGeom>
              <a:avLst/>
              <a:gdLst/>
              <a:ahLst/>
              <a:cxnLst/>
              <a:rect l="l" t="t" r="r" b="b"/>
              <a:pathLst>
                <a:path w="882" h="882" extrusionOk="0">
                  <a:moveTo>
                    <a:pt x="444" y="1"/>
                  </a:moveTo>
                  <a:cubicBezTo>
                    <a:pt x="199" y="1"/>
                    <a:pt x="0" y="200"/>
                    <a:pt x="0" y="445"/>
                  </a:cubicBezTo>
                  <a:cubicBezTo>
                    <a:pt x="0" y="683"/>
                    <a:pt x="199" y="882"/>
                    <a:pt x="444" y="882"/>
                  </a:cubicBezTo>
                  <a:cubicBezTo>
                    <a:pt x="682" y="882"/>
                    <a:pt x="881" y="683"/>
                    <a:pt x="881" y="445"/>
                  </a:cubicBezTo>
                  <a:cubicBezTo>
                    <a:pt x="881" y="200"/>
                    <a:pt x="682" y="1"/>
                    <a:pt x="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4" name="Google Shape;2374;p41"/>
            <p:cNvGrpSpPr/>
            <p:nvPr/>
          </p:nvGrpSpPr>
          <p:grpSpPr>
            <a:xfrm>
              <a:off x="59238" y="1547931"/>
              <a:ext cx="385060" cy="155079"/>
              <a:chOff x="2829390" y="2496753"/>
              <a:chExt cx="436279" cy="175707"/>
            </a:xfrm>
          </p:grpSpPr>
          <p:sp>
            <p:nvSpPr>
              <p:cNvPr id="2375" name="Google Shape;2375;p41"/>
              <p:cNvSpPr/>
              <p:nvPr/>
            </p:nvSpPr>
            <p:spPr>
              <a:xfrm>
                <a:off x="2829390" y="2496753"/>
                <a:ext cx="69727" cy="70073"/>
              </a:xfrm>
              <a:custGeom>
                <a:avLst/>
                <a:gdLst/>
                <a:ahLst/>
                <a:cxnLst/>
                <a:rect l="l" t="t" r="r" b="b"/>
                <a:pathLst>
                  <a:path w="1396" h="1403" extrusionOk="0">
                    <a:moveTo>
                      <a:pt x="698" y="1"/>
                    </a:moveTo>
                    <a:cubicBezTo>
                      <a:pt x="315" y="1"/>
                      <a:pt x="1" y="315"/>
                      <a:pt x="1" y="698"/>
                    </a:cubicBezTo>
                    <a:cubicBezTo>
                      <a:pt x="1" y="1089"/>
                      <a:pt x="315" y="1403"/>
                      <a:pt x="698" y="1403"/>
                    </a:cubicBezTo>
                    <a:cubicBezTo>
                      <a:pt x="1081" y="1403"/>
                      <a:pt x="1395" y="1089"/>
                      <a:pt x="1395" y="698"/>
                    </a:cubicBezTo>
                    <a:cubicBezTo>
                      <a:pt x="1395" y="315"/>
                      <a:pt x="1081" y="1"/>
                      <a:pt x="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1"/>
              <p:cNvSpPr/>
              <p:nvPr/>
            </p:nvSpPr>
            <p:spPr>
              <a:xfrm>
                <a:off x="3047903" y="2617671"/>
                <a:ext cx="49798" cy="49795"/>
              </a:xfrm>
              <a:custGeom>
                <a:avLst/>
                <a:gdLst/>
                <a:ahLst/>
                <a:cxnLst/>
                <a:rect l="l" t="t" r="r" b="b"/>
                <a:pathLst>
                  <a:path w="997" h="997" extrusionOk="0">
                    <a:moveTo>
                      <a:pt x="498" y="1"/>
                    </a:moveTo>
                    <a:cubicBezTo>
                      <a:pt x="222" y="1"/>
                      <a:pt x="0" y="223"/>
                      <a:pt x="0" y="499"/>
                    </a:cubicBezTo>
                    <a:cubicBezTo>
                      <a:pt x="0" y="774"/>
                      <a:pt x="222"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1"/>
              <p:cNvSpPr/>
              <p:nvPr/>
            </p:nvSpPr>
            <p:spPr>
              <a:xfrm>
                <a:off x="3177212" y="2566777"/>
                <a:ext cx="88457" cy="75567"/>
              </a:xfrm>
              <a:custGeom>
                <a:avLst/>
                <a:gdLst/>
                <a:ahLst/>
                <a:cxnLst/>
                <a:rect l="l" t="t" r="r" b="b"/>
                <a:pathLst>
                  <a:path w="1771" h="1513" extrusionOk="0">
                    <a:moveTo>
                      <a:pt x="1026" y="1"/>
                    </a:moveTo>
                    <a:cubicBezTo>
                      <a:pt x="1021" y="1"/>
                      <a:pt x="1017" y="1"/>
                      <a:pt x="1012" y="1"/>
                    </a:cubicBezTo>
                    <a:cubicBezTo>
                      <a:pt x="338" y="1"/>
                      <a:pt x="1" y="805"/>
                      <a:pt x="476" y="1288"/>
                    </a:cubicBezTo>
                    <a:cubicBezTo>
                      <a:pt x="628" y="1443"/>
                      <a:pt x="818" y="1512"/>
                      <a:pt x="1005" y="1512"/>
                    </a:cubicBezTo>
                    <a:cubicBezTo>
                      <a:pt x="1391" y="1512"/>
                      <a:pt x="1765" y="1216"/>
                      <a:pt x="1770" y="767"/>
                    </a:cubicBezTo>
                    <a:cubicBezTo>
                      <a:pt x="1770" y="343"/>
                      <a:pt x="1441" y="1"/>
                      <a:pt x="1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1"/>
              <p:cNvSpPr/>
              <p:nvPr/>
            </p:nvSpPr>
            <p:spPr>
              <a:xfrm>
                <a:off x="2899064" y="2617671"/>
                <a:ext cx="54742" cy="54790"/>
              </a:xfrm>
              <a:custGeom>
                <a:avLst/>
                <a:gdLst/>
                <a:ahLst/>
                <a:cxnLst/>
                <a:rect l="l" t="t" r="r" b="b"/>
                <a:pathLst>
                  <a:path w="1096" h="1097" extrusionOk="0">
                    <a:moveTo>
                      <a:pt x="552" y="1"/>
                    </a:moveTo>
                    <a:cubicBezTo>
                      <a:pt x="245" y="1"/>
                      <a:pt x="0" y="246"/>
                      <a:pt x="0" y="552"/>
                    </a:cubicBezTo>
                    <a:cubicBezTo>
                      <a:pt x="0" y="851"/>
                      <a:pt x="245" y="1096"/>
                      <a:pt x="552" y="1096"/>
                    </a:cubicBezTo>
                    <a:cubicBezTo>
                      <a:pt x="851" y="1096"/>
                      <a:pt x="1096" y="851"/>
                      <a:pt x="1096" y="552"/>
                    </a:cubicBezTo>
                    <a:cubicBezTo>
                      <a:pt x="1096" y="246"/>
                      <a:pt x="851"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41"/>
            <p:cNvGrpSpPr/>
            <p:nvPr/>
          </p:nvGrpSpPr>
          <p:grpSpPr>
            <a:xfrm>
              <a:off x="7650178" y="1745661"/>
              <a:ext cx="452592" cy="225963"/>
              <a:chOff x="6047343" y="2419488"/>
              <a:chExt cx="512795" cy="256019"/>
            </a:xfrm>
          </p:grpSpPr>
          <p:sp>
            <p:nvSpPr>
              <p:cNvPr id="2380" name="Google Shape;2380;p41"/>
              <p:cNvSpPr/>
              <p:nvPr/>
            </p:nvSpPr>
            <p:spPr>
              <a:xfrm>
                <a:off x="6509191" y="2570223"/>
                <a:ext cx="50946" cy="50944"/>
              </a:xfrm>
              <a:custGeom>
                <a:avLst/>
                <a:gdLst/>
                <a:ahLst/>
                <a:cxnLst/>
                <a:rect l="l" t="t" r="r" b="b"/>
                <a:pathLst>
                  <a:path w="1020" h="1020" extrusionOk="0">
                    <a:moveTo>
                      <a:pt x="513" y="1"/>
                    </a:moveTo>
                    <a:cubicBezTo>
                      <a:pt x="230" y="1"/>
                      <a:pt x="0" y="231"/>
                      <a:pt x="0" y="514"/>
                    </a:cubicBezTo>
                    <a:cubicBezTo>
                      <a:pt x="0" y="790"/>
                      <a:pt x="230" y="1020"/>
                      <a:pt x="513" y="1020"/>
                    </a:cubicBezTo>
                    <a:cubicBezTo>
                      <a:pt x="789" y="1020"/>
                      <a:pt x="1019" y="790"/>
                      <a:pt x="1019" y="514"/>
                    </a:cubicBezTo>
                    <a:cubicBezTo>
                      <a:pt x="1019" y="231"/>
                      <a:pt x="789" y="1"/>
                      <a:pt x="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1"/>
              <p:cNvSpPr/>
              <p:nvPr/>
            </p:nvSpPr>
            <p:spPr>
              <a:xfrm>
                <a:off x="6246327" y="2500599"/>
                <a:ext cx="69677" cy="70073"/>
              </a:xfrm>
              <a:custGeom>
                <a:avLst/>
                <a:gdLst/>
                <a:ahLst/>
                <a:cxnLst/>
                <a:rect l="l" t="t" r="r" b="b"/>
                <a:pathLst>
                  <a:path w="1395" h="1403" extrusionOk="0">
                    <a:moveTo>
                      <a:pt x="697" y="0"/>
                    </a:moveTo>
                    <a:cubicBezTo>
                      <a:pt x="314" y="0"/>
                      <a:pt x="0" y="315"/>
                      <a:pt x="0" y="698"/>
                    </a:cubicBezTo>
                    <a:cubicBezTo>
                      <a:pt x="0" y="1088"/>
                      <a:pt x="314" y="1402"/>
                      <a:pt x="697" y="1402"/>
                    </a:cubicBezTo>
                    <a:cubicBezTo>
                      <a:pt x="1080" y="1402"/>
                      <a:pt x="1394" y="1088"/>
                      <a:pt x="1394" y="698"/>
                    </a:cubicBezTo>
                    <a:cubicBezTo>
                      <a:pt x="1394" y="315"/>
                      <a:pt x="1080" y="0"/>
                      <a:pt x="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1"/>
              <p:cNvSpPr/>
              <p:nvPr/>
            </p:nvSpPr>
            <p:spPr>
              <a:xfrm>
                <a:off x="6047343" y="2621117"/>
                <a:ext cx="49798" cy="49795"/>
              </a:xfrm>
              <a:custGeom>
                <a:avLst/>
                <a:gdLst/>
                <a:ahLst/>
                <a:cxnLst/>
                <a:rect l="l" t="t" r="r" b="b"/>
                <a:pathLst>
                  <a:path w="997" h="997" extrusionOk="0">
                    <a:moveTo>
                      <a:pt x="498" y="1"/>
                    </a:moveTo>
                    <a:cubicBezTo>
                      <a:pt x="223" y="1"/>
                      <a:pt x="0" y="223"/>
                      <a:pt x="0" y="499"/>
                    </a:cubicBezTo>
                    <a:cubicBezTo>
                      <a:pt x="0" y="774"/>
                      <a:pt x="223"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1"/>
              <p:cNvSpPr/>
              <p:nvPr/>
            </p:nvSpPr>
            <p:spPr>
              <a:xfrm>
                <a:off x="6428079" y="2419488"/>
                <a:ext cx="94900" cy="81261"/>
              </a:xfrm>
              <a:custGeom>
                <a:avLst/>
                <a:gdLst/>
                <a:ahLst/>
                <a:cxnLst/>
                <a:rect l="l" t="t" r="r" b="b"/>
                <a:pathLst>
                  <a:path w="1900" h="1627" extrusionOk="0">
                    <a:moveTo>
                      <a:pt x="812" y="0"/>
                    </a:moveTo>
                    <a:cubicBezTo>
                      <a:pt x="360" y="0"/>
                      <a:pt x="0" y="360"/>
                      <a:pt x="0" y="812"/>
                    </a:cubicBezTo>
                    <a:cubicBezTo>
                      <a:pt x="0" y="1300"/>
                      <a:pt x="401" y="1626"/>
                      <a:pt x="819" y="1626"/>
                    </a:cubicBezTo>
                    <a:cubicBezTo>
                      <a:pt x="1018" y="1626"/>
                      <a:pt x="1221" y="1552"/>
                      <a:pt x="1387" y="1387"/>
                    </a:cubicBezTo>
                    <a:cubicBezTo>
                      <a:pt x="1900" y="874"/>
                      <a:pt x="1540"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1"/>
              <p:cNvSpPr/>
              <p:nvPr/>
            </p:nvSpPr>
            <p:spPr>
              <a:xfrm>
                <a:off x="6191586" y="2621117"/>
                <a:ext cx="54792" cy="54390"/>
              </a:xfrm>
              <a:custGeom>
                <a:avLst/>
                <a:gdLst/>
                <a:ahLst/>
                <a:cxnLst/>
                <a:rect l="l" t="t" r="r" b="b"/>
                <a:pathLst>
                  <a:path w="1097" h="1089" extrusionOk="0">
                    <a:moveTo>
                      <a:pt x="552" y="1"/>
                    </a:moveTo>
                    <a:cubicBezTo>
                      <a:pt x="246" y="1"/>
                      <a:pt x="1" y="246"/>
                      <a:pt x="1" y="545"/>
                    </a:cubicBezTo>
                    <a:cubicBezTo>
                      <a:pt x="1" y="851"/>
                      <a:pt x="246" y="1088"/>
                      <a:pt x="552" y="1088"/>
                    </a:cubicBezTo>
                    <a:cubicBezTo>
                      <a:pt x="851" y="1088"/>
                      <a:pt x="1096" y="851"/>
                      <a:pt x="1096" y="545"/>
                    </a:cubicBezTo>
                    <a:cubicBezTo>
                      <a:pt x="1096" y="246"/>
                      <a:pt x="851"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5" name="Google Shape;2385;p41"/>
            <p:cNvGrpSpPr/>
            <p:nvPr/>
          </p:nvGrpSpPr>
          <p:grpSpPr>
            <a:xfrm>
              <a:off x="8197468" y="1605878"/>
              <a:ext cx="533266" cy="240385"/>
              <a:chOff x="6509191" y="2348807"/>
              <a:chExt cx="604199" cy="272360"/>
            </a:xfrm>
          </p:grpSpPr>
          <p:sp>
            <p:nvSpPr>
              <p:cNvPr id="2386" name="Google Shape;2386;p41"/>
              <p:cNvSpPr/>
              <p:nvPr/>
            </p:nvSpPr>
            <p:spPr>
              <a:xfrm>
                <a:off x="6845126" y="2519870"/>
                <a:ext cx="69327" cy="73519"/>
              </a:xfrm>
              <a:custGeom>
                <a:avLst/>
                <a:gdLst/>
                <a:ahLst/>
                <a:cxnLst/>
                <a:rect l="l" t="t" r="r" b="b"/>
                <a:pathLst>
                  <a:path w="1388" h="1472" extrusionOk="0">
                    <a:moveTo>
                      <a:pt x="736" y="0"/>
                    </a:moveTo>
                    <a:cubicBezTo>
                      <a:pt x="330" y="0"/>
                      <a:pt x="0" y="330"/>
                      <a:pt x="0" y="743"/>
                    </a:cubicBezTo>
                    <a:cubicBezTo>
                      <a:pt x="0" y="1142"/>
                      <a:pt x="330" y="1471"/>
                      <a:pt x="736" y="1471"/>
                    </a:cubicBezTo>
                    <a:cubicBezTo>
                      <a:pt x="1111" y="1425"/>
                      <a:pt x="1387" y="1111"/>
                      <a:pt x="1387" y="736"/>
                    </a:cubicBezTo>
                    <a:cubicBezTo>
                      <a:pt x="1387" y="360"/>
                      <a:pt x="1111" y="46"/>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1"/>
              <p:cNvSpPr/>
              <p:nvPr/>
            </p:nvSpPr>
            <p:spPr>
              <a:xfrm>
                <a:off x="6509191" y="2570223"/>
                <a:ext cx="50946" cy="50944"/>
              </a:xfrm>
              <a:custGeom>
                <a:avLst/>
                <a:gdLst/>
                <a:ahLst/>
                <a:cxnLst/>
                <a:rect l="l" t="t" r="r" b="b"/>
                <a:pathLst>
                  <a:path w="1020" h="1020" extrusionOk="0">
                    <a:moveTo>
                      <a:pt x="513" y="1"/>
                    </a:moveTo>
                    <a:cubicBezTo>
                      <a:pt x="230" y="1"/>
                      <a:pt x="0" y="231"/>
                      <a:pt x="0" y="514"/>
                    </a:cubicBezTo>
                    <a:cubicBezTo>
                      <a:pt x="0" y="790"/>
                      <a:pt x="230" y="1020"/>
                      <a:pt x="513" y="1020"/>
                    </a:cubicBezTo>
                    <a:cubicBezTo>
                      <a:pt x="789" y="1020"/>
                      <a:pt x="1019" y="790"/>
                      <a:pt x="1019" y="514"/>
                    </a:cubicBezTo>
                    <a:cubicBezTo>
                      <a:pt x="1019" y="231"/>
                      <a:pt x="789" y="1"/>
                      <a:pt x="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1"/>
              <p:cNvSpPr/>
              <p:nvPr/>
            </p:nvSpPr>
            <p:spPr>
              <a:xfrm>
                <a:off x="6713519" y="2500199"/>
                <a:ext cx="43654" cy="44051"/>
              </a:xfrm>
              <a:custGeom>
                <a:avLst/>
                <a:gdLst/>
                <a:ahLst/>
                <a:cxnLst/>
                <a:rect l="l" t="t" r="r" b="b"/>
                <a:pathLst>
                  <a:path w="874" h="882" extrusionOk="0">
                    <a:moveTo>
                      <a:pt x="429" y="1"/>
                    </a:moveTo>
                    <a:cubicBezTo>
                      <a:pt x="192" y="1"/>
                      <a:pt x="0" y="200"/>
                      <a:pt x="0" y="437"/>
                    </a:cubicBezTo>
                    <a:cubicBezTo>
                      <a:pt x="0" y="683"/>
                      <a:pt x="192" y="874"/>
                      <a:pt x="429" y="882"/>
                    </a:cubicBezTo>
                    <a:cubicBezTo>
                      <a:pt x="674" y="882"/>
                      <a:pt x="873" y="683"/>
                      <a:pt x="873" y="437"/>
                    </a:cubicBezTo>
                    <a:cubicBezTo>
                      <a:pt x="873" y="192"/>
                      <a:pt x="674" y="1"/>
                      <a:pt x="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1"/>
              <p:cNvSpPr/>
              <p:nvPr/>
            </p:nvSpPr>
            <p:spPr>
              <a:xfrm>
                <a:off x="6961449" y="2348807"/>
                <a:ext cx="151940" cy="130157"/>
              </a:xfrm>
              <a:custGeom>
                <a:avLst/>
                <a:gdLst/>
                <a:ahLst/>
                <a:cxnLst/>
                <a:rect l="l" t="t" r="r" b="b"/>
                <a:pathLst>
                  <a:path w="3042" h="2606" extrusionOk="0">
                    <a:moveTo>
                      <a:pt x="1303" y="1"/>
                    </a:moveTo>
                    <a:cubicBezTo>
                      <a:pt x="583" y="1"/>
                      <a:pt x="0" y="583"/>
                      <a:pt x="0" y="1303"/>
                    </a:cubicBezTo>
                    <a:cubicBezTo>
                      <a:pt x="0" y="2086"/>
                      <a:pt x="643" y="2606"/>
                      <a:pt x="1312" y="2606"/>
                    </a:cubicBezTo>
                    <a:cubicBezTo>
                      <a:pt x="1631" y="2606"/>
                      <a:pt x="1957" y="2487"/>
                      <a:pt x="2222" y="2222"/>
                    </a:cubicBezTo>
                    <a:cubicBezTo>
                      <a:pt x="3042" y="1403"/>
                      <a:pt x="2460" y="1"/>
                      <a:pt x="1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0" name="Google Shape;2390;p41"/>
            <p:cNvGrpSpPr/>
            <p:nvPr/>
          </p:nvGrpSpPr>
          <p:grpSpPr>
            <a:xfrm>
              <a:off x="8308380" y="1507133"/>
              <a:ext cx="244789" cy="101123"/>
              <a:chOff x="7656794" y="2180092"/>
              <a:chExt cx="277350" cy="114574"/>
            </a:xfrm>
          </p:grpSpPr>
          <p:sp>
            <p:nvSpPr>
              <p:cNvPr id="2391" name="Google Shape;2391;p41"/>
              <p:cNvSpPr/>
              <p:nvPr/>
            </p:nvSpPr>
            <p:spPr>
              <a:xfrm>
                <a:off x="7893137" y="2180092"/>
                <a:ext cx="41007" cy="40955"/>
              </a:xfrm>
              <a:custGeom>
                <a:avLst/>
                <a:gdLst/>
                <a:ahLst/>
                <a:cxnLst/>
                <a:rect l="l" t="t" r="r" b="b"/>
                <a:pathLst>
                  <a:path w="821" h="820" extrusionOk="0">
                    <a:moveTo>
                      <a:pt x="407" y="0"/>
                    </a:moveTo>
                    <a:cubicBezTo>
                      <a:pt x="185" y="0"/>
                      <a:pt x="1" y="184"/>
                      <a:pt x="1" y="406"/>
                    </a:cubicBezTo>
                    <a:cubicBezTo>
                      <a:pt x="1" y="636"/>
                      <a:pt x="185" y="820"/>
                      <a:pt x="407" y="820"/>
                    </a:cubicBezTo>
                    <a:cubicBezTo>
                      <a:pt x="637" y="820"/>
                      <a:pt x="820" y="636"/>
                      <a:pt x="820" y="406"/>
                    </a:cubicBezTo>
                    <a:cubicBezTo>
                      <a:pt x="820" y="184"/>
                      <a:pt x="637"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1"/>
              <p:cNvSpPr/>
              <p:nvPr/>
            </p:nvSpPr>
            <p:spPr>
              <a:xfrm>
                <a:off x="7656794" y="2220997"/>
                <a:ext cx="86709" cy="73669"/>
              </a:xfrm>
              <a:custGeom>
                <a:avLst/>
                <a:gdLst/>
                <a:ahLst/>
                <a:cxnLst/>
                <a:rect l="l" t="t" r="r" b="b"/>
                <a:pathLst>
                  <a:path w="1736" h="1475" extrusionOk="0">
                    <a:moveTo>
                      <a:pt x="743" y="1"/>
                    </a:moveTo>
                    <a:cubicBezTo>
                      <a:pt x="740" y="1"/>
                      <a:pt x="737" y="1"/>
                      <a:pt x="734" y="1"/>
                    </a:cubicBezTo>
                    <a:cubicBezTo>
                      <a:pt x="335" y="1"/>
                      <a:pt x="6" y="330"/>
                      <a:pt x="6" y="729"/>
                    </a:cubicBezTo>
                    <a:cubicBezTo>
                      <a:pt x="1" y="1176"/>
                      <a:pt x="366" y="1475"/>
                      <a:pt x="750" y="1475"/>
                    </a:cubicBezTo>
                    <a:cubicBezTo>
                      <a:pt x="931" y="1475"/>
                      <a:pt x="1117" y="1408"/>
                      <a:pt x="1270" y="1257"/>
                    </a:cubicBezTo>
                    <a:cubicBezTo>
                      <a:pt x="1735" y="792"/>
                      <a:pt x="1403" y="1"/>
                      <a:pt x="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3" name="Google Shape;2393;p41"/>
            <p:cNvGrpSpPr/>
            <p:nvPr/>
          </p:nvGrpSpPr>
          <p:grpSpPr>
            <a:xfrm>
              <a:off x="7650166" y="2026527"/>
              <a:ext cx="118582" cy="100594"/>
              <a:chOff x="5207056" y="2717262"/>
              <a:chExt cx="134356" cy="113975"/>
            </a:xfrm>
          </p:grpSpPr>
          <p:sp>
            <p:nvSpPr>
              <p:cNvPr id="2394" name="Google Shape;2394;p41"/>
              <p:cNvSpPr/>
              <p:nvPr/>
            </p:nvSpPr>
            <p:spPr>
              <a:xfrm>
                <a:off x="5207056" y="2717262"/>
                <a:ext cx="44054" cy="43952"/>
              </a:xfrm>
              <a:custGeom>
                <a:avLst/>
                <a:gdLst/>
                <a:ahLst/>
                <a:cxnLst/>
                <a:rect l="l" t="t" r="r" b="b"/>
                <a:pathLst>
                  <a:path w="882" h="880" extrusionOk="0">
                    <a:moveTo>
                      <a:pt x="441" y="0"/>
                    </a:moveTo>
                    <a:cubicBezTo>
                      <a:pt x="221" y="0"/>
                      <a:pt x="1" y="148"/>
                      <a:pt x="1" y="443"/>
                    </a:cubicBezTo>
                    <a:cubicBezTo>
                      <a:pt x="1" y="688"/>
                      <a:pt x="192" y="880"/>
                      <a:pt x="438" y="880"/>
                    </a:cubicBezTo>
                    <a:cubicBezTo>
                      <a:pt x="683" y="880"/>
                      <a:pt x="882" y="688"/>
                      <a:pt x="882" y="443"/>
                    </a:cubicBezTo>
                    <a:cubicBezTo>
                      <a:pt x="882" y="148"/>
                      <a:pt x="662"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1"/>
              <p:cNvSpPr/>
              <p:nvPr/>
            </p:nvSpPr>
            <p:spPr>
              <a:xfrm>
                <a:off x="5290865" y="2781042"/>
                <a:ext cx="50547" cy="50195"/>
              </a:xfrm>
              <a:custGeom>
                <a:avLst/>
                <a:gdLst/>
                <a:ahLst/>
                <a:cxnLst/>
                <a:rect l="l" t="t" r="r" b="b"/>
                <a:pathLst>
                  <a:path w="1012" h="1005" extrusionOk="0">
                    <a:moveTo>
                      <a:pt x="527" y="1"/>
                    </a:moveTo>
                    <a:cubicBezTo>
                      <a:pt x="523" y="1"/>
                      <a:pt x="518" y="1"/>
                      <a:pt x="514" y="1"/>
                    </a:cubicBezTo>
                    <a:cubicBezTo>
                      <a:pt x="231" y="1"/>
                      <a:pt x="8" y="223"/>
                      <a:pt x="8" y="507"/>
                    </a:cubicBezTo>
                    <a:cubicBezTo>
                      <a:pt x="1" y="782"/>
                      <a:pt x="231" y="1004"/>
                      <a:pt x="514" y="1004"/>
                    </a:cubicBezTo>
                    <a:cubicBezTo>
                      <a:pt x="790" y="1004"/>
                      <a:pt x="1012" y="782"/>
                      <a:pt x="1012" y="507"/>
                    </a:cubicBezTo>
                    <a:cubicBezTo>
                      <a:pt x="1012" y="228"/>
                      <a:pt x="797" y="1"/>
                      <a:pt x="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6" name="Google Shape;2396;p41"/>
            <p:cNvGrpSpPr/>
            <p:nvPr/>
          </p:nvGrpSpPr>
          <p:grpSpPr>
            <a:xfrm>
              <a:off x="8675791" y="1408702"/>
              <a:ext cx="118582" cy="100594"/>
              <a:chOff x="5207056" y="2717262"/>
              <a:chExt cx="134356" cy="113975"/>
            </a:xfrm>
          </p:grpSpPr>
          <p:sp>
            <p:nvSpPr>
              <p:cNvPr id="2397" name="Google Shape;2397;p41"/>
              <p:cNvSpPr/>
              <p:nvPr/>
            </p:nvSpPr>
            <p:spPr>
              <a:xfrm>
                <a:off x="5207056" y="2717262"/>
                <a:ext cx="44054" cy="43952"/>
              </a:xfrm>
              <a:custGeom>
                <a:avLst/>
                <a:gdLst/>
                <a:ahLst/>
                <a:cxnLst/>
                <a:rect l="l" t="t" r="r" b="b"/>
                <a:pathLst>
                  <a:path w="882" h="880" extrusionOk="0">
                    <a:moveTo>
                      <a:pt x="441" y="0"/>
                    </a:moveTo>
                    <a:cubicBezTo>
                      <a:pt x="221" y="0"/>
                      <a:pt x="1" y="148"/>
                      <a:pt x="1" y="443"/>
                    </a:cubicBezTo>
                    <a:cubicBezTo>
                      <a:pt x="1" y="688"/>
                      <a:pt x="192" y="880"/>
                      <a:pt x="438" y="880"/>
                    </a:cubicBezTo>
                    <a:cubicBezTo>
                      <a:pt x="683" y="880"/>
                      <a:pt x="882" y="688"/>
                      <a:pt x="882" y="443"/>
                    </a:cubicBezTo>
                    <a:cubicBezTo>
                      <a:pt x="882" y="148"/>
                      <a:pt x="662"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1"/>
              <p:cNvSpPr/>
              <p:nvPr/>
            </p:nvSpPr>
            <p:spPr>
              <a:xfrm>
                <a:off x="5290865" y="2781042"/>
                <a:ext cx="50547" cy="50195"/>
              </a:xfrm>
              <a:custGeom>
                <a:avLst/>
                <a:gdLst/>
                <a:ahLst/>
                <a:cxnLst/>
                <a:rect l="l" t="t" r="r" b="b"/>
                <a:pathLst>
                  <a:path w="1012" h="1005" extrusionOk="0">
                    <a:moveTo>
                      <a:pt x="527" y="1"/>
                    </a:moveTo>
                    <a:cubicBezTo>
                      <a:pt x="523" y="1"/>
                      <a:pt x="518" y="1"/>
                      <a:pt x="514" y="1"/>
                    </a:cubicBezTo>
                    <a:cubicBezTo>
                      <a:pt x="231" y="1"/>
                      <a:pt x="8" y="223"/>
                      <a:pt x="8" y="507"/>
                    </a:cubicBezTo>
                    <a:cubicBezTo>
                      <a:pt x="1" y="782"/>
                      <a:pt x="231" y="1004"/>
                      <a:pt x="514" y="1004"/>
                    </a:cubicBezTo>
                    <a:cubicBezTo>
                      <a:pt x="790" y="1004"/>
                      <a:pt x="1012" y="782"/>
                      <a:pt x="1012" y="507"/>
                    </a:cubicBezTo>
                    <a:cubicBezTo>
                      <a:pt x="1012" y="228"/>
                      <a:pt x="797" y="1"/>
                      <a:pt x="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9" name="Google Shape;2399;p41"/>
            <p:cNvGrpSpPr/>
            <p:nvPr/>
          </p:nvGrpSpPr>
          <p:grpSpPr>
            <a:xfrm>
              <a:off x="8847782" y="1318594"/>
              <a:ext cx="298922" cy="333338"/>
              <a:chOff x="5758457" y="2362110"/>
              <a:chExt cx="338684" cy="377677"/>
            </a:xfrm>
          </p:grpSpPr>
          <p:sp>
            <p:nvSpPr>
              <p:cNvPr id="2400" name="Google Shape;2400;p41"/>
              <p:cNvSpPr/>
              <p:nvPr/>
            </p:nvSpPr>
            <p:spPr>
              <a:xfrm>
                <a:off x="6047343" y="2621117"/>
                <a:ext cx="49798" cy="49795"/>
              </a:xfrm>
              <a:custGeom>
                <a:avLst/>
                <a:gdLst/>
                <a:ahLst/>
                <a:cxnLst/>
                <a:rect l="l" t="t" r="r" b="b"/>
                <a:pathLst>
                  <a:path w="997" h="997" extrusionOk="0">
                    <a:moveTo>
                      <a:pt x="498" y="1"/>
                    </a:moveTo>
                    <a:cubicBezTo>
                      <a:pt x="223" y="1"/>
                      <a:pt x="0" y="223"/>
                      <a:pt x="0" y="499"/>
                    </a:cubicBezTo>
                    <a:cubicBezTo>
                      <a:pt x="0" y="774"/>
                      <a:pt x="223"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1"/>
              <p:cNvSpPr/>
              <p:nvPr/>
            </p:nvSpPr>
            <p:spPr>
              <a:xfrm>
                <a:off x="5758457" y="2670863"/>
                <a:ext cx="68928" cy="68924"/>
              </a:xfrm>
              <a:custGeom>
                <a:avLst/>
                <a:gdLst/>
                <a:ahLst/>
                <a:cxnLst/>
                <a:rect l="l" t="t" r="r" b="b"/>
                <a:pathLst>
                  <a:path w="1380" h="1380" extrusionOk="0">
                    <a:moveTo>
                      <a:pt x="690" y="1"/>
                    </a:moveTo>
                    <a:cubicBezTo>
                      <a:pt x="307" y="1"/>
                      <a:pt x="0" y="307"/>
                      <a:pt x="0" y="690"/>
                    </a:cubicBezTo>
                    <a:cubicBezTo>
                      <a:pt x="0" y="1073"/>
                      <a:pt x="307" y="1380"/>
                      <a:pt x="690" y="1380"/>
                    </a:cubicBezTo>
                    <a:cubicBezTo>
                      <a:pt x="1065" y="1380"/>
                      <a:pt x="1379" y="1073"/>
                      <a:pt x="1379" y="690"/>
                    </a:cubicBezTo>
                    <a:cubicBezTo>
                      <a:pt x="1379" y="307"/>
                      <a:pt x="1065" y="1"/>
                      <a:pt x="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1"/>
              <p:cNvSpPr/>
              <p:nvPr/>
            </p:nvSpPr>
            <p:spPr>
              <a:xfrm>
                <a:off x="5879375" y="2574268"/>
                <a:ext cx="76170" cy="67925"/>
              </a:xfrm>
              <a:custGeom>
                <a:avLst/>
                <a:gdLst/>
                <a:ahLst/>
                <a:cxnLst/>
                <a:rect l="l" t="t" r="r" b="b"/>
                <a:pathLst>
                  <a:path w="1525" h="1360" extrusionOk="0">
                    <a:moveTo>
                      <a:pt x="760" y="0"/>
                    </a:moveTo>
                    <a:cubicBezTo>
                      <a:pt x="404" y="0"/>
                      <a:pt x="50" y="226"/>
                      <a:pt x="0" y="678"/>
                    </a:cubicBezTo>
                    <a:cubicBezTo>
                      <a:pt x="46" y="1069"/>
                      <a:pt x="368" y="1360"/>
                      <a:pt x="759" y="1360"/>
                    </a:cubicBezTo>
                    <a:cubicBezTo>
                      <a:pt x="1149" y="1360"/>
                      <a:pt x="1479" y="1069"/>
                      <a:pt x="1525" y="678"/>
                    </a:cubicBezTo>
                    <a:cubicBezTo>
                      <a:pt x="1471" y="226"/>
                      <a:pt x="1115" y="0"/>
                      <a:pt x="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1"/>
              <p:cNvSpPr/>
              <p:nvPr/>
            </p:nvSpPr>
            <p:spPr>
              <a:xfrm>
                <a:off x="5846243" y="2362110"/>
                <a:ext cx="54792" cy="54390"/>
              </a:xfrm>
              <a:custGeom>
                <a:avLst/>
                <a:gdLst/>
                <a:ahLst/>
                <a:cxnLst/>
                <a:rect l="l" t="t" r="r" b="b"/>
                <a:pathLst>
                  <a:path w="1097" h="1089" extrusionOk="0">
                    <a:moveTo>
                      <a:pt x="552" y="1"/>
                    </a:moveTo>
                    <a:cubicBezTo>
                      <a:pt x="246" y="1"/>
                      <a:pt x="1" y="246"/>
                      <a:pt x="1" y="545"/>
                    </a:cubicBezTo>
                    <a:cubicBezTo>
                      <a:pt x="1" y="851"/>
                      <a:pt x="246" y="1088"/>
                      <a:pt x="552" y="1088"/>
                    </a:cubicBezTo>
                    <a:cubicBezTo>
                      <a:pt x="851" y="1088"/>
                      <a:pt x="1096" y="851"/>
                      <a:pt x="1096" y="545"/>
                    </a:cubicBezTo>
                    <a:cubicBezTo>
                      <a:pt x="1096" y="246"/>
                      <a:pt x="851"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04" name="Google Shape;2404;p41"/>
          <p:cNvGrpSpPr/>
          <p:nvPr/>
        </p:nvGrpSpPr>
        <p:grpSpPr>
          <a:xfrm>
            <a:off x="59238" y="3783914"/>
            <a:ext cx="8993283" cy="971929"/>
            <a:chOff x="59238" y="3674364"/>
            <a:chExt cx="8993283" cy="971929"/>
          </a:xfrm>
        </p:grpSpPr>
        <p:sp>
          <p:nvSpPr>
            <p:cNvPr id="2405" name="Google Shape;2405;p41"/>
            <p:cNvSpPr/>
            <p:nvPr/>
          </p:nvSpPr>
          <p:spPr>
            <a:xfrm>
              <a:off x="227796" y="3821735"/>
              <a:ext cx="47962" cy="48314"/>
            </a:xfrm>
            <a:custGeom>
              <a:avLst/>
              <a:gdLst/>
              <a:ahLst/>
              <a:cxnLst/>
              <a:rect l="l" t="t" r="r" b="b"/>
              <a:pathLst>
                <a:path w="1088" h="1096" extrusionOk="0">
                  <a:moveTo>
                    <a:pt x="544" y="0"/>
                  </a:moveTo>
                  <a:cubicBezTo>
                    <a:pt x="238" y="0"/>
                    <a:pt x="0" y="245"/>
                    <a:pt x="0" y="544"/>
                  </a:cubicBezTo>
                  <a:cubicBezTo>
                    <a:pt x="0" y="851"/>
                    <a:pt x="238" y="1096"/>
                    <a:pt x="544" y="1096"/>
                  </a:cubicBezTo>
                  <a:cubicBezTo>
                    <a:pt x="843" y="1096"/>
                    <a:pt x="1088" y="851"/>
                    <a:pt x="1088" y="544"/>
                  </a:cubicBezTo>
                  <a:cubicBezTo>
                    <a:pt x="1088" y="245"/>
                    <a:pt x="843"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1"/>
            <p:cNvSpPr/>
            <p:nvPr/>
          </p:nvSpPr>
          <p:spPr>
            <a:xfrm>
              <a:off x="758265" y="4430535"/>
              <a:ext cx="72648" cy="72648"/>
            </a:xfrm>
            <a:custGeom>
              <a:avLst/>
              <a:gdLst/>
              <a:ahLst/>
              <a:cxnLst/>
              <a:rect l="l" t="t" r="r" b="b"/>
              <a:pathLst>
                <a:path w="1648" h="1648" extrusionOk="0">
                  <a:moveTo>
                    <a:pt x="828" y="1"/>
                  </a:moveTo>
                  <a:cubicBezTo>
                    <a:pt x="368" y="1"/>
                    <a:pt x="0" y="369"/>
                    <a:pt x="0" y="821"/>
                  </a:cubicBezTo>
                  <a:cubicBezTo>
                    <a:pt x="0" y="1273"/>
                    <a:pt x="368" y="1648"/>
                    <a:pt x="828" y="1648"/>
                  </a:cubicBezTo>
                  <a:cubicBezTo>
                    <a:pt x="1280" y="1648"/>
                    <a:pt x="1647" y="1273"/>
                    <a:pt x="1647" y="821"/>
                  </a:cubicBezTo>
                  <a:cubicBezTo>
                    <a:pt x="1647" y="369"/>
                    <a:pt x="1280" y="1"/>
                    <a:pt x="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7" name="Google Shape;2407;p41"/>
            <p:cNvGrpSpPr/>
            <p:nvPr/>
          </p:nvGrpSpPr>
          <p:grpSpPr>
            <a:xfrm>
              <a:off x="1055152" y="4407931"/>
              <a:ext cx="179591" cy="113452"/>
              <a:chOff x="444302" y="2294906"/>
              <a:chExt cx="179591" cy="113452"/>
            </a:xfrm>
          </p:grpSpPr>
          <p:sp>
            <p:nvSpPr>
              <p:cNvPr id="2408" name="Google Shape;2408;p41"/>
              <p:cNvSpPr/>
              <p:nvPr/>
            </p:nvSpPr>
            <p:spPr>
              <a:xfrm>
                <a:off x="587745" y="2372166"/>
                <a:ext cx="36148" cy="36192"/>
              </a:xfrm>
              <a:custGeom>
                <a:avLst/>
                <a:gdLst/>
                <a:ahLst/>
                <a:cxnLst/>
                <a:rect l="l" t="t" r="r" b="b"/>
                <a:pathLst>
                  <a:path w="820" h="821" extrusionOk="0">
                    <a:moveTo>
                      <a:pt x="414" y="0"/>
                    </a:moveTo>
                    <a:cubicBezTo>
                      <a:pt x="184" y="0"/>
                      <a:pt x="0" y="184"/>
                      <a:pt x="0" y="414"/>
                    </a:cubicBezTo>
                    <a:cubicBezTo>
                      <a:pt x="0" y="636"/>
                      <a:pt x="184" y="820"/>
                      <a:pt x="414" y="820"/>
                    </a:cubicBezTo>
                    <a:cubicBezTo>
                      <a:pt x="636" y="820"/>
                      <a:pt x="820" y="636"/>
                      <a:pt x="820" y="414"/>
                    </a:cubicBezTo>
                    <a:cubicBezTo>
                      <a:pt x="820" y="184"/>
                      <a:pt x="636"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1"/>
              <p:cNvSpPr/>
              <p:nvPr/>
            </p:nvSpPr>
            <p:spPr>
              <a:xfrm>
                <a:off x="444302" y="2294906"/>
                <a:ext cx="38881" cy="38881"/>
              </a:xfrm>
              <a:custGeom>
                <a:avLst/>
                <a:gdLst/>
                <a:ahLst/>
                <a:cxnLst/>
                <a:rect l="l" t="t" r="r" b="b"/>
                <a:pathLst>
                  <a:path w="882" h="882" extrusionOk="0">
                    <a:moveTo>
                      <a:pt x="444" y="1"/>
                    </a:moveTo>
                    <a:cubicBezTo>
                      <a:pt x="199" y="1"/>
                      <a:pt x="0" y="200"/>
                      <a:pt x="0" y="445"/>
                    </a:cubicBezTo>
                    <a:cubicBezTo>
                      <a:pt x="0" y="683"/>
                      <a:pt x="199" y="882"/>
                      <a:pt x="444" y="882"/>
                    </a:cubicBezTo>
                    <a:cubicBezTo>
                      <a:pt x="682" y="882"/>
                      <a:pt x="881" y="683"/>
                      <a:pt x="881" y="445"/>
                    </a:cubicBezTo>
                    <a:cubicBezTo>
                      <a:pt x="881" y="200"/>
                      <a:pt x="682" y="1"/>
                      <a:pt x="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0" name="Google Shape;2410;p41"/>
            <p:cNvGrpSpPr/>
            <p:nvPr/>
          </p:nvGrpSpPr>
          <p:grpSpPr>
            <a:xfrm>
              <a:off x="7803826" y="4303744"/>
              <a:ext cx="191252" cy="171274"/>
              <a:chOff x="7502876" y="2419682"/>
              <a:chExt cx="191252" cy="171274"/>
            </a:xfrm>
          </p:grpSpPr>
          <p:sp>
            <p:nvSpPr>
              <p:cNvPr id="2411" name="Google Shape;2411;p41"/>
              <p:cNvSpPr/>
              <p:nvPr/>
            </p:nvSpPr>
            <p:spPr>
              <a:xfrm>
                <a:off x="7502876" y="2554808"/>
                <a:ext cx="36192" cy="36148"/>
              </a:xfrm>
              <a:custGeom>
                <a:avLst/>
                <a:gdLst/>
                <a:ahLst/>
                <a:cxnLst/>
                <a:rect l="l" t="t" r="r" b="b"/>
                <a:pathLst>
                  <a:path w="821" h="820" extrusionOk="0">
                    <a:moveTo>
                      <a:pt x="407" y="0"/>
                    </a:moveTo>
                    <a:cubicBezTo>
                      <a:pt x="185" y="0"/>
                      <a:pt x="1" y="184"/>
                      <a:pt x="1" y="406"/>
                    </a:cubicBezTo>
                    <a:cubicBezTo>
                      <a:pt x="1" y="636"/>
                      <a:pt x="185" y="820"/>
                      <a:pt x="407" y="820"/>
                    </a:cubicBezTo>
                    <a:cubicBezTo>
                      <a:pt x="637" y="820"/>
                      <a:pt x="820" y="636"/>
                      <a:pt x="820" y="406"/>
                    </a:cubicBezTo>
                    <a:cubicBezTo>
                      <a:pt x="820" y="184"/>
                      <a:pt x="637"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1"/>
              <p:cNvSpPr/>
              <p:nvPr/>
            </p:nvSpPr>
            <p:spPr>
              <a:xfrm>
                <a:off x="7650178" y="2419682"/>
                <a:ext cx="43950" cy="43950"/>
              </a:xfrm>
              <a:custGeom>
                <a:avLst/>
                <a:gdLst/>
                <a:ahLst/>
                <a:cxnLst/>
                <a:rect l="l" t="t" r="r" b="b"/>
                <a:pathLst>
                  <a:path w="997" h="997" extrusionOk="0">
                    <a:moveTo>
                      <a:pt x="498" y="1"/>
                    </a:moveTo>
                    <a:cubicBezTo>
                      <a:pt x="223" y="1"/>
                      <a:pt x="0" y="223"/>
                      <a:pt x="0" y="499"/>
                    </a:cubicBezTo>
                    <a:cubicBezTo>
                      <a:pt x="0" y="774"/>
                      <a:pt x="223"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1"/>
              <p:cNvSpPr/>
              <p:nvPr/>
            </p:nvSpPr>
            <p:spPr>
              <a:xfrm>
                <a:off x="7650166" y="2522589"/>
                <a:ext cx="38881" cy="38793"/>
              </a:xfrm>
              <a:custGeom>
                <a:avLst/>
                <a:gdLst/>
                <a:ahLst/>
                <a:cxnLst/>
                <a:rect l="l" t="t" r="r" b="b"/>
                <a:pathLst>
                  <a:path w="882" h="880" extrusionOk="0">
                    <a:moveTo>
                      <a:pt x="441" y="0"/>
                    </a:moveTo>
                    <a:cubicBezTo>
                      <a:pt x="221" y="0"/>
                      <a:pt x="1" y="148"/>
                      <a:pt x="1" y="443"/>
                    </a:cubicBezTo>
                    <a:cubicBezTo>
                      <a:pt x="1" y="688"/>
                      <a:pt x="192" y="880"/>
                      <a:pt x="438" y="880"/>
                    </a:cubicBezTo>
                    <a:cubicBezTo>
                      <a:pt x="683" y="880"/>
                      <a:pt x="882" y="688"/>
                      <a:pt x="882" y="443"/>
                    </a:cubicBezTo>
                    <a:cubicBezTo>
                      <a:pt x="882" y="148"/>
                      <a:pt x="662"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4" name="Google Shape;2414;p41"/>
            <p:cNvGrpSpPr/>
            <p:nvPr/>
          </p:nvGrpSpPr>
          <p:grpSpPr>
            <a:xfrm>
              <a:off x="7179551" y="4016844"/>
              <a:ext cx="191252" cy="171274"/>
              <a:chOff x="7502876" y="2419682"/>
              <a:chExt cx="191252" cy="171274"/>
            </a:xfrm>
          </p:grpSpPr>
          <p:sp>
            <p:nvSpPr>
              <p:cNvPr id="2415" name="Google Shape;2415;p41"/>
              <p:cNvSpPr/>
              <p:nvPr/>
            </p:nvSpPr>
            <p:spPr>
              <a:xfrm>
                <a:off x="7502876" y="2554808"/>
                <a:ext cx="36192" cy="36148"/>
              </a:xfrm>
              <a:custGeom>
                <a:avLst/>
                <a:gdLst/>
                <a:ahLst/>
                <a:cxnLst/>
                <a:rect l="l" t="t" r="r" b="b"/>
                <a:pathLst>
                  <a:path w="821" h="820" extrusionOk="0">
                    <a:moveTo>
                      <a:pt x="407" y="0"/>
                    </a:moveTo>
                    <a:cubicBezTo>
                      <a:pt x="185" y="0"/>
                      <a:pt x="1" y="184"/>
                      <a:pt x="1" y="406"/>
                    </a:cubicBezTo>
                    <a:cubicBezTo>
                      <a:pt x="1" y="636"/>
                      <a:pt x="185" y="820"/>
                      <a:pt x="407" y="820"/>
                    </a:cubicBezTo>
                    <a:cubicBezTo>
                      <a:pt x="637" y="820"/>
                      <a:pt x="820" y="636"/>
                      <a:pt x="820" y="406"/>
                    </a:cubicBezTo>
                    <a:cubicBezTo>
                      <a:pt x="820" y="184"/>
                      <a:pt x="637"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1"/>
              <p:cNvSpPr/>
              <p:nvPr/>
            </p:nvSpPr>
            <p:spPr>
              <a:xfrm>
                <a:off x="7650178" y="2419682"/>
                <a:ext cx="43950" cy="43950"/>
              </a:xfrm>
              <a:custGeom>
                <a:avLst/>
                <a:gdLst/>
                <a:ahLst/>
                <a:cxnLst/>
                <a:rect l="l" t="t" r="r" b="b"/>
                <a:pathLst>
                  <a:path w="997" h="997" extrusionOk="0">
                    <a:moveTo>
                      <a:pt x="498" y="1"/>
                    </a:moveTo>
                    <a:cubicBezTo>
                      <a:pt x="223" y="1"/>
                      <a:pt x="0" y="223"/>
                      <a:pt x="0" y="499"/>
                    </a:cubicBezTo>
                    <a:cubicBezTo>
                      <a:pt x="0" y="774"/>
                      <a:pt x="223"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7" name="Google Shape;2417;p41"/>
            <p:cNvSpPr/>
            <p:nvPr/>
          </p:nvSpPr>
          <p:spPr>
            <a:xfrm>
              <a:off x="7518278" y="4020407"/>
              <a:ext cx="43950" cy="43950"/>
            </a:xfrm>
            <a:custGeom>
              <a:avLst/>
              <a:gdLst/>
              <a:ahLst/>
              <a:cxnLst/>
              <a:rect l="l" t="t" r="r" b="b"/>
              <a:pathLst>
                <a:path w="997" h="997" extrusionOk="0">
                  <a:moveTo>
                    <a:pt x="498" y="1"/>
                  </a:moveTo>
                  <a:cubicBezTo>
                    <a:pt x="223" y="1"/>
                    <a:pt x="0" y="223"/>
                    <a:pt x="0" y="499"/>
                  </a:cubicBezTo>
                  <a:cubicBezTo>
                    <a:pt x="0" y="774"/>
                    <a:pt x="223"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8" name="Google Shape;2418;p41"/>
            <p:cNvGrpSpPr/>
            <p:nvPr/>
          </p:nvGrpSpPr>
          <p:grpSpPr>
            <a:xfrm>
              <a:off x="59238" y="3729670"/>
              <a:ext cx="8978442" cy="886838"/>
              <a:chOff x="59238" y="2019695"/>
              <a:chExt cx="8978442" cy="886838"/>
            </a:xfrm>
          </p:grpSpPr>
          <p:grpSp>
            <p:nvGrpSpPr>
              <p:cNvPr id="2419" name="Google Shape;2419;p41"/>
              <p:cNvGrpSpPr/>
              <p:nvPr/>
            </p:nvGrpSpPr>
            <p:grpSpPr>
              <a:xfrm>
                <a:off x="1339814" y="2356175"/>
                <a:ext cx="6199255" cy="425653"/>
                <a:chOff x="910288" y="2517084"/>
                <a:chExt cx="7023856" cy="482272"/>
              </a:xfrm>
            </p:grpSpPr>
            <p:sp>
              <p:nvSpPr>
                <p:cNvPr id="2420" name="Google Shape;2420;p41"/>
                <p:cNvSpPr/>
                <p:nvPr/>
              </p:nvSpPr>
              <p:spPr>
                <a:xfrm>
                  <a:off x="1140043" y="2744386"/>
                  <a:ext cx="40957" cy="41005"/>
                </a:xfrm>
                <a:custGeom>
                  <a:avLst/>
                  <a:gdLst/>
                  <a:ahLst/>
                  <a:cxnLst/>
                  <a:rect l="l" t="t" r="r" b="b"/>
                  <a:pathLst>
                    <a:path w="820" h="821" extrusionOk="0">
                      <a:moveTo>
                        <a:pt x="414" y="0"/>
                      </a:moveTo>
                      <a:cubicBezTo>
                        <a:pt x="184" y="0"/>
                        <a:pt x="0" y="184"/>
                        <a:pt x="0" y="414"/>
                      </a:cubicBezTo>
                      <a:cubicBezTo>
                        <a:pt x="0" y="636"/>
                        <a:pt x="184" y="820"/>
                        <a:pt x="414" y="820"/>
                      </a:cubicBezTo>
                      <a:cubicBezTo>
                        <a:pt x="636" y="820"/>
                        <a:pt x="820" y="636"/>
                        <a:pt x="820" y="414"/>
                      </a:cubicBezTo>
                      <a:cubicBezTo>
                        <a:pt x="820" y="184"/>
                        <a:pt x="636"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1"/>
                <p:cNvSpPr/>
                <p:nvPr/>
              </p:nvSpPr>
              <p:spPr>
                <a:xfrm>
                  <a:off x="1181748" y="2517084"/>
                  <a:ext cx="82313" cy="82309"/>
                </a:xfrm>
                <a:custGeom>
                  <a:avLst/>
                  <a:gdLst/>
                  <a:ahLst/>
                  <a:cxnLst/>
                  <a:rect l="l" t="t" r="r" b="b"/>
                  <a:pathLst>
                    <a:path w="1648" h="1648" extrusionOk="0">
                      <a:moveTo>
                        <a:pt x="820" y="1"/>
                      </a:moveTo>
                      <a:cubicBezTo>
                        <a:pt x="368" y="1"/>
                        <a:pt x="0" y="368"/>
                        <a:pt x="0" y="820"/>
                      </a:cubicBezTo>
                      <a:cubicBezTo>
                        <a:pt x="0" y="1280"/>
                        <a:pt x="368" y="1648"/>
                        <a:pt x="820" y="1648"/>
                      </a:cubicBezTo>
                      <a:cubicBezTo>
                        <a:pt x="1272" y="1648"/>
                        <a:pt x="1647" y="1280"/>
                        <a:pt x="1647" y="820"/>
                      </a:cubicBezTo>
                      <a:cubicBezTo>
                        <a:pt x="1647" y="368"/>
                        <a:pt x="127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1"/>
                <p:cNvSpPr/>
                <p:nvPr/>
              </p:nvSpPr>
              <p:spPr>
                <a:xfrm>
                  <a:off x="1440362" y="2821043"/>
                  <a:ext cx="145747" cy="124513"/>
                </a:xfrm>
                <a:custGeom>
                  <a:avLst/>
                  <a:gdLst/>
                  <a:ahLst/>
                  <a:cxnLst/>
                  <a:rect l="l" t="t" r="r" b="b"/>
                  <a:pathLst>
                    <a:path w="2918" h="2493" extrusionOk="0">
                      <a:moveTo>
                        <a:pt x="1663" y="1"/>
                      </a:moveTo>
                      <a:cubicBezTo>
                        <a:pt x="552" y="1"/>
                        <a:pt x="1" y="1341"/>
                        <a:pt x="790" y="2130"/>
                      </a:cubicBezTo>
                      <a:cubicBezTo>
                        <a:pt x="1043" y="2381"/>
                        <a:pt x="1352" y="2493"/>
                        <a:pt x="1656" y="2493"/>
                      </a:cubicBezTo>
                      <a:cubicBezTo>
                        <a:pt x="2300" y="2493"/>
                        <a:pt x="2917" y="1989"/>
                        <a:pt x="2912" y="1234"/>
                      </a:cubicBezTo>
                      <a:cubicBezTo>
                        <a:pt x="2904" y="552"/>
                        <a:pt x="2353" y="1"/>
                        <a:pt x="1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1"/>
                <p:cNvSpPr/>
                <p:nvPr/>
              </p:nvSpPr>
              <p:spPr>
                <a:xfrm>
                  <a:off x="1897119" y="2795096"/>
                  <a:ext cx="82313" cy="82309"/>
                </a:xfrm>
                <a:custGeom>
                  <a:avLst/>
                  <a:gdLst/>
                  <a:ahLst/>
                  <a:cxnLst/>
                  <a:rect l="l" t="t" r="r" b="b"/>
                  <a:pathLst>
                    <a:path w="1648" h="1648" extrusionOk="0">
                      <a:moveTo>
                        <a:pt x="828" y="1"/>
                      </a:moveTo>
                      <a:cubicBezTo>
                        <a:pt x="368" y="1"/>
                        <a:pt x="0" y="369"/>
                        <a:pt x="0" y="821"/>
                      </a:cubicBezTo>
                      <a:cubicBezTo>
                        <a:pt x="0" y="1273"/>
                        <a:pt x="368" y="1648"/>
                        <a:pt x="828" y="1648"/>
                      </a:cubicBezTo>
                      <a:cubicBezTo>
                        <a:pt x="1280" y="1648"/>
                        <a:pt x="1647" y="1273"/>
                        <a:pt x="1647" y="821"/>
                      </a:cubicBezTo>
                      <a:cubicBezTo>
                        <a:pt x="1647" y="369"/>
                        <a:pt x="1280" y="1"/>
                        <a:pt x="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1"/>
                <p:cNvSpPr/>
                <p:nvPr/>
              </p:nvSpPr>
              <p:spPr>
                <a:xfrm>
                  <a:off x="2205334" y="2877356"/>
                  <a:ext cx="86209" cy="73669"/>
                </a:xfrm>
                <a:custGeom>
                  <a:avLst/>
                  <a:gdLst/>
                  <a:ahLst/>
                  <a:cxnLst/>
                  <a:rect l="l" t="t" r="r" b="b"/>
                  <a:pathLst>
                    <a:path w="1726" h="1475" extrusionOk="0">
                      <a:moveTo>
                        <a:pt x="974" y="1"/>
                      </a:moveTo>
                      <a:cubicBezTo>
                        <a:pt x="327" y="1"/>
                        <a:pt x="1" y="794"/>
                        <a:pt x="464" y="1257"/>
                      </a:cubicBezTo>
                      <a:cubicBezTo>
                        <a:pt x="614" y="1408"/>
                        <a:pt x="798" y="1475"/>
                        <a:pt x="979" y="1475"/>
                      </a:cubicBezTo>
                      <a:cubicBezTo>
                        <a:pt x="1360" y="1475"/>
                        <a:pt x="1725" y="1176"/>
                        <a:pt x="1720" y="729"/>
                      </a:cubicBezTo>
                      <a:cubicBezTo>
                        <a:pt x="1720" y="323"/>
                        <a:pt x="1391" y="1"/>
                        <a:pt x="992" y="1"/>
                      </a:cubicBezTo>
                      <a:cubicBezTo>
                        <a:pt x="986" y="1"/>
                        <a:pt x="980" y="1"/>
                        <a:pt x="9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1"/>
                <p:cNvSpPr/>
                <p:nvPr/>
              </p:nvSpPr>
              <p:spPr>
                <a:xfrm>
                  <a:off x="2584906" y="2842213"/>
                  <a:ext cx="50946" cy="50594"/>
                </a:xfrm>
                <a:custGeom>
                  <a:avLst/>
                  <a:gdLst/>
                  <a:ahLst/>
                  <a:cxnLst/>
                  <a:rect l="l" t="t" r="r" b="b"/>
                  <a:pathLst>
                    <a:path w="1020" h="1013" extrusionOk="0">
                      <a:moveTo>
                        <a:pt x="506" y="1"/>
                      </a:moveTo>
                      <a:cubicBezTo>
                        <a:pt x="230" y="1"/>
                        <a:pt x="1" y="223"/>
                        <a:pt x="1" y="506"/>
                      </a:cubicBezTo>
                      <a:cubicBezTo>
                        <a:pt x="1" y="782"/>
                        <a:pt x="230" y="1012"/>
                        <a:pt x="506" y="1012"/>
                      </a:cubicBezTo>
                      <a:cubicBezTo>
                        <a:pt x="511" y="1012"/>
                        <a:pt x="515" y="1012"/>
                        <a:pt x="520" y="1012"/>
                      </a:cubicBezTo>
                      <a:cubicBezTo>
                        <a:pt x="797" y="1012"/>
                        <a:pt x="1019" y="785"/>
                        <a:pt x="1019" y="506"/>
                      </a:cubicBezTo>
                      <a:cubicBezTo>
                        <a:pt x="1019" y="223"/>
                        <a:pt x="790" y="1"/>
                        <a:pt x="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1"/>
                <p:cNvSpPr/>
                <p:nvPr/>
              </p:nvSpPr>
              <p:spPr>
                <a:xfrm>
                  <a:off x="2829390" y="2651226"/>
                  <a:ext cx="69727" cy="70073"/>
                </a:xfrm>
                <a:custGeom>
                  <a:avLst/>
                  <a:gdLst/>
                  <a:ahLst/>
                  <a:cxnLst/>
                  <a:rect l="l" t="t" r="r" b="b"/>
                  <a:pathLst>
                    <a:path w="1396" h="1403" extrusionOk="0">
                      <a:moveTo>
                        <a:pt x="698" y="1"/>
                      </a:moveTo>
                      <a:cubicBezTo>
                        <a:pt x="315" y="1"/>
                        <a:pt x="1" y="315"/>
                        <a:pt x="1" y="698"/>
                      </a:cubicBezTo>
                      <a:cubicBezTo>
                        <a:pt x="1" y="1089"/>
                        <a:pt x="315" y="1403"/>
                        <a:pt x="698" y="1403"/>
                      </a:cubicBezTo>
                      <a:cubicBezTo>
                        <a:pt x="1081" y="1403"/>
                        <a:pt x="1395" y="1089"/>
                        <a:pt x="1395" y="698"/>
                      </a:cubicBezTo>
                      <a:cubicBezTo>
                        <a:pt x="1395" y="315"/>
                        <a:pt x="1081" y="1"/>
                        <a:pt x="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1"/>
                <p:cNvSpPr/>
                <p:nvPr/>
              </p:nvSpPr>
              <p:spPr>
                <a:xfrm>
                  <a:off x="1608579" y="2686740"/>
                  <a:ext cx="90904" cy="77365"/>
                </a:xfrm>
                <a:custGeom>
                  <a:avLst/>
                  <a:gdLst/>
                  <a:ahLst/>
                  <a:cxnLst/>
                  <a:rect l="l" t="t" r="r" b="b"/>
                  <a:pathLst>
                    <a:path w="1820" h="1549" extrusionOk="0">
                      <a:moveTo>
                        <a:pt x="1027" y="0"/>
                      </a:moveTo>
                      <a:cubicBezTo>
                        <a:pt x="342" y="0"/>
                        <a:pt x="0" y="825"/>
                        <a:pt x="486" y="1318"/>
                      </a:cubicBezTo>
                      <a:cubicBezTo>
                        <a:pt x="643" y="1477"/>
                        <a:pt x="837" y="1549"/>
                        <a:pt x="1029" y="1549"/>
                      </a:cubicBezTo>
                      <a:cubicBezTo>
                        <a:pt x="1427" y="1549"/>
                        <a:pt x="1811" y="1240"/>
                        <a:pt x="1811" y="774"/>
                      </a:cubicBezTo>
                      <a:cubicBezTo>
                        <a:pt x="1819" y="350"/>
                        <a:pt x="1482" y="1"/>
                        <a:pt x="1059" y="1"/>
                      </a:cubicBezTo>
                      <a:cubicBezTo>
                        <a:pt x="1055" y="1"/>
                        <a:pt x="1050" y="1"/>
                        <a:pt x="1045" y="1"/>
                      </a:cubicBezTo>
                      <a:cubicBezTo>
                        <a:pt x="1039" y="1"/>
                        <a:pt x="1033"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1"/>
                <p:cNvSpPr/>
                <p:nvPr/>
              </p:nvSpPr>
              <p:spPr>
                <a:xfrm>
                  <a:off x="1314099" y="2727646"/>
                  <a:ext cx="86159" cy="73919"/>
                </a:xfrm>
                <a:custGeom>
                  <a:avLst/>
                  <a:gdLst/>
                  <a:ahLst/>
                  <a:cxnLst/>
                  <a:rect l="l" t="t" r="r" b="b"/>
                  <a:pathLst>
                    <a:path w="1725" h="1480" extrusionOk="0">
                      <a:moveTo>
                        <a:pt x="980" y="0"/>
                      </a:moveTo>
                      <a:cubicBezTo>
                        <a:pt x="798" y="0"/>
                        <a:pt x="612" y="67"/>
                        <a:pt x="460" y="216"/>
                      </a:cubicBezTo>
                      <a:cubicBezTo>
                        <a:pt x="1" y="683"/>
                        <a:pt x="330" y="1480"/>
                        <a:pt x="989" y="1480"/>
                      </a:cubicBezTo>
                      <a:cubicBezTo>
                        <a:pt x="1395" y="1480"/>
                        <a:pt x="1724" y="1143"/>
                        <a:pt x="1724" y="737"/>
                      </a:cubicBezTo>
                      <a:cubicBezTo>
                        <a:pt x="1724" y="291"/>
                        <a:pt x="1360" y="0"/>
                        <a:pt x="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1"/>
                <p:cNvSpPr/>
                <p:nvPr/>
              </p:nvSpPr>
              <p:spPr>
                <a:xfrm>
                  <a:off x="3047903" y="2772143"/>
                  <a:ext cx="49798" cy="49795"/>
                </a:xfrm>
                <a:custGeom>
                  <a:avLst/>
                  <a:gdLst/>
                  <a:ahLst/>
                  <a:cxnLst/>
                  <a:rect l="l" t="t" r="r" b="b"/>
                  <a:pathLst>
                    <a:path w="997" h="997" extrusionOk="0">
                      <a:moveTo>
                        <a:pt x="498" y="1"/>
                      </a:moveTo>
                      <a:cubicBezTo>
                        <a:pt x="222" y="1"/>
                        <a:pt x="0" y="223"/>
                        <a:pt x="0" y="499"/>
                      </a:cubicBezTo>
                      <a:cubicBezTo>
                        <a:pt x="0" y="774"/>
                        <a:pt x="222"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1"/>
                <p:cNvSpPr/>
                <p:nvPr/>
              </p:nvSpPr>
              <p:spPr>
                <a:xfrm>
                  <a:off x="3318009" y="2821889"/>
                  <a:ext cx="68928" cy="68924"/>
                </a:xfrm>
                <a:custGeom>
                  <a:avLst/>
                  <a:gdLst/>
                  <a:ahLst/>
                  <a:cxnLst/>
                  <a:rect l="l" t="t" r="r" b="b"/>
                  <a:pathLst>
                    <a:path w="1380" h="1380" extrusionOk="0">
                      <a:moveTo>
                        <a:pt x="690" y="1"/>
                      </a:moveTo>
                      <a:cubicBezTo>
                        <a:pt x="315" y="1"/>
                        <a:pt x="1" y="315"/>
                        <a:pt x="1" y="690"/>
                      </a:cubicBezTo>
                      <a:cubicBezTo>
                        <a:pt x="1" y="1073"/>
                        <a:pt x="315" y="1380"/>
                        <a:pt x="690" y="1380"/>
                      </a:cubicBezTo>
                      <a:cubicBezTo>
                        <a:pt x="1073" y="1380"/>
                        <a:pt x="1380" y="1073"/>
                        <a:pt x="1380" y="690"/>
                      </a:cubicBezTo>
                      <a:cubicBezTo>
                        <a:pt x="1380" y="315"/>
                        <a:pt x="1073" y="1"/>
                        <a:pt x="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1"/>
                <p:cNvSpPr/>
                <p:nvPr/>
              </p:nvSpPr>
              <p:spPr>
                <a:xfrm>
                  <a:off x="3585088" y="2731758"/>
                  <a:ext cx="106438" cy="91150"/>
                </a:xfrm>
                <a:custGeom>
                  <a:avLst/>
                  <a:gdLst/>
                  <a:ahLst/>
                  <a:cxnLst/>
                  <a:rect l="l" t="t" r="r" b="b"/>
                  <a:pathLst>
                    <a:path w="2131" h="1825" extrusionOk="0">
                      <a:moveTo>
                        <a:pt x="1219" y="1"/>
                      </a:moveTo>
                      <a:cubicBezTo>
                        <a:pt x="407" y="1"/>
                        <a:pt x="1" y="981"/>
                        <a:pt x="575" y="1556"/>
                      </a:cubicBezTo>
                      <a:cubicBezTo>
                        <a:pt x="759" y="1742"/>
                        <a:pt x="986" y="1825"/>
                        <a:pt x="1208" y="1825"/>
                      </a:cubicBezTo>
                      <a:cubicBezTo>
                        <a:pt x="1674" y="1825"/>
                        <a:pt x="2123" y="1461"/>
                        <a:pt x="2123" y="912"/>
                      </a:cubicBezTo>
                      <a:cubicBezTo>
                        <a:pt x="2130" y="407"/>
                        <a:pt x="1717" y="1"/>
                        <a:pt x="12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1"/>
                <p:cNvSpPr/>
                <p:nvPr/>
              </p:nvSpPr>
              <p:spPr>
                <a:xfrm>
                  <a:off x="2482767" y="2636388"/>
                  <a:ext cx="54343" cy="54740"/>
                </a:xfrm>
                <a:custGeom>
                  <a:avLst/>
                  <a:gdLst/>
                  <a:ahLst/>
                  <a:cxnLst/>
                  <a:rect l="l" t="t" r="r" b="b"/>
                  <a:pathLst>
                    <a:path w="1088" h="1096" extrusionOk="0">
                      <a:moveTo>
                        <a:pt x="544" y="0"/>
                      </a:moveTo>
                      <a:cubicBezTo>
                        <a:pt x="238" y="0"/>
                        <a:pt x="0" y="245"/>
                        <a:pt x="0" y="544"/>
                      </a:cubicBezTo>
                      <a:cubicBezTo>
                        <a:pt x="0" y="851"/>
                        <a:pt x="238" y="1096"/>
                        <a:pt x="544" y="1096"/>
                      </a:cubicBezTo>
                      <a:cubicBezTo>
                        <a:pt x="843" y="1096"/>
                        <a:pt x="1088" y="851"/>
                        <a:pt x="1088" y="544"/>
                      </a:cubicBezTo>
                      <a:cubicBezTo>
                        <a:pt x="1088" y="245"/>
                        <a:pt x="843"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1"/>
                <p:cNvSpPr/>
                <p:nvPr/>
              </p:nvSpPr>
              <p:spPr>
                <a:xfrm>
                  <a:off x="2387870" y="2772189"/>
                  <a:ext cx="44054" cy="44051"/>
                </a:xfrm>
                <a:custGeom>
                  <a:avLst/>
                  <a:gdLst/>
                  <a:ahLst/>
                  <a:cxnLst/>
                  <a:rect l="l" t="t" r="r" b="b"/>
                  <a:pathLst>
                    <a:path w="882" h="882" extrusionOk="0">
                      <a:moveTo>
                        <a:pt x="444" y="1"/>
                      </a:moveTo>
                      <a:cubicBezTo>
                        <a:pt x="199" y="1"/>
                        <a:pt x="0" y="200"/>
                        <a:pt x="0" y="445"/>
                      </a:cubicBezTo>
                      <a:cubicBezTo>
                        <a:pt x="0" y="683"/>
                        <a:pt x="199" y="882"/>
                        <a:pt x="444" y="882"/>
                      </a:cubicBezTo>
                      <a:cubicBezTo>
                        <a:pt x="682" y="882"/>
                        <a:pt x="881" y="683"/>
                        <a:pt x="881" y="445"/>
                      </a:cubicBezTo>
                      <a:cubicBezTo>
                        <a:pt x="881" y="200"/>
                        <a:pt x="682" y="1"/>
                        <a:pt x="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1"/>
                <p:cNvSpPr/>
                <p:nvPr/>
              </p:nvSpPr>
              <p:spPr>
                <a:xfrm>
                  <a:off x="2022982" y="2705943"/>
                  <a:ext cx="151990" cy="130157"/>
                </a:xfrm>
                <a:custGeom>
                  <a:avLst/>
                  <a:gdLst/>
                  <a:ahLst/>
                  <a:cxnLst/>
                  <a:rect l="l" t="t" r="r" b="b"/>
                  <a:pathLst>
                    <a:path w="3043" h="2606" extrusionOk="0">
                      <a:moveTo>
                        <a:pt x="1740" y="1"/>
                      </a:moveTo>
                      <a:cubicBezTo>
                        <a:pt x="583" y="1"/>
                        <a:pt x="1" y="1403"/>
                        <a:pt x="821" y="2222"/>
                      </a:cubicBezTo>
                      <a:cubicBezTo>
                        <a:pt x="1085" y="2487"/>
                        <a:pt x="1411" y="2606"/>
                        <a:pt x="1731" y="2606"/>
                      </a:cubicBezTo>
                      <a:cubicBezTo>
                        <a:pt x="2400" y="2606"/>
                        <a:pt x="3042" y="2086"/>
                        <a:pt x="3042" y="1303"/>
                      </a:cubicBezTo>
                      <a:cubicBezTo>
                        <a:pt x="3042" y="583"/>
                        <a:pt x="2460" y="1"/>
                        <a:pt x="1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1"/>
                <p:cNvSpPr/>
                <p:nvPr/>
              </p:nvSpPr>
              <p:spPr>
                <a:xfrm>
                  <a:off x="3891985" y="2710270"/>
                  <a:ext cx="48649" cy="44901"/>
                </a:xfrm>
                <a:custGeom>
                  <a:avLst/>
                  <a:gdLst/>
                  <a:ahLst/>
                  <a:cxnLst/>
                  <a:rect l="l" t="t" r="r" b="b"/>
                  <a:pathLst>
                    <a:path w="974" h="899" extrusionOk="0">
                      <a:moveTo>
                        <a:pt x="483" y="1"/>
                      </a:moveTo>
                      <a:cubicBezTo>
                        <a:pt x="215" y="1"/>
                        <a:pt x="0" y="246"/>
                        <a:pt x="39" y="514"/>
                      </a:cubicBezTo>
                      <a:cubicBezTo>
                        <a:pt x="77" y="771"/>
                        <a:pt x="282" y="899"/>
                        <a:pt x="487" y="899"/>
                      </a:cubicBezTo>
                      <a:cubicBezTo>
                        <a:pt x="692" y="899"/>
                        <a:pt x="897" y="771"/>
                        <a:pt x="935" y="514"/>
                      </a:cubicBezTo>
                      <a:cubicBezTo>
                        <a:pt x="973" y="246"/>
                        <a:pt x="759" y="1"/>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1"/>
                <p:cNvSpPr/>
                <p:nvPr/>
              </p:nvSpPr>
              <p:spPr>
                <a:xfrm>
                  <a:off x="3803581" y="2777596"/>
                  <a:ext cx="50547" cy="50195"/>
                </a:xfrm>
                <a:custGeom>
                  <a:avLst/>
                  <a:gdLst/>
                  <a:ahLst/>
                  <a:cxnLst/>
                  <a:rect l="l" t="t" r="r" b="b"/>
                  <a:pathLst>
                    <a:path w="1012" h="1005" extrusionOk="0">
                      <a:moveTo>
                        <a:pt x="506" y="1"/>
                      </a:moveTo>
                      <a:cubicBezTo>
                        <a:pt x="230" y="1"/>
                        <a:pt x="1" y="223"/>
                        <a:pt x="1" y="507"/>
                      </a:cubicBezTo>
                      <a:cubicBezTo>
                        <a:pt x="1" y="778"/>
                        <a:pt x="223" y="1005"/>
                        <a:pt x="493" y="1005"/>
                      </a:cubicBezTo>
                      <a:cubicBezTo>
                        <a:pt x="497" y="1005"/>
                        <a:pt x="502" y="1005"/>
                        <a:pt x="506" y="1005"/>
                      </a:cubicBezTo>
                      <a:cubicBezTo>
                        <a:pt x="782" y="1005"/>
                        <a:pt x="1004" y="782"/>
                        <a:pt x="1004" y="507"/>
                      </a:cubicBezTo>
                      <a:cubicBezTo>
                        <a:pt x="1012" y="231"/>
                        <a:pt x="790" y="1"/>
                        <a:pt x="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1"/>
                <p:cNvSpPr/>
                <p:nvPr/>
              </p:nvSpPr>
              <p:spPr>
                <a:xfrm>
                  <a:off x="3177212" y="2721249"/>
                  <a:ext cx="88457" cy="75567"/>
                </a:xfrm>
                <a:custGeom>
                  <a:avLst/>
                  <a:gdLst/>
                  <a:ahLst/>
                  <a:cxnLst/>
                  <a:rect l="l" t="t" r="r" b="b"/>
                  <a:pathLst>
                    <a:path w="1771" h="1513" extrusionOk="0">
                      <a:moveTo>
                        <a:pt x="1026" y="1"/>
                      </a:moveTo>
                      <a:cubicBezTo>
                        <a:pt x="1021" y="1"/>
                        <a:pt x="1017" y="1"/>
                        <a:pt x="1012" y="1"/>
                      </a:cubicBezTo>
                      <a:cubicBezTo>
                        <a:pt x="338" y="1"/>
                        <a:pt x="1" y="805"/>
                        <a:pt x="476" y="1288"/>
                      </a:cubicBezTo>
                      <a:cubicBezTo>
                        <a:pt x="628" y="1443"/>
                        <a:pt x="818" y="1512"/>
                        <a:pt x="1005" y="1512"/>
                      </a:cubicBezTo>
                      <a:cubicBezTo>
                        <a:pt x="1391" y="1512"/>
                        <a:pt x="1765" y="1216"/>
                        <a:pt x="1770" y="767"/>
                      </a:cubicBezTo>
                      <a:cubicBezTo>
                        <a:pt x="1770" y="343"/>
                        <a:pt x="1441" y="1"/>
                        <a:pt x="1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1"/>
                <p:cNvSpPr/>
                <p:nvPr/>
              </p:nvSpPr>
              <p:spPr>
                <a:xfrm>
                  <a:off x="4118989" y="2777596"/>
                  <a:ext cx="30818" cy="25772"/>
                </a:xfrm>
                <a:custGeom>
                  <a:avLst/>
                  <a:gdLst/>
                  <a:ahLst/>
                  <a:cxnLst/>
                  <a:rect l="l" t="t" r="r" b="b"/>
                  <a:pathLst>
                    <a:path w="617" h="516" extrusionOk="0">
                      <a:moveTo>
                        <a:pt x="349" y="1"/>
                      </a:moveTo>
                      <a:cubicBezTo>
                        <a:pt x="125" y="1"/>
                        <a:pt x="0" y="279"/>
                        <a:pt x="167" y="438"/>
                      </a:cubicBezTo>
                      <a:cubicBezTo>
                        <a:pt x="221" y="492"/>
                        <a:pt x="287" y="516"/>
                        <a:pt x="351" y="516"/>
                      </a:cubicBezTo>
                      <a:cubicBezTo>
                        <a:pt x="487" y="516"/>
                        <a:pt x="616" y="407"/>
                        <a:pt x="611" y="246"/>
                      </a:cubicBezTo>
                      <a:cubicBezTo>
                        <a:pt x="603" y="116"/>
                        <a:pt x="496" y="1"/>
                        <a:pt x="358" y="1"/>
                      </a:cubicBezTo>
                      <a:cubicBezTo>
                        <a:pt x="355" y="1"/>
                        <a:pt x="352" y="1"/>
                        <a:pt x="3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1"/>
                <p:cNvSpPr/>
                <p:nvPr/>
              </p:nvSpPr>
              <p:spPr>
                <a:xfrm>
                  <a:off x="3981888" y="2789882"/>
                  <a:ext cx="60886" cy="60883"/>
                </a:xfrm>
                <a:custGeom>
                  <a:avLst/>
                  <a:gdLst/>
                  <a:ahLst/>
                  <a:cxnLst/>
                  <a:rect l="l" t="t" r="r" b="b"/>
                  <a:pathLst>
                    <a:path w="1219" h="1219" extrusionOk="0">
                      <a:moveTo>
                        <a:pt x="614" y="0"/>
                      </a:moveTo>
                      <a:cubicBezTo>
                        <a:pt x="276" y="0"/>
                        <a:pt x="1" y="276"/>
                        <a:pt x="1" y="613"/>
                      </a:cubicBezTo>
                      <a:cubicBezTo>
                        <a:pt x="8" y="950"/>
                        <a:pt x="284" y="1218"/>
                        <a:pt x="614" y="1218"/>
                      </a:cubicBezTo>
                      <a:cubicBezTo>
                        <a:pt x="951" y="1218"/>
                        <a:pt x="1219" y="950"/>
                        <a:pt x="1219" y="613"/>
                      </a:cubicBezTo>
                      <a:cubicBezTo>
                        <a:pt x="1219" y="284"/>
                        <a:pt x="951" y="8"/>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1"/>
                <p:cNvSpPr/>
                <p:nvPr/>
              </p:nvSpPr>
              <p:spPr>
                <a:xfrm>
                  <a:off x="4305586" y="2736291"/>
                  <a:ext cx="77369" cy="66177"/>
                </a:xfrm>
                <a:custGeom>
                  <a:avLst/>
                  <a:gdLst/>
                  <a:ahLst/>
                  <a:cxnLst/>
                  <a:rect l="l" t="t" r="r" b="b"/>
                  <a:pathLst>
                    <a:path w="1549" h="1325" extrusionOk="0">
                      <a:moveTo>
                        <a:pt x="889" y="1"/>
                      </a:moveTo>
                      <a:cubicBezTo>
                        <a:pt x="300" y="1"/>
                        <a:pt x="1" y="713"/>
                        <a:pt x="422" y="1127"/>
                      </a:cubicBezTo>
                      <a:cubicBezTo>
                        <a:pt x="556" y="1263"/>
                        <a:pt x="722" y="1324"/>
                        <a:pt x="885" y="1324"/>
                      </a:cubicBezTo>
                      <a:cubicBezTo>
                        <a:pt x="1223" y="1324"/>
                        <a:pt x="1548" y="1060"/>
                        <a:pt x="1548" y="667"/>
                      </a:cubicBezTo>
                      <a:cubicBezTo>
                        <a:pt x="1548" y="299"/>
                        <a:pt x="1250" y="1"/>
                        <a:pt x="8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1"/>
                <p:cNvSpPr/>
                <p:nvPr/>
              </p:nvSpPr>
              <p:spPr>
                <a:xfrm>
                  <a:off x="4238259" y="2802469"/>
                  <a:ext cx="27971" cy="27620"/>
                </a:xfrm>
                <a:custGeom>
                  <a:avLst/>
                  <a:gdLst/>
                  <a:ahLst/>
                  <a:cxnLst/>
                  <a:rect l="l" t="t" r="r" b="b"/>
                  <a:pathLst>
                    <a:path w="560" h="553" extrusionOk="0">
                      <a:moveTo>
                        <a:pt x="276" y="1"/>
                      </a:moveTo>
                      <a:cubicBezTo>
                        <a:pt x="123" y="1"/>
                        <a:pt x="0" y="123"/>
                        <a:pt x="0" y="277"/>
                      </a:cubicBezTo>
                      <a:cubicBezTo>
                        <a:pt x="0" y="430"/>
                        <a:pt x="123" y="553"/>
                        <a:pt x="276" y="553"/>
                      </a:cubicBezTo>
                      <a:cubicBezTo>
                        <a:pt x="437" y="553"/>
                        <a:pt x="560" y="430"/>
                        <a:pt x="560" y="277"/>
                      </a:cubicBezTo>
                      <a:cubicBezTo>
                        <a:pt x="560" y="123"/>
                        <a:pt x="437" y="1"/>
                        <a:pt x="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1"/>
                <p:cNvSpPr/>
                <p:nvPr/>
              </p:nvSpPr>
              <p:spPr>
                <a:xfrm>
                  <a:off x="3466117" y="2706885"/>
                  <a:ext cx="59338" cy="59385"/>
                </a:xfrm>
                <a:custGeom>
                  <a:avLst/>
                  <a:gdLst/>
                  <a:ahLst/>
                  <a:cxnLst/>
                  <a:rect l="l" t="t" r="r" b="b"/>
                  <a:pathLst>
                    <a:path w="1188" h="1189" extrusionOk="0">
                      <a:moveTo>
                        <a:pt x="590" y="1"/>
                      </a:moveTo>
                      <a:cubicBezTo>
                        <a:pt x="261" y="1"/>
                        <a:pt x="0" y="269"/>
                        <a:pt x="0" y="598"/>
                      </a:cubicBezTo>
                      <a:cubicBezTo>
                        <a:pt x="0" y="928"/>
                        <a:pt x="261" y="1188"/>
                        <a:pt x="590" y="1188"/>
                      </a:cubicBezTo>
                      <a:cubicBezTo>
                        <a:pt x="919" y="1188"/>
                        <a:pt x="1188" y="928"/>
                        <a:pt x="1188" y="598"/>
                      </a:cubicBezTo>
                      <a:cubicBezTo>
                        <a:pt x="1180" y="269"/>
                        <a:pt x="919" y="1"/>
                        <a:pt x="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1"/>
                <p:cNvSpPr/>
                <p:nvPr/>
              </p:nvSpPr>
              <p:spPr>
                <a:xfrm>
                  <a:off x="910288" y="2777080"/>
                  <a:ext cx="62035" cy="62431"/>
                </a:xfrm>
                <a:custGeom>
                  <a:avLst/>
                  <a:gdLst/>
                  <a:ahLst/>
                  <a:cxnLst/>
                  <a:rect l="l" t="t" r="r" b="b"/>
                  <a:pathLst>
                    <a:path w="1242" h="1250" extrusionOk="0">
                      <a:moveTo>
                        <a:pt x="621" y="1"/>
                      </a:moveTo>
                      <a:cubicBezTo>
                        <a:pt x="277" y="1"/>
                        <a:pt x="1" y="277"/>
                        <a:pt x="1" y="621"/>
                      </a:cubicBezTo>
                      <a:cubicBezTo>
                        <a:pt x="1" y="966"/>
                        <a:pt x="277" y="1249"/>
                        <a:pt x="621" y="1249"/>
                      </a:cubicBezTo>
                      <a:cubicBezTo>
                        <a:pt x="966" y="1249"/>
                        <a:pt x="1242" y="966"/>
                        <a:pt x="1242" y="621"/>
                      </a:cubicBezTo>
                      <a:cubicBezTo>
                        <a:pt x="1242" y="277"/>
                        <a:pt x="9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1"/>
                <p:cNvSpPr/>
                <p:nvPr/>
              </p:nvSpPr>
              <p:spPr>
                <a:xfrm>
                  <a:off x="1897119" y="2578183"/>
                  <a:ext cx="92653" cy="92998"/>
                </a:xfrm>
                <a:custGeom>
                  <a:avLst/>
                  <a:gdLst/>
                  <a:ahLst/>
                  <a:cxnLst/>
                  <a:rect l="l" t="t" r="r" b="b"/>
                  <a:pathLst>
                    <a:path w="1855" h="1862" extrusionOk="0">
                      <a:moveTo>
                        <a:pt x="927" y="0"/>
                      </a:moveTo>
                      <a:cubicBezTo>
                        <a:pt x="414" y="0"/>
                        <a:pt x="0" y="421"/>
                        <a:pt x="0" y="935"/>
                      </a:cubicBezTo>
                      <a:cubicBezTo>
                        <a:pt x="0" y="1440"/>
                        <a:pt x="414" y="1862"/>
                        <a:pt x="927" y="1862"/>
                      </a:cubicBezTo>
                      <a:cubicBezTo>
                        <a:pt x="1441" y="1862"/>
                        <a:pt x="1854" y="1440"/>
                        <a:pt x="1854" y="935"/>
                      </a:cubicBezTo>
                      <a:cubicBezTo>
                        <a:pt x="1854" y="421"/>
                        <a:pt x="1441" y="0"/>
                        <a:pt x="9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1"/>
                <p:cNvSpPr/>
                <p:nvPr/>
              </p:nvSpPr>
              <p:spPr>
                <a:xfrm>
                  <a:off x="1699031" y="2920934"/>
                  <a:ext cx="32566" cy="32564"/>
                </a:xfrm>
                <a:custGeom>
                  <a:avLst/>
                  <a:gdLst/>
                  <a:ahLst/>
                  <a:cxnLst/>
                  <a:rect l="l" t="t" r="r" b="b"/>
                  <a:pathLst>
                    <a:path w="652" h="652" extrusionOk="0">
                      <a:moveTo>
                        <a:pt x="330" y="0"/>
                      </a:moveTo>
                      <a:cubicBezTo>
                        <a:pt x="146" y="0"/>
                        <a:pt x="0" y="146"/>
                        <a:pt x="0" y="330"/>
                      </a:cubicBezTo>
                      <a:cubicBezTo>
                        <a:pt x="0" y="506"/>
                        <a:pt x="146" y="651"/>
                        <a:pt x="330" y="651"/>
                      </a:cubicBezTo>
                      <a:cubicBezTo>
                        <a:pt x="506" y="651"/>
                        <a:pt x="652" y="506"/>
                        <a:pt x="652" y="330"/>
                      </a:cubicBezTo>
                      <a:cubicBezTo>
                        <a:pt x="652" y="146"/>
                        <a:pt x="506" y="0"/>
                        <a:pt x="3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1"/>
                <p:cNvSpPr/>
                <p:nvPr/>
              </p:nvSpPr>
              <p:spPr>
                <a:xfrm>
                  <a:off x="2635401" y="2691078"/>
                  <a:ext cx="81564" cy="81161"/>
                </a:xfrm>
                <a:custGeom>
                  <a:avLst/>
                  <a:gdLst/>
                  <a:ahLst/>
                  <a:cxnLst/>
                  <a:rect l="l" t="t" r="r" b="b"/>
                  <a:pathLst>
                    <a:path w="1633" h="1625" extrusionOk="0">
                      <a:moveTo>
                        <a:pt x="821" y="1"/>
                      </a:moveTo>
                      <a:cubicBezTo>
                        <a:pt x="369" y="1"/>
                        <a:pt x="1" y="361"/>
                        <a:pt x="1" y="813"/>
                      </a:cubicBezTo>
                      <a:cubicBezTo>
                        <a:pt x="1" y="1257"/>
                        <a:pt x="369" y="1625"/>
                        <a:pt x="821" y="1625"/>
                      </a:cubicBezTo>
                      <a:cubicBezTo>
                        <a:pt x="1265" y="1625"/>
                        <a:pt x="1633" y="1257"/>
                        <a:pt x="1633" y="813"/>
                      </a:cubicBezTo>
                      <a:cubicBezTo>
                        <a:pt x="1633" y="361"/>
                        <a:pt x="1265" y="1"/>
                        <a:pt x="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1"/>
                <p:cNvSpPr/>
                <p:nvPr/>
              </p:nvSpPr>
              <p:spPr>
                <a:xfrm>
                  <a:off x="2899064" y="2772143"/>
                  <a:ext cx="54742" cy="54790"/>
                </a:xfrm>
                <a:custGeom>
                  <a:avLst/>
                  <a:gdLst/>
                  <a:ahLst/>
                  <a:cxnLst/>
                  <a:rect l="l" t="t" r="r" b="b"/>
                  <a:pathLst>
                    <a:path w="1096" h="1097" extrusionOk="0">
                      <a:moveTo>
                        <a:pt x="552" y="1"/>
                      </a:moveTo>
                      <a:cubicBezTo>
                        <a:pt x="245" y="1"/>
                        <a:pt x="0" y="246"/>
                        <a:pt x="0" y="552"/>
                      </a:cubicBezTo>
                      <a:cubicBezTo>
                        <a:pt x="0" y="851"/>
                        <a:pt x="245" y="1096"/>
                        <a:pt x="552" y="1096"/>
                      </a:cubicBezTo>
                      <a:cubicBezTo>
                        <a:pt x="851" y="1096"/>
                        <a:pt x="1096" y="851"/>
                        <a:pt x="1096" y="552"/>
                      </a:cubicBezTo>
                      <a:cubicBezTo>
                        <a:pt x="1096" y="246"/>
                        <a:pt x="851"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1"/>
                <p:cNvSpPr/>
                <p:nvPr/>
              </p:nvSpPr>
              <p:spPr>
                <a:xfrm>
                  <a:off x="4437592" y="2789882"/>
                  <a:ext cx="38310" cy="38308"/>
                </a:xfrm>
                <a:custGeom>
                  <a:avLst/>
                  <a:gdLst/>
                  <a:ahLst/>
                  <a:cxnLst/>
                  <a:rect l="l" t="t" r="r" b="b"/>
                  <a:pathLst>
                    <a:path w="767" h="767" extrusionOk="0">
                      <a:moveTo>
                        <a:pt x="384" y="0"/>
                      </a:moveTo>
                      <a:cubicBezTo>
                        <a:pt x="177" y="0"/>
                        <a:pt x="1" y="176"/>
                        <a:pt x="1" y="383"/>
                      </a:cubicBezTo>
                      <a:cubicBezTo>
                        <a:pt x="1" y="598"/>
                        <a:pt x="177" y="766"/>
                        <a:pt x="384" y="766"/>
                      </a:cubicBezTo>
                      <a:cubicBezTo>
                        <a:pt x="598" y="766"/>
                        <a:pt x="767" y="598"/>
                        <a:pt x="767" y="383"/>
                      </a:cubicBezTo>
                      <a:cubicBezTo>
                        <a:pt x="767" y="176"/>
                        <a:pt x="598" y="0"/>
                        <a:pt x="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1"/>
                <p:cNvSpPr/>
                <p:nvPr/>
              </p:nvSpPr>
              <p:spPr>
                <a:xfrm>
                  <a:off x="4560808" y="2802868"/>
                  <a:ext cx="75421" cy="75417"/>
                </a:xfrm>
                <a:custGeom>
                  <a:avLst/>
                  <a:gdLst/>
                  <a:ahLst/>
                  <a:cxnLst/>
                  <a:rect l="l" t="t" r="r" b="b"/>
                  <a:pathLst>
                    <a:path w="1510" h="1510" extrusionOk="0">
                      <a:moveTo>
                        <a:pt x="759" y="1"/>
                      </a:moveTo>
                      <a:cubicBezTo>
                        <a:pt x="338" y="1"/>
                        <a:pt x="1" y="338"/>
                        <a:pt x="1" y="759"/>
                      </a:cubicBezTo>
                      <a:cubicBezTo>
                        <a:pt x="1" y="1173"/>
                        <a:pt x="338" y="1510"/>
                        <a:pt x="759" y="1510"/>
                      </a:cubicBezTo>
                      <a:cubicBezTo>
                        <a:pt x="1173" y="1510"/>
                        <a:pt x="1510" y="1173"/>
                        <a:pt x="1510" y="759"/>
                      </a:cubicBezTo>
                      <a:cubicBezTo>
                        <a:pt x="1510" y="338"/>
                        <a:pt x="1173" y="1"/>
                        <a:pt x="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1"/>
                <p:cNvSpPr/>
                <p:nvPr/>
              </p:nvSpPr>
              <p:spPr>
                <a:xfrm>
                  <a:off x="7893137" y="2742138"/>
                  <a:ext cx="41007" cy="40955"/>
                </a:xfrm>
                <a:custGeom>
                  <a:avLst/>
                  <a:gdLst/>
                  <a:ahLst/>
                  <a:cxnLst/>
                  <a:rect l="l" t="t" r="r" b="b"/>
                  <a:pathLst>
                    <a:path w="821" h="820" extrusionOk="0">
                      <a:moveTo>
                        <a:pt x="407" y="0"/>
                      </a:moveTo>
                      <a:cubicBezTo>
                        <a:pt x="185" y="0"/>
                        <a:pt x="1" y="184"/>
                        <a:pt x="1" y="406"/>
                      </a:cubicBezTo>
                      <a:cubicBezTo>
                        <a:pt x="1" y="636"/>
                        <a:pt x="185" y="820"/>
                        <a:pt x="407" y="820"/>
                      </a:cubicBezTo>
                      <a:cubicBezTo>
                        <a:pt x="637" y="820"/>
                        <a:pt x="820" y="636"/>
                        <a:pt x="820" y="406"/>
                      </a:cubicBezTo>
                      <a:cubicBezTo>
                        <a:pt x="820" y="184"/>
                        <a:pt x="637"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1"/>
                <p:cNvSpPr/>
                <p:nvPr/>
              </p:nvSpPr>
              <p:spPr>
                <a:xfrm>
                  <a:off x="7743490" y="2596273"/>
                  <a:ext cx="82313" cy="82309"/>
                </a:xfrm>
                <a:custGeom>
                  <a:avLst/>
                  <a:gdLst/>
                  <a:ahLst/>
                  <a:cxnLst/>
                  <a:rect l="l" t="t" r="r" b="b"/>
                  <a:pathLst>
                    <a:path w="1648" h="1648" extrusionOk="0">
                      <a:moveTo>
                        <a:pt x="820" y="1"/>
                      </a:moveTo>
                      <a:cubicBezTo>
                        <a:pt x="368" y="1"/>
                        <a:pt x="1" y="368"/>
                        <a:pt x="1" y="820"/>
                      </a:cubicBezTo>
                      <a:cubicBezTo>
                        <a:pt x="1" y="1280"/>
                        <a:pt x="368" y="1648"/>
                        <a:pt x="820" y="1648"/>
                      </a:cubicBezTo>
                      <a:cubicBezTo>
                        <a:pt x="1272" y="1648"/>
                        <a:pt x="1648" y="1280"/>
                        <a:pt x="1648" y="820"/>
                      </a:cubicBezTo>
                      <a:cubicBezTo>
                        <a:pt x="1648" y="368"/>
                        <a:pt x="127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1"/>
                <p:cNvSpPr/>
                <p:nvPr/>
              </p:nvSpPr>
              <p:spPr>
                <a:xfrm>
                  <a:off x="7471495" y="2876042"/>
                  <a:ext cx="144298" cy="123314"/>
                </a:xfrm>
                <a:custGeom>
                  <a:avLst/>
                  <a:gdLst/>
                  <a:ahLst/>
                  <a:cxnLst/>
                  <a:rect l="l" t="t" r="r" b="b"/>
                  <a:pathLst>
                    <a:path w="2889" h="2469" extrusionOk="0">
                      <a:moveTo>
                        <a:pt x="1241" y="1"/>
                      </a:moveTo>
                      <a:cubicBezTo>
                        <a:pt x="560" y="1"/>
                        <a:pt x="8" y="552"/>
                        <a:pt x="0" y="1234"/>
                      </a:cubicBezTo>
                      <a:cubicBezTo>
                        <a:pt x="0" y="1976"/>
                        <a:pt x="612" y="2469"/>
                        <a:pt x="1250" y="2469"/>
                      </a:cubicBezTo>
                      <a:cubicBezTo>
                        <a:pt x="1553" y="2469"/>
                        <a:pt x="1863" y="2357"/>
                        <a:pt x="2115" y="2107"/>
                      </a:cubicBezTo>
                      <a:cubicBezTo>
                        <a:pt x="2889" y="1326"/>
                        <a:pt x="2337" y="1"/>
                        <a:pt x="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1"/>
                <p:cNvSpPr/>
                <p:nvPr/>
              </p:nvSpPr>
              <p:spPr>
                <a:xfrm>
                  <a:off x="7157337" y="2806392"/>
                  <a:ext cx="82313" cy="82309"/>
                </a:xfrm>
                <a:custGeom>
                  <a:avLst/>
                  <a:gdLst/>
                  <a:ahLst/>
                  <a:cxnLst/>
                  <a:rect l="l" t="t" r="r" b="b"/>
                  <a:pathLst>
                    <a:path w="1648" h="1648" extrusionOk="0">
                      <a:moveTo>
                        <a:pt x="828" y="0"/>
                      </a:moveTo>
                      <a:cubicBezTo>
                        <a:pt x="369" y="0"/>
                        <a:pt x="1" y="368"/>
                        <a:pt x="1" y="827"/>
                      </a:cubicBezTo>
                      <a:cubicBezTo>
                        <a:pt x="1" y="1279"/>
                        <a:pt x="369" y="1647"/>
                        <a:pt x="828" y="1647"/>
                      </a:cubicBezTo>
                      <a:cubicBezTo>
                        <a:pt x="1280" y="1647"/>
                        <a:pt x="1648" y="1279"/>
                        <a:pt x="1648" y="827"/>
                      </a:cubicBezTo>
                      <a:cubicBezTo>
                        <a:pt x="1648" y="368"/>
                        <a:pt x="1280" y="0"/>
                        <a:pt x="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1"/>
                <p:cNvSpPr/>
                <p:nvPr/>
              </p:nvSpPr>
              <p:spPr>
                <a:xfrm>
                  <a:off x="6845126" y="2797048"/>
                  <a:ext cx="69327" cy="73519"/>
                </a:xfrm>
                <a:custGeom>
                  <a:avLst/>
                  <a:gdLst/>
                  <a:ahLst/>
                  <a:cxnLst/>
                  <a:rect l="l" t="t" r="r" b="b"/>
                  <a:pathLst>
                    <a:path w="1388" h="1472" extrusionOk="0">
                      <a:moveTo>
                        <a:pt x="736" y="0"/>
                      </a:moveTo>
                      <a:cubicBezTo>
                        <a:pt x="330" y="0"/>
                        <a:pt x="0" y="330"/>
                        <a:pt x="0" y="743"/>
                      </a:cubicBezTo>
                      <a:cubicBezTo>
                        <a:pt x="0" y="1142"/>
                        <a:pt x="330" y="1471"/>
                        <a:pt x="736" y="1471"/>
                      </a:cubicBezTo>
                      <a:cubicBezTo>
                        <a:pt x="1111" y="1425"/>
                        <a:pt x="1387" y="1111"/>
                        <a:pt x="1387" y="736"/>
                      </a:cubicBezTo>
                      <a:cubicBezTo>
                        <a:pt x="1387" y="360"/>
                        <a:pt x="1111" y="46"/>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1"/>
                <p:cNvSpPr/>
                <p:nvPr/>
              </p:nvSpPr>
              <p:spPr>
                <a:xfrm>
                  <a:off x="6509191" y="2847401"/>
                  <a:ext cx="50946" cy="50944"/>
                </a:xfrm>
                <a:custGeom>
                  <a:avLst/>
                  <a:gdLst/>
                  <a:ahLst/>
                  <a:cxnLst/>
                  <a:rect l="l" t="t" r="r" b="b"/>
                  <a:pathLst>
                    <a:path w="1020" h="1020" extrusionOk="0">
                      <a:moveTo>
                        <a:pt x="513" y="1"/>
                      </a:moveTo>
                      <a:cubicBezTo>
                        <a:pt x="230" y="1"/>
                        <a:pt x="0" y="231"/>
                        <a:pt x="0" y="514"/>
                      </a:cubicBezTo>
                      <a:cubicBezTo>
                        <a:pt x="0" y="790"/>
                        <a:pt x="230" y="1020"/>
                        <a:pt x="513" y="1020"/>
                      </a:cubicBezTo>
                      <a:cubicBezTo>
                        <a:pt x="789" y="1020"/>
                        <a:pt x="1019" y="790"/>
                        <a:pt x="1019" y="514"/>
                      </a:cubicBezTo>
                      <a:cubicBezTo>
                        <a:pt x="1019" y="231"/>
                        <a:pt x="789" y="1"/>
                        <a:pt x="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1"/>
                <p:cNvSpPr/>
                <p:nvPr/>
              </p:nvSpPr>
              <p:spPr>
                <a:xfrm>
                  <a:off x="6246327" y="2777777"/>
                  <a:ext cx="69677" cy="70073"/>
                </a:xfrm>
                <a:custGeom>
                  <a:avLst/>
                  <a:gdLst/>
                  <a:ahLst/>
                  <a:cxnLst/>
                  <a:rect l="l" t="t" r="r" b="b"/>
                  <a:pathLst>
                    <a:path w="1395" h="1403" extrusionOk="0">
                      <a:moveTo>
                        <a:pt x="697" y="0"/>
                      </a:moveTo>
                      <a:cubicBezTo>
                        <a:pt x="314" y="0"/>
                        <a:pt x="0" y="315"/>
                        <a:pt x="0" y="698"/>
                      </a:cubicBezTo>
                      <a:cubicBezTo>
                        <a:pt x="0" y="1088"/>
                        <a:pt x="314" y="1402"/>
                        <a:pt x="697" y="1402"/>
                      </a:cubicBezTo>
                      <a:cubicBezTo>
                        <a:pt x="1080" y="1402"/>
                        <a:pt x="1394" y="1088"/>
                        <a:pt x="1394" y="698"/>
                      </a:cubicBezTo>
                      <a:cubicBezTo>
                        <a:pt x="1394" y="315"/>
                        <a:pt x="1080" y="0"/>
                        <a:pt x="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1"/>
                <p:cNvSpPr/>
                <p:nvPr/>
              </p:nvSpPr>
              <p:spPr>
                <a:xfrm>
                  <a:off x="7357569" y="2742138"/>
                  <a:ext cx="91004" cy="77365"/>
                </a:xfrm>
                <a:custGeom>
                  <a:avLst/>
                  <a:gdLst/>
                  <a:ahLst/>
                  <a:cxnLst/>
                  <a:rect l="l" t="t" r="r" b="b"/>
                  <a:pathLst>
                    <a:path w="1822" h="1549" extrusionOk="0">
                      <a:moveTo>
                        <a:pt x="766" y="0"/>
                      </a:moveTo>
                      <a:cubicBezTo>
                        <a:pt x="351" y="0"/>
                        <a:pt x="6" y="342"/>
                        <a:pt x="6" y="766"/>
                      </a:cubicBezTo>
                      <a:cubicBezTo>
                        <a:pt x="1" y="1236"/>
                        <a:pt x="386" y="1549"/>
                        <a:pt x="787" y="1549"/>
                      </a:cubicBezTo>
                      <a:cubicBezTo>
                        <a:pt x="975" y="1549"/>
                        <a:pt x="1167" y="1480"/>
                        <a:pt x="1324" y="1326"/>
                      </a:cubicBezTo>
                      <a:cubicBezTo>
                        <a:pt x="1822" y="835"/>
                        <a:pt x="1477" y="0"/>
                        <a:pt x="780" y="0"/>
                      </a:cubicBezTo>
                      <a:cubicBezTo>
                        <a:pt x="775" y="0"/>
                        <a:pt x="771" y="0"/>
                        <a:pt x="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1"/>
                <p:cNvSpPr/>
                <p:nvPr/>
              </p:nvSpPr>
              <p:spPr>
                <a:xfrm>
                  <a:off x="7656794" y="2783044"/>
                  <a:ext cx="86709" cy="73669"/>
                </a:xfrm>
                <a:custGeom>
                  <a:avLst/>
                  <a:gdLst/>
                  <a:ahLst/>
                  <a:cxnLst/>
                  <a:rect l="l" t="t" r="r" b="b"/>
                  <a:pathLst>
                    <a:path w="1736" h="1475" extrusionOk="0">
                      <a:moveTo>
                        <a:pt x="743" y="1"/>
                      </a:moveTo>
                      <a:cubicBezTo>
                        <a:pt x="740" y="1"/>
                        <a:pt x="737" y="1"/>
                        <a:pt x="734" y="1"/>
                      </a:cubicBezTo>
                      <a:cubicBezTo>
                        <a:pt x="335" y="1"/>
                        <a:pt x="6" y="330"/>
                        <a:pt x="6" y="729"/>
                      </a:cubicBezTo>
                      <a:cubicBezTo>
                        <a:pt x="1" y="1176"/>
                        <a:pt x="366" y="1475"/>
                        <a:pt x="750" y="1475"/>
                      </a:cubicBezTo>
                      <a:cubicBezTo>
                        <a:pt x="931" y="1475"/>
                        <a:pt x="1117" y="1408"/>
                        <a:pt x="1270" y="1257"/>
                      </a:cubicBezTo>
                      <a:cubicBezTo>
                        <a:pt x="1735" y="792"/>
                        <a:pt x="1403" y="1"/>
                        <a:pt x="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1"/>
                <p:cNvSpPr/>
                <p:nvPr/>
              </p:nvSpPr>
              <p:spPr>
                <a:xfrm>
                  <a:off x="6047343" y="2761271"/>
                  <a:ext cx="49798" cy="49795"/>
                </a:xfrm>
                <a:custGeom>
                  <a:avLst/>
                  <a:gdLst/>
                  <a:ahLst/>
                  <a:cxnLst/>
                  <a:rect l="l" t="t" r="r" b="b"/>
                  <a:pathLst>
                    <a:path w="997" h="997" extrusionOk="0">
                      <a:moveTo>
                        <a:pt x="498" y="1"/>
                      </a:moveTo>
                      <a:cubicBezTo>
                        <a:pt x="223" y="1"/>
                        <a:pt x="0" y="223"/>
                        <a:pt x="0" y="499"/>
                      </a:cubicBezTo>
                      <a:cubicBezTo>
                        <a:pt x="0" y="774"/>
                        <a:pt x="223"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1"/>
                <p:cNvSpPr/>
                <p:nvPr/>
              </p:nvSpPr>
              <p:spPr>
                <a:xfrm>
                  <a:off x="5758457" y="2811017"/>
                  <a:ext cx="68928" cy="68924"/>
                </a:xfrm>
                <a:custGeom>
                  <a:avLst/>
                  <a:gdLst/>
                  <a:ahLst/>
                  <a:cxnLst/>
                  <a:rect l="l" t="t" r="r" b="b"/>
                  <a:pathLst>
                    <a:path w="1380" h="1380" extrusionOk="0">
                      <a:moveTo>
                        <a:pt x="690" y="1"/>
                      </a:moveTo>
                      <a:cubicBezTo>
                        <a:pt x="307" y="1"/>
                        <a:pt x="0" y="307"/>
                        <a:pt x="0" y="690"/>
                      </a:cubicBezTo>
                      <a:cubicBezTo>
                        <a:pt x="0" y="1073"/>
                        <a:pt x="307" y="1380"/>
                        <a:pt x="690" y="1380"/>
                      </a:cubicBezTo>
                      <a:cubicBezTo>
                        <a:pt x="1065" y="1380"/>
                        <a:pt x="1379" y="1073"/>
                        <a:pt x="1379" y="690"/>
                      </a:cubicBezTo>
                      <a:cubicBezTo>
                        <a:pt x="1379" y="307"/>
                        <a:pt x="1065" y="1"/>
                        <a:pt x="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1"/>
                <p:cNvSpPr/>
                <p:nvPr/>
              </p:nvSpPr>
              <p:spPr>
                <a:xfrm>
                  <a:off x="5419425" y="2811017"/>
                  <a:ext cx="106039" cy="91150"/>
                </a:xfrm>
                <a:custGeom>
                  <a:avLst/>
                  <a:gdLst/>
                  <a:ahLst/>
                  <a:cxnLst/>
                  <a:rect l="l" t="t" r="r" b="b"/>
                  <a:pathLst>
                    <a:path w="2123" h="1825" extrusionOk="0">
                      <a:moveTo>
                        <a:pt x="905" y="1"/>
                      </a:moveTo>
                      <a:cubicBezTo>
                        <a:pt x="407" y="8"/>
                        <a:pt x="1" y="407"/>
                        <a:pt x="1" y="912"/>
                      </a:cubicBezTo>
                      <a:cubicBezTo>
                        <a:pt x="1" y="1461"/>
                        <a:pt x="446" y="1825"/>
                        <a:pt x="912" y="1825"/>
                      </a:cubicBezTo>
                      <a:cubicBezTo>
                        <a:pt x="1135" y="1825"/>
                        <a:pt x="1362" y="1742"/>
                        <a:pt x="1548" y="1556"/>
                      </a:cubicBezTo>
                      <a:cubicBezTo>
                        <a:pt x="2123" y="981"/>
                        <a:pt x="1717"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1"/>
                <p:cNvSpPr/>
                <p:nvPr/>
              </p:nvSpPr>
              <p:spPr>
                <a:xfrm>
                  <a:off x="6608283" y="2641576"/>
                  <a:ext cx="54393" cy="54340"/>
                </a:xfrm>
                <a:custGeom>
                  <a:avLst/>
                  <a:gdLst/>
                  <a:ahLst/>
                  <a:cxnLst/>
                  <a:rect l="l" t="t" r="r" b="b"/>
                  <a:pathLst>
                    <a:path w="1089" h="1088" extrusionOk="0">
                      <a:moveTo>
                        <a:pt x="544" y="0"/>
                      </a:moveTo>
                      <a:cubicBezTo>
                        <a:pt x="245" y="0"/>
                        <a:pt x="0" y="245"/>
                        <a:pt x="0" y="544"/>
                      </a:cubicBezTo>
                      <a:cubicBezTo>
                        <a:pt x="0" y="843"/>
                        <a:pt x="245" y="1088"/>
                        <a:pt x="544" y="1088"/>
                      </a:cubicBezTo>
                      <a:cubicBezTo>
                        <a:pt x="851" y="1088"/>
                        <a:pt x="1088" y="843"/>
                        <a:pt x="1088" y="544"/>
                      </a:cubicBezTo>
                      <a:cubicBezTo>
                        <a:pt x="1088" y="245"/>
                        <a:pt x="851"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1"/>
                <p:cNvSpPr/>
                <p:nvPr/>
              </p:nvSpPr>
              <p:spPr>
                <a:xfrm>
                  <a:off x="6713519" y="2777378"/>
                  <a:ext cx="43654" cy="44051"/>
                </a:xfrm>
                <a:custGeom>
                  <a:avLst/>
                  <a:gdLst/>
                  <a:ahLst/>
                  <a:cxnLst/>
                  <a:rect l="l" t="t" r="r" b="b"/>
                  <a:pathLst>
                    <a:path w="874" h="882" extrusionOk="0">
                      <a:moveTo>
                        <a:pt x="429" y="1"/>
                      </a:moveTo>
                      <a:cubicBezTo>
                        <a:pt x="192" y="1"/>
                        <a:pt x="0" y="200"/>
                        <a:pt x="0" y="437"/>
                      </a:cubicBezTo>
                      <a:cubicBezTo>
                        <a:pt x="0" y="683"/>
                        <a:pt x="192" y="874"/>
                        <a:pt x="429" y="882"/>
                      </a:cubicBezTo>
                      <a:cubicBezTo>
                        <a:pt x="674" y="882"/>
                        <a:pt x="873" y="683"/>
                        <a:pt x="873" y="437"/>
                      </a:cubicBezTo>
                      <a:cubicBezTo>
                        <a:pt x="873" y="192"/>
                        <a:pt x="674" y="1"/>
                        <a:pt x="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1"/>
                <p:cNvSpPr/>
                <p:nvPr/>
              </p:nvSpPr>
              <p:spPr>
                <a:xfrm>
                  <a:off x="6961449" y="2717590"/>
                  <a:ext cx="151940" cy="130157"/>
                </a:xfrm>
                <a:custGeom>
                  <a:avLst/>
                  <a:gdLst/>
                  <a:ahLst/>
                  <a:cxnLst/>
                  <a:rect l="l" t="t" r="r" b="b"/>
                  <a:pathLst>
                    <a:path w="3042" h="2606" extrusionOk="0">
                      <a:moveTo>
                        <a:pt x="1303" y="1"/>
                      </a:moveTo>
                      <a:cubicBezTo>
                        <a:pt x="583" y="1"/>
                        <a:pt x="0" y="583"/>
                        <a:pt x="0" y="1303"/>
                      </a:cubicBezTo>
                      <a:cubicBezTo>
                        <a:pt x="0" y="2086"/>
                        <a:pt x="643" y="2606"/>
                        <a:pt x="1312" y="2606"/>
                      </a:cubicBezTo>
                      <a:cubicBezTo>
                        <a:pt x="1631" y="2606"/>
                        <a:pt x="1957" y="2487"/>
                        <a:pt x="2222" y="2222"/>
                      </a:cubicBezTo>
                      <a:cubicBezTo>
                        <a:pt x="3042" y="1403"/>
                        <a:pt x="2460" y="1"/>
                        <a:pt x="1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1"/>
                <p:cNvSpPr/>
                <p:nvPr/>
              </p:nvSpPr>
              <p:spPr>
                <a:xfrm>
                  <a:off x="5207056" y="2717262"/>
                  <a:ext cx="44054" cy="43952"/>
                </a:xfrm>
                <a:custGeom>
                  <a:avLst/>
                  <a:gdLst/>
                  <a:ahLst/>
                  <a:cxnLst/>
                  <a:rect l="l" t="t" r="r" b="b"/>
                  <a:pathLst>
                    <a:path w="882" h="880" extrusionOk="0">
                      <a:moveTo>
                        <a:pt x="441" y="0"/>
                      </a:moveTo>
                      <a:cubicBezTo>
                        <a:pt x="221" y="0"/>
                        <a:pt x="1" y="148"/>
                        <a:pt x="1" y="443"/>
                      </a:cubicBezTo>
                      <a:cubicBezTo>
                        <a:pt x="1" y="688"/>
                        <a:pt x="192" y="880"/>
                        <a:pt x="438" y="880"/>
                      </a:cubicBezTo>
                      <a:cubicBezTo>
                        <a:pt x="683" y="880"/>
                        <a:pt x="882" y="688"/>
                        <a:pt x="882" y="443"/>
                      </a:cubicBezTo>
                      <a:cubicBezTo>
                        <a:pt x="882" y="148"/>
                        <a:pt x="662"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1"/>
                <p:cNvSpPr/>
                <p:nvPr/>
              </p:nvSpPr>
              <p:spPr>
                <a:xfrm>
                  <a:off x="5290865" y="2781042"/>
                  <a:ext cx="50547" cy="50195"/>
                </a:xfrm>
                <a:custGeom>
                  <a:avLst/>
                  <a:gdLst/>
                  <a:ahLst/>
                  <a:cxnLst/>
                  <a:rect l="l" t="t" r="r" b="b"/>
                  <a:pathLst>
                    <a:path w="1012" h="1005" extrusionOk="0">
                      <a:moveTo>
                        <a:pt x="527" y="1"/>
                      </a:moveTo>
                      <a:cubicBezTo>
                        <a:pt x="523" y="1"/>
                        <a:pt x="518" y="1"/>
                        <a:pt x="514" y="1"/>
                      </a:cubicBezTo>
                      <a:cubicBezTo>
                        <a:pt x="231" y="1"/>
                        <a:pt x="8" y="223"/>
                        <a:pt x="8" y="507"/>
                      </a:cubicBezTo>
                      <a:cubicBezTo>
                        <a:pt x="1" y="782"/>
                        <a:pt x="231" y="1004"/>
                        <a:pt x="514" y="1004"/>
                      </a:cubicBezTo>
                      <a:cubicBezTo>
                        <a:pt x="790" y="1004"/>
                        <a:pt x="1012" y="782"/>
                        <a:pt x="1012" y="507"/>
                      </a:cubicBezTo>
                      <a:cubicBezTo>
                        <a:pt x="1012" y="228"/>
                        <a:pt x="797" y="1"/>
                        <a:pt x="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1"/>
                <p:cNvSpPr/>
                <p:nvPr/>
              </p:nvSpPr>
              <p:spPr>
                <a:xfrm>
                  <a:off x="5879375" y="2714422"/>
                  <a:ext cx="76170" cy="67925"/>
                </a:xfrm>
                <a:custGeom>
                  <a:avLst/>
                  <a:gdLst/>
                  <a:ahLst/>
                  <a:cxnLst/>
                  <a:rect l="l" t="t" r="r" b="b"/>
                  <a:pathLst>
                    <a:path w="1525" h="1360" extrusionOk="0">
                      <a:moveTo>
                        <a:pt x="760" y="0"/>
                      </a:moveTo>
                      <a:cubicBezTo>
                        <a:pt x="404" y="0"/>
                        <a:pt x="50" y="226"/>
                        <a:pt x="0" y="678"/>
                      </a:cubicBezTo>
                      <a:cubicBezTo>
                        <a:pt x="46" y="1069"/>
                        <a:pt x="368" y="1360"/>
                        <a:pt x="759" y="1360"/>
                      </a:cubicBezTo>
                      <a:cubicBezTo>
                        <a:pt x="1149" y="1360"/>
                        <a:pt x="1479" y="1069"/>
                        <a:pt x="1525" y="678"/>
                      </a:cubicBezTo>
                      <a:cubicBezTo>
                        <a:pt x="1471" y="226"/>
                        <a:pt x="1115" y="0"/>
                        <a:pt x="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1"/>
                <p:cNvSpPr/>
                <p:nvPr/>
              </p:nvSpPr>
              <p:spPr>
                <a:xfrm>
                  <a:off x="4993938" y="2782990"/>
                  <a:ext cx="28370" cy="25672"/>
                </a:xfrm>
                <a:custGeom>
                  <a:avLst/>
                  <a:gdLst/>
                  <a:ahLst/>
                  <a:cxnLst/>
                  <a:rect l="l" t="t" r="r" b="b"/>
                  <a:pathLst>
                    <a:path w="568" h="514" extrusionOk="0">
                      <a:moveTo>
                        <a:pt x="284" y="0"/>
                      </a:moveTo>
                      <a:cubicBezTo>
                        <a:pt x="171" y="0"/>
                        <a:pt x="58" y="69"/>
                        <a:pt x="31" y="207"/>
                      </a:cubicBezTo>
                      <a:cubicBezTo>
                        <a:pt x="1" y="368"/>
                        <a:pt x="123" y="513"/>
                        <a:pt x="284" y="513"/>
                      </a:cubicBezTo>
                      <a:cubicBezTo>
                        <a:pt x="445" y="513"/>
                        <a:pt x="568" y="368"/>
                        <a:pt x="537" y="207"/>
                      </a:cubicBezTo>
                      <a:cubicBezTo>
                        <a:pt x="510" y="69"/>
                        <a:pt x="397"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1"/>
                <p:cNvSpPr/>
                <p:nvPr/>
              </p:nvSpPr>
              <p:spPr>
                <a:xfrm>
                  <a:off x="5102220" y="2793329"/>
                  <a:ext cx="71625" cy="61332"/>
                </a:xfrm>
                <a:custGeom>
                  <a:avLst/>
                  <a:gdLst/>
                  <a:ahLst/>
                  <a:cxnLst/>
                  <a:rect l="l" t="t" r="r" b="b"/>
                  <a:pathLst>
                    <a:path w="1434" h="1228" extrusionOk="0">
                      <a:moveTo>
                        <a:pt x="614" y="0"/>
                      </a:moveTo>
                      <a:cubicBezTo>
                        <a:pt x="277" y="0"/>
                        <a:pt x="1" y="276"/>
                        <a:pt x="1" y="613"/>
                      </a:cubicBezTo>
                      <a:cubicBezTo>
                        <a:pt x="1" y="982"/>
                        <a:pt x="304" y="1228"/>
                        <a:pt x="619" y="1228"/>
                      </a:cubicBezTo>
                      <a:cubicBezTo>
                        <a:pt x="768" y="1228"/>
                        <a:pt x="920" y="1173"/>
                        <a:pt x="1043" y="1050"/>
                      </a:cubicBezTo>
                      <a:cubicBezTo>
                        <a:pt x="1433" y="659"/>
                        <a:pt x="1158"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1"/>
                <p:cNvSpPr/>
                <p:nvPr/>
              </p:nvSpPr>
              <p:spPr>
                <a:xfrm>
                  <a:off x="4761840" y="2739737"/>
                  <a:ext cx="78617" cy="67076"/>
                </a:xfrm>
                <a:custGeom>
                  <a:avLst/>
                  <a:gdLst/>
                  <a:ahLst/>
                  <a:cxnLst/>
                  <a:rect l="l" t="t" r="r" b="b"/>
                  <a:pathLst>
                    <a:path w="1574" h="1343" extrusionOk="0">
                      <a:moveTo>
                        <a:pt x="674" y="0"/>
                      </a:moveTo>
                      <a:cubicBezTo>
                        <a:pt x="670" y="0"/>
                        <a:pt x="667" y="0"/>
                        <a:pt x="664" y="1"/>
                      </a:cubicBezTo>
                      <a:cubicBezTo>
                        <a:pt x="304" y="1"/>
                        <a:pt x="5" y="299"/>
                        <a:pt x="5" y="659"/>
                      </a:cubicBezTo>
                      <a:cubicBezTo>
                        <a:pt x="0" y="1069"/>
                        <a:pt x="332" y="1342"/>
                        <a:pt x="678" y="1342"/>
                      </a:cubicBezTo>
                      <a:cubicBezTo>
                        <a:pt x="843" y="1342"/>
                        <a:pt x="1011" y="1280"/>
                        <a:pt x="1147" y="1142"/>
                      </a:cubicBezTo>
                      <a:cubicBezTo>
                        <a:pt x="1574" y="723"/>
                        <a:pt x="1273" y="0"/>
                        <a:pt x="6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1"/>
                <p:cNvSpPr/>
                <p:nvPr/>
              </p:nvSpPr>
              <p:spPr>
                <a:xfrm>
                  <a:off x="4878763" y="2806314"/>
                  <a:ext cx="28021" cy="27620"/>
                </a:xfrm>
                <a:custGeom>
                  <a:avLst/>
                  <a:gdLst/>
                  <a:ahLst/>
                  <a:cxnLst/>
                  <a:rect l="l" t="t" r="r" b="b"/>
                  <a:pathLst>
                    <a:path w="561" h="553" extrusionOk="0">
                      <a:moveTo>
                        <a:pt x="277" y="1"/>
                      </a:moveTo>
                      <a:cubicBezTo>
                        <a:pt x="123" y="1"/>
                        <a:pt x="1" y="123"/>
                        <a:pt x="1" y="276"/>
                      </a:cubicBezTo>
                      <a:cubicBezTo>
                        <a:pt x="1" y="430"/>
                        <a:pt x="123" y="552"/>
                        <a:pt x="277" y="552"/>
                      </a:cubicBezTo>
                      <a:cubicBezTo>
                        <a:pt x="430" y="552"/>
                        <a:pt x="560" y="430"/>
                        <a:pt x="560" y="276"/>
                      </a:cubicBezTo>
                      <a:cubicBezTo>
                        <a:pt x="560" y="123"/>
                        <a:pt x="430" y="1"/>
                        <a:pt x="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1"/>
                <p:cNvSpPr/>
                <p:nvPr/>
              </p:nvSpPr>
              <p:spPr>
                <a:xfrm>
                  <a:off x="5585095" y="2786144"/>
                  <a:ext cx="69327" cy="59385"/>
                </a:xfrm>
                <a:custGeom>
                  <a:avLst/>
                  <a:gdLst/>
                  <a:ahLst/>
                  <a:cxnLst/>
                  <a:rect l="l" t="t" r="r" b="b"/>
                  <a:pathLst>
                    <a:path w="1388" h="1189" extrusionOk="0">
                      <a:moveTo>
                        <a:pt x="599" y="1"/>
                      </a:moveTo>
                      <a:cubicBezTo>
                        <a:pt x="269" y="1"/>
                        <a:pt x="1" y="269"/>
                        <a:pt x="1" y="598"/>
                      </a:cubicBezTo>
                      <a:cubicBezTo>
                        <a:pt x="1" y="954"/>
                        <a:pt x="293" y="1189"/>
                        <a:pt x="599" y="1189"/>
                      </a:cubicBezTo>
                      <a:cubicBezTo>
                        <a:pt x="747" y="1189"/>
                        <a:pt x="898" y="1134"/>
                        <a:pt x="1020" y="1012"/>
                      </a:cubicBezTo>
                      <a:cubicBezTo>
                        <a:pt x="1388" y="636"/>
                        <a:pt x="1127" y="1"/>
                        <a:pt x="5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1"/>
                <p:cNvSpPr/>
                <p:nvPr/>
              </p:nvSpPr>
              <p:spPr>
                <a:xfrm>
                  <a:off x="7146648" y="2589779"/>
                  <a:ext cx="93002" cy="93048"/>
                </a:xfrm>
                <a:custGeom>
                  <a:avLst/>
                  <a:gdLst/>
                  <a:ahLst/>
                  <a:cxnLst/>
                  <a:rect l="l" t="t" r="r" b="b"/>
                  <a:pathLst>
                    <a:path w="1862" h="1863" extrusionOk="0">
                      <a:moveTo>
                        <a:pt x="935" y="1"/>
                      </a:moveTo>
                      <a:cubicBezTo>
                        <a:pt x="422" y="1"/>
                        <a:pt x="0" y="415"/>
                        <a:pt x="0" y="928"/>
                      </a:cubicBezTo>
                      <a:cubicBezTo>
                        <a:pt x="0" y="1441"/>
                        <a:pt x="422" y="1863"/>
                        <a:pt x="935" y="1863"/>
                      </a:cubicBezTo>
                      <a:cubicBezTo>
                        <a:pt x="1448" y="1863"/>
                        <a:pt x="1862" y="1441"/>
                        <a:pt x="1862" y="928"/>
                      </a:cubicBezTo>
                      <a:cubicBezTo>
                        <a:pt x="1862" y="415"/>
                        <a:pt x="1448" y="1"/>
                        <a:pt x="9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1"/>
                <p:cNvSpPr/>
                <p:nvPr/>
              </p:nvSpPr>
              <p:spPr>
                <a:xfrm>
                  <a:off x="7325304" y="2691064"/>
                  <a:ext cx="32616" cy="32564"/>
                </a:xfrm>
                <a:custGeom>
                  <a:avLst/>
                  <a:gdLst/>
                  <a:ahLst/>
                  <a:cxnLst/>
                  <a:rect l="l" t="t" r="r" b="b"/>
                  <a:pathLst>
                    <a:path w="653" h="652" extrusionOk="0">
                      <a:moveTo>
                        <a:pt x="323" y="0"/>
                      </a:moveTo>
                      <a:cubicBezTo>
                        <a:pt x="146" y="0"/>
                        <a:pt x="1" y="146"/>
                        <a:pt x="1" y="322"/>
                      </a:cubicBezTo>
                      <a:cubicBezTo>
                        <a:pt x="1" y="506"/>
                        <a:pt x="146" y="651"/>
                        <a:pt x="323" y="651"/>
                      </a:cubicBezTo>
                      <a:cubicBezTo>
                        <a:pt x="507" y="651"/>
                        <a:pt x="652" y="506"/>
                        <a:pt x="652" y="322"/>
                      </a:cubicBezTo>
                      <a:cubicBezTo>
                        <a:pt x="652" y="146"/>
                        <a:pt x="507"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1"/>
                <p:cNvSpPr/>
                <p:nvPr/>
              </p:nvSpPr>
              <p:spPr>
                <a:xfrm>
                  <a:off x="6428079" y="2696666"/>
                  <a:ext cx="94900" cy="81261"/>
                </a:xfrm>
                <a:custGeom>
                  <a:avLst/>
                  <a:gdLst/>
                  <a:ahLst/>
                  <a:cxnLst/>
                  <a:rect l="l" t="t" r="r" b="b"/>
                  <a:pathLst>
                    <a:path w="1900" h="1627" extrusionOk="0">
                      <a:moveTo>
                        <a:pt x="812" y="0"/>
                      </a:moveTo>
                      <a:cubicBezTo>
                        <a:pt x="360" y="0"/>
                        <a:pt x="0" y="360"/>
                        <a:pt x="0" y="812"/>
                      </a:cubicBezTo>
                      <a:cubicBezTo>
                        <a:pt x="0" y="1300"/>
                        <a:pt x="401" y="1626"/>
                        <a:pt x="819" y="1626"/>
                      </a:cubicBezTo>
                      <a:cubicBezTo>
                        <a:pt x="1018" y="1626"/>
                        <a:pt x="1221" y="1552"/>
                        <a:pt x="1387" y="1387"/>
                      </a:cubicBezTo>
                      <a:cubicBezTo>
                        <a:pt x="1900" y="874"/>
                        <a:pt x="1540"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1"/>
                <p:cNvSpPr/>
                <p:nvPr/>
              </p:nvSpPr>
              <p:spPr>
                <a:xfrm>
                  <a:off x="6191586" y="2898295"/>
                  <a:ext cx="54792" cy="54390"/>
                </a:xfrm>
                <a:custGeom>
                  <a:avLst/>
                  <a:gdLst/>
                  <a:ahLst/>
                  <a:cxnLst/>
                  <a:rect l="l" t="t" r="r" b="b"/>
                  <a:pathLst>
                    <a:path w="1097" h="1089" extrusionOk="0">
                      <a:moveTo>
                        <a:pt x="552" y="1"/>
                      </a:moveTo>
                      <a:cubicBezTo>
                        <a:pt x="246" y="1"/>
                        <a:pt x="1" y="246"/>
                        <a:pt x="1" y="545"/>
                      </a:cubicBezTo>
                      <a:cubicBezTo>
                        <a:pt x="1" y="851"/>
                        <a:pt x="246" y="1088"/>
                        <a:pt x="552" y="1088"/>
                      </a:cubicBezTo>
                      <a:cubicBezTo>
                        <a:pt x="851" y="1088"/>
                        <a:pt x="1096" y="851"/>
                        <a:pt x="1096" y="545"/>
                      </a:cubicBezTo>
                      <a:cubicBezTo>
                        <a:pt x="1096" y="246"/>
                        <a:pt x="851"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1"/>
                <p:cNvSpPr/>
                <p:nvPr/>
              </p:nvSpPr>
              <p:spPr>
                <a:xfrm>
                  <a:off x="4667592" y="2790232"/>
                  <a:ext cx="41357" cy="38308"/>
                </a:xfrm>
                <a:custGeom>
                  <a:avLst/>
                  <a:gdLst/>
                  <a:ahLst/>
                  <a:cxnLst/>
                  <a:rect l="l" t="t" r="r" b="b"/>
                  <a:pathLst>
                    <a:path w="828" h="767" extrusionOk="0">
                      <a:moveTo>
                        <a:pt x="414" y="1"/>
                      </a:moveTo>
                      <a:cubicBezTo>
                        <a:pt x="176" y="1"/>
                        <a:pt x="0" y="215"/>
                        <a:pt x="38" y="445"/>
                      </a:cubicBezTo>
                      <a:cubicBezTo>
                        <a:pt x="69" y="660"/>
                        <a:pt x="239" y="767"/>
                        <a:pt x="411" y="767"/>
                      </a:cubicBezTo>
                      <a:cubicBezTo>
                        <a:pt x="582" y="767"/>
                        <a:pt x="755" y="660"/>
                        <a:pt x="789" y="445"/>
                      </a:cubicBezTo>
                      <a:cubicBezTo>
                        <a:pt x="827" y="215"/>
                        <a:pt x="651"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8" name="Google Shape;2478;p41"/>
              <p:cNvGrpSpPr/>
              <p:nvPr/>
            </p:nvGrpSpPr>
            <p:grpSpPr>
              <a:xfrm>
                <a:off x="1208346" y="2308247"/>
                <a:ext cx="292825" cy="204811"/>
                <a:chOff x="2143103" y="2926128"/>
                <a:chExt cx="331776" cy="232054"/>
              </a:xfrm>
            </p:grpSpPr>
            <p:sp>
              <p:nvSpPr>
                <p:cNvPr id="2479" name="Google Shape;2479;p41"/>
                <p:cNvSpPr/>
                <p:nvPr/>
              </p:nvSpPr>
              <p:spPr>
                <a:xfrm>
                  <a:off x="2143103" y="3084513"/>
                  <a:ext cx="86209" cy="73669"/>
                </a:xfrm>
                <a:custGeom>
                  <a:avLst/>
                  <a:gdLst/>
                  <a:ahLst/>
                  <a:cxnLst/>
                  <a:rect l="l" t="t" r="r" b="b"/>
                  <a:pathLst>
                    <a:path w="1726" h="1475" extrusionOk="0">
                      <a:moveTo>
                        <a:pt x="974" y="1"/>
                      </a:moveTo>
                      <a:cubicBezTo>
                        <a:pt x="327" y="1"/>
                        <a:pt x="1" y="794"/>
                        <a:pt x="464" y="1257"/>
                      </a:cubicBezTo>
                      <a:cubicBezTo>
                        <a:pt x="614" y="1408"/>
                        <a:pt x="798" y="1475"/>
                        <a:pt x="979" y="1475"/>
                      </a:cubicBezTo>
                      <a:cubicBezTo>
                        <a:pt x="1360" y="1475"/>
                        <a:pt x="1725" y="1176"/>
                        <a:pt x="1720" y="729"/>
                      </a:cubicBezTo>
                      <a:cubicBezTo>
                        <a:pt x="1720" y="323"/>
                        <a:pt x="1391" y="1"/>
                        <a:pt x="992" y="1"/>
                      </a:cubicBezTo>
                      <a:cubicBezTo>
                        <a:pt x="986" y="1"/>
                        <a:pt x="980" y="1"/>
                        <a:pt x="9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1"/>
                <p:cNvSpPr/>
                <p:nvPr/>
              </p:nvSpPr>
              <p:spPr>
                <a:xfrm>
                  <a:off x="2420536" y="2926128"/>
                  <a:ext cx="54343" cy="54740"/>
                </a:xfrm>
                <a:custGeom>
                  <a:avLst/>
                  <a:gdLst/>
                  <a:ahLst/>
                  <a:cxnLst/>
                  <a:rect l="l" t="t" r="r" b="b"/>
                  <a:pathLst>
                    <a:path w="1088" h="1096" extrusionOk="0">
                      <a:moveTo>
                        <a:pt x="544" y="0"/>
                      </a:moveTo>
                      <a:cubicBezTo>
                        <a:pt x="238" y="0"/>
                        <a:pt x="0" y="245"/>
                        <a:pt x="0" y="544"/>
                      </a:cubicBezTo>
                      <a:cubicBezTo>
                        <a:pt x="0" y="851"/>
                        <a:pt x="238" y="1096"/>
                        <a:pt x="544" y="1096"/>
                      </a:cubicBezTo>
                      <a:cubicBezTo>
                        <a:pt x="843" y="1096"/>
                        <a:pt x="1088" y="851"/>
                        <a:pt x="1088" y="544"/>
                      </a:cubicBezTo>
                      <a:cubicBezTo>
                        <a:pt x="1088" y="245"/>
                        <a:pt x="843"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1"/>
                <p:cNvSpPr/>
                <p:nvPr/>
              </p:nvSpPr>
              <p:spPr>
                <a:xfrm>
                  <a:off x="2325639" y="3061930"/>
                  <a:ext cx="44054" cy="44051"/>
                </a:xfrm>
                <a:custGeom>
                  <a:avLst/>
                  <a:gdLst/>
                  <a:ahLst/>
                  <a:cxnLst/>
                  <a:rect l="l" t="t" r="r" b="b"/>
                  <a:pathLst>
                    <a:path w="882" h="882" extrusionOk="0">
                      <a:moveTo>
                        <a:pt x="444" y="1"/>
                      </a:moveTo>
                      <a:cubicBezTo>
                        <a:pt x="199" y="1"/>
                        <a:pt x="0" y="200"/>
                        <a:pt x="0" y="445"/>
                      </a:cubicBezTo>
                      <a:cubicBezTo>
                        <a:pt x="0" y="683"/>
                        <a:pt x="199" y="882"/>
                        <a:pt x="444" y="882"/>
                      </a:cubicBezTo>
                      <a:cubicBezTo>
                        <a:pt x="682" y="882"/>
                        <a:pt x="881" y="683"/>
                        <a:pt x="881" y="445"/>
                      </a:cubicBezTo>
                      <a:cubicBezTo>
                        <a:pt x="881" y="200"/>
                        <a:pt x="682" y="1"/>
                        <a:pt x="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2" name="Google Shape;2482;p41"/>
              <p:cNvGrpSpPr/>
              <p:nvPr/>
            </p:nvGrpSpPr>
            <p:grpSpPr>
              <a:xfrm>
                <a:off x="587745" y="2171550"/>
                <a:ext cx="526810" cy="376144"/>
                <a:chOff x="1006460" y="2576624"/>
                <a:chExt cx="596884" cy="426178"/>
              </a:xfrm>
            </p:grpSpPr>
            <p:sp>
              <p:nvSpPr>
                <p:cNvPr id="2483" name="Google Shape;2483;p41"/>
                <p:cNvSpPr/>
                <p:nvPr/>
              </p:nvSpPr>
              <p:spPr>
                <a:xfrm>
                  <a:off x="1006460" y="2803926"/>
                  <a:ext cx="40957" cy="41005"/>
                </a:xfrm>
                <a:custGeom>
                  <a:avLst/>
                  <a:gdLst/>
                  <a:ahLst/>
                  <a:cxnLst/>
                  <a:rect l="l" t="t" r="r" b="b"/>
                  <a:pathLst>
                    <a:path w="820" h="821" extrusionOk="0">
                      <a:moveTo>
                        <a:pt x="414" y="0"/>
                      </a:moveTo>
                      <a:cubicBezTo>
                        <a:pt x="184" y="0"/>
                        <a:pt x="0" y="184"/>
                        <a:pt x="0" y="414"/>
                      </a:cubicBezTo>
                      <a:cubicBezTo>
                        <a:pt x="0" y="636"/>
                        <a:pt x="184" y="820"/>
                        <a:pt x="414" y="820"/>
                      </a:cubicBezTo>
                      <a:cubicBezTo>
                        <a:pt x="636" y="820"/>
                        <a:pt x="820" y="636"/>
                        <a:pt x="820" y="414"/>
                      </a:cubicBezTo>
                      <a:cubicBezTo>
                        <a:pt x="820" y="184"/>
                        <a:pt x="636"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1"/>
                <p:cNvSpPr/>
                <p:nvPr/>
              </p:nvSpPr>
              <p:spPr>
                <a:xfrm>
                  <a:off x="1048165" y="2576624"/>
                  <a:ext cx="82313" cy="82309"/>
                </a:xfrm>
                <a:custGeom>
                  <a:avLst/>
                  <a:gdLst/>
                  <a:ahLst/>
                  <a:cxnLst/>
                  <a:rect l="l" t="t" r="r" b="b"/>
                  <a:pathLst>
                    <a:path w="1648" h="1648" extrusionOk="0">
                      <a:moveTo>
                        <a:pt x="820" y="1"/>
                      </a:moveTo>
                      <a:cubicBezTo>
                        <a:pt x="368" y="1"/>
                        <a:pt x="0" y="368"/>
                        <a:pt x="0" y="820"/>
                      </a:cubicBezTo>
                      <a:cubicBezTo>
                        <a:pt x="0" y="1280"/>
                        <a:pt x="368" y="1648"/>
                        <a:pt x="820" y="1648"/>
                      </a:cubicBezTo>
                      <a:cubicBezTo>
                        <a:pt x="1272" y="1648"/>
                        <a:pt x="1647" y="1280"/>
                        <a:pt x="1647" y="820"/>
                      </a:cubicBezTo>
                      <a:cubicBezTo>
                        <a:pt x="1647" y="368"/>
                        <a:pt x="127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1"/>
                <p:cNvSpPr/>
                <p:nvPr/>
              </p:nvSpPr>
              <p:spPr>
                <a:xfrm>
                  <a:off x="1457598" y="2878289"/>
                  <a:ext cx="145747" cy="124513"/>
                </a:xfrm>
                <a:custGeom>
                  <a:avLst/>
                  <a:gdLst/>
                  <a:ahLst/>
                  <a:cxnLst/>
                  <a:rect l="l" t="t" r="r" b="b"/>
                  <a:pathLst>
                    <a:path w="2918" h="2493" extrusionOk="0">
                      <a:moveTo>
                        <a:pt x="1663" y="1"/>
                      </a:moveTo>
                      <a:cubicBezTo>
                        <a:pt x="552" y="1"/>
                        <a:pt x="1" y="1341"/>
                        <a:pt x="790" y="2130"/>
                      </a:cubicBezTo>
                      <a:cubicBezTo>
                        <a:pt x="1043" y="2381"/>
                        <a:pt x="1352" y="2493"/>
                        <a:pt x="1656" y="2493"/>
                      </a:cubicBezTo>
                      <a:cubicBezTo>
                        <a:pt x="2300" y="2493"/>
                        <a:pt x="2917" y="1989"/>
                        <a:pt x="2912" y="1234"/>
                      </a:cubicBezTo>
                      <a:cubicBezTo>
                        <a:pt x="2904" y="552"/>
                        <a:pt x="2353" y="1"/>
                        <a:pt x="1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1"/>
                <p:cNvSpPr/>
                <p:nvPr/>
              </p:nvSpPr>
              <p:spPr>
                <a:xfrm>
                  <a:off x="1197753" y="2844431"/>
                  <a:ext cx="86159" cy="73919"/>
                </a:xfrm>
                <a:custGeom>
                  <a:avLst/>
                  <a:gdLst/>
                  <a:ahLst/>
                  <a:cxnLst/>
                  <a:rect l="l" t="t" r="r" b="b"/>
                  <a:pathLst>
                    <a:path w="1725" h="1480" extrusionOk="0">
                      <a:moveTo>
                        <a:pt x="980" y="0"/>
                      </a:moveTo>
                      <a:cubicBezTo>
                        <a:pt x="798" y="0"/>
                        <a:pt x="612" y="67"/>
                        <a:pt x="460" y="216"/>
                      </a:cubicBezTo>
                      <a:cubicBezTo>
                        <a:pt x="1" y="683"/>
                        <a:pt x="330" y="1480"/>
                        <a:pt x="989" y="1480"/>
                      </a:cubicBezTo>
                      <a:cubicBezTo>
                        <a:pt x="1395" y="1480"/>
                        <a:pt x="1724" y="1143"/>
                        <a:pt x="1724" y="737"/>
                      </a:cubicBezTo>
                      <a:cubicBezTo>
                        <a:pt x="1724" y="291"/>
                        <a:pt x="1360" y="0"/>
                        <a:pt x="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7" name="Google Shape;2487;p41"/>
              <p:cNvSpPr/>
              <p:nvPr/>
            </p:nvSpPr>
            <p:spPr>
              <a:xfrm>
                <a:off x="1106115" y="2232506"/>
                <a:ext cx="38881" cy="38881"/>
              </a:xfrm>
              <a:custGeom>
                <a:avLst/>
                <a:gdLst/>
                <a:ahLst/>
                <a:cxnLst/>
                <a:rect l="l" t="t" r="r" b="b"/>
                <a:pathLst>
                  <a:path w="882" h="882" extrusionOk="0">
                    <a:moveTo>
                      <a:pt x="444" y="1"/>
                    </a:moveTo>
                    <a:cubicBezTo>
                      <a:pt x="199" y="1"/>
                      <a:pt x="0" y="200"/>
                      <a:pt x="0" y="445"/>
                    </a:cubicBezTo>
                    <a:cubicBezTo>
                      <a:pt x="0" y="683"/>
                      <a:pt x="199" y="882"/>
                      <a:pt x="444" y="882"/>
                    </a:cubicBezTo>
                    <a:cubicBezTo>
                      <a:pt x="682" y="882"/>
                      <a:pt x="881" y="683"/>
                      <a:pt x="881" y="445"/>
                    </a:cubicBezTo>
                    <a:cubicBezTo>
                      <a:pt x="881" y="200"/>
                      <a:pt x="682" y="1"/>
                      <a:pt x="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1"/>
              <p:cNvSpPr/>
              <p:nvPr/>
            </p:nvSpPr>
            <p:spPr>
              <a:xfrm>
                <a:off x="187457" y="2376849"/>
                <a:ext cx="128633" cy="109898"/>
              </a:xfrm>
              <a:custGeom>
                <a:avLst/>
                <a:gdLst/>
                <a:ahLst/>
                <a:cxnLst/>
                <a:rect l="l" t="t" r="r" b="b"/>
                <a:pathLst>
                  <a:path w="2918" h="2493" extrusionOk="0">
                    <a:moveTo>
                      <a:pt x="1663" y="1"/>
                    </a:moveTo>
                    <a:cubicBezTo>
                      <a:pt x="552" y="1"/>
                      <a:pt x="1" y="1341"/>
                      <a:pt x="790" y="2130"/>
                    </a:cubicBezTo>
                    <a:cubicBezTo>
                      <a:pt x="1043" y="2381"/>
                      <a:pt x="1352" y="2493"/>
                      <a:pt x="1656" y="2493"/>
                    </a:cubicBezTo>
                    <a:cubicBezTo>
                      <a:pt x="2300" y="2493"/>
                      <a:pt x="2917" y="1989"/>
                      <a:pt x="2912" y="1234"/>
                    </a:cubicBezTo>
                    <a:cubicBezTo>
                      <a:pt x="2904" y="552"/>
                      <a:pt x="2353" y="1"/>
                      <a:pt x="1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9" name="Google Shape;2489;p41"/>
              <p:cNvGrpSpPr/>
              <p:nvPr/>
            </p:nvGrpSpPr>
            <p:grpSpPr>
              <a:xfrm>
                <a:off x="444302" y="2175047"/>
                <a:ext cx="131719" cy="731486"/>
                <a:chOff x="2192056" y="2985668"/>
                <a:chExt cx="149240" cy="828785"/>
              </a:xfrm>
            </p:grpSpPr>
            <p:sp>
              <p:nvSpPr>
                <p:cNvPr id="2490" name="Google Shape;2490;p41"/>
                <p:cNvSpPr/>
                <p:nvPr/>
              </p:nvSpPr>
              <p:spPr>
                <a:xfrm>
                  <a:off x="2205334" y="3740785"/>
                  <a:ext cx="86209" cy="73669"/>
                </a:xfrm>
                <a:custGeom>
                  <a:avLst/>
                  <a:gdLst/>
                  <a:ahLst/>
                  <a:cxnLst/>
                  <a:rect l="l" t="t" r="r" b="b"/>
                  <a:pathLst>
                    <a:path w="1726" h="1475" extrusionOk="0">
                      <a:moveTo>
                        <a:pt x="974" y="1"/>
                      </a:moveTo>
                      <a:cubicBezTo>
                        <a:pt x="327" y="1"/>
                        <a:pt x="1" y="794"/>
                        <a:pt x="464" y="1257"/>
                      </a:cubicBezTo>
                      <a:cubicBezTo>
                        <a:pt x="614" y="1408"/>
                        <a:pt x="798" y="1475"/>
                        <a:pt x="979" y="1475"/>
                      </a:cubicBezTo>
                      <a:cubicBezTo>
                        <a:pt x="1360" y="1475"/>
                        <a:pt x="1725" y="1176"/>
                        <a:pt x="1720" y="729"/>
                      </a:cubicBezTo>
                      <a:cubicBezTo>
                        <a:pt x="1720" y="323"/>
                        <a:pt x="1391" y="1"/>
                        <a:pt x="992" y="1"/>
                      </a:cubicBezTo>
                      <a:cubicBezTo>
                        <a:pt x="986" y="1"/>
                        <a:pt x="980" y="1"/>
                        <a:pt x="9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1"/>
                <p:cNvSpPr/>
                <p:nvPr/>
              </p:nvSpPr>
              <p:spPr>
                <a:xfrm>
                  <a:off x="2286953" y="2985668"/>
                  <a:ext cx="54343" cy="54740"/>
                </a:xfrm>
                <a:custGeom>
                  <a:avLst/>
                  <a:gdLst/>
                  <a:ahLst/>
                  <a:cxnLst/>
                  <a:rect l="l" t="t" r="r" b="b"/>
                  <a:pathLst>
                    <a:path w="1088" h="1096" extrusionOk="0">
                      <a:moveTo>
                        <a:pt x="544" y="0"/>
                      </a:moveTo>
                      <a:cubicBezTo>
                        <a:pt x="238" y="0"/>
                        <a:pt x="0" y="245"/>
                        <a:pt x="0" y="544"/>
                      </a:cubicBezTo>
                      <a:cubicBezTo>
                        <a:pt x="0" y="851"/>
                        <a:pt x="238" y="1096"/>
                        <a:pt x="544" y="1096"/>
                      </a:cubicBezTo>
                      <a:cubicBezTo>
                        <a:pt x="843" y="1096"/>
                        <a:pt x="1088" y="851"/>
                        <a:pt x="1088" y="544"/>
                      </a:cubicBezTo>
                      <a:cubicBezTo>
                        <a:pt x="1088" y="245"/>
                        <a:pt x="843"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1"/>
                <p:cNvSpPr/>
                <p:nvPr/>
              </p:nvSpPr>
              <p:spPr>
                <a:xfrm>
                  <a:off x="2192056" y="3121470"/>
                  <a:ext cx="44054" cy="44051"/>
                </a:xfrm>
                <a:custGeom>
                  <a:avLst/>
                  <a:gdLst/>
                  <a:ahLst/>
                  <a:cxnLst/>
                  <a:rect l="l" t="t" r="r" b="b"/>
                  <a:pathLst>
                    <a:path w="882" h="882" extrusionOk="0">
                      <a:moveTo>
                        <a:pt x="444" y="1"/>
                      </a:moveTo>
                      <a:cubicBezTo>
                        <a:pt x="199" y="1"/>
                        <a:pt x="0" y="200"/>
                        <a:pt x="0" y="445"/>
                      </a:cubicBezTo>
                      <a:cubicBezTo>
                        <a:pt x="0" y="683"/>
                        <a:pt x="199" y="882"/>
                        <a:pt x="444" y="882"/>
                      </a:cubicBezTo>
                      <a:cubicBezTo>
                        <a:pt x="682" y="882"/>
                        <a:pt x="881" y="683"/>
                        <a:pt x="881" y="445"/>
                      </a:cubicBezTo>
                      <a:cubicBezTo>
                        <a:pt x="881" y="200"/>
                        <a:pt x="682" y="1"/>
                        <a:pt x="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3" name="Google Shape;2493;p41"/>
              <p:cNvSpPr/>
              <p:nvPr/>
            </p:nvSpPr>
            <p:spPr>
              <a:xfrm>
                <a:off x="187452" y="2545031"/>
                <a:ext cx="38881" cy="38881"/>
              </a:xfrm>
              <a:custGeom>
                <a:avLst/>
                <a:gdLst/>
                <a:ahLst/>
                <a:cxnLst/>
                <a:rect l="l" t="t" r="r" b="b"/>
                <a:pathLst>
                  <a:path w="882" h="882" extrusionOk="0">
                    <a:moveTo>
                      <a:pt x="444" y="1"/>
                    </a:moveTo>
                    <a:cubicBezTo>
                      <a:pt x="199" y="1"/>
                      <a:pt x="0" y="200"/>
                      <a:pt x="0" y="445"/>
                    </a:cubicBezTo>
                    <a:cubicBezTo>
                      <a:pt x="0" y="683"/>
                      <a:pt x="199" y="882"/>
                      <a:pt x="444" y="882"/>
                    </a:cubicBezTo>
                    <a:cubicBezTo>
                      <a:pt x="682" y="882"/>
                      <a:pt x="881" y="683"/>
                      <a:pt x="881" y="445"/>
                    </a:cubicBezTo>
                    <a:cubicBezTo>
                      <a:pt x="881" y="200"/>
                      <a:pt x="682" y="1"/>
                      <a:pt x="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4" name="Google Shape;2494;p41"/>
              <p:cNvGrpSpPr/>
              <p:nvPr/>
            </p:nvGrpSpPr>
            <p:grpSpPr>
              <a:xfrm>
                <a:off x="59238" y="2625981"/>
                <a:ext cx="385060" cy="155079"/>
                <a:chOff x="2829390" y="3718201"/>
                <a:chExt cx="436279" cy="175707"/>
              </a:xfrm>
            </p:grpSpPr>
            <p:sp>
              <p:nvSpPr>
                <p:cNvPr id="2495" name="Google Shape;2495;p41"/>
                <p:cNvSpPr/>
                <p:nvPr/>
              </p:nvSpPr>
              <p:spPr>
                <a:xfrm>
                  <a:off x="2829390" y="3718201"/>
                  <a:ext cx="69727" cy="70073"/>
                </a:xfrm>
                <a:custGeom>
                  <a:avLst/>
                  <a:gdLst/>
                  <a:ahLst/>
                  <a:cxnLst/>
                  <a:rect l="l" t="t" r="r" b="b"/>
                  <a:pathLst>
                    <a:path w="1396" h="1403" extrusionOk="0">
                      <a:moveTo>
                        <a:pt x="698" y="1"/>
                      </a:moveTo>
                      <a:cubicBezTo>
                        <a:pt x="315" y="1"/>
                        <a:pt x="1" y="315"/>
                        <a:pt x="1" y="698"/>
                      </a:cubicBezTo>
                      <a:cubicBezTo>
                        <a:pt x="1" y="1089"/>
                        <a:pt x="315" y="1403"/>
                        <a:pt x="698" y="1403"/>
                      </a:cubicBezTo>
                      <a:cubicBezTo>
                        <a:pt x="1081" y="1403"/>
                        <a:pt x="1395" y="1089"/>
                        <a:pt x="1395" y="698"/>
                      </a:cubicBezTo>
                      <a:cubicBezTo>
                        <a:pt x="1395" y="315"/>
                        <a:pt x="1081" y="1"/>
                        <a:pt x="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1"/>
                <p:cNvSpPr/>
                <p:nvPr/>
              </p:nvSpPr>
              <p:spPr>
                <a:xfrm>
                  <a:off x="3047903" y="3839119"/>
                  <a:ext cx="49798" cy="49795"/>
                </a:xfrm>
                <a:custGeom>
                  <a:avLst/>
                  <a:gdLst/>
                  <a:ahLst/>
                  <a:cxnLst/>
                  <a:rect l="l" t="t" r="r" b="b"/>
                  <a:pathLst>
                    <a:path w="997" h="997" extrusionOk="0">
                      <a:moveTo>
                        <a:pt x="498" y="1"/>
                      </a:moveTo>
                      <a:cubicBezTo>
                        <a:pt x="222" y="1"/>
                        <a:pt x="0" y="223"/>
                        <a:pt x="0" y="499"/>
                      </a:cubicBezTo>
                      <a:cubicBezTo>
                        <a:pt x="0" y="774"/>
                        <a:pt x="222"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1"/>
                <p:cNvSpPr/>
                <p:nvPr/>
              </p:nvSpPr>
              <p:spPr>
                <a:xfrm>
                  <a:off x="3177212" y="3788225"/>
                  <a:ext cx="88457" cy="75567"/>
                </a:xfrm>
                <a:custGeom>
                  <a:avLst/>
                  <a:gdLst/>
                  <a:ahLst/>
                  <a:cxnLst/>
                  <a:rect l="l" t="t" r="r" b="b"/>
                  <a:pathLst>
                    <a:path w="1771" h="1513" extrusionOk="0">
                      <a:moveTo>
                        <a:pt x="1026" y="1"/>
                      </a:moveTo>
                      <a:cubicBezTo>
                        <a:pt x="1021" y="1"/>
                        <a:pt x="1017" y="1"/>
                        <a:pt x="1012" y="1"/>
                      </a:cubicBezTo>
                      <a:cubicBezTo>
                        <a:pt x="338" y="1"/>
                        <a:pt x="1" y="805"/>
                        <a:pt x="476" y="1288"/>
                      </a:cubicBezTo>
                      <a:cubicBezTo>
                        <a:pt x="628" y="1443"/>
                        <a:pt x="818" y="1512"/>
                        <a:pt x="1005" y="1512"/>
                      </a:cubicBezTo>
                      <a:cubicBezTo>
                        <a:pt x="1391" y="1512"/>
                        <a:pt x="1765" y="1216"/>
                        <a:pt x="1770" y="767"/>
                      </a:cubicBezTo>
                      <a:cubicBezTo>
                        <a:pt x="1770" y="343"/>
                        <a:pt x="1441" y="1"/>
                        <a:pt x="1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1"/>
                <p:cNvSpPr/>
                <p:nvPr/>
              </p:nvSpPr>
              <p:spPr>
                <a:xfrm>
                  <a:off x="2899064" y="3839119"/>
                  <a:ext cx="54742" cy="54790"/>
                </a:xfrm>
                <a:custGeom>
                  <a:avLst/>
                  <a:gdLst/>
                  <a:ahLst/>
                  <a:cxnLst/>
                  <a:rect l="l" t="t" r="r" b="b"/>
                  <a:pathLst>
                    <a:path w="1096" h="1097" extrusionOk="0">
                      <a:moveTo>
                        <a:pt x="552" y="1"/>
                      </a:moveTo>
                      <a:cubicBezTo>
                        <a:pt x="245" y="1"/>
                        <a:pt x="0" y="246"/>
                        <a:pt x="0" y="552"/>
                      </a:cubicBezTo>
                      <a:cubicBezTo>
                        <a:pt x="0" y="851"/>
                        <a:pt x="245" y="1096"/>
                        <a:pt x="552" y="1096"/>
                      </a:cubicBezTo>
                      <a:cubicBezTo>
                        <a:pt x="851" y="1096"/>
                        <a:pt x="1096" y="851"/>
                        <a:pt x="1096" y="552"/>
                      </a:cubicBezTo>
                      <a:cubicBezTo>
                        <a:pt x="1096" y="246"/>
                        <a:pt x="851"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9" name="Google Shape;2499;p41"/>
              <p:cNvGrpSpPr/>
              <p:nvPr/>
            </p:nvGrpSpPr>
            <p:grpSpPr>
              <a:xfrm>
                <a:off x="7650178" y="2258224"/>
                <a:ext cx="452592" cy="225963"/>
                <a:chOff x="6047343" y="3000229"/>
                <a:chExt cx="512795" cy="256019"/>
              </a:xfrm>
            </p:grpSpPr>
            <p:sp>
              <p:nvSpPr>
                <p:cNvPr id="2500" name="Google Shape;2500;p41"/>
                <p:cNvSpPr/>
                <p:nvPr/>
              </p:nvSpPr>
              <p:spPr>
                <a:xfrm>
                  <a:off x="6509191" y="3150964"/>
                  <a:ext cx="50946" cy="50944"/>
                </a:xfrm>
                <a:custGeom>
                  <a:avLst/>
                  <a:gdLst/>
                  <a:ahLst/>
                  <a:cxnLst/>
                  <a:rect l="l" t="t" r="r" b="b"/>
                  <a:pathLst>
                    <a:path w="1020" h="1020" extrusionOk="0">
                      <a:moveTo>
                        <a:pt x="513" y="1"/>
                      </a:moveTo>
                      <a:cubicBezTo>
                        <a:pt x="230" y="1"/>
                        <a:pt x="0" y="231"/>
                        <a:pt x="0" y="514"/>
                      </a:cubicBezTo>
                      <a:cubicBezTo>
                        <a:pt x="0" y="790"/>
                        <a:pt x="230" y="1020"/>
                        <a:pt x="513" y="1020"/>
                      </a:cubicBezTo>
                      <a:cubicBezTo>
                        <a:pt x="789" y="1020"/>
                        <a:pt x="1019" y="790"/>
                        <a:pt x="1019" y="514"/>
                      </a:cubicBezTo>
                      <a:cubicBezTo>
                        <a:pt x="1019" y="231"/>
                        <a:pt x="789" y="1"/>
                        <a:pt x="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1"/>
                <p:cNvSpPr/>
                <p:nvPr/>
              </p:nvSpPr>
              <p:spPr>
                <a:xfrm>
                  <a:off x="6246327" y="3081340"/>
                  <a:ext cx="69677" cy="70073"/>
                </a:xfrm>
                <a:custGeom>
                  <a:avLst/>
                  <a:gdLst/>
                  <a:ahLst/>
                  <a:cxnLst/>
                  <a:rect l="l" t="t" r="r" b="b"/>
                  <a:pathLst>
                    <a:path w="1395" h="1403" extrusionOk="0">
                      <a:moveTo>
                        <a:pt x="697" y="0"/>
                      </a:moveTo>
                      <a:cubicBezTo>
                        <a:pt x="314" y="0"/>
                        <a:pt x="0" y="315"/>
                        <a:pt x="0" y="698"/>
                      </a:cubicBezTo>
                      <a:cubicBezTo>
                        <a:pt x="0" y="1088"/>
                        <a:pt x="314" y="1402"/>
                        <a:pt x="697" y="1402"/>
                      </a:cubicBezTo>
                      <a:cubicBezTo>
                        <a:pt x="1080" y="1402"/>
                        <a:pt x="1394" y="1088"/>
                        <a:pt x="1394" y="698"/>
                      </a:cubicBezTo>
                      <a:cubicBezTo>
                        <a:pt x="1394" y="315"/>
                        <a:pt x="1080" y="0"/>
                        <a:pt x="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1"/>
                <p:cNvSpPr/>
                <p:nvPr/>
              </p:nvSpPr>
              <p:spPr>
                <a:xfrm>
                  <a:off x="6047343" y="3183164"/>
                  <a:ext cx="49798" cy="49795"/>
                </a:xfrm>
                <a:custGeom>
                  <a:avLst/>
                  <a:gdLst/>
                  <a:ahLst/>
                  <a:cxnLst/>
                  <a:rect l="l" t="t" r="r" b="b"/>
                  <a:pathLst>
                    <a:path w="997" h="997" extrusionOk="0">
                      <a:moveTo>
                        <a:pt x="498" y="1"/>
                      </a:moveTo>
                      <a:cubicBezTo>
                        <a:pt x="223" y="1"/>
                        <a:pt x="0" y="223"/>
                        <a:pt x="0" y="499"/>
                      </a:cubicBezTo>
                      <a:cubicBezTo>
                        <a:pt x="0" y="774"/>
                        <a:pt x="223"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1"/>
                <p:cNvSpPr/>
                <p:nvPr/>
              </p:nvSpPr>
              <p:spPr>
                <a:xfrm>
                  <a:off x="6428079" y="3000229"/>
                  <a:ext cx="94900" cy="81261"/>
                </a:xfrm>
                <a:custGeom>
                  <a:avLst/>
                  <a:gdLst/>
                  <a:ahLst/>
                  <a:cxnLst/>
                  <a:rect l="l" t="t" r="r" b="b"/>
                  <a:pathLst>
                    <a:path w="1900" h="1627" extrusionOk="0">
                      <a:moveTo>
                        <a:pt x="812" y="0"/>
                      </a:moveTo>
                      <a:cubicBezTo>
                        <a:pt x="360" y="0"/>
                        <a:pt x="0" y="360"/>
                        <a:pt x="0" y="812"/>
                      </a:cubicBezTo>
                      <a:cubicBezTo>
                        <a:pt x="0" y="1300"/>
                        <a:pt x="401" y="1626"/>
                        <a:pt x="819" y="1626"/>
                      </a:cubicBezTo>
                      <a:cubicBezTo>
                        <a:pt x="1018" y="1626"/>
                        <a:pt x="1221" y="1552"/>
                        <a:pt x="1387" y="1387"/>
                      </a:cubicBezTo>
                      <a:cubicBezTo>
                        <a:pt x="1900" y="874"/>
                        <a:pt x="1540"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1"/>
                <p:cNvSpPr/>
                <p:nvPr/>
              </p:nvSpPr>
              <p:spPr>
                <a:xfrm>
                  <a:off x="6191586" y="3201859"/>
                  <a:ext cx="54792" cy="54390"/>
                </a:xfrm>
                <a:custGeom>
                  <a:avLst/>
                  <a:gdLst/>
                  <a:ahLst/>
                  <a:cxnLst/>
                  <a:rect l="l" t="t" r="r" b="b"/>
                  <a:pathLst>
                    <a:path w="1097" h="1089" extrusionOk="0">
                      <a:moveTo>
                        <a:pt x="552" y="1"/>
                      </a:moveTo>
                      <a:cubicBezTo>
                        <a:pt x="246" y="1"/>
                        <a:pt x="1" y="246"/>
                        <a:pt x="1" y="545"/>
                      </a:cubicBezTo>
                      <a:cubicBezTo>
                        <a:pt x="1" y="851"/>
                        <a:pt x="246" y="1088"/>
                        <a:pt x="552" y="1088"/>
                      </a:cubicBezTo>
                      <a:cubicBezTo>
                        <a:pt x="851" y="1088"/>
                        <a:pt x="1096" y="851"/>
                        <a:pt x="1096" y="545"/>
                      </a:cubicBezTo>
                      <a:cubicBezTo>
                        <a:pt x="1096" y="246"/>
                        <a:pt x="851"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5" name="Google Shape;2505;p41"/>
              <p:cNvGrpSpPr/>
              <p:nvPr/>
            </p:nvGrpSpPr>
            <p:grpSpPr>
              <a:xfrm>
                <a:off x="8197468" y="2118441"/>
                <a:ext cx="533266" cy="240385"/>
                <a:chOff x="6509191" y="2929549"/>
                <a:chExt cx="604199" cy="272360"/>
              </a:xfrm>
            </p:grpSpPr>
            <p:sp>
              <p:nvSpPr>
                <p:cNvPr id="2506" name="Google Shape;2506;p41"/>
                <p:cNvSpPr/>
                <p:nvPr/>
              </p:nvSpPr>
              <p:spPr>
                <a:xfrm>
                  <a:off x="6845126" y="3100611"/>
                  <a:ext cx="69327" cy="73519"/>
                </a:xfrm>
                <a:custGeom>
                  <a:avLst/>
                  <a:gdLst/>
                  <a:ahLst/>
                  <a:cxnLst/>
                  <a:rect l="l" t="t" r="r" b="b"/>
                  <a:pathLst>
                    <a:path w="1388" h="1472" extrusionOk="0">
                      <a:moveTo>
                        <a:pt x="736" y="0"/>
                      </a:moveTo>
                      <a:cubicBezTo>
                        <a:pt x="330" y="0"/>
                        <a:pt x="0" y="330"/>
                        <a:pt x="0" y="743"/>
                      </a:cubicBezTo>
                      <a:cubicBezTo>
                        <a:pt x="0" y="1142"/>
                        <a:pt x="330" y="1471"/>
                        <a:pt x="736" y="1471"/>
                      </a:cubicBezTo>
                      <a:cubicBezTo>
                        <a:pt x="1111" y="1425"/>
                        <a:pt x="1387" y="1111"/>
                        <a:pt x="1387" y="736"/>
                      </a:cubicBezTo>
                      <a:cubicBezTo>
                        <a:pt x="1387" y="360"/>
                        <a:pt x="1111" y="46"/>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1"/>
                <p:cNvSpPr/>
                <p:nvPr/>
              </p:nvSpPr>
              <p:spPr>
                <a:xfrm>
                  <a:off x="6509191" y="3150964"/>
                  <a:ext cx="50946" cy="50944"/>
                </a:xfrm>
                <a:custGeom>
                  <a:avLst/>
                  <a:gdLst/>
                  <a:ahLst/>
                  <a:cxnLst/>
                  <a:rect l="l" t="t" r="r" b="b"/>
                  <a:pathLst>
                    <a:path w="1020" h="1020" extrusionOk="0">
                      <a:moveTo>
                        <a:pt x="513" y="1"/>
                      </a:moveTo>
                      <a:cubicBezTo>
                        <a:pt x="230" y="1"/>
                        <a:pt x="0" y="231"/>
                        <a:pt x="0" y="514"/>
                      </a:cubicBezTo>
                      <a:cubicBezTo>
                        <a:pt x="0" y="790"/>
                        <a:pt x="230" y="1020"/>
                        <a:pt x="513" y="1020"/>
                      </a:cubicBezTo>
                      <a:cubicBezTo>
                        <a:pt x="789" y="1020"/>
                        <a:pt x="1019" y="790"/>
                        <a:pt x="1019" y="514"/>
                      </a:cubicBezTo>
                      <a:cubicBezTo>
                        <a:pt x="1019" y="231"/>
                        <a:pt x="789" y="1"/>
                        <a:pt x="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1"/>
                <p:cNvSpPr/>
                <p:nvPr/>
              </p:nvSpPr>
              <p:spPr>
                <a:xfrm>
                  <a:off x="6713519" y="3080941"/>
                  <a:ext cx="43654" cy="44051"/>
                </a:xfrm>
                <a:custGeom>
                  <a:avLst/>
                  <a:gdLst/>
                  <a:ahLst/>
                  <a:cxnLst/>
                  <a:rect l="l" t="t" r="r" b="b"/>
                  <a:pathLst>
                    <a:path w="874" h="882" extrusionOk="0">
                      <a:moveTo>
                        <a:pt x="429" y="1"/>
                      </a:moveTo>
                      <a:cubicBezTo>
                        <a:pt x="192" y="1"/>
                        <a:pt x="0" y="200"/>
                        <a:pt x="0" y="437"/>
                      </a:cubicBezTo>
                      <a:cubicBezTo>
                        <a:pt x="0" y="683"/>
                        <a:pt x="192" y="874"/>
                        <a:pt x="429" y="882"/>
                      </a:cubicBezTo>
                      <a:cubicBezTo>
                        <a:pt x="674" y="882"/>
                        <a:pt x="873" y="683"/>
                        <a:pt x="873" y="437"/>
                      </a:cubicBezTo>
                      <a:cubicBezTo>
                        <a:pt x="873" y="192"/>
                        <a:pt x="674" y="1"/>
                        <a:pt x="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1"/>
                <p:cNvSpPr/>
                <p:nvPr/>
              </p:nvSpPr>
              <p:spPr>
                <a:xfrm>
                  <a:off x="6961449" y="2929549"/>
                  <a:ext cx="151940" cy="130157"/>
                </a:xfrm>
                <a:custGeom>
                  <a:avLst/>
                  <a:gdLst/>
                  <a:ahLst/>
                  <a:cxnLst/>
                  <a:rect l="l" t="t" r="r" b="b"/>
                  <a:pathLst>
                    <a:path w="3042" h="2606" extrusionOk="0">
                      <a:moveTo>
                        <a:pt x="1303" y="1"/>
                      </a:moveTo>
                      <a:cubicBezTo>
                        <a:pt x="583" y="1"/>
                        <a:pt x="0" y="583"/>
                        <a:pt x="0" y="1303"/>
                      </a:cubicBezTo>
                      <a:cubicBezTo>
                        <a:pt x="0" y="2086"/>
                        <a:pt x="643" y="2606"/>
                        <a:pt x="1312" y="2606"/>
                      </a:cubicBezTo>
                      <a:cubicBezTo>
                        <a:pt x="1631" y="2606"/>
                        <a:pt x="1957" y="2487"/>
                        <a:pt x="2222" y="2222"/>
                      </a:cubicBezTo>
                      <a:cubicBezTo>
                        <a:pt x="3042" y="1403"/>
                        <a:pt x="2460" y="1"/>
                        <a:pt x="1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0" name="Google Shape;2510;p41"/>
              <p:cNvGrpSpPr/>
              <p:nvPr/>
            </p:nvGrpSpPr>
            <p:grpSpPr>
              <a:xfrm>
                <a:off x="8308380" y="2019695"/>
                <a:ext cx="244789" cy="101123"/>
                <a:chOff x="7656794" y="2760833"/>
                <a:chExt cx="277350" cy="114574"/>
              </a:xfrm>
            </p:grpSpPr>
            <p:sp>
              <p:nvSpPr>
                <p:cNvPr id="2511" name="Google Shape;2511;p41"/>
                <p:cNvSpPr/>
                <p:nvPr/>
              </p:nvSpPr>
              <p:spPr>
                <a:xfrm>
                  <a:off x="7893137" y="2760833"/>
                  <a:ext cx="41007" cy="40955"/>
                </a:xfrm>
                <a:custGeom>
                  <a:avLst/>
                  <a:gdLst/>
                  <a:ahLst/>
                  <a:cxnLst/>
                  <a:rect l="l" t="t" r="r" b="b"/>
                  <a:pathLst>
                    <a:path w="821" h="820" extrusionOk="0">
                      <a:moveTo>
                        <a:pt x="407" y="0"/>
                      </a:moveTo>
                      <a:cubicBezTo>
                        <a:pt x="185" y="0"/>
                        <a:pt x="1" y="184"/>
                        <a:pt x="1" y="406"/>
                      </a:cubicBezTo>
                      <a:cubicBezTo>
                        <a:pt x="1" y="636"/>
                        <a:pt x="185" y="820"/>
                        <a:pt x="407" y="820"/>
                      </a:cubicBezTo>
                      <a:cubicBezTo>
                        <a:pt x="637" y="820"/>
                        <a:pt x="820" y="636"/>
                        <a:pt x="820" y="406"/>
                      </a:cubicBezTo>
                      <a:cubicBezTo>
                        <a:pt x="820" y="184"/>
                        <a:pt x="637"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1"/>
                <p:cNvSpPr/>
                <p:nvPr/>
              </p:nvSpPr>
              <p:spPr>
                <a:xfrm>
                  <a:off x="7656794" y="2801738"/>
                  <a:ext cx="86709" cy="73669"/>
                </a:xfrm>
                <a:custGeom>
                  <a:avLst/>
                  <a:gdLst/>
                  <a:ahLst/>
                  <a:cxnLst/>
                  <a:rect l="l" t="t" r="r" b="b"/>
                  <a:pathLst>
                    <a:path w="1736" h="1475" extrusionOk="0">
                      <a:moveTo>
                        <a:pt x="743" y="1"/>
                      </a:moveTo>
                      <a:cubicBezTo>
                        <a:pt x="740" y="1"/>
                        <a:pt x="737" y="1"/>
                        <a:pt x="734" y="1"/>
                      </a:cubicBezTo>
                      <a:cubicBezTo>
                        <a:pt x="335" y="1"/>
                        <a:pt x="6" y="330"/>
                        <a:pt x="6" y="729"/>
                      </a:cubicBezTo>
                      <a:cubicBezTo>
                        <a:pt x="1" y="1176"/>
                        <a:pt x="366" y="1475"/>
                        <a:pt x="750" y="1475"/>
                      </a:cubicBezTo>
                      <a:cubicBezTo>
                        <a:pt x="931" y="1475"/>
                        <a:pt x="1117" y="1408"/>
                        <a:pt x="1270" y="1257"/>
                      </a:cubicBezTo>
                      <a:cubicBezTo>
                        <a:pt x="1735" y="792"/>
                        <a:pt x="1403" y="1"/>
                        <a:pt x="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3" name="Google Shape;2513;p41"/>
              <p:cNvGrpSpPr/>
              <p:nvPr/>
            </p:nvGrpSpPr>
            <p:grpSpPr>
              <a:xfrm>
                <a:off x="7650166" y="2522589"/>
                <a:ext cx="118582" cy="100594"/>
                <a:chOff x="5207056" y="3279309"/>
                <a:chExt cx="134356" cy="113975"/>
              </a:xfrm>
            </p:grpSpPr>
            <p:sp>
              <p:nvSpPr>
                <p:cNvPr id="2514" name="Google Shape;2514;p41"/>
                <p:cNvSpPr/>
                <p:nvPr/>
              </p:nvSpPr>
              <p:spPr>
                <a:xfrm>
                  <a:off x="5207056" y="3279309"/>
                  <a:ext cx="44054" cy="43952"/>
                </a:xfrm>
                <a:custGeom>
                  <a:avLst/>
                  <a:gdLst/>
                  <a:ahLst/>
                  <a:cxnLst/>
                  <a:rect l="l" t="t" r="r" b="b"/>
                  <a:pathLst>
                    <a:path w="882" h="880" extrusionOk="0">
                      <a:moveTo>
                        <a:pt x="441" y="0"/>
                      </a:moveTo>
                      <a:cubicBezTo>
                        <a:pt x="221" y="0"/>
                        <a:pt x="1" y="148"/>
                        <a:pt x="1" y="443"/>
                      </a:cubicBezTo>
                      <a:cubicBezTo>
                        <a:pt x="1" y="688"/>
                        <a:pt x="192" y="880"/>
                        <a:pt x="438" y="880"/>
                      </a:cubicBezTo>
                      <a:cubicBezTo>
                        <a:pt x="683" y="880"/>
                        <a:pt x="882" y="688"/>
                        <a:pt x="882" y="443"/>
                      </a:cubicBezTo>
                      <a:cubicBezTo>
                        <a:pt x="882" y="148"/>
                        <a:pt x="662"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1"/>
                <p:cNvSpPr/>
                <p:nvPr/>
              </p:nvSpPr>
              <p:spPr>
                <a:xfrm>
                  <a:off x="5290865" y="3343089"/>
                  <a:ext cx="50547" cy="50195"/>
                </a:xfrm>
                <a:custGeom>
                  <a:avLst/>
                  <a:gdLst/>
                  <a:ahLst/>
                  <a:cxnLst/>
                  <a:rect l="l" t="t" r="r" b="b"/>
                  <a:pathLst>
                    <a:path w="1012" h="1005" extrusionOk="0">
                      <a:moveTo>
                        <a:pt x="527" y="1"/>
                      </a:moveTo>
                      <a:cubicBezTo>
                        <a:pt x="523" y="1"/>
                        <a:pt x="518" y="1"/>
                        <a:pt x="514" y="1"/>
                      </a:cubicBezTo>
                      <a:cubicBezTo>
                        <a:pt x="231" y="1"/>
                        <a:pt x="8" y="223"/>
                        <a:pt x="8" y="507"/>
                      </a:cubicBezTo>
                      <a:cubicBezTo>
                        <a:pt x="1" y="782"/>
                        <a:pt x="231" y="1004"/>
                        <a:pt x="514" y="1004"/>
                      </a:cubicBezTo>
                      <a:cubicBezTo>
                        <a:pt x="790" y="1004"/>
                        <a:pt x="1012" y="782"/>
                        <a:pt x="1012" y="507"/>
                      </a:cubicBezTo>
                      <a:cubicBezTo>
                        <a:pt x="1012" y="228"/>
                        <a:pt x="797" y="1"/>
                        <a:pt x="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6" name="Google Shape;2516;p41"/>
              <p:cNvGrpSpPr/>
              <p:nvPr/>
            </p:nvGrpSpPr>
            <p:grpSpPr>
              <a:xfrm>
                <a:off x="8566766" y="2531689"/>
                <a:ext cx="118582" cy="100594"/>
                <a:chOff x="5083529" y="3989625"/>
                <a:chExt cx="134356" cy="113975"/>
              </a:xfrm>
            </p:grpSpPr>
            <p:sp>
              <p:nvSpPr>
                <p:cNvPr id="2517" name="Google Shape;2517;p41"/>
                <p:cNvSpPr/>
                <p:nvPr/>
              </p:nvSpPr>
              <p:spPr>
                <a:xfrm>
                  <a:off x="5083529" y="3989625"/>
                  <a:ext cx="44054" cy="43952"/>
                </a:xfrm>
                <a:custGeom>
                  <a:avLst/>
                  <a:gdLst/>
                  <a:ahLst/>
                  <a:cxnLst/>
                  <a:rect l="l" t="t" r="r" b="b"/>
                  <a:pathLst>
                    <a:path w="882" h="880" extrusionOk="0">
                      <a:moveTo>
                        <a:pt x="441" y="0"/>
                      </a:moveTo>
                      <a:cubicBezTo>
                        <a:pt x="221" y="0"/>
                        <a:pt x="1" y="148"/>
                        <a:pt x="1" y="443"/>
                      </a:cubicBezTo>
                      <a:cubicBezTo>
                        <a:pt x="1" y="688"/>
                        <a:pt x="192" y="880"/>
                        <a:pt x="438" y="880"/>
                      </a:cubicBezTo>
                      <a:cubicBezTo>
                        <a:pt x="683" y="880"/>
                        <a:pt x="882" y="688"/>
                        <a:pt x="882" y="443"/>
                      </a:cubicBezTo>
                      <a:cubicBezTo>
                        <a:pt x="882" y="148"/>
                        <a:pt x="662"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1"/>
                <p:cNvSpPr/>
                <p:nvPr/>
              </p:nvSpPr>
              <p:spPr>
                <a:xfrm>
                  <a:off x="5167338" y="4053405"/>
                  <a:ext cx="50547" cy="50195"/>
                </a:xfrm>
                <a:custGeom>
                  <a:avLst/>
                  <a:gdLst/>
                  <a:ahLst/>
                  <a:cxnLst/>
                  <a:rect l="l" t="t" r="r" b="b"/>
                  <a:pathLst>
                    <a:path w="1012" h="1005" extrusionOk="0">
                      <a:moveTo>
                        <a:pt x="527" y="1"/>
                      </a:moveTo>
                      <a:cubicBezTo>
                        <a:pt x="523" y="1"/>
                        <a:pt x="518" y="1"/>
                        <a:pt x="514" y="1"/>
                      </a:cubicBezTo>
                      <a:cubicBezTo>
                        <a:pt x="231" y="1"/>
                        <a:pt x="8" y="223"/>
                        <a:pt x="8" y="507"/>
                      </a:cubicBezTo>
                      <a:cubicBezTo>
                        <a:pt x="1" y="782"/>
                        <a:pt x="231" y="1004"/>
                        <a:pt x="514" y="1004"/>
                      </a:cubicBezTo>
                      <a:cubicBezTo>
                        <a:pt x="790" y="1004"/>
                        <a:pt x="1012" y="782"/>
                        <a:pt x="1012" y="507"/>
                      </a:cubicBezTo>
                      <a:cubicBezTo>
                        <a:pt x="1012" y="228"/>
                        <a:pt x="797" y="1"/>
                        <a:pt x="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9" name="Google Shape;2519;p41"/>
              <p:cNvGrpSpPr/>
              <p:nvPr/>
            </p:nvGrpSpPr>
            <p:grpSpPr>
              <a:xfrm>
                <a:off x="8738757" y="2441582"/>
                <a:ext cx="298922" cy="333338"/>
                <a:chOff x="5634930" y="3634472"/>
                <a:chExt cx="338684" cy="377677"/>
              </a:xfrm>
            </p:grpSpPr>
            <p:sp>
              <p:nvSpPr>
                <p:cNvPr id="2520" name="Google Shape;2520;p41"/>
                <p:cNvSpPr/>
                <p:nvPr/>
              </p:nvSpPr>
              <p:spPr>
                <a:xfrm>
                  <a:off x="5923816" y="3893480"/>
                  <a:ext cx="49798" cy="49795"/>
                </a:xfrm>
                <a:custGeom>
                  <a:avLst/>
                  <a:gdLst/>
                  <a:ahLst/>
                  <a:cxnLst/>
                  <a:rect l="l" t="t" r="r" b="b"/>
                  <a:pathLst>
                    <a:path w="997" h="997" extrusionOk="0">
                      <a:moveTo>
                        <a:pt x="498" y="1"/>
                      </a:moveTo>
                      <a:cubicBezTo>
                        <a:pt x="223" y="1"/>
                        <a:pt x="0" y="223"/>
                        <a:pt x="0" y="499"/>
                      </a:cubicBezTo>
                      <a:cubicBezTo>
                        <a:pt x="0" y="774"/>
                        <a:pt x="223"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1"/>
                <p:cNvSpPr/>
                <p:nvPr/>
              </p:nvSpPr>
              <p:spPr>
                <a:xfrm>
                  <a:off x="5634930" y="3943226"/>
                  <a:ext cx="68928" cy="68924"/>
                </a:xfrm>
                <a:custGeom>
                  <a:avLst/>
                  <a:gdLst/>
                  <a:ahLst/>
                  <a:cxnLst/>
                  <a:rect l="l" t="t" r="r" b="b"/>
                  <a:pathLst>
                    <a:path w="1380" h="1380" extrusionOk="0">
                      <a:moveTo>
                        <a:pt x="690" y="1"/>
                      </a:moveTo>
                      <a:cubicBezTo>
                        <a:pt x="307" y="1"/>
                        <a:pt x="0" y="307"/>
                        <a:pt x="0" y="690"/>
                      </a:cubicBezTo>
                      <a:cubicBezTo>
                        <a:pt x="0" y="1073"/>
                        <a:pt x="307" y="1380"/>
                        <a:pt x="690" y="1380"/>
                      </a:cubicBezTo>
                      <a:cubicBezTo>
                        <a:pt x="1065" y="1380"/>
                        <a:pt x="1379" y="1073"/>
                        <a:pt x="1379" y="690"/>
                      </a:cubicBezTo>
                      <a:cubicBezTo>
                        <a:pt x="1379" y="307"/>
                        <a:pt x="1065" y="1"/>
                        <a:pt x="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1"/>
                <p:cNvSpPr/>
                <p:nvPr/>
              </p:nvSpPr>
              <p:spPr>
                <a:xfrm>
                  <a:off x="5755848" y="3846631"/>
                  <a:ext cx="76170" cy="67925"/>
                </a:xfrm>
                <a:custGeom>
                  <a:avLst/>
                  <a:gdLst/>
                  <a:ahLst/>
                  <a:cxnLst/>
                  <a:rect l="l" t="t" r="r" b="b"/>
                  <a:pathLst>
                    <a:path w="1525" h="1360" extrusionOk="0">
                      <a:moveTo>
                        <a:pt x="760" y="0"/>
                      </a:moveTo>
                      <a:cubicBezTo>
                        <a:pt x="404" y="0"/>
                        <a:pt x="50" y="226"/>
                        <a:pt x="0" y="678"/>
                      </a:cubicBezTo>
                      <a:cubicBezTo>
                        <a:pt x="46" y="1069"/>
                        <a:pt x="368" y="1360"/>
                        <a:pt x="759" y="1360"/>
                      </a:cubicBezTo>
                      <a:cubicBezTo>
                        <a:pt x="1149" y="1360"/>
                        <a:pt x="1479" y="1069"/>
                        <a:pt x="1525" y="678"/>
                      </a:cubicBezTo>
                      <a:cubicBezTo>
                        <a:pt x="1471" y="226"/>
                        <a:pt x="1115" y="0"/>
                        <a:pt x="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1"/>
                <p:cNvSpPr/>
                <p:nvPr/>
              </p:nvSpPr>
              <p:spPr>
                <a:xfrm>
                  <a:off x="5722716" y="3634472"/>
                  <a:ext cx="54792" cy="54390"/>
                </a:xfrm>
                <a:custGeom>
                  <a:avLst/>
                  <a:gdLst/>
                  <a:ahLst/>
                  <a:cxnLst/>
                  <a:rect l="l" t="t" r="r" b="b"/>
                  <a:pathLst>
                    <a:path w="1097" h="1089" extrusionOk="0">
                      <a:moveTo>
                        <a:pt x="552" y="1"/>
                      </a:moveTo>
                      <a:cubicBezTo>
                        <a:pt x="246" y="1"/>
                        <a:pt x="1" y="246"/>
                        <a:pt x="1" y="545"/>
                      </a:cubicBezTo>
                      <a:cubicBezTo>
                        <a:pt x="1" y="851"/>
                        <a:pt x="246" y="1088"/>
                        <a:pt x="552" y="1088"/>
                      </a:cubicBezTo>
                      <a:cubicBezTo>
                        <a:pt x="851" y="1088"/>
                        <a:pt x="1096" y="851"/>
                        <a:pt x="1096" y="545"/>
                      </a:cubicBezTo>
                      <a:cubicBezTo>
                        <a:pt x="1096" y="246"/>
                        <a:pt x="851"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24" name="Google Shape;2524;p41"/>
            <p:cNvGrpSpPr/>
            <p:nvPr/>
          </p:nvGrpSpPr>
          <p:grpSpPr>
            <a:xfrm>
              <a:off x="8156235" y="4336257"/>
              <a:ext cx="323331" cy="171273"/>
              <a:chOff x="7370798" y="2419682"/>
              <a:chExt cx="323331" cy="171273"/>
            </a:xfrm>
          </p:grpSpPr>
          <p:grpSp>
            <p:nvGrpSpPr>
              <p:cNvPr id="2525" name="Google Shape;2525;p41"/>
              <p:cNvGrpSpPr/>
              <p:nvPr/>
            </p:nvGrpSpPr>
            <p:grpSpPr>
              <a:xfrm>
                <a:off x="7370798" y="2426067"/>
                <a:ext cx="168271" cy="164888"/>
                <a:chOff x="7743490" y="2596273"/>
                <a:chExt cx="190654" cy="186821"/>
              </a:xfrm>
            </p:grpSpPr>
            <p:sp>
              <p:nvSpPr>
                <p:cNvPr id="2526" name="Google Shape;2526;p41"/>
                <p:cNvSpPr/>
                <p:nvPr/>
              </p:nvSpPr>
              <p:spPr>
                <a:xfrm>
                  <a:off x="7893137" y="2742138"/>
                  <a:ext cx="41007" cy="40955"/>
                </a:xfrm>
                <a:custGeom>
                  <a:avLst/>
                  <a:gdLst/>
                  <a:ahLst/>
                  <a:cxnLst/>
                  <a:rect l="l" t="t" r="r" b="b"/>
                  <a:pathLst>
                    <a:path w="821" h="820" extrusionOk="0">
                      <a:moveTo>
                        <a:pt x="407" y="0"/>
                      </a:moveTo>
                      <a:cubicBezTo>
                        <a:pt x="185" y="0"/>
                        <a:pt x="1" y="184"/>
                        <a:pt x="1" y="406"/>
                      </a:cubicBezTo>
                      <a:cubicBezTo>
                        <a:pt x="1" y="636"/>
                        <a:pt x="185" y="820"/>
                        <a:pt x="407" y="820"/>
                      </a:cubicBezTo>
                      <a:cubicBezTo>
                        <a:pt x="637" y="820"/>
                        <a:pt x="820" y="636"/>
                        <a:pt x="820" y="406"/>
                      </a:cubicBezTo>
                      <a:cubicBezTo>
                        <a:pt x="820" y="184"/>
                        <a:pt x="637"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1"/>
                <p:cNvSpPr/>
                <p:nvPr/>
              </p:nvSpPr>
              <p:spPr>
                <a:xfrm>
                  <a:off x="7743490" y="2596273"/>
                  <a:ext cx="82313" cy="82309"/>
                </a:xfrm>
                <a:custGeom>
                  <a:avLst/>
                  <a:gdLst/>
                  <a:ahLst/>
                  <a:cxnLst/>
                  <a:rect l="l" t="t" r="r" b="b"/>
                  <a:pathLst>
                    <a:path w="1648" h="1648" extrusionOk="0">
                      <a:moveTo>
                        <a:pt x="820" y="1"/>
                      </a:moveTo>
                      <a:cubicBezTo>
                        <a:pt x="368" y="1"/>
                        <a:pt x="1" y="368"/>
                        <a:pt x="1" y="820"/>
                      </a:cubicBezTo>
                      <a:cubicBezTo>
                        <a:pt x="1" y="1280"/>
                        <a:pt x="368" y="1648"/>
                        <a:pt x="820" y="1648"/>
                      </a:cubicBezTo>
                      <a:cubicBezTo>
                        <a:pt x="1272" y="1648"/>
                        <a:pt x="1648" y="1280"/>
                        <a:pt x="1648" y="820"/>
                      </a:cubicBezTo>
                      <a:cubicBezTo>
                        <a:pt x="1648" y="368"/>
                        <a:pt x="127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8" name="Google Shape;2528;p41"/>
              <p:cNvSpPr/>
              <p:nvPr/>
            </p:nvSpPr>
            <p:spPr>
              <a:xfrm>
                <a:off x="7650178" y="2419682"/>
                <a:ext cx="43950" cy="43950"/>
              </a:xfrm>
              <a:custGeom>
                <a:avLst/>
                <a:gdLst/>
                <a:ahLst/>
                <a:cxnLst/>
                <a:rect l="l" t="t" r="r" b="b"/>
                <a:pathLst>
                  <a:path w="997" h="997" extrusionOk="0">
                    <a:moveTo>
                      <a:pt x="498" y="1"/>
                    </a:moveTo>
                    <a:cubicBezTo>
                      <a:pt x="223" y="1"/>
                      <a:pt x="0" y="223"/>
                      <a:pt x="0" y="499"/>
                    </a:cubicBezTo>
                    <a:cubicBezTo>
                      <a:pt x="0" y="774"/>
                      <a:pt x="223"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9" name="Google Shape;2529;p41"/>
            <p:cNvSpPr/>
            <p:nvPr/>
          </p:nvSpPr>
          <p:spPr>
            <a:xfrm>
              <a:off x="8191497" y="4148103"/>
              <a:ext cx="127354" cy="108840"/>
            </a:xfrm>
            <a:custGeom>
              <a:avLst/>
              <a:gdLst/>
              <a:ahLst/>
              <a:cxnLst/>
              <a:rect l="l" t="t" r="r" b="b"/>
              <a:pathLst>
                <a:path w="2889" h="2469" extrusionOk="0">
                  <a:moveTo>
                    <a:pt x="1241" y="1"/>
                  </a:moveTo>
                  <a:cubicBezTo>
                    <a:pt x="560" y="1"/>
                    <a:pt x="8" y="552"/>
                    <a:pt x="0" y="1234"/>
                  </a:cubicBezTo>
                  <a:cubicBezTo>
                    <a:pt x="0" y="1976"/>
                    <a:pt x="612" y="2469"/>
                    <a:pt x="1250" y="2469"/>
                  </a:cubicBezTo>
                  <a:cubicBezTo>
                    <a:pt x="1553" y="2469"/>
                    <a:pt x="1863" y="2357"/>
                    <a:pt x="2115" y="2107"/>
                  </a:cubicBezTo>
                  <a:cubicBezTo>
                    <a:pt x="2889" y="1326"/>
                    <a:pt x="2337" y="1"/>
                    <a:pt x="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0" name="Google Shape;2530;p41"/>
            <p:cNvGrpSpPr/>
            <p:nvPr/>
          </p:nvGrpSpPr>
          <p:grpSpPr>
            <a:xfrm>
              <a:off x="8845466" y="3674364"/>
              <a:ext cx="207055" cy="120343"/>
              <a:chOff x="6428079" y="2641576"/>
              <a:chExt cx="234597" cy="136350"/>
            </a:xfrm>
          </p:grpSpPr>
          <p:sp>
            <p:nvSpPr>
              <p:cNvPr id="2531" name="Google Shape;2531;p41"/>
              <p:cNvSpPr/>
              <p:nvPr/>
            </p:nvSpPr>
            <p:spPr>
              <a:xfrm>
                <a:off x="6608283" y="2641576"/>
                <a:ext cx="54393" cy="54340"/>
              </a:xfrm>
              <a:custGeom>
                <a:avLst/>
                <a:gdLst/>
                <a:ahLst/>
                <a:cxnLst/>
                <a:rect l="l" t="t" r="r" b="b"/>
                <a:pathLst>
                  <a:path w="1089" h="1088" extrusionOk="0">
                    <a:moveTo>
                      <a:pt x="544" y="0"/>
                    </a:moveTo>
                    <a:cubicBezTo>
                      <a:pt x="245" y="0"/>
                      <a:pt x="0" y="245"/>
                      <a:pt x="0" y="544"/>
                    </a:cubicBezTo>
                    <a:cubicBezTo>
                      <a:pt x="0" y="843"/>
                      <a:pt x="245" y="1088"/>
                      <a:pt x="544" y="1088"/>
                    </a:cubicBezTo>
                    <a:cubicBezTo>
                      <a:pt x="851" y="1088"/>
                      <a:pt x="1088" y="843"/>
                      <a:pt x="1088" y="544"/>
                    </a:cubicBezTo>
                    <a:cubicBezTo>
                      <a:pt x="1088" y="245"/>
                      <a:pt x="851"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1"/>
              <p:cNvSpPr/>
              <p:nvPr/>
            </p:nvSpPr>
            <p:spPr>
              <a:xfrm>
                <a:off x="6428079" y="2696666"/>
                <a:ext cx="94900" cy="81261"/>
              </a:xfrm>
              <a:custGeom>
                <a:avLst/>
                <a:gdLst/>
                <a:ahLst/>
                <a:cxnLst/>
                <a:rect l="l" t="t" r="r" b="b"/>
                <a:pathLst>
                  <a:path w="1900" h="1627" extrusionOk="0">
                    <a:moveTo>
                      <a:pt x="812" y="0"/>
                    </a:moveTo>
                    <a:cubicBezTo>
                      <a:pt x="360" y="0"/>
                      <a:pt x="0" y="360"/>
                      <a:pt x="0" y="812"/>
                    </a:cubicBezTo>
                    <a:cubicBezTo>
                      <a:pt x="0" y="1300"/>
                      <a:pt x="401" y="1626"/>
                      <a:pt x="819" y="1626"/>
                    </a:cubicBezTo>
                    <a:cubicBezTo>
                      <a:pt x="1018" y="1626"/>
                      <a:pt x="1221" y="1552"/>
                      <a:pt x="1387" y="1387"/>
                    </a:cubicBezTo>
                    <a:cubicBezTo>
                      <a:pt x="1900" y="874"/>
                      <a:pt x="1540"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3" name="Google Shape;2533;p41"/>
            <p:cNvSpPr/>
            <p:nvPr/>
          </p:nvSpPr>
          <p:spPr>
            <a:xfrm>
              <a:off x="8912708" y="3962035"/>
              <a:ext cx="38528" cy="38881"/>
            </a:xfrm>
            <a:custGeom>
              <a:avLst/>
              <a:gdLst/>
              <a:ahLst/>
              <a:cxnLst/>
              <a:rect l="l" t="t" r="r" b="b"/>
              <a:pathLst>
                <a:path w="874" h="882" extrusionOk="0">
                  <a:moveTo>
                    <a:pt x="429" y="1"/>
                  </a:moveTo>
                  <a:cubicBezTo>
                    <a:pt x="192" y="1"/>
                    <a:pt x="0" y="200"/>
                    <a:pt x="0" y="437"/>
                  </a:cubicBezTo>
                  <a:cubicBezTo>
                    <a:pt x="0" y="683"/>
                    <a:pt x="192" y="874"/>
                    <a:pt x="429" y="882"/>
                  </a:cubicBezTo>
                  <a:cubicBezTo>
                    <a:pt x="674" y="882"/>
                    <a:pt x="873" y="683"/>
                    <a:pt x="873" y="437"/>
                  </a:cubicBezTo>
                  <a:cubicBezTo>
                    <a:pt x="873" y="192"/>
                    <a:pt x="674" y="1"/>
                    <a:pt x="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4" name="Google Shape;2534;p41"/>
            <p:cNvGrpSpPr/>
            <p:nvPr/>
          </p:nvGrpSpPr>
          <p:grpSpPr>
            <a:xfrm>
              <a:off x="8479576" y="4475019"/>
              <a:ext cx="191252" cy="171274"/>
              <a:chOff x="7502876" y="2419682"/>
              <a:chExt cx="191252" cy="171274"/>
            </a:xfrm>
          </p:grpSpPr>
          <p:sp>
            <p:nvSpPr>
              <p:cNvPr id="2535" name="Google Shape;2535;p41"/>
              <p:cNvSpPr/>
              <p:nvPr/>
            </p:nvSpPr>
            <p:spPr>
              <a:xfrm>
                <a:off x="7502876" y="2554808"/>
                <a:ext cx="36192" cy="36148"/>
              </a:xfrm>
              <a:custGeom>
                <a:avLst/>
                <a:gdLst/>
                <a:ahLst/>
                <a:cxnLst/>
                <a:rect l="l" t="t" r="r" b="b"/>
                <a:pathLst>
                  <a:path w="821" h="820" extrusionOk="0">
                    <a:moveTo>
                      <a:pt x="407" y="0"/>
                    </a:moveTo>
                    <a:cubicBezTo>
                      <a:pt x="185" y="0"/>
                      <a:pt x="1" y="184"/>
                      <a:pt x="1" y="406"/>
                    </a:cubicBezTo>
                    <a:cubicBezTo>
                      <a:pt x="1" y="636"/>
                      <a:pt x="185" y="820"/>
                      <a:pt x="407" y="820"/>
                    </a:cubicBezTo>
                    <a:cubicBezTo>
                      <a:pt x="637" y="820"/>
                      <a:pt x="820" y="636"/>
                      <a:pt x="820" y="406"/>
                    </a:cubicBezTo>
                    <a:cubicBezTo>
                      <a:pt x="820" y="184"/>
                      <a:pt x="637"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1"/>
              <p:cNvSpPr/>
              <p:nvPr/>
            </p:nvSpPr>
            <p:spPr>
              <a:xfrm>
                <a:off x="7650178" y="2419682"/>
                <a:ext cx="43950" cy="43950"/>
              </a:xfrm>
              <a:custGeom>
                <a:avLst/>
                <a:gdLst/>
                <a:ahLst/>
                <a:cxnLst/>
                <a:rect l="l" t="t" r="r" b="b"/>
                <a:pathLst>
                  <a:path w="997" h="997" extrusionOk="0">
                    <a:moveTo>
                      <a:pt x="498" y="1"/>
                    </a:moveTo>
                    <a:cubicBezTo>
                      <a:pt x="223" y="1"/>
                      <a:pt x="0" y="223"/>
                      <a:pt x="0" y="499"/>
                    </a:cubicBezTo>
                    <a:cubicBezTo>
                      <a:pt x="0" y="774"/>
                      <a:pt x="223"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1"/>
              <p:cNvSpPr/>
              <p:nvPr/>
            </p:nvSpPr>
            <p:spPr>
              <a:xfrm>
                <a:off x="7650166" y="2522589"/>
                <a:ext cx="38881" cy="38793"/>
              </a:xfrm>
              <a:custGeom>
                <a:avLst/>
                <a:gdLst/>
                <a:ahLst/>
                <a:cxnLst/>
                <a:rect l="l" t="t" r="r" b="b"/>
                <a:pathLst>
                  <a:path w="882" h="880" extrusionOk="0">
                    <a:moveTo>
                      <a:pt x="441" y="0"/>
                    </a:moveTo>
                    <a:cubicBezTo>
                      <a:pt x="221" y="0"/>
                      <a:pt x="1" y="148"/>
                      <a:pt x="1" y="443"/>
                    </a:cubicBezTo>
                    <a:cubicBezTo>
                      <a:pt x="1" y="688"/>
                      <a:pt x="192" y="880"/>
                      <a:pt x="438" y="880"/>
                    </a:cubicBezTo>
                    <a:cubicBezTo>
                      <a:pt x="683" y="880"/>
                      <a:pt x="882" y="688"/>
                      <a:pt x="882" y="443"/>
                    </a:cubicBezTo>
                    <a:cubicBezTo>
                      <a:pt x="882" y="148"/>
                      <a:pt x="662"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ackground 28">
  <p:cSld name="CUSTOM_37">
    <p:spTree>
      <p:nvGrpSpPr>
        <p:cNvPr id="1" name="Shape 2538"/>
        <p:cNvGrpSpPr/>
        <p:nvPr/>
      </p:nvGrpSpPr>
      <p:grpSpPr>
        <a:xfrm>
          <a:off x="0" y="0"/>
          <a:ext cx="0" cy="0"/>
          <a:chOff x="0" y="0"/>
          <a:chExt cx="0" cy="0"/>
        </a:xfrm>
      </p:grpSpPr>
      <p:sp>
        <p:nvSpPr>
          <p:cNvPr id="2539" name="Google Shape;2539;p42"/>
          <p:cNvSpPr/>
          <p:nvPr/>
        </p:nvSpPr>
        <p:spPr>
          <a:xfrm rot="5400000">
            <a:off x="1990597" y="-1989900"/>
            <a:ext cx="5162100" cy="9143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0" name="Google Shape;2540;p42"/>
          <p:cNvGrpSpPr/>
          <p:nvPr/>
        </p:nvGrpSpPr>
        <p:grpSpPr>
          <a:xfrm rot="5400000">
            <a:off x="1906724" y="-1999665"/>
            <a:ext cx="5331387" cy="9143271"/>
            <a:chOff x="1961226" y="0"/>
            <a:chExt cx="4533107" cy="5143315"/>
          </a:xfrm>
        </p:grpSpPr>
        <p:sp>
          <p:nvSpPr>
            <p:cNvPr id="2541" name="Google Shape;2541;p42"/>
            <p:cNvSpPr/>
            <p:nvPr/>
          </p:nvSpPr>
          <p:spPr>
            <a:xfrm>
              <a:off x="19612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2"/>
            <p:cNvSpPr/>
            <p:nvPr/>
          </p:nvSpPr>
          <p:spPr>
            <a:xfrm>
              <a:off x="32566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2"/>
            <p:cNvSpPr/>
            <p:nvPr/>
          </p:nvSpPr>
          <p:spPr>
            <a:xfrm>
              <a:off x="45520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2"/>
            <p:cNvSpPr/>
            <p:nvPr/>
          </p:nvSpPr>
          <p:spPr>
            <a:xfrm>
              <a:off x="58474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ackground 29">
  <p:cSld name="CUSTOM_38">
    <p:bg>
      <p:bgPr>
        <a:gradFill>
          <a:gsLst>
            <a:gs pos="0">
              <a:schemeClr val="dk1"/>
            </a:gs>
            <a:gs pos="100000">
              <a:schemeClr val="lt1"/>
            </a:gs>
          </a:gsLst>
          <a:path path="circle">
            <a:fillToRect l="50000" t="50000" r="50000" b="50000"/>
          </a:path>
          <a:tileRect/>
        </a:gradFill>
        <a:effectLst/>
      </p:bgPr>
    </p:bg>
    <p:spTree>
      <p:nvGrpSpPr>
        <p:cNvPr id="1" name="Shape 2545"/>
        <p:cNvGrpSpPr/>
        <p:nvPr/>
      </p:nvGrpSpPr>
      <p:grpSpPr>
        <a:xfrm>
          <a:off x="0" y="0"/>
          <a:ext cx="0" cy="0"/>
          <a:chOff x="0" y="0"/>
          <a:chExt cx="0" cy="0"/>
        </a:xfrm>
      </p:grpSpPr>
      <p:grpSp>
        <p:nvGrpSpPr>
          <p:cNvPr id="2546" name="Google Shape;2546;p43"/>
          <p:cNvGrpSpPr/>
          <p:nvPr/>
        </p:nvGrpSpPr>
        <p:grpSpPr>
          <a:xfrm rot="10800000">
            <a:off x="1311319" y="-1037949"/>
            <a:ext cx="6521362" cy="6870410"/>
            <a:chOff x="2335203" y="-1037949"/>
            <a:chExt cx="6521362" cy="6870410"/>
          </a:xfrm>
        </p:grpSpPr>
        <p:sp>
          <p:nvSpPr>
            <p:cNvPr id="2547" name="Google Shape;2547;p43"/>
            <p:cNvSpPr/>
            <p:nvPr/>
          </p:nvSpPr>
          <p:spPr>
            <a:xfrm>
              <a:off x="4061819" y="-1037949"/>
              <a:ext cx="3056643" cy="6870410"/>
            </a:xfrm>
            <a:custGeom>
              <a:avLst/>
              <a:gdLst/>
              <a:ahLst/>
              <a:cxnLst/>
              <a:rect l="l" t="t" r="r" b="b"/>
              <a:pathLst>
                <a:path w="62556" h="140607" extrusionOk="0">
                  <a:moveTo>
                    <a:pt x="32515" y="1"/>
                  </a:moveTo>
                  <a:cubicBezTo>
                    <a:pt x="30910" y="1"/>
                    <a:pt x="29589" y="1298"/>
                    <a:pt x="29567" y="2915"/>
                  </a:cubicBezTo>
                  <a:cubicBezTo>
                    <a:pt x="29575" y="3059"/>
                    <a:pt x="29590" y="3203"/>
                    <a:pt x="29605" y="3348"/>
                  </a:cubicBezTo>
                  <a:cubicBezTo>
                    <a:pt x="29127" y="3970"/>
                    <a:pt x="28861" y="4736"/>
                    <a:pt x="28861" y="5518"/>
                  </a:cubicBezTo>
                  <a:cubicBezTo>
                    <a:pt x="28861" y="5609"/>
                    <a:pt x="28861" y="5693"/>
                    <a:pt x="28869" y="5776"/>
                  </a:cubicBezTo>
                  <a:cubicBezTo>
                    <a:pt x="28398" y="6474"/>
                    <a:pt x="28140" y="7294"/>
                    <a:pt x="28140" y="8129"/>
                  </a:cubicBezTo>
                  <a:lnTo>
                    <a:pt x="28140" y="8205"/>
                  </a:lnTo>
                  <a:cubicBezTo>
                    <a:pt x="27692" y="8933"/>
                    <a:pt x="27442" y="9768"/>
                    <a:pt x="27427" y="10625"/>
                  </a:cubicBezTo>
                  <a:cubicBezTo>
                    <a:pt x="27002" y="11369"/>
                    <a:pt x="26759" y="12196"/>
                    <a:pt x="26714" y="13054"/>
                  </a:cubicBezTo>
                  <a:cubicBezTo>
                    <a:pt x="26311" y="13805"/>
                    <a:pt x="26068" y="14632"/>
                    <a:pt x="26000" y="15482"/>
                  </a:cubicBezTo>
                  <a:cubicBezTo>
                    <a:pt x="25621" y="16233"/>
                    <a:pt x="25378" y="17061"/>
                    <a:pt x="25294" y="17903"/>
                  </a:cubicBezTo>
                  <a:cubicBezTo>
                    <a:pt x="24923" y="18669"/>
                    <a:pt x="24687" y="19489"/>
                    <a:pt x="24589" y="20339"/>
                  </a:cubicBezTo>
                  <a:cubicBezTo>
                    <a:pt x="24232" y="21106"/>
                    <a:pt x="23997" y="21918"/>
                    <a:pt x="23890" y="22760"/>
                  </a:cubicBezTo>
                  <a:cubicBezTo>
                    <a:pt x="23541" y="23526"/>
                    <a:pt x="23306" y="24338"/>
                    <a:pt x="23185" y="25173"/>
                  </a:cubicBezTo>
                  <a:cubicBezTo>
                    <a:pt x="22843" y="25955"/>
                    <a:pt x="22608" y="26767"/>
                    <a:pt x="22487" y="27602"/>
                  </a:cubicBezTo>
                  <a:cubicBezTo>
                    <a:pt x="22145" y="28383"/>
                    <a:pt x="21910" y="29203"/>
                    <a:pt x="21781" y="30045"/>
                  </a:cubicBezTo>
                  <a:cubicBezTo>
                    <a:pt x="21454" y="30827"/>
                    <a:pt x="21219" y="31639"/>
                    <a:pt x="21083" y="32474"/>
                  </a:cubicBezTo>
                  <a:cubicBezTo>
                    <a:pt x="20764" y="33248"/>
                    <a:pt x="20529" y="34060"/>
                    <a:pt x="20384" y="34887"/>
                  </a:cubicBezTo>
                  <a:cubicBezTo>
                    <a:pt x="20073" y="35676"/>
                    <a:pt x="19838" y="36488"/>
                    <a:pt x="19694" y="37315"/>
                  </a:cubicBezTo>
                  <a:cubicBezTo>
                    <a:pt x="19383" y="38097"/>
                    <a:pt x="19147" y="38909"/>
                    <a:pt x="18996" y="39736"/>
                  </a:cubicBezTo>
                  <a:cubicBezTo>
                    <a:pt x="18692" y="40525"/>
                    <a:pt x="18457" y="41330"/>
                    <a:pt x="18297" y="42157"/>
                  </a:cubicBezTo>
                  <a:cubicBezTo>
                    <a:pt x="17994" y="42939"/>
                    <a:pt x="17766" y="43751"/>
                    <a:pt x="17607" y="44578"/>
                  </a:cubicBezTo>
                  <a:cubicBezTo>
                    <a:pt x="17303" y="45367"/>
                    <a:pt x="17068" y="46179"/>
                    <a:pt x="16909" y="47006"/>
                  </a:cubicBezTo>
                  <a:cubicBezTo>
                    <a:pt x="16605" y="47795"/>
                    <a:pt x="16378" y="48607"/>
                    <a:pt x="16211" y="49435"/>
                  </a:cubicBezTo>
                  <a:cubicBezTo>
                    <a:pt x="15915" y="50224"/>
                    <a:pt x="15679" y="51043"/>
                    <a:pt x="15512" y="51871"/>
                  </a:cubicBezTo>
                  <a:cubicBezTo>
                    <a:pt x="15216" y="52667"/>
                    <a:pt x="14981" y="53479"/>
                    <a:pt x="14807" y="54307"/>
                  </a:cubicBezTo>
                  <a:cubicBezTo>
                    <a:pt x="14518" y="55103"/>
                    <a:pt x="14291" y="55915"/>
                    <a:pt x="14116" y="56750"/>
                  </a:cubicBezTo>
                  <a:cubicBezTo>
                    <a:pt x="13828" y="57539"/>
                    <a:pt x="13592" y="58359"/>
                    <a:pt x="13418" y="59186"/>
                  </a:cubicBezTo>
                  <a:cubicBezTo>
                    <a:pt x="13129" y="59975"/>
                    <a:pt x="12894" y="60787"/>
                    <a:pt x="12712" y="61615"/>
                  </a:cubicBezTo>
                  <a:cubicBezTo>
                    <a:pt x="12431" y="62404"/>
                    <a:pt x="12204" y="63216"/>
                    <a:pt x="12022" y="64043"/>
                  </a:cubicBezTo>
                  <a:cubicBezTo>
                    <a:pt x="11741" y="64832"/>
                    <a:pt x="11513" y="65637"/>
                    <a:pt x="11331" y="66464"/>
                  </a:cubicBezTo>
                  <a:cubicBezTo>
                    <a:pt x="11050" y="67253"/>
                    <a:pt x="10815" y="68058"/>
                    <a:pt x="10633" y="68877"/>
                  </a:cubicBezTo>
                  <a:cubicBezTo>
                    <a:pt x="10360" y="69674"/>
                    <a:pt x="10124" y="70478"/>
                    <a:pt x="9942" y="71298"/>
                  </a:cubicBezTo>
                  <a:cubicBezTo>
                    <a:pt x="9669" y="72095"/>
                    <a:pt x="9434" y="72907"/>
                    <a:pt x="9252" y="73726"/>
                  </a:cubicBezTo>
                  <a:cubicBezTo>
                    <a:pt x="8978" y="74516"/>
                    <a:pt x="8743" y="75328"/>
                    <a:pt x="8561" y="76147"/>
                  </a:cubicBezTo>
                  <a:cubicBezTo>
                    <a:pt x="8280" y="76936"/>
                    <a:pt x="8053" y="77748"/>
                    <a:pt x="7863" y="78568"/>
                  </a:cubicBezTo>
                  <a:cubicBezTo>
                    <a:pt x="7590" y="79357"/>
                    <a:pt x="7362" y="80169"/>
                    <a:pt x="7172" y="80996"/>
                  </a:cubicBezTo>
                  <a:cubicBezTo>
                    <a:pt x="6899" y="81786"/>
                    <a:pt x="6671" y="82590"/>
                    <a:pt x="6482" y="83410"/>
                  </a:cubicBezTo>
                  <a:cubicBezTo>
                    <a:pt x="6208" y="84199"/>
                    <a:pt x="5981" y="85003"/>
                    <a:pt x="5776" y="85831"/>
                  </a:cubicBezTo>
                  <a:cubicBezTo>
                    <a:pt x="5579" y="86658"/>
                    <a:pt x="5283" y="87432"/>
                    <a:pt x="5085" y="88251"/>
                  </a:cubicBezTo>
                  <a:cubicBezTo>
                    <a:pt x="4888" y="89063"/>
                    <a:pt x="4592" y="89853"/>
                    <a:pt x="4395" y="90680"/>
                  </a:cubicBezTo>
                  <a:cubicBezTo>
                    <a:pt x="4197" y="91507"/>
                    <a:pt x="3909" y="92243"/>
                    <a:pt x="3719" y="93040"/>
                  </a:cubicBezTo>
                  <a:cubicBezTo>
                    <a:pt x="3530" y="93837"/>
                    <a:pt x="3196" y="94702"/>
                    <a:pt x="2991" y="95552"/>
                  </a:cubicBezTo>
                  <a:cubicBezTo>
                    <a:pt x="2778" y="96409"/>
                    <a:pt x="2498" y="97168"/>
                    <a:pt x="2300" y="97995"/>
                  </a:cubicBezTo>
                  <a:cubicBezTo>
                    <a:pt x="2095" y="98815"/>
                    <a:pt x="1792" y="99597"/>
                    <a:pt x="1602" y="100409"/>
                  </a:cubicBezTo>
                  <a:cubicBezTo>
                    <a:pt x="593" y="103444"/>
                    <a:pt x="77" y="106616"/>
                    <a:pt x="69" y="109811"/>
                  </a:cubicBezTo>
                  <a:cubicBezTo>
                    <a:pt x="1" y="126765"/>
                    <a:pt x="13926" y="140546"/>
                    <a:pt x="31183" y="140607"/>
                  </a:cubicBezTo>
                  <a:cubicBezTo>
                    <a:pt x="31217" y="140607"/>
                    <a:pt x="31250" y="140607"/>
                    <a:pt x="31283" y="140607"/>
                  </a:cubicBezTo>
                  <a:cubicBezTo>
                    <a:pt x="48494" y="140607"/>
                    <a:pt x="62465" y="126922"/>
                    <a:pt x="62533" y="110001"/>
                  </a:cubicBezTo>
                  <a:cubicBezTo>
                    <a:pt x="62556" y="106950"/>
                    <a:pt x="62108" y="103915"/>
                    <a:pt x="61205" y="101001"/>
                  </a:cubicBezTo>
                  <a:cubicBezTo>
                    <a:pt x="61030" y="100166"/>
                    <a:pt x="60818" y="99346"/>
                    <a:pt x="60575" y="98549"/>
                  </a:cubicBezTo>
                  <a:cubicBezTo>
                    <a:pt x="60393" y="97730"/>
                    <a:pt x="60180" y="96910"/>
                    <a:pt x="59937" y="96113"/>
                  </a:cubicBezTo>
                  <a:cubicBezTo>
                    <a:pt x="59687" y="95317"/>
                    <a:pt x="59535" y="94436"/>
                    <a:pt x="59285" y="93632"/>
                  </a:cubicBezTo>
                  <a:cubicBezTo>
                    <a:pt x="59027" y="92820"/>
                    <a:pt x="58890" y="92000"/>
                    <a:pt x="58647" y="91203"/>
                  </a:cubicBezTo>
                  <a:cubicBezTo>
                    <a:pt x="58480" y="90376"/>
                    <a:pt x="58268" y="89572"/>
                    <a:pt x="58010" y="88775"/>
                  </a:cubicBezTo>
                  <a:cubicBezTo>
                    <a:pt x="57835" y="87955"/>
                    <a:pt x="57630" y="87136"/>
                    <a:pt x="57388" y="86354"/>
                  </a:cubicBezTo>
                  <a:cubicBezTo>
                    <a:pt x="57137" y="85565"/>
                    <a:pt x="56993" y="84723"/>
                    <a:pt x="56750" y="83926"/>
                  </a:cubicBezTo>
                  <a:cubicBezTo>
                    <a:pt x="56500" y="83129"/>
                    <a:pt x="56363" y="82294"/>
                    <a:pt x="56113" y="81497"/>
                  </a:cubicBezTo>
                  <a:cubicBezTo>
                    <a:pt x="55862" y="80700"/>
                    <a:pt x="55726" y="79866"/>
                    <a:pt x="55475" y="79069"/>
                  </a:cubicBezTo>
                  <a:cubicBezTo>
                    <a:pt x="55308" y="78242"/>
                    <a:pt x="55088" y="77430"/>
                    <a:pt x="54830" y="76625"/>
                  </a:cubicBezTo>
                  <a:cubicBezTo>
                    <a:pt x="54671" y="75798"/>
                    <a:pt x="54458" y="74986"/>
                    <a:pt x="54193" y="74182"/>
                  </a:cubicBezTo>
                  <a:cubicBezTo>
                    <a:pt x="54026" y="73362"/>
                    <a:pt x="53813" y="72543"/>
                    <a:pt x="53563" y="71746"/>
                  </a:cubicBezTo>
                  <a:cubicBezTo>
                    <a:pt x="53388" y="70919"/>
                    <a:pt x="53176" y="70107"/>
                    <a:pt x="52918" y="69302"/>
                  </a:cubicBezTo>
                  <a:cubicBezTo>
                    <a:pt x="52751" y="68475"/>
                    <a:pt x="52538" y="67663"/>
                    <a:pt x="52280" y="66858"/>
                  </a:cubicBezTo>
                  <a:cubicBezTo>
                    <a:pt x="52121" y="66031"/>
                    <a:pt x="51901" y="65219"/>
                    <a:pt x="51635" y="64422"/>
                  </a:cubicBezTo>
                  <a:cubicBezTo>
                    <a:pt x="51476" y="63595"/>
                    <a:pt x="51263" y="62776"/>
                    <a:pt x="50998" y="61971"/>
                  </a:cubicBezTo>
                  <a:cubicBezTo>
                    <a:pt x="50838" y="61144"/>
                    <a:pt x="50626" y="60332"/>
                    <a:pt x="50353" y="59535"/>
                  </a:cubicBezTo>
                  <a:cubicBezTo>
                    <a:pt x="50201" y="58708"/>
                    <a:pt x="49988" y="57896"/>
                    <a:pt x="49715" y="57099"/>
                  </a:cubicBezTo>
                  <a:cubicBezTo>
                    <a:pt x="49563" y="56265"/>
                    <a:pt x="49351" y="55452"/>
                    <a:pt x="49085" y="54648"/>
                  </a:cubicBezTo>
                  <a:cubicBezTo>
                    <a:pt x="48934" y="53821"/>
                    <a:pt x="48714" y="53009"/>
                    <a:pt x="48440" y="52212"/>
                  </a:cubicBezTo>
                  <a:cubicBezTo>
                    <a:pt x="48289" y="51377"/>
                    <a:pt x="48076" y="50565"/>
                    <a:pt x="47803" y="49761"/>
                  </a:cubicBezTo>
                  <a:cubicBezTo>
                    <a:pt x="47659" y="48934"/>
                    <a:pt x="47439" y="48122"/>
                    <a:pt x="47158" y="47325"/>
                  </a:cubicBezTo>
                  <a:cubicBezTo>
                    <a:pt x="47014" y="46498"/>
                    <a:pt x="46801" y="45678"/>
                    <a:pt x="46520" y="44889"/>
                  </a:cubicBezTo>
                  <a:cubicBezTo>
                    <a:pt x="46376" y="44054"/>
                    <a:pt x="46164" y="43235"/>
                    <a:pt x="45883" y="42438"/>
                  </a:cubicBezTo>
                  <a:cubicBezTo>
                    <a:pt x="45746" y="41610"/>
                    <a:pt x="45534" y="40798"/>
                    <a:pt x="45238" y="40002"/>
                  </a:cubicBezTo>
                  <a:cubicBezTo>
                    <a:pt x="45109" y="39174"/>
                    <a:pt x="44896" y="38355"/>
                    <a:pt x="44608" y="37566"/>
                  </a:cubicBezTo>
                  <a:cubicBezTo>
                    <a:pt x="44471" y="36738"/>
                    <a:pt x="44259" y="35926"/>
                    <a:pt x="43963" y="35137"/>
                  </a:cubicBezTo>
                  <a:cubicBezTo>
                    <a:pt x="43842" y="34302"/>
                    <a:pt x="43621" y="33483"/>
                    <a:pt x="43325" y="32686"/>
                  </a:cubicBezTo>
                  <a:cubicBezTo>
                    <a:pt x="43204" y="31859"/>
                    <a:pt x="42984" y="31039"/>
                    <a:pt x="42680" y="30250"/>
                  </a:cubicBezTo>
                  <a:cubicBezTo>
                    <a:pt x="42567" y="29415"/>
                    <a:pt x="42354" y="28596"/>
                    <a:pt x="42035" y="27814"/>
                  </a:cubicBezTo>
                  <a:cubicBezTo>
                    <a:pt x="41937" y="26972"/>
                    <a:pt x="41717" y="26152"/>
                    <a:pt x="41390" y="25363"/>
                  </a:cubicBezTo>
                  <a:cubicBezTo>
                    <a:pt x="41299" y="24528"/>
                    <a:pt x="41079" y="23708"/>
                    <a:pt x="40745" y="22927"/>
                  </a:cubicBezTo>
                  <a:cubicBezTo>
                    <a:pt x="40662" y="22084"/>
                    <a:pt x="40442" y="21265"/>
                    <a:pt x="40100" y="20491"/>
                  </a:cubicBezTo>
                  <a:cubicBezTo>
                    <a:pt x="40024" y="19641"/>
                    <a:pt x="39804" y="18814"/>
                    <a:pt x="39455" y="18040"/>
                  </a:cubicBezTo>
                  <a:cubicBezTo>
                    <a:pt x="39387" y="17197"/>
                    <a:pt x="39167" y="16378"/>
                    <a:pt x="38803" y="15611"/>
                  </a:cubicBezTo>
                  <a:cubicBezTo>
                    <a:pt x="38757" y="14769"/>
                    <a:pt x="38537" y="13934"/>
                    <a:pt x="38142" y="13175"/>
                  </a:cubicBezTo>
                  <a:cubicBezTo>
                    <a:pt x="38120" y="12325"/>
                    <a:pt x="37899" y="11483"/>
                    <a:pt x="37497" y="10732"/>
                  </a:cubicBezTo>
                  <a:cubicBezTo>
                    <a:pt x="37497" y="9874"/>
                    <a:pt x="37270" y="9032"/>
                    <a:pt x="36837" y="8288"/>
                  </a:cubicBezTo>
                  <a:cubicBezTo>
                    <a:pt x="36837" y="8242"/>
                    <a:pt x="36845" y="8205"/>
                    <a:pt x="36845" y="8159"/>
                  </a:cubicBezTo>
                  <a:cubicBezTo>
                    <a:pt x="36852" y="7339"/>
                    <a:pt x="36609" y="6535"/>
                    <a:pt x="36162" y="5852"/>
                  </a:cubicBezTo>
                  <a:cubicBezTo>
                    <a:pt x="36169" y="5746"/>
                    <a:pt x="36184" y="5647"/>
                    <a:pt x="36184" y="5541"/>
                  </a:cubicBezTo>
                  <a:cubicBezTo>
                    <a:pt x="36184" y="4774"/>
                    <a:pt x="35942" y="4031"/>
                    <a:pt x="35479" y="3416"/>
                  </a:cubicBezTo>
                  <a:cubicBezTo>
                    <a:pt x="35509" y="3257"/>
                    <a:pt x="35524" y="3097"/>
                    <a:pt x="35524" y="2930"/>
                  </a:cubicBezTo>
                  <a:cubicBezTo>
                    <a:pt x="35524" y="1321"/>
                    <a:pt x="34196" y="9"/>
                    <a:pt x="32557" y="1"/>
                  </a:cubicBezTo>
                  <a:cubicBezTo>
                    <a:pt x="32543" y="1"/>
                    <a:pt x="32529" y="1"/>
                    <a:pt x="32515" y="1"/>
                  </a:cubicBezTo>
                  <a:close/>
                </a:path>
              </a:pathLst>
            </a:custGeom>
            <a:solidFill>
              <a:srgbClr val="FFFFFF">
                <a:alpha val="15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3"/>
            <p:cNvSpPr/>
            <p:nvPr/>
          </p:nvSpPr>
          <p:spPr>
            <a:xfrm>
              <a:off x="4989685" y="-796807"/>
              <a:ext cx="3866881" cy="6592089"/>
            </a:xfrm>
            <a:custGeom>
              <a:avLst/>
              <a:gdLst/>
              <a:ahLst/>
              <a:cxnLst/>
              <a:rect l="l" t="t" r="r" b="b"/>
              <a:pathLst>
                <a:path w="79138" h="134911" extrusionOk="0">
                  <a:moveTo>
                    <a:pt x="75256" y="1"/>
                  </a:moveTo>
                  <a:cubicBezTo>
                    <a:pt x="73715" y="1"/>
                    <a:pt x="72050" y="847"/>
                    <a:pt x="71010" y="2306"/>
                  </a:cubicBezTo>
                  <a:cubicBezTo>
                    <a:pt x="70638" y="2814"/>
                    <a:pt x="70372" y="3383"/>
                    <a:pt x="70220" y="3990"/>
                  </a:cubicBezTo>
                  <a:cubicBezTo>
                    <a:pt x="69932" y="4264"/>
                    <a:pt x="69666" y="4567"/>
                    <a:pt x="69431" y="4886"/>
                  </a:cubicBezTo>
                  <a:cubicBezTo>
                    <a:pt x="69059" y="5410"/>
                    <a:pt x="68786" y="5986"/>
                    <a:pt x="68604" y="6601"/>
                  </a:cubicBezTo>
                  <a:cubicBezTo>
                    <a:pt x="68331" y="6867"/>
                    <a:pt x="68088" y="7155"/>
                    <a:pt x="67868" y="7466"/>
                  </a:cubicBezTo>
                  <a:cubicBezTo>
                    <a:pt x="67481" y="7990"/>
                    <a:pt x="67193" y="8574"/>
                    <a:pt x="67003" y="9204"/>
                  </a:cubicBezTo>
                  <a:cubicBezTo>
                    <a:pt x="66745" y="9462"/>
                    <a:pt x="66510" y="9743"/>
                    <a:pt x="66289" y="10046"/>
                  </a:cubicBezTo>
                  <a:cubicBezTo>
                    <a:pt x="65902" y="10585"/>
                    <a:pt x="65606" y="11177"/>
                    <a:pt x="65409" y="11807"/>
                  </a:cubicBezTo>
                  <a:cubicBezTo>
                    <a:pt x="65166" y="12065"/>
                    <a:pt x="64939" y="12338"/>
                    <a:pt x="64726" y="12627"/>
                  </a:cubicBezTo>
                  <a:cubicBezTo>
                    <a:pt x="64332" y="13173"/>
                    <a:pt x="64020" y="13780"/>
                    <a:pt x="63808" y="14417"/>
                  </a:cubicBezTo>
                  <a:cubicBezTo>
                    <a:pt x="63573" y="14668"/>
                    <a:pt x="63353" y="14926"/>
                    <a:pt x="63155" y="15207"/>
                  </a:cubicBezTo>
                  <a:cubicBezTo>
                    <a:pt x="62753" y="15768"/>
                    <a:pt x="62434" y="16383"/>
                    <a:pt x="62207" y="17036"/>
                  </a:cubicBezTo>
                  <a:cubicBezTo>
                    <a:pt x="61979" y="17278"/>
                    <a:pt x="61774" y="17529"/>
                    <a:pt x="61577" y="17795"/>
                  </a:cubicBezTo>
                  <a:cubicBezTo>
                    <a:pt x="61167" y="18364"/>
                    <a:pt x="60841" y="18986"/>
                    <a:pt x="60598" y="19646"/>
                  </a:cubicBezTo>
                  <a:cubicBezTo>
                    <a:pt x="60385" y="19874"/>
                    <a:pt x="60196" y="20117"/>
                    <a:pt x="60013" y="20375"/>
                  </a:cubicBezTo>
                  <a:cubicBezTo>
                    <a:pt x="59596" y="20959"/>
                    <a:pt x="59255" y="21589"/>
                    <a:pt x="58997" y="22257"/>
                  </a:cubicBezTo>
                  <a:cubicBezTo>
                    <a:pt x="58807" y="22469"/>
                    <a:pt x="58617" y="22712"/>
                    <a:pt x="58435" y="22955"/>
                  </a:cubicBezTo>
                  <a:cubicBezTo>
                    <a:pt x="58018" y="23539"/>
                    <a:pt x="57669" y="24169"/>
                    <a:pt x="57411" y="24845"/>
                  </a:cubicBezTo>
                  <a:cubicBezTo>
                    <a:pt x="57221" y="25065"/>
                    <a:pt x="57039" y="25292"/>
                    <a:pt x="56872" y="25535"/>
                  </a:cubicBezTo>
                  <a:cubicBezTo>
                    <a:pt x="56447" y="26127"/>
                    <a:pt x="56090" y="26764"/>
                    <a:pt x="55817" y="27440"/>
                  </a:cubicBezTo>
                  <a:cubicBezTo>
                    <a:pt x="55642" y="27660"/>
                    <a:pt x="55468" y="27880"/>
                    <a:pt x="55301" y="28115"/>
                  </a:cubicBezTo>
                  <a:cubicBezTo>
                    <a:pt x="54861" y="28722"/>
                    <a:pt x="54496" y="29375"/>
                    <a:pt x="54216" y="30073"/>
                  </a:cubicBezTo>
                  <a:cubicBezTo>
                    <a:pt x="54041" y="30271"/>
                    <a:pt x="53882" y="30475"/>
                    <a:pt x="53730" y="30696"/>
                  </a:cubicBezTo>
                  <a:cubicBezTo>
                    <a:pt x="53282" y="31310"/>
                    <a:pt x="52910" y="31978"/>
                    <a:pt x="52622" y="32676"/>
                  </a:cubicBezTo>
                  <a:cubicBezTo>
                    <a:pt x="52463" y="32866"/>
                    <a:pt x="52311" y="33071"/>
                    <a:pt x="52159" y="33276"/>
                  </a:cubicBezTo>
                  <a:cubicBezTo>
                    <a:pt x="51711" y="33906"/>
                    <a:pt x="51324" y="34581"/>
                    <a:pt x="51021" y="35287"/>
                  </a:cubicBezTo>
                  <a:lnTo>
                    <a:pt x="50581" y="35856"/>
                  </a:lnTo>
                  <a:cubicBezTo>
                    <a:pt x="50125" y="36493"/>
                    <a:pt x="49738" y="37176"/>
                    <a:pt x="49427" y="37897"/>
                  </a:cubicBezTo>
                  <a:lnTo>
                    <a:pt x="49017" y="38436"/>
                  </a:lnTo>
                  <a:cubicBezTo>
                    <a:pt x="48554" y="39081"/>
                    <a:pt x="48160" y="39772"/>
                    <a:pt x="47841" y="40508"/>
                  </a:cubicBezTo>
                  <a:lnTo>
                    <a:pt x="47446" y="41016"/>
                  </a:lnTo>
                  <a:cubicBezTo>
                    <a:pt x="46976" y="41669"/>
                    <a:pt x="46574" y="42367"/>
                    <a:pt x="46247" y="43103"/>
                  </a:cubicBezTo>
                  <a:cubicBezTo>
                    <a:pt x="46126" y="43263"/>
                    <a:pt x="45989" y="43437"/>
                    <a:pt x="45875" y="43596"/>
                  </a:cubicBezTo>
                  <a:cubicBezTo>
                    <a:pt x="45397" y="44257"/>
                    <a:pt x="44988" y="44970"/>
                    <a:pt x="44654" y="45714"/>
                  </a:cubicBezTo>
                  <a:lnTo>
                    <a:pt x="44305" y="46177"/>
                  </a:lnTo>
                  <a:cubicBezTo>
                    <a:pt x="43826" y="46852"/>
                    <a:pt x="43409" y="47573"/>
                    <a:pt x="43060" y="48324"/>
                  </a:cubicBezTo>
                  <a:lnTo>
                    <a:pt x="42741" y="48764"/>
                  </a:lnTo>
                  <a:cubicBezTo>
                    <a:pt x="42240" y="49447"/>
                    <a:pt x="41815" y="50176"/>
                    <a:pt x="41466" y="50942"/>
                  </a:cubicBezTo>
                  <a:cubicBezTo>
                    <a:pt x="41360" y="51071"/>
                    <a:pt x="41261" y="51208"/>
                    <a:pt x="41163" y="51345"/>
                  </a:cubicBezTo>
                  <a:cubicBezTo>
                    <a:pt x="40662" y="52035"/>
                    <a:pt x="40237" y="52779"/>
                    <a:pt x="39873" y="53545"/>
                  </a:cubicBezTo>
                  <a:lnTo>
                    <a:pt x="39592" y="53925"/>
                  </a:lnTo>
                  <a:cubicBezTo>
                    <a:pt x="39091" y="54638"/>
                    <a:pt x="38651" y="55382"/>
                    <a:pt x="38279" y="56164"/>
                  </a:cubicBezTo>
                  <a:cubicBezTo>
                    <a:pt x="38196" y="56277"/>
                    <a:pt x="38112" y="56384"/>
                    <a:pt x="38021" y="56505"/>
                  </a:cubicBezTo>
                  <a:cubicBezTo>
                    <a:pt x="37505" y="57218"/>
                    <a:pt x="37057" y="57977"/>
                    <a:pt x="36685" y="58774"/>
                  </a:cubicBezTo>
                  <a:lnTo>
                    <a:pt x="36450" y="59085"/>
                  </a:lnTo>
                  <a:cubicBezTo>
                    <a:pt x="35927" y="59814"/>
                    <a:pt x="35471" y="60588"/>
                    <a:pt x="35092" y="61392"/>
                  </a:cubicBezTo>
                  <a:cubicBezTo>
                    <a:pt x="35016" y="61483"/>
                    <a:pt x="34948" y="61574"/>
                    <a:pt x="34887" y="61665"/>
                  </a:cubicBezTo>
                  <a:cubicBezTo>
                    <a:pt x="34356" y="62402"/>
                    <a:pt x="33893" y="63183"/>
                    <a:pt x="33498" y="64003"/>
                  </a:cubicBezTo>
                  <a:lnTo>
                    <a:pt x="33308" y="64246"/>
                  </a:lnTo>
                  <a:cubicBezTo>
                    <a:pt x="32770" y="64989"/>
                    <a:pt x="32307" y="65786"/>
                    <a:pt x="31904" y="66613"/>
                  </a:cubicBezTo>
                  <a:cubicBezTo>
                    <a:pt x="31844" y="66682"/>
                    <a:pt x="31791" y="66750"/>
                    <a:pt x="31745" y="66826"/>
                  </a:cubicBezTo>
                  <a:cubicBezTo>
                    <a:pt x="31199" y="67577"/>
                    <a:pt x="30728" y="68374"/>
                    <a:pt x="30318" y="69209"/>
                  </a:cubicBezTo>
                  <a:lnTo>
                    <a:pt x="30167" y="69406"/>
                  </a:lnTo>
                  <a:cubicBezTo>
                    <a:pt x="29620" y="70173"/>
                    <a:pt x="29142" y="70977"/>
                    <a:pt x="28725" y="71819"/>
                  </a:cubicBezTo>
                  <a:lnTo>
                    <a:pt x="28596" y="71986"/>
                  </a:lnTo>
                  <a:cubicBezTo>
                    <a:pt x="28049" y="72760"/>
                    <a:pt x="27564" y="73580"/>
                    <a:pt x="27146" y="74430"/>
                  </a:cubicBezTo>
                  <a:lnTo>
                    <a:pt x="27032" y="74566"/>
                  </a:lnTo>
                  <a:cubicBezTo>
                    <a:pt x="26471" y="75348"/>
                    <a:pt x="25978" y="76168"/>
                    <a:pt x="25553" y="77025"/>
                  </a:cubicBezTo>
                  <a:cubicBezTo>
                    <a:pt x="25522" y="77071"/>
                    <a:pt x="25492" y="77109"/>
                    <a:pt x="25454" y="77147"/>
                  </a:cubicBezTo>
                  <a:cubicBezTo>
                    <a:pt x="24892" y="77936"/>
                    <a:pt x="24391" y="78771"/>
                    <a:pt x="23967" y="79636"/>
                  </a:cubicBezTo>
                  <a:cubicBezTo>
                    <a:pt x="23936" y="79666"/>
                    <a:pt x="23906" y="79697"/>
                    <a:pt x="23891" y="79742"/>
                  </a:cubicBezTo>
                  <a:cubicBezTo>
                    <a:pt x="23321" y="80531"/>
                    <a:pt x="22813" y="81366"/>
                    <a:pt x="22373" y="82231"/>
                  </a:cubicBezTo>
                  <a:lnTo>
                    <a:pt x="22312" y="82322"/>
                  </a:lnTo>
                  <a:cubicBezTo>
                    <a:pt x="21743" y="83119"/>
                    <a:pt x="21227" y="83961"/>
                    <a:pt x="20787" y="84842"/>
                  </a:cubicBezTo>
                  <a:lnTo>
                    <a:pt x="20749" y="84902"/>
                  </a:lnTo>
                  <a:cubicBezTo>
                    <a:pt x="20172" y="85707"/>
                    <a:pt x="19648" y="86564"/>
                    <a:pt x="19193" y="87452"/>
                  </a:cubicBezTo>
                  <a:cubicBezTo>
                    <a:pt x="19193" y="87460"/>
                    <a:pt x="19186" y="87467"/>
                    <a:pt x="19178" y="87483"/>
                  </a:cubicBezTo>
                  <a:cubicBezTo>
                    <a:pt x="18594" y="88295"/>
                    <a:pt x="18070" y="89160"/>
                    <a:pt x="17607" y="90048"/>
                  </a:cubicBezTo>
                  <a:lnTo>
                    <a:pt x="17599" y="90048"/>
                  </a:lnTo>
                  <a:cubicBezTo>
                    <a:pt x="17008" y="90882"/>
                    <a:pt x="16484" y="91755"/>
                    <a:pt x="16013" y="92658"/>
                  </a:cubicBezTo>
                  <a:cubicBezTo>
                    <a:pt x="15421" y="93485"/>
                    <a:pt x="14890" y="94358"/>
                    <a:pt x="14420" y="95269"/>
                  </a:cubicBezTo>
                  <a:cubicBezTo>
                    <a:pt x="13828" y="96104"/>
                    <a:pt x="13297" y="96976"/>
                    <a:pt x="12826" y="97887"/>
                  </a:cubicBezTo>
                  <a:cubicBezTo>
                    <a:pt x="12234" y="98714"/>
                    <a:pt x="11703" y="99594"/>
                    <a:pt x="11232" y="100505"/>
                  </a:cubicBezTo>
                  <a:cubicBezTo>
                    <a:pt x="10648" y="101340"/>
                    <a:pt x="10117" y="102205"/>
                    <a:pt x="9639" y="103108"/>
                  </a:cubicBezTo>
                  <a:cubicBezTo>
                    <a:pt x="9054" y="103950"/>
                    <a:pt x="8523" y="104823"/>
                    <a:pt x="8045" y="105726"/>
                  </a:cubicBezTo>
                  <a:cubicBezTo>
                    <a:pt x="7461" y="106569"/>
                    <a:pt x="6930" y="107434"/>
                    <a:pt x="6451" y="108337"/>
                  </a:cubicBezTo>
                  <a:cubicBezTo>
                    <a:pt x="1" y="117580"/>
                    <a:pt x="1504" y="128599"/>
                    <a:pt x="9851" y="133061"/>
                  </a:cubicBezTo>
                  <a:cubicBezTo>
                    <a:pt x="12202" y="134316"/>
                    <a:pt x="14865" y="134910"/>
                    <a:pt x="17626" y="134910"/>
                  </a:cubicBezTo>
                  <a:cubicBezTo>
                    <a:pt x="24670" y="134910"/>
                    <a:pt x="32351" y="131039"/>
                    <a:pt x="37110" y="124372"/>
                  </a:cubicBezTo>
                  <a:cubicBezTo>
                    <a:pt x="38841" y="121951"/>
                    <a:pt x="40017" y="119409"/>
                    <a:pt x="40662" y="116882"/>
                  </a:cubicBezTo>
                  <a:cubicBezTo>
                    <a:pt x="41041" y="115986"/>
                    <a:pt x="41345" y="115060"/>
                    <a:pt x="41588" y="114112"/>
                  </a:cubicBezTo>
                  <a:cubicBezTo>
                    <a:pt x="41960" y="113216"/>
                    <a:pt x="42271" y="112290"/>
                    <a:pt x="42521" y="111349"/>
                  </a:cubicBezTo>
                  <a:cubicBezTo>
                    <a:pt x="42893" y="110446"/>
                    <a:pt x="43204" y="109521"/>
                    <a:pt x="43447" y="108572"/>
                  </a:cubicBezTo>
                  <a:cubicBezTo>
                    <a:pt x="43826" y="107676"/>
                    <a:pt x="44130" y="106751"/>
                    <a:pt x="44373" y="105802"/>
                  </a:cubicBezTo>
                  <a:cubicBezTo>
                    <a:pt x="44752" y="104907"/>
                    <a:pt x="45063" y="103981"/>
                    <a:pt x="45299" y="103032"/>
                  </a:cubicBezTo>
                  <a:cubicBezTo>
                    <a:pt x="45678" y="102137"/>
                    <a:pt x="45989" y="101203"/>
                    <a:pt x="46232" y="100255"/>
                  </a:cubicBezTo>
                  <a:cubicBezTo>
                    <a:pt x="46612" y="99359"/>
                    <a:pt x="46923" y="98433"/>
                    <a:pt x="47158" y="97485"/>
                  </a:cubicBezTo>
                  <a:cubicBezTo>
                    <a:pt x="47545" y="96589"/>
                    <a:pt x="47856" y="95656"/>
                    <a:pt x="48091" y="94707"/>
                  </a:cubicBezTo>
                  <a:cubicBezTo>
                    <a:pt x="48471" y="93804"/>
                    <a:pt x="48782" y="92878"/>
                    <a:pt x="49017" y="91930"/>
                  </a:cubicBezTo>
                  <a:cubicBezTo>
                    <a:pt x="49404" y="91027"/>
                    <a:pt x="49715" y="90093"/>
                    <a:pt x="49951" y="89137"/>
                  </a:cubicBezTo>
                  <a:cubicBezTo>
                    <a:pt x="50338" y="88242"/>
                    <a:pt x="50649" y="87308"/>
                    <a:pt x="50877" y="86359"/>
                  </a:cubicBezTo>
                  <a:cubicBezTo>
                    <a:pt x="51271" y="85464"/>
                    <a:pt x="51582" y="84531"/>
                    <a:pt x="51810" y="83582"/>
                  </a:cubicBezTo>
                  <a:cubicBezTo>
                    <a:pt x="52205" y="82687"/>
                    <a:pt x="52516" y="81753"/>
                    <a:pt x="52736" y="80804"/>
                  </a:cubicBezTo>
                  <a:cubicBezTo>
                    <a:pt x="53138" y="79909"/>
                    <a:pt x="53449" y="78976"/>
                    <a:pt x="53669" y="78019"/>
                  </a:cubicBezTo>
                  <a:cubicBezTo>
                    <a:pt x="54064" y="77124"/>
                    <a:pt x="54375" y="76198"/>
                    <a:pt x="54595" y="75242"/>
                  </a:cubicBezTo>
                  <a:cubicBezTo>
                    <a:pt x="54997" y="74354"/>
                    <a:pt x="55308" y="73428"/>
                    <a:pt x="55528" y="72472"/>
                  </a:cubicBezTo>
                  <a:cubicBezTo>
                    <a:pt x="55931" y="71576"/>
                    <a:pt x="56242" y="70651"/>
                    <a:pt x="56454" y="69694"/>
                  </a:cubicBezTo>
                  <a:cubicBezTo>
                    <a:pt x="56857" y="68807"/>
                    <a:pt x="57168" y="67873"/>
                    <a:pt x="57373" y="66925"/>
                  </a:cubicBezTo>
                  <a:cubicBezTo>
                    <a:pt x="57782" y="66037"/>
                    <a:pt x="58101" y="65111"/>
                    <a:pt x="58306" y="64155"/>
                  </a:cubicBezTo>
                  <a:cubicBezTo>
                    <a:pt x="58716" y="63267"/>
                    <a:pt x="59027" y="62341"/>
                    <a:pt x="59232" y="61385"/>
                  </a:cubicBezTo>
                  <a:cubicBezTo>
                    <a:pt x="59649" y="60497"/>
                    <a:pt x="59953" y="59571"/>
                    <a:pt x="60158" y="58615"/>
                  </a:cubicBezTo>
                  <a:cubicBezTo>
                    <a:pt x="60575" y="57727"/>
                    <a:pt x="60886" y="56801"/>
                    <a:pt x="61084" y="55845"/>
                  </a:cubicBezTo>
                  <a:cubicBezTo>
                    <a:pt x="61501" y="54957"/>
                    <a:pt x="61812" y="54024"/>
                    <a:pt x="62002" y="53067"/>
                  </a:cubicBezTo>
                  <a:cubicBezTo>
                    <a:pt x="62434" y="52179"/>
                    <a:pt x="62753" y="51246"/>
                    <a:pt x="62935" y="50282"/>
                  </a:cubicBezTo>
                  <a:cubicBezTo>
                    <a:pt x="63368" y="49402"/>
                    <a:pt x="63679" y="48469"/>
                    <a:pt x="63861" y="47505"/>
                  </a:cubicBezTo>
                  <a:cubicBezTo>
                    <a:pt x="64301" y="46624"/>
                    <a:pt x="64612" y="45691"/>
                    <a:pt x="64794" y="44727"/>
                  </a:cubicBezTo>
                  <a:cubicBezTo>
                    <a:pt x="65235" y="43847"/>
                    <a:pt x="65546" y="42914"/>
                    <a:pt x="65720" y="41950"/>
                  </a:cubicBezTo>
                  <a:cubicBezTo>
                    <a:pt x="66160" y="41069"/>
                    <a:pt x="66472" y="40136"/>
                    <a:pt x="66646" y="39180"/>
                  </a:cubicBezTo>
                  <a:cubicBezTo>
                    <a:pt x="67094" y="38307"/>
                    <a:pt x="67405" y="37374"/>
                    <a:pt x="67564" y="36410"/>
                  </a:cubicBezTo>
                  <a:cubicBezTo>
                    <a:pt x="68027" y="35537"/>
                    <a:pt x="68338" y="34596"/>
                    <a:pt x="68490" y="33625"/>
                  </a:cubicBezTo>
                  <a:cubicBezTo>
                    <a:pt x="68961" y="32752"/>
                    <a:pt x="69272" y="31811"/>
                    <a:pt x="69424" y="30832"/>
                  </a:cubicBezTo>
                  <a:cubicBezTo>
                    <a:pt x="69887" y="29975"/>
                    <a:pt x="70190" y="29041"/>
                    <a:pt x="70334" y="28077"/>
                  </a:cubicBezTo>
                  <a:cubicBezTo>
                    <a:pt x="70812" y="27220"/>
                    <a:pt x="71124" y="26271"/>
                    <a:pt x="71253" y="25300"/>
                  </a:cubicBezTo>
                  <a:cubicBezTo>
                    <a:pt x="71738" y="24442"/>
                    <a:pt x="72057" y="23501"/>
                    <a:pt x="72171" y="22530"/>
                  </a:cubicBezTo>
                  <a:cubicBezTo>
                    <a:pt x="72679" y="21680"/>
                    <a:pt x="72990" y="20739"/>
                    <a:pt x="73104" y="19760"/>
                  </a:cubicBezTo>
                  <a:cubicBezTo>
                    <a:pt x="73613" y="18902"/>
                    <a:pt x="73931" y="17946"/>
                    <a:pt x="74022" y="16960"/>
                  </a:cubicBezTo>
                  <a:cubicBezTo>
                    <a:pt x="74554" y="16125"/>
                    <a:pt x="74872" y="15169"/>
                    <a:pt x="74941" y="14182"/>
                  </a:cubicBezTo>
                  <a:cubicBezTo>
                    <a:pt x="75510" y="13272"/>
                    <a:pt x="75813" y="12323"/>
                    <a:pt x="75851" y="11412"/>
                  </a:cubicBezTo>
                  <a:cubicBezTo>
                    <a:pt x="76413" y="10585"/>
                    <a:pt x="76732" y="9621"/>
                    <a:pt x="76777" y="8635"/>
                  </a:cubicBezTo>
                  <a:cubicBezTo>
                    <a:pt x="77384" y="7732"/>
                    <a:pt x="77688" y="6760"/>
                    <a:pt x="77688" y="5865"/>
                  </a:cubicBezTo>
                  <a:cubicBezTo>
                    <a:pt x="79137" y="3831"/>
                    <a:pt x="78826" y="1387"/>
                    <a:pt x="76975" y="409"/>
                  </a:cubicBezTo>
                  <a:cubicBezTo>
                    <a:pt x="76451" y="132"/>
                    <a:pt x="75863" y="1"/>
                    <a:pt x="75256" y="1"/>
                  </a:cubicBezTo>
                  <a:close/>
                </a:path>
              </a:pathLst>
            </a:custGeom>
            <a:solidFill>
              <a:srgbClr val="FFFFFF">
                <a:alpha val="15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3"/>
            <p:cNvSpPr/>
            <p:nvPr/>
          </p:nvSpPr>
          <p:spPr>
            <a:xfrm>
              <a:off x="2335203" y="-797638"/>
              <a:ext cx="3843866" cy="6593603"/>
            </a:xfrm>
            <a:custGeom>
              <a:avLst/>
              <a:gdLst/>
              <a:ahLst/>
              <a:cxnLst/>
              <a:rect l="l" t="t" r="r" b="b"/>
              <a:pathLst>
                <a:path w="78667" h="134942" extrusionOk="0">
                  <a:moveTo>
                    <a:pt x="3872" y="1"/>
                  </a:moveTo>
                  <a:cubicBezTo>
                    <a:pt x="3266" y="1"/>
                    <a:pt x="2681" y="132"/>
                    <a:pt x="2163" y="410"/>
                  </a:cubicBezTo>
                  <a:cubicBezTo>
                    <a:pt x="319" y="1397"/>
                    <a:pt x="0" y="3825"/>
                    <a:pt x="1442" y="5859"/>
                  </a:cubicBezTo>
                  <a:cubicBezTo>
                    <a:pt x="1442" y="6762"/>
                    <a:pt x="1730" y="7726"/>
                    <a:pt x="2338" y="8629"/>
                  </a:cubicBezTo>
                  <a:cubicBezTo>
                    <a:pt x="2360" y="9540"/>
                    <a:pt x="2664" y="10496"/>
                    <a:pt x="3241" y="11407"/>
                  </a:cubicBezTo>
                  <a:cubicBezTo>
                    <a:pt x="3301" y="12393"/>
                    <a:pt x="3620" y="13349"/>
                    <a:pt x="4151" y="14176"/>
                  </a:cubicBezTo>
                  <a:cubicBezTo>
                    <a:pt x="4227" y="15163"/>
                    <a:pt x="4531" y="16119"/>
                    <a:pt x="5054" y="16962"/>
                  </a:cubicBezTo>
                  <a:cubicBezTo>
                    <a:pt x="5145" y="17941"/>
                    <a:pt x="5457" y="18897"/>
                    <a:pt x="5965" y="19747"/>
                  </a:cubicBezTo>
                  <a:cubicBezTo>
                    <a:pt x="6071" y="20726"/>
                    <a:pt x="6382" y="21667"/>
                    <a:pt x="6876" y="22517"/>
                  </a:cubicBezTo>
                  <a:cubicBezTo>
                    <a:pt x="6997" y="23488"/>
                    <a:pt x="7301" y="24429"/>
                    <a:pt x="7786" y="25287"/>
                  </a:cubicBezTo>
                  <a:cubicBezTo>
                    <a:pt x="7915" y="26258"/>
                    <a:pt x="8226" y="27206"/>
                    <a:pt x="8697" y="28064"/>
                  </a:cubicBezTo>
                  <a:cubicBezTo>
                    <a:pt x="8834" y="29028"/>
                    <a:pt x="9145" y="29961"/>
                    <a:pt x="9608" y="30819"/>
                  </a:cubicBezTo>
                  <a:cubicBezTo>
                    <a:pt x="9744" y="31798"/>
                    <a:pt x="10055" y="32746"/>
                    <a:pt x="10518" y="33619"/>
                  </a:cubicBezTo>
                  <a:cubicBezTo>
                    <a:pt x="10670" y="34583"/>
                    <a:pt x="10981" y="35516"/>
                    <a:pt x="11429" y="36389"/>
                  </a:cubicBezTo>
                  <a:cubicBezTo>
                    <a:pt x="11596" y="37353"/>
                    <a:pt x="11899" y="38294"/>
                    <a:pt x="12347" y="39166"/>
                  </a:cubicBezTo>
                  <a:cubicBezTo>
                    <a:pt x="12514" y="40130"/>
                    <a:pt x="12818" y="41064"/>
                    <a:pt x="13258" y="41936"/>
                  </a:cubicBezTo>
                  <a:cubicBezTo>
                    <a:pt x="13425" y="42900"/>
                    <a:pt x="13728" y="43834"/>
                    <a:pt x="14169" y="44706"/>
                  </a:cubicBezTo>
                  <a:cubicBezTo>
                    <a:pt x="14343" y="45670"/>
                    <a:pt x="14654" y="46603"/>
                    <a:pt x="15087" y="47484"/>
                  </a:cubicBezTo>
                  <a:cubicBezTo>
                    <a:pt x="15269" y="48448"/>
                    <a:pt x="15580" y="49381"/>
                    <a:pt x="15997" y="50261"/>
                  </a:cubicBezTo>
                  <a:cubicBezTo>
                    <a:pt x="16187" y="51225"/>
                    <a:pt x="16498" y="52159"/>
                    <a:pt x="16923" y="53039"/>
                  </a:cubicBezTo>
                  <a:cubicBezTo>
                    <a:pt x="17113" y="54003"/>
                    <a:pt x="17417" y="54928"/>
                    <a:pt x="17834" y="55809"/>
                  </a:cubicBezTo>
                  <a:cubicBezTo>
                    <a:pt x="18031" y="56765"/>
                    <a:pt x="18342" y="57698"/>
                    <a:pt x="18752" y="58586"/>
                  </a:cubicBezTo>
                  <a:cubicBezTo>
                    <a:pt x="18950" y="59535"/>
                    <a:pt x="19261" y="60468"/>
                    <a:pt x="19663" y="61356"/>
                  </a:cubicBezTo>
                  <a:cubicBezTo>
                    <a:pt x="19860" y="62312"/>
                    <a:pt x="20171" y="63246"/>
                    <a:pt x="20581" y="64134"/>
                  </a:cubicBezTo>
                  <a:cubicBezTo>
                    <a:pt x="20786" y="65082"/>
                    <a:pt x="21090" y="66016"/>
                    <a:pt x="21492" y="66904"/>
                  </a:cubicBezTo>
                  <a:cubicBezTo>
                    <a:pt x="21704" y="67852"/>
                    <a:pt x="22008" y="68786"/>
                    <a:pt x="22410" y="69673"/>
                  </a:cubicBezTo>
                  <a:cubicBezTo>
                    <a:pt x="22623" y="70622"/>
                    <a:pt x="22926" y="71548"/>
                    <a:pt x="23321" y="72443"/>
                  </a:cubicBezTo>
                  <a:cubicBezTo>
                    <a:pt x="23533" y="73392"/>
                    <a:pt x="23844" y="74325"/>
                    <a:pt x="24247" y="75213"/>
                  </a:cubicBezTo>
                  <a:cubicBezTo>
                    <a:pt x="24451" y="76162"/>
                    <a:pt x="24755" y="77088"/>
                    <a:pt x="25157" y="77983"/>
                  </a:cubicBezTo>
                  <a:cubicBezTo>
                    <a:pt x="25370" y="78939"/>
                    <a:pt x="25681" y="79873"/>
                    <a:pt x="26075" y="80768"/>
                  </a:cubicBezTo>
                  <a:cubicBezTo>
                    <a:pt x="26296" y="81725"/>
                    <a:pt x="26607" y="82650"/>
                    <a:pt x="26994" y="83553"/>
                  </a:cubicBezTo>
                  <a:cubicBezTo>
                    <a:pt x="27214" y="84502"/>
                    <a:pt x="27525" y="85435"/>
                    <a:pt x="27912" y="86331"/>
                  </a:cubicBezTo>
                  <a:cubicBezTo>
                    <a:pt x="28140" y="87280"/>
                    <a:pt x="28451" y="88213"/>
                    <a:pt x="28838" y="89108"/>
                  </a:cubicBezTo>
                  <a:cubicBezTo>
                    <a:pt x="29065" y="90057"/>
                    <a:pt x="29369" y="90990"/>
                    <a:pt x="29748" y="91886"/>
                  </a:cubicBezTo>
                  <a:cubicBezTo>
                    <a:pt x="29984" y="92835"/>
                    <a:pt x="30287" y="93760"/>
                    <a:pt x="30667" y="94656"/>
                  </a:cubicBezTo>
                  <a:cubicBezTo>
                    <a:pt x="30902" y="95604"/>
                    <a:pt x="31205" y="96538"/>
                    <a:pt x="31585" y="97441"/>
                  </a:cubicBezTo>
                  <a:cubicBezTo>
                    <a:pt x="31820" y="98382"/>
                    <a:pt x="32131" y="99308"/>
                    <a:pt x="32503" y="100211"/>
                  </a:cubicBezTo>
                  <a:cubicBezTo>
                    <a:pt x="32731" y="101152"/>
                    <a:pt x="33034" y="102078"/>
                    <a:pt x="33414" y="102981"/>
                  </a:cubicBezTo>
                  <a:cubicBezTo>
                    <a:pt x="33649" y="103922"/>
                    <a:pt x="33960" y="104848"/>
                    <a:pt x="34340" y="105751"/>
                  </a:cubicBezTo>
                  <a:cubicBezTo>
                    <a:pt x="34575" y="106692"/>
                    <a:pt x="34878" y="107618"/>
                    <a:pt x="35250" y="108521"/>
                  </a:cubicBezTo>
                  <a:cubicBezTo>
                    <a:pt x="35493" y="109462"/>
                    <a:pt x="35797" y="110388"/>
                    <a:pt x="36169" y="111291"/>
                  </a:cubicBezTo>
                  <a:cubicBezTo>
                    <a:pt x="36411" y="112232"/>
                    <a:pt x="36715" y="113157"/>
                    <a:pt x="37087" y="114061"/>
                  </a:cubicBezTo>
                  <a:cubicBezTo>
                    <a:pt x="37322" y="115002"/>
                    <a:pt x="37626" y="115935"/>
                    <a:pt x="37997" y="116838"/>
                  </a:cubicBezTo>
                  <a:cubicBezTo>
                    <a:pt x="38718" y="119555"/>
                    <a:pt x="39925" y="122112"/>
                    <a:pt x="41572" y="124389"/>
                  </a:cubicBezTo>
                  <a:cubicBezTo>
                    <a:pt x="46334" y="131058"/>
                    <a:pt x="53968" y="134942"/>
                    <a:pt x="61013" y="134942"/>
                  </a:cubicBezTo>
                  <a:cubicBezTo>
                    <a:pt x="63779" y="134942"/>
                    <a:pt x="66455" y="134343"/>
                    <a:pt x="68831" y="133078"/>
                  </a:cubicBezTo>
                  <a:cubicBezTo>
                    <a:pt x="77255" y="128593"/>
                    <a:pt x="78666" y="117650"/>
                    <a:pt x="72269" y="108422"/>
                  </a:cubicBezTo>
                  <a:cubicBezTo>
                    <a:pt x="71798" y="107519"/>
                    <a:pt x="71275" y="106639"/>
                    <a:pt x="70690" y="105804"/>
                  </a:cubicBezTo>
                  <a:cubicBezTo>
                    <a:pt x="70220" y="104901"/>
                    <a:pt x="69688" y="104028"/>
                    <a:pt x="69104" y="103193"/>
                  </a:cubicBezTo>
                  <a:cubicBezTo>
                    <a:pt x="68634" y="102290"/>
                    <a:pt x="68110" y="101410"/>
                    <a:pt x="67518" y="100575"/>
                  </a:cubicBezTo>
                  <a:cubicBezTo>
                    <a:pt x="67055" y="99672"/>
                    <a:pt x="66532" y="98799"/>
                    <a:pt x="65947" y="97972"/>
                  </a:cubicBezTo>
                  <a:cubicBezTo>
                    <a:pt x="65477" y="97062"/>
                    <a:pt x="64953" y="96181"/>
                    <a:pt x="64361" y="95354"/>
                  </a:cubicBezTo>
                  <a:cubicBezTo>
                    <a:pt x="63898" y="94443"/>
                    <a:pt x="63367" y="93571"/>
                    <a:pt x="62775" y="92744"/>
                  </a:cubicBezTo>
                  <a:cubicBezTo>
                    <a:pt x="62320" y="91833"/>
                    <a:pt x="61788" y="90953"/>
                    <a:pt x="61189" y="90125"/>
                  </a:cubicBezTo>
                  <a:cubicBezTo>
                    <a:pt x="60734" y="89215"/>
                    <a:pt x="60202" y="88342"/>
                    <a:pt x="59618" y="87507"/>
                  </a:cubicBezTo>
                  <a:cubicBezTo>
                    <a:pt x="59163" y="86597"/>
                    <a:pt x="58632" y="85731"/>
                    <a:pt x="58032" y="84904"/>
                  </a:cubicBezTo>
                  <a:cubicBezTo>
                    <a:pt x="57584" y="84009"/>
                    <a:pt x="57061" y="83151"/>
                    <a:pt x="56476" y="82339"/>
                  </a:cubicBezTo>
                  <a:cubicBezTo>
                    <a:pt x="56469" y="82324"/>
                    <a:pt x="56461" y="82309"/>
                    <a:pt x="56461" y="82301"/>
                  </a:cubicBezTo>
                  <a:cubicBezTo>
                    <a:pt x="56013" y="81413"/>
                    <a:pt x="55497" y="80563"/>
                    <a:pt x="54921" y="79759"/>
                  </a:cubicBezTo>
                  <a:lnTo>
                    <a:pt x="54875" y="79698"/>
                  </a:lnTo>
                  <a:cubicBezTo>
                    <a:pt x="54435" y="78818"/>
                    <a:pt x="53926" y="77968"/>
                    <a:pt x="53357" y="77164"/>
                  </a:cubicBezTo>
                  <a:lnTo>
                    <a:pt x="53297" y="77088"/>
                  </a:lnTo>
                  <a:cubicBezTo>
                    <a:pt x="52864" y="76215"/>
                    <a:pt x="52363" y="75373"/>
                    <a:pt x="51802" y="74576"/>
                  </a:cubicBezTo>
                  <a:cubicBezTo>
                    <a:pt x="51771" y="74546"/>
                    <a:pt x="51748" y="74508"/>
                    <a:pt x="51726" y="74470"/>
                  </a:cubicBezTo>
                  <a:cubicBezTo>
                    <a:pt x="51293" y="73612"/>
                    <a:pt x="50792" y="72785"/>
                    <a:pt x="50238" y="71996"/>
                  </a:cubicBezTo>
                  <a:cubicBezTo>
                    <a:pt x="50208" y="71950"/>
                    <a:pt x="50178" y="71912"/>
                    <a:pt x="50140" y="71874"/>
                  </a:cubicBezTo>
                  <a:cubicBezTo>
                    <a:pt x="49722" y="71017"/>
                    <a:pt x="49237" y="70190"/>
                    <a:pt x="48683" y="69415"/>
                  </a:cubicBezTo>
                  <a:lnTo>
                    <a:pt x="48569" y="69264"/>
                  </a:lnTo>
                  <a:cubicBezTo>
                    <a:pt x="48151" y="68421"/>
                    <a:pt x="47666" y="67609"/>
                    <a:pt x="47127" y="66835"/>
                  </a:cubicBezTo>
                  <a:cubicBezTo>
                    <a:pt x="47074" y="66782"/>
                    <a:pt x="47028" y="66721"/>
                    <a:pt x="46990" y="66653"/>
                  </a:cubicBezTo>
                  <a:cubicBezTo>
                    <a:pt x="46580" y="65818"/>
                    <a:pt x="46102" y="65014"/>
                    <a:pt x="45564" y="64255"/>
                  </a:cubicBezTo>
                  <a:lnTo>
                    <a:pt x="45412" y="64050"/>
                  </a:lnTo>
                  <a:cubicBezTo>
                    <a:pt x="45010" y="63215"/>
                    <a:pt x="44539" y="62426"/>
                    <a:pt x="44008" y="61675"/>
                  </a:cubicBezTo>
                  <a:lnTo>
                    <a:pt x="43826" y="61432"/>
                  </a:lnTo>
                  <a:cubicBezTo>
                    <a:pt x="43431" y="60612"/>
                    <a:pt x="42968" y="59831"/>
                    <a:pt x="42437" y="59095"/>
                  </a:cubicBezTo>
                  <a:lnTo>
                    <a:pt x="42240" y="58821"/>
                  </a:lnTo>
                  <a:cubicBezTo>
                    <a:pt x="41860" y="58009"/>
                    <a:pt x="41405" y="57243"/>
                    <a:pt x="40881" y="56514"/>
                  </a:cubicBezTo>
                  <a:lnTo>
                    <a:pt x="40654" y="56211"/>
                  </a:lnTo>
                  <a:cubicBezTo>
                    <a:pt x="40282" y="55414"/>
                    <a:pt x="39834" y="54648"/>
                    <a:pt x="39318" y="53934"/>
                  </a:cubicBezTo>
                  <a:lnTo>
                    <a:pt x="39068" y="53593"/>
                  </a:lnTo>
                  <a:cubicBezTo>
                    <a:pt x="38703" y="52811"/>
                    <a:pt x="38271" y="52060"/>
                    <a:pt x="37762" y="51354"/>
                  </a:cubicBezTo>
                  <a:cubicBezTo>
                    <a:pt x="37679" y="51225"/>
                    <a:pt x="37588" y="51104"/>
                    <a:pt x="37489" y="50982"/>
                  </a:cubicBezTo>
                  <a:cubicBezTo>
                    <a:pt x="37132" y="50208"/>
                    <a:pt x="36700" y="49472"/>
                    <a:pt x="36207" y="48774"/>
                  </a:cubicBezTo>
                  <a:lnTo>
                    <a:pt x="35903" y="48364"/>
                  </a:lnTo>
                  <a:cubicBezTo>
                    <a:pt x="35554" y="47598"/>
                    <a:pt x="35137" y="46869"/>
                    <a:pt x="34643" y="46186"/>
                  </a:cubicBezTo>
                  <a:lnTo>
                    <a:pt x="34317" y="45761"/>
                  </a:lnTo>
                  <a:cubicBezTo>
                    <a:pt x="33983" y="45002"/>
                    <a:pt x="33573" y="44274"/>
                    <a:pt x="33088" y="43606"/>
                  </a:cubicBezTo>
                  <a:cubicBezTo>
                    <a:pt x="32974" y="43454"/>
                    <a:pt x="32860" y="43295"/>
                    <a:pt x="32738" y="43143"/>
                  </a:cubicBezTo>
                  <a:cubicBezTo>
                    <a:pt x="32405" y="42392"/>
                    <a:pt x="31995" y="41686"/>
                    <a:pt x="31524" y="41026"/>
                  </a:cubicBezTo>
                  <a:lnTo>
                    <a:pt x="31160" y="40540"/>
                  </a:lnTo>
                  <a:cubicBezTo>
                    <a:pt x="30834" y="39804"/>
                    <a:pt x="30431" y="39098"/>
                    <a:pt x="29969" y="38446"/>
                  </a:cubicBezTo>
                  <a:lnTo>
                    <a:pt x="29574" y="37929"/>
                  </a:lnTo>
                  <a:cubicBezTo>
                    <a:pt x="29255" y="37201"/>
                    <a:pt x="28868" y="36510"/>
                    <a:pt x="28405" y="35865"/>
                  </a:cubicBezTo>
                  <a:lnTo>
                    <a:pt x="27988" y="35327"/>
                  </a:lnTo>
                  <a:cubicBezTo>
                    <a:pt x="27684" y="34606"/>
                    <a:pt x="27297" y="33923"/>
                    <a:pt x="26842" y="33285"/>
                  </a:cubicBezTo>
                  <a:cubicBezTo>
                    <a:pt x="26698" y="33088"/>
                    <a:pt x="26561" y="32898"/>
                    <a:pt x="26409" y="32716"/>
                  </a:cubicBezTo>
                  <a:cubicBezTo>
                    <a:pt x="26113" y="32003"/>
                    <a:pt x="25734" y="31327"/>
                    <a:pt x="25286" y="30705"/>
                  </a:cubicBezTo>
                  <a:cubicBezTo>
                    <a:pt x="25134" y="30492"/>
                    <a:pt x="24983" y="30295"/>
                    <a:pt x="24823" y="30098"/>
                  </a:cubicBezTo>
                  <a:cubicBezTo>
                    <a:pt x="24535" y="29400"/>
                    <a:pt x="24163" y="28739"/>
                    <a:pt x="23723" y="28125"/>
                  </a:cubicBezTo>
                  <a:cubicBezTo>
                    <a:pt x="23571" y="27897"/>
                    <a:pt x="23397" y="27685"/>
                    <a:pt x="23230" y="27480"/>
                  </a:cubicBezTo>
                  <a:cubicBezTo>
                    <a:pt x="22949" y="26797"/>
                    <a:pt x="22592" y="26144"/>
                    <a:pt x="22167" y="25545"/>
                  </a:cubicBezTo>
                  <a:cubicBezTo>
                    <a:pt x="22008" y="25309"/>
                    <a:pt x="21826" y="25089"/>
                    <a:pt x="21644" y="24869"/>
                  </a:cubicBezTo>
                  <a:cubicBezTo>
                    <a:pt x="21378" y="24194"/>
                    <a:pt x="21036" y="23556"/>
                    <a:pt x="20611" y="22964"/>
                  </a:cubicBezTo>
                  <a:cubicBezTo>
                    <a:pt x="20445" y="22729"/>
                    <a:pt x="20262" y="22501"/>
                    <a:pt x="20073" y="22281"/>
                  </a:cubicBezTo>
                  <a:cubicBezTo>
                    <a:pt x="19815" y="21606"/>
                    <a:pt x="19473" y="20968"/>
                    <a:pt x="19048" y="20384"/>
                  </a:cubicBezTo>
                  <a:cubicBezTo>
                    <a:pt x="18866" y="20134"/>
                    <a:pt x="18676" y="19898"/>
                    <a:pt x="18479" y="19671"/>
                  </a:cubicBezTo>
                  <a:cubicBezTo>
                    <a:pt x="18122" y="18699"/>
                    <a:pt x="17584" y="17812"/>
                    <a:pt x="16885" y="17053"/>
                  </a:cubicBezTo>
                  <a:cubicBezTo>
                    <a:pt x="16650" y="16400"/>
                    <a:pt x="16331" y="15778"/>
                    <a:pt x="15922" y="15216"/>
                  </a:cubicBezTo>
                  <a:cubicBezTo>
                    <a:pt x="15732" y="14943"/>
                    <a:pt x="15519" y="14693"/>
                    <a:pt x="15299" y="14442"/>
                  </a:cubicBezTo>
                  <a:cubicBezTo>
                    <a:pt x="15079" y="13797"/>
                    <a:pt x="14768" y="13190"/>
                    <a:pt x="14366" y="12636"/>
                  </a:cubicBezTo>
                  <a:cubicBezTo>
                    <a:pt x="14169" y="12355"/>
                    <a:pt x="13948" y="12082"/>
                    <a:pt x="13706" y="11839"/>
                  </a:cubicBezTo>
                  <a:cubicBezTo>
                    <a:pt x="13501" y="11202"/>
                    <a:pt x="13197" y="10595"/>
                    <a:pt x="12810" y="10048"/>
                  </a:cubicBezTo>
                  <a:cubicBezTo>
                    <a:pt x="12598" y="9760"/>
                    <a:pt x="12362" y="9487"/>
                    <a:pt x="12112" y="9229"/>
                  </a:cubicBezTo>
                  <a:cubicBezTo>
                    <a:pt x="11922" y="8599"/>
                    <a:pt x="11634" y="8007"/>
                    <a:pt x="11247" y="7476"/>
                  </a:cubicBezTo>
                  <a:cubicBezTo>
                    <a:pt x="11027" y="7164"/>
                    <a:pt x="10784" y="6884"/>
                    <a:pt x="10518" y="6618"/>
                  </a:cubicBezTo>
                  <a:cubicBezTo>
                    <a:pt x="10351" y="5996"/>
                    <a:pt x="10071" y="5411"/>
                    <a:pt x="9691" y="4895"/>
                  </a:cubicBezTo>
                  <a:cubicBezTo>
                    <a:pt x="9463" y="4577"/>
                    <a:pt x="9205" y="4288"/>
                    <a:pt x="8925" y="4015"/>
                  </a:cubicBezTo>
                  <a:cubicBezTo>
                    <a:pt x="8773" y="3400"/>
                    <a:pt x="8500" y="2824"/>
                    <a:pt x="8128" y="2308"/>
                  </a:cubicBezTo>
                  <a:cubicBezTo>
                    <a:pt x="7087" y="853"/>
                    <a:pt x="5413" y="1"/>
                    <a:pt x="3872" y="1"/>
                  </a:cubicBezTo>
                  <a:close/>
                </a:path>
              </a:pathLst>
            </a:custGeom>
            <a:solidFill>
              <a:srgbClr val="FFFFFF">
                <a:alpha val="15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gradFill>
          <a:gsLst>
            <a:gs pos="0">
              <a:schemeClr val="dk1"/>
            </a:gs>
            <a:gs pos="100000">
              <a:schemeClr val="lt1"/>
            </a:gs>
          </a:gsLst>
          <a:path path="circle">
            <a:fillToRect l="50000" t="50000" r="50000" b="50000"/>
          </a:path>
          <a:tileRect/>
        </a:gradFill>
        <a:effectLst/>
      </p:bgPr>
    </p:bg>
    <p:spTree>
      <p:nvGrpSpPr>
        <p:cNvPr id="1" name="Shape 312"/>
        <p:cNvGrpSpPr/>
        <p:nvPr/>
      </p:nvGrpSpPr>
      <p:grpSpPr>
        <a:xfrm>
          <a:off x="0" y="0"/>
          <a:ext cx="0" cy="0"/>
          <a:chOff x="0" y="0"/>
          <a:chExt cx="0" cy="0"/>
        </a:xfrm>
      </p:grpSpPr>
      <p:sp>
        <p:nvSpPr>
          <p:cNvPr id="313" name="Google Shape;313;p7"/>
          <p:cNvSpPr txBox="1">
            <a:spLocks noGrp="1"/>
          </p:cNvSpPr>
          <p:nvPr>
            <p:ph type="title"/>
          </p:nvPr>
        </p:nvSpPr>
        <p:spPr>
          <a:xfrm>
            <a:off x="720000" y="1015750"/>
            <a:ext cx="42948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4" name="Google Shape;314;p7"/>
          <p:cNvSpPr txBox="1">
            <a:spLocks noGrp="1"/>
          </p:cNvSpPr>
          <p:nvPr>
            <p:ph type="subTitle" idx="1"/>
          </p:nvPr>
        </p:nvSpPr>
        <p:spPr>
          <a:xfrm>
            <a:off x="720000" y="1829450"/>
            <a:ext cx="4294800" cy="2298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Font typeface="Nunito Light"/>
              <a:buChar char="●"/>
              <a:defRPr sz="16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315" name="Google Shape;315;p7"/>
          <p:cNvSpPr/>
          <p:nvPr/>
        </p:nvSpPr>
        <p:spPr>
          <a:xfrm>
            <a:off x="-1513950" y="4705812"/>
            <a:ext cx="12171900" cy="2117696"/>
          </a:xfrm>
          <a:custGeom>
            <a:avLst/>
            <a:gdLst/>
            <a:ahLst/>
            <a:cxnLst/>
            <a:rect l="l" t="t" r="r" b="b"/>
            <a:pathLst>
              <a:path w="38533" h="13609" extrusionOk="0">
                <a:moveTo>
                  <a:pt x="1" y="0"/>
                </a:moveTo>
                <a:lnTo>
                  <a:pt x="1" y="13609"/>
                </a:lnTo>
                <a:lnTo>
                  <a:pt x="38533" y="13609"/>
                </a:lnTo>
                <a:lnTo>
                  <a:pt x="38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 name="Google Shape;316;p7"/>
          <p:cNvGrpSpPr/>
          <p:nvPr/>
        </p:nvGrpSpPr>
        <p:grpSpPr>
          <a:xfrm>
            <a:off x="-1513656" y="4700020"/>
            <a:ext cx="12171546" cy="2123753"/>
            <a:chOff x="-6134075" y="3104468"/>
            <a:chExt cx="18783249" cy="3277397"/>
          </a:xfrm>
        </p:grpSpPr>
        <p:sp>
          <p:nvSpPr>
            <p:cNvPr id="317" name="Google Shape;317;p7"/>
            <p:cNvSpPr/>
            <p:nvPr/>
          </p:nvSpPr>
          <p:spPr>
            <a:xfrm>
              <a:off x="-6134075" y="3104468"/>
              <a:ext cx="7262883" cy="3277397"/>
            </a:xfrm>
            <a:custGeom>
              <a:avLst/>
              <a:gdLst/>
              <a:ahLst/>
              <a:cxnLst/>
              <a:rect l="l" t="t" r="r" b="b"/>
              <a:pathLst>
                <a:path w="30245" h="13648" extrusionOk="0">
                  <a:moveTo>
                    <a:pt x="25428" y="1"/>
                  </a:moveTo>
                  <a:lnTo>
                    <a:pt x="1" y="13648"/>
                  </a:lnTo>
                  <a:lnTo>
                    <a:pt x="11173" y="13648"/>
                  </a:lnTo>
                  <a:lnTo>
                    <a:pt x="30244" y="37"/>
                  </a:lnTo>
                  <a:lnTo>
                    <a:pt x="254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767484" y="3113354"/>
              <a:ext cx="4209807" cy="3268512"/>
            </a:xfrm>
            <a:custGeom>
              <a:avLst/>
              <a:gdLst/>
              <a:ahLst/>
              <a:cxnLst/>
              <a:rect l="l" t="t" r="r" b="b"/>
              <a:pathLst>
                <a:path w="17531" h="13611" extrusionOk="0">
                  <a:moveTo>
                    <a:pt x="12712" y="0"/>
                  </a:moveTo>
                  <a:lnTo>
                    <a:pt x="1" y="13611"/>
                  </a:lnTo>
                  <a:lnTo>
                    <a:pt x="11172" y="13611"/>
                  </a:lnTo>
                  <a:lnTo>
                    <a:pt x="175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4598626" y="3113354"/>
              <a:ext cx="2683989" cy="3268512"/>
            </a:xfrm>
            <a:custGeom>
              <a:avLst/>
              <a:gdLst/>
              <a:ahLst/>
              <a:cxnLst/>
              <a:rect l="l" t="t" r="r" b="b"/>
              <a:pathLst>
                <a:path w="11177" h="13611" extrusionOk="0">
                  <a:moveTo>
                    <a:pt x="0" y="0"/>
                  </a:moveTo>
                  <a:lnTo>
                    <a:pt x="0" y="13611"/>
                  </a:lnTo>
                  <a:lnTo>
                    <a:pt x="11176" y="13611"/>
                  </a:lnTo>
                  <a:lnTo>
                    <a:pt x="48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6912590" y="3113354"/>
              <a:ext cx="5736585" cy="3268512"/>
            </a:xfrm>
            <a:custGeom>
              <a:avLst/>
              <a:gdLst/>
              <a:ahLst/>
              <a:cxnLst/>
              <a:rect l="l" t="t" r="r" b="b"/>
              <a:pathLst>
                <a:path w="23889" h="13611" extrusionOk="0">
                  <a:moveTo>
                    <a:pt x="1" y="0"/>
                  </a:moveTo>
                  <a:lnTo>
                    <a:pt x="12712" y="13611"/>
                  </a:lnTo>
                  <a:lnTo>
                    <a:pt x="23888" y="13611"/>
                  </a:lnTo>
                  <a:lnTo>
                    <a:pt x="48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 name="Google Shape;321;p7"/>
          <p:cNvGrpSpPr/>
          <p:nvPr/>
        </p:nvGrpSpPr>
        <p:grpSpPr>
          <a:xfrm>
            <a:off x="-1513928" y="4497191"/>
            <a:ext cx="12171686" cy="208608"/>
            <a:chOff x="26" y="3997406"/>
            <a:chExt cx="13412326" cy="229871"/>
          </a:xfrm>
        </p:grpSpPr>
        <p:grpSp>
          <p:nvGrpSpPr>
            <p:cNvPr id="322" name="Google Shape;322;p7"/>
            <p:cNvGrpSpPr/>
            <p:nvPr/>
          </p:nvGrpSpPr>
          <p:grpSpPr>
            <a:xfrm>
              <a:off x="26" y="3997406"/>
              <a:ext cx="7221926" cy="229871"/>
              <a:chOff x="0" y="3997325"/>
              <a:chExt cx="9143993" cy="291050"/>
            </a:xfrm>
          </p:grpSpPr>
          <p:sp>
            <p:nvSpPr>
              <p:cNvPr id="323" name="Google Shape;323;p7"/>
              <p:cNvSpPr/>
              <p:nvPr/>
            </p:nvSpPr>
            <p:spPr>
              <a:xfrm>
                <a:off x="0"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 name="Google Shape;330;p7"/>
            <p:cNvGrpSpPr/>
            <p:nvPr/>
          </p:nvGrpSpPr>
          <p:grpSpPr>
            <a:xfrm>
              <a:off x="7221944" y="3997406"/>
              <a:ext cx="6190407" cy="229871"/>
              <a:chOff x="1306050" y="3997325"/>
              <a:chExt cx="7837943" cy="291050"/>
            </a:xfrm>
          </p:grpSpPr>
          <p:sp>
            <p:nvSpPr>
              <p:cNvPr id="331" name="Google Shape;331;p7"/>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7"/>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7"/>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7" name="Google Shape;337;p7"/>
          <p:cNvGrpSpPr/>
          <p:nvPr/>
        </p:nvGrpSpPr>
        <p:grpSpPr>
          <a:xfrm>
            <a:off x="6160311" y="-436253"/>
            <a:ext cx="3741865" cy="6016006"/>
            <a:chOff x="4594175" y="578725"/>
            <a:chExt cx="2777100" cy="4464900"/>
          </a:xfrm>
        </p:grpSpPr>
        <p:sp>
          <p:nvSpPr>
            <p:cNvPr id="338" name="Google Shape;338;p7"/>
            <p:cNvSpPr/>
            <p:nvPr/>
          </p:nvSpPr>
          <p:spPr>
            <a:xfrm>
              <a:off x="7272800" y="3580725"/>
              <a:ext cx="98475" cy="115125"/>
            </a:xfrm>
            <a:custGeom>
              <a:avLst/>
              <a:gdLst/>
              <a:ahLst/>
              <a:cxnLst/>
              <a:rect l="l" t="t" r="r" b="b"/>
              <a:pathLst>
                <a:path w="3939" h="4605" extrusionOk="0">
                  <a:moveTo>
                    <a:pt x="2495" y="0"/>
                  </a:moveTo>
                  <a:lnTo>
                    <a:pt x="1" y="3615"/>
                  </a:lnTo>
                  <a:lnTo>
                    <a:pt x="1435" y="4605"/>
                  </a:lnTo>
                  <a:lnTo>
                    <a:pt x="3939" y="1000"/>
                  </a:lnTo>
                  <a:lnTo>
                    <a:pt x="24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7"/>
            <p:cNvSpPr/>
            <p:nvPr/>
          </p:nvSpPr>
          <p:spPr>
            <a:xfrm>
              <a:off x="7040050" y="4734375"/>
              <a:ext cx="117925" cy="84075"/>
            </a:xfrm>
            <a:custGeom>
              <a:avLst/>
              <a:gdLst/>
              <a:ahLst/>
              <a:cxnLst/>
              <a:rect l="l" t="t" r="r" b="b"/>
              <a:pathLst>
                <a:path w="4717" h="3363" extrusionOk="0">
                  <a:moveTo>
                    <a:pt x="698" y="0"/>
                  </a:moveTo>
                  <a:lnTo>
                    <a:pt x="1" y="1606"/>
                  </a:lnTo>
                  <a:lnTo>
                    <a:pt x="4020" y="3363"/>
                  </a:lnTo>
                  <a:lnTo>
                    <a:pt x="4717" y="1767"/>
                  </a:lnTo>
                  <a:lnTo>
                    <a:pt x="6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7"/>
            <p:cNvSpPr/>
            <p:nvPr/>
          </p:nvSpPr>
          <p:spPr>
            <a:xfrm>
              <a:off x="6712150" y="4509200"/>
              <a:ext cx="50250" cy="112350"/>
            </a:xfrm>
            <a:custGeom>
              <a:avLst/>
              <a:gdLst/>
              <a:ahLst/>
              <a:cxnLst/>
              <a:rect l="l" t="t" r="r" b="b"/>
              <a:pathLst>
                <a:path w="2010" h="4494" extrusionOk="0">
                  <a:moveTo>
                    <a:pt x="273" y="0"/>
                  </a:moveTo>
                  <a:lnTo>
                    <a:pt x="0" y="4393"/>
                  </a:lnTo>
                  <a:lnTo>
                    <a:pt x="1747" y="4494"/>
                  </a:lnTo>
                  <a:lnTo>
                    <a:pt x="201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7"/>
            <p:cNvSpPr/>
            <p:nvPr/>
          </p:nvSpPr>
          <p:spPr>
            <a:xfrm>
              <a:off x="5988400" y="4931275"/>
              <a:ext cx="50525" cy="112350"/>
            </a:xfrm>
            <a:custGeom>
              <a:avLst/>
              <a:gdLst/>
              <a:ahLst/>
              <a:cxnLst/>
              <a:rect l="l" t="t" r="r" b="b"/>
              <a:pathLst>
                <a:path w="2021" h="4494" extrusionOk="0">
                  <a:moveTo>
                    <a:pt x="273" y="0"/>
                  </a:moveTo>
                  <a:lnTo>
                    <a:pt x="1" y="4383"/>
                  </a:lnTo>
                  <a:lnTo>
                    <a:pt x="1748" y="4494"/>
                  </a:lnTo>
                  <a:lnTo>
                    <a:pt x="202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7"/>
            <p:cNvSpPr/>
            <p:nvPr/>
          </p:nvSpPr>
          <p:spPr>
            <a:xfrm>
              <a:off x="6647775" y="3763500"/>
              <a:ext cx="118425" cy="82825"/>
            </a:xfrm>
            <a:custGeom>
              <a:avLst/>
              <a:gdLst/>
              <a:ahLst/>
              <a:cxnLst/>
              <a:rect l="l" t="t" r="r" b="b"/>
              <a:pathLst>
                <a:path w="4737" h="3313" extrusionOk="0">
                  <a:moveTo>
                    <a:pt x="677" y="0"/>
                  </a:moveTo>
                  <a:lnTo>
                    <a:pt x="0" y="1616"/>
                  </a:lnTo>
                  <a:lnTo>
                    <a:pt x="4060" y="3312"/>
                  </a:lnTo>
                  <a:lnTo>
                    <a:pt x="4736" y="1696"/>
                  </a:lnTo>
                  <a:lnTo>
                    <a:pt x="6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6832300" y="3966950"/>
              <a:ext cx="107325" cy="109575"/>
            </a:xfrm>
            <a:custGeom>
              <a:avLst/>
              <a:gdLst/>
              <a:ahLst/>
              <a:cxnLst/>
              <a:rect l="l" t="t" r="r" b="b"/>
              <a:pathLst>
                <a:path w="4293" h="4383" extrusionOk="0">
                  <a:moveTo>
                    <a:pt x="1263" y="1"/>
                  </a:moveTo>
                  <a:lnTo>
                    <a:pt x="1" y="1202"/>
                  </a:lnTo>
                  <a:lnTo>
                    <a:pt x="3030" y="4383"/>
                  </a:lnTo>
                  <a:lnTo>
                    <a:pt x="4292" y="3181"/>
                  </a:lnTo>
                  <a:lnTo>
                    <a:pt x="12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5728900" y="1099750"/>
              <a:ext cx="107825" cy="109350"/>
            </a:xfrm>
            <a:custGeom>
              <a:avLst/>
              <a:gdLst/>
              <a:ahLst/>
              <a:cxnLst/>
              <a:rect l="l" t="t" r="r" b="b"/>
              <a:pathLst>
                <a:path w="4313" h="4374" extrusionOk="0">
                  <a:moveTo>
                    <a:pt x="3060" y="1"/>
                  </a:moveTo>
                  <a:lnTo>
                    <a:pt x="0" y="3161"/>
                  </a:lnTo>
                  <a:lnTo>
                    <a:pt x="1263" y="4373"/>
                  </a:lnTo>
                  <a:lnTo>
                    <a:pt x="4312" y="1213"/>
                  </a:lnTo>
                  <a:lnTo>
                    <a:pt x="30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5288400" y="1057100"/>
              <a:ext cx="118150" cy="82075"/>
            </a:xfrm>
            <a:custGeom>
              <a:avLst/>
              <a:gdLst/>
              <a:ahLst/>
              <a:cxnLst/>
              <a:rect l="l" t="t" r="r" b="b"/>
              <a:pathLst>
                <a:path w="4726" h="3283" extrusionOk="0">
                  <a:moveTo>
                    <a:pt x="4069" y="0"/>
                  </a:moveTo>
                  <a:lnTo>
                    <a:pt x="0" y="1667"/>
                  </a:lnTo>
                  <a:lnTo>
                    <a:pt x="667" y="3282"/>
                  </a:lnTo>
                  <a:lnTo>
                    <a:pt x="4726" y="1616"/>
                  </a:lnTo>
                  <a:lnTo>
                    <a:pt x="40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5408550" y="779175"/>
              <a:ext cx="106300" cy="110325"/>
            </a:xfrm>
            <a:custGeom>
              <a:avLst/>
              <a:gdLst/>
              <a:ahLst/>
              <a:cxnLst/>
              <a:rect l="l" t="t" r="r" b="b"/>
              <a:pathLst>
                <a:path w="4252" h="4413" extrusionOk="0">
                  <a:moveTo>
                    <a:pt x="1283" y="0"/>
                  </a:moveTo>
                  <a:lnTo>
                    <a:pt x="1" y="1171"/>
                  </a:lnTo>
                  <a:lnTo>
                    <a:pt x="2959" y="4413"/>
                  </a:lnTo>
                  <a:lnTo>
                    <a:pt x="4252" y="3231"/>
                  </a:lnTo>
                  <a:lnTo>
                    <a:pt x="12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6154000" y="626950"/>
              <a:ext cx="106300" cy="110325"/>
            </a:xfrm>
            <a:custGeom>
              <a:avLst/>
              <a:gdLst/>
              <a:ahLst/>
              <a:cxnLst/>
              <a:rect l="l" t="t" r="r" b="b"/>
              <a:pathLst>
                <a:path w="4252" h="4413" extrusionOk="0">
                  <a:moveTo>
                    <a:pt x="1293" y="0"/>
                  </a:moveTo>
                  <a:lnTo>
                    <a:pt x="1" y="1172"/>
                  </a:lnTo>
                  <a:lnTo>
                    <a:pt x="2969" y="4413"/>
                  </a:lnTo>
                  <a:lnTo>
                    <a:pt x="4252" y="3231"/>
                  </a:lnTo>
                  <a:lnTo>
                    <a:pt x="1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7"/>
            <p:cNvSpPr/>
            <p:nvPr/>
          </p:nvSpPr>
          <p:spPr>
            <a:xfrm>
              <a:off x="6918900" y="1493300"/>
              <a:ext cx="111350" cy="105550"/>
            </a:xfrm>
            <a:custGeom>
              <a:avLst/>
              <a:gdLst/>
              <a:ahLst/>
              <a:cxnLst/>
              <a:rect l="l" t="t" r="r" b="b"/>
              <a:pathLst>
                <a:path w="4454" h="4222" extrusionOk="0">
                  <a:moveTo>
                    <a:pt x="1151" y="1"/>
                  </a:moveTo>
                  <a:lnTo>
                    <a:pt x="0" y="1314"/>
                  </a:lnTo>
                  <a:lnTo>
                    <a:pt x="3292" y="4222"/>
                  </a:lnTo>
                  <a:lnTo>
                    <a:pt x="4453" y="2909"/>
                  </a:lnTo>
                  <a:lnTo>
                    <a:pt x="11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7"/>
            <p:cNvSpPr/>
            <p:nvPr/>
          </p:nvSpPr>
          <p:spPr>
            <a:xfrm>
              <a:off x="7187750" y="3961900"/>
              <a:ext cx="111325" cy="105300"/>
            </a:xfrm>
            <a:custGeom>
              <a:avLst/>
              <a:gdLst/>
              <a:ahLst/>
              <a:cxnLst/>
              <a:rect l="l" t="t" r="r" b="b"/>
              <a:pathLst>
                <a:path w="4453" h="4212" extrusionOk="0">
                  <a:moveTo>
                    <a:pt x="1161" y="1"/>
                  </a:moveTo>
                  <a:lnTo>
                    <a:pt x="0" y="1313"/>
                  </a:lnTo>
                  <a:lnTo>
                    <a:pt x="3302" y="4211"/>
                  </a:lnTo>
                  <a:lnTo>
                    <a:pt x="4453" y="2909"/>
                  </a:lnTo>
                  <a:lnTo>
                    <a:pt x="1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6430175" y="1376175"/>
              <a:ext cx="85850" cy="117925"/>
            </a:xfrm>
            <a:custGeom>
              <a:avLst/>
              <a:gdLst/>
              <a:ahLst/>
              <a:cxnLst/>
              <a:rect l="l" t="t" r="r" b="b"/>
              <a:pathLst>
                <a:path w="3434" h="4717" extrusionOk="0">
                  <a:moveTo>
                    <a:pt x="1586" y="1"/>
                  </a:moveTo>
                  <a:lnTo>
                    <a:pt x="0" y="738"/>
                  </a:lnTo>
                  <a:lnTo>
                    <a:pt x="1848" y="4716"/>
                  </a:lnTo>
                  <a:lnTo>
                    <a:pt x="3433" y="397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7004975" y="953600"/>
              <a:ext cx="108575" cy="108575"/>
            </a:xfrm>
            <a:custGeom>
              <a:avLst/>
              <a:gdLst/>
              <a:ahLst/>
              <a:cxnLst/>
              <a:rect l="l" t="t" r="r" b="b"/>
              <a:pathLst>
                <a:path w="4343" h="4343" extrusionOk="0">
                  <a:moveTo>
                    <a:pt x="1232" y="0"/>
                  </a:moveTo>
                  <a:lnTo>
                    <a:pt x="0" y="1232"/>
                  </a:lnTo>
                  <a:lnTo>
                    <a:pt x="3100" y="4342"/>
                  </a:lnTo>
                  <a:lnTo>
                    <a:pt x="4342" y="3100"/>
                  </a:lnTo>
                  <a:lnTo>
                    <a:pt x="12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6735875" y="1146450"/>
              <a:ext cx="89375" cy="117675"/>
            </a:xfrm>
            <a:custGeom>
              <a:avLst/>
              <a:gdLst/>
              <a:ahLst/>
              <a:cxnLst/>
              <a:rect l="l" t="t" r="r" b="b"/>
              <a:pathLst>
                <a:path w="3575" h="4707" extrusionOk="0">
                  <a:moveTo>
                    <a:pt x="2030" y="1"/>
                  </a:moveTo>
                  <a:lnTo>
                    <a:pt x="0" y="3899"/>
                  </a:lnTo>
                  <a:lnTo>
                    <a:pt x="1545" y="4706"/>
                  </a:lnTo>
                  <a:lnTo>
                    <a:pt x="3575" y="819"/>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7"/>
            <p:cNvSpPr/>
            <p:nvPr/>
          </p:nvSpPr>
          <p:spPr>
            <a:xfrm>
              <a:off x="6728800" y="616100"/>
              <a:ext cx="89650" cy="117650"/>
            </a:xfrm>
            <a:custGeom>
              <a:avLst/>
              <a:gdLst/>
              <a:ahLst/>
              <a:cxnLst/>
              <a:rect l="l" t="t" r="r" b="b"/>
              <a:pathLst>
                <a:path w="3586" h="4706" extrusionOk="0">
                  <a:moveTo>
                    <a:pt x="2040" y="0"/>
                  </a:moveTo>
                  <a:lnTo>
                    <a:pt x="1" y="3888"/>
                  </a:lnTo>
                  <a:lnTo>
                    <a:pt x="1546" y="4705"/>
                  </a:lnTo>
                  <a:lnTo>
                    <a:pt x="3585" y="808"/>
                  </a:lnTo>
                  <a:lnTo>
                    <a:pt x="2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7"/>
            <p:cNvSpPr/>
            <p:nvPr/>
          </p:nvSpPr>
          <p:spPr>
            <a:xfrm>
              <a:off x="6349900" y="1975225"/>
              <a:ext cx="98975" cy="114875"/>
            </a:xfrm>
            <a:custGeom>
              <a:avLst/>
              <a:gdLst/>
              <a:ahLst/>
              <a:cxnLst/>
              <a:rect l="l" t="t" r="r" b="b"/>
              <a:pathLst>
                <a:path w="3959" h="4595" extrusionOk="0">
                  <a:moveTo>
                    <a:pt x="2525" y="0"/>
                  </a:moveTo>
                  <a:lnTo>
                    <a:pt x="0" y="3595"/>
                  </a:lnTo>
                  <a:lnTo>
                    <a:pt x="1434" y="4595"/>
                  </a:lnTo>
                  <a:lnTo>
                    <a:pt x="3959" y="1000"/>
                  </a:lnTo>
                  <a:lnTo>
                    <a:pt x="25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7216275" y="701425"/>
              <a:ext cx="98725" cy="115125"/>
            </a:xfrm>
            <a:custGeom>
              <a:avLst/>
              <a:gdLst/>
              <a:ahLst/>
              <a:cxnLst/>
              <a:rect l="l" t="t" r="r" b="b"/>
              <a:pathLst>
                <a:path w="3949" h="4605" extrusionOk="0">
                  <a:moveTo>
                    <a:pt x="2514" y="0"/>
                  </a:moveTo>
                  <a:lnTo>
                    <a:pt x="0" y="3605"/>
                  </a:lnTo>
                  <a:lnTo>
                    <a:pt x="1424" y="4604"/>
                  </a:lnTo>
                  <a:lnTo>
                    <a:pt x="3948" y="1000"/>
                  </a:lnTo>
                  <a:lnTo>
                    <a:pt x="25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6642225" y="1746500"/>
              <a:ext cx="116400" cy="94450"/>
            </a:xfrm>
            <a:custGeom>
              <a:avLst/>
              <a:gdLst/>
              <a:ahLst/>
              <a:cxnLst/>
              <a:rect l="l" t="t" r="r" b="b"/>
              <a:pathLst>
                <a:path w="4656" h="3778" extrusionOk="0">
                  <a:moveTo>
                    <a:pt x="3746" y="1"/>
                  </a:moveTo>
                  <a:lnTo>
                    <a:pt x="0" y="2283"/>
                  </a:lnTo>
                  <a:lnTo>
                    <a:pt x="909" y="3777"/>
                  </a:lnTo>
                  <a:lnTo>
                    <a:pt x="4655" y="148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7189250" y="2557075"/>
              <a:ext cx="116400" cy="94450"/>
            </a:xfrm>
            <a:custGeom>
              <a:avLst/>
              <a:gdLst/>
              <a:ahLst/>
              <a:cxnLst/>
              <a:rect l="l" t="t" r="r" b="b"/>
              <a:pathLst>
                <a:path w="4656" h="3778" extrusionOk="0">
                  <a:moveTo>
                    <a:pt x="3747" y="1"/>
                  </a:moveTo>
                  <a:lnTo>
                    <a:pt x="1" y="2283"/>
                  </a:lnTo>
                  <a:lnTo>
                    <a:pt x="909" y="3777"/>
                  </a:lnTo>
                  <a:lnTo>
                    <a:pt x="4656" y="1485"/>
                  </a:lnTo>
                  <a:lnTo>
                    <a:pt x="3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7"/>
            <p:cNvSpPr/>
            <p:nvPr/>
          </p:nvSpPr>
          <p:spPr>
            <a:xfrm>
              <a:off x="7198600" y="1955525"/>
              <a:ext cx="116400" cy="94700"/>
            </a:xfrm>
            <a:custGeom>
              <a:avLst/>
              <a:gdLst/>
              <a:ahLst/>
              <a:cxnLst/>
              <a:rect l="l" t="t" r="r" b="b"/>
              <a:pathLst>
                <a:path w="4656" h="3788" extrusionOk="0">
                  <a:moveTo>
                    <a:pt x="3746" y="1"/>
                  </a:moveTo>
                  <a:lnTo>
                    <a:pt x="0" y="2293"/>
                  </a:lnTo>
                  <a:lnTo>
                    <a:pt x="909" y="3787"/>
                  </a:lnTo>
                  <a:lnTo>
                    <a:pt x="4655" y="149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7"/>
            <p:cNvSpPr/>
            <p:nvPr/>
          </p:nvSpPr>
          <p:spPr>
            <a:xfrm>
              <a:off x="6600575" y="2251375"/>
              <a:ext cx="112850" cy="102025"/>
            </a:xfrm>
            <a:custGeom>
              <a:avLst/>
              <a:gdLst/>
              <a:ahLst/>
              <a:cxnLst/>
              <a:rect l="l" t="t" r="r" b="b"/>
              <a:pathLst>
                <a:path w="4514" h="4081" extrusionOk="0">
                  <a:moveTo>
                    <a:pt x="1081" y="1"/>
                  </a:moveTo>
                  <a:lnTo>
                    <a:pt x="0" y="1364"/>
                  </a:lnTo>
                  <a:lnTo>
                    <a:pt x="3423" y="4080"/>
                  </a:lnTo>
                  <a:lnTo>
                    <a:pt x="4514" y="2717"/>
                  </a:lnTo>
                  <a:lnTo>
                    <a:pt x="10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6147700" y="1077050"/>
              <a:ext cx="111350" cy="105525"/>
            </a:xfrm>
            <a:custGeom>
              <a:avLst/>
              <a:gdLst/>
              <a:ahLst/>
              <a:cxnLst/>
              <a:rect l="l" t="t" r="r" b="b"/>
              <a:pathLst>
                <a:path w="4454" h="4221" extrusionOk="0">
                  <a:moveTo>
                    <a:pt x="1151" y="0"/>
                  </a:moveTo>
                  <a:lnTo>
                    <a:pt x="0" y="1313"/>
                  </a:lnTo>
                  <a:lnTo>
                    <a:pt x="3292" y="4221"/>
                  </a:lnTo>
                  <a:lnTo>
                    <a:pt x="4453" y="2908"/>
                  </a:lnTo>
                  <a:lnTo>
                    <a:pt x="11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6413000" y="888725"/>
              <a:ext cx="104550" cy="111850"/>
            </a:xfrm>
            <a:custGeom>
              <a:avLst/>
              <a:gdLst/>
              <a:ahLst/>
              <a:cxnLst/>
              <a:rect l="l" t="t" r="r" b="b"/>
              <a:pathLst>
                <a:path w="4182" h="4474" extrusionOk="0">
                  <a:moveTo>
                    <a:pt x="2858" y="0"/>
                  </a:moveTo>
                  <a:lnTo>
                    <a:pt x="1" y="3343"/>
                  </a:lnTo>
                  <a:lnTo>
                    <a:pt x="1323" y="4474"/>
                  </a:lnTo>
                  <a:lnTo>
                    <a:pt x="4181" y="1141"/>
                  </a:lnTo>
                  <a:lnTo>
                    <a:pt x="28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7"/>
            <p:cNvSpPr/>
            <p:nvPr/>
          </p:nvSpPr>
          <p:spPr>
            <a:xfrm>
              <a:off x="7256150" y="1355475"/>
              <a:ext cx="104525" cy="111850"/>
            </a:xfrm>
            <a:custGeom>
              <a:avLst/>
              <a:gdLst/>
              <a:ahLst/>
              <a:cxnLst/>
              <a:rect l="l" t="t" r="r" b="b"/>
              <a:pathLst>
                <a:path w="4181" h="4474" extrusionOk="0">
                  <a:moveTo>
                    <a:pt x="2858" y="1"/>
                  </a:moveTo>
                  <a:lnTo>
                    <a:pt x="0" y="3343"/>
                  </a:lnTo>
                  <a:lnTo>
                    <a:pt x="1323" y="4474"/>
                  </a:lnTo>
                  <a:lnTo>
                    <a:pt x="4181" y="1142"/>
                  </a:lnTo>
                  <a:lnTo>
                    <a:pt x="2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7"/>
            <p:cNvSpPr/>
            <p:nvPr/>
          </p:nvSpPr>
          <p:spPr>
            <a:xfrm>
              <a:off x="5956350" y="800875"/>
              <a:ext cx="85850" cy="118175"/>
            </a:xfrm>
            <a:custGeom>
              <a:avLst/>
              <a:gdLst/>
              <a:ahLst/>
              <a:cxnLst/>
              <a:rect l="l" t="t" r="r" b="b"/>
              <a:pathLst>
                <a:path w="3434" h="4727" extrusionOk="0">
                  <a:moveTo>
                    <a:pt x="1586" y="0"/>
                  </a:moveTo>
                  <a:lnTo>
                    <a:pt x="0" y="738"/>
                  </a:lnTo>
                  <a:lnTo>
                    <a:pt x="1848" y="4726"/>
                  </a:lnTo>
                  <a:lnTo>
                    <a:pt x="3433" y="3989"/>
                  </a:lnTo>
                  <a:lnTo>
                    <a:pt x="15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5645600" y="578725"/>
              <a:ext cx="89625" cy="117400"/>
            </a:xfrm>
            <a:custGeom>
              <a:avLst/>
              <a:gdLst/>
              <a:ahLst/>
              <a:cxnLst/>
              <a:rect l="l" t="t" r="r" b="b"/>
              <a:pathLst>
                <a:path w="3585" h="4696" extrusionOk="0">
                  <a:moveTo>
                    <a:pt x="2040" y="1"/>
                  </a:moveTo>
                  <a:lnTo>
                    <a:pt x="0" y="3888"/>
                  </a:lnTo>
                  <a:lnTo>
                    <a:pt x="1555" y="4696"/>
                  </a:lnTo>
                  <a:lnTo>
                    <a:pt x="3585" y="808"/>
                  </a:lnTo>
                  <a:lnTo>
                    <a:pt x="2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6821700" y="1967900"/>
              <a:ext cx="111350" cy="105275"/>
            </a:xfrm>
            <a:custGeom>
              <a:avLst/>
              <a:gdLst/>
              <a:ahLst/>
              <a:cxnLst/>
              <a:rect l="l" t="t" r="r" b="b"/>
              <a:pathLst>
                <a:path w="4454" h="4211" extrusionOk="0">
                  <a:moveTo>
                    <a:pt x="1162" y="0"/>
                  </a:moveTo>
                  <a:lnTo>
                    <a:pt x="1" y="1313"/>
                  </a:lnTo>
                  <a:lnTo>
                    <a:pt x="3302" y="4211"/>
                  </a:lnTo>
                  <a:lnTo>
                    <a:pt x="4454" y="2898"/>
                  </a:lnTo>
                  <a:lnTo>
                    <a:pt x="11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7"/>
            <p:cNvSpPr/>
            <p:nvPr/>
          </p:nvSpPr>
          <p:spPr>
            <a:xfrm>
              <a:off x="5879850" y="1400150"/>
              <a:ext cx="85850" cy="117925"/>
            </a:xfrm>
            <a:custGeom>
              <a:avLst/>
              <a:gdLst/>
              <a:ahLst/>
              <a:cxnLst/>
              <a:rect l="l" t="t" r="r" b="b"/>
              <a:pathLst>
                <a:path w="3434" h="4717" extrusionOk="0">
                  <a:moveTo>
                    <a:pt x="1586" y="1"/>
                  </a:moveTo>
                  <a:lnTo>
                    <a:pt x="1" y="738"/>
                  </a:lnTo>
                  <a:lnTo>
                    <a:pt x="1849" y="4717"/>
                  </a:lnTo>
                  <a:lnTo>
                    <a:pt x="3434" y="398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7"/>
            <p:cNvSpPr/>
            <p:nvPr/>
          </p:nvSpPr>
          <p:spPr>
            <a:xfrm>
              <a:off x="6139875" y="1501900"/>
              <a:ext cx="108575" cy="108575"/>
            </a:xfrm>
            <a:custGeom>
              <a:avLst/>
              <a:gdLst/>
              <a:ahLst/>
              <a:cxnLst/>
              <a:rect l="l" t="t" r="r" b="b"/>
              <a:pathLst>
                <a:path w="4343" h="4343" extrusionOk="0">
                  <a:moveTo>
                    <a:pt x="3110" y="0"/>
                  </a:moveTo>
                  <a:lnTo>
                    <a:pt x="0" y="3110"/>
                  </a:lnTo>
                  <a:lnTo>
                    <a:pt x="1242" y="4342"/>
                  </a:lnTo>
                  <a:lnTo>
                    <a:pt x="4342" y="1232"/>
                  </a:lnTo>
                  <a:lnTo>
                    <a:pt x="31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7"/>
            <p:cNvSpPr/>
            <p:nvPr/>
          </p:nvSpPr>
          <p:spPr>
            <a:xfrm>
              <a:off x="6887850" y="3061700"/>
              <a:ext cx="116900" cy="68200"/>
            </a:xfrm>
            <a:custGeom>
              <a:avLst/>
              <a:gdLst/>
              <a:ahLst/>
              <a:cxnLst/>
              <a:rect l="l" t="t" r="r" b="b"/>
              <a:pathLst>
                <a:path w="4676" h="2728" extrusionOk="0">
                  <a:moveTo>
                    <a:pt x="404" y="1"/>
                  </a:moveTo>
                  <a:lnTo>
                    <a:pt x="0" y="1697"/>
                  </a:lnTo>
                  <a:lnTo>
                    <a:pt x="4271" y="2727"/>
                  </a:lnTo>
                  <a:lnTo>
                    <a:pt x="4675" y="1031"/>
                  </a:lnTo>
                  <a:lnTo>
                    <a:pt x="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7"/>
            <p:cNvSpPr/>
            <p:nvPr/>
          </p:nvSpPr>
          <p:spPr>
            <a:xfrm>
              <a:off x="6480650" y="2661100"/>
              <a:ext cx="113875" cy="101250"/>
            </a:xfrm>
            <a:custGeom>
              <a:avLst/>
              <a:gdLst/>
              <a:ahLst/>
              <a:cxnLst/>
              <a:rect l="l" t="t" r="r" b="b"/>
              <a:pathLst>
                <a:path w="4555" h="4050" extrusionOk="0">
                  <a:moveTo>
                    <a:pt x="1061" y="0"/>
                  </a:moveTo>
                  <a:lnTo>
                    <a:pt x="1" y="1394"/>
                  </a:lnTo>
                  <a:lnTo>
                    <a:pt x="3495" y="4049"/>
                  </a:lnTo>
                  <a:lnTo>
                    <a:pt x="4555" y="2666"/>
                  </a:lnTo>
                  <a:lnTo>
                    <a:pt x="10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7"/>
            <p:cNvSpPr/>
            <p:nvPr/>
          </p:nvSpPr>
          <p:spPr>
            <a:xfrm>
              <a:off x="6774750" y="2652500"/>
              <a:ext cx="74000" cy="117675"/>
            </a:xfrm>
            <a:custGeom>
              <a:avLst/>
              <a:gdLst/>
              <a:ahLst/>
              <a:cxnLst/>
              <a:rect l="l" t="t" r="r" b="b"/>
              <a:pathLst>
                <a:path w="2960" h="4707" extrusionOk="0">
                  <a:moveTo>
                    <a:pt x="1293" y="1"/>
                  </a:moveTo>
                  <a:lnTo>
                    <a:pt x="0" y="4191"/>
                  </a:lnTo>
                  <a:lnTo>
                    <a:pt x="1667" y="4706"/>
                  </a:lnTo>
                  <a:lnTo>
                    <a:pt x="2959" y="516"/>
                  </a:lnTo>
                  <a:lnTo>
                    <a:pt x="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7"/>
            <p:cNvSpPr/>
            <p:nvPr/>
          </p:nvSpPr>
          <p:spPr>
            <a:xfrm>
              <a:off x="5358075" y="4848975"/>
              <a:ext cx="64125" cy="116150"/>
            </a:xfrm>
            <a:custGeom>
              <a:avLst/>
              <a:gdLst/>
              <a:ahLst/>
              <a:cxnLst/>
              <a:rect l="l" t="t" r="r" b="b"/>
              <a:pathLst>
                <a:path w="2565" h="4646" extrusionOk="0">
                  <a:moveTo>
                    <a:pt x="848" y="0"/>
                  </a:moveTo>
                  <a:lnTo>
                    <a:pt x="0" y="4312"/>
                  </a:lnTo>
                  <a:lnTo>
                    <a:pt x="1717" y="4645"/>
                  </a:lnTo>
                  <a:lnTo>
                    <a:pt x="2565" y="334"/>
                  </a:lnTo>
                  <a:lnTo>
                    <a:pt x="8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7"/>
            <p:cNvSpPr/>
            <p:nvPr/>
          </p:nvSpPr>
          <p:spPr>
            <a:xfrm>
              <a:off x="6355200" y="3962925"/>
              <a:ext cx="98475" cy="115125"/>
            </a:xfrm>
            <a:custGeom>
              <a:avLst/>
              <a:gdLst/>
              <a:ahLst/>
              <a:cxnLst/>
              <a:rect l="l" t="t" r="r" b="b"/>
              <a:pathLst>
                <a:path w="3939" h="4605" extrusionOk="0">
                  <a:moveTo>
                    <a:pt x="2494" y="0"/>
                  </a:moveTo>
                  <a:lnTo>
                    <a:pt x="0" y="3605"/>
                  </a:lnTo>
                  <a:lnTo>
                    <a:pt x="1434" y="4605"/>
                  </a:lnTo>
                  <a:lnTo>
                    <a:pt x="3938" y="990"/>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7"/>
            <p:cNvSpPr/>
            <p:nvPr/>
          </p:nvSpPr>
          <p:spPr>
            <a:xfrm>
              <a:off x="6350650" y="4351675"/>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7"/>
            <p:cNvSpPr/>
            <p:nvPr/>
          </p:nvSpPr>
          <p:spPr>
            <a:xfrm>
              <a:off x="6568250" y="4934050"/>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7"/>
            <p:cNvSpPr/>
            <p:nvPr/>
          </p:nvSpPr>
          <p:spPr>
            <a:xfrm>
              <a:off x="5433800" y="4340050"/>
              <a:ext cx="112850" cy="52550"/>
            </a:xfrm>
            <a:custGeom>
              <a:avLst/>
              <a:gdLst/>
              <a:ahLst/>
              <a:cxnLst/>
              <a:rect l="l" t="t" r="r" b="b"/>
              <a:pathLst>
                <a:path w="4514" h="2102" extrusionOk="0">
                  <a:moveTo>
                    <a:pt x="142" y="1"/>
                  </a:moveTo>
                  <a:lnTo>
                    <a:pt x="0" y="1748"/>
                  </a:lnTo>
                  <a:lnTo>
                    <a:pt x="4383" y="2101"/>
                  </a:lnTo>
                  <a:lnTo>
                    <a:pt x="4514" y="354"/>
                  </a:lnTo>
                  <a:lnTo>
                    <a:pt x="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7"/>
            <p:cNvSpPr/>
            <p:nvPr/>
          </p:nvSpPr>
          <p:spPr>
            <a:xfrm>
              <a:off x="5880875" y="4329700"/>
              <a:ext cx="99975" cy="114650"/>
            </a:xfrm>
            <a:custGeom>
              <a:avLst/>
              <a:gdLst/>
              <a:ahLst/>
              <a:cxnLst/>
              <a:rect l="l" t="t" r="r" b="b"/>
              <a:pathLst>
                <a:path w="3999" h="4586" extrusionOk="0">
                  <a:moveTo>
                    <a:pt x="2595" y="1"/>
                  </a:moveTo>
                  <a:lnTo>
                    <a:pt x="0" y="3555"/>
                  </a:lnTo>
                  <a:lnTo>
                    <a:pt x="1414" y="4585"/>
                  </a:lnTo>
                  <a:lnTo>
                    <a:pt x="3999" y="1031"/>
                  </a:lnTo>
                  <a:lnTo>
                    <a:pt x="25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7"/>
            <p:cNvSpPr/>
            <p:nvPr/>
          </p:nvSpPr>
          <p:spPr>
            <a:xfrm>
              <a:off x="4652750" y="4274425"/>
              <a:ext cx="112875" cy="52525"/>
            </a:xfrm>
            <a:custGeom>
              <a:avLst/>
              <a:gdLst/>
              <a:ahLst/>
              <a:cxnLst/>
              <a:rect l="l" t="t" r="r" b="b"/>
              <a:pathLst>
                <a:path w="4515" h="2101" extrusionOk="0">
                  <a:moveTo>
                    <a:pt x="142" y="0"/>
                  </a:moveTo>
                  <a:lnTo>
                    <a:pt x="1" y="1747"/>
                  </a:lnTo>
                  <a:lnTo>
                    <a:pt x="4373" y="2101"/>
                  </a:lnTo>
                  <a:lnTo>
                    <a:pt x="4514" y="354"/>
                  </a:lnTo>
                  <a:lnTo>
                    <a:pt x="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7"/>
            <p:cNvSpPr/>
            <p:nvPr/>
          </p:nvSpPr>
          <p:spPr>
            <a:xfrm>
              <a:off x="4921100" y="4629100"/>
              <a:ext cx="113875" cy="101000"/>
            </a:xfrm>
            <a:custGeom>
              <a:avLst/>
              <a:gdLst/>
              <a:ahLst/>
              <a:cxnLst/>
              <a:rect l="l" t="t" r="r" b="b"/>
              <a:pathLst>
                <a:path w="4555" h="4040" extrusionOk="0">
                  <a:moveTo>
                    <a:pt x="3504" y="0"/>
                  </a:moveTo>
                  <a:lnTo>
                    <a:pt x="0" y="2646"/>
                  </a:lnTo>
                  <a:lnTo>
                    <a:pt x="1061" y="4039"/>
                  </a:lnTo>
                  <a:lnTo>
                    <a:pt x="4554" y="1394"/>
                  </a:lnTo>
                  <a:lnTo>
                    <a:pt x="35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7"/>
            <p:cNvSpPr/>
            <p:nvPr/>
          </p:nvSpPr>
          <p:spPr>
            <a:xfrm>
              <a:off x="5623625" y="4190875"/>
              <a:ext cx="117425" cy="90400"/>
            </a:xfrm>
            <a:custGeom>
              <a:avLst/>
              <a:gdLst/>
              <a:ahLst/>
              <a:cxnLst/>
              <a:rect l="l" t="t" r="r" b="b"/>
              <a:pathLst>
                <a:path w="4697" h="3616" extrusionOk="0">
                  <a:moveTo>
                    <a:pt x="829" y="0"/>
                  </a:moveTo>
                  <a:lnTo>
                    <a:pt x="1" y="1535"/>
                  </a:lnTo>
                  <a:lnTo>
                    <a:pt x="3868" y="3615"/>
                  </a:lnTo>
                  <a:lnTo>
                    <a:pt x="4696" y="2080"/>
                  </a:lnTo>
                  <a:lnTo>
                    <a:pt x="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7"/>
            <p:cNvSpPr/>
            <p:nvPr/>
          </p:nvSpPr>
          <p:spPr>
            <a:xfrm>
              <a:off x="5002625" y="4391800"/>
              <a:ext cx="117425" cy="90400"/>
            </a:xfrm>
            <a:custGeom>
              <a:avLst/>
              <a:gdLst/>
              <a:ahLst/>
              <a:cxnLst/>
              <a:rect l="l" t="t" r="r" b="b"/>
              <a:pathLst>
                <a:path w="4697" h="3616" extrusionOk="0">
                  <a:moveTo>
                    <a:pt x="829" y="1"/>
                  </a:moveTo>
                  <a:lnTo>
                    <a:pt x="1" y="1536"/>
                  </a:lnTo>
                  <a:lnTo>
                    <a:pt x="3868" y="3616"/>
                  </a:lnTo>
                  <a:lnTo>
                    <a:pt x="4696" y="2081"/>
                  </a:lnTo>
                  <a:lnTo>
                    <a:pt x="8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7"/>
            <p:cNvSpPr/>
            <p:nvPr/>
          </p:nvSpPr>
          <p:spPr>
            <a:xfrm>
              <a:off x="4594175" y="4763900"/>
              <a:ext cx="118175" cy="80800"/>
            </a:xfrm>
            <a:custGeom>
              <a:avLst/>
              <a:gdLst/>
              <a:ahLst/>
              <a:cxnLst/>
              <a:rect l="l" t="t" r="r" b="b"/>
              <a:pathLst>
                <a:path w="4727" h="3232" extrusionOk="0">
                  <a:moveTo>
                    <a:pt x="647" y="1"/>
                  </a:moveTo>
                  <a:lnTo>
                    <a:pt x="1" y="1626"/>
                  </a:lnTo>
                  <a:lnTo>
                    <a:pt x="4090" y="3232"/>
                  </a:lnTo>
                  <a:lnTo>
                    <a:pt x="4727" y="1606"/>
                  </a:lnTo>
                  <a:lnTo>
                    <a:pt x="6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7"/>
            <p:cNvSpPr/>
            <p:nvPr/>
          </p:nvSpPr>
          <p:spPr>
            <a:xfrm>
              <a:off x="5416125" y="4546550"/>
              <a:ext cx="58850" cy="114875"/>
            </a:xfrm>
            <a:custGeom>
              <a:avLst/>
              <a:gdLst/>
              <a:ahLst/>
              <a:cxnLst/>
              <a:rect l="l" t="t" r="r" b="b"/>
              <a:pathLst>
                <a:path w="2354" h="4595" extrusionOk="0">
                  <a:moveTo>
                    <a:pt x="616" y="1"/>
                  </a:moveTo>
                  <a:lnTo>
                    <a:pt x="1" y="434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7"/>
            <p:cNvSpPr/>
            <p:nvPr/>
          </p:nvSpPr>
          <p:spPr>
            <a:xfrm>
              <a:off x="5211150" y="4145675"/>
              <a:ext cx="102775" cy="113125"/>
            </a:xfrm>
            <a:custGeom>
              <a:avLst/>
              <a:gdLst/>
              <a:ahLst/>
              <a:cxnLst/>
              <a:rect l="l" t="t" r="r" b="b"/>
              <a:pathLst>
                <a:path w="4111" h="4525" extrusionOk="0">
                  <a:moveTo>
                    <a:pt x="1364" y="1"/>
                  </a:moveTo>
                  <a:lnTo>
                    <a:pt x="0" y="1091"/>
                  </a:lnTo>
                  <a:lnTo>
                    <a:pt x="2737" y="4524"/>
                  </a:lnTo>
                  <a:lnTo>
                    <a:pt x="4110" y="3434"/>
                  </a:lnTo>
                  <a:lnTo>
                    <a:pt x="1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7"/>
            <p:cNvSpPr/>
            <p:nvPr/>
          </p:nvSpPr>
          <p:spPr>
            <a:xfrm>
              <a:off x="4687850" y="4469300"/>
              <a:ext cx="58825" cy="114900"/>
            </a:xfrm>
            <a:custGeom>
              <a:avLst/>
              <a:gdLst/>
              <a:ahLst/>
              <a:cxnLst/>
              <a:rect l="l" t="t" r="r" b="b"/>
              <a:pathLst>
                <a:path w="2353" h="4596" extrusionOk="0">
                  <a:moveTo>
                    <a:pt x="616" y="1"/>
                  </a:moveTo>
                  <a:lnTo>
                    <a:pt x="0" y="435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7"/>
            <p:cNvSpPr/>
            <p:nvPr/>
          </p:nvSpPr>
          <p:spPr>
            <a:xfrm>
              <a:off x="6327675" y="3632725"/>
              <a:ext cx="64150" cy="116400"/>
            </a:xfrm>
            <a:custGeom>
              <a:avLst/>
              <a:gdLst/>
              <a:ahLst/>
              <a:cxnLst/>
              <a:rect l="l" t="t" r="r" b="b"/>
              <a:pathLst>
                <a:path w="2566" h="4656" extrusionOk="0">
                  <a:moveTo>
                    <a:pt x="849" y="1"/>
                  </a:moveTo>
                  <a:lnTo>
                    <a:pt x="1" y="4312"/>
                  </a:lnTo>
                  <a:lnTo>
                    <a:pt x="1717" y="4655"/>
                  </a:lnTo>
                  <a:lnTo>
                    <a:pt x="2565" y="344"/>
                  </a:lnTo>
                  <a:lnTo>
                    <a:pt x="8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7"/>
            <p:cNvSpPr/>
            <p:nvPr/>
          </p:nvSpPr>
          <p:spPr>
            <a:xfrm>
              <a:off x="6478375" y="3420425"/>
              <a:ext cx="98225" cy="114875"/>
            </a:xfrm>
            <a:custGeom>
              <a:avLst/>
              <a:gdLst/>
              <a:ahLst/>
              <a:cxnLst/>
              <a:rect l="l" t="t" r="r" b="b"/>
              <a:pathLst>
                <a:path w="3929" h="4595" extrusionOk="0">
                  <a:moveTo>
                    <a:pt x="2505" y="0"/>
                  </a:moveTo>
                  <a:lnTo>
                    <a:pt x="1" y="3605"/>
                  </a:lnTo>
                  <a:lnTo>
                    <a:pt x="1425" y="4595"/>
                  </a:lnTo>
                  <a:lnTo>
                    <a:pt x="3929" y="990"/>
                  </a:lnTo>
                  <a:lnTo>
                    <a:pt x="25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7"/>
            <p:cNvSpPr/>
            <p:nvPr/>
          </p:nvSpPr>
          <p:spPr>
            <a:xfrm>
              <a:off x="6371350" y="3112450"/>
              <a:ext cx="111850" cy="49000"/>
            </a:xfrm>
            <a:custGeom>
              <a:avLst/>
              <a:gdLst/>
              <a:ahLst/>
              <a:cxnLst/>
              <a:rect l="l" t="t" r="r" b="b"/>
              <a:pathLst>
                <a:path w="4474" h="1960" extrusionOk="0">
                  <a:moveTo>
                    <a:pt x="4393" y="1"/>
                  </a:moveTo>
                  <a:lnTo>
                    <a:pt x="1" y="213"/>
                  </a:lnTo>
                  <a:lnTo>
                    <a:pt x="91" y="1959"/>
                  </a:lnTo>
                  <a:lnTo>
                    <a:pt x="4474" y="173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7"/>
            <p:cNvSpPr/>
            <p:nvPr/>
          </p:nvSpPr>
          <p:spPr>
            <a:xfrm>
              <a:off x="7052925" y="3360350"/>
              <a:ext cx="63900" cy="116400"/>
            </a:xfrm>
            <a:custGeom>
              <a:avLst/>
              <a:gdLst/>
              <a:ahLst/>
              <a:cxnLst/>
              <a:rect l="l" t="t" r="r" b="b"/>
              <a:pathLst>
                <a:path w="2556" h="4656" extrusionOk="0">
                  <a:moveTo>
                    <a:pt x="849" y="0"/>
                  </a:moveTo>
                  <a:lnTo>
                    <a:pt x="1" y="4312"/>
                  </a:lnTo>
                  <a:lnTo>
                    <a:pt x="1718" y="4655"/>
                  </a:lnTo>
                  <a:lnTo>
                    <a:pt x="2556" y="344"/>
                  </a:lnTo>
                  <a:lnTo>
                    <a:pt x="8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7"/>
            <p:cNvSpPr/>
            <p:nvPr/>
          </p:nvSpPr>
          <p:spPr>
            <a:xfrm>
              <a:off x="6772225" y="4249925"/>
              <a:ext cx="117400" cy="69950"/>
            </a:xfrm>
            <a:custGeom>
              <a:avLst/>
              <a:gdLst/>
              <a:ahLst/>
              <a:cxnLst/>
              <a:rect l="l" t="t" r="r" b="b"/>
              <a:pathLst>
                <a:path w="4696" h="2798" extrusionOk="0">
                  <a:moveTo>
                    <a:pt x="445" y="1"/>
                  </a:moveTo>
                  <a:lnTo>
                    <a:pt x="0" y="1697"/>
                  </a:lnTo>
                  <a:lnTo>
                    <a:pt x="4262" y="2798"/>
                  </a:lnTo>
                  <a:lnTo>
                    <a:pt x="4696" y="1102"/>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7"/>
            <p:cNvSpPr/>
            <p:nvPr/>
          </p:nvSpPr>
          <p:spPr>
            <a:xfrm>
              <a:off x="5910150" y="4626825"/>
              <a:ext cx="117400" cy="69950"/>
            </a:xfrm>
            <a:custGeom>
              <a:avLst/>
              <a:gdLst/>
              <a:ahLst/>
              <a:cxnLst/>
              <a:rect l="l" t="t" r="r" b="b"/>
              <a:pathLst>
                <a:path w="4696" h="2798" extrusionOk="0">
                  <a:moveTo>
                    <a:pt x="445" y="1"/>
                  </a:moveTo>
                  <a:lnTo>
                    <a:pt x="0" y="1687"/>
                  </a:lnTo>
                  <a:lnTo>
                    <a:pt x="4251" y="2798"/>
                  </a:lnTo>
                  <a:lnTo>
                    <a:pt x="4696" y="1101"/>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553"/>
        <p:cNvGrpSpPr/>
        <p:nvPr/>
      </p:nvGrpSpPr>
      <p:grpSpPr>
        <a:xfrm>
          <a:off x="0" y="0"/>
          <a:ext cx="0" cy="0"/>
          <a:chOff x="0" y="0"/>
          <a:chExt cx="0" cy="0"/>
        </a:xfrm>
      </p:grpSpPr>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554"/>
        <p:cNvGrpSpPr/>
        <p:nvPr/>
      </p:nvGrpSpPr>
      <p:grpSpPr>
        <a:xfrm>
          <a:off x="0" y="0"/>
          <a:ext cx="0" cy="0"/>
          <a:chOff x="0" y="0"/>
          <a:chExt cx="0" cy="0"/>
        </a:xfrm>
      </p:grpSpPr>
      <p:sp>
        <p:nvSpPr>
          <p:cNvPr id="2555" name="Google Shape;2555;p4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chemeClr val="dk1"/>
            </a:gs>
            <a:gs pos="100000">
              <a:schemeClr val="lt1"/>
            </a:gs>
          </a:gsLst>
          <a:path path="circle">
            <a:fillToRect l="50000" t="50000" r="50000" b="50000"/>
          </a:path>
          <a:tileRect/>
        </a:gradFill>
        <a:effectLst/>
      </p:bgPr>
    </p:bg>
    <p:spTree>
      <p:nvGrpSpPr>
        <p:cNvPr id="1" name="Shape 391"/>
        <p:cNvGrpSpPr/>
        <p:nvPr/>
      </p:nvGrpSpPr>
      <p:grpSpPr>
        <a:xfrm>
          <a:off x="0" y="0"/>
          <a:ext cx="0" cy="0"/>
          <a:chOff x="0" y="0"/>
          <a:chExt cx="0" cy="0"/>
        </a:xfrm>
      </p:grpSpPr>
      <p:sp>
        <p:nvSpPr>
          <p:cNvPr id="392" name="Google Shape;392;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393" name="Google Shape;393;p8"/>
          <p:cNvGrpSpPr/>
          <p:nvPr/>
        </p:nvGrpSpPr>
        <p:grpSpPr>
          <a:xfrm>
            <a:off x="-5596073" y="4700231"/>
            <a:ext cx="20336146" cy="3511718"/>
            <a:chOff x="-5596083" y="4138656"/>
            <a:chExt cx="20336146" cy="3511718"/>
          </a:xfrm>
        </p:grpSpPr>
        <p:sp>
          <p:nvSpPr>
            <p:cNvPr id="394" name="Google Shape;394;p8"/>
            <p:cNvSpPr/>
            <p:nvPr/>
          </p:nvSpPr>
          <p:spPr>
            <a:xfrm>
              <a:off x="-5596083" y="4138656"/>
              <a:ext cx="20336146" cy="3511718"/>
            </a:xfrm>
            <a:custGeom>
              <a:avLst/>
              <a:gdLst/>
              <a:ahLst/>
              <a:cxnLst/>
              <a:rect l="l" t="t" r="r" b="b"/>
              <a:pathLst>
                <a:path w="284810" h="49182" extrusionOk="0">
                  <a:moveTo>
                    <a:pt x="284810" y="49182"/>
                  </a:moveTo>
                  <a:lnTo>
                    <a:pt x="0" y="49182"/>
                  </a:lnTo>
                  <a:lnTo>
                    <a:pt x="75771" y="0"/>
                  </a:lnTo>
                  <a:lnTo>
                    <a:pt x="208932" y="0"/>
                  </a:lnTo>
                  <a:close/>
                </a:path>
              </a:pathLst>
            </a:custGeom>
            <a:solidFill>
              <a:srgbClr val="80B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a:off x="-5586943" y="4143226"/>
              <a:ext cx="5872713" cy="3501079"/>
            </a:xfrm>
            <a:custGeom>
              <a:avLst/>
              <a:gdLst/>
              <a:ahLst/>
              <a:cxnLst/>
              <a:rect l="l" t="t" r="r" b="b"/>
              <a:pathLst>
                <a:path w="82248" h="49033" extrusionOk="0">
                  <a:moveTo>
                    <a:pt x="14364" y="49032"/>
                  </a:moveTo>
                  <a:lnTo>
                    <a:pt x="0" y="49032"/>
                  </a:lnTo>
                  <a:lnTo>
                    <a:pt x="75515" y="0"/>
                  </a:lnTo>
                  <a:lnTo>
                    <a:pt x="822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a:off x="-3831870" y="4143226"/>
              <a:ext cx="4940268" cy="3501079"/>
            </a:xfrm>
            <a:custGeom>
              <a:avLst/>
              <a:gdLst/>
              <a:ahLst/>
              <a:cxnLst/>
              <a:rect l="l" t="t" r="r" b="b"/>
              <a:pathLst>
                <a:path w="69189" h="49033" extrusionOk="0">
                  <a:moveTo>
                    <a:pt x="14321" y="49032"/>
                  </a:moveTo>
                  <a:lnTo>
                    <a:pt x="0" y="49032"/>
                  </a:lnTo>
                  <a:lnTo>
                    <a:pt x="62455" y="0"/>
                  </a:lnTo>
                  <a:lnTo>
                    <a:pt x="691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a:off x="-2078296" y="4143226"/>
              <a:ext cx="4007751" cy="3501079"/>
            </a:xfrm>
            <a:custGeom>
              <a:avLst/>
              <a:gdLst/>
              <a:ahLst/>
              <a:cxnLst/>
              <a:rect l="l" t="t" r="r" b="b"/>
              <a:pathLst>
                <a:path w="56129" h="49033" extrusionOk="0">
                  <a:moveTo>
                    <a:pt x="14342" y="49032"/>
                  </a:moveTo>
                  <a:lnTo>
                    <a:pt x="0" y="49032"/>
                  </a:lnTo>
                  <a:lnTo>
                    <a:pt x="49396" y="0"/>
                  </a:lnTo>
                  <a:lnTo>
                    <a:pt x="561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a:off x="-324722" y="4143226"/>
              <a:ext cx="3076805" cy="3501079"/>
            </a:xfrm>
            <a:custGeom>
              <a:avLst/>
              <a:gdLst/>
              <a:ahLst/>
              <a:cxnLst/>
              <a:rect l="l" t="t" r="r" b="b"/>
              <a:pathLst>
                <a:path w="43091" h="49033" extrusionOk="0">
                  <a:moveTo>
                    <a:pt x="14342" y="49032"/>
                  </a:moveTo>
                  <a:lnTo>
                    <a:pt x="0" y="49032"/>
                  </a:lnTo>
                  <a:lnTo>
                    <a:pt x="36357" y="0"/>
                  </a:lnTo>
                  <a:lnTo>
                    <a:pt x="430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a:off x="1430352" y="4143226"/>
              <a:ext cx="2144288" cy="3501079"/>
            </a:xfrm>
            <a:custGeom>
              <a:avLst/>
              <a:gdLst/>
              <a:ahLst/>
              <a:cxnLst/>
              <a:rect l="l" t="t" r="r" b="b"/>
              <a:pathLst>
                <a:path w="30031" h="49033" extrusionOk="0">
                  <a:moveTo>
                    <a:pt x="14321" y="49032"/>
                  </a:moveTo>
                  <a:lnTo>
                    <a:pt x="0" y="49032"/>
                  </a:lnTo>
                  <a:lnTo>
                    <a:pt x="23319" y="0"/>
                  </a:lnTo>
                  <a:lnTo>
                    <a:pt x="300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8"/>
            <p:cNvSpPr/>
            <p:nvPr/>
          </p:nvSpPr>
          <p:spPr>
            <a:xfrm>
              <a:off x="3183926" y="4143226"/>
              <a:ext cx="1211843" cy="3501079"/>
            </a:xfrm>
            <a:custGeom>
              <a:avLst/>
              <a:gdLst/>
              <a:ahLst/>
              <a:cxnLst/>
              <a:rect l="l" t="t" r="r" b="b"/>
              <a:pathLst>
                <a:path w="16972" h="49033" extrusionOk="0">
                  <a:moveTo>
                    <a:pt x="14342" y="49032"/>
                  </a:moveTo>
                  <a:lnTo>
                    <a:pt x="0" y="49032"/>
                  </a:lnTo>
                  <a:lnTo>
                    <a:pt x="10281" y="0"/>
                  </a:lnTo>
                  <a:lnTo>
                    <a:pt x="169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8"/>
            <p:cNvSpPr/>
            <p:nvPr/>
          </p:nvSpPr>
          <p:spPr>
            <a:xfrm>
              <a:off x="4739072" y="4143226"/>
              <a:ext cx="1220983" cy="3501079"/>
            </a:xfrm>
            <a:custGeom>
              <a:avLst/>
              <a:gdLst/>
              <a:ahLst/>
              <a:cxnLst/>
              <a:rect l="l" t="t" r="r" b="b"/>
              <a:pathLst>
                <a:path w="17100" h="49033" extrusionOk="0">
                  <a:moveTo>
                    <a:pt x="17099" y="49032"/>
                  </a:moveTo>
                  <a:lnTo>
                    <a:pt x="2757" y="49032"/>
                  </a:lnTo>
                  <a:lnTo>
                    <a:pt x="0" y="0"/>
                  </a:lnTo>
                  <a:lnTo>
                    <a:pt x="67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5561629" y="4143226"/>
              <a:ext cx="2152000" cy="3501079"/>
            </a:xfrm>
            <a:custGeom>
              <a:avLst/>
              <a:gdLst/>
              <a:ahLst/>
              <a:cxnLst/>
              <a:rect l="l" t="t" r="r" b="b"/>
              <a:pathLst>
                <a:path w="30139" h="49033" extrusionOk="0">
                  <a:moveTo>
                    <a:pt x="30138" y="49032"/>
                  </a:moveTo>
                  <a:lnTo>
                    <a:pt x="15818"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6384257" y="4143226"/>
              <a:ext cx="3084445" cy="3501079"/>
            </a:xfrm>
            <a:custGeom>
              <a:avLst/>
              <a:gdLst/>
              <a:ahLst/>
              <a:cxnLst/>
              <a:rect l="l" t="t" r="r" b="b"/>
              <a:pathLst>
                <a:path w="43198" h="49033" extrusionOk="0">
                  <a:moveTo>
                    <a:pt x="43197" y="49032"/>
                  </a:moveTo>
                  <a:lnTo>
                    <a:pt x="2885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8"/>
            <p:cNvSpPr/>
            <p:nvPr/>
          </p:nvSpPr>
          <p:spPr>
            <a:xfrm>
              <a:off x="7206885" y="4143226"/>
              <a:ext cx="4015391" cy="3501079"/>
            </a:xfrm>
            <a:custGeom>
              <a:avLst/>
              <a:gdLst/>
              <a:ahLst/>
              <a:cxnLst/>
              <a:rect l="l" t="t" r="r" b="b"/>
              <a:pathLst>
                <a:path w="56236" h="49033" extrusionOk="0">
                  <a:moveTo>
                    <a:pt x="56235" y="49032"/>
                  </a:moveTo>
                  <a:lnTo>
                    <a:pt x="4191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8"/>
            <p:cNvSpPr/>
            <p:nvPr/>
          </p:nvSpPr>
          <p:spPr>
            <a:xfrm>
              <a:off x="8029442" y="4143226"/>
              <a:ext cx="4946408" cy="3501079"/>
            </a:xfrm>
            <a:custGeom>
              <a:avLst/>
              <a:gdLst/>
              <a:ahLst/>
              <a:cxnLst/>
              <a:rect l="l" t="t" r="r" b="b"/>
              <a:pathLst>
                <a:path w="69275" h="49033" extrusionOk="0">
                  <a:moveTo>
                    <a:pt x="69274" y="49032"/>
                  </a:moveTo>
                  <a:lnTo>
                    <a:pt x="5495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8"/>
            <p:cNvSpPr/>
            <p:nvPr/>
          </p:nvSpPr>
          <p:spPr>
            <a:xfrm>
              <a:off x="8850499" y="4143226"/>
              <a:ext cx="5880424" cy="3501079"/>
            </a:xfrm>
            <a:custGeom>
              <a:avLst/>
              <a:gdLst/>
              <a:ahLst/>
              <a:cxnLst/>
              <a:rect l="l" t="t" r="r" b="b"/>
              <a:pathLst>
                <a:path w="82356" h="49033" extrusionOk="0">
                  <a:moveTo>
                    <a:pt x="82355" y="49032"/>
                  </a:moveTo>
                  <a:lnTo>
                    <a:pt x="6801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8"/>
            <p:cNvGrpSpPr/>
            <p:nvPr/>
          </p:nvGrpSpPr>
          <p:grpSpPr>
            <a:xfrm>
              <a:off x="-4225655" y="4326373"/>
              <a:ext cx="17593719" cy="3021825"/>
              <a:chOff x="-4225655" y="4326373"/>
              <a:chExt cx="17593719" cy="3021825"/>
            </a:xfrm>
          </p:grpSpPr>
          <p:sp>
            <p:nvSpPr>
              <p:cNvPr id="408" name="Google Shape;408;p8"/>
              <p:cNvSpPr/>
              <p:nvPr/>
            </p:nvSpPr>
            <p:spPr>
              <a:xfrm>
                <a:off x="-4225655" y="4326373"/>
                <a:ext cx="8790790" cy="3021825"/>
              </a:xfrm>
              <a:custGeom>
                <a:avLst/>
                <a:gdLst/>
                <a:ahLst/>
                <a:cxnLst/>
                <a:rect l="l" t="t" r="r" b="b"/>
                <a:pathLst>
                  <a:path w="123116" h="42321" fill="none" extrusionOk="0">
                    <a:moveTo>
                      <a:pt x="123116" y="42321"/>
                    </a:moveTo>
                    <a:lnTo>
                      <a:pt x="1" y="42321"/>
                    </a:lnTo>
                    <a:lnTo>
                      <a:pt x="58609" y="0"/>
                    </a:lnTo>
                    <a:lnTo>
                      <a:pt x="123116"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3473215" y="4871174"/>
                <a:ext cx="4067301" cy="1933723"/>
              </a:xfrm>
              <a:custGeom>
                <a:avLst/>
                <a:gdLst/>
                <a:ahLst/>
                <a:cxnLst/>
                <a:rect l="l" t="t" r="r" b="b"/>
                <a:pathLst>
                  <a:path w="56963" h="27082" fill="none" extrusionOk="0">
                    <a:moveTo>
                      <a:pt x="29176" y="27082"/>
                    </a:moveTo>
                    <a:lnTo>
                      <a:pt x="0" y="27082"/>
                    </a:lnTo>
                    <a:lnTo>
                      <a:pt x="37512" y="1"/>
                    </a:lnTo>
                    <a:lnTo>
                      <a:pt x="56962" y="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765847" y="5477096"/>
                <a:ext cx="903599" cy="721951"/>
              </a:xfrm>
              <a:custGeom>
                <a:avLst/>
                <a:gdLst/>
                <a:ahLst/>
                <a:cxnLst/>
                <a:rect l="l" t="t" r="r" b="b"/>
                <a:pathLst>
                  <a:path w="12655" h="10111" fill="none" extrusionOk="0">
                    <a:moveTo>
                      <a:pt x="10346" y="0"/>
                    </a:moveTo>
                    <a:lnTo>
                      <a:pt x="1" y="10110"/>
                    </a:lnTo>
                    <a:cubicBezTo>
                      <a:pt x="4767" y="8956"/>
                      <a:pt x="8828" y="7118"/>
                      <a:pt x="10731" y="5044"/>
                    </a:cubicBezTo>
                    <a:cubicBezTo>
                      <a:pt x="12654" y="2993"/>
                      <a:pt x="12334" y="1176"/>
                      <a:pt x="10346" y="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1119860" y="5806690"/>
                <a:ext cx="178578" cy="64191"/>
              </a:xfrm>
              <a:custGeom>
                <a:avLst/>
                <a:gdLst/>
                <a:ahLst/>
                <a:cxnLst/>
                <a:rect l="l" t="t" r="r" b="b"/>
                <a:pathLst>
                  <a:path w="2501" h="899" extrusionOk="0">
                    <a:moveTo>
                      <a:pt x="1753" y="1"/>
                    </a:moveTo>
                    <a:cubicBezTo>
                      <a:pt x="1218" y="1"/>
                      <a:pt x="706" y="151"/>
                      <a:pt x="257" y="428"/>
                    </a:cubicBezTo>
                    <a:cubicBezTo>
                      <a:pt x="0" y="664"/>
                      <a:pt x="171" y="899"/>
                      <a:pt x="748" y="899"/>
                    </a:cubicBezTo>
                    <a:cubicBezTo>
                      <a:pt x="1261" y="899"/>
                      <a:pt x="1796" y="728"/>
                      <a:pt x="2244" y="428"/>
                    </a:cubicBezTo>
                    <a:cubicBezTo>
                      <a:pt x="2501" y="193"/>
                      <a:pt x="2287" y="1"/>
                      <a:pt x="1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2676577" y="5445036"/>
                <a:ext cx="1691097" cy="787570"/>
              </a:xfrm>
              <a:custGeom>
                <a:avLst/>
                <a:gdLst/>
                <a:ahLst/>
                <a:cxnLst/>
                <a:rect l="l" t="t" r="r" b="b"/>
                <a:pathLst>
                  <a:path w="23684" h="11030" fill="none" extrusionOk="0">
                    <a:moveTo>
                      <a:pt x="9940" y="11029"/>
                    </a:moveTo>
                    <a:lnTo>
                      <a:pt x="1" y="11029"/>
                    </a:lnTo>
                    <a:lnTo>
                      <a:pt x="15240" y="0"/>
                    </a:lnTo>
                    <a:lnTo>
                      <a:pt x="23683"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4572704" y="4326373"/>
                <a:ext cx="8795360" cy="3021825"/>
              </a:xfrm>
              <a:custGeom>
                <a:avLst/>
                <a:gdLst/>
                <a:ahLst/>
                <a:cxnLst/>
                <a:rect l="l" t="t" r="r" b="b"/>
                <a:pathLst>
                  <a:path w="123180" h="42321" fill="none" extrusionOk="0">
                    <a:moveTo>
                      <a:pt x="0" y="0"/>
                    </a:moveTo>
                    <a:lnTo>
                      <a:pt x="64486" y="0"/>
                    </a:lnTo>
                    <a:lnTo>
                      <a:pt x="123179" y="42321"/>
                    </a:lnTo>
                    <a:lnTo>
                      <a:pt x="107" y="4232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8"/>
              <p:cNvSpPr/>
              <p:nvPr/>
            </p:nvSpPr>
            <p:spPr>
              <a:xfrm>
                <a:off x="8543754" y="4871174"/>
                <a:ext cx="4071870" cy="1933723"/>
              </a:xfrm>
              <a:custGeom>
                <a:avLst/>
                <a:gdLst/>
                <a:ahLst/>
                <a:cxnLst/>
                <a:rect l="l" t="t" r="r" b="b"/>
                <a:pathLst>
                  <a:path w="57027" h="27082" fill="none" extrusionOk="0">
                    <a:moveTo>
                      <a:pt x="1" y="1"/>
                    </a:moveTo>
                    <a:lnTo>
                      <a:pt x="19451" y="1"/>
                    </a:lnTo>
                    <a:lnTo>
                      <a:pt x="57027" y="27082"/>
                    </a:lnTo>
                    <a:lnTo>
                      <a:pt x="27851" y="27082"/>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8"/>
              <p:cNvSpPr/>
              <p:nvPr/>
            </p:nvSpPr>
            <p:spPr>
              <a:xfrm>
                <a:off x="9000088" y="5477096"/>
                <a:ext cx="908168" cy="721951"/>
              </a:xfrm>
              <a:custGeom>
                <a:avLst/>
                <a:gdLst/>
                <a:ahLst/>
                <a:cxnLst/>
                <a:rect l="l" t="t" r="r" b="b"/>
                <a:pathLst>
                  <a:path w="12719" h="10111" fill="none" extrusionOk="0">
                    <a:moveTo>
                      <a:pt x="12718" y="10110"/>
                    </a:moveTo>
                    <a:lnTo>
                      <a:pt x="2352" y="0"/>
                    </a:lnTo>
                    <a:cubicBezTo>
                      <a:pt x="343" y="1176"/>
                      <a:pt x="1" y="2993"/>
                      <a:pt x="1946" y="5044"/>
                    </a:cubicBezTo>
                    <a:cubicBezTo>
                      <a:pt x="3891" y="7118"/>
                      <a:pt x="7930" y="8956"/>
                      <a:pt x="12718" y="1011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10082121" y="5806690"/>
                <a:ext cx="180149" cy="64191"/>
              </a:xfrm>
              <a:custGeom>
                <a:avLst/>
                <a:gdLst/>
                <a:ahLst/>
                <a:cxnLst/>
                <a:rect l="l" t="t" r="r" b="b"/>
                <a:pathLst>
                  <a:path w="2523" h="899" extrusionOk="0">
                    <a:moveTo>
                      <a:pt x="728" y="1"/>
                    </a:moveTo>
                    <a:cubicBezTo>
                      <a:pt x="193" y="1"/>
                      <a:pt x="1" y="193"/>
                      <a:pt x="257" y="428"/>
                    </a:cubicBezTo>
                    <a:cubicBezTo>
                      <a:pt x="706" y="728"/>
                      <a:pt x="1219" y="877"/>
                      <a:pt x="1754" y="899"/>
                    </a:cubicBezTo>
                    <a:cubicBezTo>
                      <a:pt x="2309" y="899"/>
                      <a:pt x="2523" y="685"/>
                      <a:pt x="2245" y="428"/>
                    </a:cubicBezTo>
                    <a:cubicBezTo>
                      <a:pt x="1796" y="151"/>
                      <a:pt x="1262" y="1"/>
                      <a:pt x="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10124891" y="5445036"/>
                <a:ext cx="1694096" cy="787570"/>
              </a:xfrm>
              <a:custGeom>
                <a:avLst/>
                <a:gdLst/>
                <a:ahLst/>
                <a:cxnLst/>
                <a:rect l="l" t="t" r="r" b="b"/>
                <a:pathLst>
                  <a:path w="23726" h="11030" fill="none" extrusionOk="0">
                    <a:moveTo>
                      <a:pt x="0" y="0"/>
                    </a:moveTo>
                    <a:lnTo>
                      <a:pt x="8443" y="0"/>
                    </a:lnTo>
                    <a:lnTo>
                      <a:pt x="23726" y="11029"/>
                    </a:lnTo>
                    <a:lnTo>
                      <a:pt x="13787" y="11029"/>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3580709" y="5420616"/>
                <a:ext cx="1979492" cy="773789"/>
              </a:xfrm>
              <a:custGeom>
                <a:avLst/>
                <a:gdLst/>
                <a:ahLst/>
                <a:cxnLst/>
                <a:rect l="l" t="t" r="r" b="b"/>
                <a:pathLst>
                  <a:path w="27723" h="10837" fill="none" extrusionOk="0">
                    <a:moveTo>
                      <a:pt x="27722" y="5408"/>
                    </a:moveTo>
                    <a:cubicBezTo>
                      <a:pt x="27722" y="8400"/>
                      <a:pt x="21524" y="10837"/>
                      <a:pt x="13851" y="10837"/>
                    </a:cubicBezTo>
                    <a:cubicBezTo>
                      <a:pt x="6199" y="10837"/>
                      <a:pt x="0" y="8400"/>
                      <a:pt x="0" y="5408"/>
                    </a:cubicBezTo>
                    <a:cubicBezTo>
                      <a:pt x="0" y="2416"/>
                      <a:pt x="6199" y="0"/>
                      <a:pt x="13851" y="0"/>
                    </a:cubicBezTo>
                    <a:cubicBezTo>
                      <a:pt x="21524" y="0"/>
                      <a:pt x="27722" y="2416"/>
                      <a:pt x="27722" y="5408"/>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 name="Google Shape;419;p8"/>
          <p:cNvGrpSpPr/>
          <p:nvPr/>
        </p:nvGrpSpPr>
        <p:grpSpPr>
          <a:xfrm>
            <a:off x="-758173" y="-443900"/>
            <a:ext cx="3672473" cy="6031299"/>
            <a:chOff x="237850" y="660025"/>
            <a:chExt cx="2725600" cy="4476250"/>
          </a:xfrm>
        </p:grpSpPr>
        <p:sp>
          <p:nvSpPr>
            <p:cNvPr id="420" name="Google Shape;420;p8"/>
            <p:cNvSpPr/>
            <p:nvPr/>
          </p:nvSpPr>
          <p:spPr>
            <a:xfrm>
              <a:off x="582175" y="3663275"/>
              <a:ext cx="109600" cy="43700"/>
            </a:xfrm>
            <a:custGeom>
              <a:avLst/>
              <a:gdLst/>
              <a:ahLst/>
              <a:cxnLst/>
              <a:rect l="l" t="t" r="r" b="b"/>
              <a:pathLst>
                <a:path w="4384" h="1748" extrusionOk="0">
                  <a:moveTo>
                    <a:pt x="1" y="0"/>
                  </a:moveTo>
                  <a:lnTo>
                    <a:pt x="1" y="1747"/>
                  </a:lnTo>
                  <a:lnTo>
                    <a:pt x="4383"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1258975" y="4396100"/>
              <a:ext cx="117900" cy="84350"/>
            </a:xfrm>
            <a:custGeom>
              <a:avLst/>
              <a:gdLst/>
              <a:ahLst/>
              <a:cxnLst/>
              <a:rect l="l" t="t" r="r" b="b"/>
              <a:pathLst>
                <a:path w="4716" h="3374" extrusionOk="0">
                  <a:moveTo>
                    <a:pt x="697" y="0"/>
                  </a:moveTo>
                  <a:lnTo>
                    <a:pt x="0" y="1606"/>
                  </a:lnTo>
                  <a:lnTo>
                    <a:pt x="4019" y="3373"/>
                  </a:lnTo>
                  <a:lnTo>
                    <a:pt x="4716" y="1768"/>
                  </a:lnTo>
                  <a:lnTo>
                    <a:pt x="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1939550" y="4427400"/>
              <a:ext cx="114375" cy="100250"/>
            </a:xfrm>
            <a:custGeom>
              <a:avLst/>
              <a:gdLst/>
              <a:ahLst/>
              <a:cxnLst/>
              <a:rect l="l" t="t" r="r" b="b"/>
              <a:pathLst>
                <a:path w="4575" h="4010" extrusionOk="0">
                  <a:moveTo>
                    <a:pt x="3534" y="1"/>
                  </a:moveTo>
                  <a:lnTo>
                    <a:pt x="0" y="2606"/>
                  </a:lnTo>
                  <a:lnTo>
                    <a:pt x="1040" y="4009"/>
                  </a:lnTo>
                  <a:lnTo>
                    <a:pt x="4575" y="1404"/>
                  </a:lnTo>
                  <a:lnTo>
                    <a:pt x="35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2849075" y="4371875"/>
              <a:ext cx="114375" cy="100225"/>
            </a:xfrm>
            <a:custGeom>
              <a:avLst/>
              <a:gdLst/>
              <a:ahLst/>
              <a:cxnLst/>
              <a:rect l="l" t="t" r="r" b="b"/>
              <a:pathLst>
                <a:path w="4575" h="4009" extrusionOk="0">
                  <a:moveTo>
                    <a:pt x="3535" y="0"/>
                  </a:moveTo>
                  <a:lnTo>
                    <a:pt x="1" y="2605"/>
                  </a:lnTo>
                  <a:lnTo>
                    <a:pt x="1041" y="4009"/>
                  </a:lnTo>
                  <a:lnTo>
                    <a:pt x="4575" y="1404"/>
                  </a:lnTo>
                  <a:lnTo>
                    <a:pt x="3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8"/>
            <p:cNvSpPr/>
            <p:nvPr/>
          </p:nvSpPr>
          <p:spPr>
            <a:xfrm>
              <a:off x="2286400" y="4685900"/>
              <a:ext cx="43700" cy="109825"/>
            </a:xfrm>
            <a:custGeom>
              <a:avLst/>
              <a:gdLst/>
              <a:ahLst/>
              <a:cxnLst/>
              <a:rect l="l" t="t" r="r" b="b"/>
              <a:pathLst>
                <a:path w="1748" h="4393" extrusionOk="0">
                  <a:moveTo>
                    <a:pt x="0" y="0"/>
                  </a:moveTo>
                  <a:lnTo>
                    <a:pt x="0" y="4393"/>
                  </a:lnTo>
                  <a:lnTo>
                    <a:pt x="1747" y="4393"/>
                  </a:lnTo>
                  <a:lnTo>
                    <a:pt x="17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2641575" y="4923950"/>
              <a:ext cx="118175" cy="82325"/>
            </a:xfrm>
            <a:custGeom>
              <a:avLst/>
              <a:gdLst/>
              <a:ahLst/>
              <a:cxnLst/>
              <a:rect l="l" t="t" r="r" b="b"/>
              <a:pathLst>
                <a:path w="4727" h="3293" extrusionOk="0">
                  <a:moveTo>
                    <a:pt x="657" y="0"/>
                  </a:moveTo>
                  <a:lnTo>
                    <a:pt x="1" y="1626"/>
                  </a:lnTo>
                  <a:lnTo>
                    <a:pt x="4060" y="3292"/>
                  </a:lnTo>
                  <a:lnTo>
                    <a:pt x="4726" y="1677"/>
                  </a:lnTo>
                  <a:lnTo>
                    <a:pt x="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539025" y="2920600"/>
              <a:ext cx="118150" cy="84075"/>
            </a:xfrm>
            <a:custGeom>
              <a:avLst/>
              <a:gdLst/>
              <a:ahLst/>
              <a:cxnLst/>
              <a:rect l="l" t="t" r="r" b="b"/>
              <a:pathLst>
                <a:path w="4726" h="3363" extrusionOk="0">
                  <a:moveTo>
                    <a:pt x="707" y="0"/>
                  </a:moveTo>
                  <a:lnTo>
                    <a:pt x="0" y="1596"/>
                  </a:lnTo>
                  <a:lnTo>
                    <a:pt x="4029" y="3363"/>
                  </a:lnTo>
                  <a:lnTo>
                    <a:pt x="4726" y="1767"/>
                  </a:lnTo>
                  <a:lnTo>
                    <a:pt x="7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1965550" y="1064925"/>
              <a:ext cx="118175" cy="84075"/>
            </a:xfrm>
            <a:custGeom>
              <a:avLst/>
              <a:gdLst/>
              <a:ahLst/>
              <a:cxnLst/>
              <a:rect l="l" t="t" r="r" b="b"/>
              <a:pathLst>
                <a:path w="4727" h="3363" extrusionOk="0">
                  <a:moveTo>
                    <a:pt x="697" y="0"/>
                  </a:moveTo>
                  <a:lnTo>
                    <a:pt x="0" y="1596"/>
                  </a:lnTo>
                  <a:lnTo>
                    <a:pt x="4019" y="3363"/>
                  </a:lnTo>
                  <a:lnTo>
                    <a:pt x="4726" y="1768"/>
                  </a:lnTo>
                  <a:lnTo>
                    <a:pt x="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1190825" y="3453500"/>
              <a:ext cx="50500" cy="112350"/>
            </a:xfrm>
            <a:custGeom>
              <a:avLst/>
              <a:gdLst/>
              <a:ahLst/>
              <a:cxnLst/>
              <a:rect l="l" t="t" r="r" b="b"/>
              <a:pathLst>
                <a:path w="2020" h="4494" extrusionOk="0">
                  <a:moveTo>
                    <a:pt x="273" y="0"/>
                  </a:moveTo>
                  <a:lnTo>
                    <a:pt x="0" y="4383"/>
                  </a:lnTo>
                  <a:lnTo>
                    <a:pt x="1747" y="4494"/>
                  </a:lnTo>
                  <a:lnTo>
                    <a:pt x="202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2095800" y="4191375"/>
              <a:ext cx="50275" cy="112100"/>
            </a:xfrm>
            <a:custGeom>
              <a:avLst/>
              <a:gdLst/>
              <a:ahLst/>
              <a:cxnLst/>
              <a:rect l="l" t="t" r="r" b="b"/>
              <a:pathLst>
                <a:path w="2011" h="4484" extrusionOk="0">
                  <a:moveTo>
                    <a:pt x="273" y="0"/>
                  </a:moveTo>
                  <a:lnTo>
                    <a:pt x="1" y="4383"/>
                  </a:lnTo>
                  <a:lnTo>
                    <a:pt x="1748" y="4484"/>
                  </a:lnTo>
                  <a:lnTo>
                    <a:pt x="201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8"/>
            <p:cNvSpPr/>
            <p:nvPr/>
          </p:nvSpPr>
          <p:spPr>
            <a:xfrm>
              <a:off x="2644100" y="4122200"/>
              <a:ext cx="118175" cy="86625"/>
            </a:xfrm>
            <a:custGeom>
              <a:avLst/>
              <a:gdLst/>
              <a:ahLst/>
              <a:cxnLst/>
              <a:rect l="l" t="t" r="r" b="b"/>
              <a:pathLst>
                <a:path w="4727" h="3465" extrusionOk="0">
                  <a:moveTo>
                    <a:pt x="758" y="1"/>
                  </a:moveTo>
                  <a:lnTo>
                    <a:pt x="1" y="1576"/>
                  </a:lnTo>
                  <a:lnTo>
                    <a:pt x="3969" y="3464"/>
                  </a:lnTo>
                  <a:lnTo>
                    <a:pt x="4726" y="1889"/>
                  </a:lnTo>
                  <a:lnTo>
                    <a:pt x="7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8"/>
            <p:cNvSpPr/>
            <p:nvPr/>
          </p:nvSpPr>
          <p:spPr>
            <a:xfrm>
              <a:off x="2400250" y="4371100"/>
              <a:ext cx="92675" cy="116900"/>
            </a:xfrm>
            <a:custGeom>
              <a:avLst/>
              <a:gdLst/>
              <a:ahLst/>
              <a:cxnLst/>
              <a:rect l="l" t="t" r="r" b="b"/>
              <a:pathLst>
                <a:path w="3707" h="4676" extrusionOk="0">
                  <a:moveTo>
                    <a:pt x="1515" y="1"/>
                  </a:moveTo>
                  <a:lnTo>
                    <a:pt x="0" y="869"/>
                  </a:lnTo>
                  <a:lnTo>
                    <a:pt x="2202" y="4676"/>
                  </a:lnTo>
                  <a:lnTo>
                    <a:pt x="3706" y="3797"/>
                  </a:lnTo>
                  <a:lnTo>
                    <a:pt x="1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a:off x="2651175" y="4658375"/>
              <a:ext cx="117400" cy="69700"/>
            </a:xfrm>
            <a:custGeom>
              <a:avLst/>
              <a:gdLst/>
              <a:ahLst/>
              <a:cxnLst/>
              <a:rect l="l" t="t" r="r" b="b"/>
              <a:pathLst>
                <a:path w="4696" h="2788" extrusionOk="0">
                  <a:moveTo>
                    <a:pt x="4261" y="1"/>
                  </a:moveTo>
                  <a:lnTo>
                    <a:pt x="0" y="1091"/>
                  </a:lnTo>
                  <a:lnTo>
                    <a:pt x="434" y="2788"/>
                  </a:lnTo>
                  <a:lnTo>
                    <a:pt x="4696" y="1697"/>
                  </a:lnTo>
                  <a:lnTo>
                    <a:pt x="4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a:off x="303750" y="2062050"/>
              <a:ext cx="50250" cy="112375"/>
            </a:xfrm>
            <a:custGeom>
              <a:avLst/>
              <a:gdLst/>
              <a:ahLst/>
              <a:cxnLst/>
              <a:rect l="l" t="t" r="r" b="b"/>
              <a:pathLst>
                <a:path w="2010" h="4495" extrusionOk="0">
                  <a:moveTo>
                    <a:pt x="263" y="1"/>
                  </a:moveTo>
                  <a:lnTo>
                    <a:pt x="0" y="4383"/>
                  </a:lnTo>
                  <a:lnTo>
                    <a:pt x="1747" y="4494"/>
                  </a:lnTo>
                  <a:lnTo>
                    <a:pt x="2010" y="102"/>
                  </a:lnTo>
                  <a:lnTo>
                    <a:pt x="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8"/>
            <p:cNvSpPr/>
            <p:nvPr/>
          </p:nvSpPr>
          <p:spPr>
            <a:xfrm>
              <a:off x="2237925" y="786475"/>
              <a:ext cx="114125" cy="56575"/>
            </a:xfrm>
            <a:custGeom>
              <a:avLst/>
              <a:gdLst/>
              <a:ahLst/>
              <a:cxnLst/>
              <a:rect l="l" t="t" r="r" b="b"/>
              <a:pathLst>
                <a:path w="4565" h="2263" extrusionOk="0">
                  <a:moveTo>
                    <a:pt x="203" y="1"/>
                  </a:moveTo>
                  <a:lnTo>
                    <a:pt x="1" y="1738"/>
                  </a:lnTo>
                  <a:lnTo>
                    <a:pt x="4353" y="2263"/>
                  </a:lnTo>
                  <a:lnTo>
                    <a:pt x="4565" y="526"/>
                  </a:lnTo>
                  <a:lnTo>
                    <a:pt x="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8"/>
            <p:cNvSpPr/>
            <p:nvPr/>
          </p:nvSpPr>
          <p:spPr>
            <a:xfrm>
              <a:off x="1555325" y="1172975"/>
              <a:ext cx="96225" cy="115875"/>
            </a:xfrm>
            <a:custGeom>
              <a:avLst/>
              <a:gdLst/>
              <a:ahLst/>
              <a:cxnLst/>
              <a:rect l="l" t="t" r="r" b="b"/>
              <a:pathLst>
                <a:path w="3849" h="4635" extrusionOk="0">
                  <a:moveTo>
                    <a:pt x="2374" y="0"/>
                  </a:moveTo>
                  <a:lnTo>
                    <a:pt x="1" y="3696"/>
                  </a:lnTo>
                  <a:lnTo>
                    <a:pt x="1475" y="4635"/>
                  </a:lnTo>
                  <a:lnTo>
                    <a:pt x="3848" y="939"/>
                  </a:lnTo>
                  <a:lnTo>
                    <a:pt x="23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a:off x="1216300" y="1115675"/>
              <a:ext cx="61875" cy="115625"/>
            </a:xfrm>
            <a:custGeom>
              <a:avLst/>
              <a:gdLst/>
              <a:ahLst/>
              <a:cxnLst/>
              <a:rect l="l" t="t" r="r" b="b"/>
              <a:pathLst>
                <a:path w="2475" h="4625" extrusionOk="0">
                  <a:moveTo>
                    <a:pt x="1728" y="0"/>
                  </a:moveTo>
                  <a:lnTo>
                    <a:pt x="1" y="303"/>
                  </a:lnTo>
                  <a:lnTo>
                    <a:pt x="758" y="4625"/>
                  </a:lnTo>
                  <a:lnTo>
                    <a:pt x="2475" y="4322"/>
                  </a:lnTo>
                  <a:lnTo>
                    <a:pt x="17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8"/>
            <p:cNvSpPr/>
            <p:nvPr/>
          </p:nvSpPr>
          <p:spPr>
            <a:xfrm>
              <a:off x="2473700" y="1004850"/>
              <a:ext cx="115650" cy="96950"/>
            </a:xfrm>
            <a:custGeom>
              <a:avLst/>
              <a:gdLst/>
              <a:ahLst/>
              <a:cxnLst/>
              <a:rect l="l" t="t" r="r" b="b"/>
              <a:pathLst>
                <a:path w="4626" h="3878" extrusionOk="0">
                  <a:moveTo>
                    <a:pt x="3656" y="0"/>
                  </a:moveTo>
                  <a:lnTo>
                    <a:pt x="1" y="2424"/>
                  </a:lnTo>
                  <a:lnTo>
                    <a:pt x="970" y="387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8"/>
            <p:cNvSpPr/>
            <p:nvPr/>
          </p:nvSpPr>
          <p:spPr>
            <a:xfrm>
              <a:off x="1419525" y="725650"/>
              <a:ext cx="66675" cy="116900"/>
            </a:xfrm>
            <a:custGeom>
              <a:avLst/>
              <a:gdLst/>
              <a:ahLst/>
              <a:cxnLst/>
              <a:rect l="l" t="t" r="r" b="b"/>
              <a:pathLst>
                <a:path w="2667" h="4676" extrusionOk="0">
                  <a:moveTo>
                    <a:pt x="1697" y="0"/>
                  </a:moveTo>
                  <a:lnTo>
                    <a:pt x="0" y="394"/>
                  </a:lnTo>
                  <a:lnTo>
                    <a:pt x="960" y="4676"/>
                  </a:lnTo>
                  <a:lnTo>
                    <a:pt x="2666" y="4292"/>
                  </a:lnTo>
                  <a:lnTo>
                    <a:pt x="1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8"/>
            <p:cNvSpPr/>
            <p:nvPr/>
          </p:nvSpPr>
          <p:spPr>
            <a:xfrm>
              <a:off x="1847900" y="676675"/>
              <a:ext cx="103025" cy="112875"/>
            </a:xfrm>
            <a:custGeom>
              <a:avLst/>
              <a:gdLst/>
              <a:ahLst/>
              <a:cxnLst/>
              <a:rect l="l" t="t" r="r" b="b"/>
              <a:pathLst>
                <a:path w="4121" h="4515" extrusionOk="0">
                  <a:moveTo>
                    <a:pt x="2768" y="0"/>
                  </a:moveTo>
                  <a:lnTo>
                    <a:pt x="1" y="3413"/>
                  </a:lnTo>
                  <a:lnTo>
                    <a:pt x="1354" y="4514"/>
                  </a:lnTo>
                  <a:lnTo>
                    <a:pt x="4121" y="1101"/>
                  </a:lnTo>
                  <a:lnTo>
                    <a:pt x="2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8"/>
            <p:cNvSpPr/>
            <p:nvPr/>
          </p:nvSpPr>
          <p:spPr>
            <a:xfrm>
              <a:off x="1265525" y="1646025"/>
              <a:ext cx="117925" cy="77025"/>
            </a:xfrm>
            <a:custGeom>
              <a:avLst/>
              <a:gdLst/>
              <a:ahLst/>
              <a:cxnLst/>
              <a:rect l="l" t="t" r="r" b="b"/>
              <a:pathLst>
                <a:path w="4717" h="3081" extrusionOk="0">
                  <a:moveTo>
                    <a:pt x="566" y="1"/>
                  </a:moveTo>
                  <a:lnTo>
                    <a:pt x="1" y="1657"/>
                  </a:lnTo>
                  <a:lnTo>
                    <a:pt x="4151" y="3081"/>
                  </a:lnTo>
                  <a:lnTo>
                    <a:pt x="4716" y="142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8"/>
            <p:cNvSpPr/>
            <p:nvPr/>
          </p:nvSpPr>
          <p:spPr>
            <a:xfrm>
              <a:off x="1746925" y="1455950"/>
              <a:ext cx="104300" cy="112100"/>
            </a:xfrm>
            <a:custGeom>
              <a:avLst/>
              <a:gdLst/>
              <a:ahLst/>
              <a:cxnLst/>
              <a:rect l="l" t="t" r="r" b="b"/>
              <a:pathLst>
                <a:path w="4172" h="4484" extrusionOk="0">
                  <a:moveTo>
                    <a:pt x="1344" y="1"/>
                  </a:moveTo>
                  <a:lnTo>
                    <a:pt x="1" y="1131"/>
                  </a:lnTo>
                  <a:lnTo>
                    <a:pt x="2838" y="4484"/>
                  </a:lnTo>
                  <a:lnTo>
                    <a:pt x="4171" y="3363"/>
                  </a:lnTo>
                  <a:lnTo>
                    <a:pt x="1344" y="1"/>
                  </a:lnTo>
                  <a:close/>
                </a:path>
              </a:pathLst>
            </a:custGeom>
            <a:solidFill>
              <a:srgbClr val="73B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8"/>
            <p:cNvSpPr/>
            <p:nvPr/>
          </p:nvSpPr>
          <p:spPr>
            <a:xfrm>
              <a:off x="2237675" y="1276725"/>
              <a:ext cx="92425" cy="117150"/>
            </a:xfrm>
            <a:custGeom>
              <a:avLst/>
              <a:gdLst/>
              <a:ahLst/>
              <a:cxnLst/>
              <a:rect l="l" t="t" r="r" b="b"/>
              <a:pathLst>
                <a:path w="3697" h="4686" extrusionOk="0">
                  <a:moveTo>
                    <a:pt x="2182" y="0"/>
                  </a:moveTo>
                  <a:lnTo>
                    <a:pt x="1" y="3817"/>
                  </a:lnTo>
                  <a:lnTo>
                    <a:pt x="1515" y="4686"/>
                  </a:lnTo>
                  <a:lnTo>
                    <a:pt x="3696" y="869"/>
                  </a:lnTo>
                  <a:lnTo>
                    <a:pt x="21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8"/>
            <p:cNvSpPr/>
            <p:nvPr/>
          </p:nvSpPr>
          <p:spPr>
            <a:xfrm>
              <a:off x="1152700" y="2567950"/>
              <a:ext cx="48225" cy="111600"/>
            </a:xfrm>
            <a:custGeom>
              <a:avLst/>
              <a:gdLst/>
              <a:ahLst/>
              <a:cxnLst/>
              <a:rect l="l" t="t" r="r" b="b"/>
              <a:pathLst>
                <a:path w="1929" h="4464" extrusionOk="0">
                  <a:moveTo>
                    <a:pt x="1737" y="0"/>
                  </a:moveTo>
                  <a:lnTo>
                    <a:pt x="0" y="81"/>
                  </a:lnTo>
                  <a:lnTo>
                    <a:pt x="192" y="4463"/>
                  </a:lnTo>
                  <a:lnTo>
                    <a:pt x="1929" y="4393"/>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8"/>
            <p:cNvSpPr/>
            <p:nvPr/>
          </p:nvSpPr>
          <p:spPr>
            <a:xfrm>
              <a:off x="1018150" y="2825175"/>
              <a:ext cx="80300" cy="118175"/>
            </a:xfrm>
            <a:custGeom>
              <a:avLst/>
              <a:gdLst/>
              <a:ahLst/>
              <a:cxnLst/>
              <a:rect l="l" t="t" r="r" b="b"/>
              <a:pathLst>
                <a:path w="3212" h="4727" extrusionOk="0">
                  <a:moveTo>
                    <a:pt x="1576" y="1"/>
                  </a:moveTo>
                  <a:lnTo>
                    <a:pt x="0" y="4100"/>
                  </a:lnTo>
                  <a:lnTo>
                    <a:pt x="1626" y="4726"/>
                  </a:lnTo>
                  <a:lnTo>
                    <a:pt x="3211"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8"/>
            <p:cNvSpPr/>
            <p:nvPr/>
          </p:nvSpPr>
          <p:spPr>
            <a:xfrm>
              <a:off x="482725" y="4260550"/>
              <a:ext cx="80300" cy="118150"/>
            </a:xfrm>
            <a:custGeom>
              <a:avLst/>
              <a:gdLst/>
              <a:ahLst/>
              <a:cxnLst/>
              <a:rect l="l" t="t" r="r" b="b"/>
              <a:pathLst>
                <a:path w="3212" h="4726" extrusionOk="0">
                  <a:moveTo>
                    <a:pt x="1586" y="0"/>
                  </a:moveTo>
                  <a:lnTo>
                    <a:pt x="1" y="4100"/>
                  </a:lnTo>
                  <a:lnTo>
                    <a:pt x="1626" y="4726"/>
                  </a:lnTo>
                  <a:lnTo>
                    <a:pt x="3212" y="626"/>
                  </a:lnTo>
                  <a:lnTo>
                    <a:pt x="15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8"/>
            <p:cNvSpPr/>
            <p:nvPr/>
          </p:nvSpPr>
          <p:spPr>
            <a:xfrm>
              <a:off x="1177175" y="3139450"/>
              <a:ext cx="117675" cy="73000"/>
            </a:xfrm>
            <a:custGeom>
              <a:avLst/>
              <a:gdLst/>
              <a:ahLst/>
              <a:cxnLst/>
              <a:rect l="l" t="t" r="r" b="b"/>
              <a:pathLst>
                <a:path w="4707" h="2920" extrusionOk="0">
                  <a:moveTo>
                    <a:pt x="4211" y="1"/>
                  </a:moveTo>
                  <a:lnTo>
                    <a:pt x="1" y="1243"/>
                  </a:lnTo>
                  <a:lnTo>
                    <a:pt x="496" y="2919"/>
                  </a:lnTo>
                  <a:lnTo>
                    <a:pt x="4706" y="1677"/>
                  </a:lnTo>
                  <a:lnTo>
                    <a:pt x="42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8"/>
            <p:cNvSpPr/>
            <p:nvPr/>
          </p:nvSpPr>
          <p:spPr>
            <a:xfrm>
              <a:off x="844475" y="2103950"/>
              <a:ext cx="96200" cy="116150"/>
            </a:xfrm>
            <a:custGeom>
              <a:avLst/>
              <a:gdLst/>
              <a:ahLst/>
              <a:cxnLst/>
              <a:rect l="l" t="t" r="r" b="b"/>
              <a:pathLst>
                <a:path w="3848" h="4646" extrusionOk="0">
                  <a:moveTo>
                    <a:pt x="2373" y="1"/>
                  </a:moveTo>
                  <a:lnTo>
                    <a:pt x="0" y="3697"/>
                  </a:lnTo>
                  <a:lnTo>
                    <a:pt x="1475" y="4646"/>
                  </a:lnTo>
                  <a:lnTo>
                    <a:pt x="3847" y="950"/>
                  </a:lnTo>
                  <a:lnTo>
                    <a:pt x="23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8"/>
            <p:cNvSpPr/>
            <p:nvPr/>
          </p:nvSpPr>
          <p:spPr>
            <a:xfrm>
              <a:off x="781100" y="2506100"/>
              <a:ext cx="115650" cy="97200"/>
            </a:xfrm>
            <a:custGeom>
              <a:avLst/>
              <a:gdLst/>
              <a:ahLst/>
              <a:cxnLst/>
              <a:rect l="l" t="t" r="r" b="b"/>
              <a:pathLst>
                <a:path w="4626" h="3888" extrusionOk="0">
                  <a:moveTo>
                    <a:pt x="3656" y="0"/>
                  </a:moveTo>
                  <a:lnTo>
                    <a:pt x="1" y="2424"/>
                  </a:lnTo>
                  <a:lnTo>
                    <a:pt x="960" y="388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8"/>
            <p:cNvSpPr/>
            <p:nvPr/>
          </p:nvSpPr>
          <p:spPr>
            <a:xfrm>
              <a:off x="1211775" y="2019900"/>
              <a:ext cx="114625" cy="100250"/>
            </a:xfrm>
            <a:custGeom>
              <a:avLst/>
              <a:gdLst/>
              <a:ahLst/>
              <a:cxnLst/>
              <a:rect l="l" t="t" r="r" b="b"/>
              <a:pathLst>
                <a:path w="4585" h="4010" extrusionOk="0">
                  <a:moveTo>
                    <a:pt x="1040" y="0"/>
                  </a:moveTo>
                  <a:lnTo>
                    <a:pt x="0" y="1414"/>
                  </a:lnTo>
                  <a:lnTo>
                    <a:pt x="3544" y="4009"/>
                  </a:lnTo>
                  <a:lnTo>
                    <a:pt x="4584" y="2595"/>
                  </a:lnTo>
                  <a:lnTo>
                    <a:pt x="1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8"/>
            <p:cNvSpPr/>
            <p:nvPr/>
          </p:nvSpPr>
          <p:spPr>
            <a:xfrm>
              <a:off x="1462175" y="4818175"/>
              <a:ext cx="109850" cy="43700"/>
            </a:xfrm>
            <a:custGeom>
              <a:avLst/>
              <a:gdLst/>
              <a:ahLst/>
              <a:cxnLst/>
              <a:rect l="l" t="t" r="r" b="b"/>
              <a:pathLst>
                <a:path w="4394" h="1748" extrusionOk="0">
                  <a:moveTo>
                    <a:pt x="1" y="1"/>
                  </a:moveTo>
                  <a:lnTo>
                    <a:pt x="1" y="1747"/>
                  </a:lnTo>
                  <a:lnTo>
                    <a:pt x="4393" y="174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8"/>
            <p:cNvSpPr/>
            <p:nvPr/>
          </p:nvSpPr>
          <p:spPr>
            <a:xfrm>
              <a:off x="1106250" y="5031225"/>
              <a:ext cx="111600" cy="105050"/>
            </a:xfrm>
            <a:custGeom>
              <a:avLst/>
              <a:gdLst/>
              <a:ahLst/>
              <a:cxnLst/>
              <a:rect l="l" t="t" r="r" b="b"/>
              <a:pathLst>
                <a:path w="4464" h="4202" extrusionOk="0">
                  <a:moveTo>
                    <a:pt x="3312" y="1"/>
                  </a:moveTo>
                  <a:lnTo>
                    <a:pt x="0" y="2879"/>
                  </a:lnTo>
                  <a:lnTo>
                    <a:pt x="1141" y="4201"/>
                  </a:lnTo>
                  <a:lnTo>
                    <a:pt x="4464" y="1324"/>
                  </a:lnTo>
                  <a:lnTo>
                    <a:pt x="33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8"/>
            <p:cNvSpPr/>
            <p:nvPr/>
          </p:nvSpPr>
          <p:spPr>
            <a:xfrm>
              <a:off x="396150" y="3257100"/>
              <a:ext cx="96200" cy="115900"/>
            </a:xfrm>
            <a:custGeom>
              <a:avLst/>
              <a:gdLst/>
              <a:ahLst/>
              <a:cxnLst/>
              <a:rect l="l" t="t" r="r" b="b"/>
              <a:pathLst>
                <a:path w="3848" h="4636" extrusionOk="0">
                  <a:moveTo>
                    <a:pt x="2373" y="0"/>
                  </a:moveTo>
                  <a:lnTo>
                    <a:pt x="0" y="3696"/>
                  </a:lnTo>
                  <a:lnTo>
                    <a:pt x="1474" y="4635"/>
                  </a:lnTo>
                  <a:lnTo>
                    <a:pt x="3847" y="950"/>
                  </a:lnTo>
                  <a:lnTo>
                    <a:pt x="2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8"/>
            <p:cNvSpPr/>
            <p:nvPr/>
          </p:nvSpPr>
          <p:spPr>
            <a:xfrm>
              <a:off x="623850" y="950825"/>
              <a:ext cx="86350" cy="117900"/>
            </a:xfrm>
            <a:custGeom>
              <a:avLst/>
              <a:gdLst/>
              <a:ahLst/>
              <a:cxnLst/>
              <a:rect l="l" t="t" r="r" b="b"/>
              <a:pathLst>
                <a:path w="3454" h="4716" extrusionOk="0">
                  <a:moveTo>
                    <a:pt x="1868" y="0"/>
                  </a:moveTo>
                  <a:lnTo>
                    <a:pt x="0" y="3969"/>
                  </a:lnTo>
                  <a:lnTo>
                    <a:pt x="1585" y="4716"/>
                  </a:lnTo>
                  <a:lnTo>
                    <a:pt x="3453" y="737"/>
                  </a:lnTo>
                  <a:lnTo>
                    <a:pt x="18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8"/>
            <p:cNvSpPr/>
            <p:nvPr/>
          </p:nvSpPr>
          <p:spPr>
            <a:xfrm>
              <a:off x="1012100" y="768825"/>
              <a:ext cx="117150" cy="91150"/>
            </a:xfrm>
            <a:custGeom>
              <a:avLst/>
              <a:gdLst/>
              <a:ahLst/>
              <a:cxnLst/>
              <a:rect l="l" t="t" r="r" b="b"/>
              <a:pathLst>
                <a:path w="4686" h="3646" extrusionOk="0">
                  <a:moveTo>
                    <a:pt x="838" y="0"/>
                  </a:moveTo>
                  <a:lnTo>
                    <a:pt x="0" y="1535"/>
                  </a:lnTo>
                  <a:lnTo>
                    <a:pt x="3847" y="3645"/>
                  </a:lnTo>
                  <a:lnTo>
                    <a:pt x="4685" y="2110"/>
                  </a:lnTo>
                  <a:lnTo>
                    <a:pt x="8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8"/>
            <p:cNvSpPr/>
            <p:nvPr/>
          </p:nvSpPr>
          <p:spPr>
            <a:xfrm>
              <a:off x="360050" y="660025"/>
              <a:ext cx="116900" cy="92900"/>
            </a:xfrm>
            <a:custGeom>
              <a:avLst/>
              <a:gdLst/>
              <a:ahLst/>
              <a:cxnLst/>
              <a:rect l="l" t="t" r="r" b="b"/>
              <a:pathLst>
                <a:path w="4676" h="3716" extrusionOk="0">
                  <a:moveTo>
                    <a:pt x="3807" y="0"/>
                  </a:moveTo>
                  <a:lnTo>
                    <a:pt x="0" y="2201"/>
                  </a:lnTo>
                  <a:lnTo>
                    <a:pt x="868" y="3716"/>
                  </a:lnTo>
                  <a:lnTo>
                    <a:pt x="4675" y="1515"/>
                  </a:lnTo>
                  <a:lnTo>
                    <a:pt x="38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8"/>
            <p:cNvSpPr/>
            <p:nvPr/>
          </p:nvSpPr>
          <p:spPr>
            <a:xfrm>
              <a:off x="237850" y="1312825"/>
              <a:ext cx="118175" cy="82825"/>
            </a:xfrm>
            <a:custGeom>
              <a:avLst/>
              <a:gdLst/>
              <a:ahLst/>
              <a:cxnLst/>
              <a:rect l="l" t="t" r="r" b="b"/>
              <a:pathLst>
                <a:path w="4727" h="3313" extrusionOk="0">
                  <a:moveTo>
                    <a:pt x="677" y="0"/>
                  </a:moveTo>
                  <a:lnTo>
                    <a:pt x="1" y="1616"/>
                  </a:lnTo>
                  <a:lnTo>
                    <a:pt x="4050" y="3312"/>
                  </a:lnTo>
                  <a:lnTo>
                    <a:pt x="4727" y="1697"/>
                  </a:lnTo>
                  <a:lnTo>
                    <a:pt x="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8"/>
            <p:cNvSpPr/>
            <p:nvPr/>
          </p:nvSpPr>
          <p:spPr>
            <a:xfrm>
              <a:off x="415575" y="1670275"/>
              <a:ext cx="107325" cy="109825"/>
            </a:xfrm>
            <a:custGeom>
              <a:avLst/>
              <a:gdLst/>
              <a:ahLst/>
              <a:cxnLst/>
              <a:rect l="l" t="t" r="r" b="b"/>
              <a:pathLst>
                <a:path w="4293" h="4393" extrusionOk="0">
                  <a:moveTo>
                    <a:pt x="1263" y="0"/>
                  </a:moveTo>
                  <a:lnTo>
                    <a:pt x="1" y="1212"/>
                  </a:lnTo>
                  <a:lnTo>
                    <a:pt x="3030" y="4393"/>
                  </a:lnTo>
                  <a:lnTo>
                    <a:pt x="4292" y="3181"/>
                  </a:ln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8"/>
            <p:cNvSpPr/>
            <p:nvPr/>
          </p:nvSpPr>
          <p:spPr>
            <a:xfrm>
              <a:off x="790200" y="1477650"/>
              <a:ext cx="60100" cy="115150"/>
            </a:xfrm>
            <a:custGeom>
              <a:avLst/>
              <a:gdLst/>
              <a:ahLst/>
              <a:cxnLst/>
              <a:rect l="l" t="t" r="r" b="b"/>
              <a:pathLst>
                <a:path w="2404" h="4606" extrusionOk="0">
                  <a:moveTo>
                    <a:pt x="677" y="1"/>
                  </a:moveTo>
                  <a:lnTo>
                    <a:pt x="0" y="4343"/>
                  </a:lnTo>
                  <a:lnTo>
                    <a:pt x="1727" y="4605"/>
                  </a:lnTo>
                  <a:lnTo>
                    <a:pt x="2404" y="263"/>
                  </a:lnTo>
                  <a:lnTo>
                    <a:pt x="6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8"/>
            <p:cNvSpPr/>
            <p:nvPr/>
          </p:nvSpPr>
          <p:spPr>
            <a:xfrm>
              <a:off x="837650" y="1232300"/>
              <a:ext cx="95450" cy="116400"/>
            </a:xfrm>
            <a:custGeom>
              <a:avLst/>
              <a:gdLst/>
              <a:ahLst/>
              <a:cxnLst/>
              <a:rect l="l" t="t" r="r" b="b"/>
              <a:pathLst>
                <a:path w="3818" h="4656" extrusionOk="0">
                  <a:moveTo>
                    <a:pt x="1475" y="0"/>
                  </a:moveTo>
                  <a:lnTo>
                    <a:pt x="1" y="929"/>
                  </a:lnTo>
                  <a:lnTo>
                    <a:pt x="2333" y="4655"/>
                  </a:lnTo>
                  <a:lnTo>
                    <a:pt x="3818" y="3726"/>
                  </a:lnTo>
                  <a:lnTo>
                    <a:pt x="1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8"/>
            <p:cNvSpPr/>
            <p:nvPr/>
          </p:nvSpPr>
          <p:spPr>
            <a:xfrm>
              <a:off x="1244575" y="3745050"/>
              <a:ext cx="115650" cy="97225"/>
            </a:xfrm>
            <a:custGeom>
              <a:avLst/>
              <a:gdLst/>
              <a:ahLst/>
              <a:cxnLst/>
              <a:rect l="l" t="t" r="r" b="b"/>
              <a:pathLst>
                <a:path w="4626" h="3889" extrusionOk="0">
                  <a:moveTo>
                    <a:pt x="3656" y="1"/>
                  </a:moveTo>
                  <a:lnTo>
                    <a:pt x="1" y="2434"/>
                  </a:lnTo>
                  <a:lnTo>
                    <a:pt x="970" y="3888"/>
                  </a:lnTo>
                  <a:lnTo>
                    <a:pt x="4626" y="1455"/>
                  </a:lnTo>
                  <a:lnTo>
                    <a:pt x="3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8"/>
            <p:cNvSpPr/>
            <p:nvPr/>
          </p:nvSpPr>
          <p:spPr>
            <a:xfrm>
              <a:off x="688450" y="3413850"/>
              <a:ext cx="118175" cy="76775"/>
            </a:xfrm>
            <a:custGeom>
              <a:avLst/>
              <a:gdLst/>
              <a:ahLst/>
              <a:cxnLst/>
              <a:rect l="l" t="t" r="r" b="b"/>
              <a:pathLst>
                <a:path w="4727" h="3071" extrusionOk="0">
                  <a:moveTo>
                    <a:pt x="566" y="1"/>
                  </a:moveTo>
                  <a:lnTo>
                    <a:pt x="1" y="1647"/>
                  </a:lnTo>
                  <a:lnTo>
                    <a:pt x="4161" y="3071"/>
                  </a:lnTo>
                  <a:lnTo>
                    <a:pt x="4727" y="141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8"/>
            <p:cNvSpPr/>
            <p:nvPr/>
          </p:nvSpPr>
          <p:spPr>
            <a:xfrm>
              <a:off x="1934000" y="4710375"/>
              <a:ext cx="48475" cy="111600"/>
            </a:xfrm>
            <a:custGeom>
              <a:avLst/>
              <a:gdLst/>
              <a:ahLst/>
              <a:cxnLst/>
              <a:rect l="l" t="t" r="r" b="b"/>
              <a:pathLst>
                <a:path w="1939" h="4464" extrusionOk="0">
                  <a:moveTo>
                    <a:pt x="1747" y="1"/>
                  </a:moveTo>
                  <a:lnTo>
                    <a:pt x="0" y="72"/>
                  </a:lnTo>
                  <a:lnTo>
                    <a:pt x="192" y="4464"/>
                  </a:lnTo>
                  <a:lnTo>
                    <a:pt x="1939" y="4383"/>
                  </a:lnTo>
                  <a:lnTo>
                    <a:pt x="17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8"/>
            <p:cNvSpPr/>
            <p:nvPr/>
          </p:nvSpPr>
          <p:spPr>
            <a:xfrm>
              <a:off x="899500" y="4725025"/>
              <a:ext cx="80300" cy="118175"/>
            </a:xfrm>
            <a:custGeom>
              <a:avLst/>
              <a:gdLst/>
              <a:ahLst/>
              <a:cxnLst/>
              <a:rect l="l" t="t" r="r" b="b"/>
              <a:pathLst>
                <a:path w="3212" h="4727" extrusionOk="0">
                  <a:moveTo>
                    <a:pt x="1576" y="1"/>
                  </a:moveTo>
                  <a:lnTo>
                    <a:pt x="1" y="4090"/>
                  </a:lnTo>
                  <a:lnTo>
                    <a:pt x="1626" y="4726"/>
                  </a:lnTo>
                  <a:lnTo>
                    <a:pt x="3212"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8"/>
            <p:cNvSpPr/>
            <p:nvPr/>
          </p:nvSpPr>
          <p:spPr>
            <a:xfrm>
              <a:off x="393100" y="4769950"/>
              <a:ext cx="111875" cy="49250"/>
            </a:xfrm>
            <a:custGeom>
              <a:avLst/>
              <a:gdLst/>
              <a:ahLst/>
              <a:cxnLst/>
              <a:rect l="l" t="t" r="r" b="b"/>
              <a:pathLst>
                <a:path w="4475" h="1970" extrusionOk="0">
                  <a:moveTo>
                    <a:pt x="82" y="1"/>
                  </a:moveTo>
                  <a:lnTo>
                    <a:pt x="1" y="1748"/>
                  </a:lnTo>
                  <a:lnTo>
                    <a:pt x="4383" y="1970"/>
                  </a:lnTo>
                  <a:lnTo>
                    <a:pt x="4474" y="223"/>
                  </a:lnTo>
                  <a:lnTo>
                    <a:pt x="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8"/>
            <p:cNvSpPr/>
            <p:nvPr/>
          </p:nvSpPr>
          <p:spPr>
            <a:xfrm>
              <a:off x="427450" y="3929350"/>
              <a:ext cx="104275" cy="112100"/>
            </a:xfrm>
            <a:custGeom>
              <a:avLst/>
              <a:gdLst/>
              <a:ahLst/>
              <a:cxnLst/>
              <a:rect l="l" t="t" r="r" b="b"/>
              <a:pathLst>
                <a:path w="4171" h="4484" extrusionOk="0">
                  <a:moveTo>
                    <a:pt x="1343" y="0"/>
                  </a:moveTo>
                  <a:lnTo>
                    <a:pt x="0" y="1131"/>
                  </a:lnTo>
                  <a:lnTo>
                    <a:pt x="2827" y="4483"/>
                  </a:lnTo>
                  <a:lnTo>
                    <a:pt x="4170" y="3363"/>
                  </a:lnTo>
                  <a:lnTo>
                    <a:pt x="1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8"/>
            <p:cNvSpPr/>
            <p:nvPr/>
          </p:nvSpPr>
          <p:spPr>
            <a:xfrm>
              <a:off x="1647475" y="4277450"/>
              <a:ext cx="116650" cy="98975"/>
            </a:xfrm>
            <a:custGeom>
              <a:avLst/>
              <a:gdLst/>
              <a:ahLst/>
              <a:cxnLst/>
              <a:rect l="l" t="t" r="r" b="b"/>
              <a:pathLst>
                <a:path w="4666" h="3959" extrusionOk="0">
                  <a:moveTo>
                    <a:pt x="3656" y="1"/>
                  </a:moveTo>
                  <a:lnTo>
                    <a:pt x="1" y="2434"/>
                  </a:lnTo>
                  <a:lnTo>
                    <a:pt x="1010" y="3959"/>
                  </a:lnTo>
                  <a:lnTo>
                    <a:pt x="4666" y="1525"/>
                  </a:lnTo>
                  <a:lnTo>
                    <a:pt x="3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8"/>
            <p:cNvSpPr/>
            <p:nvPr/>
          </p:nvSpPr>
          <p:spPr>
            <a:xfrm>
              <a:off x="859625" y="4332725"/>
              <a:ext cx="116900" cy="99000"/>
            </a:xfrm>
            <a:custGeom>
              <a:avLst/>
              <a:gdLst/>
              <a:ahLst/>
              <a:cxnLst/>
              <a:rect l="l" t="t" r="r" b="b"/>
              <a:pathLst>
                <a:path w="4676" h="3960" extrusionOk="0">
                  <a:moveTo>
                    <a:pt x="3666" y="1"/>
                  </a:moveTo>
                  <a:lnTo>
                    <a:pt x="0" y="2434"/>
                  </a:lnTo>
                  <a:lnTo>
                    <a:pt x="1020" y="3959"/>
                  </a:lnTo>
                  <a:lnTo>
                    <a:pt x="4675" y="1526"/>
                  </a:lnTo>
                  <a:lnTo>
                    <a:pt x="3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8"/>
            <p:cNvSpPr/>
            <p:nvPr/>
          </p:nvSpPr>
          <p:spPr>
            <a:xfrm>
              <a:off x="1565175" y="3851325"/>
              <a:ext cx="114625" cy="100000"/>
            </a:xfrm>
            <a:custGeom>
              <a:avLst/>
              <a:gdLst/>
              <a:ahLst/>
              <a:cxnLst/>
              <a:rect l="l" t="t" r="r" b="b"/>
              <a:pathLst>
                <a:path w="4585" h="4000" extrusionOk="0">
                  <a:moveTo>
                    <a:pt x="1041" y="1"/>
                  </a:moveTo>
                  <a:lnTo>
                    <a:pt x="1" y="1405"/>
                  </a:lnTo>
                  <a:lnTo>
                    <a:pt x="3545" y="4000"/>
                  </a:lnTo>
                  <a:lnTo>
                    <a:pt x="4585" y="2596"/>
                  </a:lnTo>
                  <a:lnTo>
                    <a:pt x="10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8"/>
            <p:cNvSpPr/>
            <p:nvPr/>
          </p:nvSpPr>
          <p:spPr>
            <a:xfrm>
              <a:off x="817975" y="4009100"/>
              <a:ext cx="108550" cy="108575"/>
            </a:xfrm>
            <a:custGeom>
              <a:avLst/>
              <a:gdLst/>
              <a:ahLst/>
              <a:cxnLst/>
              <a:rect l="l" t="t" r="r" b="b"/>
              <a:pathLst>
                <a:path w="4342" h="4343" extrusionOk="0">
                  <a:moveTo>
                    <a:pt x="3100" y="1"/>
                  </a:moveTo>
                  <a:lnTo>
                    <a:pt x="0" y="3101"/>
                  </a:lnTo>
                  <a:lnTo>
                    <a:pt x="1232" y="4343"/>
                  </a:lnTo>
                  <a:lnTo>
                    <a:pt x="4342" y="1233"/>
                  </a:lnTo>
                  <a:lnTo>
                    <a:pt x="3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8"/>
          <p:cNvGrpSpPr/>
          <p:nvPr/>
        </p:nvGrpSpPr>
        <p:grpSpPr>
          <a:xfrm>
            <a:off x="6160311" y="-436253"/>
            <a:ext cx="3741865" cy="6016006"/>
            <a:chOff x="4594175" y="578725"/>
            <a:chExt cx="2777100" cy="4464900"/>
          </a:xfrm>
        </p:grpSpPr>
        <p:sp>
          <p:nvSpPr>
            <p:cNvPr id="471" name="Google Shape;471;p8"/>
            <p:cNvSpPr/>
            <p:nvPr/>
          </p:nvSpPr>
          <p:spPr>
            <a:xfrm>
              <a:off x="7272800" y="3580725"/>
              <a:ext cx="98475" cy="115125"/>
            </a:xfrm>
            <a:custGeom>
              <a:avLst/>
              <a:gdLst/>
              <a:ahLst/>
              <a:cxnLst/>
              <a:rect l="l" t="t" r="r" b="b"/>
              <a:pathLst>
                <a:path w="3939" h="4605" extrusionOk="0">
                  <a:moveTo>
                    <a:pt x="2495" y="0"/>
                  </a:moveTo>
                  <a:lnTo>
                    <a:pt x="1" y="3615"/>
                  </a:lnTo>
                  <a:lnTo>
                    <a:pt x="1435" y="4605"/>
                  </a:lnTo>
                  <a:lnTo>
                    <a:pt x="3939" y="1000"/>
                  </a:lnTo>
                  <a:lnTo>
                    <a:pt x="24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8"/>
            <p:cNvSpPr/>
            <p:nvPr/>
          </p:nvSpPr>
          <p:spPr>
            <a:xfrm>
              <a:off x="7040050" y="4734375"/>
              <a:ext cx="117925" cy="84075"/>
            </a:xfrm>
            <a:custGeom>
              <a:avLst/>
              <a:gdLst/>
              <a:ahLst/>
              <a:cxnLst/>
              <a:rect l="l" t="t" r="r" b="b"/>
              <a:pathLst>
                <a:path w="4717" h="3363" extrusionOk="0">
                  <a:moveTo>
                    <a:pt x="698" y="0"/>
                  </a:moveTo>
                  <a:lnTo>
                    <a:pt x="1" y="1606"/>
                  </a:lnTo>
                  <a:lnTo>
                    <a:pt x="4020" y="3363"/>
                  </a:lnTo>
                  <a:lnTo>
                    <a:pt x="4717" y="1767"/>
                  </a:lnTo>
                  <a:lnTo>
                    <a:pt x="6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8"/>
            <p:cNvSpPr/>
            <p:nvPr/>
          </p:nvSpPr>
          <p:spPr>
            <a:xfrm>
              <a:off x="6712150" y="4509200"/>
              <a:ext cx="50250" cy="112350"/>
            </a:xfrm>
            <a:custGeom>
              <a:avLst/>
              <a:gdLst/>
              <a:ahLst/>
              <a:cxnLst/>
              <a:rect l="l" t="t" r="r" b="b"/>
              <a:pathLst>
                <a:path w="2010" h="4494" extrusionOk="0">
                  <a:moveTo>
                    <a:pt x="273" y="0"/>
                  </a:moveTo>
                  <a:lnTo>
                    <a:pt x="0" y="4393"/>
                  </a:lnTo>
                  <a:lnTo>
                    <a:pt x="1747" y="4494"/>
                  </a:lnTo>
                  <a:lnTo>
                    <a:pt x="201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8"/>
            <p:cNvSpPr/>
            <p:nvPr/>
          </p:nvSpPr>
          <p:spPr>
            <a:xfrm>
              <a:off x="5988400" y="4931275"/>
              <a:ext cx="50525" cy="112350"/>
            </a:xfrm>
            <a:custGeom>
              <a:avLst/>
              <a:gdLst/>
              <a:ahLst/>
              <a:cxnLst/>
              <a:rect l="l" t="t" r="r" b="b"/>
              <a:pathLst>
                <a:path w="2021" h="4494" extrusionOk="0">
                  <a:moveTo>
                    <a:pt x="273" y="0"/>
                  </a:moveTo>
                  <a:lnTo>
                    <a:pt x="1" y="4383"/>
                  </a:lnTo>
                  <a:lnTo>
                    <a:pt x="1748" y="4494"/>
                  </a:lnTo>
                  <a:lnTo>
                    <a:pt x="202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8"/>
            <p:cNvSpPr/>
            <p:nvPr/>
          </p:nvSpPr>
          <p:spPr>
            <a:xfrm>
              <a:off x="6647775" y="3763500"/>
              <a:ext cx="118425" cy="82825"/>
            </a:xfrm>
            <a:custGeom>
              <a:avLst/>
              <a:gdLst/>
              <a:ahLst/>
              <a:cxnLst/>
              <a:rect l="l" t="t" r="r" b="b"/>
              <a:pathLst>
                <a:path w="4737" h="3313" extrusionOk="0">
                  <a:moveTo>
                    <a:pt x="677" y="0"/>
                  </a:moveTo>
                  <a:lnTo>
                    <a:pt x="0" y="1616"/>
                  </a:lnTo>
                  <a:lnTo>
                    <a:pt x="4060" y="3312"/>
                  </a:lnTo>
                  <a:lnTo>
                    <a:pt x="4736" y="1696"/>
                  </a:lnTo>
                  <a:lnTo>
                    <a:pt x="6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8"/>
            <p:cNvSpPr/>
            <p:nvPr/>
          </p:nvSpPr>
          <p:spPr>
            <a:xfrm>
              <a:off x="6832300" y="3966950"/>
              <a:ext cx="107325" cy="109575"/>
            </a:xfrm>
            <a:custGeom>
              <a:avLst/>
              <a:gdLst/>
              <a:ahLst/>
              <a:cxnLst/>
              <a:rect l="l" t="t" r="r" b="b"/>
              <a:pathLst>
                <a:path w="4293" h="4383" extrusionOk="0">
                  <a:moveTo>
                    <a:pt x="1263" y="1"/>
                  </a:moveTo>
                  <a:lnTo>
                    <a:pt x="1" y="1202"/>
                  </a:lnTo>
                  <a:lnTo>
                    <a:pt x="3030" y="4383"/>
                  </a:lnTo>
                  <a:lnTo>
                    <a:pt x="4292" y="3181"/>
                  </a:lnTo>
                  <a:lnTo>
                    <a:pt x="12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8"/>
            <p:cNvSpPr/>
            <p:nvPr/>
          </p:nvSpPr>
          <p:spPr>
            <a:xfrm>
              <a:off x="5728900" y="1099750"/>
              <a:ext cx="107825" cy="109350"/>
            </a:xfrm>
            <a:custGeom>
              <a:avLst/>
              <a:gdLst/>
              <a:ahLst/>
              <a:cxnLst/>
              <a:rect l="l" t="t" r="r" b="b"/>
              <a:pathLst>
                <a:path w="4313" h="4374" extrusionOk="0">
                  <a:moveTo>
                    <a:pt x="3060" y="1"/>
                  </a:moveTo>
                  <a:lnTo>
                    <a:pt x="0" y="3161"/>
                  </a:lnTo>
                  <a:lnTo>
                    <a:pt x="1263" y="4373"/>
                  </a:lnTo>
                  <a:lnTo>
                    <a:pt x="4312" y="1213"/>
                  </a:lnTo>
                  <a:lnTo>
                    <a:pt x="30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8"/>
            <p:cNvSpPr/>
            <p:nvPr/>
          </p:nvSpPr>
          <p:spPr>
            <a:xfrm>
              <a:off x="5288400" y="1057100"/>
              <a:ext cx="118150" cy="82075"/>
            </a:xfrm>
            <a:custGeom>
              <a:avLst/>
              <a:gdLst/>
              <a:ahLst/>
              <a:cxnLst/>
              <a:rect l="l" t="t" r="r" b="b"/>
              <a:pathLst>
                <a:path w="4726" h="3283" extrusionOk="0">
                  <a:moveTo>
                    <a:pt x="4069" y="0"/>
                  </a:moveTo>
                  <a:lnTo>
                    <a:pt x="0" y="1667"/>
                  </a:lnTo>
                  <a:lnTo>
                    <a:pt x="667" y="3282"/>
                  </a:lnTo>
                  <a:lnTo>
                    <a:pt x="4726" y="1616"/>
                  </a:lnTo>
                  <a:lnTo>
                    <a:pt x="40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8"/>
            <p:cNvSpPr/>
            <p:nvPr/>
          </p:nvSpPr>
          <p:spPr>
            <a:xfrm>
              <a:off x="5408550" y="779175"/>
              <a:ext cx="106300" cy="110325"/>
            </a:xfrm>
            <a:custGeom>
              <a:avLst/>
              <a:gdLst/>
              <a:ahLst/>
              <a:cxnLst/>
              <a:rect l="l" t="t" r="r" b="b"/>
              <a:pathLst>
                <a:path w="4252" h="4413" extrusionOk="0">
                  <a:moveTo>
                    <a:pt x="1283" y="0"/>
                  </a:moveTo>
                  <a:lnTo>
                    <a:pt x="1" y="1171"/>
                  </a:lnTo>
                  <a:lnTo>
                    <a:pt x="2959" y="4413"/>
                  </a:lnTo>
                  <a:lnTo>
                    <a:pt x="4252" y="3231"/>
                  </a:lnTo>
                  <a:lnTo>
                    <a:pt x="12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8"/>
            <p:cNvSpPr/>
            <p:nvPr/>
          </p:nvSpPr>
          <p:spPr>
            <a:xfrm>
              <a:off x="6154000" y="626950"/>
              <a:ext cx="106300" cy="110325"/>
            </a:xfrm>
            <a:custGeom>
              <a:avLst/>
              <a:gdLst/>
              <a:ahLst/>
              <a:cxnLst/>
              <a:rect l="l" t="t" r="r" b="b"/>
              <a:pathLst>
                <a:path w="4252" h="4413" extrusionOk="0">
                  <a:moveTo>
                    <a:pt x="1293" y="0"/>
                  </a:moveTo>
                  <a:lnTo>
                    <a:pt x="1" y="1172"/>
                  </a:lnTo>
                  <a:lnTo>
                    <a:pt x="2969" y="4413"/>
                  </a:lnTo>
                  <a:lnTo>
                    <a:pt x="4252" y="3231"/>
                  </a:lnTo>
                  <a:lnTo>
                    <a:pt x="1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8"/>
            <p:cNvSpPr/>
            <p:nvPr/>
          </p:nvSpPr>
          <p:spPr>
            <a:xfrm>
              <a:off x="6918900" y="1493300"/>
              <a:ext cx="111350" cy="105550"/>
            </a:xfrm>
            <a:custGeom>
              <a:avLst/>
              <a:gdLst/>
              <a:ahLst/>
              <a:cxnLst/>
              <a:rect l="l" t="t" r="r" b="b"/>
              <a:pathLst>
                <a:path w="4454" h="4222" extrusionOk="0">
                  <a:moveTo>
                    <a:pt x="1151" y="1"/>
                  </a:moveTo>
                  <a:lnTo>
                    <a:pt x="0" y="1314"/>
                  </a:lnTo>
                  <a:lnTo>
                    <a:pt x="3292" y="4222"/>
                  </a:lnTo>
                  <a:lnTo>
                    <a:pt x="4453" y="2909"/>
                  </a:lnTo>
                  <a:lnTo>
                    <a:pt x="11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8"/>
            <p:cNvSpPr/>
            <p:nvPr/>
          </p:nvSpPr>
          <p:spPr>
            <a:xfrm>
              <a:off x="7187750" y="3961900"/>
              <a:ext cx="111325" cy="105300"/>
            </a:xfrm>
            <a:custGeom>
              <a:avLst/>
              <a:gdLst/>
              <a:ahLst/>
              <a:cxnLst/>
              <a:rect l="l" t="t" r="r" b="b"/>
              <a:pathLst>
                <a:path w="4453" h="4212" extrusionOk="0">
                  <a:moveTo>
                    <a:pt x="1161" y="1"/>
                  </a:moveTo>
                  <a:lnTo>
                    <a:pt x="0" y="1313"/>
                  </a:lnTo>
                  <a:lnTo>
                    <a:pt x="3302" y="4211"/>
                  </a:lnTo>
                  <a:lnTo>
                    <a:pt x="4453" y="2909"/>
                  </a:lnTo>
                  <a:lnTo>
                    <a:pt x="1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8"/>
            <p:cNvSpPr/>
            <p:nvPr/>
          </p:nvSpPr>
          <p:spPr>
            <a:xfrm>
              <a:off x="6430175" y="1376175"/>
              <a:ext cx="85850" cy="117925"/>
            </a:xfrm>
            <a:custGeom>
              <a:avLst/>
              <a:gdLst/>
              <a:ahLst/>
              <a:cxnLst/>
              <a:rect l="l" t="t" r="r" b="b"/>
              <a:pathLst>
                <a:path w="3434" h="4717" extrusionOk="0">
                  <a:moveTo>
                    <a:pt x="1586" y="1"/>
                  </a:moveTo>
                  <a:lnTo>
                    <a:pt x="0" y="738"/>
                  </a:lnTo>
                  <a:lnTo>
                    <a:pt x="1848" y="4716"/>
                  </a:lnTo>
                  <a:lnTo>
                    <a:pt x="3433" y="397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8"/>
            <p:cNvSpPr/>
            <p:nvPr/>
          </p:nvSpPr>
          <p:spPr>
            <a:xfrm>
              <a:off x="7004975" y="953600"/>
              <a:ext cx="108575" cy="108575"/>
            </a:xfrm>
            <a:custGeom>
              <a:avLst/>
              <a:gdLst/>
              <a:ahLst/>
              <a:cxnLst/>
              <a:rect l="l" t="t" r="r" b="b"/>
              <a:pathLst>
                <a:path w="4343" h="4343" extrusionOk="0">
                  <a:moveTo>
                    <a:pt x="1232" y="0"/>
                  </a:moveTo>
                  <a:lnTo>
                    <a:pt x="0" y="1232"/>
                  </a:lnTo>
                  <a:lnTo>
                    <a:pt x="3100" y="4342"/>
                  </a:lnTo>
                  <a:lnTo>
                    <a:pt x="4342" y="3100"/>
                  </a:lnTo>
                  <a:lnTo>
                    <a:pt x="12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8"/>
            <p:cNvSpPr/>
            <p:nvPr/>
          </p:nvSpPr>
          <p:spPr>
            <a:xfrm>
              <a:off x="6735875" y="1146450"/>
              <a:ext cx="89375" cy="117675"/>
            </a:xfrm>
            <a:custGeom>
              <a:avLst/>
              <a:gdLst/>
              <a:ahLst/>
              <a:cxnLst/>
              <a:rect l="l" t="t" r="r" b="b"/>
              <a:pathLst>
                <a:path w="3575" h="4707" extrusionOk="0">
                  <a:moveTo>
                    <a:pt x="2030" y="1"/>
                  </a:moveTo>
                  <a:lnTo>
                    <a:pt x="0" y="3899"/>
                  </a:lnTo>
                  <a:lnTo>
                    <a:pt x="1545" y="4706"/>
                  </a:lnTo>
                  <a:lnTo>
                    <a:pt x="3575" y="819"/>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8"/>
            <p:cNvSpPr/>
            <p:nvPr/>
          </p:nvSpPr>
          <p:spPr>
            <a:xfrm>
              <a:off x="6728800" y="616100"/>
              <a:ext cx="89650" cy="117650"/>
            </a:xfrm>
            <a:custGeom>
              <a:avLst/>
              <a:gdLst/>
              <a:ahLst/>
              <a:cxnLst/>
              <a:rect l="l" t="t" r="r" b="b"/>
              <a:pathLst>
                <a:path w="3586" h="4706" extrusionOk="0">
                  <a:moveTo>
                    <a:pt x="2040" y="0"/>
                  </a:moveTo>
                  <a:lnTo>
                    <a:pt x="1" y="3888"/>
                  </a:lnTo>
                  <a:lnTo>
                    <a:pt x="1546" y="4705"/>
                  </a:lnTo>
                  <a:lnTo>
                    <a:pt x="3585" y="808"/>
                  </a:lnTo>
                  <a:lnTo>
                    <a:pt x="2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8"/>
            <p:cNvSpPr/>
            <p:nvPr/>
          </p:nvSpPr>
          <p:spPr>
            <a:xfrm>
              <a:off x="6349900" y="1975225"/>
              <a:ext cx="98975" cy="114875"/>
            </a:xfrm>
            <a:custGeom>
              <a:avLst/>
              <a:gdLst/>
              <a:ahLst/>
              <a:cxnLst/>
              <a:rect l="l" t="t" r="r" b="b"/>
              <a:pathLst>
                <a:path w="3959" h="4595" extrusionOk="0">
                  <a:moveTo>
                    <a:pt x="2525" y="0"/>
                  </a:moveTo>
                  <a:lnTo>
                    <a:pt x="0" y="3595"/>
                  </a:lnTo>
                  <a:lnTo>
                    <a:pt x="1434" y="4595"/>
                  </a:lnTo>
                  <a:lnTo>
                    <a:pt x="3959" y="1000"/>
                  </a:lnTo>
                  <a:lnTo>
                    <a:pt x="25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8"/>
            <p:cNvSpPr/>
            <p:nvPr/>
          </p:nvSpPr>
          <p:spPr>
            <a:xfrm>
              <a:off x="7216275" y="701425"/>
              <a:ext cx="98725" cy="115125"/>
            </a:xfrm>
            <a:custGeom>
              <a:avLst/>
              <a:gdLst/>
              <a:ahLst/>
              <a:cxnLst/>
              <a:rect l="l" t="t" r="r" b="b"/>
              <a:pathLst>
                <a:path w="3949" h="4605" extrusionOk="0">
                  <a:moveTo>
                    <a:pt x="2514" y="0"/>
                  </a:moveTo>
                  <a:lnTo>
                    <a:pt x="0" y="3605"/>
                  </a:lnTo>
                  <a:lnTo>
                    <a:pt x="1424" y="4604"/>
                  </a:lnTo>
                  <a:lnTo>
                    <a:pt x="3948" y="1000"/>
                  </a:lnTo>
                  <a:lnTo>
                    <a:pt x="25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8"/>
            <p:cNvSpPr/>
            <p:nvPr/>
          </p:nvSpPr>
          <p:spPr>
            <a:xfrm>
              <a:off x="6642225" y="1746500"/>
              <a:ext cx="116400" cy="94450"/>
            </a:xfrm>
            <a:custGeom>
              <a:avLst/>
              <a:gdLst/>
              <a:ahLst/>
              <a:cxnLst/>
              <a:rect l="l" t="t" r="r" b="b"/>
              <a:pathLst>
                <a:path w="4656" h="3778" extrusionOk="0">
                  <a:moveTo>
                    <a:pt x="3746" y="1"/>
                  </a:moveTo>
                  <a:lnTo>
                    <a:pt x="0" y="2283"/>
                  </a:lnTo>
                  <a:lnTo>
                    <a:pt x="909" y="3777"/>
                  </a:lnTo>
                  <a:lnTo>
                    <a:pt x="4655" y="148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8"/>
            <p:cNvSpPr/>
            <p:nvPr/>
          </p:nvSpPr>
          <p:spPr>
            <a:xfrm>
              <a:off x="7189250" y="2557075"/>
              <a:ext cx="116400" cy="94450"/>
            </a:xfrm>
            <a:custGeom>
              <a:avLst/>
              <a:gdLst/>
              <a:ahLst/>
              <a:cxnLst/>
              <a:rect l="l" t="t" r="r" b="b"/>
              <a:pathLst>
                <a:path w="4656" h="3778" extrusionOk="0">
                  <a:moveTo>
                    <a:pt x="3747" y="1"/>
                  </a:moveTo>
                  <a:lnTo>
                    <a:pt x="1" y="2283"/>
                  </a:lnTo>
                  <a:lnTo>
                    <a:pt x="909" y="3777"/>
                  </a:lnTo>
                  <a:lnTo>
                    <a:pt x="4656" y="1485"/>
                  </a:lnTo>
                  <a:lnTo>
                    <a:pt x="3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8"/>
            <p:cNvSpPr/>
            <p:nvPr/>
          </p:nvSpPr>
          <p:spPr>
            <a:xfrm>
              <a:off x="7198600" y="1955525"/>
              <a:ext cx="116400" cy="94700"/>
            </a:xfrm>
            <a:custGeom>
              <a:avLst/>
              <a:gdLst/>
              <a:ahLst/>
              <a:cxnLst/>
              <a:rect l="l" t="t" r="r" b="b"/>
              <a:pathLst>
                <a:path w="4656" h="3788" extrusionOk="0">
                  <a:moveTo>
                    <a:pt x="3746" y="1"/>
                  </a:moveTo>
                  <a:lnTo>
                    <a:pt x="0" y="2293"/>
                  </a:lnTo>
                  <a:lnTo>
                    <a:pt x="909" y="3787"/>
                  </a:lnTo>
                  <a:lnTo>
                    <a:pt x="4655" y="149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8"/>
            <p:cNvSpPr/>
            <p:nvPr/>
          </p:nvSpPr>
          <p:spPr>
            <a:xfrm>
              <a:off x="6600575" y="2251375"/>
              <a:ext cx="112850" cy="102025"/>
            </a:xfrm>
            <a:custGeom>
              <a:avLst/>
              <a:gdLst/>
              <a:ahLst/>
              <a:cxnLst/>
              <a:rect l="l" t="t" r="r" b="b"/>
              <a:pathLst>
                <a:path w="4514" h="4081" extrusionOk="0">
                  <a:moveTo>
                    <a:pt x="1081" y="1"/>
                  </a:moveTo>
                  <a:lnTo>
                    <a:pt x="0" y="1364"/>
                  </a:lnTo>
                  <a:lnTo>
                    <a:pt x="3423" y="4080"/>
                  </a:lnTo>
                  <a:lnTo>
                    <a:pt x="4514" y="2717"/>
                  </a:lnTo>
                  <a:lnTo>
                    <a:pt x="10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8"/>
            <p:cNvSpPr/>
            <p:nvPr/>
          </p:nvSpPr>
          <p:spPr>
            <a:xfrm>
              <a:off x="6147700" y="1077050"/>
              <a:ext cx="111350" cy="105525"/>
            </a:xfrm>
            <a:custGeom>
              <a:avLst/>
              <a:gdLst/>
              <a:ahLst/>
              <a:cxnLst/>
              <a:rect l="l" t="t" r="r" b="b"/>
              <a:pathLst>
                <a:path w="4454" h="4221" extrusionOk="0">
                  <a:moveTo>
                    <a:pt x="1151" y="0"/>
                  </a:moveTo>
                  <a:lnTo>
                    <a:pt x="0" y="1313"/>
                  </a:lnTo>
                  <a:lnTo>
                    <a:pt x="3292" y="4221"/>
                  </a:lnTo>
                  <a:lnTo>
                    <a:pt x="4453" y="2908"/>
                  </a:lnTo>
                  <a:lnTo>
                    <a:pt x="11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8"/>
            <p:cNvSpPr/>
            <p:nvPr/>
          </p:nvSpPr>
          <p:spPr>
            <a:xfrm>
              <a:off x="6413000" y="888725"/>
              <a:ext cx="104550" cy="111850"/>
            </a:xfrm>
            <a:custGeom>
              <a:avLst/>
              <a:gdLst/>
              <a:ahLst/>
              <a:cxnLst/>
              <a:rect l="l" t="t" r="r" b="b"/>
              <a:pathLst>
                <a:path w="4182" h="4474" extrusionOk="0">
                  <a:moveTo>
                    <a:pt x="2858" y="0"/>
                  </a:moveTo>
                  <a:lnTo>
                    <a:pt x="1" y="3343"/>
                  </a:lnTo>
                  <a:lnTo>
                    <a:pt x="1323" y="4474"/>
                  </a:lnTo>
                  <a:lnTo>
                    <a:pt x="4181" y="1141"/>
                  </a:lnTo>
                  <a:lnTo>
                    <a:pt x="28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8"/>
            <p:cNvSpPr/>
            <p:nvPr/>
          </p:nvSpPr>
          <p:spPr>
            <a:xfrm>
              <a:off x="7256150" y="1355475"/>
              <a:ext cx="104525" cy="111850"/>
            </a:xfrm>
            <a:custGeom>
              <a:avLst/>
              <a:gdLst/>
              <a:ahLst/>
              <a:cxnLst/>
              <a:rect l="l" t="t" r="r" b="b"/>
              <a:pathLst>
                <a:path w="4181" h="4474" extrusionOk="0">
                  <a:moveTo>
                    <a:pt x="2858" y="1"/>
                  </a:moveTo>
                  <a:lnTo>
                    <a:pt x="0" y="3343"/>
                  </a:lnTo>
                  <a:lnTo>
                    <a:pt x="1323" y="4474"/>
                  </a:lnTo>
                  <a:lnTo>
                    <a:pt x="4181" y="1142"/>
                  </a:lnTo>
                  <a:lnTo>
                    <a:pt x="2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8"/>
            <p:cNvSpPr/>
            <p:nvPr/>
          </p:nvSpPr>
          <p:spPr>
            <a:xfrm>
              <a:off x="5956350" y="800875"/>
              <a:ext cx="85850" cy="118175"/>
            </a:xfrm>
            <a:custGeom>
              <a:avLst/>
              <a:gdLst/>
              <a:ahLst/>
              <a:cxnLst/>
              <a:rect l="l" t="t" r="r" b="b"/>
              <a:pathLst>
                <a:path w="3434" h="4727" extrusionOk="0">
                  <a:moveTo>
                    <a:pt x="1586" y="0"/>
                  </a:moveTo>
                  <a:lnTo>
                    <a:pt x="0" y="738"/>
                  </a:lnTo>
                  <a:lnTo>
                    <a:pt x="1848" y="4726"/>
                  </a:lnTo>
                  <a:lnTo>
                    <a:pt x="3433" y="3989"/>
                  </a:lnTo>
                  <a:lnTo>
                    <a:pt x="15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8"/>
            <p:cNvSpPr/>
            <p:nvPr/>
          </p:nvSpPr>
          <p:spPr>
            <a:xfrm>
              <a:off x="5645600" y="578725"/>
              <a:ext cx="89625" cy="117400"/>
            </a:xfrm>
            <a:custGeom>
              <a:avLst/>
              <a:gdLst/>
              <a:ahLst/>
              <a:cxnLst/>
              <a:rect l="l" t="t" r="r" b="b"/>
              <a:pathLst>
                <a:path w="3585" h="4696" extrusionOk="0">
                  <a:moveTo>
                    <a:pt x="2040" y="1"/>
                  </a:moveTo>
                  <a:lnTo>
                    <a:pt x="0" y="3888"/>
                  </a:lnTo>
                  <a:lnTo>
                    <a:pt x="1555" y="4696"/>
                  </a:lnTo>
                  <a:lnTo>
                    <a:pt x="3585" y="808"/>
                  </a:lnTo>
                  <a:lnTo>
                    <a:pt x="2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8"/>
            <p:cNvSpPr/>
            <p:nvPr/>
          </p:nvSpPr>
          <p:spPr>
            <a:xfrm>
              <a:off x="6821700" y="1967900"/>
              <a:ext cx="111350" cy="105275"/>
            </a:xfrm>
            <a:custGeom>
              <a:avLst/>
              <a:gdLst/>
              <a:ahLst/>
              <a:cxnLst/>
              <a:rect l="l" t="t" r="r" b="b"/>
              <a:pathLst>
                <a:path w="4454" h="4211" extrusionOk="0">
                  <a:moveTo>
                    <a:pt x="1162" y="0"/>
                  </a:moveTo>
                  <a:lnTo>
                    <a:pt x="1" y="1313"/>
                  </a:lnTo>
                  <a:lnTo>
                    <a:pt x="3302" y="4211"/>
                  </a:lnTo>
                  <a:lnTo>
                    <a:pt x="4454" y="2898"/>
                  </a:lnTo>
                  <a:lnTo>
                    <a:pt x="11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8"/>
            <p:cNvSpPr/>
            <p:nvPr/>
          </p:nvSpPr>
          <p:spPr>
            <a:xfrm>
              <a:off x="5879850" y="1400150"/>
              <a:ext cx="85850" cy="117925"/>
            </a:xfrm>
            <a:custGeom>
              <a:avLst/>
              <a:gdLst/>
              <a:ahLst/>
              <a:cxnLst/>
              <a:rect l="l" t="t" r="r" b="b"/>
              <a:pathLst>
                <a:path w="3434" h="4717" extrusionOk="0">
                  <a:moveTo>
                    <a:pt x="1586" y="1"/>
                  </a:moveTo>
                  <a:lnTo>
                    <a:pt x="1" y="738"/>
                  </a:lnTo>
                  <a:lnTo>
                    <a:pt x="1849" y="4717"/>
                  </a:lnTo>
                  <a:lnTo>
                    <a:pt x="3434" y="398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8"/>
            <p:cNvSpPr/>
            <p:nvPr/>
          </p:nvSpPr>
          <p:spPr>
            <a:xfrm>
              <a:off x="6139875" y="1501900"/>
              <a:ext cx="108575" cy="108575"/>
            </a:xfrm>
            <a:custGeom>
              <a:avLst/>
              <a:gdLst/>
              <a:ahLst/>
              <a:cxnLst/>
              <a:rect l="l" t="t" r="r" b="b"/>
              <a:pathLst>
                <a:path w="4343" h="4343" extrusionOk="0">
                  <a:moveTo>
                    <a:pt x="3110" y="0"/>
                  </a:moveTo>
                  <a:lnTo>
                    <a:pt x="0" y="3110"/>
                  </a:lnTo>
                  <a:lnTo>
                    <a:pt x="1242" y="4342"/>
                  </a:lnTo>
                  <a:lnTo>
                    <a:pt x="4342" y="1232"/>
                  </a:lnTo>
                  <a:lnTo>
                    <a:pt x="31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8"/>
            <p:cNvSpPr/>
            <p:nvPr/>
          </p:nvSpPr>
          <p:spPr>
            <a:xfrm>
              <a:off x="6887850" y="3061700"/>
              <a:ext cx="116900" cy="68200"/>
            </a:xfrm>
            <a:custGeom>
              <a:avLst/>
              <a:gdLst/>
              <a:ahLst/>
              <a:cxnLst/>
              <a:rect l="l" t="t" r="r" b="b"/>
              <a:pathLst>
                <a:path w="4676" h="2728" extrusionOk="0">
                  <a:moveTo>
                    <a:pt x="404" y="1"/>
                  </a:moveTo>
                  <a:lnTo>
                    <a:pt x="0" y="1697"/>
                  </a:lnTo>
                  <a:lnTo>
                    <a:pt x="4271" y="2727"/>
                  </a:lnTo>
                  <a:lnTo>
                    <a:pt x="4675" y="1031"/>
                  </a:lnTo>
                  <a:lnTo>
                    <a:pt x="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8"/>
            <p:cNvSpPr/>
            <p:nvPr/>
          </p:nvSpPr>
          <p:spPr>
            <a:xfrm>
              <a:off x="6480650" y="2661100"/>
              <a:ext cx="113875" cy="101250"/>
            </a:xfrm>
            <a:custGeom>
              <a:avLst/>
              <a:gdLst/>
              <a:ahLst/>
              <a:cxnLst/>
              <a:rect l="l" t="t" r="r" b="b"/>
              <a:pathLst>
                <a:path w="4555" h="4050" extrusionOk="0">
                  <a:moveTo>
                    <a:pt x="1061" y="0"/>
                  </a:moveTo>
                  <a:lnTo>
                    <a:pt x="1" y="1394"/>
                  </a:lnTo>
                  <a:lnTo>
                    <a:pt x="3495" y="4049"/>
                  </a:lnTo>
                  <a:lnTo>
                    <a:pt x="4555" y="2666"/>
                  </a:lnTo>
                  <a:lnTo>
                    <a:pt x="10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8"/>
            <p:cNvSpPr/>
            <p:nvPr/>
          </p:nvSpPr>
          <p:spPr>
            <a:xfrm>
              <a:off x="6774750" y="2652500"/>
              <a:ext cx="74000" cy="117675"/>
            </a:xfrm>
            <a:custGeom>
              <a:avLst/>
              <a:gdLst/>
              <a:ahLst/>
              <a:cxnLst/>
              <a:rect l="l" t="t" r="r" b="b"/>
              <a:pathLst>
                <a:path w="2960" h="4707" extrusionOk="0">
                  <a:moveTo>
                    <a:pt x="1293" y="1"/>
                  </a:moveTo>
                  <a:lnTo>
                    <a:pt x="0" y="4191"/>
                  </a:lnTo>
                  <a:lnTo>
                    <a:pt x="1667" y="4706"/>
                  </a:lnTo>
                  <a:lnTo>
                    <a:pt x="2959" y="516"/>
                  </a:lnTo>
                  <a:lnTo>
                    <a:pt x="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8"/>
            <p:cNvSpPr/>
            <p:nvPr/>
          </p:nvSpPr>
          <p:spPr>
            <a:xfrm>
              <a:off x="5358075" y="4848975"/>
              <a:ext cx="64125" cy="116150"/>
            </a:xfrm>
            <a:custGeom>
              <a:avLst/>
              <a:gdLst/>
              <a:ahLst/>
              <a:cxnLst/>
              <a:rect l="l" t="t" r="r" b="b"/>
              <a:pathLst>
                <a:path w="2565" h="4646" extrusionOk="0">
                  <a:moveTo>
                    <a:pt x="848" y="0"/>
                  </a:moveTo>
                  <a:lnTo>
                    <a:pt x="0" y="4312"/>
                  </a:lnTo>
                  <a:lnTo>
                    <a:pt x="1717" y="4645"/>
                  </a:lnTo>
                  <a:lnTo>
                    <a:pt x="2565" y="334"/>
                  </a:lnTo>
                  <a:lnTo>
                    <a:pt x="8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8"/>
            <p:cNvSpPr/>
            <p:nvPr/>
          </p:nvSpPr>
          <p:spPr>
            <a:xfrm>
              <a:off x="6355200" y="3962925"/>
              <a:ext cx="98475" cy="115125"/>
            </a:xfrm>
            <a:custGeom>
              <a:avLst/>
              <a:gdLst/>
              <a:ahLst/>
              <a:cxnLst/>
              <a:rect l="l" t="t" r="r" b="b"/>
              <a:pathLst>
                <a:path w="3939" h="4605" extrusionOk="0">
                  <a:moveTo>
                    <a:pt x="2494" y="0"/>
                  </a:moveTo>
                  <a:lnTo>
                    <a:pt x="0" y="3605"/>
                  </a:lnTo>
                  <a:lnTo>
                    <a:pt x="1434" y="4605"/>
                  </a:lnTo>
                  <a:lnTo>
                    <a:pt x="3938" y="990"/>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8"/>
            <p:cNvSpPr/>
            <p:nvPr/>
          </p:nvSpPr>
          <p:spPr>
            <a:xfrm>
              <a:off x="6350650" y="4351675"/>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8"/>
            <p:cNvSpPr/>
            <p:nvPr/>
          </p:nvSpPr>
          <p:spPr>
            <a:xfrm>
              <a:off x="6568250" y="4934050"/>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8"/>
            <p:cNvSpPr/>
            <p:nvPr/>
          </p:nvSpPr>
          <p:spPr>
            <a:xfrm>
              <a:off x="5433800" y="4340050"/>
              <a:ext cx="112850" cy="52550"/>
            </a:xfrm>
            <a:custGeom>
              <a:avLst/>
              <a:gdLst/>
              <a:ahLst/>
              <a:cxnLst/>
              <a:rect l="l" t="t" r="r" b="b"/>
              <a:pathLst>
                <a:path w="4514" h="2102" extrusionOk="0">
                  <a:moveTo>
                    <a:pt x="142" y="1"/>
                  </a:moveTo>
                  <a:lnTo>
                    <a:pt x="0" y="1748"/>
                  </a:lnTo>
                  <a:lnTo>
                    <a:pt x="4383" y="2101"/>
                  </a:lnTo>
                  <a:lnTo>
                    <a:pt x="4514" y="354"/>
                  </a:lnTo>
                  <a:lnTo>
                    <a:pt x="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8"/>
            <p:cNvSpPr/>
            <p:nvPr/>
          </p:nvSpPr>
          <p:spPr>
            <a:xfrm>
              <a:off x="5880875" y="4329700"/>
              <a:ext cx="99975" cy="114650"/>
            </a:xfrm>
            <a:custGeom>
              <a:avLst/>
              <a:gdLst/>
              <a:ahLst/>
              <a:cxnLst/>
              <a:rect l="l" t="t" r="r" b="b"/>
              <a:pathLst>
                <a:path w="3999" h="4586" extrusionOk="0">
                  <a:moveTo>
                    <a:pt x="2595" y="1"/>
                  </a:moveTo>
                  <a:lnTo>
                    <a:pt x="0" y="3555"/>
                  </a:lnTo>
                  <a:lnTo>
                    <a:pt x="1414" y="4585"/>
                  </a:lnTo>
                  <a:lnTo>
                    <a:pt x="3999" y="1031"/>
                  </a:lnTo>
                  <a:lnTo>
                    <a:pt x="25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8"/>
            <p:cNvSpPr/>
            <p:nvPr/>
          </p:nvSpPr>
          <p:spPr>
            <a:xfrm>
              <a:off x="4652750" y="4274425"/>
              <a:ext cx="112875" cy="52525"/>
            </a:xfrm>
            <a:custGeom>
              <a:avLst/>
              <a:gdLst/>
              <a:ahLst/>
              <a:cxnLst/>
              <a:rect l="l" t="t" r="r" b="b"/>
              <a:pathLst>
                <a:path w="4515" h="2101" extrusionOk="0">
                  <a:moveTo>
                    <a:pt x="142" y="0"/>
                  </a:moveTo>
                  <a:lnTo>
                    <a:pt x="1" y="1747"/>
                  </a:lnTo>
                  <a:lnTo>
                    <a:pt x="4373" y="2101"/>
                  </a:lnTo>
                  <a:lnTo>
                    <a:pt x="4514" y="354"/>
                  </a:lnTo>
                  <a:lnTo>
                    <a:pt x="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8"/>
            <p:cNvSpPr/>
            <p:nvPr/>
          </p:nvSpPr>
          <p:spPr>
            <a:xfrm>
              <a:off x="4921100" y="4629100"/>
              <a:ext cx="113875" cy="101000"/>
            </a:xfrm>
            <a:custGeom>
              <a:avLst/>
              <a:gdLst/>
              <a:ahLst/>
              <a:cxnLst/>
              <a:rect l="l" t="t" r="r" b="b"/>
              <a:pathLst>
                <a:path w="4555" h="4040" extrusionOk="0">
                  <a:moveTo>
                    <a:pt x="3504" y="0"/>
                  </a:moveTo>
                  <a:lnTo>
                    <a:pt x="0" y="2646"/>
                  </a:lnTo>
                  <a:lnTo>
                    <a:pt x="1061" y="4039"/>
                  </a:lnTo>
                  <a:lnTo>
                    <a:pt x="4554" y="1394"/>
                  </a:lnTo>
                  <a:lnTo>
                    <a:pt x="35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8"/>
            <p:cNvSpPr/>
            <p:nvPr/>
          </p:nvSpPr>
          <p:spPr>
            <a:xfrm>
              <a:off x="5623625" y="4190875"/>
              <a:ext cx="117425" cy="90400"/>
            </a:xfrm>
            <a:custGeom>
              <a:avLst/>
              <a:gdLst/>
              <a:ahLst/>
              <a:cxnLst/>
              <a:rect l="l" t="t" r="r" b="b"/>
              <a:pathLst>
                <a:path w="4697" h="3616" extrusionOk="0">
                  <a:moveTo>
                    <a:pt x="829" y="0"/>
                  </a:moveTo>
                  <a:lnTo>
                    <a:pt x="1" y="1535"/>
                  </a:lnTo>
                  <a:lnTo>
                    <a:pt x="3868" y="3615"/>
                  </a:lnTo>
                  <a:lnTo>
                    <a:pt x="4696" y="2080"/>
                  </a:lnTo>
                  <a:lnTo>
                    <a:pt x="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8"/>
            <p:cNvSpPr/>
            <p:nvPr/>
          </p:nvSpPr>
          <p:spPr>
            <a:xfrm>
              <a:off x="5002625" y="4391800"/>
              <a:ext cx="117425" cy="90400"/>
            </a:xfrm>
            <a:custGeom>
              <a:avLst/>
              <a:gdLst/>
              <a:ahLst/>
              <a:cxnLst/>
              <a:rect l="l" t="t" r="r" b="b"/>
              <a:pathLst>
                <a:path w="4697" h="3616" extrusionOk="0">
                  <a:moveTo>
                    <a:pt x="829" y="1"/>
                  </a:moveTo>
                  <a:lnTo>
                    <a:pt x="1" y="1536"/>
                  </a:lnTo>
                  <a:lnTo>
                    <a:pt x="3868" y="3616"/>
                  </a:lnTo>
                  <a:lnTo>
                    <a:pt x="4696" y="2081"/>
                  </a:lnTo>
                  <a:lnTo>
                    <a:pt x="8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8"/>
            <p:cNvSpPr/>
            <p:nvPr/>
          </p:nvSpPr>
          <p:spPr>
            <a:xfrm>
              <a:off x="4594175" y="4763900"/>
              <a:ext cx="118175" cy="80800"/>
            </a:xfrm>
            <a:custGeom>
              <a:avLst/>
              <a:gdLst/>
              <a:ahLst/>
              <a:cxnLst/>
              <a:rect l="l" t="t" r="r" b="b"/>
              <a:pathLst>
                <a:path w="4727" h="3232" extrusionOk="0">
                  <a:moveTo>
                    <a:pt x="647" y="1"/>
                  </a:moveTo>
                  <a:lnTo>
                    <a:pt x="1" y="1626"/>
                  </a:lnTo>
                  <a:lnTo>
                    <a:pt x="4090" y="3232"/>
                  </a:lnTo>
                  <a:lnTo>
                    <a:pt x="4727" y="1606"/>
                  </a:lnTo>
                  <a:lnTo>
                    <a:pt x="6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8"/>
            <p:cNvSpPr/>
            <p:nvPr/>
          </p:nvSpPr>
          <p:spPr>
            <a:xfrm>
              <a:off x="5416125" y="4546550"/>
              <a:ext cx="58850" cy="114875"/>
            </a:xfrm>
            <a:custGeom>
              <a:avLst/>
              <a:gdLst/>
              <a:ahLst/>
              <a:cxnLst/>
              <a:rect l="l" t="t" r="r" b="b"/>
              <a:pathLst>
                <a:path w="2354" h="4595" extrusionOk="0">
                  <a:moveTo>
                    <a:pt x="616" y="1"/>
                  </a:moveTo>
                  <a:lnTo>
                    <a:pt x="1" y="434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8"/>
            <p:cNvSpPr/>
            <p:nvPr/>
          </p:nvSpPr>
          <p:spPr>
            <a:xfrm>
              <a:off x="5211150" y="4145675"/>
              <a:ext cx="102775" cy="113125"/>
            </a:xfrm>
            <a:custGeom>
              <a:avLst/>
              <a:gdLst/>
              <a:ahLst/>
              <a:cxnLst/>
              <a:rect l="l" t="t" r="r" b="b"/>
              <a:pathLst>
                <a:path w="4111" h="4525" extrusionOk="0">
                  <a:moveTo>
                    <a:pt x="1364" y="1"/>
                  </a:moveTo>
                  <a:lnTo>
                    <a:pt x="0" y="1091"/>
                  </a:lnTo>
                  <a:lnTo>
                    <a:pt x="2737" y="4524"/>
                  </a:lnTo>
                  <a:lnTo>
                    <a:pt x="4110" y="3434"/>
                  </a:lnTo>
                  <a:lnTo>
                    <a:pt x="1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8"/>
            <p:cNvSpPr/>
            <p:nvPr/>
          </p:nvSpPr>
          <p:spPr>
            <a:xfrm>
              <a:off x="4687850" y="4469300"/>
              <a:ext cx="58825" cy="114900"/>
            </a:xfrm>
            <a:custGeom>
              <a:avLst/>
              <a:gdLst/>
              <a:ahLst/>
              <a:cxnLst/>
              <a:rect l="l" t="t" r="r" b="b"/>
              <a:pathLst>
                <a:path w="2353" h="4596" extrusionOk="0">
                  <a:moveTo>
                    <a:pt x="616" y="1"/>
                  </a:moveTo>
                  <a:lnTo>
                    <a:pt x="0" y="435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8"/>
            <p:cNvSpPr/>
            <p:nvPr/>
          </p:nvSpPr>
          <p:spPr>
            <a:xfrm>
              <a:off x="6327675" y="3632725"/>
              <a:ext cx="64150" cy="116400"/>
            </a:xfrm>
            <a:custGeom>
              <a:avLst/>
              <a:gdLst/>
              <a:ahLst/>
              <a:cxnLst/>
              <a:rect l="l" t="t" r="r" b="b"/>
              <a:pathLst>
                <a:path w="2566" h="4656" extrusionOk="0">
                  <a:moveTo>
                    <a:pt x="849" y="1"/>
                  </a:moveTo>
                  <a:lnTo>
                    <a:pt x="1" y="4312"/>
                  </a:lnTo>
                  <a:lnTo>
                    <a:pt x="1717" y="4655"/>
                  </a:lnTo>
                  <a:lnTo>
                    <a:pt x="2565" y="344"/>
                  </a:lnTo>
                  <a:lnTo>
                    <a:pt x="8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8"/>
            <p:cNvSpPr/>
            <p:nvPr/>
          </p:nvSpPr>
          <p:spPr>
            <a:xfrm>
              <a:off x="6478375" y="3420425"/>
              <a:ext cx="98225" cy="114875"/>
            </a:xfrm>
            <a:custGeom>
              <a:avLst/>
              <a:gdLst/>
              <a:ahLst/>
              <a:cxnLst/>
              <a:rect l="l" t="t" r="r" b="b"/>
              <a:pathLst>
                <a:path w="3929" h="4595" extrusionOk="0">
                  <a:moveTo>
                    <a:pt x="2505" y="0"/>
                  </a:moveTo>
                  <a:lnTo>
                    <a:pt x="1" y="3605"/>
                  </a:lnTo>
                  <a:lnTo>
                    <a:pt x="1425" y="4595"/>
                  </a:lnTo>
                  <a:lnTo>
                    <a:pt x="3929" y="990"/>
                  </a:lnTo>
                  <a:lnTo>
                    <a:pt x="25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8"/>
            <p:cNvSpPr/>
            <p:nvPr/>
          </p:nvSpPr>
          <p:spPr>
            <a:xfrm>
              <a:off x="6371350" y="3112450"/>
              <a:ext cx="111850" cy="49000"/>
            </a:xfrm>
            <a:custGeom>
              <a:avLst/>
              <a:gdLst/>
              <a:ahLst/>
              <a:cxnLst/>
              <a:rect l="l" t="t" r="r" b="b"/>
              <a:pathLst>
                <a:path w="4474" h="1960" extrusionOk="0">
                  <a:moveTo>
                    <a:pt x="4393" y="1"/>
                  </a:moveTo>
                  <a:lnTo>
                    <a:pt x="1" y="213"/>
                  </a:lnTo>
                  <a:lnTo>
                    <a:pt x="91" y="1959"/>
                  </a:lnTo>
                  <a:lnTo>
                    <a:pt x="4474" y="173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8"/>
            <p:cNvSpPr/>
            <p:nvPr/>
          </p:nvSpPr>
          <p:spPr>
            <a:xfrm>
              <a:off x="7052925" y="3360350"/>
              <a:ext cx="63900" cy="116400"/>
            </a:xfrm>
            <a:custGeom>
              <a:avLst/>
              <a:gdLst/>
              <a:ahLst/>
              <a:cxnLst/>
              <a:rect l="l" t="t" r="r" b="b"/>
              <a:pathLst>
                <a:path w="2556" h="4656" extrusionOk="0">
                  <a:moveTo>
                    <a:pt x="849" y="0"/>
                  </a:moveTo>
                  <a:lnTo>
                    <a:pt x="1" y="4312"/>
                  </a:lnTo>
                  <a:lnTo>
                    <a:pt x="1718" y="4655"/>
                  </a:lnTo>
                  <a:lnTo>
                    <a:pt x="2556" y="344"/>
                  </a:lnTo>
                  <a:lnTo>
                    <a:pt x="8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8"/>
            <p:cNvSpPr/>
            <p:nvPr/>
          </p:nvSpPr>
          <p:spPr>
            <a:xfrm>
              <a:off x="6772225" y="4249925"/>
              <a:ext cx="117400" cy="69950"/>
            </a:xfrm>
            <a:custGeom>
              <a:avLst/>
              <a:gdLst/>
              <a:ahLst/>
              <a:cxnLst/>
              <a:rect l="l" t="t" r="r" b="b"/>
              <a:pathLst>
                <a:path w="4696" h="2798" extrusionOk="0">
                  <a:moveTo>
                    <a:pt x="445" y="1"/>
                  </a:moveTo>
                  <a:lnTo>
                    <a:pt x="0" y="1697"/>
                  </a:lnTo>
                  <a:lnTo>
                    <a:pt x="4262" y="2798"/>
                  </a:lnTo>
                  <a:lnTo>
                    <a:pt x="4696" y="1102"/>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8"/>
            <p:cNvSpPr/>
            <p:nvPr/>
          </p:nvSpPr>
          <p:spPr>
            <a:xfrm>
              <a:off x="5910150" y="4626825"/>
              <a:ext cx="117400" cy="69950"/>
            </a:xfrm>
            <a:custGeom>
              <a:avLst/>
              <a:gdLst/>
              <a:ahLst/>
              <a:cxnLst/>
              <a:rect l="l" t="t" r="r" b="b"/>
              <a:pathLst>
                <a:path w="4696" h="2798" extrusionOk="0">
                  <a:moveTo>
                    <a:pt x="445" y="1"/>
                  </a:moveTo>
                  <a:lnTo>
                    <a:pt x="0" y="1687"/>
                  </a:lnTo>
                  <a:lnTo>
                    <a:pt x="4251" y="2798"/>
                  </a:lnTo>
                  <a:lnTo>
                    <a:pt x="4696" y="1101"/>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dk1"/>
            </a:gs>
            <a:gs pos="100000">
              <a:schemeClr val="lt1"/>
            </a:gs>
          </a:gsLst>
          <a:path path="circle">
            <a:fillToRect l="50000" t="50000" r="50000" b="50000"/>
          </a:path>
          <a:tileRect/>
        </a:gradFill>
        <a:effectLst/>
      </p:bgPr>
    </p:bg>
    <p:spTree>
      <p:nvGrpSpPr>
        <p:cNvPr id="1" name="Shape 524"/>
        <p:cNvGrpSpPr/>
        <p:nvPr/>
      </p:nvGrpSpPr>
      <p:grpSpPr>
        <a:xfrm>
          <a:off x="0" y="0"/>
          <a:ext cx="0" cy="0"/>
          <a:chOff x="0" y="0"/>
          <a:chExt cx="0" cy="0"/>
        </a:xfrm>
      </p:grpSpPr>
      <p:sp>
        <p:nvSpPr>
          <p:cNvPr id="525" name="Google Shape;525;p9"/>
          <p:cNvSpPr txBox="1">
            <a:spLocks noGrp="1"/>
          </p:cNvSpPr>
          <p:nvPr>
            <p:ph type="title"/>
          </p:nvPr>
        </p:nvSpPr>
        <p:spPr>
          <a:xfrm>
            <a:off x="720000" y="1413525"/>
            <a:ext cx="3298500" cy="20952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26" name="Google Shape;526;p9"/>
          <p:cNvSpPr txBox="1">
            <a:spLocks noGrp="1"/>
          </p:cNvSpPr>
          <p:nvPr>
            <p:ph type="subTitle" idx="1"/>
          </p:nvPr>
        </p:nvSpPr>
        <p:spPr>
          <a:xfrm>
            <a:off x="720000" y="3508800"/>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7" name="Google Shape;527;p9"/>
          <p:cNvSpPr/>
          <p:nvPr/>
        </p:nvSpPr>
        <p:spPr>
          <a:xfrm>
            <a:off x="-1513950" y="4705812"/>
            <a:ext cx="12171900" cy="2117696"/>
          </a:xfrm>
          <a:custGeom>
            <a:avLst/>
            <a:gdLst/>
            <a:ahLst/>
            <a:cxnLst/>
            <a:rect l="l" t="t" r="r" b="b"/>
            <a:pathLst>
              <a:path w="38533" h="13609" extrusionOk="0">
                <a:moveTo>
                  <a:pt x="1" y="0"/>
                </a:moveTo>
                <a:lnTo>
                  <a:pt x="1" y="13609"/>
                </a:lnTo>
                <a:lnTo>
                  <a:pt x="38533" y="13609"/>
                </a:lnTo>
                <a:lnTo>
                  <a:pt x="38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 name="Google Shape;528;p9"/>
          <p:cNvGrpSpPr/>
          <p:nvPr/>
        </p:nvGrpSpPr>
        <p:grpSpPr>
          <a:xfrm>
            <a:off x="-1513656" y="4700020"/>
            <a:ext cx="12171546" cy="2123753"/>
            <a:chOff x="-6134075" y="3104468"/>
            <a:chExt cx="18783249" cy="3277397"/>
          </a:xfrm>
        </p:grpSpPr>
        <p:sp>
          <p:nvSpPr>
            <p:cNvPr id="529" name="Google Shape;529;p9"/>
            <p:cNvSpPr/>
            <p:nvPr/>
          </p:nvSpPr>
          <p:spPr>
            <a:xfrm>
              <a:off x="-6134075" y="3104468"/>
              <a:ext cx="7262883" cy="3277397"/>
            </a:xfrm>
            <a:custGeom>
              <a:avLst/>
              <a:gdLst/>
              <a:ahLst/>
              <a:cxnLst/>
              <a:rect l="l" t="t" r="r" b="b"/>
              <a:pathLst>
                <a:path w="30245" h="13648" extrusionOk="0">
                  <a:moveTo>
                    <a:pt x="25428" y="1"/>
                  </a:moveTo>
                  <a:lnTo>
                    <a:pt x="1" y="13648"/>
                  </a:lnTo>
                  <a:lnTo>
                    <a:pt x="11173" y="13648"/>
                  </a:lnTo>
                  <a:lnTo>
                    <a:pt x="30244" y="37"/>
                  </a:lnTo>
                  <a:lnTo>
                    <a:pt x="254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9"/>
            <p:cNvSpPr/>
            <p:nvPr/>
          </p:nvSpPr>
          <p:spPr>
            <a:xfrm>
              <a:off x="-767484" y="3113354"/>
              <a:ext cx="4209807" cy="3268512"/>
            </a:xfrm>
            <a:custGeom>
              <a:avLst/>
              <a:gdLst/>
              <a:ahLst/>
              <a:cxnLst/>
              <a:rect l="l" t="t" r="r" b="b"/>
              <a:pathLst>
                <a:path w="17531" h="13611" extrusionOk="0">
                  <a:moveTo>
                    <a:pt x="12712" y="0"/>
                  </a:moveTo>
                  <a:lnTo>
                    <a:pt x="1" y="13611"/>
                  </a:lnTo>
                  <a:lnTo>
                    <a:pt x="11172" y="13611"/>
                  </a:lnTo>
                  <a:lnTo>
                    <a:pt x="175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9"/>
            <p:cNvSpPr/>
            <p:nvPr/>
          </p:nvSpPr>
          <p:spPr>
            <a:xfrm>
              <a:off x="4598626" y="3113354"/>
              <a:ext cx="2683989" cy="3268512"/>
            </a:xfrm>
            <a:custGeom>
              <a:avLst/>
              <a:gdLst/>
              <a:ahLst/>
              <a:cxnLst/>
              <a:rect l="l" t="t" r="r" b="b"/>
              <a:pathLst>
                <a:path w="11177" h="13611" extrusionOk="0">
                  <a:moveTo>
                    <a:pt x="0" y="0"/>
                  </a:moveTo>
                  <a:lnTo>
                    <a:pt x="0" y="13611"/>
                  </a:lnTo>
                  <a:lnTo>
                    <a:pt x="11176" y="13611"/>
                  </a:lnTo>
                  <a:lnTo>
                    <a:pt x="48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9"/>
            <p:cNvSpPr/>
            <p:nvPr/>
          </p:nvSpPr>
          <p:spPr>
            <a:xfrm>
              <a:off x="6912590" y="3113354"/>
              <a:ext cx="5736585" cy="3268512"/>
            </a:xfrm>
            <a:custGeom>
              <a:avLst/>
              <a:gdLst/>
              <a:ahLst/>
              <a:cxnLst/>
              <a:rect l="l" t="t" r="r" b="b"/>
              <a:pathLst>
                <a:path w="23889" h="13611" extrusionOk="0">
                  <a:moveTo>
                    <a:pt x="1" y="0"/>
                  </a:moveTo>
                  <a:lnTo>
                    <a:pt x="12712" y="13611"/>
                  </a:lnTo>
                  <a:lnTo>
                    <a:pt x="23888" y="13611"/>
                  </a:lnTo>
                  <a:lnTo>
                    <a:pt x="48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 name="Google Shape;533;p9"/>
          <p:cNvGrpSpPr/>
          <p:nvPr/>
        </p:nvGrpSpPr>
        <p:grpSpPr>
          <a:xfrm>
            <a:off x="-1513928" y="4497191"/>
            <a:ext cx="12171686" cy="208608"/>
            <a:chOff x="26" y="3997406"/>
            <a:chExt cx="13412326" cy="229871"/>
          </a:xfrm>
        </p:grpSpPr>
        <p:grpSp>
          <p:nvGrpSpPr>
            <p:cNvPr id="534" name="Google Shape;534;p9"/>
            <p:cNvGrpSpPr/>
            <p:nvPr/>
          </p:nvGrpSpPr>
          <p:grpSpPr>
            <a:xfrm>
              <a:off x="26" y="3997406"/>
              <a:ext cx="7221926" cy="229871"/>
              <a:chOff x="0" y="3997325"/>
              <a:chExt cx="9143993" cy="291050"/>
            </a:xfrm>
          </p:grpSpPr>
          <p:sp>
            <p:nvSpPr>
              <p:cNvPr id="535" name="Google Shape;535;p9"/>
              <p:cNvSpPr/>
              <p:nvPr/>
            </p:nvSpPr>
            <p:spPr>
              <a:xfrm>
                <a:off x="0"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9"/>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9"/>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9"/>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9"/>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9"/>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9"/>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 name="Google Shape;542;p9"/>
            <p:cNvGrpSpPr/>
            <p:nvPr/>
          </p:nvGrpSpPr>
          <p:grpSpPr>
            <a:xfrm>
              <a:off x="7221944" y="3997406"/>
              <a:ext cx="6190407" cy="229871"/>
              <a:chOff x="1306050" y="3997325"/>
              <a:chExt cx="7837943" cy="291050"/>
            </a:xfrm>
          </p:grpSpPr>
          <p:sp>
            <p:nvSpPr>
              <p:cNvPr id="543" name="Google Shape;543;p9"/>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9"/>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9"/>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9"/>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9"/>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9"/>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bg>
      <p:bgPr>
        <a:gradFill>
          <a:gsLst>
            <a:gs pos="0">
              <a:schemeClr val="dk1"/>
            </a:gs>
            <a:gs pos="100000">
              <a:schemeClr val="lt1"/>
            </a:gs>
          </a:gsLst>
          <a:path path="circle">
            <a:fillToRect l="50000" t="50000" r="50000" b="50000"/>
          </a:path>
          <a:tileRect/>
        </a:gradFill>
        <a:effectLst/>
      </p:bgPr>
    </p:bg>
    <p:spTree>
      <p:nvGrpSpPr>
        <p:cNvPr id="1" name="Shape 549"/>
        <p:cNvGrpSpPr/>
        <p:nvPr/>
      </p:nvGrpSpPr>
      <p:grpSpPr>
        <a:xfrm>
          <a:off x="0" y="0"/>
          <a:ext cx="0" cy="0"/>
          <a:chOff x="0" y="0"/>
          <a:chExt cx="0" cy="0"/>
        </a:xfrm>
      </p:grpSpPr>
      <p:sp>
        <p:nvSpPr>
          <p:cNvPr id="550" name="Google Shape;550;p10"/>
          <p:cNvSpPr txBox="1">
            <a:spLocks noGrp="1"/>
          </p:cNvSpPr>
          <p:nvPr>
            <p:ph type="title"/>
          </p:nvPr>
        </p:nvSpPr>
        <p:spPr>
          <a:xfrm>
            <a:off x="720000" y="386205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551" name="Google Shape;551;p10"/>
          <p:cNvGrpSpPr/>
          <p:nvPr/>
        </p:nvGrpSpPr>
        <p:grpSpPr>
          <a:xfrm>
            <a:off x="-5596073" y="4700231"/>
            <a:ext cx="20336146" cy="3511718"/>
            <a:chOff x="-5596083" y="4138656"/>
            <a:chExt cx="20336146" cy="3511718"/>
          </a:xfrm>
        </p:grpSpPr>
        <p:sp>
          <p:nvSpPr>
            <p:cNvPr id="552" name="Google Shape;552;p10"/>
            <p:cNvSpPr/>
            <p:nvPr/>
          </p:nvSpPr>
          <p:spPr>
            <a:xfrm>
              <a:off x="-5596083" y="4138656"/>
              <a:ext cx="20336146" cy="3511718"/>
            </a:xfrm>
            <a:custGeom>
              <a:avLst/>
              <a:gdLst/>
              <a:ahLst/>
              <a:cxnLst/>
              <a:rect l="l" t="t" r="r" b="b"/>
              <a:pathLst>
                <a:path w="284810" h="49182" extrusionOk="0">
                  <a:moveTo>
                    <a:pt x="284810" y="49182"/>
                  </a:moveTo>
                  <a:lnTo>
                    <a:pt x="0" y="49182"/>
                  </a:lnTo>
                  <a:lnTo>
                    <a:pt x="75771" y="0"/>
                  </a:lnTo>
                  <a:lnTo>
                    <a:pt x="208932" y="0"/>
                  </a:lnTo>
                  <a:close/>
                </a:path>
              </a:pathLst>
            </a:custGeom>
            <a:solidFill>
              <a:srgbClr val="80B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0"/>
            <p:cNvSpPr/>
            <p:nvPr/>
          </p:nvSpPr>
          <p:spPr>
            <a:xfrm>
              <a:off x="-5586943" y="4143226"/>
              <a:ext cx="5872713" cy="3501079"/>
            </a:xfrm>
            <a:custGeom>
              <a:avLst/>
              <a:gdLst/>
              <a:ahLst/>
              <a:cxnLst/>
              <a:rect l="l" t="t" r="r" b="b"/>
              <a:pathLst>
                <a:path w="82248" h="49033" extrusionOk="0">
                  <a:moveTo>
                    <a:pt x="14364" y="49032"/>
                  </a:moveTo>
                  <a:lnTo>
                    <a:pt x="0" y="49032"/>
                  </a:lnTo>
                  <a:lnTo>
                    <a:pt x="75515" y="0"/>
                  </a:lnTo>
                  <a:lnTo>
                    <a:pt x="822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0"/>
            <p:cNvSpPr/>
            <p:nvPr/>
          </p:nvSpPr>
          <p:spPr>
            <a:xfrm>
              <a:off x="-3831870" y="4143226"/>
              <a:ext cx="4940268" cy="3501079"/>
            </a:xfrm>
            <a:custGeom>
              <a:avLst/>
              <a:gdLst/>
              <a:ahLst/>
              <a:cxnLst/>
              <a:rect l="l" t="t" r="r" b="b"/>
              <a:pathLst>
                <a:path w="69189" h="49033" extrusionOk="0">
                  <a:moveTo>
                    <a:pt x="14321" y="49032"/>
                  </a:moveTo>
                  <a:lnTo>
                    <a:pt x="0" y="49032"/>
                  </a:lnTo>
                  <a:lnTo>
                    <a:pt x="62455" y="0"/>
                  </a:lnTo>
                  <a:lnTo>
                    <a:pt x="691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0"/>
            <p:cNvSpPr/>
            <p:nvPr/>
          </p:nvSpPr>
          <p:spPr>
            <a:xfrm>
              <a:off x="-2078296" y="4143226"/>
              <a:ext cx="4007751" cy="3501079"/>
            </a:xfrm>
            <a:custGeom>
              <a:avLst/>
              <a:gdLst/>
              <a:ahLst/>
              <a:cxnLst/>
              <a:rect l="l" t="t" r="r" b="b"/>
              <a:pathLst>
                <a:path w="56129" h="49033" extrusionOk="0">
                  <a:moveTo>
                    <a:pt x="14342" y="49032"/>
                  </a:moveTo>
                  <a:lnTo>
                    <a:pt x="0" y="49032"/>
                  </a:lnTo>
                  <a:lnTo>
                    <a:pt x="49396" y="0"/>
                  </a:lnTo>
                  <a:lnTo>
                    <a:pt x="561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0"/>
            <p:cNvSpPr/>
            <p:nvPr/>
          </p:nvSpPr>
          <p:spPr>
            <a:xfrm>
              <a:off x="-324722" y="4143226"/>
              <a:ext cx="3076805" cy="3501079"/>
            </a:xfrm>
            <a:custGeom>
              <a:avLst/>
              <a:gdLst/>
              <a:ahLst/>
              <a:cxnLst/>
              <a:rect l="l" t="t" r="r" b="b"/>
              <a:pathLst>
                <a:path w="43091" h="49033" extrusionOk="0">
                  <a:moveTo>
                    <a:pt x="14342" y="49032"/>
                  </a:moveTo>
                  <a:lnTo>
                    <a:pt x="0" y="49032"/>
                  </a:lnTo>
                  <a:lnTo>
                    <a:pt x="36357" y="0"/>
                  </a:lnTo>
                  <a:lnTo>
                    <a:pt x="430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0"/>
            <p:cNvSpPr/>
            <p:nvPr/>
          </p:nvSpPr>
          <p:spPr>
            <a:xfrm>
              <a:off x="1430352" y="4143226"/>
              <a:ext cx="2144288" cy="3501079"/>
            </a:xfrm>
            <a:custGeom>
              <a:avLst/>
              <a:gdLst/>
              <a:ahLst/>
              <a:cxnLst/>
              <a:rect l="l" t="t" r="r" b="b"/>
              <a:pathLst>
                <a:path w="30031" h="49033" extrusionOk="0">
                  <a:moveTo>
                    <a:pt x="14321" y="49032"/>
                  </a:moveTo>
                  <a:lnTo>
                    <a:pt x="0" y="49032"/>
                  </a:lnTo>
                  <a:lnTo>
                    <a:pt x="23319" y="0"/>
                  </a:lnTo>
                  <a:lnTo>
                    <a:pt x="300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0"/>
            <p:cNvSpPr/>
            <p:nvPr/>
          </p:nvSpPr>
          <p:spPr>
            <a:xfrm>
              <a:off x="3183926" y="4143226"/>
              <a:ext cx="1211843" cy="3501079"/>
            </a:xfrm>
            <a:custGeom>
              <a:avLst/>
              <a:gdLst/>
              <a:ahLst/>
              <a:cxnLst/>
              <a:rect l="l" t="t" r="r" b="b"/>
              <a:pathLst>
                <a:path w="16972" h="49033" extrusionOk="0">
                  <a:moveTo>
                    <a:pt x="14342" y="49032"/>
                  </a:moveTo>
                  <a:lnTo>
                    <a:pt x="0" y="49032"/>
                  </a:lnTo>
                  <a:lnTo>
                    <a:pt x="10281" y="0"/>
                  </a:lnTo>
                  <a:lnTo>
                    <a:pt x="169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0"/>
            <p:cNvSpPr/>
            <p:nvPr/>
          </p:nvSpPr>
          <p:spPr>
            <a:xfrm>
              <a:off x="4739072" y="4143226"/>
              <a:ext cx="1220983" cy="3501079"/>
            </a:xfrm>
            <a:custGeom>
              <a:avLst/>
              <a:gdLst/>
              <a:ahLst/>
              <a:cxnLst/>
              <a:rect l="l" t="t" r="r" b="b"/>
              <a:pathLst>
                <a:path w="17100" h="49033" extrusionOk="0">
                  <a:moveTo>
                    <a:pt x="17099" y="49032"/>
                  </a:moveTo>
                  <a:lnTo>
                    <a:pt x="2757" y="49032"/>
                  </a:lnTo>
                  <a:lnTo>
                    <a:pt x="0" y="0"/>
                  </a:lnTo>
                  <a:lnTo>
                    <a:pt x="67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0"/>
            <p:cNvSpPr/>
            <p:nvPr/>
          </p:nvSpPr>
          <p:spPr>
            <a:xfrm>
              <a:off x="5561629" y="4143226"/>
              <a:ext cx="2152000" cy="3501079"/>
            </a:xfrm>
            <a:custGeom>
              <a:avLst/>
              <a:gdLst/>
              <a:ahLst/>
              <a:cxnLst/>
              <a:rect l="l" t="t" r="r" b="b"/>
              <a:pathLst>
                <a:path w="30139" h="49033" extrusionOk="0">
                  <a:moveTo>
                    <a:pt x="30138" y="49032"/>
                  </a:moveTo>
                  <a:lnTo>
                    <a:pt x="15818"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0"/>
            <p:cNvSpPr/>
            <p:nvPr/>
          </p:nvSpPr>
          <p:spPr>
            <a:xfrm>
              <a:off x="6384257" y="4143226"/>
              <a:ext cx="3084445" cy="3501079"/>
            </a:xfrm>
            <a:custGeom>
              <a:avLst/>
              <a:gdLst/>
              <a:ahLst/>
              <a:cxnLst/>
              <a:rect l="l" t="t" r="r" b="b"/>
              <a:pathLst>
                <a:path w="43198" h="49033" extrusionOk="0">
                  <a:moveTo>
                    <a:pt x="43197" y="49032"/>
                  </a:moveTo>
                  <a:lnTo>
                    <a:pt x="2885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0"/>
            <p:cNvSpPr/>
            <p:nvPr/>
          </p:nvSpPr>
          <p:spPr>
            <a:xfrm>
              <a:off x="7206885" y="4143226"/>
              <a:ext cx="4015391" cy="3501079"/>
            </a:xfrm>
            <a:custGeom>
              <a:avLst/>
              <a:gdLst/>
              <a:ahLst/>
              <a:cxnLst/>
              <a:rect l="l" t="t" r="r" b="b"/>
              <a:pathLst>
                <a:path w="56236" h="49033" extrusionOk="0">
                  <a:moveTo>
                    <a:pt x="56235" y="49032"/>
                  </a:moveTo>
                  <a:lnTo>
                    <a:pt x="4191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0"/>
            <p:cNvSpPr/>
            <p:nvPr/>
          </p:nvSpPr>
          <p:spPr>
            <a:xfrm>
              <a:off x="8029442" y="4143226"/>
              <a:ext cx="4946408" cy="3501079"/>
            </a:xfrm>
            <a:custGeom>
              <a:avLst/>
              <a:gdLst/>
              <a:ahLst/>
              <a:cxnLst/>
              <a:rect l="l" t="t" r="r" b="b"/>
              <a:pathLst>
                <a:path w="69275" h="49033" extrusionOk="0">
                  <a:moveTo>
                    <a:pt x="69274" y="49032"/>
                  </a:moveTo>
                  <a:lnTo>
                    <a:pt x="5495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0"/>
            <p:cNvSpPr/>
            <p:nvPr/>
          </p:nvSpPr>
          <p:spPr>
            <a:xfrm>
              <a:off x="8850499" y="4143226"/>
              <a:ext cx="5880424" cy="3501079"/>
            </a:xfrm>
            <a:custGeom>
              <a:avLst/>
              <a:gdLst/>
              <a:ahLst/>
              <a:cxnLst/>
              <a:rect l="l" t="t" r="r" b="b"/>
              <a:pathLst>
                <a:path w="82356" h="49033" extrusionOk="0">
                  <a:moveTo>
                    <a:pt x="82355" y="49032"/>
                  </a:moveTo>
                  <a:lnTo>
                    <a:pt x="6801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 name="Google Shape;565;p10"/>
            <p:cNvGrpSpPr/>
            <p:nvPr/>
          </p:nvGrpSpPr>
          <p:grpSpPr>
            <a:xfrm>
              <a:off x="-4225655" y="4326373"/>
              <a:ext cx="17593719" cy="3021825"/>
              <a:chOff x="-4225655" y="4326373"/>
              <a:chExt cx="17593719" cy="3021825"/>
            </a:xfrm>
          </p:grpSpPr>
          <p:sp>
            <p:nvSpPr>
              <p:cNvPr id="566" name="Google Shape;566;p10"/>
              <p:cNvSpPr/>
              <p:nvPr/>
            </p:nvSpPr>
            <p:spPr>
              <a:xfrm>
                <a:off x="-4225655" y="4326373"/>
                <a:ext cx="8790790" cy="3021825"/>
              </a:xfrm>
              <a:custGeom>
                <a:avLst/>
                <a:gdLst/>
                <a:ahLst/>
                <a:cxnLst/>
                <a:rect l="l" t="t" r="r" b="b"/>
                <a:pathLst>
                  <a:path w="123116" h="42321" fill="none" extrusionOk="0">
                    <a:moveTo>
                      <a:pt x="123116" y="42321"/>
                    </a:moveTo>
                    <a:lnTo>
                      <a:pt x="1" y="42321"/>
                    </a:lnTo>
                    <a:lnTo>
                      <a:pt x="58609" y="0"/>
                    </a:lnTo>
                    <a:lnTo>
                      <a:pt x="123116"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0"/>
              <p:cNvSpPr/>
              <p:nvPr/>
            </p:nvSpPr>
            <p:spPr>
              <a:xfrm>
                <a:off x="-3473215" y="4871174"/>
                <a:ext cx="4067301" cy="1933723"/>
              </a:xfrm>
              <a:custGeom>
                <a:avLst/>
                <a:gdLst/>
                <a:ahLst/>
                <a:cxnLst/>
                <a:rect l="l" t="t" r="r" b="b"/>
                <a:pathLst>
                  <a:path w="56963" h="27082" fill="none" extrusionOk="0">
                    <a:moveTo>
                      <a:pt x="29176" y="27082"/>
                    </a:moveTo>
                    <a:lnTo>
                      <a:pt x="0" y="27082"/>
                    </a:lnTo>
                    <a:lnTo>
                      <a:pt x="37512" y="1"/>
                    </a:lnTo>
                    <a:lnTo>
                      <a:pt x="56962" y="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0"/>
              <p:cNvSpPr/>
              <p:nvPr/>
            </p:nvSpPr>
            <p:spPr>
              <a:xfrm>
                <a:off x="-765847" y="5477096"/>
                <a:ext cx="903599" cy="721951"/>
              </a:xfrm>
              <a:custGeom>
                <a:avLst/>
                <a:gdLst/>
                <a:ahLst/>
                <a:cxnLst/>
                <a:rect l="l" t="t" r="r" b="b"/>
                <a:pathLst>
                  <a:path w="12655" h="10111" fill="none" extrusionOk="0">
                    <a:moveTo>
                      <a:pt x="10346" y="0"/>
                    </a:moveTo>
                    <a:lnTo>
                      <a:pt x="1" y="10110"/>
                    </a:lnTo>
                    <a:cubicBezTo>
                      <a:pt x="4767" y="8956"/>
                      <a:pt x="8828" y="7118"/>
                      <a:pt x="10731" y="5044"/>
                    </a:cubicBezTo>
                    <a:cubicBezTo>
                      <a:pt x="12654" y="2993"/>
                      <a:pt x="12334" y="1176"/>
                      <a:pt x="10346" y="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0"/>
              <p:cNvSpPr/>
              <p:nvPr/>
            </p:nvSpPr>
            <p:spPr>
              <a:xfrm>
                <a:off x="-1119860" y="5806690"/>
                <a:ext cx="178578" cy="64191"/>
              </a:xfrm>
              <a:custGeom>
                <a:avLst/>
                <a:gdLst/>
                <a:ahLst/>
                <a:cxnLst/>
                <a:rect l="l" t="t" r="r" b="b"/>
                <a:pathLst>
                  <a:path w="2501" h="899" extrusionOk="0">
                    <a:moveTo>
                      <a:pt x="1753" y="1"/>
                    </a:moveTo>
                    <a:cubicBezTo>
                      <a:pt x="1218" y="1"/>
                      <a:pt x="706" y="151"/>
                      <a:pt x="257" y="428"/>
                    </a:cubicBezTo>
                    <a:cubicBezTo>
                      <a:pt x="0" y="664"/>
                      <a:pt x="171" y="899"/>
                      <a:pt x="748" y="899"/>
                    </a:cubicBezTo>
                    <a:cubicBezTo>
                      <a:pt x="1261" y="899"/>
                      <a:pt x="1796" y="728"/>
                      <a:pt x="2244" y="428"/>
                    </a:cubicBezTo>
                    <a:cubicBezTo>
                      <a:pt x="2501" y="193"/>
                      <a:pt x="2287" y="1"/>
                      <a:pt x="1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0"/>
              <p:cNvSpPr/>
              <p:nvPr/>
            </p:nvSpPr>
            <p:spPr>
              <a:xfrm>
                <a:off x="-2676577" y="5445036"/>
                <a:ext cx="1691097" cy="787570"/>
              </a:xfrm>
              <a:custGeom>
                <a:avLst/>
                <a:gdLst/>
                <a:ahLst/>
                <a:cxnLst/>
                <a:rect l="l" t="t" r="r" b="b"/>
                <a:pathLst>
                  <a:path w="23684" h="11030" fill="none" extrusionOk="0">
                    <a:moveTo>
                      <a:pt x="9940" y="11029"/>
                    </a:moveTo>
                    <a:lnTo>
                      <a:pt x="1" y="11029"/>
                    </a:lnTo>
                    <a:lnTo>
                      <a:pt x="15240" y="0"/>
                    </a:lnTo>
                    <a:lnTo>
                      <a:pt x="23683"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0"/>
              <p:cNvSpPr/>
              <p:nvPr/>
            </p:nvSpPr>
            <p:spPr>
              <a:xfrm>
                <a:off x="4572704" y="4326373"/>
                <a:ext cx="8795360" cy="3021825"/>
              </a:xfrm>
              <a:custGeom>
                <a:avLst/>
                <a:gdLst/>
                <a:ahLst/>
                <a:cxnLst/>
                <a:rect l="l" t="t" r="r" b="b"/>
                <a:pathLst>
                  <a:path w="123180" h="42321" fill="none" extrusionOk="0">
                    <a:moveTo>
                      <a:pt x="0" y="0"/>
                    </a:moveTo>
                    <a:lnTo>
                      <a:pt x="64486" y="0"/>
                    </a:lnTo>
                    <a:lnTo>
                      <a:pt x="123179" y="42321"/>
                    </a:lnTo>
                    <a:lnTo>
                      <a:pt x="107" y="4232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0"/>
              <p:cNvSpPr/>
              <p:nvPr/>
            </p:nvSpPr>
            <p:spPr>
              <a:xfrm>
                <a:off x="8543754" y="4871174"/>
                <a:ext cx="4071870" cy="1933723"/>
              </a:xfrm>
              <a:custGeom>
                <a:avLst/>
                <a:gdLst/>
                <a:ahLst/>
                <a:cxnLst/>
                <a:rect l="l" t="t" r="r" b="b"/>
                <a:pathLst>
                  <a:path w="57027" h="27082" fill="none" extrusionOk="0">
                    <a:moveTo>
                      <a:pt x="1" y="1"/>
                    </a:moveTo>
                    <a:lnTo>
                      <a:pt x="19451" y="1"/>
                    </a:lnTo>
                    <a:lnTo>
                      <a:pt x="57027" y="27082"/>
                    </a:lnTo>
                    <a:lnTo>
                      <a:pt x="27851" y="27082"/>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0"/>
              <p:cNvSpPr/>
              <p:nvPr/>
            </p:nvSpPr>
            <p:spPr>
              <a:xfrm>
                <a:off x="9000088" y="5477096"/>
                <a:ext cx="908168" cy="721951"/>
              </a:xfrm>
              <a:custGeom>
                <a:avLst/>
                <a:gdLst/>
                <a:ahLst/>
                <a:cxnLst/>
                <a:rect l="l" t="t" r="r" b="b"/>
                <a:pathLst>
                  <a:path w="12719" h="10111" fill="none" extrusionOk="0">
                    <a:moveTo>
                      <a:pt x="12718" y="10110"/>
                    </a:moveTo>
                    <a:lnTo>
                      <a:pt x="2352" y="0"/>
                    </a:lnTo>
                    <a:cubicBezTo>
                      <a:pt x="343" y="1176"/>
                      <a:pt x="1" y="2993"/>
                      <a:pt x="1946" y="5044"/>
                    </a:cubicBezTo>
                    <a:cubicBezTo>
                      <a:pt x="3891" y="7118"/>
                      <a:pt x="7930" y="8956"/>
                      <a:pt x="12718" y="1011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0"/>
              <p:cNvSpPr/>
              <p:nvPr/>
            </p:nvSpPr>
            <p:spPr>
              <a:xfrm>
                <a:off x="10082121" y="5806690"/>
                <a:ext cx="180149" cy="64191"/>
              </a:xfrm>
              <a:custGeom>
                <a:avLst/>
                <a:gdLst/>
                <a:ahLst/>
                <a:cxnLst/>
                <a:rect l="l" t="t" r="r" b="b"/>
                <a:pathLst>
                  <a:path w="2523" h="899" extrusionOk="0">
                    <a:moveTo>
                      <a:pt x="728" y="1"/>
                    </a:moveTo>
                    <a:cubicBezTo>
                      <a:pt x="193" y="1"/>
                      <a:pt x="1" y="193"/>
                      <a:pt x="257" y="428"/>
                    </a:cubicBezTo>
                    <a:cubicBezTo>
                      <a:pt x="706" y="728"/>
                      <a:pt x="1219" y="877"/>
                      <a:pt x="1754" y="899"/>
                    </a:cubicBezTo>
                    <a:cubicBezTo>
                      <a:pt x="2309" y="899"/>
                      <a:pt x="2523" y="685"/>
                      <a:pt x="2245" y="428"/>
                    </a:cubicBezTo>
                    <a:cubicBezTo>
                      <a:pt x="1796" y="151"/>
                      <a:pt x="1262" y="1"/>
                      <a:pt x="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0"/>
              <p:cNvSpPr/>
              <p:nvPr/>
            </p:nvSpPr>
            <p:spPr>
              <a:xfrm>
                <a:off x="10124891" y="5445036"/>
                <a:ext cx="1694096" cy="787570"/>
              </a:xfrm>
              <a:custGeom>
                <a:avLst/>
                <a:gdLst/>
                <a:ahLst/>
                <a:cxnLst/>
                <a:rect l="l" t="t" r="r" b="b"/>
                <a:pathLst>
                  <a:path w="23726" h="11030" fill="none" extrusionOk="0">
                    <a:moveTo>
                      <a:pt x="0" y="0"/>
                    </a:moveTo>
                    <a:lnTo>
                      <a:pt x="8443" y="0"/>
                    </a:lnTo>
                    <a:lnTo>
                      <a:pt x="23726" y="11029"/>
                    </a:lnTo>
                    <a:lnTo>
                      <a:pt x="13787" y="11029"/>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0"/>
              <p:cNvSpPr/>
              <p:nvPr/>
            </p:nvSpPr>
            <p:spPr>
              <a:xfrm>
                <a:off x="3580709" y="5420616"/>
                <a:ext cx="1979492" cy="773789"/>
              </a:xfrm>
              <a:custGeom>
                <a:avLst/>
                <a:gdLst/>
                <a:ahLst/>
                <a:cxnLst/>
                <a:rect l="l" t="t" r="r" b="b"/>
                <a:pathLst>
                  <a:path w="27723" h="10837" fill="none" extrusionOk="0">
                    <a:moveTo>
                      <a:pt x="27722" y="5408"/>
                    </a:moveTo>
                    <a:cubicBezTo>
                      <a:pt x="27722" y="8400"/>
                      <a:pt x="21524" y="10837"/>
                      <a:pt x="13851" y="10837"/>
                    </a:cubicBezTo>
                    <a:cubicBezTo>
                      <a:pt x="6199" y="10837"/>
                      <a:pt x="0" y="8400"/>
                      <a:pt x="0" y="5408"/>
                    </a:cubicBezTo>
                    <a:cubicBezTo>
                      <a:pt x="0" y="2416"/>
                      <a:pt x="6199" y="0"/>
                      <a:pt x="13851" y="0"/>
                    </a:cubicBezTo>
                    <a:cubicBezTo>
                      <a:pt x="21524" y="0"/>
                      <a:pt x="27722" y="2416"/>
                      <a:pt x="27722" y="5408"/>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bg>
      <p:bgPr>
        <a:gradFill>
          <a:gsLst>
            <a:gs pos="0">
              <a:schemeClr val="dk1"/>
            </a:gs>
            <a:gs pos="100000">
              <a:schemeClr val="lt1"/>
            </a:gs>
          </a:gsLst>
          <a:path path="circle">
            <a:fillToRect l="50000" t="50000" r="50000" b="50000"/>
          </a:path>
          <a:tileRect/>
        </a:gradFill>
        <a:effectLst/>
      </p:bgPr>
    </p:bg>
    <p:spTree>
      <p:nvGrpSpPr>
        <p:cNvPr id="1" name="Shape 577"/>
        <p:cNvGrpSpPr/>
        <p:nvPr/>
      </p:nvGrpSpPr>
      <p:grpSpPr>
        <a:xfrm>
          <a:off x="0" y="0"/>
          <a:ext cx="0" cy="0"/>
          <a:chOff x="0" y="0"/>
          <a:chExt cx="0" cy="0"/>
        </a:xfrm>
      </p:grpSpPr>
      <p:sp>
        <p:nvSpPr>
          <p:cNvPr id="578" name="Google Shape;578;p11"/>
          <p:cNvSpPr txBox="1">
            <a:spLocks noGrp="1"/>
          </p:cNvSpPr>
          <p:nvPr>
            <p:ph type="title" hasCustomPrompt="1"/>
          </p:nvPr>
        </p:nvSpPr>
        <p:spPr>
          <a:xfrm>
            <a:off x="1284000" y="1387300"/>
            <a:ext cx="6576000" cy="2100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4"/>
              </a:buClr>
              <a:buSzPts val="9600"/>
              <a:buNone/>
              <a:defRPr sz="14900">
                <a:solidFill>
                  <a:schemeClr val="accent4"/>
                </a:solidFill>
              </a:defRPr>
            </a:lvl1pPr>
            <a:lvl2pPr lvl="1" algn="ctr">
              <a:spcBef>
                <a:spcPts val="0"/>
              </a:spcBef>
              <a:spcAft>
                <a:spcPts val="0"/>
              </a:spcAft>
              <a:buClr>
                <a:schemeClr val="accent4"/>
              </a:buClr>
              <a:buSzPts val="9600"/>
              <a:buNone/>
              <a:defRPr sz="9600">
                <a:solidFill>
                  <a:schemeClr val="accent4"/>
                </a:solidFill>
              </a:defRPr>
            </a:lvl2pPr>
            <a:lvl3pPr lvl="2" algn="ctr">
              <a:spcBef>
                <a:spcPts val="0"/>
              </a:spcBef>
              <a:spcAft>
                <a:spcPts val="0"/>
              </a:spcAft>
              <a:buClr>
                <a:schemeClr val="accent4"/>
              </a:buClr>
              <a:buSzPts val="9600"/>
              <a:buNone/>
              <a:defRPr sz="9600">
                <a:solidFill>
                  <a:schemeClr val="accent4"/>
                </a:solidFill>
              </a:defRPr>
            </a:lvl3pPr>
            <a:lvl4pPr lvl="3" algn="ctr">
              <a:spcBef>
                <a:spcPts val="0"/>
              </a:spcBef>
              <a:spcAft>
                <a:spcPts val="0"/>
              </a:spcAft>
              <a:buClr>
                <a:schemeClr val="accent4"/>
              </a:buClr>
              <a:buSzPts val="9600"/>
              <a:buNone/>
              <a:defRPr sz="9600">
                <a:solidFill>
                  <a:schemeClr val="accent4"/>
                </a:solidFill>
              </a:defRPr>
            </a:lvl4pPr>
            <a:lvl5pPr lvl="4" algn="ctr">
              <a:spcBef>
                <a:spcPts val="0"/>
              </a:spcBef>
              <a:spcAft>
                <a:spcPts val="0"/>
              </a:spcAft>
              <a:buClr>
                <a:schemeClr val="accent4"/>
              </a:buClr>
              <a:buSzPts val="9600"/>
              <a:buNone/>
              <a:defRPr sz="9600">
                <a:solidFill>
                  <a:schemeClr val="accent4"/>
                </a:solidFill>
              </a:defRPr>
            </a:lvl5pPr>
            <a:lvl6pPr lvl="5" algn="ctr">
              <a:spcBef>
                <a:spcPts val="0"/>
              </a:spcBef>
              <a:spcAft>
                <a:spcPts val="0"/>
              </a:spcAft>
              <a:buClr>
                <a:schemeClr val="accent4"/>
              </a:buClr>
              <a:buSzPts val="9600"/>
              <a:buNone/>
              <a:defRPr sz="9600">
                <a:solidFill>
                  <a:schemeClr val="accent4"/>
                </a:solidFill>
              </a:defRPr>
            </a:lvl6pPr>
            <a:lvl7pPr lvl="6" algn="ctr">
              <a:spcBef>
                <a:spcPts val="0"/>
              </a:spcBef>
              <a:spcAft>
                <a:spcPts val="0"/>
              </a:spcAft>
              <a:buClr>
                <a:schemeClr val="accent4"/>
              </a:buClr>
              <a:buSzPts val="9600"/>
              <a:buNone/>
              <a:defRPr sz="9600">
                <a:solidFill>
                  <a:schemeClr val="accent4"/>
                </a:solidFill>
              </a:defRPr>
            </a:lvl7pPr>
            <a:lvl8pPr lvl="7" algn="ctr">
              <a:spcBef>
                <a:spcPts val="0"/>
              </a:spcBef>
              <a:spcAft>
                <a:spcPts val="0"/>
              </a:spcAft>
              <a:buClr>
                <a:schemeClr val="accent4"/>
              </a:buClr>
              <a:buSzPts val="9600"/>
              <a:buNone/>
              <a:defRPr sz="9600">
                <a:solidFill>
                  <a:schemeClr val="accent4"/>
                </a:solidFill>
              </a:defRPr>
            </a:lvl8pPr>
            <a:lvl9pPr lvl="8" algn="ctr">
              <a:spcBef>
                <a:spcPts val="0"/>
              </a:spcBef>
              <a:spcAft>
                <a:spcPts val="0"/>
              </a:spcAft>
              <a:buClr>
                <a:schemeClr val="accent4"/>
              </a:buClr>
              <a:buSzPts val="9600"/>
              <a:buNone/>
              <a:defRPr sz="9600">
                <a:solidFill>
                  <a:schemeClr val="accent4"/>
                </a:solidFill>
              </a:defRPr>
            </a:lvl9pPr>
          </a:lstStyle>
          <a:p>
            <a:r>
              <a:t>xx%</a:t>
            </a:r>
          </a:p>
        </p:txBody>
      </p:sp>
      <p:sp>
        <p:nvSpPr>
          <p:cNvPr id="579" name="Google Shape;579;p11"/>
          <p:cNvSpPr txBox="1">
            <a:spLocks noGrp="1"/>
          </p:cNvSpPr>
          <p:nvPr>
            <p:ph type="subTitle" idx="1"/>
          </p:nvPr>
        </p:nvSpPr>
        <p:spPr>
          <a:xfrm>
            <a:off x="1284000" y="3259075"/>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9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80" name="Google Shape;580;p11"/>
          <p:cNvSpPr/>
          <p:nvPr/>
        </p:nvSpPr>
        <p:spPr>
          <a:xfrm>
            <a:off x="-1513950" y="4705812"/>
            <a:ext cx="12171900" cy="2117696"/>
          </a:xfrm>
          <a:custGeom>
            <a:avLst/>
            <a:gdLst/>
            <a:ahLst/>
            <a:cxnLst/>
            <a:rect l="l" t="t" r="r" b="b"/>
            <a:pathLst>
              <a:path w="38533" h="13609" extrusionOk="0">
                <a:moveTo>
                  <a:pt x="1" y="0"/>
                </a:moveTo>
                <a:lnTo>
                  <a:pt x="1" y="13609"/>
                </a:lnTo>
                <a:lnTo>
                  <a:pt x="38533" y="13609"/>
                </a:lnTo>
                <a:lnTo>
                  <a:pt x="38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 name="Google Shape;581;p11"/>
          <p:cNvGrpSpPr/>
          <p:nvPr/>
        </p:nvGrpSpPr>
        <p:grpSpPr>
          <a:xfrm>
            <a:off x="-1513656" y="4700020"/>
            <a:ext cx="12171546" cy="2123753"/>
            <a:chOff x="-6134075" y="3104468"/>
            <a:chExt cx="18783249" cy="3277397"/>
          </a:xfrm>
        </p:grpSpPr>
        <p:sp>
          <p:nvSpPr>
            <p:cNvPr id="582" name="Google Shape;582;p11"/>
            <p:cNvSpPr/>
            <p:nvPr/>
          </p:nvSpPr>
          <p:spPr>
            <a:xfrm>
              <a:off x="-6134075" y="3104468"/>
              <a:ext cx="7262883" cy="3277397"/>
            </a:xfrm>
            <a:custGeom>
              <a:avLst/>
              <a:gdLst/>
              <a:ahLst/>
              <a:cxnLst/>
              <a:rect l="l" t="t" r="r" b="b"/>
              <a:pathLst>
                <a:path w="30245" h="13648" extrusionOk="0">
                  <a:moveTo>
                    <a:pt x="25428" y="1"/>
                  </a:moveTo>
                  <a:lnTo>
                    <a:pt x="1" y="13648"/>
                  </a:lnTo>
                  <a:lnTo>
                    <a:pt x="11173" y="13648"/>
                  </a:lnTo>
                  <a:lnTo>
                    <a:pt x="30244" y="37"/>
                  </a:lnTo>
                  <a:lnTo>
                    <a:pt x="254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1"/>
            <p:cNvSpPr/>
            <p:nvPr/>
          </p:nvSpPr>
          <p:spPr>
            <a:xfrm>
              <a:off x="-767484" y="3113354"/>
              <a:ext cx="4209807" cy="3268512"/>
            </a:xfrm>
            <a:custGeom>
              <a:avLst/>
              <a:gdLst/>
              <a:ahLst/>
              <a:cxnLst/>
              <a:rect l="l" t="t" r="r" b="b"/>
              <a:pathLst>
                <a:path w="17531" h="13611" extrusionOk="0">
                  <a:moveTo>
                    <a:pt x="12712" y="0"/>
                  </a:moveTo>
                  <a:lnTo>
                    <a:pt x="1" y="13611"/>
                  </a:lnTo>
                  <a:lnTo>
                    <a:pt x="11172" y="13611"/>
                  </a:lnTo>
                  <a:lnTo>
                    <a:pt x="175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1"/>
            <p:cNvSpPr/>
            <p:nvPr/>
          </p:nvSpPr>
          <p:spPr>
            <a:xfrm>
              <a:off x="4598626" y="3113354"/>
              <a:ext cx="2683989" cy="3268512"/>
            </a:xfrm>
            <a:custGeom>
              <a:avLst/>
              <a:gdLst/>
              <a:ahLst/>
              <a:cxnLst/>
              <a:rect l="l" t="t" r="r" b="b"/>
              <a:pathLst>
                <a:path w="11177" h="13611" extrusionOk="0">
                  <a:moveTo>
                    <a:pt x="0" y="0"/>
                  </a:moveTo>
                  <a:lnTo>
                    <a:pt x="0" y="13611"/>
                  </a:lnTo>
                  <a:lnTo>
                    <a:pt x="11176" y="13611"/>
                  </a:lnTo>
                  <a:lnTo>
                    <a:pt x="48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1"/>
            <p:cNvSpPr/>
            <p:nvPr/>
          </p:nvSpPr>
          <p:spPr>
            <a:xfrm>
              <a:off x="6912590" y="3113354"/>
              <a:ext cx="5736585" cy="3268512"/>
            </a:xfrm>
            <a:custGeom>
              <a:avLst/>
              <a:gdLst/>
              <a:ahLst/>
              <a:cxnLst/>
              <a:rect l="l" t="t" r="r" b="b"/>
              <a:pathLst>
                <a:path w="23889" h="13611" extrusionOk="0">
                  <a:moveTo>
                    <a:pt x="1" y="0"/>
                  </a:moveTo>
                  <a:lnTo>
                    <a:pt x="12712" y="13611"/>
                  </a:lnTo>
                  <a:lnTo>
                    <a:pt x="23888" y="13611"/>
                  </a:lnTo>
                  <a:lnTo>
                    <a:pt x="48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 name="Google Shape;586;p11"/>
          <p:cNvGrpSpPr/>
          <p:nvPr/>
        </p:nvGrpSpPr>
        <p:grpSpPr>
          <a:xfrm>
            <a:off x="-1513928" y="4497191"/>
            <a:ext cx="12171686" cy="208608"/>
            <a:chOff x="26" y="3997406"/>
            <a:chExt cx="13412326" cy="229871"/>
          </a:xfrm>
        </p:grpSpPr>
        <p:grpSp>
          <p:nvGrpSpPr>
            <p:cNvPr id="587" name="Google Shape;587;p11"/>
            <p:cNvGrpSpPr/>
            <p:nvPr/>
          </p:nvGrpSpPr>
          <p:grpSpPr>
            <a:xfrm>
              <a:off x="26" y="3997406"/>
              <a:ext cx="7221926" cy="229871"/>
              <a:chOff x="0" y="3997325"/>
              <a:chExt cx="9143993" cy="291050"/>
            </a:xfrm>
          </p:grpSpPr>
          <p:sp>
            <p:nvSpPr>
              <p:cNvPr id="588" name="Google Shape;588;p11"/>
              <p:cNvSpPr/>
              <p:nvPr/>
            </p:nvSpPr>
            <p:spPr>
              <a:xfrm>
                <a:off x="0"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1"/>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1"/>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1"/>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1"/>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1"/>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1"/>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 name="Google Shape;595;p11"/>
            <p:cNvGrpSpPr/>
            <p:nvPr/>
          </p:nvGrpSpPr>
          <p:grpSpPr>
            <a:xfrm>
              <a:off x="7221944" y="3997406"/>
              <a:ext cx="6190407" cy="229871"/>
              <a:chOff x="1306050" y="3997325"/>
              <a:chExt cx="7837943" cy="291050"/>
            </a:xfrm>
          </p:grpSpPr>
          <p:sp>
            <p:nvSpPr>
              <p:cNvPr id="596" name="Google Shape;596;p11"/>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1"/>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1"/>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1"/>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1"/>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2" name="Google Shape;602;p11"/>
          <p:cNvGrpSpPr/>
          <p:nvPr/>
        </p:nvGrpSpPr>
        <p:grpSpPr>
          <a:xfrm>
            <a:off x="-758173" y="-443900"/>
            <a:ext cx="3672473" cy="6031299"/>
            <a:chOff x="237850" y="660025"/>
            <a:chExt cx="2725600" cy="4476250"/>
          </a:xfrm>
        </p:grpSpPr>
        <p:sp>
          <p:nvSpPr>
            <p:cNvPr id="603" name="Google Shape;603;p11"/>
            <p:cNvSpPr/>
            <p:nvPr/>
          </p:nvSpPr>
          <p:spPr>
            <a:xfrm>
              <a:off x="582175" y="3663275"/>
              <a:ext cx="109600" cy="43700"/>
            </a:xfrm>
            <a:custGeom>
              <a:avLst/>
              <a:gdLst/>
              <a:ahLst/>
              <a:cxnLst/>
              <a:rect l="l" t="t" r="r" b="b"/>
              <a:pathLst>
                <a:path w="4384" h="1748" extrusionOk="0">
                  <a:moveTo>
                    <a:pt x="1" y="0"/>
                  </a:moveTo>
                  <a:lnTo>
                    <a:pt x="1" y="1747"/>
                  </a:lnTo>
                  <a:lnTo>
                    <a:pt x="4383"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1"/>
            <p:cNvSpPr/>
            <p:nvPr/>
          </p:nvSpPr>
          <p:spPr>
            <a:xfrm>
              <a:off x="1258975" y="4396100"/>
              <a:ext cx="117900" cy="84350"/>
            </a:xfrm>
            <a:custGeom>
              <a:avLst/>
              <a:gdLst/>
              <a:ahLst/>
              <a:cxnLst/>
              <a:rect l="l" t="t" r="r" b="b"/>
              <a:pathLst>
                <a:path w="4716" h="3374" extrusionOk="0">
                  <a:moveTo>
                    <a:pt x="697" y="0"/>
                  </a:moveTo>
                  <a:lnTo>
                    <a:pt x="0" y="1606"/>
                  </a:lnTo>
                  <a:lnTo>
                    <a:pt x="4019" y="3373"/>
                  </a:lnTo>
                  <a:lnTo>
                    <a:pt x="4716" y="1768"/>
                  </a:lnTo>
                  <a:lnTo>
                    <a:pt x="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1"/>
            <p:cNvSpPr/>
            <p:nvPr/>
          </p:nvSpPr>
          <p:spPr>
            <a:xfrm>
              <a:off x="1939550" y="4427400"/>
              <a:ext cx="114375" cy="100250"/>
            </a:xfrm>
            <a:custGeom>
              <a:avLst/>
              <a:gdLst/>
              <a:ahLst/>
              <a:cxnLst/>
              <a:rect l="l" t="t" r="r" b="b"/>
              <a:pathLst>
                <a:path w="4575" h="4010" extrusionOk="0">
                  <a:moveTo>
                    <a:pt x="3534" y="1"/>
                  </a:moveTo>
                  <a:lnTo>
                    <a:pt x="0" y="2606"/>
                  </a:lnTo>
                  <a:lnTo>
                    <a:pt x="1040" y="4009"/>
                  </a:lnTo>
                  <a:lnTo>
                    <a:pt x="4575" y="1404"/>
                  </a:lnTo>
                  <a:lnTo>
                    <a:pt x="35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1"/>
            <p:cNvSpPr/>
            <p:nvPr/>
          </p:nvSpPr>
          <p:spPr>
            <a:xfrm>
              <a:off x="2849075" y="4371875"/>
              <a:ext cx="114375" cy="100225"/>
            </a:xfrm>
            <a:custGeom>
              <a:avLst/>
              <a:gdLst/>
              <a:ahLst/>
              <a:cxnLst/>
              <a:rect l="l" t="t" r="r" b="b"/>
              <a:pathLst>
                <a:path w="4575" h="4009" extrusionOk="0">
                  <a:moveTo>
                    <a:pt x="3535" y="0"/>
                  </a:moveTo>
                  <a:lnTo>
                    <a:pt x="1" y="2605"/>
                  </a:lnTo>
                  <a:lnTo>
                    <a:pt x="1041" y="4009"/>
                  </a:lnTo>
                  <a:lnTo>
                    <a:pt x="4575" y="1404"/>
                  </a:lnTo>
                  <a:lnTo>
                    <a:pt x="3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1"/>
            <p:cNvSpPr/>
            <p:nvPr/>
          </p:nvSpPr>
          <p:spPr>
            <a:xfrm>
              <a:off x="2286400" y="4685900"/>
              <a:ext cx="43700" cy="109825"/>
            </a:xfrm>
            <a:custGeom>
              <a:avLst/>
              <a:gdLst/>
              <a:ahLst/>
              <a:cxnLst/>
              <a:rect l="l" t="t" r="r" b="b"/>
              <a:pathLst>
                <a:path w="1748" h="4393" extrusionOk="0">
                  <a:moveTo>
                    <a:pt x="0" y="0"/>
                  </a:moveTo>
                  <a:lnTo>
                    <a:pt x="0" y="4393"/>
                  </a:lnTo>
                  <a:lnTo>
                    <a:pt x="1747" y="4393"/>
                  </a:lnTo>
                  <a:lnTo>
                    <a:pt x="17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1"/>
            <p:cNvSpPr/>
            <p:nvPr/>
          </p:nvSpPr>
          <p:spPr>
            <a:xfrm>
              <a:off x="2641575" y="4923950"/>
              <a:ext cx="118175" cy="82325"/>
            </a:xfrm>
            <a:custGeom>
              <a:avLst/>
              <a:gdLst/>
              <a:ahLst/>
              <a:cxnLst/>
              <a:rect l="l" t="t" r="r" b="b"/>
              <a:pathLst>
                <a:path w="4727" h="3293" extrusionOk="0">
                  <a:moveTo>
                    <a:pt x="657" y="0"/>
                  </a:moveTo>
                  <a:lnTo>
                    <a:pt x="1" y="1626"/>
                  </a:lnTo>
                  <a:lnTo>
                    <a:pt x="4060" y="3292"/>
                  </a:lnTo>
                  <a:lnTo>
                    <a:pt x="4726" y="1677"/>
                  </a:lnTo>
                  <a:lnTo>
                    <a:pt x="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1"/>
            <p:cNvSpPr/>
            <p:nvPr/>
          </p:nvSpPr>
          <p:spPr>
            <a:xfrm>
              <a:off x="539025" y="2920600"/>
              <a:ext cx="118150" cy="84075"/>
            </a:xfrm>
            <a:custGeom>
              <a:avLst/>
              <a:gdLst/>
              <a:ahLst/>
              <a:cxnLst/>
              <a:rect l="l" t="t" r="r" b="b"/>
              <a:pathLst>
                <a:path w="4726" h="3363" extrusionOk="0">
                  <a:moveTo>
                    <a:pt x="707" y="0"/>
                  </a:moveTo>
                  <a:lnTo>
                    <a:pt x="0" y="1596"/>
                  </a:lnTo>
                  <a:lnTo>
                    <a:pt x="4029" y="3363"/>
                  </a:lnTo>
                  <a:lnTo>
                    <a:pt x="4726" y="1767"/>
                  </a:lnTo>
                  <a:lnTo>
                    <a:pt x="7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1"/>
            <p:cNvSpPr/>
            <p:nvPr/>
          </p:nvSpPr>
          <p:spPr>
            <a:xfrm>
              <a:off x="1965550" y="1064925"/>
              <a:ext cx="118175" cy="84075"/>
            </a:xfrm>
            <a:custGeom>
              <a:avLst/>
              <a:gdLst/>
              <a:ahLst/>
              <a:cxnLst/>
              <a:rect l="l" t="t" r="r" b="b"/>
              <a:pathLst>
                <a:path w="4727" h="3363" extrusionOk="0">
                  <a:moveTo>
                    <a:pt x="697" y="0"/>
                  </a:moveTo>
                  <a:lnTo>
                    <a:pt x="0" y="1596"/>
                  </a:lnTo>
                  <a:lnTo>
                    <a:pt x="4019" y="3363"/>
                  </a:lnTo>
                  <a:lnTo>
                    <a:pt x="4726" y="1768"/>
                  </a:lnTo>
                  <a:lnTo>
                    <a:pt x="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1"/>
            <p:cNvSpPr/>
            <p:nvPr/>
          </p:nvSpPr>
          <p:spPr>
            <a:xfrm>
              <a:off x="1190825" y="3453500"/>
              <a:ext cx="50500" cy="112350"/>
            </a:xfrm>
            <a:custGeom>
              <a:avLst/>
              <a:gdLst/>
              <a:ahLst/>
              <a:cxnLst/>
              <a:rect l="l" t="t" r="r" b="b"/>
              <a:pathLst>
                <a:path w="2020" h="4494" extrusionOk="0">
                  <a:moveTo>
                    <a:pt x="273" y="0"/>
                  </a:moveTo>
                  <a:lnTo>
                    <a:pt x="0" y="4383"/>
                  </a:lnTo>
                  <a:lnTo>
                    <a:pt x="1747" y="4494"/>
                  </a:lnTo>
                  <a:lnTo>
                    <a:pt x="202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1"/>
            <p:cNvSpPr/>
            <p:nvPr/>
          </p:nvSpPr>
          <p:spPr>
            <a:xfrm>
              <a:off x="2095800" y="4191375"/>
              <a:ext cx="50275" cy="112100"/>
            </a:xfrm>
            <a:custGeom>
              <a:avLst/>
              <a:gdLst/>
              <a:ahLst/>
              <a:cxnLst/>
              <a:rect l="l" t="t" r="r" b="b"/>
              <a:pathLst>
                <a:path w="2011" h="4484" extrusionOk="0">
                  <a:moveTo>
                    <a:pt x="273" y="0"/>
                  </a:moveTo>
                  <a:lnTo>
                    <a:pt x="1" y="4383"/>
                  </a:lnTo>
                  <a:lnTo>
                    <a:pt x="1748" y="4484"/>
                  </a:lnTo>
                  <a:lnTo>
                    <a:pt x="201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1"/>
            <p:cNvSpPr/>
            <p:nvPr/>
          </p:nvSpPr>
          <p:spPr>
            <a:xfrm>
              <a:off x="2644100" y="4122200"/>
              <a:ext cx="118175" cy="86625"/>
            </a:xfrm>
            <a:custGeom>
              <a:avLst/>
              <a:gdLst/>
              <a:ahLst/>
              <a:cxnLst/>
              <a:rect l="l" t="t" r="r" b="b"/>
              <a:pathLst>
                <a:path w="4727" h="3465" extrusionOk="0">
                  <a:moveTo>
                    <a:pt x="758" y="1"/>
                  </a:moveTo>
                  <a:lnTo>
                    <a:pt x="1" y="1576"/>
                  </a:lnTo>
                  <a:lnTo>
                    <a:pt x="3969" y="3464"/>
                  </a:lnTo>
                  <a:lnTo>
                    <a:pt x="4726" y="1889"/>
                  </a:lnTo>
                  <a:lnTo>
                    <a:pt x="7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1"/>
            <p:cNvSpPr/>
            <p:nvPr/>
          </p:nvSpPr>
          <p:spPr>
            <a:xfrm>
              <a:off x="2400250" y="4371100"/>
              <a:ext cx="92675" cy="116900"/>
            </a:xfrm>
            <a:custGeom>
              <a:avLst/>
              <a:gdLst/>
              <a:ahLst/>
              <a:cxnLst/>
              <a:rect l="l" t="t" r="r" b="b"/>
              <a:pathLst>
                <a:path w="3707" h="4676" extrusionOk="0">
                  <a:moveTo>
                    <a:pt x="1515" y="1"/>
                  </a:moveTo>
                  <a:lnTo>
                    <a:pt x="0" y="869"/>
                  </a:lnTo>
                  <a:lnTo>
                    <a:pt x="2202" y="4676"/>
                  </a:lnTo>
                  <a:lnTo>
                    <a:pt x="3706" y="3797"/>
                  </a:lnTo>
                  <a:lnTo>
                    <a:pt x="1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1"/>
            <p:cNvSpPr/>
            <p:nvPr/>
          </p:nvSpPr>
          <p:spPr>
            <a:xfrm>
              <a:off x="2651175" y="4658375"/>
              <a:ext cx="117400" cy="69700"/>
            </a:xfrm>
            <a:custGeom>
              <a:avLst/>
              <a:gdLst/>
              <a:ahLst/>
              <a:cxnLst/>
              <a:rect l="l" t="t" r="r" b="b"/>
              <a:pathLst>
                <a:path w="4696" h="2788" extrusionOk="0">
                  <a:moveTo>
                    <a:pt x="4261" y="1"/>
                  </a:moveTo>
                  <a:lnTo>
                    <a:pt x="0" y="1091"/>
                  </a:lnTo>
                  <a:lnTo>
                    <a:pt x="434" y="2788"/>
                  </a:lnTo>
                  <a:lnTo>
                    <a:pt x="4696" y="1697"/>
                  </a:lnTo>
                  <a:lnTo>
                    <a:pt x="4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a:off x="303750" y="2062050"/>
              <a:ext cx="50250" cy="112375"/>
            </a:xfrm>
            <a:custGeom>
              <a:avLst/>
              <a:gdLst/>
              <a:ahLst/>
              <a:cxnLst/>
              <a:rect l="l" t="t" r="r" b="b"/>
              <a:pathLst>
                <a:path w="2010" h="4495" extrusionOk="0">
                  <a:moveTo>
                    <a:pt x="263" y="1"/>
                  </a:moveTo>
                  <a:lnTo>
                    <a:pt x="0" y="4383"/>
                  </a:lnTo>
                  <a:lnTo>
                    <a:pt x="1747" y="4494"/>
                  </a:lnTo>
                  <a:lnTo>
                    <a:pt x="2010" y="102"/>
                  </a:lnTo>
                  <a:lnTo>
                    <a:pt x="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1"/>
            <p:cNvSpPr/>
            <p:nvPr/>
          </p:nvSpPr>
          <p:spPr>
            <a:xfrm>
              <a:off x="2237925" y="786475"/>
              <a:ext cx="114125" cy="56575"/>
            </a:xfrm>
            <a:custGeom>
              <a:avLst/>
              <a:gdLst/>
              <a:ahLst/>
              <a:cxnLst/>
              <a:rect l="l" t="t" r="r" b="b"/>
              <a:pathLst>
                <a:path w="4565" h="2263" extrusionOk="0">
                  <a:moveTo>
                    <a:pt x="203" y="1"/>
                  </a:moveTo>
                  <a:lnTo>
                    <a:pt x="1" y="1738"/>
                  </a:lnTo>
                  <a:lnTo>
                    <a:pt x="4353" y="2263"/>
                  </a:lnTo>
                  <a:lnTo>
                    <a:pt x="4565" y="526"/>
                  </a:lnTo>
                  <a:lnTo>
                    <a:pt x="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1"/>
            <p:cNvSpPr/>
            <p:nvPr/>
          </p:nvSpPr>
          <p:spPr>
            <a:xfrm>
              <a:off x="1555325" y="1172975"/>
              <a:ext cx="96225" cy="115875"/>
            </a:xfrm>
            <a:custGeom>
              <a:avLst/>
              <a:gdLst/>
              <a:ahLst/>
              <a:cxnLst/>
              <a:rect l="l" t="t" r="r" b="b"/>
              <a:pathLst>
                <a:path w="3849" h="4635" extrusionOk="0">
                  <a:moveTo>
                    <a:pt x="2374" y="0"/>
                  </a:moveTo>
                  <a:lnTo>
                    <a:pt x="1" y="3696"/>
                  </a:lnTo>
                  <a:lnTo>
                    <a:pt x="1475" y="4635"/>
                  </a:lnTo>
                  <a:lnTo>
                    <a:pt x="3848" y="939"/>
                  </a:lnTo>
                  <a:lnTo>
                    <a:pt x="23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1"/>
            <p:cNvSpPr/>
            <p:nvPr/>
          </p:nvSpPr>
          <p:spPr>
            <a:xfrm>
              <a:off x="1216300" y="1115675"/>
              <a:ext cx="61875" cy="115625"/>
            </a:xfrm>
            <a:custGeom>
              <a:avLst/>
              <a:gdLst/>
              <a:ahLst/>
              <a:cxnLst/>
              <a:rect l="l" t="t" r="r" b="b"/>
              <a:pathLst>
                <a:path w="2475" h="4625" extrusionOk="0">
                  <a:moveTo>
                    <a:pt x="1728" y="0"/>
                  </a:moveTo>
                  <a:lnTo>
                    <a:pt x="1" y="303"/>
                  </a:lnTo>
                  <a:lnTo>
                    <a:pt x="758" y="4625"/>
                  </a:lnTo>
                  <a:lnTo>
                    <a:pt x="2475" y="4322"/>
                  </a:lnTo>
                  <a:lnTo>
                    <a:pt x="17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1"/>
            <p:cNvSpPr/>
            <p:nvPr/>
          </p:nvSpPr>
          <p:spPr>
            <a:xfrm>
              <a:off x="2473700" y="1004850"/>
              <a:ext cx="115650" cy="96950"/>
            </a:xfrm>
            <a:custGeom>
              <a:avLst/>
              <a:gdLst/>
              <a:ahLst/>
              <a:cxnLst/>
              <a:rect l="l" t="t" r="r" b="b"/>
              <a:pathLst>
                <a:path w="4626" h="3878" extrusionOk="0">
                  <a:moveTo>
                    <a:pt x="3656" y="0"/>
                  </a:moveTo>
                  <a:lnTo>
                    <a:pt x="1" y="2424"/>
                  </a:lnTo>
                  <a:lnTo>
                    <a:pt x="970" y="387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1"/>
            <p:cNvSpPr/>
            <p:nvPr/>
          </p:nvSpPr>
          <p:spPr>
            <a:xfrm>
              <a:off x="1419525" y="725650"/>
              <a:ext cx="66675" cy="116900"/>
            </a:xfrm>
            <a:custGeom>
              <a:avLst/>
              <a:gdLst/>
              <a:ahLst/>
              <a:cxnLst/>
              <a:rect l="l" t="t" r="r" b="b"/>
              <a:pathLst>
                <a:path w="2667" h="4676" extrusionOk="0">
                  <a:moveTo>
                    <a:pt x="1697" y="0"/>
                  </a:moveTo>
                  <a:lnTo>
                    <a:pt x="0" y="394"/>
                  </a:lnTo>
                  <a:lnTo>
                    <a:pt x="960" y="4676"/>
                  </a:lnTo>
                  <a:lnTo>
                    <a:pt x="2666" y="4292"/>
                  </a:lnTo>
                  <a:lnTo>
                    <a:pt x="1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1"/>
            <p:cNvSpPr/>
            <p:nvPr/>
          </p:nvSpPr>
          <p:spPr>
            <a:xfrm>
              <a:off x="1847900" y="676675"/>
              <a:ext cx="103025" cy="112875"/>
            </a:xfrm>
            <a:custGeom>
              <a:avLst/>
              <a:gdLst/>
              <a:ahLst/>
              <a:cxnLst/>
              <a:rect l="l" t="t" r="r" b="b"/>
              <a:pathLst>
                <a:path w="4121" h="4515" extrusionOk="0">
                  <a:moveTo>
                    <a:pt x="2768" y="0"/>
                  </a:moveTo>
                  <a:lnTo>
                    <a:pt x="1" y="3413"/>
                  </a:lnTo>
                  <a:lnTo>
                    <a:pt x="1354" y="4514"/>
                  </a:lnTo>
                  <a:lnTo>
                    <a:pt x="4121" y="1101"/>
                  </a:lnTo>
                  <a:lnTo>
                    <a:pt x="2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1"/>
            <p:cNvSpPr/>
            <p:nvPr/>
          </p:nvSpPr>
          <p:spPr>
            <a:xfrm>
              <a:off x="1265525" y="1646025"/>
              <a:ext cx="117925" cy="77025"/>
            </a:xfrm>
            <a:custGeom>
              <a:avLst/>
              <a:gdLst/>
              <a:ahLst/>
              <a:cxnLst/>
              <a:rect l="l" t="t" r="r" b="b"/>
              <a:pathLst>
                <a:path w="4717" h="3081" extrusionOk="0">
                  <a:moveTo>
                    <a:pt x="566" y="1"/>
                  </a:moveTo>
                  <a:lnTo>
                    <a:pt x="1" y="1657"/>
                  </a:lnTo>
                  <a:lnTo>
                    <a:pt x="4151" y="3081"/>
                  </a:lnTo>
                  <a:lnTo>
                    <a:pt x="4716" y="142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1"/>
            <p:cNvSpPr/>
            <p:nvPr/>
          </p:nvSpPr>
          <p:spPr>
            <a:xfrm>
              <a:off x="1746925" y="1455950"/>
              <a:ext cx="104300" cy="112100"/>
            </a:xfrm>
            <a:custGeom>
              <a:avLst/>
              <a:gdLst/>
              <a:ahLst/>
              <a:cxnLst/>
              <a:rect l="l" t="t" r="r" b="b"/>
              <a:pathLst>
                <a:path w="4172" h="4484" extrusionOk="0">
                  <a:moveTo>
                    <a:pt x="1344" y="1"/>
                  </a:moveTo>
                  <a:lnTo>
                    <a:pt x="1" y="1131"/>
                  </a:lnTo>
                  <a:lnTo>
                    <a:pt x="2838" y="4484"/>
                  </a:lnTo>
                  <a:lnTo>
                    <a:pt x="4171" y="3363"/>
                  </a:lnTo>
                  <a:lnTo>
                    <a:pt x="1344" y="1"/>
                  </a:lnTo>
                  <a:close/>
                </a:path>
              </a:pathLst>
            </a:custGeom>
            <a:solidFill>
              <a:srgbClr val="73B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1"/>
            <p:cNvSpPr/>
            <p:nvPr/>
          </p:nvSpPr>
          <p:spPr>
            <a:xfrm>
              <a:off x="2237675" y="1276725"/>
              <a:ext cx="92425" cy="117150"/>
            </a:xfrm>
            <a:custGeom>
              <a:avLst/>
              <a:gdLst/>
              <a:ahLst/>
              <a:cxnLst/>
              <a:rect l="l" t="t" r="r" b="b"/>
              <a:pathLst>
                <a:path w="3697" h="4686" extrusionOk="0">
                  <a:moveTo>
                    <a:pt x="2182" y="0"/>
                  </a:moveTo>
                  <a:lnTo>
                    <a:pt x="1" y="3817"/>
                  </a:lnTo>
                  <a:lnTo>
                    <a:pt x="1515" y="4686"/>
                  </a:lnTo>
                  <a:lnTo>
                    <a:pt x="3696" y="869"/>
                  </a:lnTo>
                  <a:lnTo>
                    <a:pt x="21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1"/>
            <p:cNvSpPr/>
            <p:nvPr/>
          </p:nvSpPr>
          <p:spPr>
            <a:xfrm>
              <a:off x="1152700" y="2567950"/>
              <a:ext cx="48225" cy="111600"/>
            </a:xfrm>
            <a:custGeom>
              <a:avLst/>
              <a:gdLst/>
              <a:ahLst/>
              <a:cxnLst/>
              <a:rect l="l" t="t" r="r" b="b"/>
              <a:pathLst>
                <a:path w="1929" h="4464" extrusionOk="0">
                  <a:moveTo>
                    <a:pt x="1737" y="0"/>
                  </a:moveTo>
                  <a:lnTo>
                    <a:pt x="0" y="81"/>
                  </a:lnTo>
                  <a:lnTo>
                    <a:pt x="192" y="4463"/>
                  </a:lnTo>
                  <a:lnTo>
                    <a:pt x="1929" y="4393"/>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1"/>
            <p:cNvSpPr/>
            <p:nvPr/>
          </p:nvSpPr>
          <p:spPr>
            <a:xfrm>
              <a:off x="1018150" y="2825175"/>
              <a:ext cx="80300" cy="118175"/>
            </a:xfrm>
            <a:custGeom>
              <a:avLst/>
              <a:gdLst/>
              <a:ahLst/>
              <a:cxnLst/>
              <a:rect l="l" t="t" r="r" b="b"/>
              <a:pathLst>
                <a:path w="3212" h="4727" extrusionOk="0">
                  <a:moveTo>
                    <a:pt x="1576" y="1"/>
                  </a:moveTo>
                  <a:lnTo>
                    <a:pt x="0" y="4100"/>
                  </a:lnTo>
                  <a:lnTo>
                    <a:pt x="1626" y="4726"/>
                  </a:lnTo>
                  <a:lnTo>
                    <a:pt x="3211"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1"/>
            <p:cNvSpPr/>
            <p:nvPr/>
          </p:nvSpPr>
          <p:spPr>
            <a:xfrm>
              <a:off x="482725" y="4260550"/>
              <a:ext cx="80300" cy="118150"/>
            </a:xfrm>
            <a:custGeom>
              <a:avLst/>
              <a:gdLst/>
              <a:ahLst/>
              <a:cxnLst/>
              <a:rect l="l" t="t" r="r" b="b"/>
              <a:pathLst>
                <a:path w="3212" h="4726" extrusionOk="0">
                  <a:moveTo>
                    <a:pt x="1586" y="0"/>
                  </a:moveTo>
                  <a:lnTo>
                    <a:pt x="1" y="4100"/>
                  </a:lnTo>
                  <a:lnTo>
                    <a:pt x="1626" y="4726"/>
                  </a:lnTo>
                  <a:lnTo>
                    <a:pt x="3212" y="626"/>
                  </a:lnTo>
                  <a:lnTo>
                    <a:pt x="15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1"/>
            <p:cNvSpPr/>
            <p:nvPr/>
          </p:nvSpPr>
          <p:spPr>
            <a:xfrm>
              <a:off x="1177175" y="3139450"/>
              <a:ext cx="117675" cy="73000"/>
            </a:xfrm>
            <a:custGeom>
              <a:avLst/>
              <a:gdLst/>
              <a:ahLst/>
              <a:cxnLst/>
              <a:rect l="l" t="t" r="r" b="b"/>
              <a:pathLst>
                <a:path w="4707" h="2920" extrusionOk="0">
                  <a:moveTo>
                    <a:pt x="4211" y="1"/>
                  </a:moveTo>
                  <a:lnTo>
                    <a:pt x="1" y="1243"/>
                  </a:lnTo>
                  <a:lnTo>
                    <a:pt x="496" y="2919"/>
                  </a:lnTo>
                  <a:lnTo>
                    <a:pt x="4706" y="1677"/>
                  </a:lnTo>
                  <a:lnTo>
                    <a:pt x="42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1"/>
            <p:cNvSpPr/>
            <p:nvPr/>
          </p:nvSpPr>
          <p:spPr>
            <a:xfrm>
              <a:off x="844475" y="2103950"/>
              <a:ext cx="96200" cy="116150"/>
            </a:xfrm>
            <a:custGeom>
              <a:avLst/>
              <a:gdLst/>
              <a:ahLst/>
              <a:cxnLst/>
              <a:rect l="l" t="t" r="r" b="b"/>
              <a:pathLst>
                <a:path w="3848" h="4646" extrusionOk="0">
                  <a:moveTo>
                    <a:pt x="2373" y="1"/>
                  </a:moveTo>
                  <a:lnTo>
                    <a:pt x="0" y="3697"/>
                  </a:lnTo>
                  <a:lnTo>
                    <a:pt x="1475" y="4646"/>
                  </a:lnTo>
                  <a:lnTo>
                    <a:pt x="3847" y="950"/>
                  </a:lnTo>
                  <a:lnTo>
                    <a:pt x="23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1"/>
            <p:cNvSpPr/>
            <p:nvPr/>
          </p:nvSpPr>
          <p:spPr>
            <a:xfrm>
              <a:off x="781100" y="2506100"/>
              <a:ext cx="115650" cy="97200"/>
            </a:xfrm>
            <a:custGeom>
              <a:avLst/>
              <a:gdLst/>
              <a:ahLst/>
              <a:cxnLst/>
              <a:rect l="l" t="t" r="r" b="b"/>
              <a:pathLst>
                <a:path w="4626" h="3888" extrusionOk="0">
                  <a:moveTo>
                    <a:pt x="3656" y="0"/>
                  </a:moveTo>
                  <a:lnTo>
                    <a:pt x="1" y="2424"/>
                  </a:lnTo>
                  <a:lnTo>
                    <a:pt x="960" y="388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1"/>
            <p:cNvSpPr/>
            <p:nvPr/>
          </p:nvSpPr>
          <p:spPr>
            <a:xfrm>
              <a:off x="1211775" y="2019900"/>
              <a:ext cx="114625" cy="100250"/>
            </a:xfrm>
            <a:custGeom>
              <a:avLst/>
              <a:gdLst/>
              <a:ahLst/>
              <a:cxnLst/>
              <a:rect l="l" t="t" r="r" b="b"/>
              <a:pathLst>
                <a:path w="4585" h="4010" extrusionOk="0">
                  <a:moveTo>
                    <a:pt x="1040" y="0"/>
                  </a:moveTo>
                  <a:lnTo>
                    <a:pt x="0" y="1414"/>
                  </a:lnTo>
                  <a:lnTo>
                    <a:pt x="3544" y="4009"/>
                  </a:lnTo>
                  <a:lnTo>
                    <a:pt x="4584" y="2595"/>
                  </a:lnTo>
                  <a:lnTo>
                    <a:pt x="1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1"/>
            <p:cNvSpPr/>
            <p:nvPr/>
          </p:nvSpPr>
          <p:spPr>
            <a:xfrm>
              <a:off x="1462175" y="4818175"/>
              <a:ext cx="109850" cy="43700"/>
            </a:xfrm>
            <a:custGeom>
              <a:avLst/>
              <a:gdLst/>
              <a:ahLst/>
              <a:cxnLst/>
              <a:rect l="l" t="t" r="r" b="b"/>
              <a:pathLst>
                <a:path w="4394" h="1748" extrusionOk="0">
                  <a:moveTo>
                    <a:pt x="1" y="1"/>
                  </a:moveTo>
                  <a:lnTo>
                    <a:pt x="1" y="1747"/>
                  </a:lnTo>
                  <a:lnTo>
                    <a:pt x="4393" y="174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1"/>
            <p:cNvSpPr/>
            <p:nvPr/>
          </p:nvSpPr>
          <p:spPr>
            <a:xfrm>
              <a:off x="1106250" y="5031225"/>
              <a:ext cx="111600" cy="105050"/>
            </a:xfrm>
            <a:custGeom>
              <a:avLst/>
              <a:gdLst/>
              <a:ahLst/>
              <a:cxnLst/>
              <a:rect l="l" t="t" r="r" b="b"/>
              <a:pathLst>
                <a:path w="4464" h="4202" extrusionOk="0">
                  <a:moveTo>
                    <a:pt x="3312" y="1"/>
                  </a:moveTo>
                  <a:lnTo>
                    <a:pt x="0" y="2879"/>
                  </a:lnTo>
                  <a:lnTo>
                    <a:pt x="1141" y="4201"/>
                  </a:lnTo>
                  <a:lnTo>
                    <a:pt x="4464" y="1324"/>
                  </a:lnTo>
                  <a:lnTo>
                    <a:pt x="33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1"/>
            <p:cNvSpPr/>
            <p:nvPr/>
          </p:nvSpPr>
          <p:spPr>
            <a:xfrm>
              <a:off x="396150" y="3257100"/>
              <a:ext cx="96200" cy="115900"/>
            </a:xfrm>
            <a:custGeom>
              <a:avLst/>
              <a:gdLst/>
              <a:ahLst/>
              <a:cxnLst/>
              <a:rect l="l" t="t" r="r" b="b"/>
              <a:pathLst>
                <a:path w="3848" h="4636" extrusionOk="0">
                  <a:moveTo>
                    <a:pt x="2373" y="0"/>
                  </a:moveTo>
                  <a:lnTo>
                    <a:pt x="0" y="3696"/>
                  </a:lnTo>
                  <a:lnTo>
                    <a:pt x="1474" y="4635"/>
                  </a:lnTo>
                  <a:lnTo>
                    <a:pt x="3847" y="950"/>
                  </a:lnTo>
                  <a:lnTo>
                    <a:pt x="2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1"/>
            <p:cNvSpPr/>
            <p:nvPr/>
          </p:nvSpPr>
          <p:spPr>
            <a:xfrm>
              <a:off x="623850" y="950825"/>
              <a:ext cx="86350" cy="117900"/>
            </a:xfrm>
            <a:custGeom>
              <a:avLst/>
              <a:gdLst/>
              <a:ahLst/>
              <a:cxnLst/>
              <a:rect l="l" t="t" r="r" b="b"/>
              <a:pathLst>
                <a:path w="3454" h="4716" extrusionOk="0">
                  <a:moveTo>
                    <a:pt x="1868" y="0"/>
                  </a:moveTo>
                  <a:lnTo>
                    <a:pt x="0" y="3969"/>
                  </a:lnTo>
                  <a:lnTo>
                    <a:pt x="1585" y="4716"/>
                  </a:lnTo>
                  <a:lnTo>
                    <a:pt x="3453" y="737"/>
                  </a:lnTo>
                  <a:lnTo>
                    <a:pt x="18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1"/>
            <p:cNvSpPr/>
            <p:nvPr/>
          </p:nvSpPr>
          <p:spPr>
            <a:xfrm>
              <a:off x="1012100" y="768825"/>
              <a:ext cx="117150" cy="91150"/>
            </a:xfrm>
            <a:custGeom>
              <a:avLst/>
              <a:gdLst/>
              <a:ahLst/>
              <a:cxnLst/>
              <a:rect l="l" t="t" r="r" b="b"/>
              <a:pathLst>
                <a:path w="4686" h="3646" extrusionOk="0">
                  <a:moveTo>
                    <a:pt x="838" y="0"/>
                  </a:moveTo>
                  <a:lnTo>
                    <a:pt x="0" y="1535"/>
                  </a:lnTo>
                  <a:lnTo>
                    <a:pt x="3847" y="3645"/>
                  </a:lnTo>
                  <a:lnTo>
                    <a:pt x="4685" y="2110"/>
                  </a:lnTo>
                  <a:lnTo>
                    <a:pt x="8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1"/>
            <p:cNvSpPr/>
            <p:nvPr/>
          </p:nvSpPr>
          <p:spPr>
            <a:xfrm>
              <a:off x="360050" y="660025"/>
              <a:ext cx="116900" cy="92900"/>
            </a:xfrm>
            <a:custGeom>
              <a:avLst/>
              <a:gdLst/>
              <a:ahLst/>
              <a:cxnLst/>
              <a:rect l="l" t="t" r="r" b="b"/>
              <a:pathLst>
                <a:path w="4676" h="3716" extrusionOk="0">
                  <a:moveTo>
                    <a:pt x="3807" y="0"/>
                  </a:moveTo>
                  <a:lnTo>
                    <a:pt x="0" y="2201"/>
                  </a:lnTo>
                  <a:lnTo>
                    <a:pt x="868" y="3716"/>
                  </a:lnTo>
                  <a:lnTo>
                    <a:pt x="4675" y="1515"/>
                  </a:lnTo>
                  <a:lnTo>
                    <a:pt x="38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1"/>
            <p:cNvSpPr/>
            <p:nvPr/>
          </p:nvSpPr>
          <p:spPr>
            <a:xfrm>
              <a:off x="237850" y="1312825"/>
              <a:ext cx="118175" cy="82825"/>
            </a:xfrm>
            <a:custGeom>
              <a:avLst/>
              <a:gdLst/>
              <a:ahLst/>
              <a:cxnLst/>
              <a:rect l="l" t="t" r="r" b="b"/>
              <a:pathLst>
                <a:path w="4727" h="3313" extrusionOk="0">
                  <a:moveTo>
                    <a:pt x="677" y="0"/>
                  </a:moveTo>
                  <a:lnTo>
                    <a:pt x="1" y="1616"/>
                  </a:lnTo>
                  <a:lnTo>
                    <a:pt x="4050" y="3312"/>
                  </a:lnTo>
                  <a:lnTo>
                    <a:pt x="4727" y="1697"/>
                  </a:lnTo>
                  <a:lnTo>
                    <a:pt x="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1"/>
            <p:cNvSpPr/>
            <p:nvPr/>
          </p:nvSpPr>
          <p:spPr>
            <a:xfrm>
              <a:off x="415575" y="1670275"/>
              <a:ext cx="107325" cy="109825"/>
            </a:xfrm>
            <a:custGeom>
              <a:avLst/>
              <a:gdLst/>
              <a:ahLst/>
              <a:cxnLst/>
              <a:rect l="l" t="t" r="r" b="b"/>
              <a:pathLst>
                <a:path w="4293" h="4393" extrusionOk="0">
                  <a:moveTo>
                    <a:pt x="1263" y="0"/>
                  </a:moveTo>
                  <a:lnTo>
                    <a:pt x="1" y="1212"/>
                  </a:lnTo>
                  <a:lnTo>
                    <a:pt x="3030" y="4393"/>
                  </a:lnTo>
                  <a:lnTo>
                    <a:pt x="4292" y="3181"/>
                  </a:ln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1"/>
            <p:cNvSpPr/>
            <p:nvPr/>
          </p:nvSpPr>
          <p:spPr>
            <a:xfrm>
              <a:off x="790200" y="1477650"/>
              <a:ext cx="60100" cy="115150"/>
            </a:xfrm>
            <a:custGeom>
              <a:avLst/>
              <a:gdLst/>
              <a:ahLst/>
              <a:cxnLst/>
              <a:rect l="l" t="t" r="r" b="b"/>
              <a:pathLst>
                <a:path w="2404" h="4606" extrusionOk="0">
                  <a:moveTo>
                    <a:pt x="677" y="1"/>
                  </a:moveTo>
                  <a:lnTo>
                    <a:pt x="0" y="4343"/>
                  </a:lnTo>
                  <a:lnTo>
                    <a:pt x="1727" y="4605"/>
                  </a:lnTo>
                  <a:lnTo>
                    <a:pt x="2404" y="263"/>
                  </a:lnTo>
                  <a:lnTo>
                    <a:pt x="6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1"/>
            <p:cNvSpPr/>
            <p:nvPr/>
          </p:nvSpPr>
          <p:spPr>
            <a:xfrm>
              <a:off x="837650" y="1232300"/>
              <a:ext cx="95450" cy="116400"/>
            </a:xfrm>
            <a:custGeom>
              <a:avLst/>
              <a:gdLst/>
              <a:ahLst/>
              <a:cxnLst/>
              <a:rect l="l" t="t" r="r" b="b"/>
              <a:pathLst>
                <a:path w="3818" h="4656" extrusionOk="0">
                  <a:moveTo>
                    <a:pt x="1475" y="0"/>
                  </a:moveTo>
                  <a:lnTo>
                    <a:pt x="1" y="929"/>
                  </a:lnTo>
                  <a:lnTo>
                    <a:pt x="2333" y="4655"/>
                  </a:lnTo>
                  <a:lnTo>
                    <a:pt x="3818" y="3726"/>
                  </a:lnTo>
                  <a:lnTo>
                    <a:pt x="1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1"/>
            <p:cNvSpPr/>
            <p:nvPr/>
          </p:nvSpPr>
          <p:spPr>
            <a:xfrm>
              <a:off x="1244575" y="3745050"/>
              <a:ext cx="115650" cy="97225"/>
            </a:xfrm>
            <a:custGeom>
              <a:avLst/>
              <a:gdLst/>
              <a:ahLst/>
              <a:cxnLst/>
              <a:rect l="l" t="t" r="r" b="b"/>
              <a:pathLst>
                <a:path w="4626" h="3889" extrusionOk="0">
                  <a:moveTo>
                    <a:pt x="3656" y="1"/>
                  </a:moveTo>
                  <a:lnTo>
                    <a:pt x="1" y="2434"/>
                  </a:lnTo>
                  <a:lnTo>
                    <a:pt x="970" y="3888"/>
                  </a:lnTo>
                  <a:lnTo>
                    <a:pt x="4626" y="1455"/>
                  </a:lnTo>
                  <a:lnTo>
                    <a:pt x="3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1"/>
            <p:cNvSpPr/>
            <p:nvPr/>
          </p:nvSpPr>
          <p:spPr>
            <a:xfrm>
              <a:off x="688450" y="3413850"/>
              <a:ext cx="118175" cy="76775"/>
            </a:xfrm>
            <a:custGeom>
              <a:avLst/>
              <a:gdLst/>
              <a:ahLst/>
              <a:cxnLst/>
              <a:rect l="l" t="t" r="r" b="b"/>
              <a:pathLst>
                <a:path w="4727" h="3071" extrusionOk="0">
                  <a:moveTo>
                    <a:pt x="566" y="1"/>
                  </a:moveTo>
                  <a:lnTo>
                    <a:pt x="1" y="1647"/>
                  </a:lnTo>
                  <a:lnTo>
                    <a:pt x="4161" y="3071"/>
                  </a:lnTo>
                  <a:lnTo>
                    <a:pt x="4727" y="141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1"/>
            <p:cNvSpPr/>
            <p:nvPr/>
          </p:nvSpPr>
          <p:spPr>
            <a:xfrm>
              <a:off x="1934000" y="4710375"/>
              <a:ext cx="48475" cy="111600"/>
            </a:xfrm>
            <a:custGeom>
              <a:avLst/>
              <a:gdLst/>
              <a:ahLst/>
              <a:cxnLst/>
              <a:rect l="l" t="t" r="r" b="b"/>
              <a:pathLst>
                <a:path w="1939" h="4464" extrusionOk="0">
                  <a:moveTo>
                    <a:pt x="1747" y="1"/>
                  </a:moveTo>
                  <a:lnTo>
                    <a:pt x="0" y="72"/>
                  </a:lnTo>
                  <a:lnTo>
                    <a:pt x="192" y="4464"/>
                  </a:lnTo>
                  <a:lnTo>
                    <a:pt x="1939" y="4383"/>
                  </a:lnTo>
                  <a:lnTo>
                    <a:pt x="17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1"/>
            <p:cNvSpPr/>
            <p:nvPr/>
          </p:nvSpPr>
          <p:spPr>
            <a:xfrm>
              <a:off x="899500" y="4725025"/>
              <a:ext cx="80300" cy="118175"/>
            </a:xfrm>
            <a:custGeom>
              <a:avLst/>
              <a:gdLst/>
              <a:ahLst/>
              <a:cxnLst/>
              <a:rect l="l" t="t" r="r" b="b"/>
              <a:pathLst>
                <a:path w="3212" h="4727" extrusionOk="0">
                  <a:moveTo>
                    <a:pt x="1576" y="1"/>
                  </a:moveTo>
                  <a:lnTo>
                    <a:pt x="1" y="4090"/>
                  </a:lnTo>
                  <a:lnTo>
                    <a:pt x="1626" y="4726"/>
                  </a:lnTo>
                  <a:lnTo>
                    <a:pt x="3212"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1"/>
            <p:cNvSpPr/>
            <p:nvPr/>
          </p:nvSpPr>
          <p:spPr>
            <a:xfrm>
              <a:off x="393100" y="4769950"/>
              <a:ext cx="111875" cy="49250"/>
            </a:xfrm>
            <a:custGeom>
              <a:avLst/>
              <a:gdLst/>
              <a:ahLst/>
              <a:cxnLst/>
              <a:rect l="l" t="t" r="r" b="b"/>
              <a:pathLst>
                <a:path w="4475" h="1970" extrusionOk="0">
                  <a:moveTo>
                    <a:pt x="82" y="1"/>
                  </a:moveTo>
                  <a:lnTo>
                    <a:pt x="1" y="1748"/>
                  </a:lnTo>
                  <a:lnTo>
                    <a:pt x="4383" y="1970"/>
                  </a:lnTo>
                  <a:lnTo>
                    <a:pt x="4474" y="223"/>
                  </a:lnTo>
                  <a:lnTo>
                    <a:pt x="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1"/>
            <p:cNvSpPr/>
            <p:nvPr/>
          </p:nvSpPr>
          <p:spPr>
            <a:xfrm>
              <a:off x="427450" y="3929350"/>
              <a:ext cx="104275" cy="112100"/>
            </a:xfrm>
            <a:custGeom>
              <a:avLst/>
              <a:gdLst/>
              <a:ahLst/>
              <a:cxnLst/>
              <a:rect l="l" t="t" r="r" b="b"/>
              <a:pathLst>
                <a:path w="4171" h="4484" extrusionOk="0">
                  <a:moveTo>
                    <a:pt x="1343" y="0"/>
                  </a:moveTo>
                  <a:lnTo>
                    <a:pt x="0" y="1131"/>
                  </a:lnTo>
                  <a:lnTo>
                    <a:pt x="2827" y="4483"/>
                  </a:lnTo>
                  <a:lnTo>
                    <a:pt x="4170" y="3363"/>
                  </a:lnTo>
                  <a:lnTo>
                    <a:pt x="1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1"/>
            <p:cNvSpPr/>
            <p:nvPr/>
          </p:nvSpPr>
          <p:spPr>
            <a:xfrm>
              <a:off x="1647475" y="4277450"/>
              <a:ext cx="116650" cy="98975"/>
            </a:xfrm>
            <a:custGeom>
              <a:avLst/>
              <a:gdLst/>
              <a:ahLst/>
              <a:cxnLst/>
              <a:rect l="l" t="t" r="r" b="b"/>
              <a:pathLst>
                <a:path w="4666" h="3959" extrusionOk="0">
                  <a:moveTo>
                    <a:pt x="3656" y="1"/>
                  </a:moveTo>
                  <a:lnTo>
                    <a:pt x="1" y="2434"/>
                  </a:lnTo>
                  <a:lnTo>
                    <a:pt x="1010" y="3959"/>
                  </a:lnTo>
                  <a:lnTo>
                    <a:pt x="4666" y="1525"/>
                  </a:lnTo>
                  <a:lnTo>
                    <a:pt x="3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1"/>
            <p:cNvSpPr/>
            <p:nvPr/>
          </p:nvSpPr>
          <p:spPr>
            <a:xfrm>
              <a:off x="859625" y="4332725"/>
              <a:ext cx="116900" cy="99000"/>
            </a:xfrm>
            <a:custGeom>
              <a:avLst/>
              <a:gdLst/>
              <a:ahLst/>
              <a:cxnLst/>
              <a:rect l="l" t="t" r="r" b="b"/>
              <a:pathLst>
                <a:path w="4676" h="3960" extrusionOk="0">
                  <a:moveTo>
                    <a:pt x="3666" y="1"/>
                  </a:moveTo>
                  <a:lnTo>
                    <a:pt x="0" y="2434"/>
                  </a:lnTo>
                  <a:lnTo>
                    <a:pt x="1020" y="3959"/>
                  </a:lnTo>
                  <a:lnTo>
                    <a:pt x="4675" y="1526"/>
                  </a:lnTo>
                  <a:lnTo>
                    <a:pt x="3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1"/>
            <p:cNvSpPr/>
            <p:nvPr/>
          </p:nvSpPr>
          <p:spPr>
            <a:xfrm>
              <a:off x="1565175" y="3851325"/>
              <a:ext cx="114625" cy="100000"/>
            </a:xfrm>
            <a:custGeom>
              <a:avLst/>
              <a:gdLst/>
              <a:ahLst/>
              <a:cxnLst/>
              <a:rect l="l" t="t" r="r" b="b"/>
              <a:pathLst>
                <a:path w="4585" h="4000" extrusionOk="0">
                  <a:moveTo>
                    <a:pt x="1041" y="1"/>
                  </a:moveTo>
                  <a:lnTo>
                    <a:pt x="1" y="1405"/>
                  </a:lnTo>
                  <a:lnTo>
                    <a:pt x="3545" y="4000"/>
                  </a:lnTo>
                  <a:lnTo>
                    <a:pt x="4585" y="2596"/>
                  </a:lnTo>
                  <a:lnTo>
                    <a:pt x="10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1"/>
            <p:cNvSpPr/>
            <p:nvPr/>
          </p:nvSpPr>
          <p:spPr>
            <a:xfrm>
              <a:off x="817975" y="4009100"/>
              <a:ext cx="108550" cy="108575"/>
            </a:xfrm>
            <a:custGeom>
              <a:avLst/>
              <a:gdLst/>
              <a:ahLst/>
              <a:cxnLst/>
              <a:rect l="l" t="t" r="r" b="b"/>
              <a:pathLst>
                <a:path w="4342" h="4343" extrusionOk="0">
                  <a:moveTo>
                    <a:pt x="3100" y="1"/>
                  </a:moveTo>
                  <a:lnTo>
                    <a:pt x="0" y="3101"/>
                  </a:lnTo>
                  <a:lnTo>
                    <a:pt x="1232" y="4343"/>
                  </a:lnTo>
                  <a:lnTo>
                    <a:pt x="4342" y="1233"/>
                  </a:lnTo>
                  <a:lnTo>
                    <a:pt x="3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11"/>
          <p:cNvGrpSpPr/>
          <p:nvPr/>
        </p:nvGrpSpPr>
        <p:grpSpPr>
          <a:xfrm>
            <a:off x="6160311" y="-436253"/>
            <a:ext cx="3741865" cy="6016006"/>
            <a:chOff x="4594175" y="578725"/>
            <a:chExt cx="2777100" cy="4464900"/>
          </a:xfrm>
        </p:grpSpPr>
        <p:sp>
          <p:nvSpPr>
            <p:cNvPr id="654" name="Google Shape;654;p11"/>
            <p:cNvSpPr/>
            <p:nvPr/>
          </p:nvSpPr>
          <p:spPr>
            <a:xfrm>
              <a:off x="7272800" y="3580725"/>
              <a:ext cx="98475" cy="115125"/>
            </a:xfrm>
            <a:custGeom>
              <a:avLst/>
              <a:gdLst/>
              <a:ahLst/>
              <a:cxnLst/>
              <a:rect l="l" t="t" r="r" b="b"/>
              <a:pathLst>
                <a:path w="3939" h="4605" extrusionOk="0">
                  <a:moveTo>
                    <a:pt x="2495" y="0"/>
                  </a:moveTo>
                  <a:lnTo>
                    <a:pt x="1" y="3615"/>
                  </a:lnTo>
                  <a:lnTo>
                    <a:pt x="1435" y="4605"/>
                  </a:lnTo>
                  <a:lnTo>
                    <a:pt x="3939" y="1000"/>
                  </a:lnTo>
                  <a:lnTo>
                    <a:pt x="24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1"/>
            <p:cNvSpPr/>
            <p:nvPr/>
          </p:nvSpPr>
          <p:spPr>
            <a:xfrm>
              <a:off x="7040050" y="4734375"/>
              <a:ext cx="117925" cy="84075"/>
            </a:xfrm>
            <a:custGeom>
              <a:avLst/>
              <a:gdLst/>
              <a:ahLst/>
              <a:cxnLst/>
              <a:rect l="l" t="t" r="r" b="b"/>
              <a:pathLst>
                <a:path w="4717" h="3363" extrusionOk="0">
                  <a:moveTo>
                    <a:pt x="698" y="0"/>
                  </a:moveTo>
                  <a:lnTo>
                    <a:pt x="1" y="1606"/>
                  </a:lnTo>
                  <a:lnTo>
                    <a:pt x="4020" y="3363"/>
                  </a:lnTo>
                  <a:lnTo>
                    <a:pt x="4717" y="1767"/>
                  </a:lnTo>
                  <a:lnTo>
                    <a:pt x="6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1"/>
            <p:cNvSpPr/>
            <p:nvPr/>
          </p:nvSpPr>
          <p:spPr>
            <a:xfrm>
              <a:off x="6712150" y="4509200"/>
              <a:ext cx="50250" cy="112350"/>
            </a:xfrm>
            <a:custGeom>
              <a:avLst/>
              <a:gdLst/>
              <a:ahLst/>
              <a:cxnLst/>
              <a:rect l="l" t="t" r="r" b="b"/>
              <a:pathLst>
                <a:path w="2010" h="4494" extrusionOk="0">
                  <a:moveTo>
                    <a:pt x="273" y="0"/>
                  </a:moveTo>
                  <a:lnTo>
                    <a:pt x="0" y="4393"/>
                  </a:lnTo>
                  <a:lnTo>
                    <a:pt x="1747" y="4494"/>
                  </a:lnTo>
                  <a:lnTo>
                    <a:pt x="201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1"/>
            <p:cNvSpPr/>
            <p:nvPr/>
          </p:nvSpPr>
          <p:spPr>
            <a:xfrm>
              <a:off x="5988400" y="4931275"/>
              <a:ext cx="50525" cy="112350"/>
            </a:xfrm>
            <a:custGeom>
              <a:avLst/>
              <a:gdLst/>
              <a:ahLst/>
              <a:cxnLst/>
              <a:rect l="l" t="t" r="r" b="b"/>
              <a:pathLst>
                <a:path w="2021" h="4494" extrusionOk="0">
                  <a:moveTo>
                    <a:pt x="273" y="0"/>
                  </a:moveTo>
                  <a:lnTo>
                    <a:pt x="1" y="4383"/>
                  </a:lnTo>
                  <a:lnTo>
                    <a:pt x="1748" y="4494"/>
                  </a:lnTo>
                  <a:lnTo>
                    <a:pt x="202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1"/>
            <p:cNvSpPr/>
            <p:nvPr/>
          </p:nvSpPr>
          <p:spPr>
            <a:xfrm>
              <a:off x="6647775" y="3763500"/>
              <a:ext cx="118425" cy="82825"/>
            </a:xfrm>
            <a:custGeom>
              <a:avLst/>
              <a:gdLst/>
              <a:ahLst/>
              <a:cxnLst/>
              <a:rect l="l" t="t" r="r" b="b"/>
              <a:pathLst>
                <a:path w="4737" h="3313" extrusionOk="0">
                  <a:moveTo>
                    <a:pt x="677" y="0"/>
                  </a:moveTo>
                  <a:lnTo>
                    <a:pt x="0" y="1616"/>
                  </a:lnTo>
                  <a:lnTo>
                    <a:pt x="4060" y="3312"/>
                  </a:lnTo>
                  <a:lnTo>
                    <a:pt x="4736" y="1696"/>
                  </a:lnTo>
                  <a:lnTo>
                    <a:pt x="6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1"/>
            <p:cNvSpPr/>
            <p:nvPr/>
          </p:nvSpPr>
          <p:spPr>
            <a:xfrm>
              <a:off x="6832300" y="3966950"/>
              <a:ext cx="107325" cy="109575"/>
            </a:xfrm>
            <a:custGeom>
              <a:avLst/>
              <a:gdLst/>
              <a:ahLst/>
              <a:cxnLst/>
              <a:rect l="l" t="t" r="r" b="b"/>
              <a:pathLst>
                <a:path w="4293" h="4383" extrusionOk="0">
                  <a:moveTo>
                    <a:pt x="1263" y="1"/>
                  </a:moveTo>
                  <a:lnTo>
                    <a:pt x="1" y="1202"/>
                  </a:lnTo>
                  <a:lnTo>
                    <a:pt x="3030" y="4383"/>
                  </a:lnTo>
                  <a:lnTo>
                    <a:pt x="4292" y="3181"/>
                  </a:lnTo>
                  <a:lnTo>
                    <a:pt x="12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1"/>
            <p:cNvSpPr/>
            <p:nvPr/>
          </p:nvSpPr>
          <p:spPr>
            <a:xfrm>
              <a:off x="5728900" y="1099750"/>
              <a:ext cx="107825" cy="109350"/>
            </a:xfrm>
            <a:custGeom>
              <a:avLst/>
              <a:gdLst/>
              <a:ahLst/>
              <a:cxnLst/>
              <a:rect l="l" t="t" r="r" b="b"/>
              <a:pathLst>
                <a:path w="4313" h="4374" extrusionOk="0">
                  <a:moveTo>
                    <a:pt x="3060" y="1"/>
                  </a:moveTo>
                  <a:lnTo>
                    <a:pt x="0" y="3161"/>
                  </a:lnTo>
                  <a:lnTo>
                    <a:pt x="1263" y="4373"/>
                  </a:lnTo>
                  <a:lnTo>
                    <a:pt x="4312" y="1213"/>
                  </a:lnTo>
                  <a:lnTo>
                    <a:pt x="30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1"/>
            <p:cNvSpPr/>
            <p:nvPr/>
          </p:nvSpPr>
          <p:spPr>
            <a:xfrm>
              <a:off x="5288400" y="1057100"/>
              <a:ext cx="118150" cy="82075"/>
            </a:xfrm>
            <a:custGeom>
              <a:avLst/>
              <a:gdLst/>
              <a:ahLst/>
              <a:cxnLst/>
              <a:rect l="l" t="t" r="r" b="b"/>
              <a:pathLst>
                <a:path w="4726" h="3283" extrusionOk="0">
                  <a:moveTo>
                    <a:pt x="4069" y="0"/>
                  </a:moveTo>
                  <a:lnTo>
                    <a:pt x="0" y="1667"/>
                  </a:lnTo>
                  <a:lnTo>
                    <a:pt x="667" y="3282"/>
                  </a:lnTo>
                  <a:lnTo>
                    <a:pt x="4726" y="1616"/>
                  </a:lnTo>
                  <a:lnTo>
                    <a:pt x="40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1"/>
            <p:cNvSpPr/>
            <p:nvPr/>
          </p:nvSpPr>
          <p:spPr>
            <a:xfrm>
              <a:off x="5408550" y="779175"/>
              <a:ext cx="106300" cy="110325"/>
            </a:xfrm>
            <a:custGeom>
              <a:avLst/>
              <a:gdLst/>
              <a:ahLst/>
              <a:cxnLst/>
              <a:rect l="l" t="t" r="r" b="b"/>
              <a:pathLst>
                <a:path w="4252" h="4413" extrusionOk="0">
                  <a:moveTo>
                    <a:pt x="1283" y="0"/>
                  </a:moveTo>
                  <a:lnTo>
                    <a:pt x="1" y="1171"/>
                  </a:lnTo>
                  <a:lnTo>
                    <a:pt x="2959" y="4413"/>
                  </a:lnTo>
                  <a:lnTo>
                    <a:pt x="4252" y="3231"/>
                  </a:lnTo>
                  <a:lnTo>
                    <a:pt x="12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1"/>
            <p:cNvSpPr/>
            <p:nvPr/>
          </p:nvSpPr>
          <p:spPr>
            <a:xfrm>
              <a:off x="6154000" y="626950"/>
              <a:ext cx="106300" cy="110325"/>
            </a:xfrm>
            <a:custGeom>
              <a:avLst/>
              <a:gdLst/>
              <a:ahLst/>
              <a:cxnLst/>
              <a:rect l="l" t="t" r="r" b="b"/>
              <a:pathLst>
                <a:path w="4252" h="4413" extrusionOk="0">
                  <a:moveTo>
                    <a:pt x="1293" y="0"/>
                  </a:moveTo>
                  <a:lnTo>
                    <a:pt x="1" y="1172"/>
                  </a:lnTo>
                  <a:lnTo>
                    <a:pt x="2969" y="4413"/>
                  </a:lnTo>
                  <a:lnTo>
                    <a:pt x="4252" y="3231"/>
                  </a:lnTo>
                  <a:lnTo>
                    <a:pt x="1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1"/>
            <p:cNvSpPr/>
            <p:nvPr/>
          </p:nvSpPr>
          <p:spPr>
            <a:xfrm>
              <a:off x="6918900" y="1493300"/>
              <a:ext cx="111350" cy="105550"/>
            </a:xfrm>
            <a:custGeom>
              <a:avLst/>
              <a:gdLst/>
              <a:ahLst/>
              <a:cxnLst/>
              <a:rect l="l" t="t" r="r" b="b"/>
              <a:pathLst>
                <a:path w="4454" h="4222" extrusionOk="0">
                  <a:moveTo>
                    <a:pt x="1151" y="1"/>
                  </a:moveTo>
                  <a:lnTo>
                    <a:pt x="0" y="1314"/>
                  </a:lnTo>
                  <a:lnTo>
                    <a:pt x="3292" y="4222"/>
                  </a:lnTo>
                  <a:lnTo>
                    <a:pt x="4453" y="2909"/>
                  </a:lnTo>
                  <a:lnTo>
                    <a:pt x="11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1"/>
            <p:cNvSpPr/>
            <p:nvPr/>
          </p:nvSpPr>
          <p:spPr>
            <a:xfrm>
              <a:off x="7187750" y="3961900"/>
              <a:ext cx="111325" cy="105300"/>
            </a:xfrm>
            <a:custGeom>
              <a:avLst/>
              <a:gdLst/>
              <a:ahLst/>
              <a:cxnLst/>
              <a:rect l="l" t="t" r="r" b="b"/>
              <a:pathLst>
                <a:path w="4453" h="4212" extrusionOk="0">
                  <a:moveTo>
                    <a:pt x="1161" y="1"/>
                  </a:moveTo>
                  <a:lnTo>
                    <a:pt x="0" y="1313"/>
                  </a:lnTo>
                  <a:lnTo>
                    <a:pt x="3302" y="4211"/>
                  </a:lnTo>
                  <a:lnTo>
                    <a:pt x="4453" y="2909"/>
                  </a:lnTo>
                  <a:lnTo>
                    <a:pt x="1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1"/>
            <p:cNvSpPr/>
            <p:nvPr/>
          </p:nvSpPr>
          <p:spPr>
            <a:xfrm>
              <a:off x="6430175" y="1376175"/>
              <a:ext cx="85850" cy="117925"/>
            </a:xfrm>
            <a:custGeom>
              <a:avLst/>
              <a:gdLst/>
              <a:ahLst/>
              <a:cxnLst/>
              <a:rect l="l" t="t" r="r" b="b"/>
              <a:pathLst>
                <a:path w="3434" h="4717" extrusionOk="0">
                  <a:moveTo>
                    <a:pt x="1586" y="1"/>
                  </a:moveTo>
                  <a:lnTo>
                    <a:pt x="0" y="738"/>
                  </a:lnTo>
                  <a:lnTo>
                    <a:pt x="1848" y="4716"/>
                  </a:lnTo>
                  <a:lnTo>
                    <a:pt x="3433" y="397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1"/>
            <p:cNvSpPr/>
            <p:nvPr/>
          </p:nvSpPr>
          <p:spPr>
            <a:xfrm>
              <a:off x="7004975" y="953600"/>
              <a:ext cx="108575" cy="108575"/>
            </a:xfrm>
            <a:custGeom>
              <a:avLst/>
              <a:gdLst/>
              <a:ahLst/>
              <a:cxnLst/>
              <a:rect l="l" t="t" r="r" b="b"/>
              <a:pathLst>
                <a:path w="4343" h="4343" extrusionOk="0">
                  <a:moveTo>
                    <a:pt x="1232" y="0"/>
                  </a:moveTo>
                  <a:lnTo>
                    <a:pt x="0" y="1232"/>
                  </a:lnTo>
                  <a:lnTo>
                    <a:pt x="3100" y="4342"/>
                  </a:lnTo>
                  <a:lnTo>
                    <a:pt x="4342" y="3100"/>
                  </a:lnTo>
                  <a:lnTo>
                    <a:pt x="12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1"/>
            <p:cNvSpPr/>
            <p:nvPr/>
          </p:nvSpPr>
          <p:spPr>
            <a:xfrm>
              <a:off x="6735875" y="1146450"/>
              <a:ext cx="89375" cy="117675"/>
            </a:xfrm>
            <a:custGeom>
              <a:avLst/>
              <a:gdLst/>
              <a:ahLst/>
              <a:cxnLst/>
              <a:rect l="l" t="t" r="r" b="b"/>
              <a:pathLst>
                <a:path w="3575" h="4707" extrusionOk="0">
                  <a:moveTo>
                    <a:pt x="2030" y="1"/>
                  </a:moveTo>
                  <a:lnTo>
                    <a:pt x="0" y="3899"/>
                  </a:lnTo>
                  <a:lnTo>
                    <a:pt x="1545" y="4706"/>
                  </a:lnTo>
                  <a:lnTo>
                    <a:pt x="3575" y="819"/>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1"/>
            <p:cNvSpPr/>
            <p:nvPr/>
          </p:nvSpPr>
          <p:spPr>
            <a:xfrm>
              <a:off x="6728800" y="616100"/>
              <a:ext cx="89650" cy="117650"/>
            </a:xfrm>
            <a:custGeom>
              <a:avLst/>
              <a:gdLst/>
              <a:ahLst/>
              <a:cxnLst/>
              <a:rect l="l" t="t" r="r" b="b"/>
              <a:pathLst>
                <a:path w="3586" h="4706" extrusionOk="0">
                  <a:moveTo>
                    <a:pt x="2040" y="0"/>
                  </a:moveTo>
                  <a:lnTo>
                    <a:pt x="1" y="3888"/>
                  </a:lnTo>
                  <a:lnTo>
                    <a:pt x="1546" y="4705"/>
                  </a:lnTo>
                  <a:lnTo>
                    <a:pt x="3585" y="808"/>
                  </a:lnTo>
                  <a:lnTo>
                    <a:pt x="2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1"/>
            <p:cNvSpPr/>
            <p:nvPr/>
          </p:nvSpPr>
          <p:spPr>
            <a:xfrm>
              <a:off x="6349900" y="1975225"/>
              <a:ext cx="98975" cy="114875"/>
            </a:xfrm>
            <a:custGeom>
              <a:avLst/>
              <a:gdLst/>
              <a:ahLst/>
              <a:cxnLst/>
              <a:rect l="l" t="t" r="r" b="b"/>
              <a:pathLst>
                <a:path w="3959" h="4595" extrusionOk="0">
                  <a:moveTo>
                    <a:pt x="2525" y="0"/>
                  </a:moveTo>
                  <a:lnTo>
                    <a:pt x="0" y="3595"/>
                  </a:lnTo>
                  <a:lnTo>
                    <a:pt x="1434" y="4595"/>
                  </a:lnTo>
                  <a:lnTo>
                    <a:pt x="3959" y="1000"/>
                  </a:lnTo>
                  <a:lnTo>
                    <a:pt x="25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1"/>
            <p:cNvSpPr/>
            <p:nvPr/>
          </p:nvSpPr>
          <p:spPr>
            <a:xfrm>
              <a:off x="7216275" y="701425"/>
              <a:ext cx="98725" cy="115125"/>
            </a:xfrm>
            <a:custGeom>
              <a:avLst/>
              <a:gdLst/>
              <a:ahLst/>
              <a:cxnLst/>
              <a:rect l="l" t="t" r="r" b="b"/>
              <a:pathLst>
                <a:path w="3949" h="4605" extrusionOk="0">
                  <a:moveTo>
                    <a:pt x="2514" y="0"/>
                  </a:moveTo>
                  <a:lnTo>
                    <a:pt x="0" y="3605"/>
                  </a:lnTo>
                  <a:lnTo>
                    <a:pt x="1424" y="4604"/>
                  </a:lnTo>
                  <a:lnTo>
                    <a:pt x="3948" y="1000"/>
                  </a:lnTo>
                  <a:lnTo>
                    <a:pt x="25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1"/>
            <p:cNvSpPr/>
            <p:nvPr/>
          </p:nvSpPr>
          <p:spPr>
            <a:xfrm>
              <a:off x="6642225" y="1746500"/>
              <a:ext cx="116400" cy="94450"/>
            </a:xfrm>
            <a:custGeom>
              <a:avLst/>
              <a:gdLst/>
              <a:ahLst/>
              <a:cxnLst/>
              <a:rect l="l" t="t" r="r" b="b"/>
              <a:pathLst>
                <a:path w="4656" h="3778" extrusionOk="0">
                  <a:moveTo>
                    <a:pt x="3746" y="1"/>
                  </a:moveTo>
                  <a:lnTo>
                    <a:pt x="0" y="2283"/>
                  </a:lnTo>
                  <a:lnTo>
                    <a:pt x="909" y="3777"/>
                  </a:lnTo>
                  <a:lnTo>
                    <a:pt x="4655" y="148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1"/>
            <p:cNvSpPr/>
            <p:nvPr/>
          </p:nvSpPr>
          <p:spPr>
            <a:xfrm>
              <a:off x="7189250" y="2557075"/>
              <a:ext cx="116400" cy="94450"/>
            </a:xfrm>
            <a:custGeom>
              <a:avLst/>
              <a:gdLst/>
              <a:ahLst/>
              <a:cxnLst/>
              <a:rect l="l" t="t" r="r" b="b"/>
              <a:pathLst>
                <a:path w="4656" h="3778" extrusionOk="0">
                  <a:moveTo>
                    <a:pt x="3747" y="1"/>
                  </a:moveTo>
                  <a:lnTo>
                    <a:pt x="1" y="2283"/>
                  </a:lnTo>
                  <a:lnTo>
                    <a:pt x="909" y="3777"/>
                  </a:lnTo>
                  <a:lnTo>
                    <a:pt x="4656" y="1485"/>
                  </a:lnTo>
                  <a:lnTo>
                    <a:pt x="3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1"/>
            <p:cNvSpPr/>
            <p:nvPr/>
          </p:nvSpPr>
          <p:spPr>
            <a:xfrm>
              <a:off x="7198600" y="1955525"/>
              <a:ext cx="116400" cy="94700"/>
            </a:xfrm>
            <a:custGeom>
              <a:avLst/>
              <a:gdLst/>
              <a:ahLst/>
              <a:cxnLst/>
              <a:rect l="l" t="t" r="r" b="b"/>
              <a:pathLst>
                <a:path w="4656" h="3788" extrusionOk="0">
                  <a:moveTo>
                    <a:pt x="3746" y="1"/>
                  </a:moveTo>
                  <a:lnTo>
                    <a:pt x="0" y="2293"/>
                  </a:lnTo>
                  <a:lnTo>
                    <a:pt x="909" y="3787"/>
                  </a:lnTo>
                  <a:lnTo>
                    <a:pt x="4655" y="149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1"/>
            <p:cNvSpPr/>
            <p:nvPr/>
          </p:nvSpPr>
          <p:spPr>
            <a:xfrm>
              <a:off x="6600575" y="2251375"/>
              <a:ext cx="112850" cy="102025"/>
            </a:xfrm>
            <a:custGeom>
              <a:avLst/>
              <a:gdLst/>
              <a:ahLst/>
              <a:cxnLst/>
              <a:rect l="l" t="t" r="r" b="b"/>
              <a:pathLst>
                <a:path w="4514" h="4081" extrusionOk="0">
                  <a:moveTo>
                    <a:pt x="1081" y="1"/>
                  </a:moveTo>
                  <a:lnTo>
                    <a:pt x="0" y="1364"/>
                  </a:lnTo>
                  <a:lnTo>
                    <a:pt x="3423" y="4080"/>
                  </a:lnTo>
                  <a:lnTo>
                    <a:pt x="4514" y="2717"/>
                  </a:lnTo>
                  <a:lnTo>
                    <a:pt x="10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1"/>
            <p:cNvSpPr/>
            <p:nvPr/>
          </p:nvSpPr>
          <p:spPr>
            <a:xfrm>
              <a:off x="6147700" y="1077050"/>
              <a:ext cx="111350" cy="105525"/>
            </a:xfrm>
            <a:custGeom>
              <a:avLst/>
              <a:gdLst/>
              <a:ahLst/>
              <a:cxnLst/>
              <a:rect l="l" t="t" r="r" b="b"/>
              <a:pathLst>
                <a:path w="4454" h="4221" extrusionOk="0">
                  <a:moveTo>
                    <a:pt x="1151" y="0"/>
                  </a:moveTo>
                  <a:lnTo>
                    <a:pt x="0" y="1313"/>
                  </a:lnTo>
                  <a:lnTo>
                    <a:pt x="3292" y="4221"/>
                  </a:lnTo>
                  <a:lnTo>
                    <a:pt x="4453" y="2908"/>
                  </a:lnTo>
                  <a:lnTo>
                    <a:pt x="11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1"/>
            <p:cNvSpPr/>
            <p:nvPr/>
          </p:nvSpPr>
          <p:spPr>
            <a:xfrm>
              <a:off x="6413000" y="888725"/>
              <a:ext cx="104550" cy="111850"/>
            </a:xfrm>
            <a:custGeom>
              <a:avLst/>
              <a:gdLst/>
              <a:ahLst/>
              <a:cxnLst/>
              <a:rect l="l" t="t" r="r" b="b"/>
              <a:pathLst>
                <a:path w="4182" h="4474" extrusionOk="0">
                  <a:moveTo>
                    <a:pt x="2858" y="0"/>
                  </a:moveTo>
                  <a:lnTo>
                    <a:pt x="1" y="3343"/>
                  </a:lnTo>
                  <a:lnTo>
                    <a:pt x="1323" y="4474"/>
                  </a:lnTo>
                  <a:lnTo>
                    <a:pt x="4181" y="1141"/>
                  </a:lnTo>
                  <a:lnTo>
                    <a:pt x="28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1"/>
            <p:cNvSpPr/>
            <p:nvPr/>
          </p:nvSpPr>
          <p:spPr>
            <a:xfrm>
              <a:off x="7256150" y="1355475"/>
              <a:ext cx="104525" cy="111850"/>
            </a:xfrm>
            <a:custGeom>
              <a:avLst/>
              <a:gdLst/>
              <a:ahLst/>
              <a:cxnLst/>
              <a:rect l="l" t="t" r="r" b="b"/>
              <a:pathLst>
                <a:path w="4181" h="4474" extrusionOk="0">
                  <a:moveTo>
                    <a:pt x="2858" y="1"/>
                  </a:moveTo>
                  <a:lnTo>
                    <a:pt x="0" y="3343"/>
                  </a:lnTo>
                  <a:lnTo>
                    <a:pt x="1323" y="4474"/>
                  </a:lnTo>
                  <a:lnTo>
                    <a:pt x="4181" y="1142"/>
                  </a:lnTo>
                  <a:lnTo>
                    <a:pt x="2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1"/>
            <p:cNvSpPr/>
            <p:nvPr/>
          </p:nvSpPr>
          <p:spPr>
            <a:xfrm>
              <a:off x="5956350" y="800875"/>
              <a:ext cx="85850" cy="118175"/>
            </a:xfrm>
            <a:custGeom>
              <a:avLst/>
              <a:gdLst/>
              <a:ahLst/>
              <a:cxnLst/>
              <a:rect l="l" t="t" r="r" b="b"/>
              <a:pathLst>
                <a:path w="3434" h="4727" extrusionOk="0">
                  <a:moveTo>
                    <a:pt x="1586" y="0"/>
                  </a:moveTo>
                  <a:lnTo>
                    <a:pt x="0" y="738"/>
                  </a:lnTo>
                  <a:lnTo>
                    <a:pt x="1848" y="4726"/>
                  </a:lnTo>
                  <a:lnTo>
                    <a:pt x="3433" y="3989"/>
                  </a:lnTo>
                  <a:lnTo>
                    <a:pt x="15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1"/>
            <p:cNvSpPr/>
            <p:nvPr/>
          </p:nvSpPr>
          <p:spPr>
            <a:xfrm>
              <a:off x="5645600" y="578725"/>
              <a:ext cx="89625" cy="117400"/>
            </a:xfrm>
            <a:custGeom>
              <a:avLst/>
              <a:gdLst/>
              <a:ahLst/>
              <a:cxnLst/>
              <a:rect l="l" t="t" r="r" b="b"/>
              <a:pathLst>
                <a:path w="3585" h="4696" extrusionOk="0">
                  <a:moveTo>
                    <a:pt x="2040" y="1"/>
                  </a:moveTo>
                  <a:lnTo>
                    <a:pt x="0" y="3888"/>
                  </a:lnTo>
                  <a:lnTo>
                    <a:pt x="1555" y="4696"/>
                  </a:lnTo>
                  <a:lnTo>
                    <a:pt x="3585" y="808"/>
                  </a:lnTo>
                  <a:lnTo>
                    <a:pt x="2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1"/>
            <p:cNvSpPr/>
            <p:nvPr/>
          </p:nvSpPr>
          <p:spPr>
            <a:xfrm>
              <a:off x="6821700" y="1967900"/>
              <a:ext cx="111350" cy="105275"/>
            </a:xfrm>
            <a:custGeom>
              <a:avLst/>
              <a:gdLst/>
              <a:ahLst/>
              <a:cxnLst/>
              <a:rect l="l" t="t" r="r" b="b"/>
              <a:pathLst>
                <a:path w="4454" h="4211" extrusionOk="0">
                  <a:moveTo>
                    <a:pt x="1162" y="0"/>
                  </a:moveTo>
                  <a:lnTo>
                    <a:pt x="1" y="1313"/>
                  </a:lnTo>
                  <a:lnTo>
                    <a:pt x="3302" y="4211"/>
                  </a:lnTo>
                  <a:lnTo>
                    <a:pt x="4454" y="2898"/>
                  </a:lnTo>
                  <a:lnTo>
                    <a:pt x="11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1"/>
            <p:cNvSpPr/>
            <p:nvPr/>
          </p:nvSpPr>
          <p:spPr>
            <a:xfrm>
              <a:off x="5879850" y="1400150"/>
              <a:ext cx="85850" cy="117925"/>
            </a:xfrm>
            <a:custGeom>
              <a:avLst/>
              <a:gdLst/>
              <a:ahLst/>
              <a:cxnLst/>
              <a:rect l="l" t="t" r="r" b="b"/>
              <a:pathLst>
                <a:path w="3434" h="4717" extrusionOk="0">
                  <a:moveTo>
                    <a:pt x="1586" y="1"/>
                  </a:moveTo>
                  <a:lnTo>
                    <a:pt x="1" y="738"/>
                  </a:lnTo>
                  <a:lnTo>
                    <a:pt x="1849" y="4717"/>
                  </a:lnTo>
                  <a:lnTo>
                    <a:pt x="3434" y="398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1"/>
            <p:cNvSpPr/>
            <p:nvPr/>
          </p:nvSpPr>
          <p:spPr>
            <a:xfrm>
              <a:off x="6139875" y="1501900"/>
              <a:ext cx="108575" cy="108575"/>
            </a:xfrm>
            <a:custGeom>
              <a:avLst/>
              <a:gdLst/>
              <a:ahLst/>
              <a:cxnLst/>
              <a:rect l="l" t="t" r="r" b="b"/>
              <a:pathLst>
                <a:path w="4343" h="4343" extrusionOk="0">
                  <a:moveTo>
                    <a:pt x="3110" y="0"/>
                  </a:moveTo>
                  <a:lnTo>
                    <a:pt x="0" y="3110"/>
                  </a:lnTo>
                  <a:lnTo>
                    <a:pt x="1242" y="4342"/>
                  </a:lnTo>
                  <a:lnTo>
                    <a:pt x="4342" y="1232"/>
                  </a:lnTo>
                  <a:lnTo>
                    <a:pt x="31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1"/>
            <p:cNvSpPr/>
            <p:nvPr/>
          </p:nvSpPr>
          <p:spPr>
            <a:xfrm>
              <a:off x="6887850" y="3061700"/>
              <a:ext cx="116900" cy="68200"/>
            </a:xfrm>
            <a:custGeom>
              <a:avLst/>
              <a:gdLst/>
              <a:ahLst/>
              <a:cxnLst/>
              <a:rect l="l" t="t" r="r" b="b"/>
              <a:pathLst>
                <a:path w="4676" h="2728" extrusionOk="0">
                  <a:moveTo>
                    <a:pt x="404" y="1"/>
                  </a:moveTo>
                  <a:lnTo>
                    <a:pt x="0" y="1697"/>
                  </a:lnTo>
                  <a:lnTo>
                    <a:pt x="4271" y="2727"/>
                  </a:lnTo>
                  <a:lnTo>
                    <a:pt x="4675" y="1031"/>
                  </a:lnTo>
                  <a:lnTo>
                    <a:pt x="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1"/>
            <p:cNvSpPr/>
            <p:nvPr/>
          </p:nvSpPr>
          <p:spPr>
            <a:xfrm>
              <a:off x="6480650" y="2661100"/>
              <a:ext cx="113875" cy="101250"/>
            </a:xfrm>
            <a:custGeom>
              <a:avLst/>
              <a:gdLst/>
              <a:ahLst/>
              <a:cxnLst/>
              <a:rect l="l" t="t" r="r" b="b"/>
              <a:pathLst>
                <a:path w="4555" h="4050" extrusionOk="0">
                  <a:moveTo>
                    <a:pt x="1061" y="0"/>
                  </a:moveTo>
                  <a:lnTo>
                    <a:pt x="1" y="1394"/>
                  </a:lnTo>
                  <a:lnTo>
                    <a:pt x="3495" y="4049"/>
                  </a:lnTo>
                  <a:lnTo>
                    <a:pt x="4555" y="2666"/>
                  </a:lnTo>
                  <a:lnTo>
                    <a:pt x="10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1"/>
            <p:cNvSpPr/>
            <p:nvPr/>
          </p:nvSpPr>
          <p:spPr>
            <a:xfrm>
              <a:off x="6774750" y="2652500"/>
              <a:ext cx="74000" cy="117675"/>
            </a:xfrm>
            <a:custGeom>
              <a:avLst/>
              <a:gdLst/>
              <a:ahLst/>
              <a:cxnLst/>
              <a:rect l="l" t="t" r="r" b="b"/>
              <a:pathLst>
                <a:path w="2960" h="4707" extrusionOk="0">
                  <a:moveTo>
                    <a:pt x="1293" y="1"/>
                  </a:moveTo>
                  <a:lnTo>
                    <a:pt x="0" y="4191"/>
                  </a:lnTo>
                  <a:lnTo>
                    <a:pt x="1667" y="4706"/>
                  </a:lnTo>
                  <a:lnTo>
                    <a:pt x="2959" y="516"/>
                  </a:lnTo>
                  <a:lnTo>
                    <a:pt x="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1"/>
            <p:cNvSpPr/>
            <p:nvPr/>
          </p:nvSpPr>
          <p:spPr>
            <a:xfrm>
              <a:off x="5358075" y="4848975"/>
              <a:ext cx="64125" cy="116150"/>
            </a:xfrm>
            <a:custGeom>
              <a:avLst/>
              <a:gdLst/>
              <a:ahLst/>
              <a:cxnLst/>
              <a:rect l="l" t="t" r="r" b="b"/>
              <a:pathLst>
                <a:path w="2565" h="4646" extrusionOk="0">
                  <a:moveTo>
                    <a:pt x="848" y="0"/>
                  </a:moveTo>
                  <a:lnTo>
                    <a:pt x="0" y="4312"/>
                  </a:lnTo>
                  <a:lnTo>
                    <a:pt x="1717" y="4645"/>
                  </a:lnTo>
                  <a:lnTo>
                    <a:pt x="2565" y="334"/>
                  </a:lnTo>
                  <a:lnTo>
                    <a:pt x="8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1"/>
            <p:cNvSpPr/>
            <p:nvPr/>
          </p:nvSpPr>
          <p:spPr>
            <a:xfrm>
              <a:off x="6355200" y="3962925"/>
              <a:ext cx="98475" cy="115125"/>
            </a:xfrm>
            <a:custGeom>
              <a:avLst/>
              <a:gdLst/>
              <a:ahLst/>
              <a:cxnLst/>
              <a:rect l="l" t="t" r="r" b="b"/>
              <a:pathLst>
                <a:path w="3939" h="4605" extrusionOk="0">
                  <a:moveTo>
                    <a:pt x="2494" y="0"/>
                  </a:moveTo>
                  <a:lnTo>
                    <a:pt x="0" y="3605"/>
                  </a:lnTo>
                  <a:lnTo>
                    <a:pt x="1434" y="4605"/>
                  </a:lnTo>
                  <a:lnTo>
                    <a:pt x="3938" y="990"/>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1"/>
            <p:cNvSpPr/>
            <p:nvPr/>
          </p:nvSpPr>
          <p:spPr>
            <a:xfrm>
              <a:off x="6350650" y="4351675"/>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1"/>
            <p:cNvSpPr/>
            <p:nvPr/>
          </p:nvSpPr>
          <p:spPr>
            <a:xfrm>
              <a:off x="6568250" y="4934050"/>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1"/>
            <p:cNvSpPr/>
            <p:nvPr/>
          </p:nvSpPr>
          <p:spPr>
            <a:xfrm>
              <a:off x="5433800" y="4340050"/>
              <a:ext cx="112850" cy="52550"/>
            </a:xfrm>
            <a:custGeom>
              <a:avLst/>
              <a:gdLst/>
              <a:ahLst/>
              <a:cxnLst/>
              <a:rect l="l" t="t" r="r" b="b"/>
              <a:pathLst>
                <a:path w="4514" h="2102" extrusionOk="0">
                  <a:moveTo>
                    <a:pt x="142" y="1"/>
                  </a:moveTo>
                  <a:lnTo>
                    <a:pt x="0" y="1748"/>
                  </a:lnTo>
                  <a:lnTo>
                    <a:pt x="4383" y="2101"/>
                  </a:lnTo>
                  <a:lnTo>
                    <a:pt x="4514" y="354"/>
                  </a:lnTo>
                  <a:lnTo>
                    <a:pt x="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1"/>
            <p:cNvSpPr/>
            <p:nvPr/>
          </p:nvSpPr>
          <p:spPr>
            <a:xfrm>
              <a:off x="5880875" y="4329700"/>
              <a:ext cx="99975" cy="114650"/>
            </a:xfrm>
            <a:custGeom>
              <a:avLst/>
              <a:gdLst/>
              <a:ahLst/>
              <a:cxnLst/>
              <a:rect l="l" t="t" r="r" b="b"/>
              <a:pathLst>
                <a:path w="3999" h="4586" extrusionOk="0">
                  <a:moveTo>
                    <a:pt x="2595" y="1"/>
                  </a:moveTo>
                  <a:lnTo>
                    <a:pt x="0" y="3555"/>
                  </a:lnTo>
                  <a:lnTo>
                    <a:pt x="1414" y="4585"/>
                  </a:lnTo>
                  <a:lnTo>
                    <a:pt x="3999" y="1031"/>
                  </a:lnTo>
                  <a:lnTo>
                    <a:pt x="25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1"/>
            <p:cNvSpPr/>
            <p:nvPr/>
          </p:nvSpPr>
          <p:spPr>
            <a:xfrm>
              <a:off x="4652750" y="4274425"/>
              <a:ext cx="112875" cy="52525"/>
            </a:xfrm>
            <a:custGeom>
              <a:avLst/>
              <a:gdLst/>
              <a:ahLst/>
              <a:cxnLst/>
              <a:rect l="l" t="t" r="r" b="b"/>
              <a:pathLst>
                <a:path w="4515" h="2101" extrusionOk="0">
                  <a:moveTo>
                    <a:pt x="142" y="0"/>
                  </a:moveTo>
                  <a:lnTo>
                    <a:pt x="1" y="1747"/>
                  </a:lnTo>
                  <a:lnTo>
                    <a:pt x="4373" y="2101"/>
                  </a:lnTo>
                  <a:lnTo>
                    <a:pt x="4514" y="354"/>
                  </a:lnTo>
                  <a:lnTo>
                    <a:pt x="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1"/>
            <p:cNvSpPr/>
            <p:nvPr/>
          </p:nvSpPr>
          <p:spPr>
            <a:xfrm>
              <a:off x="4921100" y="4629100"/>
              <a:ext cx="113875" cy="101000"/>
            </a:xfrm>
            <a:custGeom>
              <a:avLst/>
              <a:gdLst/>
              <a:ahLst/>
              <a:cxnLst/>
              <a:rect l="l" t="t" r="r" b="b"/>
              <a:pathLst>
                <a:path w="4555" h="4040" extrusionOk="0">
                  <a:moveTo>
                    <a:pt x="3504" y="0"/>
                  </a:moveTo>
                  <a:lnTo>
                    <a:pt x="0" y="2646"/>
                  </a:lnTo>
                  <a:lnTo>
                    <a:pt x="1061" y="4039"/>
                  </a:lnTo>
                  <a:lnTo>
                    <a:pt x="4554" y="1394"/>
                  </a:lnTo>
                  <a:lnTo>
                    <a:pt x="35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1"/>
            <p:cNvSpPr/>
            <p:nvPr/>
          </p:nvSpPr>
          <p:spPr>
            <a:xfrm>
              <a:off x="5623625" y="4190875"/>
              <a:ext cx="117425" cy="90400"/>
            </a:xfrm>
            <a:custGeom>
              <a:avLst/>
              <a:gdLst/>
              <a:ahLst/>
              <a:cxnLst/>
              <a:rect l="l" t="t" r="r" b="b"/>
              <a:pathLst>
                <a:path w="4697" h="3616" extrusionOk="0">
                  <a:moveTo>
                    <a:pt x="829" y="0"/>
                  </a:moveTo>
                  <a:lnTo>
                    <a:pt x="1" y="1535"/>
                  </a:lnTo>
                  <a:lnTo>
                    <a:pt x="3868" y="3615"/>
                  </a:lnTo>
                  <a:lnTo>
                    <a:pt x="4696" y="2080"/>
                  </a:lnTo>
                  <a:lnTo>
                    <a:pt x="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1"/>
            <p:cNvSpPr/>
            <p:nvPr/>
          </p:nvSpPr>
          <p:spPr>
            <a:xfrm>
              <a:off x="5002625" y="4391800"/>
              <a:ext cx="117425" cy="90400"/>
            </a:xfrm>
            <a:custGeom>
              <a:avLst/>
              <a:gdLst/>
              <a:ahLst/>
              <a:cxnLst/>
              <a:rect l="l" t="t" r="r" b="b"/>
              <a:pathLst>
                <a:path w="4697" h="3616" extrusionOk="0">
                  <a:moveTo>
                    <a:pt x="829" y="1"/>
                  </a:moveTo>
                  <a:lnTo>
                    <a:pt x="1" y="1536"/>
                  </a:lnTo>
                  <a:lnTo>
                    <a:pt x="3868" y="3616"/>
                  </a:lnTo>
                  <a:lnTo>
                    <a:pt x="4696" y="2081"/>
                  </a:lnTo>
                  <a:lnTo>
                    <a:pt x="8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1"/>
            <p:cNvSpPr/>
            <p:nvPr/>
          </p:nvSpPr>
          <p:spPr>
            <a:xfrm>
              <a:off x="4594175" y="4763900"/>
              <a:ext cx="118175" cy="80800"/>
            </a:xfrm>
            <a:custGeom>
              <a:avLst/>
              <a:gdLst/>
              <a:ahLst/>
              <a:cxnLst/>
              <a:rect l="l" t="t" r="r" b="b"/>
              <a:pathLst>
                <a:path w="4727" h="3232" extrusionOk="0">
                  <a:moveTo>
                    <a:pt x="647" y="1"/>
                  </a:moveTo>
                  <a:lnTo>
                    <a:pt x="1" y="1626"/>
                  </a:lnTo>
                  <a:lnTo>
                    <a:pt x="4090" y="3232"/>
                  </a:lnTo>
                  <a:lnTo>
                    <a:pt x="4727" y="1606"/>
                  </a:lnTo>
                  <a:lnTo>
                    <a:pt x="6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1"/>
            <p:cNvSpPr/>
            <p:nvPr/>
          </p:nvSpPr>
          <p:spPr>
            <a:xfrm>
              <a:off x="5416125" y="4546550"/>
              <a:ext cx="58850" cy="114875"/>
            </a:xfrm>
            <a:custGeom>
              <a:avLst/>
              <a:gdLst/>
              <a:ahLst/>
              <a:cxnLst/>
              <a:rect l="l" t="t" r="r" b="b"/>
              <a:pathLst>
                <a:path w="2354" h="4595" extrusionOk="0">
                  <a:moveTo>
                    <a:pt x="616" y="1"/>
                  </a:moveTo>
                  <a:lnTo>
                    <a:pt x="1" y="434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1"/>
            <p:cNvSpPr/>
            <p:nvPr/>
          </p:nvSpPr>
          <p:spPr>
            <a:xfrm>
              <a:off x="5211150" y="4145675"/>
              <a:ext cx="102775" cy="113125"/>
            </a:xfrm>
            <a:custGeom>
              <a:avLst/>
              <a:gdLst/>
              <a:ahLst/>
              <a:cxnLst/>
              <a:rect l="l" t="t" r="r" b="b"/>
              <a:pathLst>
                <a:path w="4111" h="4525" extrusionOk="0">
                  <a:moveTo>
                    <a:pt x="1364" y="1"/>
                  </a:moveTo>
                  <a:lnTo>
                    <a:pt x="0" y="1091"/>
                  </a:lnTo>
                  <a:lnTo>
                    <a:pt x="2737" y="4524"/>
                  </a:lnTo>
                  <a:lnTo>
                    <a:pt x="4110" y="3434"/>
                  </a:lnTo>
                  <a:lnTo>
                    <a:pt x="1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1"/>
            <p:cNvSpPr/>
            <p:nvPr/>
          </p:nvSpPr>
          <p:spPr>
            <a:xfrm>
              <a:off x="4687850" y="4469300"/>
              <a:ext cx="58825" cy="114900"/>
            </a:xfrm>
            <a:custGeom>
              <a:avLst/>
              <a:gdLst/>
              <a:ahLst/>
              <a:cxnLst/>
              <a:rect l="l" t="t" r="r" b="b"/>
              <a:pathLst>
                <a:path w="2353" h="4596" extrusionOk="0">
                  <a:moveTo>
                    <a:pt x="616" y="1"/>
                  </a:moveTo>
                  <a:lnTo>
                    <a:pt x="0" y="435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1"/>
            <p:cNvSpPr/>
            <p:nvPr/>
          </p:nvSpPr>
          <p:spPr>
            <a:xfrm>
              <a:off x="6327675" y="3632725"/>
              <a:ext cx="64150" cy="116400"/>
            </a:xfrm>
            <a:custGeom>
              <a:avLst/>
              <a:gdLst/>
              <a:ahLst/>
              <a:cxnLst/>
              <a:rect l="l" t="t" r="r" b="b"/>
              <a:pathLst>
                <a:path w="2566" h="4656" extrusionOk="0">
                  <a:moveTo>
                    <a:pt x="849" y="1"/>
                  </a:moveTo>
                  <a:lnTo>
                    <a:pt x="1" y="4312"/>
                  </a:lnTo>
                  <a:lnTo>
                    <a:pt x="1717" y="4655"/>
                  </a:lnTo>
                  <a:lnTo>
                    <a:pt x="2565" y="344"/>
                  </a:lnTo>
                  <a:lnTo>
                    <a:pt x="8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1"/>
            <p:cNvSpPr/>
            <p:nvPr/>
          </p:nvSpPr>
          <p:spPr>
            <a:xfrm>
              <a:off x="6478375" y="3420425"/>
              <a:ext cx="98225" cy="114875"/>
            </a:xfrm>
            <a:custGeom>
              <a:avLst/>
              <a:gdLst/>
              <a:ahLst/>
              <a:cxnLst/>
              <a:rect l="l" t="t" r="r" b="b"/>
              <a:pathLst>
                <a:path w="3929" h="4595" extrusionOk="0">
                  <a:moveTo>
                    <a:pt x="2505" y="0"/>
                  </a:moveTo>
                  <a:lnTo>
                    <a:pt x="1" y="3605"/>
                  </a:lnTo>
                  <a:lnTo>
                    <a:pt x="1425" y="4595"/>
                  </a:lnTo>
                  <a:lnTo>
                    <a:pt x="3929" y="990"/>
                  </a:lnTo>
                  <a:lnTo>
                    <a:pt x="25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1"/>
            <p:cNvSpPr/>
            <p:nvPr/>
          </p:nvSpPr>
          <p:spPr>
            <a:xfrm>
              <a:off x="6371350" y="3112450"/>
              <a:ext cx="111850" cy="49000"/>
            </a:xfrm>
            <a:custGeom>
              <a:avLst/>
              <a:gdLst/>
              <a:ahLst/>
              <a:cxnLst/>
              <a:rect l="l" t="t" r="r" b="b"/>
              <a:pathLst>
                <a:path w="4474" h="1960" extrusionOk="0">
                  <a:moveTo>
                    <a:pt x="4393" y="1"/>
                  </a:moveTo>
                  <a:lnTo>
                    <a:pt x="1" y="213"/>
                  </a:lnTo>
                  <a:lnTo>
                    <a:pt x="91" y="1959"/>
                  </a:lnTo>
                  <a:lnTo>
                    <a:pt x="4474" y="173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1"/>
            <p:cNvSpPr/>
            <p:nvPr/>
          </p:nvSpPr>
          <p:spPr>
            <a:xfrm>
              <a:off x="7052925" y="3360350"/>
              <a:ext cx="63900" cy="116400"/>
            </a:xfrm>
            <a:custGeom>
              <a:avLst/>
              <a:gdLst/>
              <a:ahLst/>
              <a:cxnLst/>
              <a:rect l="l" t="t" r="r" b="b"/>
              <a:pathLst>
                <a:path w="2556" h="4656" extrusionOk="0">
                  <a:moveTo>
                    <a:pt x="849" y="0"/>
                  </a:moveTo>
                  <a:lnTo>
                    <a:pt x="1" y="4312"/>
                  </a:lnTo>
                  <a:lnTo>
                    <a:pt x="1718" y="4655"/>
                  </a:lnTo>
                  <a:lnTo>
                    <a:pt x="2556" y="344"/>
                  </a:lnTo>
                  <a:lnTo>
                    <a:pt x="8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1"/>
            <p:cNvSpPr/>
            <p:nvPr/>
          </p:nvSpPr>
          <p:spPr>
            <a:xfrm>
              <a:off x="6772225" y="4249925"/>
              <a:ext cx="117400" cy="69950"/>
            </a:xfrm>
            <a:custGeom>
              <a:avLst/>
              <a:gdLst/>
              <a:ahLst/>
              <a:cxnLst/>
              <a:rect l="l" t="t" r="r" b="b"/>
              <a:pathLst>
                <a:path w="4696" h="2798" extrusionOk="0">
                  <a:moveTo>
                    <a:pt x="445" y="1"/>
                  </a:moveTo>
                  <a:lnTo>
                    <a:pt x="0" y="1697"/>
                  </a:lnTo>
                  <a:lnTo>
                    <a:pt x="4262" y="2798"/>
                  </a:lnTo>
                  <a:lnTo>
                    <a:pt x="4696" y="1102"/>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1"/>
            <p:cNvSpPr/>
            <p:nvPr/>
          </p:nvSpPr>
          <p:spPr>
            <a:xfrm>
              <a:off x="5910150" y="4626825"/>
              <a:ext cx="117400" cy="69950"/>
            </a:xfrm>
            <a:custGeom>
              <a:avLst/>
              <a:gdLst/>
              <a:ahLst/>
              <a:cxnLst/>
              <a:rect l="l" t="t" r="r" b="b"/>
              <a:pathLst>
                <a:path w="4696" h="2798" extrusionOk="0">
                  <a:moveTo>
                    <a:pt x="445" y="1"/>
                  </a:moveTo>
                  <a:lnTo>
                    <a:pt x="0" y="1687"/>
                  </a:lnTo>
                  <a:lnTo>
                    <a:pt x="4251" y="2798"/>
                  </a:lnTo>
                  <a:lnTo>
                    <a:pt x="4696" y="1101"/>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2"/>
        </a:solidFill>
        <a:effectLst/>
      </p:bgPr>
    </p:bg>
    <p:spTree>
      <p:nvGrpSpPr>
        <p:cNvPr id="1" name="Shape 70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1.xml"/><Relationship Id="rId1"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1pPr>
            <a:lvl2pPr lvl="1"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2pPr>
            <a:lvl3pPr lvl="2"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3pPr>
            <a:lvl4pPr lvl="3"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4pPr>
            <a:lvl5pPr lvl="4"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5pPr>
            <a:lvl6pPr lvl="5"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6pPr>
            <a:lvl7pPr lvl="6"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7pPr>
            <a:lvl8pPr lvl="7"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8pPr>
            <a:lvl9pPr lvl="8"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713225" y="1152475"/>
            <a:ext cx="7717500" cy="345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Red Hat Text"/>
              <a:buChar char="●"/>
              <a:defRPr>
                <a:solidFill>
                  <a:schemeClr val="dk2"/>
                </a:solidFill>
                <a:latin typeface="Red Hat Text"/>
                <a:ea typeface="Red Hat Text"/>
                <a:cs typeface="Red Hat Text"/>
                <a:sym typeface="Red Hat Text"/>
              </a:defRPr>
            </a:lvl1pPr>
            <a:lvl2pPr marL="914400" lvl="1" indent="-317500">
              <a:lnSpc>
                <a:spcPct val="115000"/>
              </a:lnSpc>
              <a:spcBef>
                <a:spcPts val="0"/>
              </a:spcBef>
              <a:spcAft>
                <a:spcPts val="0"/>
              </a:spcAft>
              <a:buClr>
                <a:schemeClr val="dk2"/>
              </a:buClr>
              <a:buSzPts val="1400"/>
              <a:buFont typeface="Red Hat Text"/>
              <a:buChar char="○"/>
              <a:defRPr>
                <a:solidFill>
                  <a:schemeClr val="dk2"/>
                </a:solidFill>
                <a:latin typeface="Red Hat Text"/>
                <a:ea typeface="Red Hat Text"/>
                <a:cs typeface="Red Hat Text"/>
                <a:sym typeface="Red Hat Text"/>
              </a:defRPr>
            </a:lvl2pPr>
            <a:lvl3pPr marL="1371600" lvl="2" indent="-317500">
              <a:lnSpc>
                <a:spcPct val="115000"/>
              </a:lnSpc>
              <a:spcBef>
                <a:spcPts val="0"/>
              </a:spcBef>
              <a:spcAft>
                <a:spcPts val="0"/>
              </a:spcAft>
              <a:buClr>
                <a:schemeClr val="dk2"/>
              </a:buClr>
              <a:buSzPts val="1400"/>
              <a:buFont typeface="Red Hat Text"/>
              <a:buChar char="■"/>
              <a:defRPr>
                <a:solidFill>
                  <a:schemeClr val="dk2"/>
                </a:solidFill>
                <a:latin typeface="Red Hat Text"/>
                <a:ea typeface="Red Hat Text"/>
                <a:cs typeface="Red Hat Text"/>
                <a:sym typeface="Red Hat Text"/>
              </a:defRPr>
            </a:lvl3pPr>
            <a:lvl4pPr marL="1828800" lvl="3" indent="-317500">
              <a:lnSpc>
                <a:spcPct val="115000"/>
              </a:lnSpc>
              <a:spcBef>
                <a:spcPts val="0"/>
              </a:spcBef>
              <a:spcAft>
                <a:spcPts val="0"/>
              </a:spcAft>
              <a:buClr>
                <a:schemeClr val="dk2"/>
              </a:buClr>
              <a:buSzPts val="1400"/>
              <a:buFont typeface="Red Hat Text"/>
              <a:buChar char="●"/>
              <a:defRPr>
                <a:solidFill>
                  <a:schemeClr val="dk2"/>
                </a:solidFill>
                <a:latin typeface="Red Hat Text"/>
                <a:ea typeface="Red Hat Text"/>
                <a:cs typeface="Red Hat Text"/>
                <a:sym typeface="Red Hat Text"/>
              </a:defRPr>
            </a:lvl4pPr>
            <a:lvl5pPr marL="2286000" lvl="4" indent="-317500">
              <a:lnSpc>
                <a:spcPct val="115000"/>
              </a:lnSpc>
              <a:spcBef>
                <a:spcPts val="0"/>
              </a:spcBef>
              <a:spcAft>
                <a:spcPts val="0"/>
              </a:spcAft>
              <a:buClr>
                <a:schemeClr val="dk2"/>
              </a:buClr>
              <a:buSzPts val="1400"/>
              <a:buFont typeface="Red Hat Text"/>
              <a:buChar char="○"/>
              <a:defRPr>
                <a:solidFill>
                  <a:schemeClr val="dk2"/>
                </a:solidFill>
                <a:latin typeface="Red Hat Text"/>
                <a:ea typeface="Red Hat Text"/>
                <a:cs typeface="Red Hat Text"/>
                <a:sym typeface="Red Hat Text"/>
              </a:defRPr>
            </a:lvl5pPr>
            <a:lvl6pPr marL="2743200" lvl="5" indent="-317500">
              <a:lnSpc>
                <a:spcPct val="115000"/>
              </a:lnSpc>
              <a:spcBef>
                <a:spcPts val="0"/>
              </a:spcBef>
              <a:spcAft>
                <a:spcPts val="0"/>
              </a:spcAft>
              <a:buClr>
                <a:schemeClr val="dk2"/>
              </a:buClr>
              <a:buSzPts val="1400"/>
              <a:buFont typeface="Red Hat Text"/>
              <a:buChar char="■"/>
              <a:defRPr>
                <a:solidFill>
                  <a:schemeClr val="dk2"/>
                </a:solidFill>
                <a:latin typeface="Red Hat Text"/>
                <a:ea typeface="Red Hat Text"/>
                <a:cs typeface="Red Hat Text"/>
                <a:sym typeface="Red Hat Text"/>
              </a:defRPr>
            </a:lvl6pPr>
            <a:lvl7pPr marL="3200400" lvl="6" indent="-317500">
              <a:lnSpc>
                <a:spcPct val="115000"/>
              </a:lnSpc>
              <a:spcBef>
                <a:spcPts val="0"/>
              </a:spcBef>
              <a:spcAft>
                <a:spcPts val="0"/>
              </a:spcAft>
              <a:buClr>
                <a:schemeClr val="dk2"/>
              </a:buClr>
              <a:buSzPts val="1400"/>
              <a:buFont typeface="Red Hat Text"/>
              <a:buChar char="●"/>
              <a:defRPr>
                <a:solidFill>
                  <a:schemeClr val="dk2"/>
                </a:solidFill>
                <a:latin typeface="Red Hat Text"/>
                <a:ea typeface="Red Hat Text"/>
                <a:cs typeface="Red Hat Text"/>
                <a:sym typeface="Red Hat Text"/>
              </a:defRPr>
            </a:lvl7pPr>
            <a:lvl8pPr marL="3657600" lvl="7" indent="-317500">
              <a:lnSpc>
                <a:spcPct val="115000"/>
              </a:lnSpc>
              <a:spcBef>
                <a:spcPts val="0"/>
              </a:spcBef>
              <a:spcAft>
                <a:spcPts val="0"/>
              </a:spcAft>
              <a:buClr>
                <a:schemeClr val="dk2"/>
              </a:buClr>
              <a:buSzPts val="1400"/>
              <a:buFont typeface="Red Hat Text"/>
              <a:buChar char="○"/>
              <a:defRPr>
                <a:solidFill>
                  <a:schemeClr val="dk2"/>
                </a:solidFill>
                <a:latin typeface="Red Hat Text"/>
                <a:ea typeface="Red Hat Text"/>
                <a:cs typeface="Red Hat Text"/>
                <a:sym typeface="Red Hat Text"/>
              </a:defRPr>
            </a:lvl8pPr>
            <a:lvl9pPr marL="4114800" lvl="8" indent="-317500">
              <a:lnSpc>
                <a:spcPct val="115000"/>
              </a:lnSpc>
              <a:spcBef>
                <a:spcPts val="0"/>
              </a:spcBef>
              <a:spcAft>
                <a:spcPts val="0"/>
              </a:spcAft>
              <a:buClr>
                <a:schemeClr val="dk2"/>
              </a:buClr>
              <a:buSzPts val="1400"/>
              <a:buFont typeface="Red Hat Text"/>
              <a:buChar char="■"/>
              <a:defRPr>
                <a:solidFill>
                  <a:schemeClr val="dk2"/>
                </a:solidFill>
                <a:latin typeface="Red Hat Text"/>
                <a:ea typeface="Red Hat Text"/>
                <a:cs typeface="Red Hat Text"/>
                <a:sym typeface="Red Hat Text"/>
              </a:defRPr>
            </a:lvl9pPr>
          </a:lstStyle>
          <a:p>
            <a:endParaRPr/>
          </a:p>
        </p:txBody>
      </p:sp>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4" r:id="rId14"/>
    <p:sldLayoutId id="2147483665" r:id="rId15"/>
    <p:sldLayoutId id="2147483666" r:id="rId16"/>
    <p:sldLayoutId id="2147483667" r:id="rId17"/>
    <p:sldLayoutId id="2147483668" r:id="rId18"/>
    <p:sldLayoutId id="2147483669" r:id="rId19"/>
    <p:sldLayoutId id="2147483670" r:id="rId20"/>
    <p:sldLayoutId id="2147483671" r:id="rId21"/>
    <p:sldLayoutId id="2147483672" r:id="rId22"/>
    <p:sldLayoutId id="2147483673" r:id="rId23"/>
    <p:sldLayoutId id="2147483674" r:id="rId24"/>
    <p:sldLayoutId id="2147483675" r:id="rId25"/>
    <p:sldLayoutId id="2147483676" r:id="rId26"/>
    <p:sldLayoutId id="2147483677" r:id="rId27"/>
    <p:sldLayoutId id="2147483678" r:id="rId28"/>
    <p:sldLayoutId id="2147483679" r:id="rId29"/>
    <p:sldLayoutId id="2147483680" r:id="rId30"/>
    <p:sldLayoutId id="2147483681" r:id="rId31"/>
    <p:sldLayoutId id="2147483682" r:id="rId32"/>
    <p:sldLayoutId id="2147483683" r:id="rId33"/>
    <p:sldLayoutId id="2147483684" r:id="rId34"/>
    <p:sldLayoutId id="2147483685" r:id="rId35"/>
    <p:sldLayoutId id="2147483686" r:id="rId36"/>
    <p:sldLayoutId id="2147483687" r:id="rId37"/>
    <p:sldLayoutId id="2147483688" r:id="rId38"/>
    <p:sldLayoutId id="2147483689" r:id="rId3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550"/>
        <p:cNvGrpSpPr/>
        <p:nvPr/>
      </p:nvGrpSpPr>
      <p:grpSpPr>
        <a:xfrm>
          <a:off x="0" y="0"/>
          <a:ext cx="0" cy="0"/>
          <a:chOff x="0" y="0"/>
          <a:chExt cx="0" cy="0"/>
        </a:xfrm>
      </p:grpSpPr>
      <p:sp>
        <p:nvSpPr>
          <p:cNvPr id="2551" name="Google Shape;2551;p4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552" name="Google Shape;2552;p4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90" r:id="rId1"/>
    <p:sldLayoutId id="214748369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3" Type="http://schemas.openxmlformats.org/officeDocument/2006/relationships/hyperlink" Target="https://www.freepik.com/free-vector/soccer-field-with-scoreboard-lighting-sport-football-game-stadium_10603256.htm#page=1&amp;query=futbol%20macrovector&amp;position=35&amp;from_view=search/?utm_source=slidesgo_template&amp;utm_medium=referral-link&amp;utm_campaign=sg_resources&amp;utm_content=freepik" TargetMode="External"/><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8" Type="http://schemas.openxmlformats.org/officeDocument/2006/relationships/hyperlink" Target="https://www.freepik.com/free-vector/soccer-league-flyer-with-ball-field_2079172.htm#page=1&amp;position=16&amp;from_view=collections/?utm_source=slidesgo_template&amp;utm_medium=referral-link&amp;utm_campaign=sg_resources&amp;utm_content=freepik" TargetMode="External"/><Relationship Id="rId13" Type="http://schemas.openxmlformats.org/officeDocument/2006/relationships/hyperlink" Target="https://www.freepik.com/free-vector/gradient-abstract-football-background_15275992.htm#page=1&amp;position=11&amp;from_view=collections/?utm_source=slidesgo_template&amp;utm_medium=referral-link&amp;utm_campaign=sg_resources&amp;utm_content=freepik" TargetMode="External"/><Relationship Id="rId18" Type="http://schemas.openxmlformats.org/officeDocument/2006/relationships/hyperlink" Target="https://www.freepik.com/free-vector/ball-grass-background_895231.htm#page=1&amp;position=6&amp;from_view=collections/?utm_source=slidesgo_template&amp;utm_medium=referral-link&amp;utm_campaign=sg_resources&amp;utm_content=freepik" TargetMode="External"/><Relationship Id="rId3" Type="http://schemas.openxmlformats.org/officeDocument/2006/relationships/hyperlink" Target="https://www.freepik.com/free-vector/gradient-football-field-background_15695261.htm#page=1&amp;position=22&amp;from_view=collections/?utm_source=slidesgo_template&amp;utm_medium=referral-link&amp;utm_campaign=sg_resources&amp;utm_content=freepik" TargetMode="External"/><Relationship Id="rId21" Type="http://schemas.openxmlformats.org/officeDocument/2006/relationships/hyperlink" Target="https://www.freepik.com/free-vector/soccer-league-flyer-with-ball-flat-style_2079014.htm#page=1&amp;position=2&amp;from_view=collections/?utm_source=slidesgo_template&amp;utm_medium=referral-link&amp;utm_campaign=sg_resources&amp;utm_content=freepik" TargetMode="External"/><Relationship Id="rId7" Type="http://schemas.openxmlformats.org/officeDocument/2006/relationships/hyperlink" Target="https://www.freepik.com/free-vector/football-stadium-background-realistic-style_2448915.htm#page=1&amp;position=18&amp;from_view=collections/?utm_source=slidesgo_template&amp;utm_medium=referral-link&amp;utm_campaign=sg_resources&amp;utm_content=freepik" TargetMode="External"/><Relationship Id="rId12" Type="http://schemas.openxmlformats.org/officeDocument/2006/relationships/hyperlink" Target="https://www.freepik.com/free-vector/soccer-field-background-with-scoreboard_2077950.htm#page=1&amp;position=12&amp;from_view=collections/?utm_source=slidesgo_template&amp;utm_medium=referral-link&amp;utm_campaign=sg_resources&amp;utm_content=freepik" TargetMode="External"/><Relationship Id="rId17" Type="http://schemas.openxmlformats.org/officeDocument/2006/relationships/hyperlink" Target="https://www.freepik.com/free-vector/soccer-standing-background_2228612.htm#page=1&amp;position=7&amp;from_view=collections/?utm_source=slidesgo_template&amp;utm_medium=referral-link&amp;utm_campaign=sg_resources&amp;utm_content=freepik" TargetMode="External"/><Relationship Id="rId2" Type="http://schemas.openxmlformats.org/officeDocument/2006/relationships/notesSlide" Target="../notesSlides/notesSlide37.xml"/><Relationship Id="rId16" Type="http://schemas.openxmlformats.org/officeDocument/2006/relationships/hyperlink" Target="https://www.freepik.com/free-vector/gradient-football-field-background_15635394.htm#page=1&amp;position=8&amp;from_view=collections/?utm_source=slidesgo_template&amp;utm_medium=referral-link&amp;utm_campaign=sg_resources&amp;utm_content=freepik" TargetMode="External"/><Relationship Id="rId20" Type="http://schemas.openxmlformats.org/officeDocument/2006/relationships/hyperlink" Target="https://www.freepik.com/free-vector/soccer-standing-background_2228614.htm#page=1&amp;position=3&amp;from_view=collections/?utm_source=slidesgo_template&amp;utm_medium=referral-link&amp;utm_campaign=sg_resources&amp;utm_content=freepik" TargetMode="External"/><Relationship Id="rId1" Type="http://schemas.openxmlformats.org/officeDocument/2006/relationships/slideLayout" Target="../slideLayouts/slideLayout3.xml"/><Relationship Id="rId6" Type="http://schemas.openxmlformats.org/officeDocument/2006/relationships/hyperlink" Target="https://www.freepik.com/free-vector/gradient-south-american-football-groups-illustration_13803237.htm#page=1&amp;position=19&amp;from_view=collections/?utm_source=slidesgo_template&amp;utm_medium=referral-link&amp;utm_campaign=sg_resources&amp;utm_content=freepik" TargetMode="External"/><Relationship Id="rId11" Type="http://schemas.openxmlformats.org/officeDocument/2006/relationships/hyperlink" Target="https://www.freepik.com/free-vector/football-players-collection_15855897.htm#page=1&amp;position=13&amp;from_view=collections/?utm_source=slidesgo_template&amp;utm_medium=referral-link&amp;utm_campaign=sg_resources&amp;utm_content=freepik" TargetMode="External"/><Relationship Id="rId5" Type="http://schemas.openxmlformats.org/officeDocument/2006/relationships/hyperlink" Target="https://www.freepik.com/free-vector/flat-soccer-football-stadium-illustration_13234030.htm#page=1&amp;position=20&amp;from_view=collections/?utm_source=slidesgo_template&amp;utm_medium=referral-link&amp;utm_campaign=sg_resources&amp;utm_content=freepik" TargetMode="External"/><Relationship Id="rId15" Type="http://schemas.openxmlformats.org/officeDocument/2006/relationships/hyperlink" Target="https://www.freepik.com/free-vector/gradient-football-field-background_15275600.htm#page=1&amp;position=9&amp;from_view=collections/?utm_source=slidesgo_template&amp;utm_medium=referral-link&amp;utm_campaign=sg_resources&amp;utm_content=freepik" TargetMode="External"/><Relationship Id="rId10" Type="http://schemas.openxmlformats.org/officeDocument/2006/relationships/hyperlink" Target="https://www.freepik.com/free-vector/football-players-illustration_15855900.htm#page=1&amp;position=14&amp;from_view=collections/?utm_source=slidesgo_template&amp;utm_medium=referral-link&amp;utm_campaign=sg_resources&amp;utm_content=freepik" TargetMode="External"/><Relationship Id="rId19" Type="http://schemas.openxmlformats.org/officeDocument/2006/relationships/hyperlink" Target="https://www.freepik.com/free-vector/goal-football-gate-soccer-vector_716506.htm#page=1&amp;position=4&amp;from_view=collections/?utm_source=slidesgo_template&amp;utm_medium=referral-link&amp;utm_campaign=sg_resources&amp;utm_content=freepik" TargetMode="External"/><Relationship Id="rId4" Type="http://schemas.openxmlformats.org/officeDocument/2006/relationships/hyperlink" Target="https://www.freepik.com/free-vector/gradient-football-field-background_15510125.htm#page=1&amp;position=21&amp;from_view=collections/?utm_source=slidesgo_template&amp;utm_medium=referral-link&amp;utm_campaign=sg_resources&amp;utm_content=freepik" TargetMode="External"/><Relationship Id="rId9" Type="http://schemas.openxmlformats.org/officeDocument/2006/relationships/hyperlink" Target="https://www.freepik.com/free-vector/flat-football-player-illustration_15275995.htm#page=1&amp;position=15&amp;from_view=collections/?utm_source=slidesgo_template&amp;utm_medium=referral-link&amp;utm_campaign=sg_resources&amp;utm_content=freepik" TargetMode="External"/><Relationship Id="rId14" Type="http://schemas.openxmlformats.org/officeDocument/2006/relationships/hyperlink" Target="https://www.freepik.com/free-vector/flat-soccer-league-final-illustration_13184031.htm#page=1&amp;position=10&amp;from_view=collections/?utm_source=slidesgo_template&amp;utm_medium=referral-link&amp;utm_campaign=sg_resources&amp;utm_content=freepik" TargetMode="External"/><Relationship Id="rId22" Type="http://schemas.openxmlformats.org/officeDocument/2006/relationships/hyperlink" Target="https://www.freepik.com/free-vector/man-playing-soccer-with-brazilian-colors_714411.htm#page=1&amp;position=1&amp;from_view=collections/?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40.xml.rels><?xml version="1.0" encoding="UTF-8" standalone="yes"?>
<Relationships xmlns="http://schemas.openxmlformats.org/package/2006/relationships"><Relationship Id="rId3" Type="http://schemas.openxmlformats.org/officeDocument/2006/relationships/hyperlink" Target="https://www.freepik.com/free-vector/soccer-pitch_6089390.htm#page=1&amp;position=2&amp;from_view=collections/?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3.xml"/><Relationship Id="rId5" Type="http://schemas.openxmlformats.org/officeDocument/2006/relationships/hyperlink" Target="https://www.freepik.com/free-vector/colorful-soccer-award-template_9585841.htm#page=1&amp;position=0&amp;from_view=collections/?utm_source=slidesgo_template&amp;utm_medium=referral-link&amp;utm_campaign=sg_resources&amp;utm_content=freepik" TargetMode="External"/><Relationship Id="rId4" Type="http://schemas.openxmlformats.org/officeDocument/2006/relationships/hyperlink" Target="https://www.freepik.com/free-vector/football-soccer-isometric-people-composition-with-play-ground-court-player-characters-defensive-wall-goalkeeper_6822716.htm#page=1&amp;position=1&amp;from_view=collections/?utm_source=slidesgo_template&amp;utm_medium=referral-link&amp;utm_campaign=sg_resources&amp;utm_content=freepik"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4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7.xml"/></Relationships>
</file>

<file path=ppt/slides/_rels/slide4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41.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s://fonts.google.com/specimen/Squada+One?query=squada)" TargetMode="External"/><Relationship Id="rId2" Type="http://schemas.openxmlformats.org/officeDocument/2006/relationships/notesSlide" Target="../notesSlides/notesSlide41.xml"/><Relationship Id="rId1" Type="http://schemas.openxmlformats.org/officeDocument/2006/relationships/slideLayout" Target="../slideLayouts/slideLayout41.xml"/><Relationship Id="rId4" Type="http://schemas.openxmlformats.org/officeDocument/2006/relationships/hyperlink" Target="https://fonts.google.com/specimen/Red+Hat+Text?query=red+hat)" TargetMode="External"/></Relationships>
</file>

<file path=ppt/slides/_rels/slide4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8.gif"/><Relationship Id="rId2" Type="http://schemas.openxmlformats.org/officeDocument/2006/relationships/notesSlide" Target="../notesSlides/notesSlide42.xml"/><Relationship Id="rId1" Type="http://schemas.openxmlformats.org/officeDocument/2006/relationships/slideLayout" Target="../slideLayouts/slideLayout41.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7.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6.gif"/><Relationship Id="rId4" Type="http://schemas.openxmlformats.org/officeDocument/2006/relationships/image" Target="../media/image4.gif"/><Relationship Id="rId9" Type="http://schemas.openxmlformats.org/officeDocument/2006/relationships/image" Target="../media/image5.gif"/></Relationships>
</file>

<file path=ppt/slides/_rels/slide4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3.xml"/><Relationship Id="rId1" Type="http://schemas.openxmlformats.org/officeDocument/2006/relationships/slideLayout" Target="../slideLayouts/slideLayout4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0.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8.xml"/><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0.xml"/></Relationships>
</file>

<file path=ppt/slides/_rels/slide5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9.xml"/><Relationship Id="rId1" Type="http://schemas.openxmlformats.org/officeDocument/2006/relationships/slideLayout" Target="../slideLayouts/slideLayout4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0.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0.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0.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0.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0.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0.xml"/></Relationships>
</file>

<file path=ppt/slides/_rels/slide5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6.xml"/><Relationship Id="rId1" Type="http://schemas.openxmlformats.org/officeDocument/2006/relationships/slideLayout" Target="../slideLayouts/slideLayout40.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8" Type="http://schemas.openxmlformats.org/officeDocument/2006/relationships/slide" Target="slide39.xml"/><Relationship Id="rId13" Type="http://schemas.openxmlformats.org/officeDocument/2006/relationships/slide" Target="slide45.xml"/><Relationship Id="rId3" Type="http://schemas.openxmlformats.org/officeDocument/2006/relationships/hyperlink" Target="http://bit.ly/2Tynxth" TargetMode="External"/><Relationship Id="rId7" Type="http://schemas.openxmlformats.org/officeDocument/2006/relationships/slide" Target="slide37.xml"/><Relationship Id="rId12" Type="http://schemas.openxmlformats.org/officeDocument/2006/relationships/hyperlink" Target="https://storyset.com/?utm_source=slidesgo_template&amp;utm_medium=referral-link&amp;utm_campaign=slidesgo_contents_of_this_template&amp;utm_term=storyset&amp;utm_content=storyset"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slide" Target="slide38.xml"/><Relationship Id="rId11" Type="http://schemas.openxmlformats.org/officeDocument/2006/relationships/slide" Target="slide44.xml"/><Relationship Id="rId5" Type="http://schemas.openxmlformats.org/officeDocument/2006/relationships/hyperlink" Target="http://bit.ly/33VAFh3" TargetMode="External"/><Relationship Id="rId10" Type="http://schemas.openxmlformats.org/officeDocument/2006/relationships/slide" Target="slide43.xml"/><Relationship Id="rId4" Type="http://schemas.openxmlformats.org/officeDocument/2006/relationships/hyperlink" Target="http://bit.ly/30B07Gq" TargetMode="External"/><Relationship Id="rId9" Type="http://schemas.openxmlformats.org/officeDocument/2006/relationships/slide" Target="slide41.xml"/><Relationship Id="rId14" Type="http://schemas.openxmlformats.org/officeDocument/2006/relationships/slide" Target="slide5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8" descr="70+ World Cup HD Wallpapers and Backgrounds">
            <a:extLst>
              <a:ext uri="{FF2B5EF4-FFF2-40B4-BE49-F238E27FC236}">
                <a16:creationId xmlns:a16="http://schemas.microsoft.com/office/drawing/2014/main" id="{FB2914D5-2E92-BBB2-3295-0CB0F43929F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2741"/>
          <a:stretch/>
        </p:blipFill>
        <p:spPr bwMode="auto">
          <a:xfrm>
            <a:off x="-142087" y="-16467"/>
            <a:ext cx="9428174" cy="5141847"/>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4">
            <a:extLst>
              <a:ext uri="{FF2B5EF4-FFF2-40B4-BE49-F238E27FC236}">
                <a16:creationId xmlns:a16="http://schemas.microsoft.com/office/drawing/2014/main" id="{01251DB8-210D-C521-BE91-5E53DDC843D6}"/>
              </a:ext>
            </a:extLst>
          </p:cNvPr>
          <p:cNvSpPr/>
          <p:nvPr/>
        </p:nvSpPr>
        <p:spPr>
          <a:xfrm>
            <a:off x="-230570" y="5312644"/>
            <a:ext cx="9650859" cy="2560190"/>
          </a:xfrm>
          <a:prstGeom prst="rect">
            <a:avLst/>
          </a:prstGeom>
          <a:gradFill>
            <a:gsLst>
              <a:gs pos="0">
                <a:schemeClr val="accent1">
                  <a:lumMod val="5000"/>
                  <a:lumOff val="95000"/>
                  <a:alpha val="27000"/>
                </a:schemeClr>
              </a:gs>
              <a:gs pos="47000">
                <a:schemeClr val="bg2"/>
              </a:gs>
            </a:gsLst>
            <a:lin ang="5400000" scaled="1"/>
          </a:gradFill>
          <a:ln>
            <a:noFill/>
          </a:ln>
          <a:effectLst>
            <a:softEdge rad="1651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s-AR" sz="1050" b="0" i="0" u="none" strike="noStrike" kern="0" cap="none" spc="0" normalizeH="0" baseline="0" noProof="0">
              <a:ln>
                <a:noFill/>
              </a:ln>
              <a:solidFill>
                <a:srgbClr val="0E0F21"/>
              </a:solidFill>
              <a:effectLst/>
              <a:uLnTx/>
              <a:uFillTx/>
              <a:latin typeface="Arial"/>
              <a:ea typeface="+mn-ea"/>
              <a:cs typeface="+mn-cs"/>
              <a:sym typeface="Arial"/>
            </a:endParaRPr>
          </a:p>
        </p:txBody>
      </p:sp>
      <p:sp>
        <p:nvSpPr>
          <p:cNvPr id="7" name="Google Shape;2560;p47">
            <a:extLst>
              <a:ext uri="{FF2B5EF4-FFF2-40B4-BE49-F238E27FC236}">
                <a16:creationId xmlns:a16="http://schemas.microsoft.com/office/drawing/2014/main" id="{767D679E-A8D8-9624-0EC9-DAD53B64C1F1}"/>
              </a:ext>
            </a:extLst>
          </p:cNvPr>
          <p:cNvSpPr txBox="1">
            <a:spLocks/>
          </p:cNvSpPr>
          <p:nvPr/>
        </p:nvSpPr>
        <p:spPr>
          <a:xfrm>
            <a:off x="-275820" y="-1462162"/>
            <a:ext cx="9428174" cy="1020462"/>
          </a:xfrm>
          <a:prstGeom prst="rect">
            <a:avLst/>
          </a:prstGeom>
          <a:effectLst>
            <a:outerShdw blurRad="50800" dist="88900" algn="l" rotWithShape="0">
              <a:prstClr val="black">
                <a:alpha val="60000"/>
              </a:prstClr>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AR" sz="6600" b="0" i="0" u="none" strike="noStrike" kern="0" cap="none" spc="0" normalizeH="0" baseline="0" noProof="0" dirty="0">
                <a:ln>
                  <a:noFill/>
                </a:ln>
                <a:solidFill>
                  <a:srgbClr val="FFFFFF"/>
                </a:solidFill>
                <a:effectLst/>
                <a:uLnTx/>
                <a:uFillTx/>
                <a:latin typeface="Squada One" panose="020B0604020202020204" charset="0"/>
                <a:cs typeface="Arial"/>
                <a:sym typeface="Arial"/>
              </a:rPr>
              <a:t>CORRELATION IS CAUSATION</a:t>
            </a:r>
          </a:p>
        </p:txBody>
      </p:sp>
      <p:sp>
        <p:nvSpPr>
          <p:cNvPr id="8" name="Google Shape;2572;p48">
            <a:extLst>
              <a:ext uri="{FF2B5EF4-FFF2-40B4-BE49-F238E27FC236}">
                <a16:creationId xmlns:a16="http://schemas.microsoft.com/office/drawing/2014/main" id="{00EC38F7-1F9E-EC93-47A3-6BCC0354029F}"/>
              </a:ext>
            </a:extLst>
          </p:cNvPr>
          <p:cNvSpPr txBox="1">
            <a:spLocks/>
          </p:cNvSpPr>
          <p:nvPr/>
        </p:nvSpPr>
        <p:spPr>
          <a:xfrm>
            <a:off x="-142087" y="5894739"/>
            <a:ext cx="9428173" cy="106195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rgbClr val="191919"/>
              </a:buClr>
              <a:buSzPts val="5200"/>
              <a:buFont typeface="Squada One"/>
              <a:buNone/>
              <a:defRPr sz="7200" b="0" i="0" u="none" strike="noStrike" cap="none">
                <a:solidFill>
                  <a:schemeClr val="dk2"/>
                </a:solidFill>
                <a:latin typeface="Squada One"/>
                <a:ea typeface="Squada One"/>
                <a:cs typeface="Squada One"/>
                <a:sym typeface="Squada One"/>
              </a:defRPr>
            </a:lvl1pPr>
            <a:lvl2pPr marR="0" lvl="1"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2pPr>
            <a:lvl3pPr marR="0" lvl="2"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3pPr>
            <a:lvl4pPr marR="0" lvl="3"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4pPr>
            <a:lvl5pPr marR="0" lvl="4"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5pPr>
            <a:lvl6pPr marR="0" lvl="5"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6pPr>
            <a:lvl7pPr marR="0" lvl="6"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7pPr>
            <a:lvl8pPr marR="0" lvl="7"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8pPr>
            <a:lvl9pPr marR="0" lvl="8"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9pPr>
          </a:lstStyle>
          <a:p>
            <a:pPr marL="0" marR="0" lvl="0" indent="0" algn="ctr" defTabSz="914400" rtl="0" eaLnBrk="1" fontAlgn="auto" latinLnBrk="0" hangingPunct="1">
              <a:lnSpc>
                <a:spcPct val="80000"/>
              </a:lnSpc>
              <a:spcBef>
                <a:spcPts val="0"/>
              </a:spcBef>
              <a:spcAft>
                <a:spcPts val="0"/>
              </a:spcAft>
              <a:buClr>
                <a:srgbClr val="191919"/>
              </a:buClr>
              <a:buSzPts val="5200"/>
              <a:buFont typeface="Squada One"/>
              <a:buNone/>
              <a:tabLst/>
              <a:defRPr/>
            </a:pPr>
            <a:r>
              <a:rPr kumimoji="0" lang="es-AR" sz="4400" b="0" i="0" u="sng" strike="noStrike" kern="0" cap="none" spc="0" normalizeH="0" baseline="0" noProof="0" dirty="0">
                <a:ln>
                  <a:noFill/>
                </a:ln>
                <a:solidFill>
                  <a:srgbClr val="0E0F21"/>
                </a:solidFill>
                <a:effectLst/>
                <a:uLnTx/>
                <a:uFillTx/>
                <a:latin typeface="Squada One"/>
                <a:sym typeface="Squada One"/>
              </a:rPr>
              <a:t>Global </a:t>
            </a:r>
            <a:r>
              <a:rPr kumimoji="0" lang="es-AR" sz="4400" b="0" i="0" u="sng" strike="noStrike" kern="0" cap="none" spc="0" normalizeH="0" baseline="0" noProof="0" dirty="0" err="1">
                <a:ln>
                  <a:noFill/>
                </a:ln>
                <a:solidFill>
                  <a:srgbClr val="0E0F21"/>
                </a:solidFill>
                <a:effectLst/>
                <a:uLnTx/>
                <a:uFillTx/>
                <a:latin typeface="Squada One"/>
                <a:sym typeface="Squada One"/>
              </a:rPr>
              <a:t>Football</a:t>
            </a:r>
            <a:r>
              <a:rPr kumimoji="0" lang="es-AR" sz="4400" b="0" i="0" u="sng" strike="noStrike" kern="0" cap="none" spc="0" normalizeH="0" baseline="0" noProof="0" dirty="0">
                <a:ln>
                  <a:noFill/>
                </a:ln>
                <a:solidFill>
                  <a:srgbClr val="0E0F21"/>
                </a:solidFill>
                <a:effectLst/>
                <a:uLnTx/>
                <a:uFillTx/>
                <a:latin typeface="Squada One"/>
                <a:sym typeface="Squada One"/>
              </a:rPr>
              <a:t> </a:t>
            </a:r>
            <a:r>
              <a:rPr kumimoji="0" lang="es-AR" sz="4400" b="0" i="0" u="sng" strike="noStrike" kern="0" cap="none" spc="0" normalizeH="0" baseline="0" noProof="0" dirty="0" err="1">
                <a:ln>
                  <a:noFill/>
                </a:ln>
                <a:solidFill>
                  <a:srgbClr val="0E0F21"/>
                </a:solidFill>
                <a:effectLst/>
                <a:uLnTx/>
                <a:uFillTx/>
                <a:latin typeface="Squada One"/>
                <a:sym typeface="Squada One"/>
              </a:rPr>
              <a:t>Diversity</a:t>
            </a:r>
            <a:r>
              <a:rPr kumimoji="0" lang="es-AR" sz="4400" b="0" i="0" u="sng" strike="noStrike" kern="0" cap="none" spc="0" normalizeH="0" baseline="0" noProof="0" dirty="0">
                <a:ln>
                  <a:noFill/>
                </a:ln>
                <a:solidFill>
                  <a:srgbClr val="0E0F21"/>
                </a:solidFill>
                <a:effectLst/>
                <a:uLnTx/>
                <a:uFillTx/>
                <a:latin typeface="Squada One"/>
                <a:sym typeface="Squada One"/>
              </a:rPr>
              <a:t>:</a:t>
            </a:r>
          </a:p>
          <a:p>
            <a:pPr marL="0" marR="0" lvl="0" indent="0" algn="ctr" defTabSz="914400" rtl="0" eaLnBrk="1" fontAlgn="auto" latinLnBrk="0" hangingPunct="1">
              <a:lnSpc>
                <a:spcPct val="80000"/>
              </a:lnSpc>
              <a:spcBef>
                <a:spcPts val="0"/>
              </a:spcBef>
              <a:spcAft>
                <a:spcPts val="0"/>
              </a:spcAft>
              <a:buClr>
                <a:srgbClr val="191919"/>
              </a:buClr>
              <a:buSzPts val="5200"/>
              <a:buFont typeface="Squada One"/>
              <a:buNone/>
              <a:tabLst/>
              <a:defRPr/>
            </a:pPr>
            <a:r>
              <a:rPr kumimoji="0" lang="en-US" sz="2800" b="0" i="1" u="none" strike="noStrike" kern="0" cap="none" spc="0" normalizeH="0" baseline="0" noProof="0" dirty="0">
                <a:ln>
                  <a:noFill/>
                </a:ln>
                <a:solidFill>
                  <a:srgbClr val="0E0F21"/>
                </a:solidFill>
                <a:effectLst/>
                <a:uLnTx/>
                <a:uFillTx/>
                <a:latin typeface="Squada One"/>
                <a:sym typeface="Squada One"/>
              </a:rPr>
              <a:t>Exploring the Impact of Multinational Players in World Cups</a:t>
            </a:r>
          </a:p>
        </p:txBody>
      </p:sp>
    </p:spTree>
    <p:extLst>
      <p:ext uri="{BB962C8B-B14F-4D97-AF65-F5344CB8AC3E}">
        <p14:creationId xmlns:p14="http://schemas.microsoft.com/office/powerpoint/2010/main" val="134658393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63"/>
        <p:cNvGrpSpPr/>
        <p:nvPr/>
      </p:nvGrpSpPr>
      <p:grpSpPr>
        <a:xfrm>
          <a:off x="0" y="0"/>
          <a:ext cx="0" cy="0"/>
          <a:chOff x="0" y="0"/>
          <a:chExt cx="0" cy="0"/>
        </a:xfrm>
      </p:grpSpPr>
      <p:grpSp>
        <p:nvGrpSpPr>
          <p:cNvPr id="2764" name="Google Shape;2764;p51"/>
          <p:cNvGrpSpPr/>
          <p:nvPr/>
        </p:nvGrpSpPr>
        <p:grpSpPr>
          <a:xfrm>
            <a:off x="2763334" y="2722241"/>
            <a:ext cx="3621596" cy="1812392"/>
            <a:chOff x="2763334" y="2950841"/>
            <a:chExt cx="3621596" cy="1812392"/>
          </a:xfrm>
        </p:grpSpPr>
        <p:grpSp>
          <p:nvGrpSpPr>
            <p:cNvPr id="2765" name="Google Shape;2765;p51"/>
            <p:cNvGrpSpPr/>
            <p:nvPr/>
          </p:nvGrpSpPr>
          <p:grpSpPr>
            <a:xfrm>
              <a:off x="2824974" y="2994738"/>
              <a:ext cx="3494051" cy="1685841"/>
              <a:chOff x="-2990849" y="2054868"/>
              <a:chExt cx="3482212" cy="1680129"/>
            </a:xfrm>
          </p:grpSpPr>
          <p:grpSp>
            <p:nvGrpSpPr>
              <p:cNvPr id="2766" name="Google Shape;2766;p51"/>
              <p:cNvGrpSpPr/>
              <p:nvPr/>
            </p:nvGrpSpPr>
            <p:grpSpPr>
              <a:xfrm>
                <a:off x="-2990849" y="2054868"/>
                <a:ext cx="1768487" cy="1658088"/>
                <a:chOff x="7" y="847858"/>
                <a:chExt cx="4606634" cy="4319062"/>
              </a:xfrm>
            </p:grpSpPr>
            <p:sp>
              <p:nvSpPr>
                <p:cNvPr id="2767" name="Google Shape;2767;p51"/>
                <p:cNvSpPr/>
                <p:nvPr/>
              </p:nvSpPr>
              <p:spPr>
                <a:xfrm>
                  <a:off x="7" y="1074530"/>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8" name="Google Shape;2768;p51"/>
                <p:cNvSpPr/>
                <p:nvPr/>
              </p:nvSpPr>
              <p:spPr>
                <a:xfrm>
                  <a:off x="7" y="1392217"/>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9" name="Google Shape;2769;p51"/>
                <p:cNvSpPr/>
                <p:nvPr/>
              </p:nvSpPr>
              <p:spPr>
                <a:xfrm>
                  <a:off x="7" y="1710081"/>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0" name="Google Shape;2770;p51"/>
                <p:cNvSpPr/>
                <p:nvPr/>
              </p:nvSpPr>
              <p:spPr>
                <a:xfrm>
                  <a:off x="7" y="2028167"/>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1" name="Google Shape;2771;p51"/>
                <p:cNvSpPr/>
                <p:nvPr/>
              </p:nvSpPr>
              <p:spPr>
                <a:xfrm>
                  <a:off x="7" y="3935351"/>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2" name="Google Shape;2772;p51"/>
                <p:cNvSpPr/>
                <p:nvPr/>
              </p:nvSpPr>
              <p:spPr>
                <a:xfrm>
                  <a:off x="7" y="3617487"/>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3" name="Google Shape;2773;p51"/>
                <p:cNvSpPr/>
                <p:nvPr/>
              </p:nvSpPr>
              <p:spPr>
                <a:xfrm>
                  <a:off x="7" y="4253436"/>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4" name="Google Shape;2774;p51"/>
                <p:cNvSpPr/>
                <p:nvPr/>
              </p:nvSpPr>
              <p:spPr>
                <a:xfrm>
                  <a:off x="7" y="4571301"/>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5" name="Google Shape;2775;p51"/>
                <p:cNvSpPr/>
                <p:nvPr/>
              </p:nvSpPr>
              <p:spPr>
                <a:xfrm>
                  <a:off x="7" y="4888987"/>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6" name="Google Shape;2776;p51"/>
                <p:cNvSpPr/>
                <p:nvPr/>
              </p:nvSpPr>
              <p:spPr>
                <a:xfrm>
                  <a:off x="7" y="2346031"/>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7" name="Google Shape;2777;p51"/>
                <p:cNvSpPr/>
                <p:nvPr/>
              </p:nvSpPr>
              <p:spPr>
                <a:xfrm>
                  <a:off x="7" y="2663717"/>
                  <a:ext cx="4606634" cy="10507"/>
                </a:xfrm>
                <a:custGeom>
                  <a:avLst/>
                  <a:gdLst/>
                  <a:ahLst/>
                  <a:cxnLst/>
                  <a:rect l="l" t="t" r="r" b="b"/>
                  <a:pathLst>
                    <a:path w="103911" h="237" extrusionOk="0">
                      <a:moveTo>
                        <a:pt x="0" y="0"/>
                      </a:moveTo>
                      <a:lnTo>
                        <a:pt x="0" y="236"/>
                      </a:lnTo>
                      <a:lnTo>
                        <a:pt x="103911" y="236"/>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8" name="Google Shape;2778;p51"/>
                <p:cNvSpPr/>
                <p:nvPr/>
              </p:nvSpPr>
              <p:spPr>
                <a:xfrm>
                  <a:off x="7" y="2981936"/>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9" name="Google Shape;2779;p51"/>
                <p:cNvSpPr/>
                <p:nvPr/>
              </p:nvSpPr>
              <p:spPr>
                <a:xfrm>
                  <a:off x="7" y="3299623"/>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0" name="Google Shape;2780;p51"/>
                <p:cNvSpPr/>
                <p:nvPr/>
              </p:nvSpPr>
              <p:spPr>
                <a:xfrm>
                  <a:off x="265971" y="847889"/>
                  <a:ext cx="10514" cy="4319031"/>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1" name="Google Shape;2781;p51"/>
                <p:cNvSpPr/>
                <p:nvPr/>
              </p:nvSpPr>
              <p:spPr>
                <a:xfrm>
                  <a:off x="565646"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2" name="Google Shape;2782;p51"/>
                <p:cNvSpPr/>
                <p:nvPr/>
              </p:nvSpPr>
              <p:spPr>
                <a:xfrm>
                  <a:off x="865112"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3" name="Google Shape;2783;p51"/>
                <p:cNvSpPr/>
                <p:nvPr/>
              </p:nvSpPr>
              <p:spPr>
                <a:xfrm>
                  <a:off x="1164799" y="847858"/>
                  <a:ext cx="10329" cy="4295775"/>
                </a:xfrm>
                <a:custGeom>
                  <a:avLst/>
                  <a:gdLst/>
                  <a:ahLst/>
                  <a:cxnLst/>
                  <a:rect l="l" t="t" r="r" b="b"/>
                  <a:pathLst>
                    <a:path w="233"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4" name="Google Shape;2784;p51"/>
                <p:cNvSpPr/>
                <p:nvPr/>
              </p:nvSpPr>
              <p:spPr>
                <a:xfrm>
                  <a:off x="2962482"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5" name="Google Shape;2785;p51"/>
                <p:cNvSpPr/>
                <p:nvPr/>
              </p:nvSpPr>
              <p:spPr>
                <a:xfrm>
                  <a:off x="2662795" y="847858"/>
                  <a:ext cx="10507" cy="4295775"/>
                </a:xfrm>
                <a:custGeom>
                  <a:avLst/>
                  <a:gdLst/>
                  <a:ahLst/>
                  <a:cxnLst/>
                  <a:rect l="l" t="t" r="r" b="b"/>
                  <a:pathLst>
                    <a:path w="237" h="96899" extrusionOk="0">
                      <a:moveTo>
                        <a:pt x="0" y="0"/>
                      </a:moveTo>
                      <a:lnTo>
                        <a:pt x="0"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6" name="Google Shape;2786;p51"/>
                <p:cNvSpPr/>
                <p:nvPr/>
              </p:nvSpPr>
              <p:spPr>
                <a:xfrm>
                  <a:off x="3261948"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7" name="Google Shape;2787;p51"/>
                <p:cNvSpPr/>
                <p:nvPr/>
              </p:nvSpPr>
              <p:spPr>
                <a:xfrm>
                  <a:off x="3561636"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8" name="Google Shape;2788;p51"/>
                <p:cNvSpPr/>
                <p:nvPr/>
              </p:nvSpPr>
              <p:spPr>
                <a:xfrm>
                  <a:off x="3861102" y="847858"/>
                  <a:ext cx="10507" cy="4295775"/>
                </a:xfrm>
                <a:custGeom>
                  <a:avLst/>
                  <a:gdLst/>
                  <a:ahLst/>
                  <a:cxnLst/>
                  <a:rect l="l" t="t" r="r" b="b"/>
                  <a:pathLst>
                    <a:path w="237" h="96899" extrusionOk="0">
                      <a:moveTo>
                        <a:pt x="1" y="0"/>
                      </a:moveTo>
                      <a:lnTo>
                        <a:pt x="1" y="96899"/>
                      </a:lnTo>
                      <a:lnTo>
                        <a:pt x="237" y="96899"/>
                      </a:lnTo>
                      <a:lnTo>
                        <a:pt x="23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9" name="Google Shape;2789;p51"/>
                <p:cNvSpPr/>
                <p:nvPr/>
              </p:nvSpPr>
              <p:spPr>
                <a:xfrm>
                  <a:off x="4160967"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0" name="Google Shape;2790;p51"/>
                <p:cNvSpPr/>
                <p:nvPr/>
              </p:nvSpPr>
              <p:spPr>
                <a:xfrm>
                  <a:off x="4460655"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1" name="Google Shape;2791;p51"/>
                <p:cNvSpPr/>
                <p:nvPr/>
              </p:nvSpPr>
              <p:spPr>
                <a:xfrm>
                  <a:off x="1464266" y="847858"/>
                  <a:ext cx="10507" cy="4295775"/>
                </a:xfrm>
                <a:custGeom>
                  <a:avLst/>
                  <a:gdLst/>
                  <a:ahLst/>
                  <a:cxnLst/>
                  <a:rect l="l" t="t" r="r" b="b"/>
                  <a:pathLst>
                    <a:path w="237" h="96899" extrusionOk="0">
                      <a:moveTo>
                        <a:pt x="1" y="0"/>
                      </a:moveTo>
                      <a:lnTo>
                        <a:pt x="1" y="96899"/>
                      </a:lnTo>
                      <a:lnTo>
                        <a:pt x="237" y="96899"/>
                      </a:lnTo>
                      <a:lnTo>
                        <a:pt x="23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2" name="Google Shape;2792;p51"/>
                <p:cNvSpPr/>
                <p:nvPr/>
              </p:nvSpPr>
              <p:spPr>
                <a:xfrm>
                  <a:off x="1763953" y="847858"/>
                  <a:ext cx="10329" cy="4295775"/>
                </a:xfrm>
                <a:custGeom>
                  <a:avLst/>
                  <a:gdLst/>
                  <a:ahLst/>
                  <a:cxnLst/>
                  <a:rect l="l" t="t" r="r" b="b"/>
                  <a:pathLst>
                    <a:path w="233" h="96899" extrusionOk="0">
                      <a:moveTo>
                        <a:pt x="1" y="0"/>
                      </a:moveTo>
                      <a:lnTo>
                        <a:pt x="1"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3" name="Google Shape;2793;p51"/>
                <p:cNvSpPr/>
                <p:nvPr/>
              </p:nvSpPr>
              <p:spPr>
                <a:xfrm>
                  <a:off x="2063818"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4" name="Google Shape;2794;p51"/>
                <p:cNvSpPr/>
                <p:nvPr/>
              </p:nvSpPr>
              <p:spPr>
                <a:xfrm>
                  <a:off x="2363284" y="847858"/>
                  <a:ext cx="10329" cy="4295775"/>
                </a:xfrm>
                <a:custGeom>
                  <a:avLst/>
                  <a:gdLst/>
                  <a:ahLst/>
                  <a:cxnLst/>
                  <a:rect l="l" t="t" r="r" b="b"/>
                  <a:pathLst>
                    <a:path w="233" h="96899" extrusionOk="0">
                      <a:moveTo>
                        <a:pt x="1" y="0"/>
                      </a:moveTo>
                      <a:lnTo>
                        <a:pt x="1" y="96899"/>
                      </a:lnTo>
                      <a:lnTo>
                        <a:pt x="233" y="96899"/>
                      </a:lnTo>
                      <a:lnTo>
                        <a:pt x="23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95" name="Google Shape;2795;p51"/>
              <p:cNvGrpSpPr/>
              <p:nvPr/>
            </p:nvGrpSpPr>
            <p:grpSpPr>
              <a:xfrm>
                <a:off x="-1277124" y="2054868"/>
                <a:ext cx="1768487" cy="1680129"/>
                <a:chOff x="7" y="847858"/>
                <a:chExt cx="4606634" cy="4376475"/>
              </a:xfrm>
            </p:grpSpPr>
            <p:sp>
              <p:nvSpPr>
                <p:cNvPr id="2796" name="Google Shape;2796;p51"/>
                <p:cNvSpPr/>
                <p:nvPr/>
              </p:nvSpPr>
              <p:spPr>
                <a:xfrm>
                  <a:off x="7" y="1074530"/>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7" name="Google Shape;2797;p51"/>
                <p:cNvSpPr/>
                <p:nvPr/>
              </p:nvSpPr>
              <p:spPr>
                <a:xfrm>
                  <a:off x="7" y="1392217"/>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8" name="Google Shape;2798;p51"/>
                <p:cNvSpPr/>
                <p:nvPr/>
              </p:nvSpPr>
              <p:spPr>
                <a:xfrm>
                  <a:off x="7" y="1710081"/>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9" name="Google Shape;2799;p51"/>
                <p:cNvSpPr/>
                <p:nvPr/>
              </p:nvSpPr>
              <p:spPr>
                <a:xfrm>
                  <a:off x="7" y="2028167"/>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0" name="Google Shape;2800;p51"/>
                <p:cNvSpPr/>
                <p:nvPr/>
              </p:nvSpPr>
              <p:spPr>
                <a:xfrm>
                  <a:off x="7" y="3935351"/>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1" name="Google Shape;2801;p51"/>
                <p:cNvSpPr/>
                <p:nvPr/>
              </p:nvSpPr>
              <p:spPr>
                <a:xfrm>
                  <a:off x="7" y="3617487"/>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2" name="Google Shape;2802;p51"/>
                <p:cNvSpPr/>
                <p:nvPr/>
              </p:nvSpPr>
              <p:spPr>
                <a:xfrm>
                  <a:off x="7" y="4253436"/>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3" name="Google Shape;2803;p51"/>
                <p:cNvSpPr/>
                <p:nvPr/>
              </p:nvSpPr>
              <p:spPr>
                <a:xfrm>
                  <a:off x="7" y="4571301"/>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4" name="Google Shape;2804;p51"/>
                <p:cNvSpPr/>
                <p:nvPr/>
              </p:nvSpPr>
              <p:spPr>
                <a:xfrm>
                  <a:off x="7" y="4888987"/>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5" name="Google Shape;2805;p51"/>
                <p:cNvSpPr/>
                <p:nvPr/>
              </p:nvSpPr>
              <p:spPr>
                <a:xfrm>
                  <a:off x="7" y="2346031"/>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6" name="Google Shape;2806;p51"/>
                <p:cNvSpPr/>
                <p:nvPr/>
              </p:nvSpPr>
              <p:spPr>
                <a:xfrm>
                  <a:off x="7" y="2663717"/>
                  <a:ext cx="4606634" cy="10507"/>
                </a:xfrm>
                <a:custGeom>
                  <a:avLst/>
                  <a:gdLst/>
                  <a:ahLst/>
                  <a:cxnLst/>
                  <a:rect l="l" t="t" r="r" b="b"/>
                  <a:pathLst>
                    <a:path w="103911" h="237" extrusionOk="0">
                      <a:moveTo>
                        <a:pt x="0" y="0"/>
                      </a:moveTo>
                      <a:lnTo>
                        <a:pt x="0" y="236"/>
                      </a:lnTo>
                      <a:lnTo>
                        <a:pt x="103911" y="236"/>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7" name="Google Shape;2807;p51"/>
                <p:cNvSpPr/>
                <p:nvPr/>
              </p:nvSpPr>
              <p:spPr>
                <a:xfrm>
                  <a:off x="7" y="2981936"/>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8" name="Google Shape;2808;p51"/>
                <p:cNvSpPr/>
                <p:nvPr/>
              </p:nvSpPr>
              <p:spPr>
                <a:xfrm>
                  <a:off x="7" y="3299623"/>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9" name="Google Shape;2809;p51"/>
                <p:cNvSpPr/>
                <p:nvPr/>
              </p:nvSpPr>
              <p:spPr>
                <a:xfrm>
                  <a:off x="265958"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0" name="Google Shape;2810;p51"/>
                <p:cNvSpPr/>
                <p:nvPr/>
              </p:nvSpPr>
              <p:spPr>
                <a:xfrm>
                  <a:off x="565646"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1" name="Google Shape;2811;p51"/>
                <p:cNvSpPr/>
                <p:nvPr/>
              </p:nvSpPr>
              <p:spPr>
                <a:xfrm>
                  <a:off x="865112"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2" name="Google Shape;2812;p51"/>
                <p:cNvSpPr/>
                <p:nvPr/>
              </p:nvSpPr>
              <p:spPr>
                <a:xfrm>
                  <a:off x="1164799" y="847858"/>
                  <a:ext cx="10329" cy="4295775"/>
                </a:xfrm>
                <a:custGeom>
                  <a:avLst/>
                  <a:gdLst/>
                  <a:ahLst/>
                  <a:cxnLst/>
                  <a:rect l="l" t="t" r="r" b="b"/>
                  <a:pathLst>
                    <a:path w="233"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3" name="Google Shape;2813;p51"/>
                <p:cNvSpPr/>
                <p:nvPr/>
              </p:nvSpPr>
              <p:spPr>
                <a:xfrm>
                  <a:off x="2962482"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4" name="Google Shape;2814;p51"/>
                <p:cNvSpPr/>
                <p:nvPr/>
              </p:nvSpPr>
              <p:spPr>
                <a:xfrm>
                  <a:off x="2662795" y="847858"/>
                  <a:ext cx="10507" cy="4295775"/>
                </a:xfrm>
                <a:custGeom>
                  <a:avLst/>
                  <a:gdLst/>
                  <a:ahLst/>
                  <a:cxnLst/>
                  <a:rect l="l" t="t" r="r" b="b"/>
                  <a:pathLst>
                    <a:path w="237" h="96899" extrusionOk="0">
                      <a:moveTo>
                        <a:pt x="0" y="0"/>
                      </a:moveTo>
                      <a:lnTo>
                        <a:pt x="0"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5" name="Google Shape;2815;p51"/>
                <p:cNvSpPr/>
                <p:nvPr/>
              </p:nvSpPr>
              <p:spPr>
                <a:xfrm>
                  <a:off x="3261948"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6" name="Google Shape;2816;p51"/>
                <p:cNvSpPr/>
                <p:nvPr/>
              </p:nvSpPr>
              <p:spPr>
                <a:xfrm>
                  <a:off x="3561636"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7" name="Google Shape;2817;p51"/>
                <p:cNvSpPr/>
                <p:nvPr/>
              </p:nvSpPr>
              <p:spPr>
                <a:xfrm>
                  <a:off x="3861102" y="847858"/>
                  <a:ext cx="10507" cy="4295775"/>
                </a:xfrm>
                <a:custGeom>
                  <a:avLst/>
                  <a:gdLst/>
                  <a:ahLst/>
                  <a:cxnLst/>
                  <a:rect l="l" t="t" r="r" b="b"/>
                  <a:pathLst>
                    <a:path w="237" h="96899" extrusionOk="0">
                      <a:moveTo>
                        <a:pt x="1" y="0"/>
                      </a:moveTo>
                      <a:lnTo>
                        <a:pt x="1" y="96899"/>
                      </a:lnTo>
                      <a:lnTo>
                        <a:pt x="237" y="96899"/>
                      </a:lnTo>
                      <a:lnTo>
                        <a:pt x="23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8" name="Google Shape;2818;p51"/>
                <p:cNvSpPr/>
                <p:nvPr/>
              </p:nvSpPr>
              <p:spPr>
                <a:xfrm>
                  <a:off x="4160967"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9" name="Google Shape;2819;p51"/>
                <p:cNvSpPr/>
                <p:nvPr/>
              </p:nvSpPr>
              <p:spPr>
                <a:xfrm>
                  <a:off x="4460679" y="847890"/>
                  <a:ext cx="10254" cy="4376443"/>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0" name="Google Shape;2820;p51"/>
                <p:cNvSpPr/>
                <p:nvPr/>
              </p:nvSpPr>
              <p:spPr>
                <a:xfrm>
                  <a:off x="1464266" y="847858"/>
                  <a:ext cx="10507" cy="4295775"/>
                </a:xfrm>
                <a:custGeom>
                  <a:avLst/>
                  <a:gdLst/>
                  <a:ahLst/>
                  <a:cxnLst/>
                  <a:rect l="l" t="t" r="r" b="b"/>
                  <a:pathLst>
                    <a:path w="237" h="96899" extrusionOk="0">
                      <a:moveTo>
                        <a:pt x="1" y="0"/>
                      </a:moveTo>
                      <a:lnTo>
                        <a:pt x="1" y="96899"/>
                      </a:lnTo>
                      <a:lnTo>
                        <a:pt x="237" y="96899"/>
                      </a:lnTo>
                      <a:lnTo>
                        <a:pt x="23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1" name="Google Shape;2821;p51"/>
                <p:cNvSpPr/>
                <p:nvPr/>
              </p:nvSpPr>
              <p:spPr>
                <a:xfrm>
                  <a:off x="1763953" y="847858"/>
                  <a:ext cx="10329" cy="4295775"/>
                </a:xfrm>
                <a:custGeom>
                  <a:avLst/>
                  <a:gdLst/>
                  <a:ahLst/>
                  <a:cxnLst/>
                  <a:rect l="l" t="t" r="r" b="b"/>
                  <a:pathLst>
                    <a:path w="233" h="96899" extrusionOk="0">
                      <a:moveTo>
                        <a:pt x="1" y="0"/>
                      </a:moveTo>
                      <a:lnTo>
                        <a:pt x="1"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2" name="Google Shape;2822;p51"/>
                <p:cNvSpPr/>
                <p:nvPr/>
              </p:nvSpPr>
              <p:spPr>
                <a:xfrm>
                  <a:off x="2063818"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3" name="Google Shape;2823;p51"/>
                <p:cNvSpPr/>
                <p:nvPr/>
              </p:nvSpPr>
              <p:spPr>
                <a:xfrm>
                  <a:off x="2363284" y="847858"/>
                  <a:ext cx="10329" cy="4295775"/>
                </a:xfrm>
                <a:custGeom>
                  <a:avLst/>
                  <a:gdLst/>
                  <a:ahLst/>
                  <a:cxnLst/>
                  <a:rect l="l" t="t" r="r" b="b"/>
                  <a:pathLst>
                    <a:path w="233" h="96899" extrusionOk="0">
                      <a:moveTo>
                        <a:pt x="1" y="0"/>
                      </a:moveTo>
                      <a:lnTo>
                        <a:pt x="1" y="96899"/>
                      </a:lnTo>
                      <a:lnTo>
                        <a:pt x="233" y="96899"/>
                      </a:lnTo>
                      <a:lnTo>
                        <a:pt x="23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
          <p:nvSpPr>
            <p:cNvPr id="2824" name="Google Shape;2824;p51"/>
            <p:cNvSpPr/>
            <p:nvPr/>
          </p:nvSpPr>
          <p:spPr>
            <a:xfrm>
              <a:off x="2779799" y="2970025"/>
              <a:ext cx="222838" cy="1773815"/>
            </a:xfrm>
            <a:custGeom>
              <a:avLst/>
              <a:gdLst/>
              <a:ahLst/>
              <a:cxnLst/>
              <a:rect l="l" t="t" r="r" b="b"/>
              <a:pathLst>
                <a:path w="4263" h="33934" extrusionOk="0">
                  <a:moveTo>
                    <a:pt x="392" y="1"/>
                  </a:moveTo>
                  <a:cubicBezTo>
                    <a:pt x="278" y="1"/>
                    <a:pt x="165" y="60"/>
                    <a:pt x="104" y="167"/>
                  </a:cubicBezTo>
                  <a:cubicBezTo>
                    <a:pt x="0" y="324"/>
                    <a:pt x="54" y="539"/>
                    <a:pt x="215" y="632"/>
                  </a:cubicBezTo>
                  <a:lnTo>
                    <a:pt x="3582" y="2700"/>
                  </a:lnTo>
                  <a:lnTo>
                    <a:pt x="3582" y="31765"/>
                  </a:lnTo>
                  <a:lnTo>
                    <a:pt x="935" y="33303"/>
                  </a:lnTo>
                  <a:cubicBezTo>
                    <a:pt x="774" y="33397"/>
                    <a:pt x="720" y="33605"/>
                    <a:pt x="814" y="33765"/>
                  </a:cubicBezTo>
                  <a:cubicBezTo>
                    <a:pt x="873" y="33870"/>
                    <a:pt x="980" y="33933"/>
                    <a:pt x="1100" y="33933"/>
                  </a:cubicBezTo>
                  <a:cubicBezTo>
                    <a:pt x="1103" y="33933"/>
                    <a:pt x="1106" y="33933"/>
                    <a:pt x="1109" y="33933"/>
                  </a:cubicBezTo>
                  <a:cubicBezTo>
                    <a:pt x="1114" y="33933"/>
                    <a:pt x="1119" y="33933"/>
                    <a:pt x="1124" y="33933"/>
                  </a:cubicBezTo>
                  <a:cubicBezTo>
                    <a:pt x="1179" y="33933"/>
                    <a:pt x="1231" y="33917"/>
                    <a:pt x="1280" y="33889"/>
                  </a:cubicBezTo>
                  <a:lnTo>
                    <a:pt x="4095" y="32254"/>
                  </a:lnTo>
                  <a:cubicBezTo>
                    <a:pt x="4199" y="32194"/>
                    <a:pt x="4262" y="32083"/>
                    <a:pt x="4262" y="31963"/>
                  </a:cubicBezTo>
                  <a:lnTo>
                    <a:pt x="4262" y="2512"/>
                  </a:lnTo>
                  <a:cubicBezTo>
                    <a:pt x="4259" y="2395"/>
                    <a:pt x="4199" y="2284"/>
                    <a:pt x="4098" y="2224"/>
                  </a:cubicBezTo>
                  <a:lnTo>
                    <a:pt x="570" y="53"/>
                  </a:lnTo>
                  <a:cubicBezTo>
                    <a:pt x="515" y="18"/>
                    <a:pt x="453" y="1"/>
                    <a:pt x="3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5" name="Google Shape;2825;p51"/>
            <p:cNvSpPr/>
            <p:nvPr/>
          </p:nvSpPr>
          <p:spPr>
            <a:xfrm>
              <a:off x="6145217" y="2970182"/>
              <a:ext cx="222681" cy="1773658"/>
            </a:xfrm>
            <a:custGeom>
              <a:avLst/>
              <a:gdLst/>
              <a:ahLst/>
              <a:cxnLst/>
              <a:rect l="l" t="t" r="r" b="b"/>
              <a:pathLst>
                <a:path w="4260" h="33931" extrusionOk="0">
                  <a:moveTo>
                    <a:pt x="3872" y="0"/>
                  </a:moveTo>
                  <a:cubicBezTo>
                    <a:pt x="3812" y="0"/>
                    <a:pt x="3751" y="16"/>
                    <a:pt x="3696" y="50"/>
                  </a:cubicBezTo>
                  <a:lnTo>
                    <a:pt x="164" y="2221"/>
                  </a:lnTo>
                  <a:cubicBezTo>
                    <a:pt x="64" y="2281"/>
                    <a:pt x="4" y="2392"/>
                    <a:pt x="0" y="2509"/>
                  </a:cubicBezTo>
                  <a:lnTo>
                    <a:pt x="0" y="31960"/>
                  </a:lnTo>
                  <a:cubicBezTo>
                    <a:pt x="0" y="32080"/>
                    <a:pt x="67" y="32191"/>
                    <a:pt x="171" y="32251"/>
                  </a:cubicBezTo>
                  <a:lnTo>
                    <a:pt x="2982" y="33886"/>
                  </a:lnTo>
                  <a:cubicBezTo>
                    <a:pt x="3032" y="33914"/>
                    <a:pt x="3083" y="33930"/>
                    <a:pt x="3141" y="33930"/>
                  </a:cubicBezTo>
                  <a:cubicBezTo>
                    <a:pt x="3146" y="33930"/>
                    <a:pt x="3151" y="33930"/>
                    <a:pt x="3157" y="33930"/>
                  </a:cubicBezTo>
                  <a:cubicBezTo>
                    <a:pt x="3158" y="33930"/>
                    <a:pt x="3159" y="33930"/>
                    <a:pt x="3160" y="33930"/>
                  </a:cubicBezTo>
                  <a:cubicBezTo>
                    <a:pt x="3503" y="33930"/>
                    <a:pt x="3625" y="33474"/>
                    <a:pt x="3328" y="33300"/>
                  </a:cubicBezTo>
                  <a:lnTo>
                    <a:pt x="684" y="31762"/>
                  </a:lnTo>
                  <a:lnTo>
                    <a:pt x="684" y="2697"/>
                  </a:lnTo>
                  <a:lnTo>
                    <a:pt x="4051" y="629"/>
                  </a:lnTo>
                  <a:cubicBezTo>
                    <a:pt x="4212" y="529"/>
                    <a:pt x="4259" y="321"/>
                    <a:pt x="4162" y="160"/>
                  </a:cubicBezTo>
                  <a:cubicBezTo>
                    <a:pt x="4098" y="57"/>
                    <a:pt x="3986" y="0"/>
                    <a:pt x="38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6" name="Google Shape;2826;p51"/>
            <p:cNvSpPr/>
            <p:nvPr/>
          </p:nvSpPr>
          <p:spPr>
            <a:xfrm>
              <a:off x="2763334" y="2950841"/>
              <a:ext cx="3621596" cy="1812392"/>
            </a:xfrm>
            <a:custGeom>
              <a:avLst/>
              <a:gdLst/>
              <a:ahLst/>
              <a:cxnLst/>
              <a:rect l="l" t="t" r="r" b="b"/>
              <a:pathLst>
                <a:path w="69283" h="34672" extrusionOk="0">
                  <a:moveTo>
                    <a:pt x="707" y="1"/>
                  </a:moveTo>
                  <a:cubicBezTo>
                    <a:pt x="315" y="1"/>
                    <a:pt x="0" y="319"/>
                    <a:pt x="0" y="711"/>
                  </a:cubicBezTo>
                  <a:lnTo>
                    <a:pt x="0" y="33961"/>
                  </a:lnTo>
                  <a:cubicBezTo>
                    <a:pt x="0" y="34354"/>
                    <a:pt x="315" y="34668"/>
                    <a:pt x="707" y="34668"/>
                  </a:cubicBezTo>
                  <a:cubicBezTo>
                    <a:pt x="1096" y="34668"/>
                    <a:pt x="1414" y="34354"/>
                    <a:pt x="1414" y="33961"/>
                  </a:cubicBezTo>
                  <a:lnTo>
                    <a:pt x="1414" y="1418"/>
                  </a:lnTo>
                  <a:lnTo>
                    <a:pt x="67861" y="1418"/>
                  </a:lnTo>
                  <a:lnTo>
                    <a:pt x="67861" y="33961"/>
                  </a:lnTo>
                  <a:cubicBezTo>
                    <a:pt x="67861" y="34354"/>
                    <a:pt x="68180" y="34672"/>
                    <a:pt x="68568" y="34672"/>
                  </a:cubicBezTo>
                  <a:cubicBezTo>
                    <a:pt x="68960" y="34672"/>
                    <a:pt x="69279" y="34354"/>
                    <a:pt x="69282" y="33961"/>
                  </a:cubicBezTo>
                  <a:lnTo>
                    <a:pt x="69282" y="711"/>
                  </a:lnTo>
                  <a:cubicBezTo>
                    <a:pt x="69279" y="319"/>
                    <a:pt x="68960" y="1"/>
                    <a:pt x="685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7" name="Google Shape;2827;p51"/>
            <p:cNvSpPr/>
            <p:nvPr/>
          </p:nvSpPr>
          <p:spPr>
            <a:xfrm>
              <a:off x="2967037" y="3083612"/>
              <a:ext cx="3213818" cy="35441"/>
            </a:xfrm>
            <a:custGeom>
              <a:avLst/>
              <a:gdLst/>
              <a:ahLst/>
              <a:cxnLst/>
              <a:rect l="l" t="t" r="r" b="b"/>
              <a:pathLst>
                <a:path w="61482" h="678" extrusionOk="0">
                  <a:moveTo>
                    <a:pt x="342" y="1"/>
                  </a:moveTo>
                  <a:cubicBezTo>
                    <a:pt x="154" y="1"/>
                    <a:pt x="0" y="152"/>
                    <a:pt x="0" y="339"/>
                  </a:cubicBezTo>
                  <a:cubicBezTo>
                    <a:pt x="0" y="527"/>
                    <a:pt x="154" y="678"/>
                    <a:pt x="342" y="678"/>
                  </a:cubicBezTo>
                  <a:lnTo>
                    <a:pt x="61143" y="678"/>
                  </a:lnTo>
                  <a:cubicBezTo>
                    <a:pt x="61327" y="678"/>
                    <a:pt x="61481" y="527"/>
                    <a:pt x="61481" y="339"/>
                  </a:cubicBezTo>
                  <a:cubicBezTo>
                    <a:pt x="61481" y="152"/>
                    <a:pt x="61327" y="1"/>
                    <a:pt x="611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8" name="Google Shape;2828;p51"/>
            <p:cNvSpPr/>
            <p:nvPr/>
          </p:nvSpPr>
          <p:spPr>
            <a:xfrm>
              <a:off x="2967037" y="4623070"/>
              <a:ext cx="3213818" cy="35441"/>
            </a:xfrm>
            <a:custGeom>
              <a:avLst/>
              <a:gdLst/>
              <a:ahLst/>
              <a:cxnLst/>
              <a:rect l="l" t="t" r="r" b="b"/>
              <a:pathLst>
                <a:path w="61482" h="678" extrusionOk="0">
                  <a:moveTo>
                    <a:pt x="336" y="0"/>
                  </a:moveTo>
                  <a:cubicBezTo>
                    <a:pt x="151" y="0"/>
                    <a:pt x="0" y="153"/>
                    <a:pt x="0" y="339"/>
                  </a:cubicBezTo>
                  <a:cubicBezTo>
                    <a:pt x="0" y="526"/>
                    <a:pt x="154" y="677"/>
                    <a:pt x="342" y="677"/>
                  </a:cubicBezTo>
                  <a:lnTo>
                    <a:pt x="61143" y="677"/>
                  </a:lnTo>
                  <a:cubicBezTo>
                    <a:pt x="61327" y="677"/>
                    <a:pt x="61481" y="526"/>
                    <a:pt x="61481" y="339"/>
                  </a:cubicBezTo>
                  <a:cubicBezTo>
                    <a:pt x="61481" y="153"/>
                    <a:pt x="61331" y="0"/>
                    <a:pt x="61149" y="0"/>
                  </a:cubicBezTo>
                  <a:cubicBezTo>
                    <a:pt x="61147" y="0"/>
                    <a:pt x="61145" y="0"/>
                    <a:pt x="61143" y="0"/>
                  </a:cubicBezTo>
                  <a:lnTo>
                    <a:pt x="342" y="0"/>
                  </a:lnTo>
                  <a:cubicBezTo>
                    <a:pt x="340" y="0"/>
                    <a:pt x="338" y="0"/>
                    <a:pt x="336" y="0"/>
                  </a:cubicBezTo>
                  <a:close/>
                </a:path>
              </a:pathLst>
            </a:custGeom>
            <a:solidFill>
              <a:srgbClr val="DADB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9" name="Google Shape;2829;p51"/>
            <p:cNvSpPr/>
            <p:nvPr/>
          </p:nvSpPr>
          <p:spPr>
            <a:xfrm>
              <a:off x="2967037" y="4623070"/>
              <a:ext cx="3213818" cy="35441"/>
            </a:xfrm>
            <a:custGeom>
              <a:avLst/>
              <a:gdLst/>
              <a:ahLst/>
              <a:cxnLst/>
              <a:rect l="l" t="t" r="r" b="b"/>
              <a:pathLst>
                <a:path w="61482" h="678" extrusionOk="0">
                  <a:moveTo>
                    <a:pt x="336" y="0"/>
                  </a:moveTo>
                  <a:cubicBezTo>
                    <a:pt x="151" y="0"/>
                    <a:pt x="0" y="153"/>
                    <a:pt x="0" y="339"/>
                  </a:cubicBezTo>
                  <a:cubicBezTo>
                    <a:pt x="0" y="526"/>
                    <a:pt x="154" y="677"/>
                    <a:pt x="342" y="677"/>
                  </a:cubicBezTo>
                  <a:lnTo>
                    <a:pt x="61143" y="677"/>
                  </a:lnTo>
                  <a:cubicBezTo>
                    <a:pt x="61327" y="677"/>
                    <a:pt x="61481" y="526"/>
                    <a:pt x="61481" y="339"/>
                  </a:cubicBezTo>
                  <a:cubicBezTo>
                    <a:pt x="61481" y="153"/>
                    <a:pt x="61331" y="0"/>
                    <a:pt x="61149" y="0"/>
                  </a:cubicBezTo>
                  <a:cubicBezTo>
                    <a:pt x="61147" y="0"/>
                    <a:pt x="61145" y="0"/>
                    <a:pt x="61143" y="0"/>
                  </a:cubicBezTo>
                  <a:lnTo>
                    <a:pt x="342" y="0"/>
                  </a:lnTo>
                  <a:cubicBezTo>
                    <a:pt x="340" y="0"/>
                    <a:pt x="338" y="0"/>
                    <a:pt x="3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0" name="Google Shape;2830;p51"/>
            <p:cNvSpPr/>
            <p:nvPr/>
          </p:nvSpPr>
          <p:spPr>
            <a:xfrm>
              <a:off x="2824975" y="4673600"/>
              <a:ext cx="75335" cy="397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1" name="Google Shape;2831;p51"/>
            <p:cNvSpPr/>
            <p:nvPr/>
          </p:nvSpPr>
          <p:spPr>
            <a:xfrm>
              <a:off x="6241450" y="4673600"/>
              <a:ext cx="75335" cy="397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32" name="Google Shape;2832;p51"/>
          <p:cNvGrpSpPr/>
          <p:nvPr/>
        </p:nvGrpSpPr>
        <p:grpSpPr>
          <a:xfrm>
            <a:off x="4125641" y="3997280"/>
            <a:ext cx="892673" cy="763700"/>
            <a:chOff x="4125641" y="3997280"/>
            <a:chExt cx="892673" cy="763700"/>
          </a:xfrm>
        </p:grpSpPr>
        <p:sp>
          <p:nvSpPr>
            <p:cNvPr id="2833" name="Google Shape;2833;p51"/>
            <p:cNvSpPr/>
            <p:nvPr/>
          </p:nvSpPr>
          <p:spPr>
            <a:xfrm>
              <a:off x="4125641" y="4517697"/>
              <a:ext cx="892673" cy="243283"/>
            </a:xfrm>
            <a:custGeom>
              <a:avLst/>
              <a:gdLst/>
              <a:ahLst/>
              <a:cxnLst/>
              <a:rect l="l" t="t" r="r" b="b"/>
              <a:pathLst>
                <a:path w="16420" h="4475" extrusionOk="0">
                  <a:moveTo>
                    <a:pt x="8210" y="1"/>
                  </a:moveTo>
                  <a:cubicBezTo>
                    <a:pt x="3676" y="1"/>
                    <a:pt x="0" y="1003"/>
                    <a:pt x="0" y="2239"/>
                  </a:cubicBezTo>
                  <a:cubicBezTo>
                    <a:pt x="0" y="3472"/>
                    <a:pt x="3676" y="4474"/>
                    <a:pt x="8210" y="4474"/>
                  </a:cubicBezTo>
                  <a:cubicBezTo>
                    <a:pt x="12743" y="4474"/>
                    <a:pt x="16419" y="3472"/>
                    <a:pt x="16419" y="2239"/>
                  </a:cubicBezTo>
                  <a:cubicBezTo>
                    <a:pt x="16419" y="1003"/>
                    <a:pt x="12743" y="1"/>
                    <a:pt x="8210"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834" name="Google Shape;2834;p51"/>
            <p:cNvGrpSpPr/>
            <p:nvPr/>
          </p:nvGrpSpPr>
          <p:grpSpPr>
            <a:xfrm>
              <a:off x="4237557" y="3997280"/>
              <a:ext cx="668885" cy="654446"/>
              <a:chOff x="6816275" y="3178227"/>
              <a:chExt cx="1614495" cy="1579642"/>
            </a:xfrm>
          </p:grpSpPr>
          <p:sp>
            <p:nvSpPr>
              <p:cNvPr id="2835" name="Google Shape;2835;p51"/>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6" name="Google Shape;2836;p51"/>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7" name="Google Shape;2837;p51"/>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50"/>
        <p:cNvGrpSpPr/>
        <p:nvPr/>
      </p:nvGrpSpPr>
      <p:grpSpPr>
        <a:xfrm>
          <a:off x="0" y="0"/>
          <a:ext cx="0" cy="0"/>
          <a:chOff x="0" y="0"/>
          <a:chExt cx="0" cy="0"/>
        </a:xfrm>
      </p:grpSpPr>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54"/>
        <p:cNvGrpSpPr/>
        <p:nvPr/>
      </p:nvGrpSpPr>
      <p:grpSpPr>
        <a:xfrm>
          <a:off x="0" y="0"/>
          <a:ext cx="0" cy="0"/>
          <a:chOff x="0" y="0"/>
          <a:chExt cx="0" cy="0"/>
        </a:xfrm>
      </p:grpSpPr>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58"/>
        <p:cNvGrpSpPr/>
        <p:nvPr/>
      </p:nvGrpSpPr>
      <p:grpSpPr>
        <a:xfrm>
          <a:off x="0" y="0"/>
          <a:ext cx="0" cy="0"/>
          <a:chOff x="0" y="0"/>
          <a:chExt cx="0" cy="0"/>
        </a:xfrm>
      </p:grpSpPr>
      <p:grpSp>
        <p:nvGrpSpPr>
          <p:cNvPr id="3059" name="Google Shape;3059;p55"/>
          <p:cNvGrpSpPr/>
          <p:nvPr/>
        </p:nvGrpSpPr>
        <p:grpSpPr>
          <a:xfrm>
            <a:off x="421146" y="1536163"/>
            <a:ext cx="3858794" cy="3249477"/>
            <a:chOff x="713296" y="1359088"/>
            <a:chExt cx="3858794" cy="3249477"/>
          </a:xfrm>
        </p:grpSpPr>
        <p:sp>
          <p:nvSpPr>
            <p:cNvPr id="3060" name="Google Shape;3060;p55"/>
            <p:cNvSpPr/>
            <p:nvPr/>
          </p:nvSpPr>
          <p:spPr>
            <a:xfrm flipH="1">
              <a:off x="1917205" y="4479282"/>
              <a:ext cx="878791" cy="129283"/>
            </a:xfrm>
            <a:custGeom>
              <a:avLst/>
              <a:gdLst/>
              <a:ahLst/>
              <a:cxnLst/>
              <a:rect l="l" t="t" r="r" b="b"/>
              <a:pathLst>
                <a:path w="56636" h="8332" extrusionOk="0">
                  <a:moveTo>
                    <a:pt x="28318" y="1"/>
                  </a:moveTo>
                  <a:cubicBezTo>
                    <a:pt x="12680" y="1"/>
                    <a:pt x="1" y="1865"/>
                    <a:pt x="1" y="4163"/>
                  </a:cubicBezTo>
                  <a:cubicBezTo>
                    <a:pt x="1" y="6467"/>
                    <a:pt x="12680" y="8331"/>
                    <a:pt x="28318" y="8331"/>
                  </a:cubicBezTo>
                  <a:cubicBezTo>
                    <a:pt x="43956" y="8331"/>
                    <a:pt x="56635" y="6467"/>
                    <a:pt x="56635" y="4163"/>
                  </a:cubicBezTo>
                  <a:cubicBezTo>
                    <a:pt x="56635" y="1865"/>
                    <a:pt x="43956" y="1"/>
                    <a:pt x="28318" y="1"/>
                  </a:cubicBezTo>
                  <a:close/>
                </a:path>
              </a:pathLst>
            </a:custGeom>
            <a:solidFill>
              <a:srgbClr val="000000">
                <a:alpha val="2545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1" name="Google Shape;3061;p55"/>
            <p:cNvSpPr/>
            <p:nvPr/>
          </p:nvSpPr>
          <p:spPr>
            <a:xfrm flipH="1">
              <a:off x="3990362" y="3434309"/>
              <a:ext cx="581728" cy="261499"/>
            </a:xfrm>
            <a:custGeom>
              <a:avLst/>
              <a:gdLst/>
              <a:ahLst/>
              <a:cxnLst/>
              <a:rect l="l" t="t" r="r" b="b"/>
              <a:pathLst>
                <a:path w="37491" h="16853" extrusionOk="0">
                  <a:moveTo>
                    <a:pt x="20939" y="1"/>
                  </a:moveTo>
                  <a:cubicBezTo>
                    <a:pt x="10339" y="1"/>
                    <a:pt x="1" y="2423"/>
                    <a:pt x="1798" y="11641"/>
                  </a:cubicBezTo>
                  <a:cubicBezTo>
                    <a:pt x="3093" y="15690"/>
                    <a:pt x="6244" y="16853"/>
                    <a:pt x="10137" y="16853"/>
                  </a:cubicBezTo>
                  <a:cubicBezTo>
                    <a:pt x="15391" y="16853"/>
                    <a:pt x="21996" y="14734"/>
                    <a:pt x="27212" y="14734"/>
                  </a:cubicBezTo>
                  <a:cubicBezTo>
                    <a:pt x="27918" y="14734"/>
                    <a:pt x="28599" y="14773"/>
                    <a:pt x="29247" y="14861"/>
                  </a:cubicBezTo>
                  <a:cubicBezTo>
                    <a:pt x="29345" y="14870"/>
                    <a:pt x="29444" y="14874"/>
                    <a:pt x="29546" y="14874"/>
                  </a:cubicBezTo>
                  <a:cubicBezTo>
                    <a:pt x="32102" y="14874"/>
                    <a:pt x="35687" y="12142"/>
                    <a:pt x="35687" y="12142"/>
                  </a:cubicBezTo>
                  <a:cubicBezTo>
                    <a:pt x="37009" y="10666"/>
                    <a:pt x="37490" y="8869"/>
                    <a:pt x="36976" y="6711"/>
                  </a:cubicBezTo>
                  <a:cubicBezTo>
                    <a:pt x="36161" y="3251"/>
                    <a:pt x="33035" y="819"/>
                    <a:pt x="29488" y="458"/>
                  </a:cubicBezTo>
                  <a:cubicBezTo>
                    <a:pt x="26782" y="183"/>
                    <a:pt x="23851" y="1"/>
                    <a:pt x="2093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2" name="Google Shape;3062;p55"/>
            <p:cNvSpPr/>
            <p:nvPr/>
          </p:nvSpPr>
          <p:spPr>
            <a:xfrm flipH="1">
              <a:off x="2954776" y="3328720"/>
              <a:ext cx="366220" cy="377469"/>
            </a:xfrm>
            <a:custGeom>
              <a:avLst/>
              <a:gdLst/>
              <a:ahLst/>
              <a:cxnLst/>
              <a:rect l="l" t="t" r="r" b="b"/>
              <a:pathLst>
                <a:path w="23602" h="24327" extrusionOk="0">
                  <a:moveTo>
                    <a:pt x="6393" y="1"/>
                  </a:moveTo>
                  <a:cubicBezTo>
                    <a:pt x="5552" y="1"/>
                    <a:pt x="4766" y="186"/>
                    <a:pt x="4069" y="677"/>
                  </a:cubicBezTo>
                  <a:cubicBezTo>
                    <a:pt x="0" y="3186"/>
                    <a:pt x="14681" y="24326"/>
                    <a:pt x="19241" y="24326"/>
                  </a:cubicBezTo>
                  <a:cubicBezTo>
                    <a:pt x="19525" y="24326"/>
                    <a:pt x="19769" y="24244"/>
                    <a:pt x="19968" y="24071"/>
                  </a:cubicBezTo>
                  <a:lnTo>
                    <a:pt x="23602" y="10036"/>
                  </a:lnTo>
                  <a:lnTo>
                    <a:pt x="17296" y="677"/>
                  </a:lnTo>
                  <a:lnTo>
                    <a:pt x="9867" y="677"/>
                  </a:lnTo>
                  <a:cubicBezTo>
                    <a:pt x="8670" y="314"/>
                    <a:pt x="7486" y="1"/>
                    <a:pt x="6393"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3" name="Google Shape;3063;p55"/>
            <p:cNvSpPr/>
            <p:nvPr/>
          </p:nvSpPr>
          <p:spPr>
            <a:xfrm flipH="1">
              <a:off x="2982349" y="3328751"/>
              <a:ext cx="473904" cy="412692"/>
            </a:xfrm>
            <a:custGeom>
              <a:avLst/>
              <a:gdLst/>
              <a:ahLst/>
              <a:cxnLst/>
              <a:rect l="l" t="t" r="r" b="b"/>
              <a:pathLst>
                <a:path w="30542" h="26597" extrusionOk="0">
                  <a:moveTo>
                    <a:pt x="18170" y="0"/>
                  </a:moveTo>
                  <a:cubicBezTo>
                    <a:pt x="18170" y="0"/>
                    <a:pt x="9112" y="7629"/>
                    <a:pt x="5525" y="11737"/>
                  </a:cubicBezTo>
                  <a:cubicBezTo>
                    <a:pt x="0" y="17751"/>
                    <a:pt x="2641" y="26597"/>
                    <a:pt x="9523" y="26597"/>
                  </a:cubicBezTo>
                  <a:cubicBezTo>
                    <a:pt x="11004" y="26597"/>
                    <a:pt x="12681" y="26187"/>
                    <a:pt x="14516" y="25251"/>
                  </a:cubicBezTo>
                  <a:cubicBezTo>
                    <a:pt x="23007" y="21330"/>
                    <a:pt x="30542" y="15431"/>
                    <a:pt x="30542" y="15431"/>
                  </a:cubicBezTo>
                  <a:cubicBezTo>
                    <a:pt x="29847" y="6253"/>
                    <a:pt x="26033" y="147"/>
                    <a:pt x="18170"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4" name="Google Shape;3064;p55"/>
            <p:cNvSpPr/>
            <p:nvPr/>
          </p:nvSpPr>
          <p:spPr>
            <a:xfrm flipH="1">
              <a:off x="1876691" y="3371033"/>
              <a:ext cx="416695" cy="245735"/>
            </a:xfrm>
            <a:custGeom>
              <a:avLst/>
              <a:gdLst/>
              <a:ahLst/>
              <a:cxnLst/>
              <a:rect l="l" t="t" r="r" b="b"/>
              <a:pathLst>
                <a:path w="26855" h="15837" extrusionOk="0">
                  <a:moveTo>
                    <a:pt x="11364" y="1"/>
                  </a:moveTo>
                  <a:lnTo>
                    <a:pt x="1" y="7516"/>
                  </a:lnTo>
                  <a:cubicBezTo>
                    <a:pt x="1" y="7516"/>
                    <a:pt x="1217" y="11250"/>
                    <a:pt x="1457" y="11324"/>
                  </a:cubicBezTo>
                  <a:cubicBezTo>
                    <a:pt x="1691" y="11404"/>
                    <a:pt x="4403" y="15031"/>
                    <a:pt x="4403" y="15031"/>
                  </a:cubicBezTo>
                  <a:cubicBezTo>
                    <a:pt x="4952" y="15594"/>
                    <a:pt x="5888" y="15836"/>
                    <a:pt x="7076" y="15836"/>
                  </a:cubicBezTo>
                  <a:cubicBezTo>
                    <a:pt x="13362" y="15836"/>
                    <a:pt x="26692" y="9036"/>
                    <a:pt x="26855" y="6901"/>
                  </a:cubicBezTo>
                  <a:lnTo>
                    <a:pt x="24644" y="2098"/>
                  </a:lnTo>
                  <a:lnTo>
                    <a:pt x="11364" y="1"/>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5" name="Google Shape;3065;p55"/>
            <p:cNvSpPr/>
            <p:nvPr/>
          </p:nvSpPr>
          <p:spPr>
            <a:xfrm flipH="1">
              <a:off x="1877870" y="3272565"/>
              <a:ext cx="438108" cy="449373"/>
            </a:xfrm>
            <a:custGeom>
              <a:avLst/>
              <a:gdLst/>
              <a:ahLst/>
              <a:cxnLst/>
              <a:rect l="l" t="t" r="r" b="b"/>
              <a:pathLst>
                <a:path w="28235" h="28961" extrusionOk="0">
                  <a:moveTo>
                    <a:pt x="17424" y="0"/>
                  </a:moveTo>
                  <a:cubicBezTo>
                    <a:pt x="8758" y="0"/>
                    <a:pt x="1881" y="4776"/>
                    <a:pt x="1" y="11571"/>
                  </a:cubicBezTo>
                  <a:cubicBezTo>
                    <a:pt x="1" y="11571"/>
                    <a:pt x="6888" y="19907"/>
                    <a:pt x="10462" y="24310"/>
                  </a:cubicBezTo>
                  <a:cubicBezTo>
                    <a:pt x="12887" y="27465"/>
                    <a:pt x="16271" y="28961"/>
                    <a:pt x="19328" y="28961"/>
                  </a:cubicBezTo>
                  <a:cubicBezTo>
                    <a:pt x="24194" y="28961"/>
                    <a:pt x="28235" y="25172"/>
                    <a:pt x="26274" y="18251"/>
                  </a:cubicBezTo>
                  <a:cubicBezTo>
                    <a:pt x="24123" y="9099"/>
                    <a:pt x="20689" y="221"/>
                    <a:pt x="20689" y="221"/>
                  </a:cubicBezTo>
                  <a:cubicBezTo>
                    <a:pt x="19578" y="72"/>
                    <a:pt x="18487" y="0"/>
                    <a:pt x="17424"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6" name="Google Shape;3066;p55"/>
            <p:cNvSpPr/>
            <p:nvPr/>
          </p:nvSpPr>
          <p:spPr>
            <a:xfrm flipH="1">
              <a:off x="1876691" y="2864668"/>
              <a:ext cx="1381169" cy="837549"/>
            </a:xfrm>
            <a:custGeom>
              <a:avLst/>
              <a:gdLst/>
              <a:ahLst/>
              <a:cxnLst/>
              <a:rect l="l" t="t" r="r" b="b"/>
              <a:pathLst>
                <a:path w="89013" h="53978" extrusionOk="0">
                  <a:moveTo>
                    <a:pt x="36246" y="0"/>
                  </a:moveTo>
                  <a:cubicBezTo>
                    <a:pt x="33689" y="0"/>
                    <a:pt x="31177" y="200"/>
                    <a:pt x="28711" y="597"/>
                  </a:cubicBezTo>
                  <a:lnTo>
                    <a:pt x="0" y="30584"/>
                  </a:lnTo>
                  <a:cubicBezTo>
                    <a:pt x="580" y="30378"/>
                    <a:pt x="1165" y="30278"/>
                    <a:pt x="1753" y="30278"/>
                  </a:cubicBezTo>
                  <a:cubicBezTo>
                    <a:pt x="7559" y="30278"/>
                    <a:pt x="13563" y="40037"/>
                    <a:pt x="15899" y="53978"/>
                  </a:cubicBezTo>
                  <a:cubicBezTo>
                    <a:pt x="25685" y="49302"/>
                    <a:pt x="35271" y="44158"/>
                    <a:pt x="43849" y="36636"/>
                  </a:cubicBezTo>
                  <a:cubicBezTo>
                    <a:pt x="49273" y="42201"/>
                    <a:pt x="57149" y="45608"/>
                    <a:pt x="66561" y="47665"/>
                  </a:cubicBezTo>
                  <a:cubicBezTo>
                    <a:pt x="67790" y="41166"/>
                    <a:pt x="75940" y="36484"/>
                    <a:pt x="82314" y="36484"/>
                  </a:cubicBezTo>
                  <a:cubicBezTo>
                    <a:pt x="85158" y="36484"/>
                    <a:pt x="87649" y="37416"/>
                    <a:pt x="89013" y="39535"/>
                  </a:cubicBezTo>
                  <a:cubicBezTo>
                    <a:pt x="85900" y="27992"/>
                    <a:pt x="80416" y="19809"/>
                    <a:pt x="76347" y="14204"/>
                  </a:cubicBezTo>
                  <a:cubicBezTo>
                    <a:pt x="61848" y="4602"/>
                    <a:pt x="48515" y="0"/>
                    <a:pt x="3624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7" name="Google Shape;3067;p55"/>
            <p:cNvSpPr/>
            <p:nvPr/>
          </p:nvSpPr>
          <p:spPr>
            <a:xfrm flipH="1">
              <a:off x="2927933" y="2015668"/>
              <a:ext cx="198270" cy="294363"/>
            </a:xfrm>
            <a:custGeom>
              <a:avLst/>
              <a:gdLst/>
              <a:ahLst/>
              <a:cxnLst/>
              <a:rect l="l" t="t" r="r" b="b"/>
              <a:pathLst>
                <a:path w="12778" h="18971" extrusionOk="0">
                  <a:moveTo>
                    <a:pt x="3138" y="1"/>
                  </a:moveTo>
                  <a:lnTo>
                    <a:pt x="3138" y="1"/>
                  </a:lnTo>
                  <a:cubicBezTo>
                    <a:pt x="1" y="155"/>
                    <a:pt x="4111" y="18970"/>
                    <a:pt x="9241" y="18970"/>
                  </a:cubicBezTo>
                  <a:cubicBezTo>
                    <a:pt x="9452" y="18970"/>
                    <a:pt x="9665" y="18939"/>
                    <a:pt x="9879" y="18872"/>
                  </a:cubicBezTo>
                  <a:cubicBezTo>
                    <a:pt x="12751" y="17844"/>
                    <a:pt x="12257" y="10722"/>
                    <a:pt x="12778" y="5438"/>
                  </a:cubicBezTo>
                  <a:lnTo>
                    <a:pt x="3138"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8" name="Google Shape;3068;p55"/>
            <p:cNvSpPr/>
            <p:nvPr/>
          </p:nvSpPr>
          <p:spPr>
            <a:xfrm flipH="1">
              <a:off x="2778463" y="1958257"/>
              <a:ext cx="905418" cy="340525"/>
            </a:xfrm>
            <a:custGeom>
              <a:avLst/>
              <a:gdLst/>
              <a:ahLst/>
              <a:cxnLst/>
              <a:rect l="l" t="t" r="r" b="b"/>
              <a:pathLst>
                <a:path w="58352" h="21946" extrusionOk="0">
                  <a:moveTo>
                    <a:pt x="50857" y="0"/>
                  </a:moveTo>
                  <a:lnTo>
                    <a:pt x="30449" y="6914"/>
                  </a:lnTo>
                  <a:lnTo>
                    <a:pt x="3762" y="1283"/>
                  </a:lnTo>
                  <a:lnTo>
                    <a:pt x="1" y="10020"/>
                  </a:lnTo>
                  <a:cubicBezTo>
                    <a:pt x="1" y="10020"/>
                    <a:pt x="23553" y="21945"/>
                    <a:pt x="30454" y="21945"/>
                  </a:cubicBezTo>
                  <a:cubicBezTo>
                    <a:pt x="30488" y="21945"/>
                    <a:pt x="30522" y="21945"/>
                    <a:pt x="30556" y="21944"/>
                  </a:cubicBezTo>
                  <a:cubicBezTo>
                    <a:pt x="37316" y="21831"/>
                    <a:pt x="58352" y="13988"/>
                    <a:pt x="58352" y="13988"/>
                  </a:cubicBezTo>
                  <a:lnTo>
                    <a:pt x="50857" y="0"/>
                  </a:ln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9" name="Google Shape;3069;p55"/>
            <p:cNvSpPr/>
            <p:nvPr/>
          </p:nvSpPr>
          <p:spPr>
            <a:xfrm flipH="1">
              <a:off x="3530127" y="1879310"/>
              <a:ext cx="503572" cy="245145"/>
            </a:xfrm>
            <a:custGeom>
              <a:avLst/>
              <a:gdLst/>
              <a:ahLst/>
              <a:cxnLst/>
              <a:rect l="l" t="t" r="r" b="b"/>
              <a:pathLst>
                <a:path w="32454" h="15799" extrusionOk="0">
                  <a:moveTo>
                    <a:pt x="15664" y="0"/>
                  </a:moveTo>
                  <a:cubicBezTo>
                    <a:pt x="15627" y="0"/>
                    <a:pt x="15592" y="2"/>
                    <a:pt x="15558" y="4"/>
                  </a:cubicBezTo>
                  <a:cubicBezTo>
                    <a:pt x="12879" y="225"/>
                    <a:pt x="7335" y="1808"/>
                    <a:pt x="6219" y="2416"/>
                  </a:cubicBezTo>
                  <a:cubicBezTo>
                    <a:pt x="5110" y="3024"/>
                    <a:pt x="0" y="10312"/>
                    <a:pt x="0" y="10312"/>
                  </a:cubicBezTo>
                  <a:cubicBezTo>
                    <a:pt x="226" y="10788"/>
                    <a:pt x="554" y="11102"/>
                    <a:pt x="1065" y="11102"/>
                  </a:cubicBezTo>
                  <a:cubicBezTo>
                    <a:pt x="1142" y="11102"/>
                    <a:pt x="1223" y="11095"/>
                    <a:pt x="1309" y="11080"/>
                  </a:cubicBezTo>
                  <a:cubicBezTo>
                    <a:pt x="1743" y="11780"/>
                    <a:pt x="2218" y="12147"/>
                    <a:pt x="2744" y="12147"/>
                  </a:cubicBezTo>
                  <a:cubicBezTo>
                    <a:pt x="3182" y="12147"/>
                    <a:pt x="3655" y="11892"/>
                    <a:pt x="4169" y="11361"/>
                  </a:cubicBezTo>
                  <a:cubicBezTo>
                    <a:pt x="5197" y="11327"/>
                    <a:pt x="6153" y="10626"/>
                    <a:pt x="7074" y="9544"/>
                  </a:cubicBezTo>
                  <a:lnTo>
                    <a:pt x="9225" y="7480"/>
                  </a:lnTo>
                  <a:cubicBezTo>
                    <a:pt x="11036" y="8114"/>
                    <a:pt x="12913" y="8528"/>
                    <a:pt x="14823" y="8695"/>
                  </a:cubicBezTo>
                  <a:cubicBezTo>
                    <a:pt x="15638" y="8882"/>
                    <a:pt x="15899" y="9530"/>
                    <a:pt x="15251" y="9777"/>
                  </a:cubicBezTo>
                  <a:cubicBezTo>
                    <a:pt x="15251" y="9777"/>
                    <a:pt x="13984" y="9714"/>
                    <a:pt x="12688" y="9714"/>
                  </a:cubicBezTo>
                  <a:cubicBezTo>
                    <a:pt x="11615" y="9714"/>
                    <a:pt x="10522" y="9757"/>
                    <a:pt x="10114" y="9918"/>
                  </a:cubicBezTo>
                  <a:cubicBezTo>
                    <a:pt x="9212" y="10265"/>
                    <a:pt x="7956" y="11494"/>
                    <a:pt x="8103" y="12496"/>
                  </a:cubicBezTo>
                  <a:cubicBezTo>
                    <a:pt x="8223" y="13355"/>
                    <a:pt x="8878" y="13899"/>
                    <a:pt x="10260" y="13899"/>
                  </a:cubicBezTo>
                  <a:cubicBezTo>
                    <a:pt x="10491" y="13899"/>
                    <a:pt x="10743" y="13884"/>
                    <a:pt x="11016" y="13852"/>
                  </a:cubicBezTo>
                  <a:cubicBezTo>
                    <a:pt x="11867" y="13751"/>
                    <a:pt x="12797" y="13664"/>
                    <a:pt x="13738" y="13664"/>
                  </a:cubicBezTo>
                  <a:cubicBezTo>
                    <a:pt x="14902" y="13664"/>
                    <a:pt x="16081" y="13797"/>
                    <a:pt x="17141" y="14200"/>
                  </a:cubicBezTo>
                  <a:cubicBezTo>
                    <a:pt x="18836" y="14841"/>
                    <a:pt x="21142" y="15550"/>
                    <a:pt x="22668" y="15550"/>
                  </a:cubicBezTo>
                  <a:cubicBezTo>
                    <a:pt x="22874" y="15550"/>
                    <a:pt x="23066" y="15537"/>
                    <a:pt x="23240" y="15509"/>
                  </a:cubicBezTo>
                  <a:lnTo>
                    <a:pt x="26220" y="15776"/>
                  </a:lnTo>
                  <a:cubicBezTo>
                    <a:pt x="26388" y="15791"/>
                    <a:pt x="26552" y="15799"/>
                    <a:pt x="26713" y="15799"/>
                  </a:cubicBezTo>
                  <a:cubicBezTo>
                    <a:pt x="30981" y="15799"/>
                    <a:pt x="32453" y="10638"/>
                    <a:pt x="28564" y="8127"/>
                  </a:cubicBezTo>
                  <a:cubicBezTo>
                    <a:pt x="28564" y="8127"/>
                    <a:pt x="18497" y="0"/>
                    <a:pt x="15664"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0" name="Google Shape;3070;p55"/>
            <p:cNvSpPr/>
            <p:nvPr/>
          </p:nvSpPr>
          <p:spPr>
            <a:xfrm flipH="1">
              <a:off x="3732168" y="2014225"/>
              <a:ext cx="71531" cy="16804"/>
            </a:xfrm>
            <a:custGeom>
              <a:avLst/>
              <a:gdLst/>
              <a:ahLst/>
              <a:cxnLst/>
              <a:rect l="l" t="t" r="r" b="b"/>
              <a:pathLst>
                <a:path w="4610" h="1083" extrusionOk="0">
                  <a:moveTo>
                    <a:pt x="0" y="0"/>
                  </a:moveTo>
                  <a:lnTo>
                    <a:pt x="0" y="0"/>
                  </a:lnTo>
                  <a:cubicBezTo>
                    <a:pt x="815" y="194"/>
                    <a:pt x="909" y="842"/>
                    <a:pt x="428" y="1082"/>
                  </a:cubicBezTo>
                  <a:cubicBezTo>
                    <a:pt x="1158" y="981"/>
                    <a:pt x="1889" y="922"/>
                    <a:pt x="2619" y="922"/>
                  </a:cubicBezTo>
                  <a:cubicBezTo>
                    <a:pt x="3283" y="922"/>
                    <a:pt x="3947" y="971"/>
                    <a:pt x="4610" y="1082"/>
                  </a:cubicBezTo>
                  <a:cubicBezTo>
                    <a:pt x="3187" y="354"/>
                    <a:pt x="1637" y="54"/>
                    <a:pt x="0" y="0"/>
                  </a:cubicBezTo>
                  <a:close/>
                </a:path>
              </a:pathLst>
            </a:custGeom>
            <a:solidFill>
              <a:srgbClr val="7228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1" name="Google Shape;3071;p55"/>
            <p:cNvSpPr/>
            <p:nvPr/>
          </p:nvSpPr>
          <p:spPr>
            <a:xfrm flipH="1">
              <a:off x="3844941" y="1939389"/>
              <a:ext cx="143776" cy="122844"/>
            </a:xfrm>
            <a:custGeom>
              <a:avLst/>
              <a:gdLst/>
              <a:ahLst/>
              <a:cxnLst/>
              <a:rect l="l" t="t" r="r" b="b"/>
              <a:pathLst>
                <a:path w="9266" h="7917" extrusionOk="0">
                  <a:moveTo>
                    <a:pt x="9266" y="0"/>
                  </a:moveTo>
                  <a:cubicBezTo>
                    <a:pt x="9265" y="0"/>
                    <a:pt x="5445" y="475"/>
                    <a:pt x="4369" y="1169"/>
                  </a:cubicBezTo>
                  <a:cubicBezTo>
                    <a:pt x="3547" y="1717"/>
                    <a:pt x="0" y="6273"/>
                    <a:pt x="795" y="7916"/>
                  </a:cubicBezTo>
                  <a:cubicBezTo>
                    <a:pt x="962" y="7789"/>
                    <a:pt x="1123" y="7642"/>
                    <a:pt x="1270" y="7489"/>
                  </a:cubicBezTo>
                  <a:cubicBezTo>
                    <a:pt x="508" y="6460"/>
                    <a:pt x="3654" y="2151"/>
                    <a:pt x="4616" y="1510"/>
                  </a:cubicBezTo>
                  <a:cubicBezTo>
                    <a:pt x="5578" y="869"/>
                    <a:pt x="9265" y="0"/>
                    <a:pt x="9266" y="0"/>
                  </a:cubicBezTo>
                  <a:close/>
                </a:path>
              </a:pathLst>
            </a:custGeom>
            <a:solidFill>
              <a:srgbClr val="7228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2" name="Google Shape;3072;p55"/>
            <p:cNvSpPr/>
            <p:nvPr/>
          </p:nvSpPr>
          <p:spPr>
            <a:xfrm flipH="1">
              <a:off x="3877169" y="1917092"/>
              <a:ext cx="143481" cy="134543"/>
            </a:xfrm>
            <a:custGeom>
              <a:avLst/>
              <a:gdLst/>
              <a:ahLst/>
              <a:cxnLst/>
              <a:rect l="l" t="t" r="r" b="b"/>
              <a:pathLst>
                <a:path w="9247" h="8671" extrusionOk="0">
                  <a:moveTo>
                    <a:pt x="9225" y="1"/>
                  </a:moveTo>
                  <a:cubicBezTo>
                    <a:pt x="8997" y="1"/>
                    <a:pt x="6968" y="25"/>
                    <a:pt x="5432" y="849"/>
                  </a:cubicBezTo>
                  <a:cubicBezTo>
                    <a:pt x="3802" y="1731"/>
                    <a:pt x="1" y="8645"/>
                    <a:pt x="1" y="8645"/>
                  </a:cubicBezTo>
                  <a:cubicBezTo>
                    <a:pt x="78" y="8662"/>
                    <a:pt x="156" y="8670"/>
                    <a:pt x="235" y="8670"/>
                  </a:cubicBezTo>
                  <a:cubicBezTo>
                    <a:pt x="313" y="8670"/>
                    <a:pt x="392" y="8662"/>
                    <a:pt x="468" y="8645"/>
                  </a:cubicBezTo>
                  <a:cubicBezTo>
                    <a:pt x="468" y="8645"/>
                    <a:pt x="4343" y="1497"/>
                    <a:pt x="5539" y="1016"/>
                  </a:cubicBezTo>
                  <a:cubicBezTo>
                    <a:pt x="6768" y="315"/>
                    <a:pt x="9246" y="1"/>
                    <a:pt x="9246" y="1"/>
                  </a:cubicBezTo>
                  <a:cubicBezTo>
                    <a:pt x="9246" y="1"/>
                    <a:pt x="9239" y="1"/>
                    <a:pt x="9225" y="1"/>
                  </a:cubicBezTo>
                  <a:close/>
                </a:path>
              </a:pathLst>
            </a:custGeom>
            <a:solidFill>
              <a:srgbClr val="7228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3" name="Google Shape;3073;p55"/>
            <p:cNvSpPr/>
            <p:nvPr/>
          </p:nvSpPr>
          <p:spPr>
            <a:xfrm flipH="1">
              <a:off x="3604576" y="2074755"/>
              <a:ext cx="68102" cy="54851"/>
            </a:xfrm>
            <a:custGeom>
              <a:avLst/>
              <a:gdLst/>
              <a:ahLst/>
              <a:cxnLst/>
              <a:rect l="l" t="t" r="r" b="b"/>
              <a:pathLst>
                <a:path w="4389" h="3535" extrusionOk="0">
                  <a:moveTo>
                    <a:pt x="4389" y="1"/>
                  </a:moveTo>
                  <a:lnTo>
                    <a:pt x="4389" y="1"/>
                  </a:lnTo>
                  <a:cubicBezTo>
                    <a:pt x="3193" y="2739"/>
                    <a:pt x="0" y="2913"/>
                    <a:pt x="0" y="2913"/>
                  </a:cubicBezTo>
                  <a:lnTo>
                    <a:pt x="1637" y="3534"/>
                  </a:lnTo>
                  <a:cubicBezTo>
                    <a:pt x="3227" y="2913"/>
                    <a:pt x="4042" y="1604"/>
                    <a:pt x="4389" y="1"/>
                  </a:cubicBezTo>
                  <a:close/>
                </a:path>
              </a:pathLst>
            </a:custGeom>
            <a:solidFill>
              <a:srgbClr val="7228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4" name="Google Shape;3074;p55"/>
            <p:cNvSpPr/>
            <p:nvPr/>
          </p:nvSpPr>
          <p:spPr>
            <a:xfrm flipH="1">
              <a:off x="1048716" y="2096525"/>
              <a:ext cx="869342" cy="504068"/>
            </a:xfrm>
            <a:custGeom>
              <a:avLst/>
              <a:gdLst/>
              <a:ahLst/>
              <a:cxnLst/>
              <a:rect l="l" t="t" r="r" b="b"/>
              <a:pathLst>
                <a:path w="56027" h="32486" extrusionOk="0">
                  <a:moveTo>
                    <a:pt x="13047" y="0"/>
                  </a:moveTo>
                  <a:lnTo>
                    <a:pt x="1" y="9039"/>
                  </a:lnTo>
                  <a:cubicBezTo>
                    <a:pt x="1" y="9039"/>
                    <a:pt x="15131" y="25605"/>
                    <a:pt x="21103" y="28792"/>
                  </a:cubicBezTo>
                  <a:cubicBezTo>
                    <a:pt x="27075" y="31985"/>
                    <a:pt x="55379" y="32486"/>
                    <a:pt x="55379" y="32486"/>
                  </a:cubicBezTo>
                  <a:lnTo>
                    <a:pt x="56027" y="22987"/>
                  </a:lnTo>
                  <a:lnTo>
                    <a:pt x="28051" y="15465"/>
                  </a:lnTo>
                  <a:lnTo>
                    <a:pt x="13047" y="0"/>
                  </a:ln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5" name="Google Shape;3075;p55"/>
            <p:cNvSpPr/>
            <p:nvPr/>
          </p:nvSpPr>
          <p:spPr>
            <a:xfrm flipH="1">
              <a:off x="713296" y="2435141"/>
              <a:ext cx="467899" cy="266573"/>
            </a:xfrm>
            <a:custGeom>
              <a:avLst/>
              <a:gdLst/>
              <a:ahLst/>
              <a:cxnLst/>
              <a:rect l="l" t="t" r="r" b="b"/>
              <a:pathLst>
                <a:path w="30155" h="17180" extrusionOk="0">
                  <a:moveTo>
                    <a:pt x="18426" y="0"/>
                  </a:moveTo>
                  <a:cubicBezTo>
                    <a:pt x="13906" y="0"/>
                    <a:pt x="5719" y="1712"/>
                    <a:pt x="5719" y="1712"/>
                  </a:cubicBezTo>
                  <a:cubicBezTo>
                    <a:pt x="943" y="2186"/>
                    <a:pt x="1" y="7831"/>
                    <a:pt x="4316" y="9581"/>
                  </a:cubicBezTo>
                  <a:lnTo>
                    <a:pt x="7102" y="10710"/>
                  </a:lnTo>
                  <a:cubicBezTo>
                    <a:pt x="8291" y="11578"/>
                    <a:pt x="11076" y="12093"/>
                    <a:pt x="13121" y="12320"/>
                  </a:cubicBezTo>
                  <a:cubicBezTo>
                    <a:pt x="15165" y="12547"/>
                    <a:pt x="17155" y="13736"/>
                    <a:pt x="18739" y="14805"/>
                  </a:cubicBezTo>
                  <a:cubicBezTo>
                    <a:pt x="19535" y="15337"/>
                    <a:pt x="20192" y="15574"/>
                    <a:pt x="20723" y="15574"/>
                  </a:cubicBezTo>
                  <a:cubicBezTo>
                    <a:pt x="21252" y="15574"/>
                    <a:pt x="21655" y="15338"/>
                    <a:pt x="21945" y="14925"/>
                  </a:cubicBezTo>
                  <a:cubicBezTo>
                    <a:pt x="22533" y="14103"/>
                    <a:pt x="21972" y="12420"/>
                    <a:pt x="21331" y="11705"/>
                  </a:cubicBezTo>
                  <a:cubicBezTo>
                    <a:pt x="20683" y="10984"/>
                    <a:pt x="16828" y="9247"/>
                    <a:pt x="16828" y="9247"/>
                  </a:cubicBezTo>
                  <a:cubicBezTo>
                    <a:pt x="16439" y="8819"/>
                    <a:pt x="16739" y="8428"/>
                    <a:pt x="17316" y="8428"/>
                  </a:cubicBezTo>
                  <a:cubicBezTo>
                    <a:pt x="17433" y="8428"/>
                    <a:pt x="17561" y="8444"/>
                    <a:pt x="17697" y="8479"/>
                  </a:cubicBezTo>
                  <a:cubicBezTo>
                    <a:pt x="19473" y="9200"/>
                    <a:pt x="21331" y="9694"/>
                    <a:pt x="23234" y="9948"/>
                  </a:cubicBezTo>
                  <a:lnTo>
                    <a:pt x="24203" y="12767"/>
                  </a:lnTo>
                  <a:cubicBezTo>
                    <a:pt x="24537" y="14150"/>
                    <a:pt x="25071" y="15212"/>
                    <a:pt x="25960" y="15707"/>
                  </a:cubicBezTo>
                  <a:cubicBezTo>
                    <a:pt x="26261" y="16705"/>
                    <a:pt x="26751" y="17180"/>
                    <a:pt x="27405" y="17180"/>
                  </a:cubicBezTo>
                  <a:cubicBezTo>
                    <a:pt x="27766" y="17180"/>
                    <a:pt x="28176" y="17035"/>
                    <a:pt x="28632" y="16755"/>
                  </a:cubicBezTo>
                  <a:cubicBezTo>
                    <a:pt x="28865" y="16933"/>
                    <a:pt x="29092" y="17011"/>
                    <a:pt x="29315" y="17011"/>
                  </a:cubicBezTo>
                  <a:cubicBezTo>
                    <a:pt x="29601" y="17011"/>
                    <a:pt x="29880" y="16882"/>
                    <a:pt x="30155" y="16675"/>
                  </a:cubicBezTo>
                  <a:cubicBezTo>
                    <a:pt x="30155" y="16675"/>
                    <a:pt x="28933" y="7857"/>
                    <a:pt x="28218" y="6809"/>
                  </a:cubicBezTo>
                  <a:cubicBezTo>
                    <a:pt x="27496" y="5766"/>
                    <a:pt x="23281" y="1818"/>
                    <a:pt x="21003" y="409"/>
                  </a:cubicBezTo>
                  <a:cubicBezTo>
                    <a:pt x="20532" y="116"/>
                    <a:pt x="19604" y="0"/>
                    <a:pt x="18426"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6" name="Google Shape;3076;p55"/>
            <p:cNvSpPr/>
            <p:nvPr/>
          </p:nvSpPr>
          <p:spPr>
            <a:xfrm flipH="1">
              <a:off x="906601" y="2548970"/>
              <a:ext cx="71329" cy="29652"/>
            </a:xfrm>
            <a:custGeom>
              <a:avLst/>
              <a:gdLst/>
              <a:ahLst/>
              <a:cxnLst/>
              <a:rect l="l" t="t" r="r" b="b"/>
              <a:pathLst>
                <a:path w="4597" h="1911" extrusionOk="0">
                  <a:moveTo>
                    <a:pt x="1" y="0"/>
                  </a:moveTo>
                  <a:cubicBezTo>
                    <a:pt x="1337" y="428"/>
                    <a:pt x="2566" y="1096"/>
                    <a:pt x="3728" y="1911"/>
                  </a:cubicBezTo>
                  <a:cubicBezTo>
                    <a:pt x="3444" y="1541"/>
                    <a:pt x="3677" y="1099"/>
                    <a:pt x="4260" y="1099"/>
                  </a:cubicBezTo>
                  <a:cubicBezTo>
                    <a:pt x="4361" y="1099"/>
                    <a:pt x="4474" y="1113"/>
                    <a:pt x="4597" y="1143"/>
                  </a:cubicBezTo>
                  <a:cubicBezTo>
                    <a:pt x="3120" y="441"/>
                    <a:pt x="1590" y="0"/>
                    <a:pt x="1" y="0"/>
                  </a:cubicBezTo>
                  <a:close/>
                </a:path>
              </a:pathLst>
            </a:custGeom>
            <a:solidFill>
              <a:srgbClr val="7228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7" name="Google Shape;3077;p55"/>
            <p:cNvSpPr/>
            <p:nvPr/>
          </p:nvSpPr>
          <p:spPr>
            <a:xfrm flipH="1">
              <a:off x="752165" y="2518914"/>
              <a:ext cx="83758" cy="169269"/>
            </a:xfrm>
            <a:custGeom>
              <a:avLst/>
              <a:gdLst/>
              <a:ahLst/>
              <a:cxnLst/>
              <a:rect l="l" t="t" r="r" b="b"/>
              <a:pathLst>
                <a:path w="5398" h="10909" extrusionOk="0">
                  <a:moveTo>
                    <a:pt x="0" y="0"/>
                  </a:moveTo>
                  <a:lnTo>
                    <a:pt x="0" y="0"/>
                  </a:lnTo>
                  <a:cubicBezTo>
                    <a:pt x="1" y="1"/>
                    <a:pt x="2886" y="2465"/>
                    <a:pt x="3454" y="3467"/>
                  </a:cubicBezTo>
                  <a:cubicBezTo>
                    <a:pt x="4022" y="4469"/>
                    <a:pt x="4864" y="9740"/>
                    <a:pt x="3708" y="10308"/>
                  </a:cubicBezTo>
                  <a:cubicBezTo>
                    <a:pt x="3775" y="10508"/>
                    <a:pt x="3855" y="10708"/>
                    <a:pt x="3942" y="10909"/>
                  </a:cubicBezTo>
                  <a:cubicBezTo>
                    <a:pt x="5398" y="9806"/>
                    <a:pt x="4309" y="4142"/>
                    <a:pt x="3835" y="3273"/>
                  </a:cubicBezTo>
                  <a:cubicBezTo>
                    <a:pt x="3194" y="2165"/>
                    <a:pt x="1" y="1"/>
                    <a:pt x="0" y="0"/>
                  </a:cubicBezTo>
                  <a:close/>
                </a:path>
              </a:pathLst>
            </a:custGeom>
            <a:solidFill>
              <a:srgbClr val="7228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8" name="Google Shape;3078;p55"/>
            <p:cNvSpPr/>
            <p:nvPr/>
          </p:nvSpPr>
          <p:spPr>
            <a:xfrm flipH="1">
              <a:off x="730396" y="2513732"/>
              <a:ext cx="66659" cy="184817"/>
            </a:xfrm>
            <a:custGeom>
              <a:avLst/>
              <a:gdLst/>
              <a:ahLst/>
              <a:cxnLst/>
              <a:rect l="l" t="t" r="r" b="b"/>
              <a:pathLst>
                <a:path w="4296" h="11911" extrusionOk="0">
                  <a:moveTo>
                    <a:pt x="0" y="0"/>
                  </a:moveTo>
                  <a:lnTo>
                    <a:pt x="0" y="0"/>
                  </a:lnTo>
                  <a:cubicBezTo>
                    <a:pt x="1" y="0"/>
                    <a:pt x="2065" y="1410"/>
                    <a:pt x="2839" y="2599"/>
                  </a:cubicBezTo>
                  <a:cubicBezTo>
                    <a:pt x="3688" y="3567"/>
                    <a:pt x="3875" y="11690"/>
                    <a:pt x="3875" y="11690"/>
                  </a:cubicBezTo>
                  <a:cubicBezTo>
                    <a:pt x="4002" y="11790"/>
                    <a:pt x="4142" y="11864"/>
                    <a:pt x="4296" y="11911"/>
                  </a:cubicBezTo>
                  <a:cubicBezTo>
                    <a:pt x="4296" y="11911"/>
                    <a:pt x="4055" y="4015"/>
                    <a:pt x="3006" y="2498"/>
                  </a:cubicBezTo>
                  <a:cubicBezTo>
                    <a:pt x="1965" y="976"/>
                    <a:pt x="1" y="0"/>
                    <a:pt x="0" y="0"/>
                  </a:cubicBezTo>
                  <a:close/>
                </a:path>
              </a:pathLst>
            </a:custGeom>
            <a:solidFill>
              <a:srgbClr val="7228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9" name="Google Shape;3079;p55"/>
            <p:cNvSpPr/>
            <p:nvPr/>
          </p:nvSpPr>
          <p:spPr>
            <a:xfrm flipH="1">
              <a:off x="1071401" y="2529791"/>
              <a:ext cx="46565" cy="71329"/>
            </a:xfrm>
            <a:custGeom>
              <a:avLst/>
              <a:gdLst/>
              <a:ahLst/>
              <a:cxnLst/>
              <a:rect l="l" t="t" r="r" b="b"/>
              <a:pathLst>
                <a:path w="3001" h="4597" extrusionOk="0">
                  <a:moveTo>
                    <a:pt x="422" y="0"/>
                  </a:moveTo>
                  <a:cubicBezTo>
                    <a:pt x="1" y="1590"/>
                    <a:pt x="128" y="3127"/>
                    <a:pt x="1263" y="4396"/>
                  </a:cubicBezTo>
                  <a:lnTo>
                    <a:pt x="3000" y="4596"/>
                  </a:lnTo>
                  <a:cubicBezTo>
                    <a:pt x="3000" y="4596"/>
                    <a:pt x="234" y="2980"/>
                    <a:pt x="422" y="0"/>
                  </a:cubicBezTo>
                  <a:close/>
                </a:path>
              </a:pathLst>
            </a:custGeom>
            <a:solidFill>
              <a:srgbClr val="7228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0" name="Google Shape;3080;p55"/>
            <p:cNvSpPr/>
            <p:nvPr/>
          </p:nvSpPr>
          <p:spPr>
            <a:xfrm flipH="1">
              <a:off x="1587697" y="1785156"/>
              <a:ext cx="1489815" cy="1300017"/>
            </a:xfrm>
            <a:custGeom>
              <a:avLst/>
              <a:gdLst/>
              <a:ahLst/>
              <a:cxnLst/>
              <a:rect l="l" t="t" r="r" b="b"/>
              <a:pathLst>
                <a:path w="96015" h="83783" extrusionOk="0">
                  <a:moveTo>
                    <a:pt x="43214" y="0"/>
                  </a:moveTo>
                  <a:cubicBezTo>
                    <a:pt x="43214" y="0"/>
                    <a:pt x="26728" y="3207"/>
                    <a:pt x="22152" y="4275"/>
                  </a:cubicBezTo>
                  <a:cubicBezTo>
                    <a:pt x="17576" y="5344"/>
                    <a:pt x="0" y="14857"/>
                    <a:pt x="0" y="14857"/>
                  </a:cubicBezTo>
                  <a:cubicBezTo>
                    <a:pt x="45" y="14851"/>
                    <a:pt x="89" y="14848"/>
                    <a:pt x="134" y="14848"/>
                  </a:cubicBezTo>
                  <a:cubicBezTo>
                    <a:pt x="3758" y="14848"/>
                    <a:pt x="8998" y="33108"/>
                    <a:pt x="6741" y="33728"/>
                  </a:cubicBezTo>
                  <a:lnTo>
                    <a:pt x="19633" y="30215"/>
                  </a:lnTo>
                  <a:cubicBezTo>
                    <a:pt x="19633" y="30215"/>
                    <a:pt x="20776" y="45940"/>
                    <a:pt x="20315" y="52800"/>
                  </a:cubicBezTo>
                  <a:cubicBezTo>
                    <a:pt x="19861" y="59661"/>
                    <a:pt x="13301" y="71571"/>
                    <a:pt x="13301" y="71571"/>
                  </a:cubicBezTo>
                  <a:cubicBezTo>
                    <a:pt x="13301" y="71571"/>
                    <a:pt x="15031" y="69837"/>
                    <a:pt x="21417" y="69837"/>
                  </a:cubicBezTo>
                  <a:cubicBezTo>
                    <a:pt x="22613" y="69837"/>
                    <a:pt x="23971" y="69897"/>
                    <a:pt x="25512" y="70042"/>
                  </a:cubicBezTo>
                  <a:cubicBezTo>
                    <a:pt x="35278" y="70964"/>
                    <a:pt x="64724" y="83783"/>
                    <a:pt x="64724" y="83783"/>
                  </a:cubicBezTo>
                  <a:cubicBezTo>
                    <a:pt x="64724" y="83783"/>
                    <a:pt x="67777" y="65619"/>
                    <a:pt x="67630" y="58298"/>
                  </a:cubicBezTo>
                  <a:cubicBezTo>
                    <a:pt x="67477" y="50970"/>
                    <a:pt x="69307" y="43949"/>
                    <a:pt x="71445" y="37843"/>
                  </a:cubicBezTo>
                  <a:lnTo>
                    <a:pt x="74037" y="33321"/>
                  </a:lnTo>
                  <a:lnTo>
                    <a:pt x="84311" y="41885"/>
                  </a:lnTo>
                  <a:cubicBezTo>
                    <a:pt x="88853" y="38892"/>
                    <a:pt x="95346" y="32446"/>
                    <a:pt x="96014" y="26200"/>
                  </a:cubicBezTo>
                  <a:cubicBezTo>
                    <a:pt x="95881" y="25752"/>
                    <a:pt x="81465" y="11036"/>
                    <a:pt x="71745" y="7175"/>
                  </a:cubicBezTo>
                  <a:cubicBezTo>
                    <a:pt x="62026" y="3320"/>
                    <a:pt x="43214" y="0"/>
                    <a:pt x="432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1" name="Google Shape;3081;p55"/>
            <p:cNvSpPr/>
            <p:nvPr/>
          </p:nvSpPr>
          <p:spPr>
            <a:xfrm flipH="1">
              <a:off x="2772861" y="2140374"/>
              <a:ext cx="39505" cy="124396"/>
            </a:xfrm>
            <a:custGeom>
              <a:avLst/>
              <a:gdLst/>
              <a:ahLst/>
              <a:cxnLst/>
              <a:rect l="l" t="t" r="r" b="b"/>
              <a:pathLst>
                <a:path w="2546" h="8017" extrusionOk="0">
                  <a:moveTo>
                    <a:pt x="1710" y="0"/>
                  </a:moveTo>
                  <a:lnTo>
                    <a:pt x="0" y="8016"/>
                  </a:lnTo>
                  <a:lnTo>
                    <a:pt x="2545" y="7322"/>
                  </a:lnTo>
                  <a:lnTo>
                    <a:pt x="1710"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2" name="Google Shape;3082;p55"/>
            <p:cNvSpPr/>
            <p:nvPr/>
          </p:nvSpPr>
          <p:spPr>
            <a:xfrm flipH="1">
              <a:off x="1876691" y="2186489"/>
              <a:ext cx="52042" cy="141200"/>
            </a:xfrm>
            <a:custGeom>
              <a:avLst/>
              <a:gdLst/>
              <a:ahLst/>
              <a:cxnLst/>
              <a:rect l="l" t="t" r="r" b="b"/>
              <a:pathLst>
                <a:path w="3354" h="9100" extrusionOk="0">
                  <a:moveTo>
                    <a:pt x="3354" y="1"/>
                  </a:moveTo>
                  <a:lnTo>
                    <a:pt x="1" y="7456"/>
                  </a:lnTo>
                  <a:lnTo>
                    <a:pt x="1978" y="9099"/>
                  </a:lnTo>
                  <a:lnTo>
                    <a:pt x="3354"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3" name="Google Shape;3083;p55"/>
            <p:cNvSpPr/>
            <p:nvPr/>
          </p:nvSpPr>
          <p:spPr>
            <a:xfrm flipH="1">
              <a:off x="2062641" y="2606800"/>
              <a:ext cx="559012" cy="478373"/>
            </a:xfrm>
            <a:custGeom>
              <a:avLst/>
              <a:gdLst/>
              <a:ahLst/>
              <a:cxnLst/>
              <a:rect l="l" t="t" r="r" b="b"/>
              <a:pathLst>
                <a:path w="36027" h="30830" extrusionOk="0">
                  <a:moveTo>
                    <a:pt x="10475" y="1"/>
                  </a:moveTo>
                  <a:lnTo>
                    <a:pt x="10475" y="1"/>
                  </a:lnTo>
                  <a:cubicBezTo>
                    <a:pt x="22987" y="7215"/>
                    <a:pt x="31671" y="15118"/>
                    <a:pt x="34584" y="26628"/>
                  </a:cubicBezTo>
                  <a:cubicBezTo>
                    <a:pt x="32019" y="21584"/>
                    <a:pt x="27229" y="18251"/>
                    <a:pt x="21457" y="15672"/>
                  </a:cubicBezTo>
                  <a:lnTo>
                    <a:pt x="21457" y="15672"/>
                  </a:lnTo>
                  <a:cubicBezTo>
                    <a:pt x="27490" y="19273"/>
                    <a:pt x="31905" y="23468"/>
                    <a:pt x="33876" y="28592"/>
                  </a:cubicBezTo>
                  <a:cubicBezTo>
                    <a:pt x="25699" y="20001"/>
                    <a:pt x="13635" y="15071"/>
                    <a:pt x="1" y="11598"/>
                  </a:cubicBezTo>
                  <a:lnTo>
                    <a:pt x="1" y="11598"/>
                  </a:lnTo>
                  <a:cubicBezTo>
                    <a:pt x="12526" y="15198"/>
                    <a:pt x="24123" y="20696"/>
                    <a:pt x="33776" y="30148"/>
                  </a:cubicBezTo>
                  <a:lnTo>
                    <a:pt x="35345" y="30830"/>
                  </a:lnTo>
                  <a:lnTo>
                    <a:pt x="36027" y="26554"/>
                  </a:lnTo>
                  <a:cubicBezTo>
                    <a:pt x="33074" y="12940"/>
                    <a:pt x="21912" y="6354"/>
                    <a:pt x="1047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4" name="Google Shape;3084;p55"/>
            <p:cNvSpPr/>
            <p:nvPr/>
          </p:nvSpPr>
          <p:spPr>
            <a:xfrm flipH="1">
              <a:off x="2158222" y="1831689"/>
              <a:ext cx="350440" cy="160735"/>
            </a:xfrm>
            <a:custGeom>
              <a:avLst/>
              <a:gdLst/>
              <a:ahLst/>
              <a:cxnLst/>
              <a:rect l="l" t="t" r="r" b="b"/>
              <a:pathLst>
                <a:path w="22585" h="10359" extrusionOk="0">
                  <a:moveTo>
                    <a:pt x="3641" y="1"/>
                  </a:moveTo>
                  <a:cubicBezTo>
                    <a:pt x="3641" y="1"/>
                    <a:pt x="0" y="9212"/>
                    <a:pt x="11343" y="10281"/>
                  </a:cubicBezTo>
                  <a:cubicBezTo>
                    <a:pt x="11899" y="10334"/>
                    <a:pt x="12424" y="10359"/>
                    <a:pt x="12922" y="10359"/>
                  </a:cubicBezTo>
                  <a:cubicBezTo>
                    <a:pt x="22584" y="10359"/>
                    <a:pt x="21557" y="969"/>
                    <a:pt x="21557" y="969"/>
                  </a:cubicBezTo>
                  <a:lnTo>
                    <a:pt x="364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5" name="Google Shape;3085;p55"/>
            <p:cNvSpPr/>
            <p:nvPr/>
          </p:nvSpPr>
          <p:spPr>
            <a:xfrm flipH="1">
              <a:off x="2156546" y="1664298"/>
              <a:ext cx="299266" cy="303782"/>
            </a:xfrm>
            <a:custGeom>
              <a:avLst/>
              <a:gdLst/>
              <a:ahLst/>
              <a:cxnLst/>
              <a:rect l="l" t="t" r="r" b="b"/>
              <a:pathLst>
                <a:path w="19287" h="19578" extrusionOk="0">
                  <a:moveTo>
                    <a:pt x="1537" y="0"/>
                  </a:moveTo>
                  <a:lnTo>
                    <a:pt x="34" y="12418"/>
                  </a:lnTo>
                  <a:cubicBezTo>
                    <a:pt x="0" y="16935"/>
                    <a:pt x="4856" y="19578"/>
                    <a:pt x="9540" y="19578"/>
                  </a:cubicBezTo>
                  <a:cubicBezTo>
                    <a:pt x="13136" y="19578"/>
                    <a:pt x="16631" y="18020"/>
                    <a:pt x="17737" y="14556"/>
                  </a:cubicBezTo>
                  <a:lnTo>
                    <a:pt x="19287" y="1737"/>
                  </a:lnTo>
                  <a:lnTo>
                    <a:pt x="1537" y="0"/>
                  </a:ln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6" name="Google Shape;3086;p55"/>
            <p:cNvSpPr/>
            <p:nvPr/>
          </p:nvSpPr>
          <p:spPr>
            <a:xfrm flipH="1">
              <a:off x="2166493" y="1746597"/>
              <a:ext cx="281857" cy="180115"/>
            </a:xfrm>
            <a:custGeom>
              <a:avLst/>
              <a:gdLst/>
              <a:ahLst/>
              <a:cxnLst/>
              <a:rect l="l" t="t" r="r" b="b"/>
              <a:pathLst>
                <a:path w="18165" h="11608" extrusionOk="0">
                  <a:moveTo>
                    <a:pt x="408" y="0"/>
                  </a:moveTo>
                  <a:lnTo>
                    <a:pt x="1" y="3414"/>
                  </a:lnTo>
                  <a:cubicBezTo>
                    <a:pt x="2538" y="8568"/>
                    <a:pt x="5701" y="11608"/>
                    <a:pt x="9419" y="11608"/>
                  </a:cubicBezTo>
                  <a:cubicBezTo>
                    <a:pt x="11870" y="11608"/>
                    <a:pt x="14563" y="10287"/>
                    <a:pt x="17476" y="7382"/>
                  </a:cubicBezTo>
                  <a:lnTo>
                    <a:pt x="18164" y="1737"/>
                  </a:lnTo>
                  <a:lnTo>
                    <a:pt x="408" y="0"/>
                  </a:lnTo>
                  <a:close/>
                </a:path>
              </a:pathLst>
            </a:custGeom>
            <a:solidFill>
              <a:srgbClr val="7228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7" name="Google Shape;3087;p55"/>
            <p:cNvSpPr/>
            <p:nvPr/>
          </p:nvSpPr>
          <p:spPr>
            <a:xfrm flipH="1">
              <a:off x="2072928" y="1424956"/>
              <a:ext cx="441025" cy="488226"/>
            </a:xfrm>
            <a:custGeom>
              <a:avLst/>
              <a:gdLst/>
              <a:ahLst/>
              <a:cxnLst/>
              <a:rect l="l" t="t" r="r" b="b"/>
              <a:pathLst>
                <a:path w="28423" h="31465" extrusionOk="0">
                  <a:moveTo>
                    <a:pt x="14784" y="1"/>
                  </a:moveTo>
                  <a:lnTo>
                    <a:pt x="8725" y="188"/>
                  </a:lnTo>
                  <a:lnTo>
                    <a:pt x="5839" y="3067"/>
                  </a:lnTo>
                  <a:lnTo>
                    <a:pt x="2499" y="11203"/>
                  </a:lnTo>
                  <a:cubicBezTo>
                    <a:pt x="2499" y="11203"/>
                    <a:pt x="2370" y="11132"/>
                    <a:pt x="2165" y="11132"/>
                  </a:cubicBezTo>
                  <a:cubicBezTo>
                    <a:pt x="1818" y="11132"/>
                    <a:pt x="1255" y="11338"/>
                    <a:pt x="742" y="12452"/>
                  </a:cubicBezTo>
                  <a:cubicBezTo>
                    <a:pt x="0" y="14051"/>
                    <a:pt x="543" y="19438"/>
                    <a:pt x="3123" y="19438"/>
                  </a:cubicBezTo>
                  <a:cubicBezTo>
                    <a:pt x="3401" y="19438"/>
                    <a:pt x="3703" y="19376"/>
                    <a:pt x="4029" y="19239"/>
                  </a:cubicBezTo>
                  <a:lnTo>
                    <a:pt x="4029" y="19239"/>
                  </a:lnTo>
                  <a:cubicBezTo>
                    <a:pt x="4029" y="19240"/>
                    <a:pt x="3815" y="21958"/>
                    <a:pt x="4663" y="24083"/>
                  </a:cubicBezTo>
                  <a:cubicBezTo>
                    <a:pt x="5438" y="26033"/>
                    <a:pt x="7923" y="30095"/>
                    <a:pt x="11731" y="31317"/>
                  </a:cubicBezTo>
                  <a:cubicBezTo>
                    <a:pt x="12125" y="31417"/>
                    <a:pt x="12532" y="31464"/>
                    <a:pt x="12940" y="31464"/>
                  </a:cubicBezTo>
                  <a:cubicBezTo>
                    <a:pt x="16928" y="31184"/>
                    <a:pt x="20301" y="27823"/>
                    <a:pt x="21524" y="26120"/>
                  </a:cubicBezTo>
                  <a:cubicBezTo>
                    <a:pt x="22860" y="24250"/>
                    <a:pt x="23294" y="21564"/>
                    <a:pt x="23294" y="21564"/>
                  </a:cubicBezTo>
                  <a:cubicBezTo>
                    <a:pt x="23729" y="21886"/>
                    <a:pt x="24149" y="22027"/>
                    <a:pt x="24548" y="22027"/>
                  </a:cubicBezTo>
                  <a:cubicBezTo>
                    <a:pt x="26837" y="22027"/>
                    <a:pt x="28422" y="17386"/>
                    <a:pt x="28104" y="15759"/>
                  </a:cubicBezTo>
                  <a:cubicBezTo>
                    <a:pt x="27813" y="14274"/>
                    <a:pt x="27123" y="14109"/>
                    <a:pt x="26830" y="14109"/>
                  </a:cubicBezTo>
                  <a:cubicBezTo>
                    <a:pt x="26746" y="14109"/>
                    <a:pt x="26694" y="14122"/>
                    <a:pt x="26694" y="14122"/>
                  </a:cubicBezTo>
                  <a:lnTo>
                    <a:pt x="25378" y="5425"/>
                  </a:lnTo>
                  <a:lnTo>
                    <a:pt x="23274" y="1945"/>
                  </a:lnTo>
                  <a:lnTo>
                    <a:pt x="17429" y="321"/>
                  </a:lnTo>
                  <a:lnTo>
                    <a:pt x="16708" y="234"/>
                  </a:lnTo>
                  <a:lnTo>
                    <a:pt x="15505" y="87"/>
                  </a:lnTo>
                  <a:lnTo>
                    <a:pt x="14784" y="1"/>
                  </a:ln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8" name="Google Shape;3088;p55"/>
            <p:cNvSpPr/>
            <p:nvPr/>
          </p:nvSpPr>
          <p:spPr>
            <a:xfrm flipH="1">
              <a:off x="2136747" y="1713625"/>
              <a:ext cx="15765" cy="52787"/>
            </a:xfrm>
            <a:custGeom>
              <a:avLst/>
              <a:gdLst/>
              <a:ahLst/>
              <a:cxnLst/>
              <a:rect l="l" t="t" r="r" b="b"/>
              <a:pathLst>
                <a:path w="1016" h="3402" extrusionOk="0">
                  <a:moveTo>
                    <a:pt x="575" y="1"/>
                  </a:moveTo>
                  <a:lnTo>
                    <a:pt x="0" y="2960"/>
                  </a:lnTo>
                  <a:cubicBezTo>
                    <a:pt x="261" y="3241"/>
                    <a:pt x="628" y="3401"/>
                    <a:pt x="1016" y="3401"/>
                  </a:cubicBezTo>
                  <a:lnTo>
                    <a:pt x="575" y="1"/>
                  </a:lnTo>
                  <a:close/>
                </a:path>
              </a:pathLst>
            </a:custGeom>
            <a:solidFill>
              <a:srgbClr val="7228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9" name="Google Shape;3089;p55"/>
            <p:cNvSpPr/>
            <p:nvPr/>
          </p:nvSpPr>
          <p:spPr>
            <a:xfrm flipH="1">
              <a:off x="2449265" y="1676726"/>
              <a:ext cx="19287" cy="50242"/>
            </a:xfrm>
            <a:custGeom>
              <a:avLst/>
              <a:gdLst/>
              <a:ahLst/>
              <a:cxnLst/>
              <a:rect l="l" t="t" r="r" b="b"/>
              <a:pathLst>
                <a:path w="1243" h="3238" extrusionOk="0">
                  <a:moveTo>
                    <a:pt x="1243" y="1"/>
                  </a:moveTo>
                  <a:lnTo>
                    <a:pt x="0" y="3200"/>
                  </a:lnTo>
                  <a:cubicBezTo>
                    <a:pt x="107" y="3225"/>
                    <a:pt x="217" y="3238"/>
                    <a:pt x="326" y="3238"/>
                  </a:cubicBezTo>
                  <a:cubicBezTo>
                    <a:pt x="598" y="3238"/>
                    <a:pt x="869" y="3161"/>
                    <a:pt x="1103" y="3013"/>
                  </a:cubicBezTo>
                  <a:lnTo>
                    <a:pt x="1243" y="1"/>
                  </a:lnTo>
                  <a:close/>
                </a:path>
              </a:pathLst>
            </a:custGeom>
            <a:solidFill>
              <a:srgbClr val="7228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0" name="Google Shape;3090;p55"/>
            <p:cNvSpPr/>
            <p:nvPr/>
          </p:nvSpPr>
          <p:spPr>
            <a:xfrm flipH="1">
              <a:off x="2028954" y="1359088"/>
              <a:ext cx="481476" cy="345676"/>
            </a:xfrm>
            <a:custGeom>
              <a:avLst/>
              <a:gdLst/>
              <a:ahLst/>
              <a:cxnLst/>
              <a:rect l="l" t="t" r="r" b="b"/>
              <a:pathLst>
                <a:path w="31030" h="22278" extrusionOk="0">
                  <a:moveTo>
                    <a:pt x="11570" y="1"/>
                  </a:moveTo>
                  <a:cubicBezTo>
                    <a:pt x="10522" y="1"/>
                    <a:pt x="9097" y="275"/>
                    <a:pt x="6781" y="1193"/>
                  </a:cubicBezTo>
                  <a:cubicBezTo>
                    <a:pt x="3721" y="2963"/>
                    <a:pt x="5037" y="5962"/>
                    <a:pt x="3033" y="7138"/>
                  </a:cubicBezTo>
                  <a:cubicBezTo>
                    <a:pt x="1" y="8915"/>
                    <a:pt x="755" y="16250"/>
                    <a:pt x="755" y="16250"/>
                  </a:cubicBezTo>
                  <a:cubicBezTo>
                    <a:pt x="1066" y="15702"/>
                    <a:pt x="1430" y="15375"/>
                    <a:pt x="1885" y="15375"/>
                  </a:cubicBezTo>
                  <a:cubicBezTo>
                    <a:pt x="2007" y="15375"/>
                    <a:pt x="2136" y="15399"/>
                    <a:pt x="2272" y="15448"/>
                  </a:cubicBezTo>
                  <a:cubicBezTo>
                    <a:pt x="3220" y="15956"/>
                    <a:pt x="3307" y="17653"/>
                    <a:pt x="3341" y="19430"/>
                  </a:cubicBezTo>
                  <a:cubicBezTo>
                    <a:pt x="3341" y="19430"/>
                    <a:pt x="3497" y="19816"/>
                    <a:pt x="3696" y="19816"/>
                  </a:cubicBezTo>
                  <a:cubicBezTo>
                    <a:pt x="3952" y="19816"/>
                    <a:pt x="4279" y="19181"/>
                    <a:pt x="4436" y="16283"/>
                  </a:cubicBezTo>
                  <a:cubicBezTo>
                    <a:pt x="5251" y="11701"/>
                    <a:pt x="6681" y="8768"/>
                    <a:pt x="8912" y="7813"/>
                  </a:cubicBezTo>
                  <a:cubicBezTo>
                    <a:pt x="9017" y="7767"/>
                    <a:pt x="9122" y="7745"/>
                    <a:pt x="9228" y="7745"/>
                  </a:cubicBezTo>
                  <a:cubicBezTo>
                    <a:pt x="10742" y="7745"/>
                    <a:pt x="12642" y="12168"/>
                    <a:pt x="24016" y="13785"/>
                  </a:cubicBezTo>
                  <a:cubicBezTo>
                    <a:pt x="24236" y="15168"/>
                    <a:pt x="24283" y="16791"/>
                    <a:pt x="24169" y="18668"/>
                  </a:cubicBezTo>
                  <a:cubicBezTo>
                    <a:pt x="23602" y="21664"/>
                    <a:pt x="23811" y="22278"/>
                    <a:pt x="24078" y="22278"/>
                  </a:cubicBezTo>
                  <a:cubicBezTo>
                    <a:pt x="24263" y="22278"/>
                    <a:pt x="24477" y="21981"/>
                    <a:pt x="24477" y="21981"/>
                  </a:cubicBezTo>
                  <a:cubicBezTo>
                    <a:pt x="24938" y="20258"/>
                    <a:pt x="25432" y="18635"/>
                    <a:pt x="26461" y="18367"/>
                  </a:cubicBezTo>
                  <a:cubicBezTo>
                    <a:pt x="26510" y="18362"/>
                    <a:pt x="26559" y="18360"/>
                    <a:pt x="26605" y="18360"/>
                  </a:cubicBezTo>
                  <a:cubicBezTo>
                    <a:pt x="27205" y="18360"/>
                    <a:pt x="27558" y="18790"/>
                    <a:pt x="27750" y="19503"/>
                  </a:cubicBezTo>
                  <a:cubicBezTo>
                    <a:pt x="27750" y="19503"/>
                    <a:pt x="31030" y="10211"/>
                    <a:pt x="27403" y="7779"/>
                  </a:cubicBezTo>
                  <a:cubicBezTo>
                    <a:pt x="24978" y="6169"/>
                    <a:pt x="25666" y="3678"/>
                    <a:pt x="23060" y="1874"/>
                  </a:cubicBezTo>
                  <a:cubicBezTo>
                    <a:pt x="21039" y="665"/>
                    <a:pt x="19750" y="381"/>
                    <a:pt x="18604" y="381"/>
                  </a:cubicBezTo>
                  <a:cubicBezTo>
                    <a:pt x="17586" y="381"/>
                    <a:pt x="16680" y="605"/>
                    <a:pt x="15473" y="605"/>
                  </a:cubicBezTo>
                  <a:cubicBezTo>
                    <a:pt x="15448" y="605"/>
                    <a:pt x="15423" y="605"/>
                    <a:pt x="15398" y="605"/>
                  </a:cubicBezTo>
                  <a:cubicBezTo>
                    <a:pt x="13842" y="597"/>
                    <a:pt x="13116" y="1"/>
                    <a:pt x="11570"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1" name="Google Shape;3091;p55"/>
            <p:cNvSpPr/>
            <p:nvPr/>
          </p:nvSpPr>
          <p:spPr>
            <a:xfrm flipH="1">
              <a:off x="2406967" y="3283442"/>
              <a:ext cx="170526" cy="175088"/>
            </a:xfrm>
            <a:custGeom>
              <a:avLst/>
              <a:gdLst/>
              <a:ahLst/>
              <a:cxnLst/>
              <a:rect l="l" t="t" r="r" b="b"/>
              <a:pathLst>
                <a:path w="10990" h="11284" extrusionOk="0">
                  <a:moveTo>
                    <a:pt x="10989" y="1"/>
                  </a:moveTo>
                  <a:lnTo>
                    <a:pt x="1" y="9647"/>
                  </a:lnTo>
                  <a:lnTo>
                    <a:pt x="1737" y="11284"/>
                  </a:lnTo>
                  <a:lnTo>
                    <a:pt x="10989"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2" name="Google Shape;3092;p55"/>
            <p:cNvSpPr/>
            <p:nvPr/>
          </p:nvSpPr>
          <p:spPr>
            <a:xfrm flipH="1">
              <a:off x="2288700" y="3192438"/>
              <a:ext cx="576111" cy="68055"/>
            </a:xfrm>
            <a:custGeom>
              <a:avLst/>
              <a:gdLst/>
              <a:ahLst/>
              <a:cxnLst/>
              <a:rect l="l" t="t" r="r" b="b"/>
              <a:pathLst>
                <a:path w="37129" h="4386" extrusionOk="0">
                  <a:moveTo>
                    <a:pt x="0" y="1"/>
                  </a:moveTo>
                  <a:cubicBezTo>
                    <a:pt x="201" y="1"/>
                    <a:pt x="8094" y="4386"/>
                    <a:pt x="19028" y="4386"/>
                  </a:cubicBezTo>
                  <a:cubicBezTo>
                    <a:pt x="24495" y="4386"/>
                    <a:pt x="30722" y="3290"/>
                    <a:pt x="37128" y="1"/>
                  </a:cubicBezTo>
                  <a:lnTo>
                    <a:pt x="37128" y="1"/>
                  </a:lnTo>
                  <a:cubicBezTo>
                    <a:pt x="31354" y="2225"/>
                    <a:pt x="25378" y="3363"/>
                    <a:pt x="19194" y="3363"/>
                  </a:cubicBezTo>
                  <a:cubicBezTo>
                    <a:pt x="13101" y="3363"/>
                    <a:pt x="6805" y="2258"/>
                    <a:pt x="30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3" name="Google Shape;3093;p55"/>
            <p:cNvSpPr/>
            <p:nvPr/>
          </p:nvSpPr>
          <p:spPr>
            <a:xfrm flipH="1">
              <a:off x="2370270" y="3339628"/>
              <a:ext cx="87404" cy="197680"/>
            </a:xfrm>
            <a:custGeom>
              <a:avLst/>
              <a:gdLst/>
              <a:ahLst/>
              <a:cxnLst/>
              <a:rect l="l" t="t" r="r" b="b"/>
              <a:pathLst>
                <a:path w="5633" h="12740" extrusionOk="0">
                  <a:moveTo>
                    <a:pt x="3267" y="1"/>
                  </a:moveTo>
                  <a:cubicBezTo>
                    <a:pt x="2392" y="615"/>
                    <a:pt x="1" y="7095"/>
                    <a:pt x="5632" y="12740"/>
                  </a:cubicBezTo>
                  <a:cubicBezTo>
                    <a:pt x="2947" y="8418"/>
                    <a:pt x="1978" y="4162"/>
                    <a:pt x="326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4" name="Google Shape;3094;p55"/>
            <p:cNvSpPr/>
            <p:nvPr/>
          </p:nvSpPr>
          <p:spPr>
            <a:xfrm flipH="1">
              <a:off x="2141728" y="2996744"/>
              <a:ext cx="622133" cy="121665"/>
            </a:xfrm>
            <a:custGeom>
              <a:avLst/>
              <a:gdLst/>
              <a:ahLst/>
              <a:cxnLst/>
              <a:rect l="l" t="t" r="r" b="b"/>
              <a:pathLst>
                <a:path w="40095" h="7841" extrusionOk="0">
                  <a:moveTo>
                    <a:pt x="1" y="1"/>
                  </a:moveTo>
                  <a:cubicBezTo>
                    <a:pt x="1" y="1"/>
                    <a:pt x="5036" y="7841"/>
                    <a:pt x="14907" y="7841"/>
                  </a:cubicBezTo>
                  <a:cubicBezTo>
                    <a:pt x="15488" y="7841"/>
                    <a:pt x="16086" y="7814"/>
                    <a:pt x="16701" y="7756"/>
                  </a:cubicBezTo>
                  <a:cubicBezTo>
                    <a:pt x="26250" y="6773"/>
                    <a:pt x="30456" y="4725"/>
                    <a:pt x="35717" y="4725"/>
                  </a:cubicBezTo>
                  <a:cubicBezTo>
                    <a:pt x="37070" y="4725"/>
                    <a:pt x="38493" y="4861"/>
                    <a:pt x="40095" y="5184"/>
                  </a:cubicBezTo>
                  <a:cubicBezTo>
                    <a:pt x="38799" y="4511"/>
                    <a:pt x="37082" y="4252"/>
                    <a:pt x="35096" y="4252"/>
                  </a:cubicBezTo>
                  <a:cubicBezTo>
                    <a:pt x="30048" y="4252"/>
                    <a:pt x="23261" y="5925"/>
                    <a:pt x="17235" y="6721"/>
                  </a:cubicBezTo>
                  <a:cubicBezTo>
                    <a:pt x="16469" y="6808"/>
                    <a:pt x="15725" y="6849"/>
                    <a:pt x="15002" y="6849"/>
                  </a:cubicBezTo>
                  <a:cubicBezTo>
                    <a:pt x="5617" y="6849"/>
                    <a:pt x="1" y="1"/>
                    <a:pt x="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5" name="Google Shape;3095;p55"/>
            <p:cNvSpPr/>
            <p:nvPr/>
          </p:nvSpPr>
          <p:spPr>
            <a:xfrm flipH="1">
              <a:off x="1900214" y="3607566"/>
              <a:ext cx="610946" cy="793916"/>
            </a:xfrm>
            <a:custGeom>
              <a:avLst/>
              <a:gdLst/>
              <a:ahLst/>
              <a:cxnLst/>
              <a:rect l="l" t="t" r="r" b="b"/>
              <a:pathLst>
                <a:path w="39374" h="51166" extrusionOk="0">
                  <a:moveTo>
                    <a:pt x="26782" y="1"/>
                  </a:moveTo>
                  <a:cubicBezTo>
                    <a:pt x="14036" y="8652"/>
                    <a:pt x="13628" y="27470"/>
                    <a:pt x="1" y="49548"/>
                  </a:cubicBezTo>
                  <a:cubicBezTo>
                    <a:pt x="1772" y="50354"/>
                    <a:pt x="3542" y="51165"/>
                    <a:pt x="5579" y="51165"/>
                  </a:cubicBezTo>
                  <a:cubicBezTo>
                    <a:pt x="7068" y="51165"/>
                    <a:pt x="8701" y="50732"/>
                    <a:pt x="10582" y="49548"/>
                  </a:cubicBezTo>
                  <a:cubicBezTo>
                    <a:pt x="23148" y="35386"/>
                    <a:pt x="38853" y="15713"/>
                    <a:pt x="39374" y="148"/>
                  </a:cubicBezTo>
                  <a:lnTo>
                    <a:pt x="26782" y="1"/>
                  </a:ln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6" name="Google Shape;3096;p55"/>
            <p:cNvSpPr/>
            <p:nvPr/>
          </p:nvSpPr>
          <p:spPr>
            <a:xfrm flipH="1">
              <a:off x="1924979" y="3676087"/>
              <a:ext cx="586182" cy="725396"/>
            </a:xfrm>
            <a:custGeom>
              <a:avLst/>
              <a:gdLst/>
              <a:ahLst/>
              <a:cxnLst/>
              <a:rect l="l" t="t" r="r" b="b"/>
              <a:pathLst>
                <a:path w="37778" h="46750" extrusionOk="0">
                  <a:moveTo>
                    <a:pt x="26126" y="1"/>
                  </a:moveTo>
                  <a:cubicBezTo>
                    <a:pt x="24656" y="1"/>
                    <a:pt x="23125" y="127"/>
                    <a:pt x="21578" y="408"/>
                  </a:cubicBezTo>
                  <a:cubicBezTo>
                    <a:pt x="8458" y="12198"/>
                    <a:pt x="7229" y="31357"/>
                    <a:pt x="1" y="45132"/>
                  </a:cubicBezTo>
                  <a:cubicBezTo>
                    <a:pt x="1772" y="45938"/>
                    <a:pt x="4365" y="46749"/>
                    <a:pt x="7096" y="46749"/>
                  </a:cubicBezTo>
                  <a:cubicBezTo>
                    <a:pt x="9092" y="46749"/>
                    <a:pt x="11162" y="46316"/>
                    <a:pt x="13040" y="45132"/>
                  </a:cubicBezTo>
                  <a:cubicBezTo>
                    <a:pt x="13040" y="45132"/>
                    <a:pt x="33415" y="18043"/>
                    <a:pt x="37777" y="4269"/>
                  </a:cubicBezTo>
                  <a:cubicBezTo>
                    <a:pt x="36932" y="2038"/>
                    <a:pt x="32031" y="1"/>
                    <a:pt x="261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7" name="Google Shape;3097;p55"/>
            <p:cNvSpPr/>
            <p:nvPr/>
          </p:nvSpPr>
          <p:spPr>
            <a:xfrm flipH="1">
              <a:off x="2085031" y="3611306"/>
              <a:ext cx="80344" cy="42205"/>
            </a:xfrm>
            <a:custGeom>
              <a:avLst/>
              <a:gdLst/>
              <a:ahLst/>
              <a:cxnLst/>
              <a:rect l="l" t="t" r="r" b="b"/>
              <a:pathLst>
                <a:path w="5178" h="2720" extrusionOk="0">
                  <a:moveTo>
                    <a:pt x="5178" y="0"/>
                  </a:moveTo>
                  <a:lnTo>
                    <a:pt x="5178" y="0"/>
                  </a:lnTo>
                  <a:cubicBezTo>
                    <a:pt x="3301" y="47"/>
                    <a:pt x="1524" y="394"/>
                    <a:pt x="1" y="1563"/>
                  </a:cubicBezTo>
                  <a:lnTo>
                    <a:pt x="943" y="2719"/>
                  </a:lnTo>
                  <a:cubicBezTo>
                    <a:pt x="943" y="2719"/>
                    <a:pt x="2700" y="768"/>
                    <a:pt x="5178" y="0"/>
                  </a:cubicBezTo>
                  <a:close/>
                </a:path>
              </a:pathLst>
            </a:custGeom>
            <a:solidFill>
              <a:srgbClr val="7228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8" name="Google Shape;3098;p55"/>
            <p:cNvSpPr/>
            <p:nvPr/>
          </p:nvSpPr>
          <p:spPr>
            <a:xfrm flipH="1">
              <a:off x="2037240" y="4351488"/>
              <a:ext cx="572279" cy="210419"/>
            </a:xfrm>
            <a:custGeom>
              <a:avLst/>
              <a:gdLst/>
              <a:ahLst/>
              <a:cxnLst/>
              <a:rect l="l" t="t" r="r" b="b"/>
              <a:pathLst>
                <a:path w="36882" h="13561" extrusionOk="0">
                  <a:moveTo>
                    <a:pt x="7308" y="0"/>
                  </a:moveTo>
                  <a:cubicBezTo>
                    <a:pt x="7308" y="0"/>
                    <a:pt x="0" y="7449"/>
                    <a:pt x="1143" y="10508"/>
                  </a:cubicBezTo>
                  <a:cubicBezTo>
                    <a:pt x="2292" y="13561"/>
                    <a:pt x="7435" y="12820"/>
                    <a:pt x="15592" y="13047"/>
                  </a:cubicBezTo>
                  <a:cubicBezTo>
                    <a:pt x="17923" y="13110"/>
                    <a:pt x="20513" y="13155"/>
                    <a:pt x="23036" y="13155"/>
                  </a:cubicBezTo>
                  <a:cubicBezTo>
                    <a:pt x="29340" y="13155"/>
                    <a:pt x="35224" y="12874"/>
                    <a:pt x="35606" y="11891"/>
                  </a:cubicBezTo>
                  <a:cubicBezTo>
                    <a:pt x="36881" y="8845"/>
                    <a:pt x="28057" y="5785"/>
                    <a:pt x="24924" y="4877"/>
                  </a:cubicBezTo>
                  <a:cubicBezTo>
                    <a:pt x="21798" y="3968"/>
                    <a:pt x="19379" y="1604"/>
                    <a:pt x="19379" y="1604"/>
                  </a:cubicBezTo>
                  <a:cubicBezTo>
                    <a:pt x="17902" y="1958"/>
                    <a:pt x="16319" y="2129"/>
                    <a:pt x="14788" y="2129"/>
                  </a:cubicBezTo>
                  <a:cubicBezTo>
                    <a:pt x="11590" y="2129"/>
                    <a:pt x="8618" y="1383"/>
                    <a:pt x="730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9" name="Google Shape;3099;p55"/>
            <p:cNvSpPr/>
            <p:nvPr/>
          </p:nvSpPr>
          <p:spPr>
            <a:xfrm flipH="1">
              <a:off x="3268737" y="3465792"/>
              <a:ext cx="879614" cy="299391"/>
            </a:xfrm>
            <a:custGeom>
              <a:avLst/>
              <a:gdLst/>
              <a:ahLst/>
              <a:cxnLst/>
              <a:rect l="l" t="t" r="r" b="b"/>
              <a:pathLst>
                <a:path w="56689" h="19295" extrusionOk="0">
                  <a:moveTo>
                    <a:pt x="20920" y="0"/>
                  </a:moveTo>
                  <a:cubicBezTo>
                    <a:pt x="10104" y="0"/>
                    <a:pt x="903" y="667"/>
                    <a:pt x="903" y="667"/>
                  </a:cubicBezTo>
                  <a:cubicBezTo>
                    <a:pt x="7656" y="2631"/>
                    <a:pt x="3515" y="9044"/>
                    <a:pt x="1" y="9779"/>
                  </a:cubicBezTo>
                  <a:cubicBezTo>
                    <a:pt x="13297" y="14325"/>
                    <a:pt x="30062" y="19294"/>
                    <a:pt x="43773" y="19294"/>
                  </a:cubicBezTo>
                  <a:cubicBezTo>
                    <a:pt x="48538" y="19294"/>
                    <a:pt x="52935" y="18694"/>
                    <a:pt x="56689" y="17268"/>
                  </a:cubicBezTo>
                  <a:lnTo>
                    <a:pt x="51645" y="3800"/>
                  </a:lnTo>
                  <a:cubicBezTo>
                    <a:pt x="45556" y="744"/>
                    <a:pt x="32339" y="0"/>
                    <a:pt x="20920"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0" name="Google Shape;3100;p55"/>
            <p:cNvSpPr/>
            <p:nvPr/>
          </p:nvSpPr>
          <p:spPr>
            <a:xfrm flipH="1">
              <a:off x="3327296" y="3465761"/>
              <a:ext cx="821055" cy="305085"/>
            </a:xfrm>
            <a:custGeom>
              <a:avLst/>
              <a:gdLst/>
              <a:ahLst/>
              <a:cxnLst/>
              <a:rect l="l" t="t" r="r" b="b"/>
              <a:pathLst>
                <a:path w="52915" h="19662" extrusionOk="0">
                  <a:moveTo>
                    <a:pt x="20933" y="1"/>
                  </a:moveTo>
                  <a:cubicBezTo>
                    <a:pt x="10112" y="1"/>
                    <a:pt x="903" y="669"/>
                    <a:pt x="903" y="669"/>
                  </a:cubicBezTo>
                  <a:cubicBezTo>
                    <a:pt x="903" y="669"/>
                    <a:pt x="4410" y="6715"/>
                    <a:pt x="1" y="9781"/>
                  </a:cubicBezTo>
                  <a:cubicBezTo>
                    <a:pt x="13439" y="14377"/>
                    <a:pt x="29218" y="19662"/>
                    <a:pt x="42533" y="19662"/>
                  </a:cubicBezTo>
                  <a:cubicBezTo>
                    <a:pt x="44508" y="19662"/>
                    <a:pt x="46428" y="19546"/>
                    <a:pt x="48278" y="19294"/>
                  </a:cubicBezTo>
                  <a:cubicBezTo>
                    <a:pt x="49541" y="19127"/>
                    <a:pt x="52914" y="8639"/>
                    <a:pt x="47831" y="2399"/>
                  </a:cubicBezTo>
                  <a:cubicBezTo>
                    <a:pt x="40981" y="507"/>
                    <a:pt x="30347" y="1"/>
                    <a:pt x="209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1" name="Google Shape;3101;p55"/>
            <p:cNvSpPr/>
            <p:nvPr/>
          </p:nvSpPr>
          <p:spPr>
            <a:xfrm flipH="1">
              <a:off x="3408152" y="3485886"/>
              <a:ext cx="80437" cy="285053"/>
            </a:xfrm>
            <a:custGeom>
              <a:avLst/>
              <a:gdLst/>
              <a:ahLst/>
              <a:cxnLst/>
              <a:rect l="l" t="t" r="r" b="b"/>
              <a:pathLst>
                <a:path w="5184" h="18371" extrusionOk="0">
                  <a:moveTo>
                    <a:pt x="0" y="0"/>
                  </a:moveTo>
                  <a:lnTo>
                    <a:pt x="0" y="0"/>
                  </a:lnTo>
                  <a:cubicBezTo>
                    <a:pt x="3734" y="6594"/>
                    <a:pt x="3701" y="12686"/>
                    <a:pt x="0" y="18371"/>
                  </a:cubicBezTo>
                  <a:lnTo>
                    <a:pt x="1416" y="18344"/>
                  </a:lnTo>
                  <a:cubicBezTo>
                    <a:pt x="4877" y="12799"/>
                    <a:pt x="5184" y="6814"/>
                    <a:pt x="1116" y="181"/>
                  </a:cubicBezTo>
                  <a:lnTo>
                    <a:pt x="0"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2" name="Google Shape;3102;p55"/>
            <p:cNvSpPr/>
            <p:nvPr/>
          </p:nvSpPr>
          <p:spPr>
            <a:xfrm flipH="1">
              <a:off x="3459977" y="3475924"/>
              <a:ext cx="80344" cy="294705"/>
            </a:xfrm>
            <a:custGeom>
              <a:avLst/>
              <a:gdLst/>
              <a:ahLst/>
              <a:cxnLst/>
              <a:rect l="l" t="t" r="r" b="b"/>
              <a:pathLst>
                <a:path w="5178" h="18993" extrusionOk="0">
                  <a:moveTo>
                    <a:pt x="1" y="1"/>
                  </a:moveTo>
                  <a:lnTo>
                    <a:pt x="1" y="1"/>
                  </a:lnTo>
                  <a:cubicBezTo>
                    <a:pt x="3728" y="6821"/>
                    <a:pt x="3695" y="13114"/>
                    <a:pt x="1" y="18993"/>
                  </a:cubicBezTo>
                  <a:lnTo>
                    <a:pt x="1410" y="18973"/>
                  </a:lnTo>
                  <a:cubicBezTo>
                    <a:pt x="4877" y="13241"/>
                    <a:pt x="5178" y="7035"/>
                    <a:pt x="1123" y="188"/>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3" name="Google Shape;3103;p55"/>
            <p:cNvSpPr/>
            <p:nvPr/>
          </p:nvSpPr>
          <p:spPr>
            <a:xfrm flipH="1">
              <a:off x="1946546" y="3732024"/>
              <a:ext cx="296675" cy="91268"/>
            </a:xfrm>
            <a:custGeom>
              <a:avLst/>
              <a:gdLst/>
              <a:ahLst/>
              <a:cxnLst/>
              <a:rect l="l" t="t" r="r" b="b"/>
              <a:pathLst>
                <a:path w="19120" h="5882" extrusionOk="0">
                  <a:moveTo>
                    <a:pt x="3614" y="0"/>
                  </a:moveTo>
                  <a:cubicBezTo>
                    <a:pt x="2800" y="0"/>
                    <a:pt x="1965" y="12"/>
                    <a:pt x="1110" y="36"/>
                  </a:cubicBezTo>
                  <a:lnTo>
                    <a:pt x="1" y="1432"/>
                  </a:lnTo>
                  <a:cubicBezTo>
                    <a:pt x="1218" y="1380"/>
                    <a:pt x="2397" y="1354"/>
                    <a:pt x="3530" y="1354"/>
                  </a:cubicBezTo>
                  <a:cubicBezTo>
                    <a:pt x="11717" y="1354"/>
                    <a:pt x="17556" y="2736"/>
                    <a:pt x="18565" y="5881"/>
                  </a:cubicBezTo>
                  <a:lnTo>
                    <a:pt x="19120" y="4458"/>
                  </a:lnTo>
                  <a:cubicBezTo>
                    <a:pt x="18054" y="1286"/>
                    <a:pt x="12003" y="0"/>
                    <a:pt x="361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4" name="Google Shape;3104;p55"/>
            <p:cNvSpPr/>
            <p:nvPr/>
          </p:nvSpPr>
          <p:spPr>
            <a:xfrm flipH="1">
              <a:off x="1966345" y="3776463"/>
              <a:ext cx="308902" cy="88909"/>
            </a:xfrm>
            <a:custGeom>
              <a:avLst/>
              <a:gdLst/>
              <a:ahLst/>
              <a:cxnLst/>
              <a:rect l="l" t="t" r="r" b="b"/>
              <a:pathLst>
                <a:path w="19908" h="5730" extrusionOk="0">
                  <a:moveTo>
                    <a:pt x="2010" y="0"/>
                  </a:moveTo>
                  <a:cubicBezTo>
                    <a:pt x="1674" y="0"/>
                    <a:pt x="1336" y="2"/>
                    <a:pt x="996" y="4"/>
                  </a:cubicBezTo>
                  <a:lnTo>
                    <a:pt x="1" y="1461"/>
                  </a:lnTo>
                  <a:cubicBezTo>
                    <a:pt x="1106" y="1419"/>
                    <a:pt x="2225" y="1397"/>
                    <a:pt x="3338" y="1397"/>
                  </a:cubicBezTo>
                  <a:cubicBezTo>
                    <a:pt x="11290" y="1397"/>
                    <a:pt x="18943" y="2530"/>
                    <a:pt x="19306" y="5729"/>
                  </a:cubicBezTo>
                  <a:lnTo>
                    <a:pt x="19908" y="4500"/>
                  </a:lnTo>
                  <a:cubicBezTo>
                    <a:pt x="19365" y="1221"/>
                    <a:pt x="11655" y="0"/>
                    <a:pt x="201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05" name="Google Shape;3105;p55"/>
          <p:cNvGrpSpPr/>
          <p:nvPr/>
        </p:nvGrpSpPr>
        <p:grpSpPr>
          <a:xfrm>
            <a:off x="2596588" y="4123329"/>
            <a:ext cx="724768" cy="662393"/>
            <a:chOff x="6590749" y="2805576"/>
            <a:chExt cx="1051455" cy="960826"/>
          </a:xfrm>
        </p:grpSpPr>
        <p:sp>
          <p:nvSpPr>
            <p:cNvPr id="3106" name="Google Shape;3106;p55"/>
            <p:cNvSpPr/>
            <p:nvPr/>
          </p:nvSpPr>
          <p:spPr>
            <a:xfrm>
              <a:off x="6590749" y="3479857"/>
              <a:ext cx="1051455" cy="286545"/>
            </a:xfrm>
            <a:custGeom>
              <a:avLst/>
              <a:gdLst/>
              <a:ahLst/>
              <a:cxnLst/>
              <a:rect l="l" t="t" r="r" b="b"/>
              <a:pathLst>
                <a:path w="16420" h="4475" extrusionOk="0">
                  <a:moveTo>
                    <a:pt x="8210" y="1"/>
                  </a:moveTo>
                  <a:cubicBezTo>
                    <a:pt x="3676" y="1"/>
                    <a:pt x="0" y="1003"/>
                    <a:pt x="0" y="2239"/>
                  </a:cubicBezTo>
                  <a:cubicBezTo>
                    <a:pt x="0" y="3472"/>
                    <a:pt x="3676" y="4474"/>
                    <a:pt x="8210" y="4474"/>
                  </a:cubicBezTo>
                  <a:cubicBezTo>
                    <a:pt x="12743" y="4474"/>
                    <a:pt x="16419" y="3472"/>
                    <a:pt x="16419" y="2239"/>
                  </a:cubicBezTo>
                  <a:cubicBezTo>
                    <a:pt x="16419" y="1003"/>
                    <a:pt x="12743" y="1"/>
                    <a:pt x="8210"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107" name="Google Shape;3107;p55"/>
            <p:cNvGrpSpPr/>
            <p:nvPr/>
          </p:nvGrpSpPr>
          <p:grpSpPr>
            <a:xfrm>
              <a:off x="6696232" y="2805576"/>
              <a:ext cx="840506" cy="822362"/>
              <a:chOff x="6816275" y="3178227"/>
              <a:chExt cx="1614495" cy="1579642"/>
            </a:xfrm>
          </p:grpSpPr>
          <p:sp>
            <p:nvSpPr>
              <p:cNvPr id="3108" name="Google Shape;3108;p55"/>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9" name="Google Shape;3109;p55"/>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0" name="Google Shape;3110;p55"/>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14"/>
        <p:cNvGrpSpPr/>
        <p:nvPr/>
      </p:nvGrpSpPr>
      <p:grpSpPr>
        <a:xfrm>
          <a:off x="0" y="0"/>
          <a:ext cx="0" cy="0"/>
          <a:chOff x="0" y="0"/>
          <a:chExt cx="0" cy="0"/>
        </a:xfrm>
      </p:grpSpPr>
      <p:grpSp>
        <p:nvGrpSpPr>
          <p:cNvPr id="3115" name="Google Shape;3115;p56"/>
          <p:cNvGrpSpPr/>
          <p:nvPr/>
        </p:nvGrpSpPr>
        <p:grpSpPr>
          <a:xfrm>
            <a:off x="6590749" y="3907714"/>
            <a:ext cx="1051455" cy="960826"/>
            <a:chOff x="6590749" y="2805576"/>
            <a:chExt cx="1051455" cy="960826"/>
          </a:xfrm>
        </p:grpSpPr>
        <p:sp>
          <p:nvSpPr>
            <p:cNvPr id="3116" name="Google Shape;3116;p56"/>
            <p:cNvSpPr/>
            <p:nvPr/>
          </p:nvSpPr>
          <p:spPr>
            <a:xfrm>
              <a:off x="6590749" y="3479857"/>
              <a:ext cx="1051455" cy="286545"/>
            </a:xfrm>
            <a:custGeom>
              <a:avLst/>
              <a:gdLst/>
              <a:ahLst/>
              <a:cxnLst/>
              <a:rect l="l" t="t" r="r" b="b"/>
              <a:pathLst>
                <a:path w="16420" h="4475" extrusionOk="0">
                  <a:moveTo>
                    <a:pt x="8210" y="1"/>
                  </a:moveTo>
                  <a:cubicBezTo>
                    <a:pt x="3676" y="1"/>
                    <a:pt x="0" y="1003"/>
                    <a:pt x="0" y="2239"/>
                  </a:cubicBezTo>
                  <a:cubicBezTo>
                    <a:pt x="0" y="3472"/>
                    <a:pt x="3676" y="4474"/>
                    <a:pt x="8210" y="4474"/>
                  </a:cubicBezTo>
                  <a:cubicBezTo>
                    <a:pt x="12743" y="4474"/>
                    <a:pt x="16419" y="3472"/>
                    <a:pt x="16419" y="2239"/>
                  </a:cubicBezTo>
                  <a:cubicBezTo>
                    <a:pt x="16419" y="1003"/>
                    <a:pt x="12743" y="1"/>
                    <a:pt x="8210"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117" name="Google Shape;3117;p56"/>
            <p:cNvGrpSpPr/>
            <p:nvPr/>
          </p:nvGrpSpPr>
          <p:grpSpPr>
            <a:xfrm>
              <a:off x="6696232" y="2805576"/>
              <a:ext cx="840506" cy="822362"/>
              <a:chOff x="6816275" y="3178227"/>
              <a:chExt cx="1614495" cy="1579642"/>
            </a:xfrm>
          </p:grpSpPr>
          <p:sp>
            <p:nvSpPr>
              <p:cNvPr id="3118" name="Google Shape;3118;p56"/>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9" name="Google Shape;3119;p56"/>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0" name="Google Shape;3120;p56"/>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24"/>
        <p:cNvGrpSpPr/>
        <p:nvPr/>
      </p:nvGrpSpPr>
      <p:grpSpPr>
        <a:xfrm>
          <a:off x="0" y="0"/>
          <a:ext cx="0" cy="0"/>
          <a:chOff x="0" y="0"/>
          <a:chExt cx="0" cy="0"/>
        </a:xfrm>
      </p:grpSpPr>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28"/>
        <p:cNvGrpSpPr/>
        <p:nvPr/>
      </p:nvGrpSpPr>
      <p:grpSpPr>
        <a:xfrm>
          <a:off x="0" y="0"/>
          <a:ext cx="0" cy="0"/>
          <a:chOff x="0" y="0"/>
          <a:chExt cx="0" cy="0"/>
        </a:xfrm>
      </p:grpSpPr>
      <p:grpSp>
        <p:nvGrpSpPr>
          <p:cNvPr id="3129" name="Google Shape;3129;p58"/>
          <p:cNvGrpSpPr/>
          <p:nvPr/>
        </p:nvGrpSpPr>
        <p:grpSpPr>
          <a:xfrm>
            <a:off x="3261838" y="2751994"/>
            <a:ext cx="2620298" cy="1685335"/>
            <a:chOff x="3261838" y="2599594"/>
            <a:chExt cx="2620298" cy="1685335"/>
          </a:xfrm>
        </p:grpSpPr>
        <p:grpSp>
          <p:nvGrpSpPr>
            <p:cNvPr id="3130" name="Google Shape;3130;p58"/>
            <p:cNvGrpSpPr/>
            <p:nvPr/>
          </p:nvGrpSpPr>
          <p:grpSpPr>
            <a:xfrm>
              <a:off x="3300584" y="2659709"/>
              <a:ext cx="2542778" cy="1567185"/>
              <a:chOff x="1041100" y="629775"/>
              <a:chExt cx="2260850" cy="1393425"/>
            </a:xfrm>
          </p:grpSpPr>
          <p:sp>
            <p:nvSpPr>
              <p:cNvPr id="3131" name="Google Shape;3131;p58"/>
              <p:cNvSpPr/>
              <p:nvPr/>
            </p:nvSpPr>
            <p:spPr>
              <a:xfrm>
                <a:off x="1125200" y="630575"/>
                <a:ext cx="201875" cy="1335050"/>
              </a:xfrm>
              <a:custGeom>
                <a:avLst/>
                <a:gdLst/>
                <a:ahLst/>
                <a:cxnLst/>
                <a:rect l="l" t="t" r="r" b="b"/>
                <a:pathLst>
                  <a:path w="8075" h="53402" fill="none" extrusionOk="0">
                    <a:moveTo>
                      <a:pt x="8074" y="53402"/>
                    </a:moveTo>
                    <a:lnTo>
                      <a:pt x="3158" y="2794"/>
                    </a:ln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2" name="Google Shape;3132;p58"/>
              <p:cNvSpPr/>
              <p:nvPr/>
            </p:nvSpPr>
            <p:spPr>
              <a:xfrm>
                <a:off x="1192925" y="630575"/>
                <a:ext cx="188275" cy="1335050"/>
              </a:xfrm>
              <a:custGeom>
                <a:avLst/>
                <a:gdLst/>
                <a:ahLst/>
                <a:cxnLst/>
                <a:rect l="l" t="t" r="r" b="b"/>
                <a:pathLst>
                  <a:path w="7531" h="53402" fill="none" extrusionOk="0">
                    <a:moveTo>
                      <a:pt x="7530" y="53402"/>
                    </a:moveTo>
                    <a:lnTo>
                      <a:pt x="2931" y="2794"/>
                    </a:ln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3" name="Google Shape;3133;p58"/>
              <p:cNvSpPr/>
              <p:nvPr/>
            </p:nvSpPr>
            <p:spPr>
              <a:xfrm>
                <a:off x="1260500" y="630575"/>
                <a:ext cx="174825" cy="1335050"/>
              </a:xfrm>
              <a:custGeom>
                <a:avLst/>
                <a:gdLst/>
                <a:ahLst/>
                <a:cxnLst/>
                <a:rect l="l" t="t" r="r" b="b"/>
                <a:pathLst>
                  <a:path w="6993" h="53402" fill="none" extrusionOk="0">
                    <a:moveTo>
                      <a:pt x="6992" y="53402"/>
                    </a:moveTo>
                    <a:lnTo>
                      <a:pt x="2710" y="2794"/>
                    </a:lnTo>
                    <a:lnTo>
                      <a:pt x="1"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4" name="Google Shape;3134;p58"/>
              <p:cNvSpPr/>
              <p:nvPr/>
            </p:nvSpPr>
            <p:spPr>
              <a:xfrm>
                <a:off x="1328225" y="630450"/>
                <a:ext cx="161075" cy="1335175"/>
              </a:xfrm>
              <a:custGeom>
                <a:avLst/>
                <a:gdLst/>
                <a:ahLst/>
                <a:cxnLst/>
                <a:rect l="l" t="t" r="r" b="b"/>
                <a:pathLst>
                  <a:path w="6443" h="53407" fill="none" extrusionOk="0">
                    <a:moveTo>
                      <a:pt x="6443" y="53407"/>
                    </a:moveTo>
                    <a:lnTo>
                      <a:pt x="2483" y="2799"/>
                    </a:lnTo>
                    <a:lnTo>
                      <a:pt x="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5" name="Google Shape;3135;p58"/>
              <p:cNvSpPr/>
              <p:nvPr/>
            </p:nvSpPr>
            <p:spPr>
              <a:xfrm>
                <a:off x="1395825" y="630450"/>
                <a:ext cx="147600" cy="1335175"/>
              </a:xfrm>
              <a:custGeom>
                <a:avLst/>
                <a:gdLst/>
                <a:ahLst/>
                <a:cxnLst/>
                <a:rect l="l" t="t" r="r" b="b"/>
                <a:pathLst>
                  <a:path w="5904" h="53407" fill="none" extrusionOk="0">
                    <a:moveTo>
                      <a:pt x="5904" y="53407"/>
                    </a:moveTo>
                    <a:lnTo>
                      <a:pt x="2250" y="2799"/>
                    </a:lnTo>
                    <a:lnTo>
                      <a:pt x="0"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6" name="Google Shape;3136;p58"/>
              <p:cNvSpPr/>
              <p:nvPr/>
            </p:nvSpPr>
            <p:spPr>
              <a:xfrm>
                <a:off x="1463550" y="630450"/>
                <a:ext cx="134000" cy="1335175"/>
              </a:xfrm>
              <a:custGeom>
                <a:avLst/>
                <a:gdLst/>
                <a:ahLst/>
                <a:cxnLst/>
                <a:rect l="l" t="t" r="r" b="b"/>
                <a:pathLst>
                  <a:path w="5360" h="53407" fill="none" extrusionOk="0">
                    <a:moveTo>
                      <a:pt x="5360" y="53407"/>
                    </a:moveTo>
                    <a:lnTo>
                      <a:pt x="2028" y="2799"/>
                    </a:lnTo>
                    <a:lnTo>
                      <a:pt x="0"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7" name="Google Shape;3137;p58"/>
              <p:cNvSpPr/>
              <p:nvPr/>
            </p:nvSpPr>
            <p:spPr>
              <a:xfrm>
                <a:off x="1531125" y="630450"/>
                <a:ext cx="120550" cy="1335175"/>
              </a:xfrm>
              <a:custGeom>
                <a:avLst/>
                <a:gdLst/>
                <a:ahLst/>
                <a:cxnLst/>
                <a:rect l="l" t="t" r="r" b="b"/>
                <a:pathLst>
                  <a:path w="4822" h="53407" fill="none" extrusionOk="0">
                    <a:moveTo>
                      <a:pt x="4822" y="53407"/>
                    </a:moveTo>
                    <a:lnTo>
                      <a:pt x="1807" y="2799"/>
                    </a:lnTo>
                    <a:lnTo>
                      <a:pt x="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8" name="Google Shape;3138;p58"/>
              <p:cNvSpPr/>
              <p:nvPr/>
            </p:nvSpPr>
            <p:spPr>
              <a:xfrm>
                <a:off x="1598850" y="630450"/>
                <a:ext cx="106825" cy="1335175"/>
              </a:xfrm>
              <a:custGeom>
                <a:avLst/>
                <a:gdLst/>
                <a:ahLst/>
                <a:cxnLst/>
                <a:rect l="l" t="t" r="r" b="b"/>
                <a:pathLst>
                  <a:path w="4273" h="53407" fill="none" extrusionOk="0">
                    <a:moveTo>
                      <a:pt x="4273" y="53407"/>
                    </a:moveTo>
                    <a:lnTo>
                      <a:pt x="1579" y="2799"/>
                    </a:lnTo>
                    <a:lnTo>
                      <a:pt x="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9" name="Google Shape;3139;p58"/>
              <p:cNvSpPr/>
              <p:nvPr/>
            </p:nvSpPr>
            <p:spPr>
              <a:xfrm>
                <a:off x="1666450" y="630450"/>
                <a:ext cx="93350" cy="1335175"/>
              </a:xfrm>
              <a:custGeom>
                <a:avLst/>
                <a:gdLst/>
                <a:ahLst/>
                <a:cxnLst/>
                <a:rect l="l" t="t" r="r" b="b"/>
                <a:pathLst>
                  <a:path w="3734" h="53407" fill="none" extrusionOk="0">
                    <a:moveTo>
                      <a:pt x="3734" y="53407"/>
                    </a:moveTo>
                    <a:lnTo>
                      <a:pt x="1357" y="2799"/>
                    </a:lnTo>
                    <a:lnTo>
                      <a:pt x="0"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0" name="Google Shape;3140;p58"/>
              <p:cNvSpPr/>
              <p:nvPr/>
            </p:nvSpPr>
            <p:spPr>
              <a:xfrm>
                <a:off x="1734025" y="630300"/>
                <a:ext cx="79900" cy="1335325"/>
              </a:xfrm>
              <a:custGeom>
                <a:avLst/>
                <a:gdLst/>
                <a:ahLst/>
                <a:cxnLst/>
                <a:rect l="l" t="t" r="r" b="b"/>
                <a:pathLst>
                  <a:path w="3196" h="53413" fill="none" extrusionOk="0">
                    <a:moveTo>
                      <a:pt x="3195" y="53413"/>
                    </a:moveTo>
                    <a:lnTo>
                      <a:pt x="1136" y="2805"/>
                    </a:lnTo>
                    <a:lnTo>
                      <a:pt x="1"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1" name="Google Shape;3141;p58"/>
              <p:cNvSpPr/>
              <p:nvPr/>
            </p:nvSpPr>
            <p:spPr>
              <a:xfrm>
                <a:off x="1801625" y="630300"/>
                <a:ext cx="66425" cy="1335325"/>
              </a:xfrm>
              <a:custGeom>
                <a:avLst/>
                <a:gdLst/>
                <a:ahLst/>
                <a:cxnLst/>
                <a:rect l="l" t="t" r="r" b="b"/>
                <a:pathLst>
                  <a:path w="2657" h="53413" fill="none" extrusionOk="0">
                    <a:moveTo>
                      <a:pt x="2656" y="53413"/>
                    </a:moveTo>
                    <a:lnTo>
                      <a:pt x="903" y="2805"/>
                    </a:ln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2" name="Google Shape;3142;p58"/>
              <p:cNvSpPr/>
              <p:nvPr/>
            </p:nvSpPr>
            <p:spPr>
              <a:xfrm>
                <a:off x="1869350" y="630300"/>
                <a:ext cx="52550" cy="1335325"/>
              </a:xfrm>
              <a:custGeom>
                <a:avLst/>
                <a:gdLst/>
                <a:ahLst/>
                <a:cxnLst/>
                <a:rect l="l" t="t" r="r" b="b"/>
                <a:pathLst>
                  <a:path w="2102" h="53413" fill="none" extrusionOk="0">
                    <a:moveTo>
                      <a:pt x="2102" y="53413"/>
                    </a:moveTo>
                    <a:lnTo>
                      <a:pt x="676" y="2805"/>
                    </a:ln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3" name="Google Shape;3143;p58"/>
              <p:cNvSpPr/>
              <p:nvPr/>
            </p:nvSpPr>
            <p:spPr>
              <a:xfrm>
                <a:off x="1936925" y="630300"/>
                <a:ext cx="39100" cy="1335325"/>
              </a:xfrm>
              <a:custGeom>
                <a:avLst/>
                <a:gdLst/>
                <a:ahLst/>
                <a:cxnLst/>
                <a:rect l="l" t="t" r="r" b="b"/>
                <a:pathLst>
                  <a:path w="1564" h="53413" fill="none" extrusionOk="0">
                    <a:moveTo>
                      <a:pt x="1564" y="53413"/>
                    </a:moveTo>
                    <a:lnTo>
                      <a:pt x="455" y="2805"/>
                    </a:lnTo>
                    <a:lnTo>
                      <a:pt x="1"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4" name="Google Shape;3144;p58"/>
              <p:cNvSpPr/>
              <p:nvPr/>
            </p:nvSpPr>
            <p:spPr>
              <a:xfrm>
                <a:off x="2004650" y="630300"/>
                <a:ext cx="25500" cy="1335325"/>
              </a:xfrm>
              <a:custGeom>
                <a:avLst/>
                <a:gdLst/>
                <a:ahLst/>
                <a:cxnLst/>
                <a:rect l="l" t="t" r="r" b="b"/>
                <a:pathLst>
                  <a:path w="1020" h="53413" fill="none" extrusionOk="0">
                    <a:moveTo>
                      <a:pt x="1020" y="53413"/>
                    </a:moveTo>
                    <a:lnTo>
                      <a:pt x="228" y="2805"/>
                    </a:lnTo>
                    <a:lnTo>
                      <a:pt x="1"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5" name="Google Shape;3145;p58"/>
              <p:cNvSpPr/>
              <p:nvPr/>
            </p:nvSpPr>
            <p:spPr>
              <a:xfrm>
                <a:off x="2072250" y="630300"/>
                <a:ext cx="12025" cy="1335325"/>
              </a:xfrm>
              <a:custGeom>
                <a:avLst/>
                <a:gdLst/>
                <a:ahLst/>
                <a:cxnLst/>
                <a:rect l="l" t="t" r="r" b="b"/>
                <a:pathLst>
                  <a:path w="481" h="53413" fill="none" extrusionOk="0">
                    <a:moveTo>
                      <a:pt x="481" y="53413"/>
                    </a:moveTo>
                    <a:lnTo>
                      <a:pt x="6" y="2805"/>
                    </a:ln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6" name="Google Shape;3146;p58"/>
              <p:cNvSpPr/>
              <p:nvPr/>
            </p:nvSpPr>
            <p:spPr>
              <a:xfrm>
                <a:off x="2134300" y="630300"/>
                <a:ext cx="5550" cy="1335325"/>
              </a:xfrm>
              <a:custGeom>
                <a:avLst/>
                <a:gdLst/>
                <a:ahLst/>
                <a:cxnLst/>
                <a:rect l="l" t="t" r="r" b="b"/>
                <a:pathLst>
                  <a:path w="222" h="53413" fill="none" extrusionOk="0">
                    <a:moveTo>
                      <a:pt x="159" y="53413"/>
                    </a:moveTo>
                    <a:lnTo>
                      <a:pt x="0" y="2805"/>
                    </a:lnTo>
                    <a:lnTo>
                      <a:pt x="222"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7" name="Google Shape;3147;p58"/>
              <p:cNvSpPr/>
              <p:nvPr/>
            </p:nvSpPr>
            <p:spPr>
              <a:xfrm>
                <a:off x="2192375" y="630050"/>
                <a:ext cx="15200" cy="1335575"/>
              </a:xfrm>
              <a:custGeom>
                <a:avLst/>
                <a:gdLst/>
                <a:ahLst/>
                <a:cxnLst/>
                <a:rect l="l" t="t" r="r" b="b"/>
                <a:pathLst>
                  <a:path w="608" h="53423" fill="none" extrusionOk="0">
                    <a:moveTo>
                      <a:pt x="1" y="53423"/>
                    </a:moveTo>
                    <a:lnTo>
                      <a:pt x="159" y="2815"/>
                    </a:lnTo>
                    <a:lnTo>
                      <a:pt x="608"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8" name="Google Shape;3148;p58"/>
              <p:cNvSpPr/>
              <p:nvPr/>
            </p:nvSpPr>
            <p:spPr>
              <a:xfrm>
                <a:off x="2246500" y="630050"/>
                <a:ext cx="28550" cy="1335575"/>
              </a:xfrm>
              <a:custGeom>
                <a:avLst/>
                <a:gdLst/>
                <a:ahLst/>
                <a:cxnLst/>
                <a:rect l="l" t="t" r="r" b="b"/>
                <a:pathLst>
                  <a:path w="1142" h="53423" fill="none" extrusionOk="0">
                    <a:moveTo>
                      <a:pt x="1" y="53423"/>
                    </a:moveTo>
                    <a:lnTo>
                      <a:pt x="476" y="2815"/>
                    </a:lnTo>
                    <a:lnTo>
                      <a:pt x="114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9" name="Google Shape;3149;p58"/>
              <p:cNvSpPr/>
              <p:nvPr/>
            </p:nvSpPr>
            <p:spPr>
              <a:xfrm>
                <a:off x="2300625" y="630050"/>
                <a:ext cx="42150" cy="1335575"/>
              </a:xfrm>
              <a:custGeom>
                <a:avLst/>
                <a:gdLst/>
                <a:ahLst/>
                <a:cxnLst/>
                <a:rect l="l" t="t" r="r" b="b"/>
                <a:pathLst>
                  <a:path w="1686" h="53423" fill="none" extrusionOk="0">
                    <a:moveTo>
                      <a:pt x="1" y="53423"/>
                    </a:moveTo>
                    <a:lnTo>
                      <a:pt x="793" y="2815"/>
                    </a:lnTo>
                    <a:lnTo>
                      <a:pt x="1685"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0" name="Google Shape;3150;p58"/>
              <p:cNvSpPr/>
              <p:nvPr/>
            </p:nvSpPr>
            <p:spPr>
              <a:xfrm>
                <a:off x="2354625" y="630050"/>
                <a:ext cx="55725" cy="1335575"/>
              </a:xfrm>
              <a:custGeom>
                <a:avLst/>
                <a:gdLst/>
                <a:ahLst/>
                <a:cxnLst/>
                <a:rect l="l" t="t" r="r" b="b"/>
                <a:pathLst>
                  <a:path w="2229" h="53423" fill="none" extrusionOk="0">
                    <a:moveTo>
                      <a:pt x="0" y="53423"/>
                    </a:moveTo>
                    <a:lnTo>
                      <a:pt x="1114" y="2815"/>
                    </a:lnTo>
                    <a:lnTo>
                      <a:pt x="2229"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1" name="Google Shape;3151;p58"/>
              <p:cNvSpPr/>
              <p:nvPr/>
            </p:nvSpPr>
            <p:spPr>
              <a:xfrm>
                <a:off x="2408750" y="630050"/>
                <a:ext cx="69325" cy="1335575"/>
              </a:xfrm>
              <a:custGeom>
                <a:avLst/>
                <a:gdLst/>
                <a:ahLst/>
                <a:cxnLst/>
                <a:rect l="l" t="t" r="r" b="b"/>
                <a:pathLst>
                  <a:path w="2773" h="53423" fill="none" extrusionOk="0">
                    <a:moveTo>
                      <a:pt x="0" y="53423"/>
                    </a:moveTo>
                    <a:lnTo>
                      <a:pt x="1426" y="2815"/>
                    </a:lnTo>
                    <a:lnTo>
                      <a:pt x="2772"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2" name="Google Shape;3152;p58"/>
              <p:cNvSpPr/>
              <p:nvPr/>
            </p:nvSpPr>
            <p:spPr>
              <a:xfrm>
                <a:off x="2462875" y="630050"/>
                <a:ext cx="82800" cy="1335575"/>
              </a:xfrm>
              <a:custGeom>
                <a:avLst/>
                <a:gdLst/>
                <a:ahLst/>
                <a:cxnLst/>
                <a:rect l="l" t="t" r="r" b="b"/>
                <a:pathLst>
                  <a:path w="3312" h="53423" fill="none" extrusionOk="0">
                    <a:moveTo>
                      <a:pt x="0" y="53423"/>
                    </a:moveTo>
                    <a:lnTo>
                      <a:pt x="1743" y="2815"/>
                    </a:lnTo>
                    <a:lnTo>
                      <a:pt x="331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3" name="Google Shape;3153;p58"/>
              <p:cNvSpPr/>
              <p:nvPr/>
            </p:nvSpPr>
            <p:spPr>
              <a:xfrm>
                <a:off x="2517000" y="629925"/>
                <a:ext cx="96375" cy="1335700"/>
              </a:xfrm>
              <a:custGeom>
                <a:avLst/>
                <a:gdLst/>
                <a:ahLst/>
                <a:cxnLst/>
                <a:rect l="l" t="t" r="r" b="b"/>
                <a:pathLst>
                  <a:path w="3855" h="53428" fill="none" extrusionOk="0">
                    <a:moveTo>
                      <a:pt x="0" y="53428"/>
                    </a:moveTo>
                    <a:lnTo>
                      <a:pt x="2060" y="2820"/>
                    </a:lnTo>
                    <a:lnTo>
                      <a:pt x="3855"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4" name="Google Shape;3154;p58"/>
              <p:cNvSpPr/>
              <p:nvPr/>
            </p:nvSpPr>
            <p:spPr>
              <a:xfrm>
                <a:off x="2570975" y="629925"/>
                <a:ext cx="110000" cy="1335700"/>
              </a:xfrm>
              <a:custGeom>
                <a:avLst/>
                <a:gdLst/>
                <a:ahLst/>
                <a:cxnLst/>
                <a:rect l="l" t="t" r="r" b="b"/>
                <a:pathLst>
                  <a:path w="4400" h="53428" fill="none" extrusionOk="0">
                    <a:moveTo>
                      <a:pt x="1" y="53428"/>
                    </a:moveTo>
                    <a:lnTo>
                      <a:pt x="2382" y="2820"/>
                    </a:lnTo>
                    <a:lnTo>
                      <a:pt x="4400"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5" name="Google Shape;3155;p58"/>
              <p:cNvSpPr/>
              <p:nvPr/>
            </p:nvSpPr>
            <p:spPr>
              <a:xfrm>
                <a:off x="2625100" y="629925"/>
                <a:ext cx="123600" cy="1335700"/>
              </a:xfrm>
              <a:custGeom>
                <a:avLst/>
                <a:gdLst/>
                <a:ahLst/>
                <a:cxnLst/>
                <a:rect l="l" t="t" r="r" b="b"/>
                <a:pathLst>
                  <a:path w="4944" h="53428" fill="none" extrusionOk="0">
                    <a:moveTo>
                      <a:pt x="1" y="53428"/>
                    </a:moveTo>
                    <a:lnTo>
                      <a:pt x="2699" y="2820"/>
                    </a:lnTo>
                    <a:lnTo>
                      <a:pt x="4943"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6" name="Google Shape;3156;p58"/>
              <p:cNvSpPr/>
              <p:nvPr/>
            </p:nvSpPr>
            <p:spPr>
              <a:xfrm>
                <a:off x="2679225" y="629925"/>
                <a:ext cx="137075" cy="1335700"/>
              </a:xfrm>
              <a:custGeom>
                <a:avLst/>
                <a:gdLst/>
                <a:ahLst/>
                <a:cxnLst/>
                <a:rect l="l" t="t" r="r" b="b"/>
                <a:pathLst>
                  <a:path w="5483" h="53428" fill="none" extrusionOk="0">
                    <a:moveTo>
                      <a:pt x="1" y="53428"/>
                    </a:moveTo>
                    <a:lnTo>
                      <a:pt x="3016" y="2820"/>
                    </a:lnTo>
                    <a:lnTo>
                      <a:pt x="5482"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7" name="Google Shape;3157;p58"/>
              <p:cNvSpPr/>
              <p:nvPr/>
            </p:nvSpPr>
            <p:spPr>
              <a:xfrm>
                <a:off x="2733350" y="629925"/>
                <a:ext cx="150525" cy="1335700"/>
              </a:xfrm>
              <a:custGeom>
                <a:avLst/>
                <a:gdLst/>
                <a:ahLst/>
                <a:cxnLst/>
                <a:rect l="l" t="t" r="r" b="b"/>
                <a:pathLst>
                  <a:path w="6021" h="53428" fill="none" extrusionOk="0">
                    <a:moveTo>
                      <a:pt x="1" y="53428"/>
                    </a:moveTo>
                    <a:lnTo>
                      <a:pt x="3328" y="2820"/>
                    </a:lnTo>
                    <a:lnTo>
                      <a:pt x="602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8" name="Google Shape;3158;p58"/>
              <p:cNvSpPr/>
              <p:nvPr/>
            </p:nvSpPr>
            <p:spPr>
              <a:xfrm>
                <a:off x="2787225" y="629925"/>
                <a:ext cx="164250" cy="1335700"/>
              </a:xfrm>
              <a:custGeom>
                <a:avLst/>
                <a:gdLst/>
                <a:ahLst/>
                <a:cxnLst/>
                <a:rect l="l" t="t" r="r" b="b"/>
                <a:pathLst>
                  <a:path w="6570" h="53428" fill="none" extrusionOk="0">
                    <a:moveTo>
                      <a:pt x="0" y="53428"/>
                    </a:moveTo>
                    <a:lnTo>
                      <a:pt x="3654" y="2820"/>
                    </a:lnTo>
                    <a:lnTo>
                      <a:pt x="6569"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9" name="Google Shape;3159;p58"/>
              <p:cNvSpPr/>
              <p:nvPr/>
            </p:nvSpPr>
            <p:spPr>
              <a:xfrm>
                <a:off x="2841350" y="629775"/>
                <a:ext cx="177850" cy="1335850"/>
              </a:xfrm>
              <a:custGeom>
                <a:avLst/>
                <a:gdLst/>
                <a:ahLst/>
                <a:cxnLst/>
                <a:rect l="l" t="t" r="r" b="b"/>
                <a:pathLst>
                  <a:path w="7114" h="53434" fill="none" extrusionOk="0">
                    <a:moveTo>
                      <a:pt x="0" y="53434"/>
                    </a:moveTo>
                    <a:lnTo>
                      <a:pt x="3971" y="2826"/>
                    </a:lnTo>
                    <a:lnTo>
                      <a:pt x="7113"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0" name="Google Shape;3160;p58"/>
              <p:cNvSpPr/>
              <p:nvPr/>
            </p:nvSpPr>
            <p:spPr>
              <a:xfrm>
                <a:off x="2895475" y="629775"/>
                <a:ext cx="191300" cy="1335850"/>
              </a:xfrm>
              <a:custGeom>
                <a:avLst/>
                <a:gdLst/>
                <a:ahLst/>
                <a:cxnLst/>
                <a:rect l="l" t="t" r="r" b="b"/>
                <a:pathLst>
                  <a:path w="7652" h="53434" fill="none" extrusionOk="0">
                    <a:moveTo>
                      <a:pt x="0" y="53434"/>
                    </a:moveTo>
                    <a:lnTo>
                      <a:pt x="4288" y="2826"/>
                    </a:lnTo>
                    <a:lnTo>
                      <a:pt x="7652"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1" name="Google Shape;3161;p58"/>
              <p:cNvSpPr/>
              <p:nvPr/>
            </p:nvSpPr>
            <p:spPr>
              <a:xfrm>
                <a:off x="2949600" y="629775"/>
                <a:ext cx="204900" cy="1335850"/>
              </a:xfrm>
              <a:custGeom>
                <a:avLst/>
                <a:gdLst/>
                <a:ahLst/>
                <a:cxnLst/>
                <a:rect l="l" t="t" r="r" b="b"/>
                <a:pathLst>
                  <a:path w="8196" h="53434" fill="none" extrusionOk="0">
                    <a:moveTo>
                      <a:pt x="0" y="53434"/>
                    </a:moveTo>
                    <a:lnTo>
                      <a:pt x="4605" y="2826"/>
                    </a:lnTo>
                    <a:lnTo>
                      <a:pt x="8196"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2" name="Google Shape;3162;p58"/>
              <p:cNvSpPr/>
              <p:nvPr/>
            </p:nvSpPr>
            <p:spPr>
              <a:xfrm>
                <a:off x="3003575" y="629775"/>
                <a:ext cx="218525" cy="1335850"/>
              </a:xfrm>
              <a:custGeom>
                <a:avLst/>
                <a:gdLst/>
                <a:ahLst/>
                <a:cxnLst/>
                <a:rect l="l" t="t" r="r" b="b"/>
                <a:pathLst>
                  <a:path w="8741" h="53434" fill="none" extrusionOk="0">
                    <a:moveTo>
                      <a:pt x="1" y="53434"/>
                    </a:moveTo>
                    <a:lnTo>
                      <a:pt x="4917" y="2826"/>
                    </a:lnTo>
                    <a:lnTo>
                      <a:pt x="874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3" name="Google Shape;3163;p58"/>
              <p:cNvSpPr/>
              <p:nvPr/>
            </p:nvSpPr>
            <p:spPr>
              <a:xfrm>
                <a:off x="1041100" y="721800"/>
                <a:ext cx="2260850" cy="34075"/>
              </a:xfrm>
              <a:custGeom>
                <a:avLst/>
                <a:gdLst/>
                <a:ahLst/>
                <a:cxnLst/>
                <a:rect l="l" t="t" r="r" b="b"/>
                <a:pathLst>
                  <a:path w="90434" h="1363" fill="none" extrusionOk="0">
                    <a:moveTo>
                      <a:pt x="90434" y="1363"/>
                    </a:moveTo>
                    <a:lnTo>
                      <a:pt x="4885" y="1363"/>
                    </a:lnTo>
                    <a:lnTo>
                      <a:pt x="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4" name="Google Shape;3164;p58"/>
              <p:cNvSpPr/>
              <p:nvPr/>
            </p:nvSpPr>
            <p:spPr>
              <a:xfrm>
                <a:off x="1041225" y="795450"/>
                <a:ext cx="2260600" cy="31850"/>
              </a:xfrm>
              <a:custGeom>
                <a:avLst/>
                <a:gdLst/>
                <a:ahLst/>
                <a:cxnLst/>
                <a:rect l="l" t="t" r="r" b="b"/>
                <a:pathLst>
                  <a:path w="90424" h="1274" fill="none" extrusionOk="0">
                    <a:moveTo>
                      <a:pt x="1" y="1"/>
                    </a:moveTo>
                    <a:lnTo>
                      <a:pt x="4901" y="1273"/>
                    </a:lnTo>
                    <a:lnTo>
                      <a:pt x="90424" y="1273"/>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5" name="Google Shape;3165;p58"/>
              <p:cNvSpPr/>
              <p:nvPr/>
            </p:nvSpPr>
            <p:spPr>
              <a:xfrm>
                <a:off x="1041625" y="869000"/>
                <a:ext cx="2260075" cy="29975"/>
              </a:xfrm>
              <a:custGeom>
                <a:avLst/>
                <a:gdLst/>
                <a:ahLst/>
                <a:cxnLst/>
                <a:rect l="l" t="t" r="r" b="b"/>
                <a:pathLst>
                  <a:path w="90403" h="1199" fill="none" extrusionOk="0">
                    <a:moveTo>
                      <a:pt x="1" y="0"/>
                    </a:moveTo>
                    <a:lnTo>
                      <a:pt x="4901" y="1199"/>
                    </a:lnTo>
                    <a:lnTo>
                      <a:pt x="90402" y="1199"/>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6" name="Google Shape;3166;p58"/>
              <p:cNvSpPr/>
              <p:nvPr/>
            </p:nvSpPr>
            <p:spPr>
              <a:xfrm>
                <a:off x="1041900" y="942650"/>
                <a:ext cx="2259525" cy="27750"/>
              </a:xfrm>
              <a:custGeom>
                <a:avLst/>
                <a:gdLst/>
                <a:ahLst/>
                <a:cxnLst/>
                <a:rect l="l" t="t" r="r" b="b"/>
                <a:pathLst>
                  <a:path w="90381" h="1110" fill="none" extrusionOk="0">
                    <a:moveTo>
                      <a:pt x="0" y="1"/>
                    </a:moveTo>
                    <a:lnTo>
                      <a:pt x="4916" y="1109"/>
                    </a:lnTo>
                    <a:lnTo>
                      <a:pt x="90381" y="1109"/>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7" name="Google Shape;3167;p58"/>
              <p:cNvSpPr/>
              <p:nvPr/>
            </p:nvSpPr>
            <p:spPr>
              <a:xfrm>
                <a:off x="1042300" y="1016450"/>
                <a:ext cx="2259125" cy="25500"/>
              </a:xfrm>
              <a:custGeom>
                <a:avLst/>
                <a:gdLst/>
                <a:ahLst/>
                <a:cxnLst/>
                <a:rect l="l" t="t" r="r" b="b"/>
                <a:pathLst>
                  <a:path w="90365" h="1020" fill="none" extrusionOk="0">
                    <a:moveTo>
                      <a:pt x="0" y="0"/>
                    </a:moveTo>
                    <a:lnTo>
                      <a:pt x="4922" y="1019"/>
                    </a:lnTo>
                    <a:lnTo>
                      <a:pt x="90365" y="1019"/>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8" name="Google Shape;3168;p58"/>
              <p:cNvSpPr/>
              <p:nvPr/>
            </p:nvSpPr>
            <p:spPr>
              <a:xfrm>
                <a:off x="1042550" y="1089975"/>
                <a:ext cx="2258750" cy="23525"/>
              </a:xfrm>
              <a:custGeom>
                <a:avLst/>
                <a:gdLst/>
                <a:ahLst/>
                <a:cxnLst/>
                <a:rect l="l" t="t" r="r" b="b"/>
                <a:pathLst>
                  <a:path w="90350" h="941" fill="none" extrusionOk="0">
                    <a:moveTo>
                      <a:pt x="1" y="1"/>
                    </a:moveTo>
                    <a:lnTo>
                      <a:pt x="4933" y="940"/>
                    </a:lnTo>
                    <a:lnTo>
                      <a:pt x="90349" y="94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9" name="Google Shape;3169;p58"/>
              <p:cNvSpPr/>
              <p:nvPr/>
            </p:nvSpPr>
            <p:spPr>
              <a:xfrm>
                <a:off x="1042700" y="1163650"/>
                <a:ext cx="2258475" cy="21275"/>
              </a:xfrm>
              <a:custGeom>
                <a:avLst/>
                <a:gdLst/>
                <a:ahLst/>
                <a:cxnLst/>
                <a:rect l="l" t="t" r="r" b="b"/>
                <a:pathLst>
                  <a:path w="90339" h="851" fill="none" extrusionOk="0">
                    <a:moveTo>
                      <a:pt x="0" y="0"/>
                    </a:moveTo>
                    <a:lnTo>
                      <a:pt x="4948" y="850"/>
                    </a:lnTo>
                    <a:lnTo>
                      <a:pt x="90338" y="85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0" name="Google Shape;3170;p58"/>
              <p:cNvSpPr/>
              <p:nvPr/>
            </p:nvSpPr>
            <p:spPr>
              <a:xfrm>
                <a:off x="1043075" y="1237300"/>
                <a:ext cx="2257950" cy="19175"/>
              </a:xfrm>
              <a:custGeom>
                <a:avLst/>
                <a:gdLst/>
                <a:ahLst/>
                <a:cxnLst/>
                <a:rect l="l" t="t" r="r" b="b"/>
                <a:pathLst>
                  <a:path w="90318" h="767" fill="none" extrusionOk="0">
                    <a:moveTo>
                      <a:pt x="1" y="1"/>
                    </a:moveTo>
                    <a:lnTo>
                      <a:pt x="4959" y="766"/>
                    </a:lnTo>
                    <a:lnTo>
                      <a:pt x="90318" y="766"/>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1" name="Google Shape;3171;p58"/>
              <p:cNvSpPr/>
              <p:nvPr/>
            </p:nvSpPr>
            <p:spPr>
              <a:xfrm>
                <a:off x="1043350" y="1310975"/>
                <a:ext cx="2257425" cy="17050"/>
              </a:xfrm>
              <a:custGeom>
                <a:avLst/>
                <a:gdLst/>
                <a:ahLst/>
                <a:cxnLst/>
                <a:rect l="l" t="t" r="r" b="b"/>
                <a:pathLst>
                  <a:path w="90297" h="682" fill="none" extrusionOk="0">
                    <a:moveTo>
                      <a:pt x="0" y="0"/>
                    </a:moveTo>
                    <a:lnTo>
                      <a:pt x="4964" y="681"/>
                    </a:lnTo>
                    <a:lnTo>
                      <a:pt x="90296" y="68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2" name="Google Shape;3172;p58"/>
              <p:cNvSpPr/>
              <p:nvPr/>
            </p:nvSpPr>
            <p:spPr>
              <a:xfrm>
                <a:off x="1043750" y="1384500"/>
                <a:ext cx="2257025" cy="15075"/>
              </a:xfrm>
              <a:custGeom>
                <a:avLst/>
                <a:gdLst/>
                <a:ahLst/>
                <a:cxnLst/>
                <a:rect l="l" t="t" r="r" b="b"/>
                <a:pathLst>
                  <a:path w="90281" h="603" fill="none" extrusionOk="0">
                    <a:moveTo>
                      <a:pt x="0" y="0"/>
                    </a:moveTo>
                    <a:lnTo>
                      <a:pt x="4969" y="602"/>
                    </a:lnTo>
                    <a:lnTo>
                      <a:pt x="90280" y="602"/>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3" name="Google Shape;3173;p58"/>
              <p:cNvSpPr/>
              <p:nvPr/>
            </p:nvSpPr>
            <p:spPr>
              <a:xfrm>
                <a:off x="1043875" y="1458300"/>
                <a:ext cx="2256750" cy="12675"/>
              </a:xfrm>
              <a:custGeom>
                <a:avLst/>
                <a:gdLst/>
                <a:ahLst/>
                <a:cxnLst/>
                <a:rect l="l" t="t" r="r" b="b"/>
                <a:pathLst>
                  <a:path w="90270" h="507" fill="none" extrusionOk="0">
                    <a:moveTo>
                      <a:pt x="1" y="0"/>
                    </a:moveTo>
                    <a:lnTo>
                      <a:pt x="4991" y="507"/>
                    </a:lnTo>
                    <a:lnTo>
                      <a:pt x="90270" y="507"/>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4" name="Google Shape;3174;p58"/>
              <p:cNvSpPr/>
              <p:nvPr/>
            </p:nvSpPr>
            <p:spPr>
              <a:xfrm>
                <a:off x="1044275" y="1531950"/>
                <a:ext cx="2256225" cy="10450"/>
              </a:xfrm>
              <a:custGeom>
                <a:avLst/>
                <a:gdLst/>
                <a:ahLst/>
                <a:cxnLst/>
                <a:rect l="l" t="t" r="r" b="b"/>
                <a:pathLst>
                  <a:path w="90249" h="418" fill="none" extrusionOk="0">
                    <a:moveTo>
                      <a:pt x="0" y="1"/>
                    </a:moveTo>
                    <a:lnTo>
                      <a:pt x="4996" y="418"/>
                    </a:lnTo>
                    <a:lnTo>
                      <a:pt x="90249" y="418"/>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5" name="Google Shape;3175;p58"/>
              <p:cNvSpPr/>
              <p:nvPr/>
            </p:nvSpPr>
            <p:spPr>
              <a:xfrm>
                <a:off x="1044525" y="1605475"/>
                <a:ext cx="2255850" cy="8600"/>
              </a:xfrm>
              <a:custGeom>
                <a:avLst/>
                <a:gdLst/>
                <a:ahLst/>
                <a:cxnLst/>
                <a:rect l="l" t="t" r="r" b="b"/>
                <a:pathLst>
                  <a:path w="90234" h="344" fill="none" extrusionOk="0">
                    <a:moveTo>
                      <a:pt x="1" y="1"/>
                    </a:moveTo>
                    <a:lnTo>
                      <a:pt x="5007" y="344"/>
                    </a:lnTo>
                    <a:lnTo>
                      <a:pt x="90233" y="344"/>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6" name="Google Shape;3176;p58"/>
              <p:cNvSpPr/>
              <p:nvPr/>
            </p:nvSpPr>
            <p:spPr>
              <a:xfrm>
                <a:off x="1044925" y="1679150"/>
                <a:ext cx="2255175" cy="6350"/>
              </a:xfrm>
              <a:custGeom>
                <a:avLst/>
                <a:gdLst/>
                <a:ahLst/>
                <a:cxnLst/>
                <a:rect l="l" t="t" r="r" b="b"/>
                <a:pathLst>
                  <a:path w="90207" h="254" fill="none" extrusionOk="0">
                    <a:moveTo>
                      <a:pt x="1" y="0"/>
                    </a:moveTo>
                    <a:lnTo>
                      <a:pt x="5007" y="254"/>
                    </a:lnTo>
                    <a:lnTo>
                      <a:pt x="90207" y="254"/>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7" name="Google Shape;3177;p58"/>
              <p:cNvSpPr/>
              <p:nvPr/>
            </p:nvSpPr>
            <p:spPr>
              <a:xfrm>
                <a:off x="1045075" y="1752800"/>
                <a:ext cx="2255025" cy="4400"/>
              </a:xfrm>
              <a:custGeom>
                <a:avLst/>
                <a:gdLst/>
                <a:ahLst/>
                <a:cxnLst/>
                <a:rect l="l" t="t" r="r" b="b"/>
                <a:pathLst>
                  <a:path w="90201" h="176" fill="none" extrusionOk="0">
                    <a:moveTo>
                      <a:pt x="0" y="1"/>
                    </a:moveTo>
                    <a:lnTo>
                      <a:pt x="5027" y="175"/>
                    </a:lnTo>
                    <a:lnTo>
                      <a:pt x="90201" y="175"/>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8" name="Google Shape;3178;p58"/>
              <p:cNvSpPr/>
              <p:nvPr/>
            </p:nvSpPr>
            <p:spPr>
              <a:xfrm>
                <a:off x="1045325" y="1826475"/>
                <a:ext cx="2254650" cy="2125"/>
              </a:xfrm>
              <a:custGeom>
                <a:avLst/>
                <a:gdLst/>
                <a:ahLst/>
                <a:cxnLst/>
                <a:rect l="l" t="t" r="r" b="b"/>
                <a:pathLst>
                  <a:path w="90186" h="85" fill="none" extrusionOk="0">
                    <a:moveTo>
                      <a:pt x="1" y="0"/>
                    </a:moveTo>
                    <a:lnTo>
                      <a:pt x="5038" y="85"/>
                    </a:lnTo>
                    <a:lnTo>
                      <a:pt x="90186" y="85"/>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9" name="Google Shape;3179;p58"/>
              <p:cNvSpPr/>
              <p:nvPr/>
            </p:nvSpPr>
            <p:spPr>
              <a:xfrm>
                <a:off x="1045725" y="1900000"/>
                <a:ext cx="2254125" cy="25"/>
              </a:xfrm>
              <a:custGeom>
                <a:avLst/>
                <a:gdLst/>
                <a:ahLst/>
                <a:cxnLst/>
                <a:rect l="l" t="t" r="r" b="b"/>
                <a:pathLst>
                  <a:path w="90165" h="1" fill="none" extrusionOk="0">
                    <a:moveTo>
                      <a:pt x="1" y="0"/>
                    </a:moveTo>
                    <a:lnTo>
                      <a:pt x="90164"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0" name="Google Shape;3180;p58"/>
              <p:cNvSpPr/>
              <p:nvPr/>
            </p:nvSpPr>
            <p:spPr>
              <a:xfrm>
                <a:off x="1097875" y="654200"/>
                <a:ext cx="25" cy="1367925"/>
              </a:xfrm>
              <a:custGeom>
                <a:avLst/>
                <a:gdLst/>
                <a:ahLst/>
                <a:cxnLst/>
                <a:rect l="l" t="t" r="r" b="b"/>
                <a:pathLst>
                  <a:path w="1" h="54717" fill="none" extrusionOk="0">
                    <a:moveTo>
                      <a:pt x="0" y="54717"/>
                    </a:move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1" name="Google Shape;3181;p58"/>
              <p:cNvSpPr/>
              <p:nvPr/>
            </p:nvSpPr>
            <p:spPr>
              <a:xfrm>
                <a:off x="1125200" y="658175"/>
                <a:ext cx="2090950" cy="1354325"/>
              </a:xfrm>
              <a:custGeom>
                <a:avLst/>
                <a:gdLst/>
                <a:ahLst/>
                <a:cxnLst/>
                <a:rect l="l" t="t" r="r" b="b"/>
                <a:pathLst>
                  <a:path w="83638" h="54173" fill="none" extrusionOk="0">
                    <a:moveTo>
                      <a:pt x="0" y="54172"/>
                    </a:moveTo>
                    <a:lnTo>
                      <a:pt x="0" y="0"/>
                    </a:lnTo>
                    <a:lnTo>
                      <a:pt x="83638" y="37"/>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2" name="Google Shape;3182;p58"/>
              <p:cNvSpPr/>
              <p:nvPr/>
            </p:nvSpPr>
            <p:spPr>
              <a:xfrm>
                <a:off x="1152775" y="694475"/>
                <a:ext cx="25" cy="1308375"/>
              </a:xfrm>
              <a:custGeom>
                <a:avLst/>
                <a:gdLst/>
                <a:ahLst/>
                <a:cxnLst/>
                <a:rect l="l" t="t" r="r" b="b"/>
                <a:pathLst>
                  <a:path w="1" h="52335" fill="none" extrusionOk="0">
                    <a:moveTo>
                      <a:pt x="1" y="0"/>
                    </a:moveTo>
                    <a:lnTo>
                      <a:pt x="1" y="52335"/>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3" name="Google Shape;3183;p58"/>
              <p:cNvSpPr/>
              <p:nvPr/>
            </p:nvSpPr>
            <p:spPr>
              <a:xfrm>
                <a:off x="1180375" y="942650"/>
                <a:ext cx="25" cy="1050450"/>
              </a:xfrm>
              <a:custGeom>
                <a:avLst/>
                <a:gdLst/>
                <a:ahLst/>
                <a:cxnLst/>
                <a:rect l="l" t="t" r="r" b="b"/>
                <a:pathLst>
                  <a:path w="1" h="42018" fill="none" extrusionOk="0">
                    <a:moveTo>
                      <a:pt x="1" y="1"/>
                    </a:moveTo>
                    <a:lnTo>
                      <a:pt x="1" y="42017"/>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4" name="Google Shape;3184;p58"/>
              <p:cNvSpPr/>
              <p:nvPr/>
            </p:nvSpPr>
            <p:spPr>
              <a:xfrm>
                <a:off x="1207825" y="1242450"/>
                <a:ext cx="25" cy="741000"/>
              </a:xfrm>
              <a:custGeom>
                <a:avLst/>
                <a:gdLst/>
                <a:ahLst/>
                <a:cxnLst/>
                <a:rect l="l" t="t" r="r" b="b"/>
                <a:pathLst>
                  <a:path w="1" h="29640" fill="none" extrusionOk="0">
                    <a:moveTo>
                      <a:pt x="1" y="0"/>
                    </a:moveTo>
                    <a:lnTo>
                      <a:pt x="1" y="2964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5" name="Google Shape;3185;p58"/>
              <p:cNvSpPr/>
              <p:nvPr/>
            </p:nvSpPr>
            <p:spPr>
              <a:xfrm>
                <a:off x="1235425" y="1559675"/>
                <a:ext cx="25" cy="414000"/>
              </a:xfrm>
              <a:custGeom>
                <a:avLst/>
                <a:gdLst/>
                <a:ahLst/>
                <a:cxnLst/>
                <a:rect l="l" t="t" r="r" b="b"/>
                <a:pathLst>
                  <a:path w="1" h="16560" fill="none" extrusionOk="0">
                    <a:moveTo>
                      <a:pt x="1" y="0"/>
                    </a:moveTo>
                    <a:lnTo>
                      <a:pt x="1" y="1656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6" name="Google Shape;3186;p58"/>
              <p:cNvSpPr/>
              <p:nvPr/>
            </p:nvSpPr>
            <p:spPr>
              <a:xfrm>
                <a:off x="3243725" y="655250"/>
                <a:ext cx="25" cy="1367950"/>
              </a:xfrm>
              <a:custGeom>
                <a:avLst/>
                <a:gdLst/>
                <a:ahLst/>
                <a:cxnLst/>
                <a:rect l="l" t="t" r="r" b="b"/>
                <a:pathLst>
                  <a:path w="1" h="54718" fill="none" extrusionOk="0">
                    <a:moveTo>
                      <a:pt x="0" y="1"/>
                    </a:moveTo>
                    <a:lnTo>
                      <a:pt x="0" y="54717"/>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7" name="Google Shape;3187;p58"/>
              <p:cNvSpPr/>
              <p:nvPr/>
            </p:nvSpPr>
            <p:spPr>
              <a:xfrm>
                <a:off x="3216125" y="659100"/>
                <a:ext cx="25" cy="1354450"/>
              </a:xfrm>
              <a:custGeom>
                <a:avLst/>
                <a:gdLst/>
                <a:ahLst/>
                <a:cxnLst/>
                <a:rect l="l" t="t" r="r" b="b"/>
                <a:pathLst>
                  <a:path w="1" h="54178" fill="none" extrusionOk="0">
                    <a:moveTo>
                      <a:pt x="1" y="0"/>
                    </a:moveTo>
                    <a:lnTo>
                      <a:pt x="1" y="54178"/>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8" name="Google Shape;3188;p58"/>
              <p:cNvSpPr/>
              <p:nvPr/>
            </p:nvSpPr>
            <p:spPr>
              <a:xfrm>
                <a:off x="3188525" y="695400"/>
                <a:ext cx="25" cy="1308525"/>
              </a:xfrm>
              <a:custGeom>
                <a:avLst/>
                <a:gdLst/>
                <a:ahLst/>
                <a:cxnLst/>
                <a:rect l="l" t="t" r="r" b="b"/>
                <a:pathLst>
                  <a:path w="1" h="52341" fill="none" extrusionOk="0">
                    <a:moveTo>
                      <a:pt x="1" y="0"/>
                    </a:moveTo>
                    <a:lnTo>
                      <a:pt x="1" y="5234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9" name="Google Shape;3189;p58"/>
              <p:cNvSpPr/>
              <p:nvPr/>
            </p:nvSpPr>
            <p:spPr>
              <a:xfrm>
                <a:off x="3161075" y="943575"/>
                <a:ext cx="25" cy="1050575"/>
              </a:xfrm>
              <a:custGeom>
                <a:avLst/>
                <a:gdLst/>
                <a:ahLst/>
                <a:cxnLst/>
                <a:rect l="l" t="t" r="r" b="b"/>
                <a:pathLst>
                  <a:path w="1" h="42023" fill="none" extrusionOk="0">
                    <a:moveTo>
                      <a:pt x="1" y="1"/>
                    </a:moveTo>
                    <a:lnTo>
                      <a:pt x="1" y="42022"/>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0" name="Google Shape;3190;p58"/>
              <p:cNvSpPr/>
              <p:nvPr/>
            </p:nvSpPr>
            <p:spPr>
              <a:xfrm>
                <a:off x="3133475" y="1243650"/>
                <a:ext cx="25" cy="740725"/>
              </a:xfrm>
              <a:custGeom>
                <a:avLst/>
                <a:gdLst/>
                <a:ahLst/>
                <a:cxnLst/>
                <a:rect l="l" t="t" r="r" b="b"/>
                <a:pathLst>
                  <a:path w="1" h="29629" fill="none" extrusionOk="0">
                    <a:moveTo>
                      <a:pt x="1" y="0"/>
                    </a:moveTo>
                    <a:lnTo>
                      <a:pt x="1" y="29629"/>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1" name="Google Shape;3191;p58"/>
              <p:cNvSpPr/>
              <p:nvPr/>
            </p:nvSpPr>
            <p:spPr>
              <a:xfrm>
                <a:off x="3105900" y="1560725"/>
                <a:ext cx="25" cy="414025"/>
              </a:xfrm>
              <a:custGeom>
                <a:avLst/>
                <a:gdLst/>
                <a:ahLst/>
                <a:cxnLst/>
                <a:rect l="l" t="t" r="r" b="b"/>
                <a:pathLst>
                  <a:path w="1" h="16561" fill="none" extrusionOk="0">
                    <a:moveTo>
                      <a:pt x="0" y="1"/>
                    </a:moveTo>
                    <a:lnTo>
                      <a:pt x="0" y="1656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92" name="Google Shape;3192;p58"/>
            <p:cNvGrpSpPr/>
            <p:nvPr/>
          </p:nvGrpSpPr>
          <p:grpSpPr>
            <a:xfrm>
              <a:off x="3261838" y="2599594"/>
              <a:ext cx="2620298" cy="1685335"/>
              <a:chOff x="1006650" y="576325"/>
              <a:chExt cx="2329775" cy="1498475"/>
            </a:xfrm>
          </p:grpSpPr>
          <p:sp>
            <p:nvSpPr>
              <p:cNvPr id="3193" name="Google Shape;3193;p58"/>
              <p:cNvSpPr/>
              <p:nvPr/>
            </p:nvSpPr>
            <p:spPr>
              <a:xfrm>
                <a:off x="1019850" y="592400"/>
                <a:ext cx="2301525" cy="1390800"/>
              </a:xfrm>
              <a:custGeom>
                <a:avLst/>
                <a:gdLst/>
                <a:ahLst/>
                <a:cxnLst/>
                <a:rect l="l" t="t" r="r" b="b"/>
                <a:pathLst>
                  <a:path w="92061" h="55632" extrusionOk="0">
                    <a:moveTo>
                      <a:pt x="802" y="1"/>
                    </a:moveTo>
                    <a:cubicBezTo>
                      <a:pt x="594" y="1"/>
                      <a:pt x="386" y="95"/>
                      <a:pt x="249" y="276"/>
                    </a:cubicBezTo>
                    <a:cubicBezTo>
                      <a:pt x="1" y="598"/>
                      <a:pt x="85" y="1068"/>
                      <a:pt x="434" y="1285"/>
                    </a:cubicBezTo>
                    <a:lnTo>
                      <a:pt x="4869" y="4691"/>
                    </a:lnTo>
                    <a:lnTo>
                      <a:pt x="9521" y="54992"/>
                    </a:lnTo>
                    <a:cubicBezTo>
                      <a:pt x="9558" y="55346"/>
                      <a:pt x="9854" y="55615"/>
                      <a:pt x="10208" y="55621"/>
                    </a:cubicBezTo>
                    <a:lnTo>
                      <a:pt x="10276" y="55621"/>
                    </a:lnTo>
                    <a:cubicBezTo>
                      <a:pt x="10651" y="55584"/>
                      <a:pt x="10931" y="55251"/>
                      <a:pt x="10894" y="54876"/>
                    </a:cubicBezTo>
                    <a:lnTo>
                      <a:pt x="6290" y="5013"/>
                    </a:lnTo>
                    <a:lnTo>
                      <a:pt x="85570" y="5224"/>
                    </a:lnTo>
                    <a:lnTo>
                      <a:pt x="80686" y="54881"/>
                    </a:lnTo>
                    <a:cubicBezTo>
                      <a:pt x="80644" y="55262"/>
                      <a:pt x="80924" y="55599"/>
                      <a:pt x="81304" y="55631"/>
                    </a:cubicBezTo>
                    <a:lnTo>
                      <a:pt x="81372" y="55631"/>
                    </a:lnTo>
                    <a:cubicBezTo>
                      <a:pt x="81721" y="55631"/>
                      <a:pt x="82017" y="55362"/>
                      <a:pt x="82059" y="55013"/>
                    </a:cubicBezTo>
                    <a:lnTo>
                      <a:pt x="86980" y="4902"/>
                    </a:lnTo>
                    <a:lnTo>
                      <a:pt x="91706" y="1285"/>
                    </a:lnTo>
                    <a:cubicBezTo>
                      <a:pt x="92007" y="1047"/>
                      <a:pt x="92060" y="619"/>
                      <a:pt x="91833" y="313"/>
                    </a:cubicBezTo>
                    <a:cubicBezTo>
                      <a:pt x="91696" y="139"/>
                      <a:pt x="91491" y="48"/>
                      <a:pt x="91283" y="48"/>
                    </a:cubicBezTo>
                    <a:cubicBezTo>
                      <a:pt x="91137" y="48"/>
                      <a:pt x="90991" y="93"/>
                      <a:pt x="90867" y="186"/>
                    </a:cubicBezTo>
                    <a:lnTo>
                      <a:pt x="86098" y="3846"/>
                    </a:lnTo>
                    <a:lnTo>
                      <a:pt x="5767" y="3634"/>
                    </a:lnTo>
                    <a:lnTo>
                      <a:pt x="1273" y="186"/>
                    </a:lnTo>
                    <a:cubicBezTo>
                      <a:pt x="1139" y="62"/>
                      <a:pt x="970" y="1"/>
                      <a:pt x="80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4" name="Google Shape;3194;p58"/>
              <p:cNvSpPr/>
              <p:nvPr/>
            </p:nvSpPr>
            <p:spPr>
              <a:xfrm>
                <a:off x="1006650" y="576325"/>
                <a:ext cx="2329775" cy="1498475"/>
              </a:xfrm>
              <a:custGeom>
                <a:avLst/>
                <a:gdLst/>
                <a:ahLst/>
                <a:cxnLst/>
                <a:rect l="l" t="t" r="r" b="b"/>
                <a:pathLst>
                  <a:path w="93191" h="59939" extrusionOk="0">
                    <a:moveTo>
                      <a:pt x="90434" y="2757"/>
                    </a:moveTo>
                    <a:lnTo>
                      <a:pt x="90434" y="56707"/>
                    </a:lnTo>
                    <a:lnTo>
                      <a:pt x="82296" y="54268"/>
                    </a:lnTo>
                    <a:cubicBezTo>
                      <a:pt x="82164" y="54231"/>
                      <a:pt x="82032" y="54210"/>
                      <a:pt x="81900" y="54210"/>
                    </a:cubicBezTo>
                    <a:lnTo>
                      <a:pt x="10736" y="54188"/>
                    </a:lnTo>
                    <a:cubicBezTo>
                      <a:pt x="10598" y="54194"/>
                      <a:pt x="10456" y="54215"/>
                      <a:pt x="10324" y="54257"/>
                    </a:cubicBezTo>
                    <a:lnTo>
                      <a:pt x="2757" y="56670"/>
                    </a:lnTo>
                    <a:lnTo>
                      <a:pt x="2757" y="2757"/>
                    </a:lnTo>
                    <a:close/>
                    <a:moveTo>
                      <a:pt x="1379" y="0"/>
                    </a:moveTo>
                    <a:cubicBezTo>
                      <a:pt x="618" y="0"/>
                      <a:pt x="1" y="618"/>
                      <a:pt x="1" y="1378"/>
                    </a:cubicBezTo>
                    <a:lnTo>
                      <a:pt x="1" y="58561"/>
                    </a:lnTo>
                    <a:cubicBezTo>
                      <a:pt x="5" y="59347"/>
                      <a:pt x="648" y="59936"/>
                      <a:pt x="1386" y="59936"/>
                    </a:cubicBezTo>
                    <a:cubicBezTo>
                      <a:pt x="1521" y="59936"/>
                      <a:pt x="1658" y="59917"/>
                      <a:pt x="1796" y="59875"/>
                    </a:cubicBezTo>
                    <a:lnTo>
                      <a:pt x="10957" y="56950"/>
                    </a:lnTo>
                    <a:lnTo>
                      <a:pt x="81694" y="56961"/>
                    </a:lnTo>
                    <a:lnTo>
                      <a:pt x="91416" y="59881"/>
                    </a:lnTo>
                    <a:cubicBezTo>
                      <a:pt x="91543" y="59918"/>
                      <a:pt x="91680" y="59939"/>
                      <a:pt x="91812" y="59939"/>
                    </a:cubicBezTo>
                    <a:cubicBezTo>
                      <a:pt x="92108" y="59934"/>
                      <a:pt x="92398" y="59838"/>
                      <a:pt x="92636" y="59664"/>
                    </a:cubicBezTo>
                    <a:cubicBezTo>
                      <a:pt x="92984" y="59405"/>
                      <a:pt x="93190" y="58994"/>
                      <a:pt x="93190" y="58561"/>
                    </a:cubicBezTo>
                    <a:lnTo>
                      <a:pt x="93190" y="1378"/>
                    </a:lnTo>
                    <a:cubicBezTo>
                      <a:pt x="93190" y="618"/>
                      <a:pt x="92572" y="0"/>
                      <a:pt x="9181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
        <p:nvSpPr>
          <p:cNvPr id="3195" name="Google Shape;3195;p58"/>
          <p:cNvSpPr/>
          <p:nvPr/>
        </p:nvSpPr>
        <p:spPr>
          <a:xfrm>
            <a:off x="3621025" y="4586950"/>
            <a:ext cx="1901925" cy="261525"/>
          </a:xfrm>
          <a:custGeom>
            <a:avLst/>
            <a:gdLst/>
            <a:ahLst/>
            <a:cxnLst/>
            <a:rect l="l" t="t" r="r" b="b"/>
            <a:pathLst>
              <a:path w="76077" h="10461" extrusionOk="0">
                <a:moveTo>
                  <a:pt x="38036" y="0"/>
                </a:moveTo>
                <a:cubicBezTo>
                  <a:pt x="17030" y="0"/>
                  <a:pt x="1" y="2334"/>
                  <a:pt x="1" y="5228"/>
                </a:cubicBezTo>
                <a:cubicBezTo>
                  <a:pt x="1" y="8116"/>
                  <a:pt x="17025" y="10461"/>
                  <a:pt x="38036" y="10461"/>
                </a:cubicBezTo>
                <a:cubicBezTo>
                  <a:pt x="59047" y="10461"/>
                  <a:pt x="76076" y="8116"/>
                  <a:pt x="76076" y="5228"/>
                </a:cubicBezTo>
                <a:cubicBezTo>
                  <a:pt x="76076" y="2334"/>
                  <a:pt x="59036" y="0"/>
                  <a:pt x="38036" y="0"/>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196" name="Google Shape;3196;p58"/>
          <p:cNvGrpSpPr/>
          <p:nvPr/>
        </p:nvGrpSpPr>
        <p:grpSpPr>
          <a:xfrm>
            <a:off x="3346350" y="4355425"/>
            <a:ext cx="858100" cy="373450"/>
            <a:chOff x="1013775" y="1738375"/>
            <a:chExt cx="858100" cy="373450"/>
          </a:xfrm>
        </p:grpSpPr>
        <p:sp>
          <p:nvSpPr>
            <p:cNvPr id="3197" name="Google Shape;3197;p58"/>
            <p:cNvSpPr/>
            <p:nvPr/>
          </p:nvSpPr>
          <p:spPr>
            <a:xfrm>
              <a:off x="1509625" y="1908875"/>
              <a:ext cx="81075" cy="65650"/>
            </a:xfrm>
            <a:custGeom>
              <a:avLst/>
              <a:gdLst/>
              <a:ahLst/>
              <a:cxnLst/>
              <a:rect l="l" t="t" r="r" b="b"/>
              <a:pathLst>
                <a:path w="3243" h="2626" extrusionOk="0">
                  <a:moveTo>
                    <a:pt x="2143" y="1"/>
                  </a:moveTo>
                  <a:cubicBezTo>
                    <a:pt x="1827" y="1"/>
                    <a:pt x="1468" y="108"/>
                    <a:pt x="1104" y="429"/>
                  </a:cubicBezTo>
                  <a:cubicBezTo>
                    <a:pt x="0" y="1385"/>
                    <a:pt x="1209" y="2626"/>
                    <a:pt x="1209" y="2626"/>
                  </a:cubicBezTo>
                  <a:lnTo>
                    <a:pt x="1547" y="2261"/>
                  </a:lnTo>
                  <a:cubicBezTo>
                    <a:pt x="1431" y="2135"/>
                    <a:pt x="840" y="1406"/>
                    <a:pt x="1494" y="836"/>
                  </a:cubicBezTo>
                  <a:cubicBezTo>
                    <a:pt x="1734" y="627"/>
                    <a:pt x="1968" y="557"/>
                    <a:pt x="2175" y="557"/>
                  </a:cubicBezTo>
                  <a:cubicBezTo>
                    <a:pt x="2529" y="557"/>
                    <a:pt x="2801" y="762"/>
                    <a:pt x="2878" y="825"/>
                  </a:cubicBezTo>
                  <a:lnTo>
                    <a:pt x="3242" y="434"/>
                  </a:lnTo>
                  <a:cubicBezTo>
                    <a:pt x="3242" y="434"/>
                    <a:pt x="2778" y="1"/>
                    <a:pt x="2143"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8" name="Google Shape;3198;p58"/>
            <p:cNvSpPr/>
            <p:nvPr/>
          </p:nvSpPr>
          <p:spPr>
            <a:xfrm>
              <a:off x="1530200" y="1894900"/>
              <a:ext cx="341675" cy="173350"/>
            </a:xfrm>
            <a:custGeom>
              <a:avLst/>
              <a:gdLst/>
              <a:ahLst/>
              <a:cxnLst/>
              <a:rect l="l" t="t" r="r" b="b"/>
              <a:pathLst>
                <a:path w="13667" h="6934" extrusionOk="0">
                  <a:moveTo>
                    <a:pt x="3826" y="1"/>
                  </a:moveTo>
                  <a:cubicBezTo>
                    <a:pt x="3498" y="1"/>
                    <a:pt x="3044" y="95"/>
                    <a:pt x="2620" y="502"/>
                  </a:cubicBezTo>
                  <a:cubicBezTo>
                    <a:pt x="1838" y="1263"/>
                    <a:pt x="1" y="3401"/>
                    <a:pt x="1" y="3401"/>
                  </a:cubicBezTo>
                  <a:lnTo>
                    <a:pt x="11554" y="6934"/>
                  </a:lnTo>
                  <a:lnTo>
                    <a:pt x="13667" y="3697"/>
                  </a:lnTo>
                  <a:lnTo>
                    <a:pt x="4294" y="69"/>
                  </a:lnTo>
                  <a:cubicBezTo>
                    <a:pt x="4294" y="69"/>
                    <a:pt x="4106" y="1"/>
                    <a:pt x="382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9" name="Google Shape;3199;p58"/>
            <p:cNvSpPr/>
            <p:nvPr/>
          </p:nvSpPr>
          <p:spPr>
            <a:xfrm>
              <a:off x="1826975" y="2009750"/>
              <a:ext cx="36850" cy="64700"/>
            </a:xfrm>
            <a:custGeom>
              <a:avLst/>
              <a:gdLst/>
              <a:ahLst/>
              <a:cxnLst/>
              <a:rect l="l" t="t" r="r" b="b"/>
              <a:pathLst>
                <a:path w="1474" h="2588" extrusionOk="0">
                  <a:moveTo>
                    <a:pt x="1463" y="0"/>
                  </a:moveTo>
                  <a:lnTo>
                    <a:pt x="0" y="2255"/>
                  </a:lnTo>
                  <a:lnTo>
                    <a:pt x="58" y="2588"/>
                  </a:lnTo>
                  <a:lnTo>
                    <a:pt x="1463" y="370"/>
                  </a:lnTo>
                  <a:lnTo>
                    <a:pt x="1474" y="64"/>
                  </a:lnTo>
                  <a:lnTo>
                    <a:pt x="1463" y="0"/>
                  </a:lnTo>
                  <a:close/>
                </a:path>
              </a:pathLst>
            </a:custGeom>
            <a:solidFill>
              <a:srgbClr val="40404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0" name="Google Shape;3200;p58"/>
            <p:cNvSpPr/>
            <p:nvPr/>
          </p:nvSpPr>
          <p:spPr>
            <a:xfrm>
              <a:off x="1632250" y="2005000"/>
              <a:ext cx="186825" cy="99700"/>
            </a:xfrm>
            <a:custGeom>
              <a:avLst/>
              <a:gdLst/>
              <a:ahLst/>
              <a:cxnLst/>
              <a:rect l="l" t="t" r="r" b="b"/>
              <a:pathLst>
                <a:path w="7473" h="3988" extrusionOk="0">
                  <a:moveTo>
                    <a:pt x="1" y="0"/>
                  </a:moveTo>
                  <a:lnTo>
                    <a:pt x="671" y="1204"/>
                  </a:lnTo>
                  <a:lnTo>
                    <a:pt x="170" y="3987"/>
                  </a:lnTo>
                  <a:cubicBezTo>
                    <a:pt x="323" y="3876"/>
                    <a:pt x="1770" y="2699"/>
                    <a:pt x="2287" y="2276"/>
                  </a:cubicBezTo>
                  <a:lnTo>
                    <a:pt x="7383" y="3829"/>
                  </a:lnTo>
                  <a:lnTo>
                    <a:pt x="7472" y="2530"/>
                  </a:lnTo>
                  <a:lnTo>
                    <a:pt x="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1" name="Google Shape;3201;p58"/>
            <p:cNvSpPr/>
            <p:nvPr/>
          </p:nvSpPr>
          <p:spPr>
            <a:xfrm>
              <a:off x="1504850" y="1967500"/>
              <a:ext cx="165450" cy="144325"/>
            </a:xfrm>
            <a:custGeom>
              <a:avLst/>
              <a:gdLst/>
              <a:ahLst/>
              <a:cxnLst/>
              <a:rect l="l" t="t" r="r" b="b"/>
              <a:pathLst>
                <a:path w="6618" h="5773" extrusionOk="0">
                  <a:moveTo>
                    <a:pt x="2414" y="0"/>
                  </a:moveTo>
                  <a:cubicBezTo>
                    <a:pt x="1834" y="0"/>
                    <a:pt x="1307" y="189"/>
                    <a:pt x="930" y="582"/>
                  </a:cubicBezTo>
                  <a:cubicBezTo>
                    <a:pt x="1" y="1537"/>
                    <a:pt x="312" y="3349"/>
                    <a:pt x="1627" y="4621"/>
                  </a:cubicBezTo>
                  <a:cubicBezTo>
                    <a:pt x="2406" y="5375"/>
                    <a:pt x="3360" y="5773"/>
                    <a:pt x="4202" y="5773"/>
                  </a:cubicBezTo>
                  <a:cubicBezTo>
                    <a:pt x="4782" y="5773"/>
                    <a:pt x="5309" y="5584"/>
                    <a:pt x="5688" y="5191"/>
                  </a:cubicBezTo>
                  <a:cubicBezTo>
                    <a:pt x="6617" y="4236"/>
                    <a:pt x="6306" y="2424"/>
                    <a:pt x="4991" y="1152"/>
                  </a:cubicBezTo>
                  <a:cubicBezTo>
                    <a:pt x="4213" y="398"/>
                    <a:pt x="3257" y="0"/>
                    <a:pt x="241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2" name="Google Shape;3202;p58"/>
            <p:cNvSpPr/>
            <p:nvPr/>
          </p:nvSpPr>
          <p:spPr>
            <a:xfrm>
              <a:off x="1538125" y="1996250"/>
              <a:ext cx="98775" cy="86175"/>
            </a:xfrm>
            <a:custGeom>
              <a:avLst/>
              <a:gdLst/>
              <a:ahLst/>
              <a:cxnLst/>
              <a:rect l="l" t="t" r="r" b="b"/>
              <a:pathLst>
                <a:path w="3951" h="3447" extrusionOk="0">
                  <a:moveTo>
                    <a:pt x="1440" y="0"/>
                  </a:moveTo>
                  <a:cubicBezTo>
                    <a:pt x="1095" y="0"/>
                    <a:pt x="781" y="113"/>
                    <a:pt x="555" y="345"/>
                  </a:cubicBezTo>
                  <a:cubicBezTo>
                    <a:pt x="1" y="910"/>
                    <a:pt x="185" y="2003"/>
                    <a:pt x="972" y="2758"/>
                  </a:cubicBezTo>
                  <a:cubicBezTo>
                    <a:pt x="1438" y="3209"/>
                    <a:pt x="2008" y="3446"/>
                    <a:pt x="2511" y="3446"/>
                  </a:cubicBezTo>
                  <a:cubicBezTo>
                    <a:pt x="2856" y="3446"/>
                    <a:pt x="3170" y="3334"/>
                    <a:pt x="3396" y="3102"/>
                  </a:cubicBezTo>
                  <a:cubicBezTo>
                    <a:pt x="3950" y="2536"/>
                    <a:pt x="3766" y="1449"/>
                    <a:pt x="2979" y="688"/>
                  </a:cubicBezTo>
                  <a:cubicBezTo>
                    <a:pt x="2513" y="238"/>
                    <a:pt x="1943" y="0"/>
                    <a:pt x="1440"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3" name="Google Shape;3203;p58"/>
            <p:cNvSpPr/>
            <p:nvPr/>
          </p:nvSpPr>
          <p:spPr>
            <a:xfrm>
              <a:off x="1816925" y="1987300"/>
              <a:ext cx="54950" cy="113425"/>
            </a:xfrm>
            <a:custGeom>
              <a:avLst/>
              <a:gdLst/>
              <a:ahLst/>
              <a:cxnLst/>
              <a:rect l="l" t="t" r="r" b="b"/>
              <a:pathLst>
                <a:path w="2198" h="4537" extrusionOk="0">
                  <a:moveTo>
                    <a:pt x="2198" y="1"/>
                  </a:moveTo>
                  <a:lnTo>
                    <a:pt x="85" y="3238"/>
                  </a:lnTo>
                  <a:lnTo>
                    <a:pt x="1" y="4537"/>
                  </a:lnTo>
                  <a:lnTo>
                    <a:pt x="2044" y="1368"/>
                  </a:lnTo>
                  <a:lnTo>
                    <a:pt x="2198"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4" name="Google Shape;3204;p58"/>
            <p:cNvSpPr/>
            <p:nvPr/>
          </p:nvSpPr>
          <p:spPr>
            <a:xfrm>
              <a:off x="1013775" y="1738375"/>
              <a:ext cx="540475" cy="208950"/>
            </a:xfrm>
            <a:custGeom>
              <a:avLst/>
              <a:gdLst/>
              <a:ahLst/>
              <a:cxnLst/>
              <a:rect l="l" t="t" r="r" b="b"/>
              <a:pathLst>
                <a:path w="21619" h="8358" extrusionOk="0">
                  <a:moveTo>
                    <a:pt x="21408" y="7978"/>
                  </a:moveTo>
                  <a:cubicBezTo>
                    <a:pt x="21384" y="8046"/>
                    <a:pt x="21350" y="8109"/>
                    <a:pt x="21307" y="8164"/>
                  </a:cubicBezTo>
                  <a:lnTo>
                    <a:pt x="21307" y="8164"/>
                  </a:lnTo>
                  <a:cubicBezTo>
                    <a:pt x="21352" y="8110"/>
                    <a:pt x="21386" y="8047"/>
                    <a:pt x="21408" y="7978"/>
                  </a:cubicBezTo>
                  <a:close/>
                  <a:moveTo>
                    <a:pt x="16106" y="1"/>
                  </a:moveTo>
                  <a:cubicBezTo>
                    <a:pt x="16048" y="1"/>
                    <a:pt x="15990" y="2"/>
                    <a:pt x="15932" y="4"/>
                  </a:cubicBezTo>
                  <a:cubicBezTo>
                    <a:pt x="15779" y="15"/>
                    <a:pt x="15626" y="31"/>
                    <a:pt x="15472" y="67"/>
                  </a:cubicBezTo>
                  <a:lnTo>
                    <a:pt x="15240" y="120"/>
                  </a:lnTo>
                  <a:lnTo>
                    <a:pt x="15018" y="200"/>
                  </a:lnTo>
                  <a:lnTo>
                    <a:pt x="14902" y="231"/>
                  </a:lnTo>
                  <a:lnTo>
                    <a:pt x="14796" y="284"/>
                  </a:lnTo>
                  <a:cubicBezTo>
                    <a:pt x="14728" y="316"/>
                    <a:pt x="14654" y="342"/>
                    <a:pt x="14580" y="384"/>
                  </a:cubicBezTo>
                  <a:cubicBezTo>
                    <a:pt x="14443" y="453"/>
                    <a:pt x="14305" y="532"/>
                    <a:pt x="14179" y="622"/>
                  </a:cubicBezTo>
                  <a:cubicBezTo>
                    <a:pt x="14047" y="701"/>
                    <a:pt x="13915" y="796"/>
                    <a:pt x="13793" y="897"/>
                  </a:cubicBezTo>
                  <a:cubicBezTo>
                    <a:pt x="13556" y="1092"/>
                    <a:pt x="13323" y="1303"/>
                    <a:pt x="13107" y="1530"/>
                  </a:cubicBezTo>
                  <a:cubicBezTo>
                    <a:pt x="12668" y="1974"/>
                    <a:pt x="12262" y="2449"/>
                    <a:pt x="11824" y="2898"/>
                  </a:cubicBezTo>
                  <a:cubicBezTo>
                    <a:pt x="11602" y="3114"/>
                    <a:pt x="11375" y="3326"/>
                    <a:pt x="11137" y="3526"/>
                  </a:cubicBezTo>
                  <a:cubicBezTo>
                    <a:pt x="10889" y="3716"/>
                    <a:pt x="10625" y="3880"/>
                    <a:pt x="10350" y="4017"/>
                  </a:cubicBezTo>
                  <a:cubicBezTo>
                    <a:pt x="10070" y="4155"/>
                    <a:pt x="9780" y="4260"/>
                    <a:pt x="9479" y="4334"/>
                  </a:cubicBezTo>
                  <a:cubicBezTo>
                    <a:pt x="9212" y="4404"/>
                    <a:pt x="8936" y="4441"/>
                    <a:pt x="8659" y="4441"/>
                  </a:cubicBezTo>
                  <a:cubicBezTo>
                    <a:pt x="8625" y="4441"/>
                    <a:pt x="8590" y="4441"/>
                    <a:pt x="8555" y="4440"/>
                  </a:cubicBezTo>
                  <a:cubicBezTo>
                    <a:pt x="8243" y="4440"/>
                    <a:pt x="7937" y="4387"/>
                    <a:pt x="7641" y="4297"/>
                  </a:cubicBezTo>
                  <a:cubicBezTo>
                    <a:pt x="7351" y="4197"/>
                    <a:pt x="7076" y="4054"/>
                    <a:pt x="6823" y="3875"/>
                  </a:cubicBezTo>
                  <a:cubicBezTo>
                    <a:pt x="6575" y="3690"/>
                    <a:pt x="6348" y="3479"/>
                    <a:pt x="6137" y="3246"/>
                  </a:cubicBezTo>
                  <a:cubicBezTo>
                    <a:pt x="5925" y="3014"/>
                    <a:pt x="5730" y="2776"/>
                    <a:pt x="5529" y="2539"/>
                  </a:cubicBezTo>
                  <a:cubicBezTo>
                    <a:pt x="5128" y="2058"/>
                    <a:pt x="4727" y="1578"/>
                    <a:pt x="4236" y="1176"/>
                  </a:cubicBezTo>
                  <a:cubicBezTo>
                    <a:pt x="3993" y="976"/>
                    <a:pt x="3713" y="817"/>
                    <a:pt x="3417" y="706"/>
                  </a:cubicBezTo>
                  <a:cubicBezTo>
                    <a:pt x="3201" y="627"/>
                    <a:pt x="2977" y="588"/>
                    <a:pt x="2751" y="588"/>
                  </a:cubicBezTo>
                  <a:cubicBezTo>
                    <a:pt x="2662" y="588"/>
                    <a:pt x="2572" y="594"/>
                    <a:pt x="2482" y="606"/>
                  </a:cubicBezTo>
                  <a:cubicBezTo>
                    <a:pt x="2166" y="654"/>
                    <a:pt x="1865" y="754"/>
                    <a:pt x="1585" y="902"/>
                  </a:cubicBezTo>
                  <a:lnTo>
                    <a:pt x="1374" y="1007"/>
                  </a:lnTo>
                  <a:lnTo>
                    <a:pt x="1173" y="1134"/>
                  </a:lnTo>
                  <a:cubicBezTo>
                    <a:pt x="1041" y="1219"/>
                    <a:pt x="919" y="1319"/>
                    <a:pt x="803" y="1430"/>
                  </a:cubicBezTo>
                  <a:cubicBezTo>
                    <a:pt x="566" y="1646"/>
                    <a:pt x="376" y="1900"/>
                    <a:pt x="238" y="2190"/>
                  </a:cubicBezTo>
                  <a:cubicBezTo>
                    <a:pt x="106" y="2481"/>
                    <a:pt x="32" y="2792"/>
                    <a:pt x="11" y="3109"/>
                  </a:cubicBezTo>
                  <a:cubicBezTo>
                    <a:pt x="1" y="3421"/>
                    <a:pt x="32" y="3737"/>
                    <a:pt x="106" y="4044"/>
                  </a:cubicBezTo>
                  <a:cubicBezTo>
                    <a:pt x="180" y="4350"/>
                    <a:pt x="286" y="4651"/>
                    <a:pt x="423" y="4936"/>
                  </a:cubicBezTo>
                  <a:cubicBezTo>
                    <a:pt x="692" y="5501"/>
                    <a:pt x="1046" y="6029"/>
                    <a:pt x="1474" y="6494"/>
                  </a:cubicBezTo>
                  <a:cubicBezTo>
                    <a:pt x="1896" y="6958"/>
                    <a:pt x="2387" y="7355"/>
                    <a:pt x="2931" y="7677"/>
                  </a:cubicBezTo>
                  <a:cubicBezTo>
                    <a:pt x="3206" y="7830"/>
                    <a:pt x="3496" y="7957"/>
                    <a:pt x="3797" y="8052"/>
                  </a:cubicBezTo>
                  <a:lnTo>
                    <a:pt x="3908" y="8083"/>
                  </a:lnTo>
                  <a:lnTo>
                    <a:pt x="4024" y="8110"/>
                  </a:lnTo>
                  <a:lnTo>
                    <a:pt x="4257" y="8157"/>
                  </a:lnTo>
                  <a:cubicBezTo>
                    <a:pt x="4331" y="8178"/>
                    <a:pt x="4410" y="8184"/>
                    <a:pt x="4489" y="8199"/>
                  </a:cubicBezTo>
                  <a:lnTo>
                    <a:pt x="4721" y="8231"/>
                  </a:lnTo>
                  <a:cubicBezTo>
                    <a:pt x="4902" y="8248"/>
                    <a:pt x="5083" y="8256"/>
                    <a:pt x="5264" y="8256"/>
                  </a:cubicBezTo>
                  <a:cubicBezTo>
                    <a:pt x="5710" y="8256"/>
                    <a:pt x="6157" y="8206"/>
                    <a:pt x="6596" y="8104"/>
                  </a:cubicBezTo>
                  <a:lnTo>
                    <a:pt x="6818" y="8052"/>
                  </a:lnTo>
                  <a:lnTo>
                    <a:pt x="7050" y="7988"/>
                  </a:lnTo>
                  <a:lnTo>
                    <a:pt x="7161" y="7951"/>
                  </a:lnTo>
                  <a:lnTo>
                    <a:pt x="7272" y="7920"/>
                  </a:lnTo>
                  <a:lnTo>
                    <a:pt x="7499" y="7846"/>
                  </a:lnTo>
                  <a:cubicBezTo>
                    <a:pt x="7789" y="7740"/>
                    <a:pt x="8080" y="7624"/>
                    <a:pt x="8370" y="7497"/>
                  </a:cubicBezTo>
                  <a:cubicBezTo>
                    <a:pt x="8935" y="7238"/>
                    <a:pt x="9490" y="6948"/>
                    <a:pt x="10028" y="6626"/>
                  </a:cubicBezTo>
                  <a:cubicBezTo>
                    <a:pt x="10567" y="6314"/>
                    <a:pt x="11100" y="5987"/>
                    <a:pt x="11628" y="5654"/>
                  </a:cubicBezTo>
                  <a:cubicBezTo>
                    <a:pt x="12695" y="5005"/>
                    <a:pt x="13756" y="4334"/>
                    <a:pt x="14923" y="3896"/>
                  </a:cubicBezTo>
                  <a:cubicBezTo>
                    <a:pt x="15509" y="3674"/>
                    <a:pt x="16111" y="3510"/>
                    <a:pt x="16724" y="3399"/>
                  </a:cubicBezTo>
                  <a:cubicBezTo>
                    <a:pt x="17113" y="3326"/>
                    <a:pt x="17506" y="3288"/>
                    <a:pt x="17901" y="3288"/>
                  </a:cubicBezTo>
                  <a:cubicBezTo>
                    <a:pt x="18128" y="3288"/>
                    <a:pt x="18355" y="3300"/>
                    <a:pt x="18583" y="3326"/>
                  </a:cubicBezTo>
                  <a:cubicBezTo>
                    <a:pt x="18889" y="3362"/>
                    <a:pt x="19190" y="3447"/>
                    <a:pt x="19480" y="3568"/>
                  </a:cubicBezTo>
                  <a:cubicBezTo>
                    <a:pt x="19549" y="3600"/>
                    <a:pt x="19618" y="3632"/>
                    <a:pt x="19681" y="3674"/>
                  </a:cubicBezTo>
                  <a:lnTo>
                    <a:pt x="19882" y="3801"/>
                  </a:lnTo>
                  <a:cubicBezTo>
                    <a:pt x="20008" y="3891"/>
                    <a:pt x="20124" y="3996"/>
                    <a:pt x="20225" y="4112"/>
                  </a:cubicBezTo>
                  <a:cubicBezTo>
                    <a:pt x="20431" y="4345"/>
                    <a:pt x="20579" y="4625"/>
                    <a:pt x="20668" y="4926"/>
                  </a:cubicBezTo>
                  <a:cubicBezTo>
                    <a:pt x="20758" y="5221"/>
                    <a:pt x="20800" y="5527"/>
                    <a:pt x="20800" y="5839"/>
                  </a:cubicBezTo>
                  <a:cubicBezTo>
                    <a:pt x="20806" y="6467"/>
                    <a:pt x="20684" y="7080"/>
                    <a:pt x="20658" y="7708"/>
                  </a:cubicBezTo>
                  <a:cubicBezTo>
                    <a:pt x="20653" y="7861"/>
                    <a:pt x="20647" y="8025"/>
                    <a:pt x="20721" y="8173"/>
                  </a:cubicBezTo>
                  <a:cubicBezTo>
                    <a:pt x="20760" y="8287"/>
                    <a:pt x="20873" y="8357"/>
                    <a:pt x="20989" y="8357"/>
                  </a:cubicBezTo>
                  <a:cubicBezTo>
                    <a:pt x="21029" y="8357"/>
                    <a:pt x="21069" y="8349"/>
                    <a:pt x="21107" y="8331"/>
                  </a:cubicBezTo>
                  <a:cubicBezTo>
                    <a:pt x="21186" y="8290"/>
                    <a:pt x="21254" y="8233"/>
                    <a:pt x="21307" y="8164"/>
                  </a:cubicBezTo>
                  <a:lnTo>
                    <a:pt x="21307" y="8164"/>
                  </a:lnTo>
                  <a:cubicBezTo>
                    <a:pt x="21253" y="8230"/>
                    <a:pt x="21185" y="8283"/>
                    <a:pt x="21107" y="8321"/>
                  </a:cubicBezTo>
                  <a:cubicBezTo>
                    <a:pt x="21068" y="8339"/>
                    <a:pt x="21025" y="8348"/>
                    <a:pt x="20982" y="8348"/>
                  </a:cubicBezTo>
                  <a:cubicBezTo>
                    <a:pt x="20950" y="8348"/>
                    <a:pt x="20917" y="8343"/>
                    <a:pt x="20885" y="8331"/>
                  </a:cubicBezTo>
                  <a:cubicBezTo>
                    <a:pt x="20811" y="8294"/>
                    <a:pt x="20758" y="8236"/>
                    <a:pt x="20726" y="8162"/>
                  </a:cubicBezTo>
                  <a:cubicBezTo>
                    <a:pt x="20653" y="8025"/>
                    <a:pt x="20658" y="7861"/>
                    <a:pt x="20668" y="7708"/>
                  </a:cubicBezTo>
                  <a:cubicBezTo>
                    <a:pt x="20700" y="7091"/>
                    <a:pt x="20816" y="6467"/>
                    <a:pt x="20816" y="5839"/>
                  </a:cubicBezTo>
                  <a:cubicBezTo>
                    <a:pt x="20821" y="5527"/>
                    <a:pt x="20779" y="5216"/>
                    <a:pt x="20695" y="4915"/>
                  </a:cubicBezTo>
                  <a:cubicBezTo>
                    <a:pt x="20600" y="4614"/>
                    <a:pt x="20447" y="4334"/>
                    <a:pt x="20246" y="4091"/>
                  </a:cubicBezTo>
                  <a:cubicBezTo>
                    <a:pt x="20140" y="3970"/>
                    <a:pt x="20024" y="3864"/>
                    <a:pt x="19903" y="3774"/>
                  </a:cubicBezTo>
                  <a:lnTo>
                    <a:pt x="19702" y="3642"/>
                  </a:lnTo>
                  <a:lnTo>
                    <a:pt x="19491" y="3537"/>
                  </a:lnTo>
                  <a:cubicBezTo>
                    <a:pt x="19200" y="3410"/>
                    <a:pt x="18899" y="3326"/>
                    <a:pt x="18588" y="3289"/>
                  </a:cubicBezTo>
                  <a:cubicBezTo>
                    <a:pt x="18352" y="3263"/>
                    <a:pt x="18116" y="3249"/>
                    <a:pt x="17880" y="3249"/>
                  </a:cubicBezTo>
                  <a:cubicBezTo>
                    <a:pt x="17491" y="3249"/>
                    <a:pt x="17103" y="3285"/>
                    <a:pt x="16719" y="3357"/>
                  </a:cubicBezTo>
                  <a:cubicBezTo>
                    <a:pt x="16101" y="3463"/>
                    <a:pt x="15494" y="3627"/>
                    <a:pt x="14913" y="3848"/>
                  </a:cubicBezTo>
                  <a:cubicBezTo>
                    <a:pt x="13735" y="4297"/>
                    <a:pt x="12668" y="4962"/>
                    <a:pt x="11602" y="5612"/>
                  </a:cubicBezTo>
                  <a:cubicBezTo>
                    <a:pt x="11068" y="5939"/>
                    <a:pt x="10540" y="6272"/>
                    <a:pt x="10002" y="6578"/>
                  </a:cubicBezTo>
                  <a:cubicBezTo>
                    <a:pt x="9463" y="6895"/>
                    <a:pt x="8909" y="7180"/>
                    <a:pt x="8344" y="7439"/>
                  </a:cubicBezTo>
                  <a:cubicBezTo>
                    <a:pt x="8059" y="7571"/>
                    <a:pt x="7768" y="7682"/>
                    <a:pt x="7472" y="7788"/>
                  </a:cubicBezTo>
                  <a:lnTo>
                    <a:pt x="7256" y="7861"/>
                  </a:lnTo>
                  <a:lnTo>
                    <a:pt x="7140" y="7893"/>
                  </a:lnTo>
                  <a:lnTo>
                    <a:pt x="7029" y="7925"/>
                  </a:lnTo>
                  <a:lnTo>
                    <a:pt x="6807" y="7988"/>
                  </a:lnTo>
                  <a:lnTo>
                    <a:pt x="6580" y="8041"/>
                  </a:lnTo>
                  <a:cubicBezTo>
                    <a:pt x="6150" y="8138"/>
                    <a:pt x="5709" y="8188"/>
                    <a:pt x="5269" y="8188"/>
                  </a:cubicBezTo>
                  <a:cubicBezTo>
                    <a:pt x="5088" y="8188"/>
                    <a:pt x="4907" y="8179"/>
                    <a:pt x="4727" y="8162"/>
                  </a:cubicBezTo>
                  <a:lnTo>
                    <a:pt x="4494" y="8131"/>
                  </a:lnTo>
                  <a:lnTo>
                    <a:pt x="4262" y="8094"/>
                  </a:lnTo>
                  <a:lnTo>
                    <a:pt x="4040" y="8046"/>
                  </a:lnTo>
                  <a:lnTo>
                    <a:pt x="3929" y="8020"/>
                  </a:lnTo>
                  <a:lnTo>
                    <a:pt x="3813" y="7988"/>
                  </a:lnTo>
                  <a:cubicBezTo>
                    <a:pt x="3517" y="7893"/>
                    <a:pt x="3232" y="7766"/>
                    <a:pt x="2963" y="7619"/>
                  </a:cubicBezTo>
                  <a:cubicBezTo>
                    <a:pt x="1891" y="6969"/>
                    <a:pt x="1036" y="6029"/>
                    <a:pt x="486" y="4904"/>
                  </a:cubicBezTo>
                  <a:cubicBezTo>
                    <a:pt x="233" y="4345"/>
                    <a:pt x="59" y="3727"/>
                    <a:pt x="90" y="3114"/>
                  </a:cubicBezTo>
                  <a:cubicBezTo>
                    <a:pt x="112" y="2808"/>
                    <a:pt x="185" y="2507"/>
                    <a:pt x="312" y="2222"/>
                  </a:cubicBezTo>
                  <a:cubicBezTo>
                    <a:pt x="444" y="1947"/>
                    <a:pt x="624" y="1694"/>
                    <a:pt x="851" y="1483"/>
                  </a:cubicBezTo>
                  <a:cubicBezTo>
                    <a:pt x="967" y="1382"/>
                    <a:pt x="1088" y="1287"/>
                    <a:pt x="1215" y="1203"/>
                  </a:cubicBezTo>
                  <a:lnTo>
                    <a:pt x="1411" y="1076"/>
                  </a:lnTo>
                  <a:lnTo>
                    <a:pt x="1616" y="970"/>
                  </a:lnTo>
                  <a:cubicBezTo>
                    <a:pt x="1891" y="823"/>
                    <a:pt x="2181" y="728"/>
                    <a:pt x="2488" y="680"/>
                  </a:cubicBezTo>
                  <a:cubicBezTo>
                    <a:pt x="2576" y="668"/>
                    <a:pt x="2665" y="662"/>
                    <a:pt x="2754" y="662"/>
                  </a:cubicBezTo>
                  <a:cubicBezTo>
                    <a:pt x="2973" y="662"/>
                    <a:pt x="3191" y="698"/>
                    <a:pt x="3401" y="770"/>
                  </a:cubicBezTo>
                  <a:cubicBezTo>
                    <a:pt x="3686" y="881"/>
                    <a:pt x="3961" y="1034"/>
                    <a:pt x="4199" y="1234"/>
                  </a:cubicBezTo>
                  <a:cubicBezTo>
                    <a:pt x="4679" y="1625"/>
                    <a:pt x="5075" y="2106"/>
                    <a:pt x="5476" y="2581"/>
                  </a:cubicBezTo>
                  <a:cubicBezTo>
                    <a:pt x="5677" y="2819"/>
                    <a:pt x="5883" y="3062"/>
                    <a:pt x="6094" y="3294"/>
                  </a:cubicBezTo>
                  <a:cubicBezTo>
                    <a:pt x="6306" y="3526"/>
                    <a:pt x="6538" y="3737"/>
                    <a:pt x="6786" y="3928"/>
                  </a:cubicBezTo>
                  <a:cubicBezTo>
                    <a:pt x="7045" y="4107"/>
                    <a:pt x="7325" y="4255"/>
                    <a:pt x="7626" y="4355"/>
                  </a:cubicBezTo>
                  <a:cubicBezTo>
                    <a:pt x="7927" y="4450"/>
                    <a:pt x="8238" y="4498"/>
                    <a:pt x="8555" y="4503"/>
                  </a:cubicBezTo>
                  <a:cubicBezTo>
                    <a:pt x="8575" y="4503"/>
                    <a:pt x="8595" y="4504"/>
                    <a:pt x="8615" y="4504"/>
                  </a:cubicBezTo>
                  <a:cubicBezTo>
                    <a:pt x="8911" y="4504"/>
                    <a:pt x="9203" y="4467"/>
                    <a:pt x="9490" y="4397"/>
                  </a:cubicBezTo>
                  <a:cubicBezTo>
                    <a:pt x="9796" y="4318"/>
                    <a:pt x="10092" y="4207"/>
                    <a:pt x="10377" y="4070"/>
                  </a:cubicBezTo>
                  <a:cubicBezTo>
                    <a:pt x="10651" y="3922"/>
                    <a:pt x="10921" y="3753"/>
                    <a:pt x="11169" y="3563"/>
                  </a:cubicBezTo>
                  <a:cubicBezTo>
                    <a:pt x="11412" y="3368"/>
                    <a:pt x="11644" y="3157"/>
                    <a:pt x="11861" y="2930"/>
                  </a:cubicBezTo>
                  <a:cubicBezTo>
                    <a:pt x="12299" y="2486"/>
                    <a:pt x="12705" y="2005"/>
                    <a:pt x="13144" y="1562"/>
                  </a:cubicBezTo>
                  <a:cubicBezTo>
                    <a:pt x="13360" y="1340"/>
                    <a:pt x="13587" y="1129"/>
                    <a:pt x="13830" y="928"/>
                  </a:cubicBezTo>
                  <a:cubicBezTo>
                    <a:pt x="13952" y="838"/>
                    <a:pt x="14073" y="738"/>
                    <a:pt x="14205" y="659"/>
                  </a:cubicBezTo>
                  <a:cubicBezTo>
                    <a:pt x="14332" y="569"/>
                    <a:pt x="14464" y="490"/>
                    <a:pt x="14601" y="421"/>
                  </a:cubicBezTo>
                  <a:cubicBezTo>
                    <a:pt x="14675" y="379"/>
                    <a:pt x="14744" y="353"/>
                    <a:pt x="14818" y="321"/>
                  </a:cubicBezTo>
                  <a:lnTo>
                    <a:pt x="14923" y="273"/>
                  </a:lnTo>
                  <a:lnTo>
                    <a:pt x="15029" y="236"/>
                  </a:lnTo>
                  <a:lnTo>
                    <a:pt x="15256" y="163"/>
                  </a:lnTo>
                  <a:lnTo>
                    <a:pt x="15478" y="110"/>
                  </a:lnTo>
                  <a:cubicBezTo>
                    <a:pt x="15631" y="78"/>
                    <a:pt x="15784" y="57"/>
                    <a:pt x="15942" y="46"/>
                  </a:cubicBezTo>
                  <a:cubicBezTo>
                    <a:pt x="16001" y="42"/>
                    <a:pt x="16059" y="41"/>
                    <a:pt x="16118" y="41"/>
                  </a:cubicBezTo>
                  <a:cubicBezTo>
                    <a:pt x="16212" y="41"/>
                    <a:pt x="16307" y="45"/>
                    <a:pt x="16402" y="52"/>
                  </a:cubicBezTo>
                  <a:cubicBezTo>
                    <a:pt x="17020" y="115"/>
                    <a:pt x="17622" y="310"/>
                    <a:pt x="18160" y="627"/>
                  </a:cubicBezTo>
                  <a:cubicBezTo>
                    <a:pt x="18699" y="939"/>
                    <a:pt x="19190" y="1330"/>
                    <a:pt x="19623" y="1784"/>
                  </a:cubicBezTo>
                  <a:cubicBezTo>
                    <a:pt x="20061" y="2227"/>
                    <a:pt x="20431" y="2729"/>
                    <a:pt x="20726" y="3278"/>
                  </a:cubicBezTo>
                  <a:cubicBezTo>
                    <a:pt x="21323" y="4382"/>
                    <a:pt x="21614" y="5628"/>
                    <a:pt x="21555" y="6885"/>
                  </a:cubicBezTo>
                  <a:cubicBezTo>
                    <a:pt x="21619" y="5628"/>
                    <a:pt x="21339" y="4382"/>
                    <a:pt x="20748" y="3273"/>
                  </a:cubicBezTo>
                  <a:cubicBezTo>
                    <a:pt x="20452" y="2718"/>
                    <a:pt x="20077" y="2211"/>
                    <a:pt x="19644" y="1763"/>
                  </a:cubicBezTo>
                  <a:cubicBezTo>
                    <a:pt x="19216" y="1303"/>
                    <a:pt x="18720" y="907"/>
                    <a:pt x="18176" y="596"/>
                  </a:cubicBezTo>
                  <a:cubicBezTo>
                    <a:pt x="17637" y="273"/>
                    <a:pt x="17035" y="73"/>
                    <a:pt x="16407" y="15"/>
                  </a:cubicBezTo>
                  <a:cubicBezTo>
                    <a:pt x="16307" y="5"/>
                    <a:pt x="16206" y="1"/>
                    <a:pt x="16106"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09" name="Google Shape;3209;p58"/>
          <p:cNvGrpSpPr/>
          <p:nvPr/>
        </p:nvGrpSpPr>
        <p:grpSpPr>
          <a:xfrm>
            <a:off x="4141163" y="3308175"/>
            <a:ext cx="861675" cy="1398375"/>
            <a:chOff x="1822075" y="691125"/>
            <a:chExt cx="861675" cy="1398375"/>
          </a:xfrm>
        </p:grpSpPr>
        <p:sp>
          <p:nvSpPr>
            <p:cNvPr id="3210" name="Google Shape;3210;p58"/>
            <p:cNvSpPr/>
            <p:nvPr/>
          </p:nvSpPr>
          <p:spPr>
            <a:xfrm>
              <a:off x="1822075" y="691125"/>
              <a:ext cx="311325" cy="971975"/>
            </a:xfrm>
            <a:custGeom>
              <a:avLst/>
              <a:gdLst/>
              <a:ahLst/>
              <a:cxnLst/>
              <a:rect l="l" t="t" r="r" b="b"/>
              <a:pathLst>
                <a:path w="12453" h="38879" extrusionOk="0">
                  <a:moveTo>
                    <a:pt x="6939" y="0"/>
                  </a:moveTo>
                  <a:cubicBezTo>
                    <a:pt x="6582" y="0"/>
                    <a:pt x="6225" y="39"/>
                    <a:pt x="5883" y="120"/>
                  </a:cubicBezTo>
                  <a:cubicBezTo>
                    <a:pt x="3908" y="574"/>
                    <a:pt x="2134" y="2106"/>
                    <a:pt x="1131" y="4213"/>
                  </a:cubicBezTo>
                  <a:cubicBezTo>
                    <a:pt x="360" y="5829"/>
                    <a:pt x="1" y="7803"/>
                    <a:pt x="27" y="10238"/>
                  </a:cubicBezTo>
                  <a:cubicBezTo>
                    <a:pt x="43" y="11605"/>
                    <a:pt x="165" y="12968"/>
                    <a:pt x="392" y="14320"/>
                  </a:cubicBezTo>
                  <a:cubicBezTo>
                    <a:pt x="730" y="16300"/>
                    <a:pt x="1295" y="18232"/>
                    <a:pt x="1849" y="20107"/>
                  </a:cubicBezTo>
                  <a:cubicBezTo>
                    <a:pt x="2483" y="22288"/>
                    <a:pt x="3143" y="24537"/>
                    <a:pt x="4030" y="26686"/>
                  </a:cubicBezTo>
                  <a:cubicBezTo>
                    <a:pt x="5899" y="31270"/>
                    <a:pt x="8756" y="35383"/>
                    <a:pt x="11285" y="38879"/>
                  </a:cubicBezTo>
                  <a:lnTo>
                    <a:pt x="12452" y="38039"/>
                  </a:lnTo>
                  <a:cubicBezTo>
                    <a:pt x="9970" y="34607"/>
                    <a:pt x="7172" y="30573"/>
                    <a:pt x="5355" y="26148"/>
                  </a:cubicBezTo>
                  <a:cubicBezTo>
                    <a:pt x="4505" y="24062"/>
                    <a:pt x="3861" y="21844"/>
                    <a:pt x="3233" y="19706"/>
                  </a:cubicBezTo>
                  <a:cubicBezTo>
                    <a:pt x="2689" y="17868"/>
                    <a:pt x="2134" y="15978"/>
                    <a:pt x="1812" y="14082"/>
                  </a:cubicBezTo>
                  <a:cubicBezTo>
                    <a:pt x="1596" y="12804"/>
                    <a:pt x="1479" y="11516"/>
                    <a:pt x="1464" y="10217"/>
                  </a:cubicBezTo>
                  <a:cubicBezTo>
                    <a:pt x="1442" y="8009"/>
                    <a:pt x="1759" y="6246"/>
                    <a:pt x="2435" y="4836"/>
                  </a:cubicBezTo>
                  <a:cubicBezTo>
                    <a:pt x="3243" y="3120"/>
                    <a:pt x="4658" y="1879"/>
                    <a:pt x="6205" y="1520"/>
                  </a:cubicBezTo>
                  <a:cubicBezTo>
                    <a:pt x="6440" y="1466"/>
                    <a:pt x="6686" y="1440"/>
                    <a:pt x="6933" y="1440"/>
                  </a:cubicBezTo>
                  <a:cubicBezTo>
                    <a:pt x="7566" y="1440"/>
                    <a:pt x="8210" y="1610"/>
                    <a:pt x="8703" y="1921"/>
                  </a:cubicBezTo>
                  <a:cubicBezTo>
                    <a:pt x="9041" y="2132"/>
                    <a:pt x="9463" y="2502"/>
                    <a:pt x="9590" y="3104"/>
                  </a:cubicBezTo>
                  <a:cubicBezTo>
                    <a:pt x="9796" y="4081"/>
                    <a:pt x="9120" y="5110"/>
                    <a:pt x="8698" y="5633"/>
                  </a:cubicBezTo>
                  <a:cubicBezTo>
                    <a:pt x="8439" y="5955"/>
                    <a:pt x="8154" y="6262"/>
                    <a:pt x="7853" y="6584"/>
                  </a:cubicBezTo>
                  <a:cubicBezTo>
                    <a:pt x="7357" y="7106"/>
                    <a:pt x="6850" y="7645"/>
                    <a:pt x="6438" y="8295"/>
                  </a:cubicBezTo>
                  <a:cubicBezTo>
                    <a:pt x="5762" y="9361"/>
                    <a:pt x="5324" y="10966"/>
                    <a:pt x="6137" y="12281"/>
                  </a:cubicBezTo>
                  <a:cubicBezTo>
                    <a:pt x="6570" y="12984"/>
                    <a:pt x="7272" y="13422"/>
                    <a:pt x="7832" y="13770"/>
                  </a:cubicBezTo>
                  <a:lnTo>
                    <a:pt x="8608" y="14251"/>
                  </a:lnTo>
                  <a:lnTo>
                    <a:pt x="9368" y="13031"/>
                  </a:lnTo>
                  <a:lnTo>
                    <a:pt x="8592" y="12551"/>
                  </a:lnTo>
                  <a:cubicBezTo>
                    <a:pt x="8106" y="12255"/>
                    <a:pt x="7621" y="11943"/>
                    <a:pt x="7357" y="11526"/>
                  </a:cubicBezTo>
                  <a:cubicBezTo>
                    <a:pt x="6892" y="10776"/>
                    <a:pt x="7230" y="9731"/>
                    <a:pt x="7652" y="9065"/>
                  </a:cubicBezTo>
                  <a:cubicBezTo>
                    <a:pt x="7990" y="8532"/>
                    <a:pt x="8434" y="8062"/>
                    <a:pt x="8898" y="7566"/>
                  </a:cubicBezTo>
                  <a:cubicBezTo>
                    <a:pt x="9205" y="7238"/>
                    <a:pt x="9522" y="6900"/>
                    <a:pt x="9817" y="6536"/>
                  </a:cubicBezTo>
                  <a:cubicBezTo>
                    <a:pt x="10530" y="5654"/>
                    <a:pt x="11312" y="4287"/>
                    <a:pt x="10995" y="2803"/>
                  </a:cubicBezTo>
                  <a:cubicBezTo>
                    <a:pt x="10810" y="1942"/>
                    <a:pt x="10282" y="1224"/>
                    <a:pt x="9474" y="706"/>
                  </a:cubicBezTo>
                  <a:cubicBezTo>
                    <a:pt x="8752" y="249"/>
                    <a:pt x="7841" y="0"/>
                    <a:pt x="693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1" name="Google Shape;3211;p58"/>
            <p:cNvSpPr/>
            <p:nvPr/>
          </p:nvSpPr>
          <p:spPr>
            <a:xfrm>
              <a:off x="2372450" y="691125"/>
              <a:ext cx="311300" cy="971975"/>
            </a:xfrm>
            <a:custGeom>
              <a:avLst/>
              <a:gdLst/>
              <a:ahLst/>
              <a:cxnLst/>
              <a:rect l="l" t="t" r="r" b="b"/>
              <a:pathLst>
                <a:path w="12452" h="38879" extrusionOk="0">
                  <a:moveTo>
                    <a:pt x="5515" y="0"/>
                  </a:moveTo>
                  <a:cubicBezTo>
                    <a:pt x="4614" y="0"/>
                    <a:pt x="3700" y="249"/>
                    <a:pt x="2978" y="706"/>
                  </a:cubicBezTo>
                  <a:cubicBezTo>
                    <a:pt x="2165" y="1224"/>
                    <a:pt x="1648" y="1942"/>
                    <a:pt x="1463" y="2803"/>
                  </a:cubicBezTo>
                  <a:cubicBezTo>
                    <a:pt x="1146" y="4287"/>
                    <a:pt x="1922" y="5654"/>
                    <a:pt x="2635" y="6536"/>
                  </a:cubicBezTo>
                  <a:cubicBezTo>
                    <a:pt x="2931" y="6900"/>
                    <a:pt x="3248" y="7238"/>
                    <a:pt x="3554" y="7566"/>
                  </a:cubicBezTo>
                  <a:cubicBezTo>
                    <a:pt x="4024" y="8062"/>
                    <a:pt x="4462" y="8532"/>
                    <a:pt x="4800" y="9065"/>
                  </a:cubicBezTo>
                  <a:cubicBezTo>
                    <a:pt x="5222" y="9731"/>
                    <a:pt x="5555" y="10776"/>
                    <a:pt x="5090" y="11526"/>
                  </a:cubicBezTo>
                  <a:cubicBezTo>
                    <a:pt x="4832" y="11943"/>
                    <a:pt x="4341" y="12255"/>
                    <a:pt x="3865" y="12551"/>
                  </a:cubicBezTo>
                  <a:lnTo>
                    <a:pt x="3084" y="13031"/>
                  </a:lnTo>
                  <a:lnTo>
                    <a:pt x="3844" y="14251"/>
                  </a:lnTo>
                  <a:lnTo>
                    <a:pt x="4621" y="13770"/>
                  </a:lnTo>
                  <a:cubicBezTo>
                    <a:pt x="5186" y="13422"/>
                    <a:pt x="5883" y="12984"/>
                    <a:pt x="6321" y="12281"/>
                  </a:cubicBezTo>
                  <a:cubicBezTo>
                    <a:pt x="7123" y="10966"/>
                    <a:pt x="6696" y="9361"/>
                    <a:pt x="6015" y="8295"/>
                  </a:cubicBezTo>
                  <a:cubicBezTo>
                    <a:pt x="5608" y="7645"/>
                    <a:pt x="5096" y="7106"/>
                    <a:pt x="4605" y="6584"/>
                  </a:cubicBezTo>
                  <a:cubicBezTo>
                    <a:pt x="4298" y="6262"/>
                    <a:pt x="4013" y="5955"/>
                    <a:pt x="3760" y="5633"/>
                  </a:cubicBezTo>
                  <a:cubicBezTo>
                    <a:pt x="3337" y="5110"/>
                    <a:pt x="2656" y="4081"/>
                    <a:pt x="2867" y="3104"/>
                  </a:cubicBezTo>
                  <a:cubicBezTo>
                    <a:pt x="2994" y="2502"/>
                    <a:pt x="3417" y="2132"/>
                    <a:pt x="3744" y="1921"/>
                  </a:cubicBezTo>
                  <a:cubicBezTo>
                    <a:pt x="4241" y="1610"/>
                    <a:pt x="4886" y="1440"/>
                    <a:pt x="5517" y="1440"/>
                  </a:cubicBezTo>
                  <a:cubicBezTo>
                    <a:pt x="5764" y="1440"/>
                    <a:pt x="6009" y="1466"/>
                    <a:pt x="6242" y="1520"/>
                  </a:cubicBezTo>
                  <a:cubicBezTo>
                    <a:pt x="7799" y="1879"/>
                    <a:pt x="9209" y="3120"/>
                    <a:pt x="10022" y="4836"/>
                  </a:cubicBezTo>
                  <a:cubicBezTo>
                    <a:pt x="10693" y="6246"/>
                    <a:pt x="11010" y="8009"/>
                    <a:pt x="10983" y="10222"/>
                  </a:cubicBezTo>
                  <a:cubicBezTo>
                    <a:pt x="10973" y="11516"/>
                    <a:pt x="10857" y="12804"/>
                    <a:pt x="10640" y="14082"/>
                  </a:cubicBezTo>
                  <a:cubicBezTo>
                    <a:pt x="10318" y="15978"/>
                    <a:pt x="9764" y="17868"/>
                    <a:pt x="9225" y="19706"/>
                  </a:cubicBezTo>
                  <a:cubicBezTo>
                    <a:pt x="8597" y="21844"/>
                    <a:pt x="7947" y="24062"/>
                    <a:pt x="7097" y="26148"/>
                  </a:cubicBezTo>
                  <a:cubicBezTo>
                    <a:pt x="5281" y="30578"/>
                    <a:pt x="2482" y="34607"/>
                    <a:pt x="0" y="38039"/>
                  </a:cubicBezTo>
                  <a:lnTo>
                    <a:pt x="1172" y="38879"/>
                  </a:lnTo>
                  <a:cubicBezTo>
                    <a:pt x="3696" y="35383"/>
                    <a:pt x="6558" y="31270"/>
                    <a:pt x="8422" y="26686"/>
                  </a:cubicBezTo>
                  <a:cubicBezTo>
                    <a:pt x="9310" y="24537"/>
                    <a:pt x="9970" y="22288"/>
                    <a:pt x="10603" y="20107"/>
                  </a:cubicBezTo>
                  <a:cubicBezTo>
                    <a:pt x="11152" y="18232"/>
                    <a:pt x="11723" y="16300"/>
                    <a:pt x="12061" y="14320"/>
                  </a:cubicBezTo>
                  <a:cubicBezTo>
                    <a:pt x="12288" y="12968"/>
                    <a:pt x="12409" y="11605"/>
                    <a:pt x="12425" y="10238"/>
                  </a:cubicBezTo>
                  <a:cubicBezTo>
                    <a:pt x="12451" y="7803"/>
                    <a:pt x="12087" y="5829"/>
                    <a:pt x="11321" y="4213"/>
                  </a:cubicBezTo>
                  <a:cubicBezTo>
                    <a:pt x="10318" y="2106"/>
                    <a:pt x="8544" y="574"/>
                    <a:pt x="6569" y="120"/>
                  </a:cubicBezTo>
                  <a:cubicBezTo>
                    <a:pt x="6228" y="39"/>
                    <a:pt x="5873" y="0"/>
                    <a:pt x="55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2" name="Google Shape;3212;p58"/>
            <p:cNvSpPr/>
            <p:nvPr/>
          </p:nvSpPr>
          <p:spPr>
            <a:xfrm>
              <a:off x="1944450" y="899425"/>
              <a:ext cx="615600" cy="1190075"/>
            </a:xfrm>
            <a:custGeom>
              <a:avLst/>
              <a:gdLst/>
              <a:ahLst/>
              <a:cxnLst/>
              <a:rect l="l" t="t" r="r" b="b"/>
              <a:pathLst>
                <a:path w="24624" h="47603" extrusionOk="0">
                  <a:moveTo>
                    <a:pt x="11468" y="0"/>
                  </a:moveTo>
                  <a:cubicBezTo>
                    <a:pt x="8952" y="0"/>
                    <a:pt x="6433" y="152"/>
                    <a:pt x="4067" y="971"/>
                  </a:cubicBezTo>
                  <a:cubicBezTo>
                    <a:pt x="3776" y="1061"/>
                    <a:pt x="3528" y="1262"/>
                    <a:pt x="3380" y="1526"/>
                  </a:cubicBezTo>
                  <a:cubicBezTo>
                    <a:pt x="3095" y="2054"/>
                    <a:pt x="3433" y="2392"/>
                    <a:pt x="3655" y="2761"/>
                  </a:cubicBezTo>
                  <a:cubicBezTo>
                    <a:pt x="4225" y="3696"/>
                    <a:pt x="4009" y="4942"/>
                    <a:pt x="3423" y="5866"/>
                  </a:cubicBezTo>
                  <a:cubicBezTo>
                    <a:pt x="2842" y="6790"/>
                    <a:pt x="1939" y="7471"/>
                    <a:pt x="1068" y="8137"/>
                  </a:cubicBezTo>
                  <a:cubicBezTo>
                    <a:pt x="840" y="8316"/>
                    <a:pt x="592" y="8501"/>
                    <a:pt x="455" y="8760"/>
                  </a:cubicBezTo>
                  <a:cubicBezTo>
                    <a:pt x="318" y="9013"/>
                    <a:pt x="302" y="9251"/>
                    <a:pt x="275" y="9510"/>
                  </a:cubicBezTo>
                  <a:cubicBezTo>
                    <a:pt x="1" y="12255"/>
                    <a:pt x="33" y="15049"/>
                    <a:pt x="640" y="17737"/>
                  </a:cubicBezTo>
                  <a:cubicBezTo>
                    <a:pt x="2055" y="23983"/>
                    <a:pt x="6427" y="29185"/>
                    <a:pt x="8233" y="35331"/>
                  </a:cubicBezTo>
                  <a:cubicBezTo>
                    <a:pt x="8571" y="36488"/>
                    <a:pt x="8798" y="37802"/>
                    <a:pt x="8423" y="38969"/>
                  </a:cubicBezTo>
                  <a:cubicBezTo>
                    <a:pt x="8381" y="39101"/>
                    <a:pt x="8328" y="39223"/>
                    <a:pt x="8265" y="39344"/>
                  </a:cubicBezTo>
                  <a:cubicBezTo>
                    <a:pt x="7911" y="39941"/>
                    <a:pt x="7325" y="40342"/>
                    <a:pt x="6686" y="40638"/>
                  </a:cubicBezTo>
                  <a:cubicBezTo>
                    <a:pt x="6047" y="40939"/>
                    <a:pt x="5524" y="41055"/>
                    <a:pt x="4922" y="41214"/>
                  </a:cubicBezTo>
                  <a:cubicBezTo>
                    <a:pt x="4035" y="41446"/>
                    <a:pt x="2990" y="41652"/>
                    <a:pt x="2335" y="42365"/>
                  </a:cubicBezTo>
                  <a:cubicBezTo>
                    <a:pt x="1817" y="42935"/>
                    <a:pt x="1648" y="43822"/>
                    <a:pt x="1485" y="44561"/>
                  </a:cubicBezTo>
                  <a:lnTo>
                    <a:pt x="1405" y="45005"/>
                  </a:lnTo>
                  <a:cubicBezTo>
                    <a:pt x="1400" y="45058"/>
                    <a:pt x="1390" y="45111"/>
                    <a:pt x="1379" y="45163"/>
                  </a:cubicBezTo>
                  <a:lnTo>
                    <a:pt x="1321" y="45512"/>
                  </a:lnTo>
                  <a:lnTo>
                    <a:pt x="1236" y="46008"/>
                  </a:lnTo>
                  <a:cubicBezTo>
                    <a:pt x="1236" y="46832"/>
                    <a:pt x="5947" y="47603"/>
                    <a:pt x="12252" y="47603"/>
                  </a:cubicBezTo>
                  <a:cubicBezTo>
                    <a:pt x="18556" y="47603"/>
                    <a:pt x="23472" y="46832"/>
                    <a:pt x="23472" y="46008"/>
                  </a:cubicBezTo>
                  <a:lnTo>
                    <a:pt x="23388" y="45512"/>
                  </a:lnTo>
                  <a:lnTo>
                    <a:pt x="23325" y="45163"/>
                  </a:lnTo>
                  <a:cubicBezTo>
                    <a:pt x="23314" y="45111"/>
                    <a:pt x="23304" y="45058"/>
                    <a:pt x="23298" y="45005"/>
                  </a:cubicBezTo>
                  <a:cubicBezTo>
                    <a:pt x="23272" y="44857"/>
                    <a:pt x="23245" y="44704"/>
                    <a:pt x="23214" y="44561"/>
                  </a:cubicBezTo>
                  <a:cubicBezTo>
                    <a:pt x="23055" y="43822"/>
                    <a:pt x="22892" y="42935"/>
                    <a:pt x="22369" y="42365"/>
                  </a:cubicBezTo>
                  <a:cubicBezTo>
                    <a:pt x="21719" y="41652"/>
                    <a:pt x="20684" y="41446"/>
                    <a:pt x="19792" y="41214"/>
                  </a:cubicBezTo>
                  <a:cubicBezTo>
                    <a:pt x="19195" y="41055"/>
                    <a:pt x="18599" y="40897"/>
                    <a:pt x="18039" y="40638"/>
                  </a:cubicBezTo>
                  <a:cubicBezTo>
                    <a:pt x="17479" y="40379"/>
                    <a:pt x="16687" y="39941"/>
                    <a:pt x="16328" y="39360"/>
                  </a:cubicBezTo>
                  <a:cubicBezTo>
                    <a:pt x="16228" y="39154"/>
                    <a:pt x="16149" y="38938"/>
                    <a:pt x="16085" y="38721"/>
                  </a:cubicBezTo>
                  <a:cubicBezTo>
                    <a:pt x="15890" y="37998"/>
                    <a:pt x="15879" y="37237"/>
                    <a:pt x="16059" y="36514"/>
                  </a:cubicBezTo>
                  <a:cubicBezTo>
                    <a:pt x="17585" y="29971"/>
                    <a:pt x="22269" y="24606"/>
                    <a:pt x="23858" y="18127"/>
                  </a:cubicBezTo>
                  <a:cubicBezTo>
                    <a:pt x="24539" y="15355"/>
                    <a:pt x="24624" y="12451"/>
                    <a:pt x="24328" y="9605"/>
                  </a:cubicBezTo>
                  <a:cubicBezTo>
                    <a:pt x="24302" y="9351"/>
                    <a:pt x="24275" y="9087"/>
                    <a:pt x="24170" y="8850"/>
                  </a:cubicBezTo>
                  <a:cubicBezTo>
                    <a:pt x="23985" y="8443"/>
                    <a:pt x="23605" y="8153"/>
                    <a:pt x="23240" y="7883"/>
                  </a:cubicBezTo>
                  <a:cubicBezTo>
                    <a:pt x="22416" y="7265"/>
                    <a:pt x="21598" y="6600"/>
                    <a:pt x="21080" y="5708"/>
                  </a:cubicBezTo>
                  <a:cubicBezTo>
                    <a:pt x="20568" y="4821"/>
                    <a:pt x="20410" y="3659"/>
                    <a:pt x="20943" y="2777"/>
                  </a:cubicBezTo>
                  <a:cubicBezTo>
                    <a:pt x="21170" y="2418"/>
                    <a:pt x="21498" y="2085"/>
                    <a:pt x="21239" y="1573"/>
                  </a:cubicBezTo>
                  <a:cubicBezTo>
                    <a:pt x="21107" y="1320"/>
                    <a:pt x="20885" y="1124"/>
                    <a:pt x="20621" y="1024"/>
                  </a:cubicBezTo>
                  <a:cubicBezTo>
                    <a:pt x="18430" y="131"/>
                    <a:pt x="16011" y="73"/>
                    <a:pt x="13651" y="26"/>
                  </a:cubicBezTo>
                  <a:cubicBezTo>
                    <a:pt x="12926" y="13"/>
                    <a:pt x="12197" y="0"/>
                    <a:pt x="1146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3" name="Google Shape;3213;p58"/>
            <p:cNvSpPr/>
            <p:nvPr/>
          </p:nvSpPr>
          <p:spPr>
            <a:xfrm>
              <a:off x="2043725" y="1053700"/>
              <a:ext cx="418900" cy="39250"/>
            </a:xfrm>
            <a:custGeom>
              <a:avLst/>
              <a:gdLst/>
              <a:ahLst/>
              <a:cxnLst/>
              <a:rect l="l" t="t" r="r" b="b"/>
              <a:pathLst>
                <a:path w="16756" h="1570" extrusionOk="0">
                  <a:moveTo>
                    <a:pt x="8239" y="1"/>
                  </a:moveTo>
                  <a:cubicBezTo>
                    <a:pt x="7577" y="1"/>
                    <a:pt x="6915" y="33"/>
                    <a:pt x="6253" y="96"/>
                  </a:cubicBezTo>
                  <a:cubicBezTo>
                    <a:pt x="5540" y="170"/>
                    <a:pt x="4832" y="276"/>
                    <a:pt x="4135" y="403"/>
                  </a:cubicBezTo>
                  <a:cubicBezTo>
                    <a:pt x="3433" y="529"/>
                    <a:pt x="2736" y="672"/>
                    <a:pt x="2050" y="846"/>
                  </a:cubicBezTo>
                  <a:cubicBezTo>
                    <a:pt x="1701" y="931"/>
                    <a:pt x="1363" y="1020"/>
                    <a:pt x="1020" y="1121"/>
                  </a:cubicBezTo>
                  <a:cubicBezTo>
                    <a:pt x="677" y="1221"/>
                    <a:pt x="333" y="1332"/>
                    <a:pt x="1" y="1459"/>
                  </a:cubicBezTo>
                  <a:cubicBezTo>
                    <a:pt x="682" y="1253"/>
                    <a:pt x="1368" y="1094"/>
                    <a:pt x="2065" y="952"/>
                  </a:cubicBezTo>
                  <a:cubicBezTo>
                    <a:pt x="2768" y="804"/>
                    <a:pt x="3470" y="688"/>
                    <a:pt x="4167" y="582"/>
                  </a:cubicBezTo>
                  <a:cubicBezTo>
                    <a:pt x="4864" y="477"/>
                    <a:pt x="5566" y="376"/>
                    <a:pt x="6274" y="318"/>
                  </a:cubicBezTo>
                  <a:lnTo>
                    <a:pt x="7330" y="250"/>
                  </a:lnTo>
                  <a:cubicBezTo>
                    <a:pt x="7576" y="242"/>
                    <a:pt x="7828" y="235"/>
                    <a:pt x="8078" y="235"/>
                  </a:cubicBezTo>
                  <a:cubicBezTo>
                    <a:pt x="8181" y="235"/>
                    <a:pt x="8284" y="236"/>
                    <a:pt x="8386" y="239"/>
                  </a:cubicBezTo>
                  <a:cubicBezTo>
                    <a:pt x="9094" y="244"/>
                    <a:pt x="9796" y="281"/>
                    <a:pt x="10504" y="350"/>
                  </a:cubicBezTo>
                  <a:cubicBezTo>
                    <a:pt x="10852" y="382"/>
                    <a:pt x="11211" y="424"/>
                    <a:pt x="11560" y="466"/>
                  </a:cubicBezTo>
                  <a:cubicBezTo>
                    <a:pt x="11908" y="514"/>
                    <a:pt x="12257" y="566"/>
                    <a:pt x="12610" y="624"/>
                  </a:cubicBezTo>
                  <a:cubicBezTo>
                    <a:pt x="13302" y="746"/>
                    <a:pt x="14005" y="883"/>
                    <a:pt x="14691" y="1047"/>
                  </a:cubicBezTo>
                  <a:lnTo>
                    <a:pt x="15726" y="1300"/>
                  </a:lnTo>
                  <a:lnTo>
                    <a:pt x="16756" y="1570"/>
                  </a:lnTo>
                  <a:lnTo>
                    <a:pt x="16756" y="1570"/>
                  </a:lnTo>
                  <a:lnTo>
                    <a:pt x="16254" y="1401"/>
                  </a:lnTo>
                  <a:lnTo>
                    <a:pt x="15747" y="1242"/>
                  </a:lnTo>
                  <a:cubicBezTo>
                    <a:pt x="15404" y="1126"/>
                    <a:pt x="15066" y="1031"/>
                    <a:pt x="14723" y="931"/>
                  </a:cubicBezTo>
                  <a:lnTo>
                    <a:pt x="13688" y="667"/>
                  </a:lnTo>
                  <a:cubicBezTo>
                    <a:pt x="13344" y="587"/>
                    <a:pt x="12991" y="508"/>
                    <a:pt x="12642" y="440"/>
                  </a:cubicBezTo>
                  <a:cubicBezTo>
                    <a:pt x="11945" y="302"/>
                    <a:pt x="11243" y="186"/>
                    <a:pt x="10530" y="118"/>
                  </a:cubicBezTo>
                  <a:cubicBezTo>
                    <a:pt x="9817" y="54"/>
                    <a:pt x="9104" y="7"/>
                    <a:pt x="8391" y="1"/>
                  </a:cubicBezTo>
                  <a:cubicBezTo>
                    <a:pt x="8340" y="1"/>
                    <a:pt x="8290" y="1"/>
                    <a:pt x="82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4" name="Google Shape;3214;p58"/>
            <p:cNvSpPr/>
            <p:nvPr/>
          </p:nvSpPr>
          <p:spPr>
            <a:xfrm>
              <a:off x="2067900" y="1959050"/>
              <a:ext cx="380475" cy="45300"/>
            </a:xfrm>
            <a:custGeom>
              <a:avLst/>
              <a:gdLst/>
              <a:ahLst/>
              <a:cxnLst/>
              <a:rect l="l" t="t" r="r" b="b"/>
              <a:pathLst>
                <a:path w="15219" h="1812" extrusionOk="0">
                  <a:moveTo>
                    <a:pt x="15218" y="1"/>
                  </a:moveTo>
                  <a:lnTo>
                    <a:pt x="15218" y="1"/>
                  </a:lnTo>
                  <a:cubicBezTo>
                    <a:pt x="14014" y="502"/>
                    <a:pt x="12768" y="888"/>
                    <a:pt x="11490" y="1157"/>
                  </a:cubicBezTo>
                  <a:cubicBezTo>
                    <a:pt x="10851" y="1289"/>
                    <a:pt x="10212" y="1390"/>
                    <a:pt x="9563" y="1463"/>
                  </a:cubicBezTo>
                  <a:cubicBezTo>
                    <a:pt x="8871" y="1539"/>
                    <a:pt x="8175" y="1577"/>
                    <a:pt x="7480" y="1577"/>
                  </a:cubicBezTo>
                  <a:cubicBezTo>
                    <a:pt x="6229" y="1577"/>
                    <a:pt x="4978" y="1454"/>
                    <a:pt x="3749" y="1210"/>
                  </a:cubicBezTo>
                  <a:cubicBezTo>
                    <a:pt x="2466" y="962"/>
                    <a:pt x="1209" y="587"/>
                    <a:pt x="0" y="101"/>
                  </a:cubicBezTo>
                  <a:lnTo>
                    <a:pt x="0" y="101"/>
                  </a:lnTo>
                  <a:cubicBezTo>
                    <a:pt x="1183" y="677"/>
                    <a:pt x="2424" y="1110"/>
                    <a:pt x="3707" y="1395"/>
                  </a:cubicBezTo>
                  <a:cubicBezTo>
                    <a:pt x="4351" y="1537"/>
                    <a:pt x="5001" y="1643"/>
                    <a:pt x="5655" y="1712"/>
                  </a:cubicBezTo>
                  <a:cubicBezTo>
                    <a:pt x="6270" y="1779"/>
                    <a:pt x="6887" y="1812"/>
                    <a:pt x="7503" y="1812"/>
                  </a:cubicBezTo>
                  <a:cubicBezTo>
                    <a:pt x="8201" y="1812"/>
                    <a:pt x="8897" y="1769"/>
                    <a:pt x="9589" y="1685"/>
                  </a:cubicBezTo>
                  <a:cubicBezTo>
                    <a:pt x="10244" y="1606"/>
                    <a:pt x="10888" y="1490"/>
                    <a:pt x="11527" y="1337"/>
                  </a:cubicBezTo>
                  <a:cubicBezTo>
                    <a:pt x="12810" y="1041"/>
                    <a:pt x="14046" y="592"/>
                    <a:pt x="152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5" name="Google Shape;3215;p58"/>
            <p:cNvSpPr/>
            <p:nvPr/>
          </p:nvSpPr>
          <p:spPr>
            <a:xfrm>
              <a:off x="2137450" y="1835225"/>
              <a:ext cx="229075" cy="34225"/>
            </a:xfrm>
            <a:custGeom>
              <a:avLst/>
              <a:gdLst/>
              <a:ahLst/>
              <a:cxnLst/>
              <a:rect l="l" t="t" r="r" b="b"/>
              <a:pathLst>
                <a:path w="9163" h="1369" extrusionOk="0">
                  <a:moveTo>
                    <a:pt x="682" y="1"/>
                  </a:moveTo>
                  <a:cubicBezTo>
                    <a:pt x="307" y="1"/>
                    <a:pt x="1" y="302"/>
                    <a:pt x="1" y="682"/>
                  </a:cubicBezTo>
                  <a:cubicBezTo>
                    <a:pt x="1" y="1057"/>
                    <a:pt x="307" y="1363"/>
                    <a:pt x="682" y="1368"/>
                  </a:cubicBezTo>
                  <a:lnTo>
                    <a:pt x="8476" y="1368"/>
                  </a:lnTo>
                  <a:cubicBezTo>
                    <a:pt x="8856" y="1363"/>
                    <a:pt x="9162" y="1057"/>
                    <a:pt x="9162" y="682"/>
                  </a:cubicBezTo>
                  <a:cubicBezTo>
                    <a:pt x="9162" y="302"/>
                    <a:pt x="8856" y="1"/>
                    <a:pt x="84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 name="Google Shape;3222;p59">
            <a:extLst>
              <a:ext uri="{FF2B5EF4-FFF2-40B4-BE49-F238E27FC236}">
                <a16:creationId xmlns:a16="http://schemas.microsoft.com/office/drawing/2014/main" id="{C3C4F921-81D5-4E30-A450-2D16BB4EB247}"/>
              </a:ext>
            </a:extLst>
          </p:cNvPr>
          <p:cNvGrpSpPr/>
          <p:nvPr/>
        </p:nvGrpSpPr>
        <p:grpSpPr>
          <a:xfrm rot="10572874">
            <a:off x="10889593" y="2366803"/>
            <a:ext cx="2463880" cy="2410692"/>
            <a:chOff x="6816275" y="3178227"/>
            <a:chExt cx="1614495" cy="1579642"/>
          </a:xfrm>
        </p:grpSpPr>
        <p:sp>
          <p:nvSpPr>
            <p:cNvPr id="92" name="Google Shape;3223;p59">
              <a:extLst>
                <a:ext uri="{FF2B5EF4-FFF2-40B4-BE49-F238E27FC236}">
                  <a16:creationId xmlns:a16="http://schemas.microsoft.com/office/drawing/2014/main" id="{4B671EC6-7C22-4236-9C0A-496B59579836}"/>
                </a:ext>
              </a:extLst>
            </p:cNvPr>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3224;p59">
              <a:extLst>
                <a:ext uri="{FF2B5EF4-FFF2-40B4-BE49-F238E27FC236}">
                  <a16:creationId xmlns:a16="http://schemas.microsoft.com/office/drawing/2014/main" id="{7AD8A559-4D17-4550-BFFD-6324B4ED9873}"/>
                </a:ext>
              </a:extLst>
            </p:cNvPr>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3225;p59">
              <a:extLst>
                <a:ext uri="{FF2B5EF4-FFF2-40B4-BE49-F238E27FC236}">
                  <a16:creationId xmlns:a16="http://schemas.microsoft.com/office/drawing/2014/main" id="{B6182D69-0797-47EC-9F75-AF02A8F3426D}"/>
                </a:ext>
              </a:extLst>
            </p:cNvPr>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 name="Google Shape;3226;p59">
            <a:extLst>
              <a:ext uri="{FF2B5EF4-FFF2-40B4-BE49-F238E27FC236}">
                <a16:creationId xmlns:a16="http://schemas.microsoft.com/office/drawing/2014/main" id="{6117D9FF-AC2D-452D-9620-E0B309FC3F38}"/>
              </a:ext>
            </a:extLst>
          </p:cNvPr>
          <p:cNvGrpSpPr/>
          <p:nvPr/>
        </p:nvGrpSpPr>
        <p:grpSpPr>
          <a:xfrm rot="20643889">
            <a:off x="-5991015" y="-8243775"/>
            <a:ext cx="5628972" cy="7718881"/>
            <a:chOff x="3654875" y="-4482054"/>
            <a:chExt cx="5628972" cy="7718881"/>
          </a:xfrm>
        </p:grpSpPr>
        <p:sp>
          <p:nvSpPr>
            <p:cNvPr id="96" name="Google Shape;3227;p59">
              <a:extLst>
                <a:ext uri="{FF2B5EF4-FFF2-40B4-BE49-F238E27FC236}">
                  <a16:creationId xmlns:a16="http://schemas.microsoft.com/office/drawing/2014/main" id="{37054ED3-8471-4174-A71B-1180236C110B}"/>
                </a:ext>
              </a:extLst>
            </p:cNvPr>
            <p:cNvSpPr/>
            <p:nvPr/>
          </p:nvSpPr>
          <p:spPr>
            <a:xfrm rot="533211">
              <a:off x="4029686" y="-4324354"/>
              <a:ext cx="2433421" cy="5041545"/>
            </a:xfrm>
            <a:custGeom>
              <a:avLst/>
              <a:gdLst/>
              <a:ahLst/>
              <a:cxnLst/>
              <a:rect l="l" t="t" r="r" b="b"/>
              <a:pathLst>
                <a:path w="49350" h="102243" extrusionOk="0">
                  <a:moveTo>
                    <a:pt x="27969" y="83404"/>
                  </a:moveTo>
                  <a:cubicBezTo>
                    <a:pt x="23689" y="74650"/>
                    <a:pt x="7267" y="32325"/>
                    <a:pt x="3636" y="20835"/>
                  </a:cubicBezTo>
                  <a:cubicBezTo>
                    <a:pt x="1" y="9350"/>
                    <a:pt x="26368" y="1"/>
                    <a:pt x="31790" y="13956"/>
                  </a:cubicBezTo>
                  <a:cubicBezTo>
                    <a:pt x="37208" y="27908"/>
                    <a:pt x="48041" y="66948"/>
                    <a:pt x="48697" y="73819"/>
                  </a:cubicBezTo>
                  <a:cubicBezTo>
                    <a:pt x="49350" y="80691"/>
                    <a:pt x="33926" y="102243"/>
                    <a:pt x="27969" y="83404"/>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 name="Google Shape;3228;p59">
              <a:extLst>
                <a:ext uri="{FF2B5EF4-FFF2-40B4-BE49-F238E27FC236}">
                  <a16:creationId xmlns:a16="http://schemas.microsoft.com/office/drawing/2014/main" id="{0588BEC7-FC18-4D7E-A090-59A3D399EB52}"/>
                </a:ext>
              </a:extLst>
            </p:cNvPr>
            <p:cNvSpPr/>
            <p:nvPr/>
          </p:nvSpPr>
          <p:spPr>
            <a:xfrm rot="533211">
              <a:off x="4940229" y="-652379"/>
              <a:ext cx="2277011" cy="3189483"/>
            </a:xfrm>
            <a:custGeom>
              <a:avLst/>
              <a:gdLst/>
              <a:ahLst/>
              <a:cxnLst/>
              <a:rect l="l" t="t" r="r" b="b"/>
              <a:pathLst>
                <a:path w="46178" h="64683" extrusionOk="0">
                  <a:moveTo>
                    <a:pt x="18441" y="53748"/>
                  </a:moveTo>
                  <a:cubicBezTo>
                    <a:pt x="17826" y="49308"/>
                    <a:pt x="15019" y="39329"/>
                    <a:pt x="10811" y="31843"/>
                  </a:cubicBezTo>
                  <a:cubicBezTo>
                    <a:pt x="6603" y="24357"/>
                    <a:pt x="1795" y="20293"/>
                    <a:pt x="1025" y="9422"/>
                  </a:cubicBezTo>
                  <a:cubicBezTo>
                    <a:pt x="1" y="6148"/>
                    <a:pt x="21955" y="1"/>
                    <a:pt x="22558" y="3541"/>
                  </a:cubicBezTo>
                  <a:cubicBezTo>
                    <a:pt x="23825" y="11004"/>
                    <a:pt x="25840" y="17956"/>
                    <a:pt x="27680" y="24387"/>
                  </a:cubicBezTo>
                  <a:cubicBezTo>
                    <a:pt x="29521" y="30818"/>
                    <a:pt x="33258" y="40517"/>
                    <a:pt x="39720" y="45043"/>
                  </a:cubicBezTo>
                  <a:cubicBezTo>
                    <a:pt x="46178" y="49566"/>
                    <a:pt x="20797" y="64683"/>
                    <a:pt x="18441" y="53748"/>
                  </a:cubicBezTo>
                  <a:close/>
                </a:path>
              </a:pathLst>
            </a:custGeom>
            <a:solidFill>
              <a:srgbClr val="DBA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 name="Google Shape;3229;p59">
              <a:extLst>
                <a:ext uri="{FF2B5EF4-FFF2-40B4-BE49-F238E27FC236}">
                  <a16:creationId xmlns:a16="http://schemas.microsoft.com/office/drawing/2014/main" id="{97A22DAB-A2FC-41D8-897F-2C863D823FA9}"/>
                </a:ext>
              </a:extLst>
            </p:cNvPr>
            <p:cNvSpPr/>
            <p:nvPr/>
          </p:nvSpPr>
          <p:spPr>
            <a:xfrm rot="533211">
              <a:off x="4481483" y="-1317131"/>
              <a:ext cx="2803686" cy="3776216"/>
            </a:xfrm>
            <a:custGeom>
              <a:avLst/>
              <a:gdLst/>
              <a:ahLst/>
              <a:cxnLst/>
              <a:rect l="l" t="t" r="r" b="b"/>
              <a:pathLst>
                <a:path w="56859" h="76582" extrusionOk="0">
                  <a:moveTo>
                    <a:pt x="26826" y="65646"/>
                  </a:moveTo>
                  <a:cubicBezTo>
                    <a:pt x="26208" y="61203"/>
                    <a:pt x="21575" y="50370"/>
                    <a:pt x="18619" y="43540"/>
                  </a:cubicBezTo>
                  <a:cubicBezTo>
                    <a:pt x="15663" y="36711"/>
                    <a:pt x="0" y="7828"/>
                    <a:pt x="3017" y="8154"/>
                  </a:cubicBezTo>
                  <a:cubicBezTo>
                    <a:pt x="8238" y="8724"/>
                    <a:pt x="24842" y="3506"/>
                    <a:pt x="29862" y="756"/>
                  </a:cubicBezTo>
                  <a:cubicBezTo>
                    <a:pt x="31235" y="0"/>
                    <a:pt x="39496" y="30086"/>
                    <a:pt x="41082" y="35622"/>
                  </a:cubicBezTo>
                  <a:cubicBezTo>
                    <a:pt x="42671" y="41154"/>
                    <a:pt x="46375" y="50408"/>
                    <a:pt x="51615" y="55534"/>
                  </a:cubicBezTo>
                  <a:cubicBezTo>
                    <a:pt x="56858" y="60664"/>
                    <a:pt x="29183" y="76582"/>
                    <a:pt x="26826" y="6564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 name="Google Shape;3230;p59">
              <a:extLst>
                <a:ext uri="{FF2B5EF4-FFF2-40B4-BE49-F238E27FC236}">
                  <a16:creationId xmlns:a16="http://schemas.microsoft.com/office/drawing/2014/main" id="{518ADEAD-D369-4235-A13D-7DE88E49F15E}"/>
                </a:ext>
              </a:extLst>
            </p:cNvPr>
            <p:cNvSpPr/>
            <p:nvPr/>
          </p:nvSpPr>
          <p:spPr>
            <a:xfrm rot="533211">
              <a:off x="4822060" y="-1340237"/>
              <a:ext cx="1567005" cy="920016"/>
            </a:xfrm>
            <a:custGeom>
              <a:avLst/>
              <a:gdLst/>
              <a:ahLst/>
              <a:cxnLst/>
              <a:rect l="l" t="t" r="r" b="b"/>
              <a:pathLst>
                <a:path w="31779" h="18658" extrusionOk="0">
                  <a:moveTo>
                    <a:pt x="31778" y="11179"/>
                  </a:moveTo>
                  <a:cubicBezTo>
                    <a:pt x="23681" y="14188"/>
                    <a:pt x="14522" y="16532"/>
                    <a:pt x="4353" y="18657"/>
                  </a:cubicBezTo>
                  <a:cubicBezTo>
                    <a:pt x="1830" y="13303"/>
                    <a:pt x="1" y="8906"/>
                    <a:pt x="229" y="7714"/>
                  </a:cubicBezTo>
                  <a:cubicBezTo>
                    <a:pt x="756" y="7635"/>
                    <a:pt x="1295" y="7540"/>
                    <a:pt x="1849" y="7437"/>
                  </a:cubicBezTo>
                  <a:cubicBezTo>
                    <a:pt x="7984" y="7251"/>
                    <a:pt x="22277" y="2713"/>
                    <a:pt x="27187" y="126"/>
                  </a:cubicBezTo>
                  <a:lnTo>
                    <a:pt x="27532" y="1"/>
                  </a:lnTo>
                  <a:cubicBezTo>
                    <a:pt x="28196" y="228"/>
                    <a:pt x="29889" y="5100"/>
                    <a:pt x="31778" y="11179"/>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 name="Google Shape;3231;p59">
              <a:extLst>
                <a:ext uri="{FF2B5EF4-FFF2-40B4-BE49-F238E27FC236}">
                  <a16:creationId xmlns:a16="http://schemas.microsoft.com/office/drawing/2014/main" id="{9103E100-6ED8-4DC1-953F-609D99F438B2}"/>
                </a:ext>
              </a:extLst>
            </p:cNvPr>
            <p:cNvSpPr/>
            <p:nvPr/>
          </p:nvSpPr>
          <p:spPr>
            <a:xfrm rot="533211">
              <a:off x="4840836" y="-1356695"/>
              <a:ext cx="1465378" cy="596348"/>
            </a:xfrm>
            <a:custGeom>
              <a:avLst/>
              <a:gdLst/>
              <a:ahLst/>
              <a:cxnLst/>
              <a:rect l="l" t="t" r="r" b="b"/>
              <a:pathLst>
                <a:path w="29718" h="12094" extrusionOk="0">
                  <a:moveTo>
                    <a:pt x="29717" y="4558"/>
                  </a:moveTo>
                  <a:cubicBezTo>
                    <a:pt x="21761" y="7601"/>
                    <a:pt x="12180" y="10371"/>
                    <a:pt x="1537" y="12093"/>
                  </a:cubicBezTo>
                  <a:cubicBezTo>
                    <a:pt x="425" y="9286"/>
                    <a:pt x="0" y="7510"/>
                    <a:pt x="759" y="7593"/>
                  </a:cubicBezTo>
                  <a:cubicBezTo>
                    <a:pt x="5980" y="8159"/>
                    <a:pt x="22584" y="2941"/>
                    <a:pt x="27604" y="191"/>
                  </a:cubicBezTo>
                  <a:cubicBezTo>
                    <a:pt x="27945" y="1"/>
                    <a:pt x="28723" y="1746"/>
                    <a:pt x="29717" y="455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 name="Google Shape;3232;p59">
              <a:extLst>
                <a:ext uri="{FF2B5EF4-FFF2-40B4-BE49-F238E27FC236}">
                  <a16:creationId xmlns:a16="http://schemas.microsoft.com/office/drawing/2014/main" id="{106A3B82-0EDC-4A8F-AAB8-04AE65E37901}"/>
                </a:ext>
              </a:extLst>
            </p:cNvPr>
            <p:cNvSpPr/>
            <p:nvPr/>
          </p:nvSpPr>
          <p:spPr>
            <a:xfrm rot="533211">
              <a:off x="8325264" y="1865287"/>
              <a:ext cx="495856" cy="626970"/>
            </a:xfrm>
            <a:custGeom>
              <a:avLst/>
              <a:gdLst/>
              <a:ahLst/>
              <a:cxnLst/>
              <a:rect l="l" t="t" r="r" b="b"/>
              <a:pathLst>
                <a:path w="10056" h="12715" extrusionOk="0">
                  <a:moveTo>
                    <a:pt x="1731" y="1283"/>
                  </a:moveTo>
                  <a:lnTo>
                    <a:pt x="4516" y="368"/>
                  </a:lnTo>
                  <a:cubicBezTo>
                    <a:pt x="5646" y="0"/>
                    <a:pt x="6864" y="603"/>
                    <a:pt x="7259" y="1727"/>
                  </a:cubicBezTo>
                  <a:lnTo>
                    <a:pt x="9668" y="8727"/>
                  </a:lnTo>
                  <a:cubicBezTo>
                    <a:pt x="10056" y="9850"/>
                    <a:pt x="9448" y="11068"/>
                    <a:pt x="8321" y="11436"/>
                  </a:cubicBezTo>
                  <a:lnTo>
                    <a:pt x="5540" y="12351"/>
                  </a:lnTo>
                  <a:cubicBezTo>
                    <a:pt x="4406" y="12715"/>
                    <a:pt x="3188" y="12112"/>
                    <a:pt x="2797" y="10985"/>
                  </a:cubicBezTo>
                  <a:lnTo>
                    <a:pt x="388" y="3984"/>
                  </a:lnTo>
                  <a:cubicBezTo>
                    <a:pt x="1" y="2869"/>
                    <a:pt x="604" y="1651"/>
                    <a:pt x="1731" y="1283"/>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 name="Google Shape;3233;p59">
              <a:extLst>
                <a:ext uri="{FF2B5EF4-FFF2-40B4-BE49-F238E27FC236}">
                  <a16:creationId xmlns:a16="http://schemas.microsoft.com/office/drawing/2014/main" id="{84E05CC5-D392-43DE-88F5-25C1E49EAFEC}"/>
                </a:ext>
              </a:extLst>
            </p:cNvPr>
            <p:cNvSpPr/>
            <p:nvPr/>
          </p:nvSpPr>
          <p:spPr>
            <a:xfrm rot="533211">
              <a:off x="7798972" y="1951537"/>
              <a:ext cx="495659" cy="626970"/>
            </a:xfrm>
            <a:custGeom>
              <a:avLst/>
              <a:gdLst/>
              <a:ahLst/>
              <a:cxnLst/>
              <a:rect l="l" t="t" r="r" b="b"/>
              <a:pathLst>
                <a:path w="10052" h="12715" extrusionOk="0">
                  <a:moveTo>
                    <a:pt x="1727" y="1279"/>
                  </a:moveTo>
                  <a:lnTo>
                    <a:pt x="4516" y="361"/>
                  </a:lnTo>
                  <a:cubicBezTo>
                    <a:pt x="5650" y="0"/>
                    <a:pt x="6864" y="603"/>
                    <a:pt x="7259" y="1726"/>
                  </a:cubicBezTo>
                  <a:lnTo>
                    <a:pt x="9668" y="8727"/>
                  </a:lnTo>
                  <a:cubicBezTo>
                    <a:pt x="10052" y="9846"/>
                    <a:pt x="9448" y="11064"/>
                    <a:pt x="8325" y="11436"/>
                  </a:cubicBezTo>
                  <a:lnTo>
                    <a:pt x="5536" y="12351"/>
                  </a:lnTo>
                  <a:cubicBezTo>
                    <a:pt x="4402" y="12715"/>
                    <a:pt x="3188" y="12108"/>
                    <a:pt x="2793" y="10985"/>
                  </a:cubicBezTo>
                  <a:lnTo>
                    <a:pt x="384" y="3984"/>
                  </a:lnTo>
                  <a:cubicBezTo>
                    <a:pt x="1" y="2865"/>
                    <a:pt x="604" y="1647"/>
                    <a:pt x="1727" y="1279"/>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 name="Google Shape;3234;p59">
              <a:extLst>
                <a:ext uri="{FF2B5EF4-FFF2-40B4-BE49-F238E27FC236}">
                  <a16:creationId xmlns:a16="http://schemas.microsoft.com/office/drawing/2014/main" id="{DE199382-5E52-4534-B757-CD43CCAAC862}"/>
                </a:ext>
              </a:extLst>
            </p:cNvPr>
            <p:cNvSpPr/>
            <p:nvPr/>
          </p:nvSpPr>
          <p:spPr>
            <a:xfrm rot="533211">
              <a:off x="6848957" y="2066642"/>
              <a:ext cx="683330" cy="677117"/>
            </a:xfrm>
            <a:custGeom>
              <a:avLst/>
              <a:gdLst/>
              <a:ahLst/>
              <a:cxnLst/>
              <a:rect l="l" t="t" r="r" b="b"/>
              <a:pathLst>
                <a:path w="13858" h="13732" extrusionOk="0">
                  <a:moveTo>
                    <a:pt x="2782" y="2068"/>
                  </a:moveTo>
                  <a:lnTo>
                    <a:pt x="7267" y="592"/>
                  </a:lnTo>
                  <a:cubicBezTo>
                    <a:pt x="9077" y="0"/>
                    <a:pt x="11065" y="987"/>
                    <a:pt x="11680" y="2789"/>
                  </a:cubicBezTo>
                  <a:lnTo>
                    <a:pt x="13235" y="7312"/>
                  </a:lnTo>
                  <a:cubicBezTo>
                    <a:pt x="13858" y="9110"/>
                    <a:pt x="12882" y="11072"/>
                    <a:pt x="11073" y="11664"/>
                  </a:cubicBezTo>
                  <a:lnTo>
                    <a:pt x="6591" y="13136"/>
                  </a:lnTo>
                  <a:cubicBezTo>
                    <a:pt x="4785" y="13732"/>
                    <a:pt x="2797" y="12745"/>
                    <a:pt x="2175" y="10947"/>
                  </a:cubicBezTo>
                  <a:lnTo>
                    <a:pt x="619" y="6420"/>
                  </a:lnTo>
                  <a:cubicBezTo>
                    <a:pt x="1" y="4622"/>
                    <a:pt x="976" y="2660"/>
                    <a:pt x="2782" y="2068"/>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 name="Google Shape;3235;p59">
              <a:extLst>
                <a:ext uri="{FF2B5EF4-FFF2-40B4-BE49-F238E27FC236}">
                  <a16:creationId xmlns:a16="http://schemas.microsoft.com/office/drawing/2014/main" id="{2C11296C-352E-4E06-A798-75F85CB62C5E}"/>
                </a:ext>
              </a:extLst>
            </p:cNvPr>
            <p:cNvSpPr/>
            <p:nvPr/>
          </p:nvSpPr>
          <p:spPr>
            <a:xfrm rot="533211">
              <a:off x="6275294" y="2200951"/>
              <a:ext cx="495708" cy="627216"/>
            </a:xfrm>
            <a:custGeom>
              <a:avLst/>
              <a:gdLst/>
              <a:ahLst/>
              <a:cxnLst/>
              <a:rect l="l" t="t" r="r" b="b"/>
              <a:pathLst>
                <a:path w="10053" h="12720" extrusionOk="0">
                  <a:moveTo>
                    <a:pt x="1731" y="1283"/>
                  </a:moveTo>
                  <a:lnTo>
                    <a:pt x="4516" y="365"/>
                  </a:lnTo>
                  <a:cubicBezTo>
                    <a:pt x="5647" y="0"/>
                    <a:pt x="6865" y="604"/>
                    <a:pt x="7260" y="1727"/>
                  </a:cubicBezTo>
                  <a:lnTo>
                    <a:pt x="9669" y="8727"/>
                  </a:lnTo>
                  <a:cubicBezTo>
                    <a:pt x="10052" y="9847"/>
                    <a:pt x="9449" y="11065"/>
                    <a:pt x="8326" y="11437"/>
                  </a:cubicBezTo>
                  <a:lnTo>
                    <a:pt x="5541" y="12351"/>
                  </a:lnTo>
                  <a:cubicBezTo>
                    <a:pt x="4406" y="12719"/>
                    <a:pt x="3188" y="12112"/>
                    <a:pt x="2794" y="10985"/>
                  </a:cubicBezTo>
                  <a:lnTo>
                    <a:pt x="384" y="3985"/>
                  </a:lnTo>
                  <a:cubicBezTo>
                    <a:pt x="1" y="2865"/>
                    <a:pt x="608" y="1651"/>
                    <a:pt x="1731" y="1283"/>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 name="Google Shape;3236;p59">
              <a:extLst>
                <a:ext uri="{FF2B5EF4-FFF2-40B4-BE49-F238E27FC236}">
                  <a16:creationId xmlns:a16="http://schemas.microsoft.com/office/drawing/2014/main" id="{0D6FF3C9-C810-4542-B382-EABD5F9D278B}"/>
                </a:ext>
              </a:extLst>
            </p:cNvPr>
            <p:cNvSpPr/>
            <p:nvPr/>
          </p:nvSpPr>
          <p:spPr>
            <a:xfrm rot="533211">
              <a:off x="5749062" y="2286827"/>
              <a:ext cx="495708" cy="627216"/>
            </a:xfrm>
            <a:custGeom>
              <a:avLst/>
              <a:gdLst/>
              <a:ahLst/>
              <a:cxnLst/>
              <a:rect l="l" t="t" r="r" b="b"/>
              <a:pathLst>
                <a:path w="10053" h="12720" extrusionOk="0">
                  <a:moveTo>
                    <a:pt x="1731" y="1287"/>
                  </a:moveTo>
                  <a:lnTo>
                    <a:pt x="4520" y="369"/>
                  </a:lnTo>
                  <a:cubicBezTo>
                    <a:pt x="5639" y="1"/>
                    <a:pt x="6876" y="616"/>
                    <a:pt x="7260" y="1735"/>
                  </a:cubicBezTo>
                  <a:lnTo>
                    <a:pt x="9669" y="8735"/>
                  </a:lnTo>
                  <a:cubicBezTo>
                    <a:pt x="10052" y="9855"/>
                    <a:pt x="9445" y="11073"/>
                    <a:pt x="8322" y="11441"/>
                  </a:cubicBezTo>
                  <a:lnTo>
                    <a:pt x="5537" y="12355"/>
                  </a:lnTo>
                  <a:cubicBezTo>
                    <a:pt x="4406" y="12719"/>
                    <a:pt x="3188" y="12116"/>
                    <a:pt x="2797" y="10993"/>
                  </a:cubicBezTo>
                  <a:lnTo>
                    <a:pt x="388" y="3993"/>
                  </a:lnTo>
                  <a:cubicBezTo>
                    <a:pt x="1" y="2873"/>
                    <a:pt x="604" y="1655"/>
                    <a:pt x="1731" y="1287"/>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 name="Google Shape;3237;p59">
              <a:extLst>
                <a:ext uri="{FF2B5EF4-FFF2-40B4-BE49-F238E27FC236}">
                  <a16:creationId xmlns:a16="http://schemas.microsoft.com/office/drawing/2014/main" id="{D963D628-6479-4B48-9380-60CCC83673A3}"/>
                </a:ext>
              </a:extLst>
            </p:cNvPr>
            <p:cNvSpPr/>
            <p:nvPr/>
          </p:nvSpPr>
          <p:spPr>
            <a:xfrm rot="533211">
              <a:off x="5410252" y="1171115"/>
              <a:ext cx="3750032" cy="1786777"/>
            </a:xfrm>
            <a:custGeom>
              <a:avLst/>
              <a:gdLst/>
              <a:ahLst/>
              <a:cxnLst/>
              <a:rect l="l" t="t" r="r" b="b"/>
              <a:pathLst>
                <a:path w="76051" h="36236" extrusionOk="0">
                  <a:moveTo>
                    <a:pt x="1719" y="11641"/>
                  </a:moveTo>
                  <a:cubicBezTo>
                    <a:pt x="0" y="12206"/>
                    <a:pt x="755" y="19382"/>
                    <a:pt x="2182" y="26185"/>
                  </a:cubicBezTo>
                  <a:cubicBezTo>
                    <a:pt x="3613" y="32992"/>
                    <a:pt x="7908" y="36236"/>
                    <a:pt x="11782" y="35807"/>
                  </a:cubicBezTo>
                  <a:cubicBezTo>
                    <a:pt x="15660" y="35375"/>
                    <a:pt x="22801" y="32468"/>
                    <a:pt x="26917" y="30351"/>
                  </a:cubicBezTo>
                  <a:cubicBezTo>
                    <a:pt x="31034" y="28238"/>
                    <a:pt x="44792" y="25680"/>
                    <a:pt x="49524" y="24132"/>
                  </a:cubicBezTo>
                  <a:cubicBezTo>
                    <a:pt x="54180" y="22607"/>
                    <a:pt x="76050" y="19059"/>
                    <a:pt x="71941" y="7566"/>
                  </a:cubicBezTo>
                  <a:cubicBezTo>
                    <a:pt x="70317" y="3017"/>
                    <a:pt x="58357" y="5445"/>
                    <a:pt x="55428" y="5324"/>
                  </a:cubicBezTo>
                  <a:cubicBezTo>
                    <a:pt x="52495" y="5198"/>
                    <a:pt x="39704" y="3377"/>
                    <a:pt x="35257" y="2428"/>
                  </a:cubicBezTo>
                  <a:cubicBezTo>
                    <a:pt x="30807" y="1480"/>
                    <a:pt x="25866" y="0"/>
                    <a:pt x="23730" y="2197"/>
                  </a:cubicBezTo>
                  <a:cubicBezTo>
                    <a:pt x="21598" y="4394"/>
                    <a:pt x="17940" y="13542"/>
                    <a:pt x="12476" y="15333"/>
                  </a:cubicBezTo>
                  <a:cubicBezTo>
                    <a:pt x="7012" y="17128"/>
                    <a:pt x="3430" y="11076"/>
                    <a:pt x="1719" y="1164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 name="Google Shape;3238;p59">
              <a:extLst>
                <a:ext uri="{FF2B5EF4-FFF2-40B4-BE49-F238E27FC236}">
                  <a16:creationId xmlns:a16="http://schemas.microsoft.com/office/drawing/2014/main" id="{82095E9E-A801-4393-BEB4-3318225BCE1C}"/>
                </a:ext>
              </a:extLst>
            </p:cNvPr>
            <p:cNvSpPr/>
            <p:nvPr/>
          </p:nvSpPr>
          <p:spPr>
            <a:xfrm rot="533211">
              <a:off x="5369489" y="1086733"/>
              <a:ext cx="3797369" cy="1809657"/>
            </a:xfrm>
            <a:custGeom>
              <a:avLst/>
              <a:gdLst/>
              <a:ahLst/>
              <a:cxnLst/>
              <a:rect l="l" t="t" r="r" b="b"/>
              <a:pathLst>
                <a:path w="77011" h="36700" extrusionOk="0">
                  <a:moveTo>
                    <a:pt x="1734" y="11786"/>
                  </a:moveTo>
                  <a:cubicBezTo>
                    <a:pt x="0" y="12355"/>
                    <a:pt x="763" y="19633"/>
                    <a:pt x="2209" y="26523"/>
                  </a:cubicBezTo>
                  <a:cubicBezTo>
                    <a:pt x="3658" y="33414"/>
                    <a:pt x="8006" y="36700"/>
                    <a:pt x="11934" y="36267"/>
                  </a:cubicBezTo>
                  <a:cubicBezTo>
                    <a:pt x="17139" y="35690"/>
                    <a:pt x="43722" y="26550"/>
                    <a:pt x="50165" y="24440"/>
                  </a:cubicBezTo>
                  <a:cubicBezTo>
                    <a:pt x="54885" y="22892"/>
                    <a:pt x="77010" y="19447"/>
                    <a:pt x="72548" y="8034"/>
                  </a:cubicBezTo>
                  <a:cubicBezTo>
                    <a:pt x="70954" y="3958"/>
                    <a:pt x="59116" y="5510"/>
                    <a:pt x="56145" y="5389"/>
                  </a:cubicBezTo>
                  <a:cubicBezTo>
                    <a:pt x="53178" y="5264"/>
                    <a:pt x="40220" y="3420"/>
                    <a:pt x="35709" y="2456"/>
                  </a:cubicBezTo>
                  <a:cubicBezTo>
                    <a:pt x="31197" y="1492"/>
                    <a:pt x="26196" y="1"/>
                    <a:pt x="24037" y="2221"/>
                  </a:cubicBezTo>
                  <a:cubicBezTo>
                    <a:pt x="21878" y="4440"/>
                    <a:pt x="18171" y="13710"/>
                    <a:pt x="12635" y="15531"/>
                  </a:cubicBezTo>
                  <a:cubicBezTo>
                    <a:pt x="7100" y="17352"/>
                    <a:pt x="3472" y="11217"/>
                    <a:pt x="1734" y="11786"/>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 name="Google Shape;3239;p59">
              <a:extLst>
                <a:ext uri="{FF2B5EF4-FFF2-40B4-BE49-F238E27FC236}">
                  <a16:creationId xmlns:a16="http://schemas.microsoft.com/office/drawing/2014/main" id="{D7CE40FB-9E1F-4949-BFF5-DACAE9212BC8}"/>
                </a:ext>
              </a:extLst>
            </p:cNvPr>
            <p:cNvSpPr/>
            <p:nvPr/>
          </p:nvSpPr>
          <p:spPr>
            <a:xfrm rot="533211">
              <a:off x="6603896" y="1460377"/>
              <a:ext cx="488706" cy="717058"/>
            </a:xfrm>
            <a:custGeom>
              <a:avLst/>
              <a:gdLst/>
              <a:ahLst/>
              <a:cxnLst/>
              <a:rect l="l" t="t" r="r" b="b"/>
              <a:pathLst>
                <a:path w="9911" h="14542" extrusionOk="0">
                  <a:moveTo>
                    <a:pt x="7297" y="1"/>
                  </a:moveTo>
                  <a:cubicBezTo>
                    <a:pt x="3510" y="4076"/>
                    <a:pt x="1378" y="9767"/>
                    <a:pt x="0" y="14442"/>
                  </a:cubicBezTo>
                  <a:cubicBezTo>
                    <a:pt x="1067" y="14510"/>
                    <a:pt x="2130" y="14542"/>
                    <a:pt x="3177" y="14542"/>
                  </a:cubicBezTo>
                  <a:cubicBezTo>
                    <a:pt x="3292" y="14542"/>
                    <a:pt x="3407" y="14541"/>
                    <a:pt x="3521" y="14540"/>
                  </a:cubicBezTo>
                  <a:cubicBezTo>
                    <a:pt x="4777" y="10446"/>
                    <a:pt x="6174" y="3913"/>
                    <a:pt x="9911" y="460"/>
                  </a:cubicBezTo>
                  <a:lnTo>
                    <a:pt x="729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 name="Google Shape;3240;p59">
              <a:extLst>
                <a:ext uri="{FF2B5EF4-FFF2-40B4-BE49-F238E27FC236}">
                  <a16:creationId xmlns:a16="http://schemas.microsoft.com/office/drawing/2014/main" id="{A4E9B66A-9796-416D-A74A-C9E3AEEA1185}"/>
                </a:ext>
              </a:extLst>
            </p:cNvPr>
            <p:cNvSpPr/>
            <p:nvPr/>
          </p:nvSpPr>
          <p:spPr>
            <a:xfrm rot="533211">
              <a:off x="6290227" y="1376778"/>
              <a:ext cx="584711" cy="742255"/>
            </a:xfrm>
            <a:custGeom>
              <a:avLst/>
              <a:gdLst/>
              <a:ahLst/>
              <a:cxnLst/>
              <a:rect l="l" t="t" r="r" b="b"/>
              <a:pathLst>
                <a:path w="11858" h="15053" extrusionOk="0">
                  <a:moveTo>
                    <a:pt x="8955" y="0"/>
                  </a:moveTo>
                  <a:cubicBezTo>
                    <a:pt x="5760" y="2649"/>
                    <a:pt x="1841" y="9016"/>
                    <a:pt x="1" y="13990"/>
                  </a:cubicBezTo>
                  <a:cubicBezTo>
                    <a:pt x="1071" y="14427"/>
                    <a:pt x="2179" y="14783"/>
                    <a:pt x="3305" y="15053"/>
                  </a:cubicBezTo>
                  <a:cubicBezTo>
                    <a:pt x="4876" y="9748"/>
                    <a:pt x="8367" y="3036"/>
                    <a:pt x="11858" y="513"/>
                  </a:cubicBezTo>
                  <a:lnTo>
                    <a:pt x="895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 name="Google Shape;3241;p59">
              <a:extLst>
                <a:ext uri="{FF2B5EF4-FFF2-40B4-BE49-F238E27FC236}">
                  <a16:creationId xmlns:a16="http://schemas.microsoft.com/office/drawing/2014/main" id="{8DE6AEDB-1989-47BD-BED1-AE5AAF7ED290}"/>
                </a:ext>
              </a:extLst>
            </p:cNvPr>
            <p:cNvSpPr/>
            <p:nvPr/>
          </p:nvSpPr>
          <p:spPr>
            <a:xfrm rot="533211">
              <a:off x="6509193" y="1011543"/>
              <a:ext cx="206804" cy="265186"/>
            </a:xfrm>
            <a:custGeom>
              <a:avLst/>
              <a:gdLst/>
              <a:ahLst/>
              <a:cxnLst/>
              <a:rect l="l" t="t" r="r" b="b"/>
              <a:pathLst>
                <a:path w="4194" h="5378" extrusionOk="0">
                  <a:moveTo>
                    <a:pt x="817" y="5378"/>
                  </a:moveTo>
                  <a:cubicBezTo>
                    <a:pt x="160" y="4554"/>
                    <a:pt x="1" y="3461"/>
                    <a:pt x="540" y="2228"/>
                  </a:cubicBezTo>
                  <a:cubicBezTo>
                    <a:pt x="1181" y="783"/>
                    <a:pt x="1549" y="1"/>
                    <a:pt x="4193" y="900"/>
                  </a:cubicBezTo>
                  <a:cubicBezTo>
                    <a:pt x="3905" y="1052"/>
                    <a:pt x="3643" y="1249"/>
                    <a:pt x="3419" y="1485"/>
                  </a:cubicBezTo>
                  <a:cubicBezTo>
                    <a:pt x="2717" y="2206"/>
                    <a:pt x="1852" y="3666"/>
                    <a:pt x="817" y="5378"/>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 name="Google Shape;3242;p59">
              <a:extLst>
                <a:ext uri="{FF2B5EF4-FFF2-40B4-BE49-F238E27FC236}">
                  <a16:creationId xmlns:a16="http://schemas.microsoft.com/office/drawing/2014/main" id="{C0137D55-68B6-4C54-8235-CC25DA337D03}"/>
                </a:ext>
              </a:extLst>
            </p:cNvPr>
            <p:cNvSpPr/>
            <p:nvPr/>
          </p:nvSpPr>
          <p:spPr>
            <a:xfrm rot="533211">
              <a:off x="6729967" y="1073041"/>
              <a:ext cx="1342252" cy="429830"/>
            </a:xfrm>
            <a:custGeom>
              <a:avLst/>
              <a:gdLst/>
              <a:ahLst/>
              <a:cxnLst/>
              <a:rect l="l" t="t" r="r" b="b"/>
              <a:pathLst>
                <a:path w="27221" h="8717" extrusionOk="0">
                  <a:moveTo>
                    <a:pt x="2647" y="1"/>
                  </a:moveTo>
                  <a:cubicBezTo>
                    <a:pt x="2507" y="1"/>
                    <a:pt x="2369" y="43"/>
                    <a:pt x="2250" y="132"/>
                  </a:cubicBezTo>
                  <a:cubicBezTo>
                    <a:pt x="1719" y="527"/>
                    <a:pt x="1271" y="1054"/>
                    <a:pt x="922" y="1589"/>
                  </a:cubicBezTo>
                  <a:cubicBezTo>
                    <a:pt x="493" y="2253"/>
                    <a:pt x="209" y="2966"/>
                    <a:pt x="106" y="3490"/>
                  </a:cubicBezTo>
                  <a:cubicBezTo>
                    <a:pt x="0" y="4017"/>
                    <a:pt x="281" y="4473"/>
                    <a:pt x="713" y="4628"/>
                  </a:cubicBezTo>
                  <a:cubicBezTo>
                    <a:pt x="801" y="4661"/>
                    <a:pt x="888" y="4676"/>
                    <a:pt x="973" y="4676"/>
                  </a:cubicBezTo>
                  <a:cubicBezTo>
                    <a:pt x="1305" y="4676"/>
                    <a:pt x="1590" y="4439"/>
                    <a:pt x="1666" y="4067"/>
                  </a:cubicBezTo>
                  <a:cubicBezTo>
                    <a:pt x="1734" y="3725"/>
                    <a:pt x="1935" y="3236"/>
                    <a:pt x="2250" y="2746"/>
                  </a:cubicBezTo>
                  <a:cubicBezTo>
                    <a:pt x="2512" y="2344"/>
                    <a:pt x="2842" y="1950"/>
                    <a:pt x="3221" y="1669"/>
                  </a:cubicBezTo>
                  <a:cubicBezTo>
                    <a:pt x="3601" y="1392"/>
                    <a:pt x="3639" y="861"/>
                    <a:pt x="3369" y="432"/>
                  </a:cubicBezTo>
                  <a:cubicBezTo>
                    <a:pt x="3191" y="154"/>
                    <a:pt x="2914" y="1"/>
                    <a:pt x="2647" y="1"/>
                  </a:cubicBezTo>
                  <a:close/>
                  <a:moveTo>
                    <a:pt x="4315" y="155"/>
                  </a:moveTo>
                  <a:cubicBezTo>
                    <a:pt x="4155" y="155"/>
                    <a:pt x="3999" y="209"/>
                    <a:pt x="3870" y="322"/>
                  </a:cubicBezTo>
                  <a:cubicBezTo>
                    <a:pt x="3544" y="610"/>
                    <a:pt x="3517" y="1172"/>
                    <a:pt x="3810" y="1574"/>
                  </a:cubicBezTo>
                  <a:cubicBezTo>
                    <a:pt x="4128" y="2003"/>
                    <a:pt x="4398" y="2462"/>
                    <a:pt x="4614" y="2947"/>
                  </a:cubicBezTo>
                  <a:cubicBezTo>
                    <a:pt x="4766" y="3289"/>
                    <a:pt x="4876" y="3649"/>
                    <a:pt x="4944" y="4017"/>
                  </a:cubicBezTo>
                  <a:cubicBezTo>
                    <a:pt x="4993" y="4374"/>
                    <a:pt x="5232" y="4697"/>
                    <a:pt x="5559" y="4814"/>
                  </a:cubicBezTo>
                  <a:lnTo>
                    <a:pt x="5608" y="4833"/>
                  </a:lnTo>
                  <a:cubicBezTo>
                    <a:pt x="5677" y="4853"/>
                    <a:pt x="5746" y="4862"/>
                    <a:pt x="5813" y="4862"/>
                  </a:cubicBezTo>
                  <a:cubicBezTo>
                    <a:pt x="6147" y="4862"/>
                    <a:pt x="6432" y="4625"/>
                    <a:pt x="6511" y="4249"/>
                  </a:cubicBezTo>
                  <a:cubicBezTo>
                    <a:pt x="6595" y="3851"/>
                    <a:pt x="6739" y="3464"/>
                    <a:pt x="6940" y="3107"/>
                  </a:cubicBezTo>
                  <a:cubicBezTo>
                    <a:pt x="7168" y="2693"/>
                    <a:pt x="7445" y="2306"/>
                    <a:pt x="7767" y="1961"/>
                  </a:cubicBezTo>
                  <a:cubicBezTo>
                    <a:pt x="7885" y="1828"/>
                    <a:pt x="7957" y="1661"/>
                    <a:pt x="7976" y="1487"/>
                  </a:cubicBezTo>
                  <a:cubicBezTo>
                    <a:pt x="7983" y="1415"/>
                    <a:pt x="7983" y="1342"/>
                    <a:pt x="7976" y="1270"/>
                  </a:cubicBezTo>
                  <a:cubicBezTo>
                    <a:pt x="7949" y="1054"/>
                    <a:pt x="7862" y="853"/>
                    <a:pt x="7722" y="690"/>
                  </a:cubicBezTo>
                  <a:cubicBezTo>
                    <a:pt x="7546" y="485"/>
                    <a:pt x="7317" y="381"/>
                    <a:pt x="7097" y="381"/>
                  </a:cubicBezTo>
                  <a:cubicBezTo>
                    <a:pt x="6912" y="381"/>
                    <a:pt x="6733" y="454"/>
                    <a:pt x="6595" y="603"/>
                  </a:cubicBezTo>
                  <a:cubicBezTo>
                    <a:pt x="6276" y="944"/>
                    <a:pt x="5995" y="1316"/>
                    <a:pt x="5748" y="1714"/>
                  </a:cubicBezTo>
                  <a:cubicBezTo>
                    <a:pt x="5525" y="1305"/>
                    <a:pt x="5274" y="910"/>
                    <a:pt x="5001" y="530"/>
                  </a:cubicBezTo>
                  <a:cubicBezTo>
                    <a:pt x="4821" y="286"/>
                    <a:pt x="4563" y="155"/>
                    <a:pt x="4315" y="155"/>
                  </a:cubicBezTo>
                  <a:close/>
                  <a:moveTo>
                    <a:pt x="8677" y="815"/>
                  </a:moveTo>
                  <a:cubicBezTo>
                    <a:pt x="8518" y="815"/>
                    <a:pt x="8363" y="869"/>
                    <a:pt x="8234" y="982"/>
                  </a:cubicBezTo>
                  <a:cubicBezTo>
                    <a:pt x="8086" y="1119"/>
                    <a:pt x="7991" y="1308"/>
                    <a:pt x="7976" y="1513"/>
                  </a:cubicBezTo>
                  <a:cubicBezTo>
                    <a:pt x="7964" y="1582"/>
                    <a:pt x="7964" y="1654"/>
                    <a:pt x="7976" y="1722"/>
                  </a:cubicBezTo>
                  <a:cubicBezTo>
                    <a:pt x="7995" y="1908"/>
                    <a:pt x="8063" y="2086"/>
                    <a:pt x="8173" y="2238"/>
                  </a:cubicBezTo>
                  <a:cubicBezTo>
                    <a:pt x="8492" y="2663"/>
                    <a:pt x="8757" y="3122"/>
                    <a:pt x="8974" y="3604"/>
                  </a:cubicBezTo>
                  <a:cubicBezTo>
                    <a:pt x="9125" y="3949"/>
                    <a:pt x="9235" y="4310"/>
                    <a:pt x="9308" y="4678"/>
                  </a:cubicBezTo>
                  <a:cubicBezTo>
                    <a:pt x="9361" y="5034"/>
                    <a:pt x="9592" y="5357"/>
                    <a:pt x="9918" y="5475"/>
                  </a:cubicBezTo>
                  <a:lnTo>
                    <a:pt x="9972" y="5493"/>
                  </a:lnTo>
                  <a:cubicBezTo>
                    <a:pt x="10042" y="5514"/>
                    <a:pt x="10112" y="5524"/>
                    <a:pt x="10179" y="5524"/>
                  </a:cubicBezTo>
                  <a:cubicBezTo>
                    <a:pt x="10511" y="5524"/>
                    <a:pt x="10798" y="5287"/>
                    <a:pt x="10871" y="4909"/>
                  </a:cubicBezTo>
                  <a:cubicBezTo>
                    <a:pt x="10966" y="4469"/>
                    <a:pt x="11121" y="4044"/>
                    <a:pt x="11334" y="3649"/>
                  </a:cubicBezTo>
                  <a:cubicBezTo>
                    <a:pt x="11546" y="3228"/>
                    <a:pt x="11819" y="2845"/>
                    <a:pt x="12138" y="2500"/>
                  </a:cubicBezTo>
                  <a:cubicBezTo>
                    <a:pt x="12438" y="2177"/>
                    <a:pt x="12423" y="1608"/>
                    <a:pt x="12096" y="1232"/>
                  </a:cubicBezTo>
                  <a:cubicBezTo>
                    <a:pt x="11918" y="1029"/>
                    <a:pt x="11686" y="923"/>
                    <a:pt x="11463" y="923"/>
                  </a:cubicBezTo>
                  <a:cubicBezTo>
                    <a:pt x="11279" y="923"/>
                    <a:pt x="11101" y="996"/>
                    <a:pt x="10966" y="1145"/>
                  </a:cubicBezTo>
                  <a:cubicBezTo>
                    <a:pt x="10628" y="1506"/>
                    <a:pt x="10336" y="1908"/>
                    <a:pt x="10089" y="2340"/>
                  </a:cubicBezTo>
                  <a:cubicBezTo>
                    <a:pt x="9873" y="1938"/>
                    <a:pt x="9630" y="1555"/>
                    <a:pt x="9357" y="1191"/>
                  </a:cubicBezTo>
                  <a:cubicBezTo>
                    <a:pt x="9179" y="946"/>
                    <a:pt x="8924" y="815"/>
                    <a:pt x="8677" y="815"/>
                  </a:cubicBezTo>
                  <a:close/>
                  <a:moveTo>
                    <a:pt x="13184" y="1752"/>
                  </a:moveTo>
                  <a:cubicBezTo>
                    <a:pt x="13023" y="1752"/>
                    <a:pt x="12865" y="1807"/>
                    <a:pt x="12734" y="1923"/>
                  </a:cubicBezTo>
                  <a:cubicBezTo>
                    <a:pt x="12408" y="2211"/>
                    <a:pt x="12381" y="2769"/>
                    <a:pt x="12673" y="3175"/>
                  </a:cubicBezTo>
                  <a:cubicBezTo>
                    <a:pt x="12988" y="3596"/>
                    <a:pt x="13257" y="4055"/>
                    <a:pt x="13474" y="4541"/>
                  </a:cubicBezTo>
                  <a:cubicBezTo>
                    <a:pt x="13629" y="4883"/>
                    <a:pt x="13739" y="5247"/>
                    <a:pt x="13808" y="5615"/>
                  </a:cubicBezTo>
                  <a:cubicBezTo>
                    <a:pt x="13861" y="5968"/>
                    <a:pt x="14096" y="6294"/>
                    <a:pt x="14422" y="6412"/>
                  </a:cubicBezTo>
                  <a:lnTo>
                    <a:pt x="14472" y="6427"/>
                  </a:lnTo>
                  <a:cubicBezTo>
                    <a:pt x="14543" y="6448"/>
                    <a:pt x="14614" y="6459"/>
                    <a:pt x="14683" y="6459"/>
                  </a:cubicBezTo>
                  <a:cubicBezTo>
                    <a:pt x="15013" y="6459"/>
                    <a:pt x="15299" y="6221"/>
                    <a:pt x="15375" y="5850"/>
                  </a:cubicBezTo>
                  <a:cubicBezTo>
                    <a:pt x="15470" y="5410"/>
                    <a:pt x="15621" y="4985"/>
                    <a:pt x="15834" y="4587"/>
                  </a:cubicBezTo>
                  <a:cubicBezTo>
                    <a:pt x="16050" y="4169"/>
                    <a:pt x="16319" y="3782"/>
                    <a:pt x="16638" y="3441"/>
                  </a:cubicBezTo>
                  <a:cubicBezTo>
                    <a:pt x="16938" y="3111"/>
                    <a:pt x="16919" y="2541"/>
                    <a:pt x="16596" y="2170"/>
                  </a:cubicBezTo>
                  <a:cubicBezTo>
                    <a:pt x="16420" y="1964"/>
                    <a:pt x="16189" y="1860"/>
                    <a:pt x="15966" y="1860"/>
                  </a:cubicBezTo>
                  <a:cubicBezTo>
                    <a:pt x="15781" y="1860"/>
                    <a:pt x="15602" y="1932"/>
                    <a:pt x="15466" y="2079"/>
                  </a:cubicBezTo>
                  <a:cubicBezTo>
                    <a:pt x="15132" y="2443"/>
                    <a:pt x="14840" y="2845"/>
                    <a:pt x="14589" y="3274"/>
                  </a:cubicBezTo>
                  <a:cubicBezTo>
                    <a:pt x="14373" y="2875"/>
                    <a:pt x="14130" y="2492"/>
                    <a:pt x="13865" y="2124"/>
                  </a:cubicBezTo>
                  <a:cubicBezTo>
                    <a:pt x="13686" y="1881"/>
                    <a:pt x="13431" y="1752"/>
                    <a:pt x="13184" y="1752"/>
                  </a:cubicBezTo>
                  <a:close/>
                  <a:moveTo>
                    <a:pt x="18754" y="2873"/>
                  </a:moveTo>
                  <a:cubicBezTo>
                    <a:pt x="18594" y="2873"/>
                    <a:pt x="18437" y="2928"/>
                    <a:pt x="18308" y="3042"/>
                  </a:cubicBezTo>
                  <a:cubicBezTo>
                    <a:pt x="17981" y="3331"/>
                    <a:pt x="17955" y="3888"/>
                    <a:pt x="18247" y="4294"/>
                  </a:cubicBezTo>
                  <a:cubicBezTo>
                    <a:pt x="18566" y="4719"/>
                    <a:pt x="18835" y="5179"/>
                    <a:pt x="19055" y="5664"/>
                  </a:cubicBezTo>
                  <a:cubicBezTo>
                    <a:pt x="19203" y="6006"/>
                    <a:pt x="19313" y="6366"/>
                    <a:pt x="19381" y="6734"/>
                  </a:cubicBezTo>
                  <a:cubicBezTo>
                    <a:pt x="19435" y="7091"/>
                    <a:pt x="19670" y="7413"/>
                    <a:pt x="19996" y="7531"/>
                  </a:cubicBezTo>
                  <a:lnTo>
                    <a:pt x="20045" y="7550"/>
                  </a:lnTo>
                  <a:lnTo>
                    <a:pt x="20049" y="7550"/>
                  </a:lnTo>
                  <a:cubicBezTo>
                    <a:pt x="20119" y="7570"/>
                    <a:pt x="20188" y="7580"/>
                    <a:pt x="20255" y="7580"/>
                  </a:cubicBezTo>
                  <a:cubicBezTo>
                    <a:pt x="20587" y="7580"/>
                    <a:pt x="20873" y="7342"/>
                    <a:pt x="20952" y="6969"/>
                  </a:cubicBezTo>
                  <a:cubicBezTo>
                    <a:pt x="21043" y="6529"/>
                    <a:pt x="21199" y="6104"/>
                    <a:pt x="21411" y="5706"/>
                  </a:cubicBezTo>
                  <a:cubicBezTo>
                    <a:pt x="21624" y="5289"/>
                    <a:pt x="21897" y="4905"/>
                    <a:pt x="22212" y="4560"/>
                  </a:cubicBezTo>
                  <a:cubicBezTo>
                    <a:pt x="22512" y="4230"/>
                    <a:pt x="22493" y="3661"/>
                    <a:pt x="22170" y="3289"/>
                  </a:cubicBezTo>
                  <a:cubicBezTo>
                    <a:pt x="21995" y="3084"/>
                    <a:pt x="21765" y="2980"/>
                    <a:pt x="21543" y="2980"/>
                  </a:cubicBezTo>
                  <a:cubicBezTo>
                    <a:pt x="21358" y="2980"/>
                    <a:pt x="21178" y="3053"/>
                    <a:pt x="21040" y="3202"/>
                  </a:cubicBezTo>
                  <a:cubicBezTo>
                    <a:pt x="20706" y="3566"/>
                    <a:pt x="20414" y="3968"/>
                    <a:pt x="20167" y="4397"/>
                  </a:cubicBezTo>
                  <a:cubicBezTo>
                    <a:pt x="19951" y="3999"/>
                    <a:pt x="19708" y="3615"/>
                    <a:pt x="19438" y="3251"/>
                  </a:cubicBezTo>
                  <a:cubicBezTo>
                    <a:pt x="19259" y="3004"/>
                    <a:pt x="19002" y="2873"/>
                    <a:pt x="18754" y="2873"/>
                  </a:cubicBezTo>
                  <a:close/>
                  <a:moveTo>
                    <a:pt x="23466" y="4009"/>
                  </a:moveTo>
                  <a:cubicBezTo>
                    <a:pt x="23306" y="4009"/>
                    <a:pt x="23149" y="4063"/>
                    <a:pt x="23020" y="4177"/>
                  </a:cubicBezTo>
                  <a:cubicBezTo>
                    <a:pt x="22690" y="4469"/>
                    <a:pt x="22664" y="5027"/>
                    <a:pt x="22956" y="5429"/>
                  </a:cubicBezTo>
                  <a:cubicBezTo>
                    <a:pt x="23271" y="5854"/>
                    <a:pt x="23540" y="6313"/>
                    <a:pt x="23760" y="6795"/>
                  </a:cubicBezTo>
                  <a:cubicBezTo>
                    <a:pt x="23912" y="7140"/>
                    <a:pt x="24022" y="7504"/>
                    <a:pt x="24090" y="7873"/>
                  </a:cubicBezTo>
                  <a:cubicBezTo>
                    <a:pt x="24143" y="8225"/>
                    <a:pt x="24379" y="8552"/>
                    <a:pt x="24709" y="8669"/>
                  </a:cubicBezTo>
                  <a:lnTo>
                    <a:pt x="24754" y="8685"/>
                  </a:lnTo>
                  <a:cubicBezTo>
                    <a:pt x="24826" y="8706"/>
                    <a:pt x="24896" y="8716"/>
                    <a:pt x="24965" y="8716"/>
                  </a:cubicBezTo>
                  <a:cubicBezTo>
                    <a:pt x="25296" y="8716"/>
                    <a:pt x="25582" y="8478"/>
                    <a:pt x="25657" y="8108"/>
                  </a:cubicBezTo>
                  <a:cubicBezTo>
                    <a:pt x="25752" y="7668"/>
                    <a:pt x="25904" y="7243"/>
                    <a:pt x="26116" y="6844"/>
                  </a:cubicBezTo>
                  <a:cubicBezTo>
                    <a:pt x="26333" y="6427"/>
                    <a:pt x="26606" y="6044"/>
                    <a:pt x="26921" y="5698"/>
                  </a:cubicBezTo>
                  <a:cubicBezTo>
                    <a:pt x="27221" y="5368"/>
                    <a:pt x="27202" y="4799"/>
                    <a:pt x="26879" y="4423"/>
                  </a:cubicBezTo>
                  <a:cubicBezTo>
                    <a:pt x="26703" y="4221"/>
                    <a:pt x="26472" y="4117"/>
                    <a:pt x="26251" y="4117"/>
                  </a:cubicBezTo>
                  <a:cubicBezTo>
                    <a:pt x="26065" y="4117"/>
                    <a:pt x="25887" y="4189"/>
                    <a:pt x="25752" y="4336"/>
                  </a:cubicBezTo>
                  <a:cubicBezTo>
                    <a:pt x="25414" y="4700"/>
                    <a:pt x="25122" y="5103"/>
                    <a:pt x="24872" y="5531"/>
                  </a:cubicBezTo>
                  <a:cubicBezTo>
                    <a:pt x="24656" y="5133"/>
                    <a:pt x="24413" y="4750"/>
                    <a:pt x="24147" y="4382"/>
                  </a:cubicBezTo>
                  <a:cubicBezTo>
                    <a:pt x="23970" y="4138"/>
                    <a:pt x="23714" y="4009"/>
                    <a:pt x="23466" y="4009"/>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 name="Google Shape;3243;p59">
              <a:extLst>
                <a:ext uri="{FF2B5EF4-FFF2-40B4-BE49-F238E27FC236}">
                  <a16:creationId xmlns:a16="http://schemas.microsoft.com/office/drawing/2014/main" id="{453D4DF7-67F2-49CB-8D42-A46EEE7F5609}"/>
                </a:ext>
              </a:extLst>
            </p:cNvPr>
            <p:cNvSpPr/>
            <p:nvPr/>
          </p:nvSpPr>
          <p:spPr>
            <a:xfrm rot="533211">
              <a:off x="6930912" y="1544896"/>
              <a:ext cx="372188" cy="665184"/>
            </a:xfrm>
            <a:custGeom>
              <a:avLst/>
              <a:gdLst/>
              <a:ahLst/>
              <a:cxnLst/>
              <a:rect l="l" t="t" r="r" b="b"/>
              <a:pathLst>
                <a:path w="7548" h="13490" extrusionOk="0">
                  <a:moveTo>
                    <a:pt x="5403" y="0"/>
                  </a:moveTo>
                  <a:cubicBezTo>
                    <a:pt x="2148" y="4075"/>
                    <a:pt x="1484" y="8424"/>
                    <a:pt x="0" y="13387"/>
                  </a:cubicBezTo>
                  <a:cubicBezTo>
                    <a:pt x="1108" y="13461"/>
                    <a:pt x="2220" y="13489"/>
                    <a:pt x="3312" y="13489"/>
                  </a:cubicBezTo>
                  <a:cubicBezTo>
                    <a:pt x="3383" y="13489"/>
                    <a:pt x="3454" y="13489"/>
                    <a:pt x="3525" y="13489"/>
                  </a:cubicBezTo>
                  <a:cubicBezTo>
                    <a:pt x="4603" y="9122"/>
                    <a:pt x="4432" y="4090"/>
                    <a:pt x="7547" y="307"/>
                  </a:cubicBezTo>
                  <a:lnTo>
                    <a:pt x="540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19"/>
        <p:cNvGrpSpPr/>
        <p:nvPr/>
      </p:nvGrpSpPr>
      <p:grpSpPr>
        <a:xfrm>
          <a:off x="0" y="0"/>
          <a:ext cx="0" cy="0"/>
          <a:chOff x="0" y="0"/>
          <a:chExt cx="0" cy="0"/>
        </a:xfrm>
      </p:grpSpPr>
      <p:sp>
        <p:nvSpPr>
          <p:cNvPr id="3221" name="Google Shape;3221;p59"/>
          <p:cNvSpPr/>
          <p:nvPr/>
        </p:nvSpPr>
        <p:spPr>
          <a:xfrm>
            <a:off x="1111149" y="3937970"/>
            <a:ext cx="3082362" cy="840002"/>
          </a:xfrm>
          <a:custGeom>
            <a:avLst/>
            <a:gdLst/>
            <a:ahLst/>
            <a:cxnLst/>
            <a:rect l="l" t="t" r="r" b="b"/>
            <a:pathLst>
              <a:path w="16420" h="4475" extrusionOk="0">
                <a:moveTo>
                  <a:pt x="8210" y="1"/>
                </a:moveTo>
                <a:cubicBezTo>
                  <a:pt x="3676" y="1"/>
                  <a:pt x="0" y="1003"/>
                  <a:pt x="0" y="2239"/>
                </a:cubicBezTo>
                <a:cubicBezTo>
                  <a:pt x="0" y="3472"/>
                  <a:pt x="3676" y="4474"/>
                  <a:pt x="8210" y="4474"/>
                </a:cubicBezTo>
                <a:cubicBezTo>
                  <a:pt x="12743" y="4474"/>
                  <a:pt x="16419" y="3472"/>
                  <a:pt x="16419" y="2239"/>
                </a:cubicBezTo>
                <a:cubicBezTo>
                  <a:pt x="16419" y="1003"/>
                  <a:pt x="12743" y="1"/>
                  <a:pt x="8210"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222" name="Google Shape;3222;p59"/>
          <p:cNvGrpSpPr/>
          <p:nvPr/>
        </p:nvGrpSpPr>
        <p:grpSpPr>
          <a:xfrm>
            <a:off x="1419875" y="1961079"/>
            <a:ext cx="2463880" cy="2410692"/>
            <a:chOff x="6816275" y="3178227"/>
            <a:chExt cx="1614495" cy="1579642"/>
          </a:xfrm>
        </p:grpSpPr>
        <p:sp>
          <p:nvSpPr>
            <p:cNvPr id="3223" name="Google Shape;3223;p59"/>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4" name="Google Shape;3224;p59"/>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5" name="Google Shape;3225;p59"/>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26" name="Google Shape;3226;p59"/>
          <p:cNvGrpSpPr/>
          <p:nvPr/>
        </p:nvGrpSpPr>
        <p:grpSpPr>
          <a:xfrm>
            <a:off x="-1056875" y="-4827904"/>
            <a:ext cx="5628972" cy="7718881"/>
            <a:chOff x="3654875" y="-4482054"/>
            <a:chExt cx="5628972" cy="7718881"/>
          </a:xfrm>
        </p:grpSpPr>
        <p:sp>
          <p:nvSpPr>
            <p:cNvPr id="3227" name="Google Shape;3227;p59"/>
            <p:cNvSpPr/>
            <p:nvPr/>
          </p:nvSpPr>
          <p:spPr>
            <a:xfrm rot="533211">
              <a:off x="4029686" y="-4324354"/>
              <a:ext cx="2433421" cy="5041545"/>
            </a:xfrm>
            <a:custGeom>
              <a:avLst/>
              <a:gdLst/>
              <a:ahLst/>
              <a:cxnLst/>
              <a:rect l="l" t="t" r="r" b="b"/>
              <a:pathLst>
                <a:path w="49350" h="102243" extrusionOk="0">
                  <a:moveTo>
                    <a:pt x="27969" y="83404"/>
                  </a:moveTo>
                  <a:cubicBezTo>
                    <a:pt x="23689" y="74650"/>
                    <a:pt x="7267" y="32325"/>
                    <a:pt x="3636" y="20835"/>
                  </a:cubicBezTo>
                  <a:cubicBezTo>
                    <a:pt x="1" y="9350"/>
                    <a:pt x="26368" y="1"/>
                    <a:pt x="31790" y="13956"/>
                  </a:cubicBezTo>
                  <a:cubicBezTo>
                    <a:pt x="37208" y="27908"/>
                    <a:pt x="48041" y="66948"/>
                    <a:pt x="48697" y="73819"/>
                  </a:cubicBezTo>
                  <a:cubicBezTo>
                    <a:pt x="49350" y="80691"/>
                    <a:pt x="33926" y="102243"/>
                    <a:pt x="27969" y="83404"/>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8" name="Google Shape;3228;p59"/>
            <p:cNvSpPr/>
            <p:nvPr/>
          </p:nvSpPr>
          <p:spPr>
            <a:xfrm rot="533211">
              <a:off x="4940229" y="-652379"/>
              <a:ext cx="2277011" cy="3189483"/>
            </a:xfrm>
            <a:custGeom>
              <a:avLst/>
              <a:gdLst/>
              <a:ahLst/>
              <a:cxnLst/>
              <a:rect l="l" t="t" r="r" b="b"/>
              <a:pathLst>
                <a:path w="46178" h="64683" extrusionOk="0">
                  <a:moveTo>
                    <a:pt x="18441" y="53748"/>
                  </a:moveTo>
                  <a:cubicBezTo>
                    <a:pt x="17826" y="49308"/>
                    <a:pt x="15019" y="39329"/>
                    <a:pt x="10811" y="31843"/>
                  </a:cubicBezTo>
                  <a:cubicBezTo>
                    <a:pt x="6603" y="24357"/>
                    <a:pt x="1795" y="20293"/>
                    <a:pt x="1025" y="9422"/>
                  </a:cubicBezTo>
                  <a:cubicBezTo>
                    <a:pt x="1" y="6148"/>
                    <a:pt x="21955" y="1"/>
                    <a:pt x="22558" y="3541"/>
                  </a:cubicBezTo>
                  <a:cubicBezTo>
                    <a:pt x="23825" y="11004"/>
                    <a:pt x="25840" y="17956"/>
                    <a:pt x="27680" y="24387"/>
                  </a:cubicBezTo>
                  <a:cubicBezTo>
                    <a:pt x="29521" y="30818"/>
                    <a:pt x="33258" y="40517"/>
                    <a:pt x="39720" y="45043"/>
                  </a:cubicBezTo>
                  <a:cubicBezTo>
                    <a:pt x="46178" y="49566"/>
                    <a:pt x="20797" y="64683"/>
                    <a:pt x="18441" y="53748"/>
                  </a:cubicBezTo>
                  <a:close/>
                </a:path>
              </a:pathLst>
            </a:custGeom>
            <a:solidFill>
              <a:srgbClr val="DBA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9" name="Google Shape;3229;p59"/>
            <p:cNvSpPr/>
            <p:nvPr/>
          </p:nvSpPr>
          <p:spPr>
            <a:xfrm rot="533211">
              <a:off x="4481483" y="-1317131"/>
              <a:ext cx="2803686" cy="3776216"/>
            </a:xfrm>
            <a:custGeom>
              <a:avLst/>
              <a:gdLst/>
              <a:ahLst/>
              <a:cxnLst/>
              <a:rect l="l" t="t" r="r" b="b"/>
              <a:pathLst>
                <a:path w="56859" h="76582" extrusionOk="0">
                  <a:moveTo>
                    <a:pt x="26826" y="65646"/>
                  </a:moveTo>
                  <a:cubicBezTo>
                    <a:pt x="26208" y="61203"/>
                    <a:pt x="21575" y="50370"/>
                    <a:pt x="18619" y="43540"/>
                  </a:cubicBezTo>
                  <a:cubicBezTo>
                    <a:pt x="15663" y="36711"/>
                    <a:pt x="0" y="7828"/>
                    <a:pt x="3017" y="8154"/>
                  </a:cubicBezTo>
                  <a:cubicBezTo>
                    <a:pt x="8238" y="8724"/>
                    <a:pt x="24842" y="3506"/>
                    <a:pt x="29862" y="756"/>
                  </a:cubicBezTo>
                  <a:cubicBezTo>
                    <a:pt x="31235" y="0"/>
                    <a:pt x="39496" y="30086"/>
                    <a:pt x="41082" y="35622"/>
                  </a:cubicBezTo>
                  <a:cubicBezTo>
                    <a:pt x="42671" y="41154"/>
                    <a:pt x="46375" y="50408"/>
                    <a:pt x="51615" y="55534"/>
                  </a:cubicBezTo>
                  <a:cubicBezTo>
                    <a:pt x="56858" y="60664"/>
                    <a:pt x="29183" y="76582"/>
                    <a:pt x="26826" y="6564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0" name="Google Shape;3230;p59"/>
            <p:cNvSpPr/>
            <p:nvPr/>
          </p:nvSpPr>
          <p:spPr>
            <a:xfrm rot="533211">
              <a:off x="4822060" y="-1340237"/>
              <a:ext cx="1567005" cy="920016"/>
            </a:xfrm>
            <a:custGeom>
              <a:avLst/>
              <a:gdLst/>
              <a:ahLst/>
              <a:cxnLst/>
              <a:rect l="l" t="t" r="r" b="b"/>
              <a:pathLst>
                <a:path w="31779" h="18658" extrusionOk="0">
                  <a:moveTo>
                    <a:pt x="31778" y="11179"/>
                  </a:moveTo>
                  <a:cubicBezTo>
                    <a:pt x="23681" y="14188"/>
                    <a:pt x="14522" y="16532"/>
                    <a:pt x="4353" y="18657"/>
                  </a:cubicBezTo>
                  <a:cubicBezTo>
                    <a:pt x="1830" y="13303"/>
                    <a:pt x="1" y="8906"/>
                    <a:pt x="229" y="7714"/>
                  </a:cubicBezTo>
                  <a:cubicBezTo>
                    <a:pt x="756" y="7635"/>
                    <a:pt x="1295" y="7540"/>
                    <a:pt x="1849" y="7437"/>
                  </a:cubicBezTo>
                  <a:cubicBezTo>
                    <a:pt x="7984" y="7251"/>
                    <a:pt x="22277" y="2713"/>
                    <a:pt x="27187" y="126"/>
                  </a:cubicBezTo>
                  <a:lnTo>
                    <a:pt x="27532" y="1"/>
                  </a:lnTo>
                  <a:cubicBezTo>
                    <a:pt x="28196" y="228"/>
                    <a:pt x="29889" y="5100"/>
                    <a:pt x="31778" y="11179"/>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1" name="Google Shape;3231;p59"/>
            <p:cNvSpPr/>
            <p:nvPr/>
          </p:nvSpPr>
          <p:spPr>
            <a:xfrm rot="533211">
              <a:off x="4840836" y="-1356695"/>
              <a:ext cx="1465378" cy="596348"/>
            </a:xfrm>
            <a:custGeom>
              <a:avLst/>
              <a:gdLst/>
              <a:ahLst/>
              <a:cxnLst/>
              <a:rect l="l" t="t" r="r" b="b"/>
              <a:pathLst>
                <a:path w="29718" h="12094" extrusionOk="0">
                  <a:moveTo>
                    <a:pt x="29717" y="4558"/>
                  </a:moveTo>
                  <a:cubicBezTo>
                    <a:pt x="21761" y="7601"/>
                    <a:pt x="12180" y="10371"/>
                    <a:pt x="1537" y="12093"/>
                  </a:cubicBezTo>
                  <a:cubicBezTo>
                    <a:pt x="425" y="9286"/>
                    <a:pt x="0" y="7510"/>
                    <a:pt x="759" y="7593"/>
                  </a:cubicBezTo>
                  <a:cubicBezTo>
                    <a:pt x="5980" y="8159"/>
                    <a:pt x="22584" y="2941"/>
                    <a:pt x="27604" y="191"/>
                  </a:cubicBezTo>
                  <a:cubicBezTo>
                    <a:pt x="27945" y="1"/>
                    <a:pt x="28723" y="1746"/>
                    <a:pt x="29717" y="455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2" name="Google Shape;3232;p59"/>
            <p:cNvSpPr/>
            <p:nvPr/>
          </p:nvSpPr>
          <p:spPr>
            <a:xfrm rot="533211">
              <a:off x="8325264" y="1865287"/>
              <a:ext cx="495856" cy="626970"/>
            </a:xfrm>
            <a:custGeom>
              <a:avLst/>
              <a:gdLst/>
              <a:ahLst/>
              <a:cxnLst/>
              <a:rect l="l" t="t" r="r" b="b"/>
              <a:pathLst>
                <a:path w="10056" h="12715" extrusionOk="0">
                  <a:moveTo>
                    <a:pt x="1731" y="1283"/>
                  </a:moveTo>
                  <a:lnTo>
                    <a:pt x="4516" y="368"/>
                  </a:lnTo>
                  <a:cubicBezTo>
                    <a:pt x="5646" y="0"/>
                    <a:pt x="6864" y="603"/>
                    <a:pt x="7259" y="1727"/>
                  </a:cubicBezTo>
                  <a:lnTo>
                    <a:pt x="9668" y="8727"/>
                  </a:lnTo>
                  <a:cubicBezTo>
                    <a:pt x="10056" y="9850"/>
                    <a:pt x="9448" y="11068"/>
                    <a:pt x="8321" y="11436"/>
                  </a:cubicBezTo>
                  <a:lnTo>
                    <a:pt x="5540" y="12351"/>
                  </a:lnTo>
                  <a:cubicBezTo>
                    <a:pt x="4406" y="12715"/>
                    <a:pt x="3188" y="12112"/>
                    <a:pt x="2797" y="10985"/>
                  </a:cubicBezTo>
                  <a:lnTo>
                    <a:pt x="388" y="3984"/>
                  </a:lnTo>
                  <a:cubicBezTo>
                    <a:pt x="1" y="2869"/>
                    <a:pt x="604" y="1651"/>
                    <a:pt x="1731" y="1283"/>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3" name="Google Shape;3233;p59"/>
            <p:cNvSpPr/>
            <p:nvPr/>
          </p:nvSpPr>
          <p:spPr>
            <a:xfrm rot="533211">
              <a:off x="7798972" y="1951537"/>
              <a:ext cx="495659" cy="626970"/>
            </a:xfrm>
            <a:custGeom>
              <a:avLst/>
              <a:gdLst/>
              <a:ahLst/>
              <a:cxnLst/>
              <a:rect l="l" t="t" r="r" b="b"/>
              <a:pathLst>
                <a:path w="10052" h="12715" extrusionOk="0">
                  <a:moveTo>
                    <a:pt x="1727" y="1279"/>
                  </a:moveTo>
                  <a:lnTo>
                    <a:pt x="4516" y="361"/>
                  </a:lnTo>
                  <a:cubicBezTo>
                    <a:pt x="5650" y="0"/>
                    <a:pt x="6864" y="603"/>
                    <a:pt x="7259" y="1726"/>
                  </a:cubicBezTo>
                  <a:lnTo>
                    <a:pt x="9668" y="8727"/>
                  </a:lnTo>
                  <a:cubicBezTo>
                    <a:pt x="10052" y="9846"/>
                    <a:pt x="9448" y="11064"/>
                    <a:pt x="8325" y="11436"/>
                  </a:cubicBezTo>
                  <a:lnTo>
                    <a:pt x="5536" y="12351"/>
                  </a:lnTo>
                  <a:cubicBezTo>
                    <a:pt x="4402" y="12715"/>
                    <a:pt x="3188" y="12108"/>
                    <a:pt x="2793" y="10985"/>
                  </a:cubicBezTo>
                  <a:lnTo>
                    <a:pt x="384" y="3984"/>
                  </a:lnTo>
                  <a:cubicBezTo>
                    <a:pt x="1" y="2865"/>
                    <a:pt x="604" y="1647"/>
                    <a:pt x="1727" y="1279"/>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4" name="Google Shape;3234;p59"/>
            <p:cNvSpPr/>
            <p:nvPr/>
          </p:nvSpPr>
          <p:spPr>
            <a:xfrm rot="533211">
              <a:off x="6848957" y="2066642"/>
              <a:ext cx="683330" cy="677117"/>
            </a:xfrm>
            <a:custGeom>
              <a:avLst/>
              <a:gdLst/>
              <a:ahLst/>
              <a:cxnLst/>
              <a:rect l="l" t="t" r="r" b="b"/>
              <a:pathLst>
                <a:path w="13858" h="13732" extrusionOk="0">
                  <a:moveTo>
                    <a:pt x="2782" y="2068"/>
                  </a:moveTo>
                  <a:lnTo>
                    <a:pt x="7267" y="592"/>
                  </a:lnTo>
                  <a:cubicBezTo>
                    <a:pt x="9077" y="0"/>
                    <a:pt x="11065" y="987"/>
                    <a:pt x="11680" y="2789"/>
                  </a:cubicBezTo>
                  <a:lnTo>
                    <a:pt x="13235" y="7312"/>
                  </a:lnTo>
                  <a:cubicBezTo>
                    <a:pt x="13858" y="9110"/>
                    <a:pt x="12882" y="11072"/>
                    <a:pt x="11073" y="11664"/>
                  </a:cubicBezTo>
                  <a:lnTo>
                    <a:pt x="6591" y="13136"/>
                  </a:lnTo>
                  <a:cubicBezTo>
                    <a:pt x="4785" y="13732"/>
                    <a:pt x="2797" y="12745"/>
                    <a:pt x="2175" y="10947"/>
                  </a:cubicBezTo>
                  <a:lnTo>
                    <a:pt x="619" y="6420"/>
                  </a:lnTo>
                  <a:cubicBezTo>
                    <a:pt x="1" y="4622"/>
                    <a:pt x="976" y="2660"/>
                    <a:pt x="2782" y="2068"/>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5" name="Google Shape;3235;p59"/>
            <p:cNvSpPr/>
            <p:nvPr/>
          </p:nvSpPr>
          <p:spPr>
            <a:xfrm rot="533211">
              <a:off x="6275294" y="2200951"/>
              <a:ext cx="495708" cy="627216"/>
            </a:xfrm>
            <a:custGeom>
              <a:avLst/>
              <a:gdLst/>
              <a:ahLst/>
              <a:cxnLst/>
              <a:rect l="l" t="t" r="r" b="b"/>
              <a:pathLst>
                <a:path w="10053" h="12720" extrusionOk="0">
                  <a:moveTo>
                    <a:pt x="1731" y="1283"/>
                  </a:moveTo>
                  <a:lnTo>
                    <a:pt x="4516" y="365"/>
                  </a:lnTo>
                  <a:cubicBezTo>
                    <a:pt x="5647" y="0"/>
                    <a:pt x="6865" y="604"/>
                    <a:pt x="7260" y="1727"/>
                  </a:cubicBezTo>
                  <a:lnTo>
                    <a:pt x="9669" y="8727"/>
                  </a:lnTo>
                  <a:cubicBezTo>
                    <a:pt x="10052" y="9847"/>
                    <a:pt x="9449" y="11065"/>
                    <a:pt x="8326" y="11437"/>
                  </a:cubicBezTo>
                  <a:lnTo>
                    <a:pt x="5541" y="12351"/>
                  </a:lnTo>
                  <a:cubicBezTo>
                    <a:pt x="4406" y="12719"/>
                    <a:pt x="3188" y="12112"/>
                    <a:pt x="2794" y="10985"/>
                  </a:cubicBezTo>
                  <a:lnTo>
                    <a:pt x="384" y="3985"/>
                  </a:lnTo>
                  <a:cubicBezTo>
                    <a:pt x="1" y="2865"/>
                    <a:pt x="608" y="1651"/>
                    <a:pt x="1731" y="1283"/>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6" name="Google Shape;3236;p59"/>
            <p:cNvSpPr/>
            <p:nvPr/>
          </p:nvSpPr>
          <p:spPr>
            <a:xfrm rot="533211">
              <a:off x="5749062" y="2286827"/>
              <a:ext cx="495708" cy="627216"/>
            </a:xfrm>
            <a:custGeom>
              <a:avLst/>
              <a:gdLst/>
              <a:ahLst/>
              <a:cxnLst/>
              <a:rect l="l" t="t" r="r" b="b"/>
              <a:pathLst>
                <a:path w="10053" h="12720" extrusionOk="0">
                  <a:moveTo>
                    <a:pt x="1731" y="1287"/>
                  </a:moveTo>
                  <a:lnTo>
                    <a:pt x="4520" y="369"/>
                  </a:lnTo>
                  <a:cubicBezTo>
                    <a:pt x="5639" y="1"/>
                    <a:pt x="6876" y="616"/>
                    <a:pt x="7260" y="1735"/>
                  </a:cubicBezTo>
                  <a:lnTo>
                    <a:pt x="9669" y="8735"/>
                  </a:lnTo>
                  <a:cubicBezTo>
                    <a:pt x="10052" y="9855"/>
                    <a:pt x="9445" y="11073"/>
                    <a:pt x="8322" y="11441"/>
                  </a:cubicBezTo>
                  <a:lnTo>
                    <a:pt x="5537" y="12355"/>
                  </a:lnTo>
                  <a:cubicBezTo>
                    <a:pt x="4406" y="12719"/>
                    <a:pt x="3188" y="12116"/>
                    <a:pt x="2797" y="10993"/>
                  </a:cubicBezTo>
                  <a:lnTo>
                    <a:pt x="388" y="3993"/>
                  </a:lnTo>
                  <a:cubicBezTo>
                    <a:pt x="1" y="2873"/>
                    <a:pt x="604" y="1655"/>
                    <a:pt x="1731" y="1287"/>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7" name="Google Shape;3237;p59"/>
            <p:cNvSpPr/>
            <p:nvPr/>
          </p:nvSpPr>
          <p:spPr>
            <a:xfrm rot="533211">
              <a:off x="5410252" y="1171115"/>
              <a:ext cx="3750032" cy="1786777"/>
            </a:xfrm>
            <a:custGeom>
              <a:avLst/>
              <a:gdLst/>
              <a:ahLst/>
              <a:cxnLst/>
              <a:rect l="l" t="t" r="r" b="b"/>
              <a:pathLst>
                <a:path w="76051" h="36236" extrusionOk="0">
                  <a:moveTo>
                    <a:pt x="1719" y="11641"/>
                  </a:moveTo>
                  <a:cubicBezTo>
                    <a:pt x="0" y="12206"/>
                    <a:pt x="755" y="19382"/>
                    <a:pt x="2182" y="26185"/>
                  </a:cubicBezTo>
                  <a:cubicBezTo>
                    <a:pt x="3613" y="32992"/>
                    <a:pt x="7908" y="36236"/>
                    <a:pt x="11782" y="35807"/>
                  </a:cubicBezTo>
                  <a:cubicBezTo>
                    <a:pt x="15660" y="35375"/>
                    <a:pt x="22801" y="32468"/>
                    <a:pt x="26917" y="30351"/>
                  </a:cubicBezTo>
                  <a:cubicBezTo>
                    <a:pt x="31034" y="28238"/>
                    <a:pt x="44792" y="25680"/>
                    <a:pt x="49524" y="24132"/>
                  </a:cubicBezTo>
                  <a:cubicBezTo>
                    <a:pt x="54180" y="22607"/>
                    <a:pt x="76050" y="19059"/>
                    <a:pt x="71941" y="7566"/>
                  </a:cubicBezTo>
                  <a:cubicBezTo>
                    <a:pt x="70317" y="3017"/>
                    <a:pt x="58357" y="5445"/>
                    <a:pt x="55428" y="5324"/>
                  </a:cubicBezTo>
                  <a:cubicBezTo>
                    <a:pt x="52495" y="5198"/>
                    <a:pt x="39704" y="3377"/>
                    <a:pt x="35257" y="2428"/>
                  </a:cubicBezTo>
                  <a:cubicBezTo>
                    <a:pt x="30807" y="1480"/>
                    <a:pt x="25866" y="0"/>
                    <a:pt x="23730" y="2197"/>
                  </a:cubicBezTo>
                  <a:cubicBezTo>
                    <a:pt x="21598" y="4394"/>
                    <a:pt x="17940" y="13542"/>
                    <a:pt x="12476" y="15333"/>
                  </a:cubicBezTo>
                  <a:cubicBezTo>
                    <a:pt x="7012" y="17128"/>
                    <a:pt x="3430" y="11076"/>
                    <a:pt x="1719" y="1164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8" name="Google Shape;3238;p59"/>
            <p:cNvSpPr/>
            <p:nvPr/>
          </p:nvSpPr>
          <p:spPr>
            <a:xfrm rot="533211">
              <a:off x="5369489" y="1086733"/>
              <a:ext cx="3797369" cy="1809657"/>
            </a:xfrm>
            <a:custGeom>
              <a:avLst/>
              <a:gdLst/>
              <a:ahLst/>
              <a:cxnLst/>
              <a:rect l="l" t="t" r="r" b="b"/>
              <a:pathLst>
                <a:path w="77011" h="36700" extrusionOk="0">
                  <a:moveTo>
                    <a:pt x="1734" y="11786"/>
                  </a:moveTo>
                  <a:cubicBezTo>
                    <a:pt x="0" y="12355"/>
                    <a:pt x="763" y="19633"/>
                    <a:pt x="2209" y="26523"/>
                  </a:cubicBezTo>
                  <a:cubicBezTo>
                    <a:pt x="3658" y="33414"/>
                    <a:pt x="8006" y="36700"/>
                    <a:pt x="11934" y="36267"/>
                  </a:cubicBezTo>
                  <a:cubicBezTo>
                    <a:pt x="17139" y="35690"/>
                    <a:pt x="43722" y="26550"/>
                    <a:pt x="50165" y="24440"/>
                  </a:cubicBezTo>
                  <a:cubicBezTo>
                    <a:pt x="54885" y="22892"/>
                    <a:pt x="77010" y="19447"/>
                    <a:pt x="72548" y="8034"/>
                  </a:cubicBezTo>
                  <a:cubicBezTo>
                    <a:pt x="70954" y="3958"/>
                    <a:pt x="59116" y="5510"/>
                    <a:pt x="56145" y="5389"/>
                  </a:cubicBezTo>
                  <a:cubicBezTo>
                    <a:pt x="53178" y="5264"/>
                    <a:pt x="40220" y="3420"/>
                    <a:pt x="35709" y="2456"/>
                  </a:cubicBezTo>
                  <a:cubicBezTo>
                    <a:pt x="31197" y="1492"/>
                    <a:pt x="26196" y="1"/>
                    <a:pt x="24037" y="2221"/>
                  </a:cubicBezTo>
                  <a:cubicBezTo>
                    <a:pt x="21878" y="4440"/>
                    <a:pt x="18171" y="13710"/>
                    <a:pt x="12635" y="15531"/>
                  </a:cubicBezTo>
                  <a:cubicBezTo>
                    <a:pt x="7100" y="17352"/>
                    <a:pt x="3472" y="11217"/>
                    <a:pt x="1734" y="11786"/>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9" name="Google Shape;3239;p59"/>
            <p:cNvSpPr/>
            <p:nvPr/>
          </p:nvSpPr>
          <p:spPr>
            <a:xfrm rot="533211">
              <a:off x="6603896" y="1460377"/>
              <a:ext cx="488706" cy="717058"/>
            </a:xfrm>
            <a:custGeom>
              <a:avLst/>
              <a:gdLst/>
              <a:ahLst/>
              <a:cxnLst/>
              <a:rect l="l" t="t" r="r" b="b"/>
              <a:pathLst>
                <a:path w="9911" h="14542" extrusionOk="0">
                  <a:moveTo>
                    <a:pt x="7297" y="1"/>
                  </a:moveTo>
                  <a:cubicBezTo>
                    <a:pt x="3510" y="4076"/>
                    <a:pt x="1378" y="9767"/>
                    <a:pt x="0" y="14442"/>
                  </a:cubicBezTo>
                  <a:cubicBezTo>
                    <a:pt x="1067" y="14510"/>
                    <a:pt x="2130" y="14542"/>
                    <a:pt x="3177" y="14542"/>
                  </a:cubicBezTo>
                  <a:cubicBezTo>
                    <a:pt x="3292" y="14542"/>
                    <a:pt x="3407" y="14541"/>
                    <a:pt x="3521" y="14540"/>
                  </a:cubicBezTo>
                  <a:cubicBezTo>
                    <a:pt x="4777" y="10446"/>
                    <a:pt x="6174" y="3913"/>
                    <a:pt x="9911" y="460"/>
                  </a:cubicBezTo>
                  <a:lnTo>
                    <a:pt x="729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0" name="Google Shape;3240;p59"/>
            <p:cNvSpPr/>
            <p:nvPr/>
          </p:nvSpPr>
          <p:spPr>
            <a:xfrm rot="533211">
              <a:off x="6290227" y="1376778"/>
              <a:ext cx="584711" cy="742255"/>
            </a:xfrm>
            <a:custGeom>
              <a:avLst/>
              <a:gdLst/>
              <a:ahLst/>
              <a:cxnLst/>
              <a:rect l="l" t="t" r="r" b="b"/>
              <a:pathLst>
                <a:path w="11858" h="15053" extrusionOk="0">
                  <a:moveTo>
                    <a:pt x="8955" y="0"/>
                  </a:moveTo>
                  <a:cubicBezTo>
                    <a:pt x="5760" y="2649"/>
                    <a:pt x="1841" y="9016"/>
                    <a:pt x="1" y="13990"/>
                  </a:cubicBezTo>
                  <a:cubicBezTo>
                    <a:pt x="1071" y="14427"/>
                    <a:pt x="2179" y="14783"/>
                    <a:pt x="3305" y="15053"/>
                  </a:cubicBezTo>
                  <a:cubicBezTo>
                    <a:pt x="4876" y="9748"/>
                    <a:pt x="8367" y="3036"/>
                    <a:pt x="11858" y="513"/>
                  </a:cubicBezTo>
                  <a:lnTo>
                    <a:pt x="895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1" name="Google Shape;3241;p59"/>
            <p:cNvSpPr/>
            <p:nvPr/>
          </p:nvSpPr>
          <p:spPr>
            <a:xfrm rot="533211">
              <a:off x="6509193" y="1011543"/>
              <a:ext cx="206804" cy="265186"/>
            </a:xfrm>
            <a:custGeom>
              <a:avLst/>
              <a:gdLst/>
              <a:ahLst/>
              <a:cxnLst/>
              <a:rect l="l" t="t" r="r" b="b"/>
              <a:pathLst>
                <a:path w="4194" h="5378" extrusionOk="0">
                  <a:moveTo>
                    <a:pt x="817" y="5378"/>
                  </a:moveTo>
                  <a:cubicBezTo>
                    <a:pt x="160" y="4554"/>
                    <a:pt x="1" y="3461"/>
                    <a:pt x="540" y="2228"/>
                  </a:cubicBezTo>
                  <a:cubicBezTo>
                    <a:pt x="1181" y="783"/>
                    <a:pt x="1549" y="1"/>
                    <a:pt x="4193" y="900"/>
                  </a:cubicBezTo>
                  <a:cubicBezTo>
                    <a:pt x="3905" y="1052"/>
                    <a:pt x="3643" y="1249"/>
                    <a:pt x="3419" y="1485"/>
                  </a:cubicBezTo>
                  <a:cubicBezTo>
                    <a:pt x="2717" y="2206"/>
                    <a:pt x="1852" y="3666"/>
                    <a:pt x="817" y="5378"/>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2" name="Google Shape;3242;p59"/>
            <p:cNvSpPr/>
            <p:nvPr/>
          </p:nvSpPr>
          <p:spPr>
            <a:xfrm rot="533211">
              <a:off x="6729967" y="1073041"/>
              <a:ext cx="1342252" cy="429830"/>
            </a:xfrm>
            <a:custGeom>
              <a:avLst/>
              <a:gdLst/>
              <a:ahLst/>
              <a:cxnLst/>
              <a:rect l="l" t="t" r="r" b="b"/>
              <a:pathLst>
                <a:path w="27221" h="8717" extrusionOk="0">
                  <a:moveTo>
                    <a:pt x="2647" y="1"/>
                  </a:moveTo>
                  <a:cubicBezTo>
                    <a:pt x="2507" y="1"/>
                    <a:pt x="2369" y="43"/>
                    <a:pt x="2250" y="132"/>
                  </a:cubicBezTo>
                  <a:cubicBezTo>
                    <a:pt x="1719" y="527"/>
                    <a:pt x="1271" y="1054"/>
                    <a:pt x="922" y="1589"/>
                  </a:cubicBezTo>
                  <a:cubicBezTo>
                    <a:pt x="493" y="2253"/>
                    <a:pt x="209" y="2966"/>
                    <a:pt x="106" y="3490"/>
                  </a:cubicBezTo>
                  <a:cubicBezTo>
                    <a:pt x="0" y="4017"/>
                    <a:pt x="281" y="4473"/>
                    <a:pt x="713" y="4628"/>
                  </a:cubicBezTo>
                  <a:cubicBezTo>
                    <a:pt x="801" y="4661"/>
                    <a:pt x="888" y="4676"/>
                    <a:pt x="973" y="4676"/>
                  </a:cubicBezTo>
                  <a:cubicBezTo>
                    <a:pt x="1305" y="4676"/>
                    <a:pt x="1590" y="4439"/>
                    <a:pt x="1666" y="4067"/>
                  </a:cubicBezTo>
                  <a:cubicBezTo>
                    <a:pt x="1734" y="3725"/>
                    <a:pt x="1935" y="3236"/>
                    <a:pt x="2250" y="2746"/>
                  </a:cubicBezTo>
                  <a:cubicBezTo>
                    <a:pt x="2512" y="2344"/>
                    <a:pt x="2842" y="1950"/>
                    <a:pt x="3221" y="1669"/>
                  </a:cubicBezTo>
                  <a:cubicBezTo>
                    <a:pt x="3601" y="1392"/>
                    <a:pt x="3639" y="861"/>
                    <a:pt x="3369" y="432"/>
                  </a:cubicBezTo>
                  <a:cubicBezTo>
                    <a:pt x="3191" y="154"/>
                    <a:pt x="2914" y="1"/>
                    <a:pt x="2647" y="1"/>
                  </a:cubicBezTo>
                  <a:close/>
                  <a:moveTo>
                    <a:pt x="4315" y="155"/>
                  </a:moveTo>
                  <a:cubicBezTo>
                    <a:pt x="4155" y="155"/>
                    <a:pt x="3999" y="209"/>
                    <a:pt x="3870" y="322"/>
                  </a:cubicBezTo>
                  <a:cubicBezTo>
                    <a:pt x="3544" y="610"/>
                    <a:pt x="3517" y="1172"/>
                    <a:pt x="3810" y="1574"/>
                  </a:cubicBezTo>
                  <a:cubicBezTo>
                    <a:pt x="4128" y="2003"/>
                    <a:pt x="4398" y="2462"/>
                    <a:pt x="4614" y="2947"/>
                  </a:cubicBezTo>
                  <a:cubicBezTo>
                    <a:pt x="4766" y="3289"/>
                    <a:pt x="4876" y="3649"/>
                    <a:pt x="4944" y="4017"/>
                  </a:cubicBezTo>
                  <a:cubicBezTo>
                    <a:pt x="4993" y="4374"/>
                    <a:pt x="5232" y="4697"/>
                    <a:pt x="5559" y="4814"/>
                  </a:cubicBezTo>
                  <a:lnTo>
                    <a:pt x="5608" y="4833"/>
                  </a:lnTo>
                  <a:cubicBezTo>
                    <a:pt x="5677" y="4853"/>
                    <a:pt x="5746" y="4862"/>
                    <a:pt x="5813" y="4862"/>
                  </a:cubicBezTo>
                  <a:cubicBezTo>
                    <a:pt x="6147" y="4862"/>
                    <a:pt x="6432" y="4625"/>
                    <a:pt x="6511" y="4249"/>
                  </a:cubicBezTo>
                  <a:cubicBezTo>
                    <a:pt x="6595" y="3851"/>
                    <a:pt x="6739" y="3464"/>
                    <a:pt x="6940" y="3107"/>
                  </a:cubicBezTo>
                  <a:cubicBezTo>
                    <a:pt x="7168" y="2693"/>
                    <a:pt x="7445" y="2306"/>
                    <a:pt x="7767" y="1961"/>
                  </a:cubicBezTo>
                  <a:cubicBezTo>
                    <a:pt x="7885" y="1828"/>
                    <a:pt x="7957" y="1661"/>
                    <a:pt x="7976" y="1487"/>
                  </a:cubicBezTo>
                  <a:cubicBezTo>
                    <a:pt x="7983" y="1415"/>
                    <a:pt x="7983" y="1342"/>
                    <a:pt x="7976" y="1270"/>
                  </a:cubicBezTo>
                  <a:cubicBezTo>
                    <a:pt x="7949" y="1054"/>
                    <a:pt x="7862" y="853"/>
                    <a:pt x="7722" y="690"/>
                  </a:cubicBezTo>
                  <a:cubicBezTo>
                    <a:pt x="7546" y="485"/>
                    <a:pt x="7317" y="381"/>
                    <a:pt x="7097" y="381"/>
                  </a:cubicBezTo>
                  <a:cubicBezTo>
                    <a:pt x="6912" y="381"/>
                    <a:pt x="6733" y="454"/>
                    <a:pt x="6595" y="603"/>
                  </a:cubicBezTo>
                  <a:cubicBezTo>
                    <a:pt x="6276" y="944"/>
                    <a:pt x="5995" y="1316"/>
                    <a:pt x="5748" y="1714"/>
                  </a:cubicBezTo>
                  <a:cubicBezTo>
                    <a:pt x="5525" y="1305"/>
                    <a:pt x="5274" y="910"/>
                    <a:pt x="5001" y="530"/>
                  </a:cubicBezTo>
                  <a:cubicBezTo>
                    <a:pt x="4821" y="286"/>
                    <a:pt x="4563" y="155"/>
                    <a:pt x="4315" y="155"/>
                  </a:cubicBezTo>
                  <a:close/>
                  <a:moveTo>
                    <a:pt x="8677" y="815"/>
                  </a:moveTo>
                  <a:cubicBezTo>
                    <a:pt x="8518" y="815"/>
                    <a:pt x="8363" y="869"/>
                    <a:pt x="8234" y="982"/>
                  </a:cubicBezTo>
                  <a:cubicBezTo>
                    <a:pt x="8086" y="1119"/>
                    <a:pt x="7991" y="1308"/>
                    <a:pt x="7976" y="1513"/>
                  </a:cubicBezTo>
                  <a:cubicBezTo>
                    <a:pt x="7964" y="1582"/>
                    <a:pt x="7964" y="1654"/>
                    <a:pt x="7976" y="1722"/>
                  </a:cubicBezTo>
                  <a:cubicBezTo>
                    <a:pt x="7995" y="1908"/>
                    <a:pt x="8063" y="2086"/>
                    <a:pt x="8173" y="2238"/>
                  </a:cubicBezTo>
                  <a:cubicBezTo>
                    <a:pt x="8492" y="2663"/>
                    <a:pt x="8757" y="3122"/>
                    <a:pt x="8974" y="3604"/>
                  </a:cubicBezTo>
                  <a:cubicBezTo>
                    <a:pt x="9125" y="3949"/>
                    <a:pt x="9235" y="4310"/>
                    <a:pt x="9308" y="4678"/>
                  </a:cubicBezTo>
                  <a:cubicBezTo>
                    <a:pt x="9361" y="5034"/>
                    <a:pt x="9592" y="5357"/>
                    <a:pt x="9918" y="5475"/>
                  </a:cubicBezTo>
                  <a:lnTo>
                    <a:pt x="9972" y="5493"/>
                  </a:lnTo>
                  <a:cubicBezTo>
                    <a:pt x="10042" y="5514"/>
                    <a:pt x="10112" y="5524"/>
                    <a:pt x="10179" y="5524"/>
                  </a:cubicBezTo>
                  <a:cubicBezTo>
                    <a:pt x="10511" y="5524"/>
                    <a:pt x="10798" y="5287"/>
                    <a:pt x="10871" y="4909"/>
                  </a:cubicBezTo>
                  <a:cubicBezTo>
                    <a:pt x="10966" y="4469"/>
                    <a:pt x="11121" y="4044"/>
                    <a:pt x="11334" y="3649"/>
                  </a:cubicBezTo>
                  <a:cubicBezTo>
                    <a:pt x="11546" y="3228"/>
                    <a:pt x="11819" y="2845"/>
                    <a:pt x="12138" y="2500"/>
                  </a:cubicBezTo>
                  <a:cubicBezTo>
                    <a:pt x="12438" y="2177"/>
                    <a:pt x="12423" y="1608"/>
                    <a:pt x="12096" y="1232"/>
                  </a:cubicBezTo>
                  <a:cubicBezTo>
                    <a:pt x="11918" y="1029"/>
                    <a:pt x="11686" y="923"/>
                    <a:pt x="11463" y="923"/>
                  </a:cubicBezTo>
                  <a:cubicBezTo>
                    <a:pt x="11279" y="923"/>
                    <a:pt x="11101" y="996"/>
                    <a:pt x="10966" y="1145"/>
                  </a:cubicBezTo>
                  <a:cubicBezTo>
                    <a:pt x="10628" y="1506"/>
                    <a:pt x="10336" y="1908"/>
                    <a:pt x="10089" y="2340"/>
                  </a:cubicBezTo>
                  <a:cubicBezTo>
                    <a:pt x="9873" y="1938"/>
                    <a:pt x="9630" y="1555"/>
                    <a:pt x="9357" y="1191"/>
                  </a:cubicBezTo>
                  <a:cubicBezTo>
                    <a:pt x="9179" y="946"/>
                    <a:pt x="8924" y="815"/>
                    <a:pt x="8677" y="815"/>
                  </a:cubicBezTo>
                  <a:close/>
                  <a:moveTo>
                    <a:pt x="13184" y="1752"/>
                  </a:moveTo>
                  <a:cubicBezTo>
                    <a:pt x="13023" y="1752"/>
                    <a:pt x="12865" y="1807"/>
                    <a:pt x="12734" y="1923"/>
                  </a:cubicBezTo>
                  <a:cubicBezTo>
                    <a:pt x="12408" y="2211"/>
                    <a:pt x="12381" y="2769"/>
                    <a:pt x="12673" y="3175"/>
                  </a:cubicBezTo>
                  <a:cubicBezTo>
                    <a:pt x="12988" y="3596"/>
                    <a:pt x="13257" y="4055"/>
                    <a:pt x="13474" y="4541"/>
                  </a:cubicBezTo>
                  <a:cubicBezTo>
                    <a:pt x="13629" y="4883"/>
                    <a:pt x="13739" y="5247"/>
                    <a:pt x="13808" y="5615"/>
                  </a:cubicBezTo>
                  <a:cubicBezTo>
                    <a:pt x="13861" y="5968"/>
                    <a:pt x="14096" y="6294"/>
                    <a:pt x="14422" y="6412"/>
                  </a:cubicBezTo>
                  <a:lnTo>
                    <a:pt x="14472" y="6427"/>
                  </a:lnTo>
                  <a:cubicBezTo>
                    <a:pt x="14543" y="6448"/>
                    <a:pt x="14614" y="6459"/>
                    <a:pt x="14683" y="6459"/>
                  </a:cubicBezTo>
                  <a:cubicBezTo>
                    <a:pt x="15013" y="6459"/>
                    <a:pt x="15299" y="6221"/>
                    <a:pt x="15375" y="5850"/>
                  </a:cubicBezTo>
                  <a:cubicBezTo>
                    <a:pt x="15470" y="5410"/>
                    <a:pt x="15621" y="4985"/>
                    <a:pt x="15834" y="4587"/>
                  </a:cubicBezTo>
                  <a:cubicBezTo>
                    <a:pt x="16050" y="4169"/>
                    <a:pt x="16319" y="3782"/>
                    <a:pt x="16638" y="3441"/>
                  </a:cubicBezTo>
                  <a:cubicBezTo>
                    <a:pt x="16938" y="3111"/>
                    <a:pt x="16919" y="2541"/>
                    <a:pt x="16596" y="2170"/>
                  </a:cubicBezTo>
                  <a:cubicBezTo>
                    <a:pt x="16420" y="1964"/>
                    <a:pt x="16189" y="1860"/>
                    <a:pt x="15966" y="1860"/>
                  </a:cubicBezTo>
                  <a:cubicBezTo>
                    <a:pt x="15781" y="1860"/>
                    <a:pt x="15602" y="1932"/>
                    <a:pt x="15466" y="2079"/>
                  </a:cubicBezTo>
                  <a:cubicBezTo>
                    <a:pt x="15132" y="2443"/>
                    <a:pt x="14840" y="2845"/>
                    <a:pt x="14589" y="3274"/>
                  </a:cubicBezTo>
                  <a:cubicBezTo>
                    <a:pt x="14373" y="2875"/>
                    <a:pt x="14130" y="2492"/>
                    <a:pt x="13865" y="2124"/>
                  </a:cubicBezTo>
                  <a:cubicBezTo>
                    <a:pt x="13686" y="1881"/>
                    <a:pt x="13431" y="1752"/>
                    <a:pt x="13184" y="1752"/>
                  </a:cubicBezTo>
                  <a:close/>
                  <a:moveTo>
                    <a:pt x="18754" y="2873"/>
                  </a:moveTo>
                  <a:cubicBezTo>
                    <a:pt x="18594" y="2873"/>
                    <a:pt x="18437" y="2928"/>
                    <a:pt x="18308" y="3042"/>
                  </a:cubicBezTo>
                  <a:cubicBezTo>
                    <a:pt x="17981" y="3331"/>
                    <a:pt x="17955" y="3888"/>
                    <a:pt x="18247" y="4294"/>
                  </a:cubicBezTo>
                  <a:cubicBezTo>
                    <a:pt x="18566" y="4719"/>
                    <a:pt x="18835" y="5179"/>
                    <a:pt x="19055" y="5664"/>
                  </a:cubicBezTo>
                  <a:cubicBezTo>
                    <a:pt x="19203" y="6006"/>
                    <a:pt x="19313" y="6366"/>
                    <a:pt x="19381" y="6734"/>
                  </a:cubicBezTo>
                  <a:cubicBezTo>
                    <a:pt x="19435" y="7091"/>
                    <a:pt x="19670" y="7413"/>
                    <a:pt x="19996" y="7531"/>
                  </a:cubicBezTo>
                  <a:lnTo>
                    <a:pt x="20045" y="7550"/>
                  </a:lnTo>
                  <a:lnTo>
                    <a:pt x="20049" y="7550"/>
                  </a:lnTo>
                  <a:cubicBezTo>
                    <a:pt x="20119" y="7570"/>
                    <a:pt x="20188" y="7580"/>
                    <a:pt x="20255" y="7580"/>
                  </a:cubicBezTo>
                  <a:cubicBezTo>
                    <a:pt x="20587" y="7580"/>
                    <a:pt x="20873" y="7342"/>
                    <a:pt x="20952" y="6969"/>
                  </a:cubicBezTo>
                  <a:cubicBezTo>
                    <a:pt x="21043" y="6529"/>
                    <a:pt x="21199" y="6104"/>
                    <a:pt x="21411" y="5706"/>
                  </a:cubicBezTo>
                  <a:cubicBezTo>
                    <a:pt x="21624" y="5289"/>
                    <a:pt x="21897" y="4905"/>
                    <a:pt x="22212" y="4560"/>
                  </a:cubicBezTo>
                  <a:cubicBezTo>
                    <a:pt x="22512" y="4230"/>
                    <a:pt x="22493" y="3661"/>
                    <a:pt x="22170" y="3289"/>
                  </a:cubicBezTo>
                  <a:cubicBezTo>
                    <a:pt x="21995" y="3084"/>
                    <a:pt x="21765" y="2980"/>
                    <a:pt x="21543" y="2980"/>
                  </a:cubicBezTo>
                  <a:cubicBezTo>
                    <a:pt x="21358" y="2980"/>
                    <a:pt x="21178" y="3053"/>
                    <a:pt x="21040" y="3202"/>
                  </a:cubicBezTo>
                  <a:cubicBezTo>
                    <a:pt x="20706" y="3566"/>
                    <a:pt x="20414" y="3968"/>
                    <a:pt x="20167" y="4397"/>
                  </a:cubicBezTo>
                  <a:cubicBezTo>
                    <a:pt x="19951" y="3999"/>
                    <a:pt x="19708" y="3615"/>
                    <a:pt x="19438" y="3251"/>
                  </a:cubicBezTo>
                  <a:cubicBezTo>
                    <a:pt x="19259" y="3004"/>
                    <a:pt x="19002" y="2873"/>
                    <a:pt x="18754" y="2873"/>
                  </a:cubicBezTo>
                  <a:close/>
                  <a:moveTo>
                    <a:pt x="23466" y="4009"/>
                  </a:moveTo>
                  <a:cubicBezTo>
                    <a:pt x="23306" y="4009"/>
                    <a:pt x="23149" y="4063"/>
                    <a:pt x="23020" y="4177"/>
                  </a:cubicBezTo>
                  <a:cubicBezTo>
                    <a:pt x="22690" y="4469"/>
                    <a:pt x="22664" y="5027"/>
                    <a:pt x="22956" y="5429"/>
                  </a:cubicBezTo>
                  <a:cubicBezTo>
                    <a:pt x="23271" y="5854"/>
                    <a:pt x="23540" y="6313"/>
                    <a:pt x="23760" y="6795"/>
                  </a:cubicBezTo>
                  <a:cubicBezTo>
                    <a:pt x="23912" y="7140"/>
                    <a:pt x="24022" y="7504"/>
                    <a:pt x="24090" y="7873"/>
                  </a:cubicBezTo>
                  <a:cubicBezTo>
                    <a:pt x="24143" y="8225"/>
                    <a:pt x="24379" y="8552"/>
                    <a:pt x="24709" y="8669"/>
                  </a:cubicBezTo>
                  <a:lnTo>
                    <a:pt x="24754" y="8685"/>
                  </a:lnTo>
                  <a:cubicBezTo>
                    <a:pt x="24826" y="8706"/>
                    <a:pt x="24896" y="8716"/>
                    <a:pt x="24965" y="8716"/>
                  </a:cubicBezTo>
                  <a:cubicBezTo>
                    <a:pt x="25296" y="8716"/>
                    <a:pt x="25582" y="8478"/>
                    <a:pt x="25657" y="8108"/>
                  </a:cubicBezTo>
                  <a:cubicBezTo>
                    <a:pt x="25752" y="7668"/>
                    <a:pt x="25904" y="7243"/>
                    <a:pt x="26116" y="6844"/>
                  </a:cubicBezTo>
                  <a:cubicBezTo>
                    <a:pt x="26333" y="6427"/>
                    <a:pt x="26606" y="6044"/>
                    <a:pt x="26921" y="5698"/>
                  </a:cubicBezTo>
                  <a:cubicBezTo>
                    <a:pt x="27221" y="5368"/>
                    <a:pt x="27202" y="4799"/>
                    <a:pt x="26879" y="4423"/>
                  </a:cubicBezTo>
                  <a:cubicBezTo>
                    <a:pt x="26703" y="4221"/>
                    <a:pt x="26472" y="4117"/>
                    <a:pt x="26251" y="4117"/>
                  </a:cubicBezTo>
                  <a:cubicBezTo>
                    <a:pt x="26065" y="4117"/>
                    <a:pt x="25887" y="4189"/>
                    <a:pt x="25752" y="4336"/>
                  </a:cubicBezTo>
                  <a:cubicBezTo>
                    <a:pt x="25414" y="4700"/>
                    <a:pt x="25122" y="5103"/>
                    <a:pt x="24872" y="5531"/>
                  </a:cubicBezTo>
                  <a:cubicBezTo>
                    <a:pt x="24656" y="5133"/>
                    <a:pt x="24413" y="4750"/>
                    <a:pt x="24147" y="4382"/>
                  </a:cubicBezTo>
                  <a:cubicBezTo>
                    <a:pt x="23970" y="4138"/>
                    <a:pt x="23714" y="4009"/>
                    <a:pt x="23466" y="4009"/>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3" name="Google Shape;3243;p59"/>
            <p:cNvSpPr/>
            <p:nvPr/>
          </p:nvSpPr>
          <p:spPr>
            <a:xfrm rot="533211">
              <a:off x="6930912" y="1544896"/>
              <a:ext cx="372188" cy="665184"/>
            </a:xfrm>
            <a:custGeom>
              <a:avLst/>
              <a:gdLst/>
              <a:ahLst/>
              <a:cxnLst/>
              <a:rect l="l" t="t" r="r" b="b"/>
              <a:pathLst>
                <a:path w="7548" h="13490" extrusionOk="0">
                  <a:moveTo>
                    <a:pt x="5403" y="0"/>
                  </a:moveTo>
                  <a:cubicBezTo>
                    <a:pt x="2148" y="4075"/>
                    <a:pt x="1484" y="8424"/>
                    <a:pt x="0" y="13387"/>
                  </a:cubicBezTo>
                  <a:cubicBezTo>
                    <a:pt x="1108" y="13461"/>
                    <a:pt x="2220" y="13489"/>
                    <a:pt x="3312" y="13489"/>
                  </a:cubicBezTo>
                  <a:cubicBezTo>
                    <a:pt x="3383" y="13489"/>
                    <a:pt x="3454" y="13489"/>
                    <a:pt x="3525" y="13489"/>
                  </a:cubicBezTo>
                  <a:cubicBezTo>
                    <a:pt x="4603" y="9122"/>
                    <a:pt x="4432" y="4090"/>
                    <a:pt x="7547" y="307"/>
                  </a:cubicBezTo>
                  <a:lnTo>
                    <a:pt x="540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47"/>
        <p:cNvGrpSpPr/>
        <p:nvPr/>
      </p:nvGrpSpPr>
      <p:grpSpPr>
        <a:xfrm>
          <a:off x="0" y="0"/>
          <a:ext cx="0" cy="0"/>
          <a:chOff x="0" y="0"/>
          <a:chExt cx="0" cy="0"/>
        </a:xfrm>
      </p:grpSpPr>
      <p:grpSp>
        <p:nvGrpSpPr>
          <p:cNvPr id="3248" name="Google Shape;3248;p60"/>
          <p:cNvGrpSpPr/>
          <p:nvPr/>
        </p:nvGrpSpPr>
        <p:grpSpPr>
          <a:xfrm>
            <a:off x="4090807" y="3974345"/>
            <a:ext cx="962398" cy="879360"/>
            <a:chOff x="4027041" y="3858027"/>
            <a:chExt cx="1089919" cy="995878"/>
          </a:xfrm>
        </p:grpSpPr>
        <p:sp>
          <p:nvSpPr>
            <p:cNvPr id="3249" name="Google Shape;3249;p60"/>
            <p:cNvSpPr/>
            <p:nvPr/>
          </p:nvSpPr>
          <p:spPr>
            <a:xfrm>
              <a:off x="4027041" y="4556866"/>
              <a:ext cx="1089919" cy="297039"/>
            </a:xfrm>
            <a:custGeom>
              <a:avLst/>
              <a:gdLst/>
              <a:ahLst/>
              <a:cxnLst/>
              <a:rect l="l" t="t" r="r" b="b"/>
              <a:pathLst>
                <a:path w="16420" h="4475" extrusionOk="0">
                  <a:moveTo>
                    <a:pt x="8210" y="1"/>
                  </a:moveTo>
                  <a:cubicBezTo>
                    <a:pt x="3676" y="1"/>
                    <a:pt x="0" y="1003"/>
                    <a:pt x="0" y="2239"/>
                  </a:cubicBezTo>
                  <a:cubicBezTo>
                    <a:pt x="0" y="3472"/>
                    <a:pt x="3676" y="4474"/>
                    <a:pt x="8210" y="4474"/>
                  </a:cubicBezTo>
                  <a:cubicBezTo>
                    <a:pt x="12743" y="4474"/>
                    <a:pt x="16419" y="3472"/>
                    <a:pt x="16419" y="2239"/>
                  </a:cubicBezTo>
                  <a:cubicBezTo>
                    <a:pt x="16419" y="1003"/>
                    <a:pt x="12743" y="1"/>
                    <a:pt x="8210"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250" name="Google Shape;3250;p60"/>
            <p:cNvGrpSpPr/>
            <p:nvPr/>
          </p:nvGrpSpPr>
          <p:grpSpPr>
            <a:xfrm>
              <a:off x="4136654" y="3858027"/>
              <a:ext cx="871343" cy="852533"/>
              <a:chOff x="6816275" y="3178227"/>
              <a:chExt cx="1614495" cy="1579642"/>
            </a:xfrm>
          </p:grpSpPr>
          <p:sp>
            <p:nvSpPr>
              <p:cNvPr id="3251" name="Google Shape;3251;p60"/>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2" name="Google Shape;3252;p60"/>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3" name="Google Shape;3253;p60"/>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57"/>
        <p:cNvGrpSpPr/>
        <p:nvPr/>
      </p:nvGrpSpPr>
      <p:grpSpPr>
        <a:xfrm>
          <a:off x="0" y="0"/>
          <a:ext cx="0" cy="0"/>
          <a:chOff x="0" y="0"/>
          <a:chExt cx="0" cy="0"/>
        </a:xfrm>
      </p:grpSpPr>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8" descr="70+ World Cup HD Wallpapers and Backgrounds">
            <a:extLst>
              <a:ext uri="{FF2B5EF4-FFF2-40B4-BE49-F238E27FC236}">
                <a16:creationId xmlns:a16="http://schemas.microsoft.com/office/drawing/2014/main" id="{FB2914D5-2E92-BBB2-3295-0CB0F43929F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2741"/>
          <a:stretch/>
        </p:blipFill>
        <p:spPr bwMode="auto">
          <a:xfrm>
            <a:off x="-142087" y="-372067"/>
            <a:ext cx="9428174" cy="5141847"/>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4">
            <a:extLst>
              <a:ext uri="{FF2B5EF4-FFF2-40B4-BE49-F238E27FC236}">
                <a16:creationId xmlns:a16="http://schemas.microsoft.com/office/drawing/2014/main" id="{01251DB8-210D-C521-BE91-5E53DDC843D6}"/>
              </a:ext>
            </a:extLst>
          </p:cNvPr>
          <p:cNvSpPr/>
          <p:nvPr/>
        </p:nvSpPr>
        <p:spPr>
          <a:xfrm>
            <a:off x="-230570" y="3140944"/>
            <a:ext cx="9650859" cy="2560190"/>
          </a:xfrm>
          <a:prstGeom prst="rect">
            <a:avLst/>
          </a:prstGeom>
          <a:gradFill>
            <a:gsLst>
              <a:gs pos="0">
                <a:schemeClr val="accent1">
                  <a:lumMod val="5000"/>
                  <a:lumOff val="95000"/>
                  <a:alpha val="27000"/>
                </a:schemeClr>
              </a:gs>
              <a:gs pos="47000">
                <a:schemeClr val="bg2"/>
              </a:gs>
            </a:gsLst>
            <a:lin ang="5400000" scaled="1"/>
          </a:gradFill>
          <a:ln>
            <a:noFill/>
          </a:ln>
          <a:effectLst>
            <a:softEdge rad="1651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s-AR" sz="1050" b="0" i="0" u="none" strike="noStrike" kern="0" cap="none" spc="0" normalizeH="0" baseline="0" noProof="0">
              <a:ln>
                <a:noFill/>
              </a:ln>
              <a:solidFill>
                <a:srgbClr val="0E0F21"/>
              </a:solidFill>
              <a:effectLst/>
              <a:uLnTx/>
              <a:uFillTx/>
              <a:latin typeface="Arial"/>
              <a:ea typeface="+mn-ea"/>
              <a:cs typeface="+mn-cs"/>
              <a:sym typeface="Arial"/>
            </a:endParaRPr>
          </a:p>
        </p:txBody>
      </p:sp>
      <p:sp>
        <p:nvSpPr>
          <p:cNvPr id="6" name="CuadroTexto 5">
            <a:extLst>
              <a:ext uri="{FF2B5EF4-FFF2-40B4-BE49-F238E27FC236}">
                <a16:creationId xmlns:a16="http://schemas.microsoft.com/office/drawing/2014/main" id="{E660096B-3912-C782-53EB-1F052EBB819B}"/>
              </a:ext>
            </a:extLst>
          </p:cNvPr>
          <p:cNvSpPr txBox="1"/>
          <p:nvPr/>
        </p:nvSpPr>
        <p:spPr>
          <a:xfrm>
            <a:off x="-142088" y="4857533"/>
            <a:ext cx="9428174"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1" u="none" strike="noStrike" kern="0" cap="none" spc="0" normalizeH="0" baseline="0" noProof="0" dirty="0">
                <a:ln>
                  <a:noFill/>
                </a:ln>
                <a:solidFill>
                  <a:srgbClr val="0D0D0D"/>
                </a:solidFill>
                <a:effectLst/>
                <a:uLnTx/>
                <a:uFillTx/>
                <a:latin typeface="Red Hat Text" panose="020B0604020202020204" charset="0"/>
                <a:ea typeface="Red Hat Text" panose="020B0604020202020204" charset="0"/>
                <a:cs typeface="Red Hat Text" panose="020B0604020202020204" charset="0"/>
                <a:sym typeface="Arial"/>
              </a:rPr>
              <a:t>Antonio Pio </a:t>
            </a:r>
            <a:r>
              <a:rPr kumimoji="0" lang="en-US" sz="1000" b="0" i="1" u="none" strike="noStrike" kern="0" cap="none" spc="0" normalizeH="0" baseline="0" noProof="0" dirty="0" err="1">
                <a:ln>
                  <a:noFill/>
                </a:ln>
                <a:solidFill>
                  <a:srgbClr val="0D0D0D"/>
                </a:solidFill>
                <a:effectLst/>
                <a:uLnTx/>
                <a:uFillTx/>
                <a:latin typeface="Red Hat Text" panose="020B0604020202020204" charset="0"/>
                <a:ea typeface="Red Hat Text" panose="020B0604020202020204" charset="0"/>
                <a:cs typeface="Red Hat Text" panose="020B0604020202020204" charset="0"/>
                <a:sym typeface="Arial"/>
              </a:rPr>
              <a:t>Lupo</a:t>
            </a:r>
            <a:r>
              <a:rPr kumimoji="0" lang="en-US" sz="1000" b="0" i="1" u="none" strike="noStrike" kern="0" cap="none" spc="0" normalizeH="0" baseline="0" noProof="0" dirty="0">
                <a:ln>
                  <a:noFill/>
                </a:ln>
                <a:solidFill>
                  <a:srgbClr val="0D0D0D"/>
                </a:solidFill>
                <a:effectLst/>
                <a:uLnTx/>
                <a:uFillTx/>
                <a:latin typeface="Red Hat Text" panose="020B0604020202020204" charset="0"/>
                <a:ea typeface="Red Hat Text" panose="020B0604020202020204" charset="0"/>
                <a:cs typeface="Red Hat Text" panose="020B0604020202020204" charset="0"/>
                <a:sym typeface="Arial"/>
              </a:rPr>
              <a:t>   |   Hossein Yousefian   |   Fatemeh Amirian   |   </a:t>
            </a:r>
            <a:r>
              <a:rPr kumimoji="0" lang="en-US" sz="1000" b="0" i="1" u="none" strike="noStrike" kern="0" cap="none" spc="0" normalizeH="0" baseline="0" noProof="0" dirty="0" err="1">
                <a:ln>
                  <a:noFill/>
                </a:ln>
                <a:solidFill>
                  <a:srgbClr val="0D0D0D"/>
                </a:solidFill>
                <a:effectLst/>
                <a:uLnTx/>
                <a:uFillTx/>
                <a:latin typeface="Red Hat Text" panose="020B0604020202020204" charset="0"/>
                <a:ea typeface="Red Hat Text" panose="020B0604020202020204" charset="0"/>
                <a:cs typeface="Red Hat Text" panose="020B0604020202020204" charset="0"/>
                <a:sym typeface="Arial"/>
              </a:rPr>
              <a:t>Mohammadhadi</a:t>
            </a:r>
            <a:r>
              <a:rPr kumimoji="0" lang="en-US" sz="1000" b="0" i="1" u="none" strike="noStrike" kern="0" cap="none" spc="0" normalizeH="0" baseline="0" noProof="0" dirty="0">
                <a:ln>
                  <a:noFill/>
                </a:ln>
                <a:solidFill>
                  <a:srgbClr val="0D0D0D"/>
                </a:solidFill>
                <a:effectLst/>
                <a:uLnTx/>
                <a:uFillTx/>
                <a:latin typeface="Red Hat Text" panose="020B0604020202020204" charset="0"/>
                <a:ea typeface="Red Hat Text" panose="020B0604020202020204" charset="0"/>
                <a:cs typeface="Red Hat Text" panose="020B0604020202020204" charset="0"/>
                <a:sym typeface="Arial"/>
              </a:rPr>
              <a:t> </a:t>
            </a:r>
            <a:r>
              <a:rPr kumimoji="0" lang="en-US" sz="1000" b="0" i="1" u="none" strike="noStrike" kern="0" cap="none" spc="0" normalizeH="0" baseline="0" noProof="0" dirty="0" err="1">
                <a:ln>
                  <a:noFill/>
                </a:ln>
                <a:solidFill>
                  <a:srgbClr val="0D0D0D"/>
                </a:solidFill>
                <a:effectLst/>
                <a:uLnTx/>
                <a:uFillTx/>
                <a:latin typeface="Red Hat Text" panose="020B0604020202020204" charset="0"/>
                <a:ea typeface="Red Hat Text" panose="020B0604020202020204" charset="0"/>
                <a:cs typeface="Red Hat Text" panose="020B0604020202020204" charset="0"/>
                <a:sym typeface="Arial"/>
              </a:rPr>
              <a:t>Shahhosseini</a:t>
            </a:r>
            <a:r>
              <a:rPr kumimoji="0" lang="es-AR" sz="1000" b="0" i="1" u="none" strike="noStrike" kern="0" cap="none" spc="0" normalizeH="0" baseline="0" noProof="0" dirty="0">
                <a:ln>
                  <a:noFill/>
                </a:ln>
                <a:solidFill>
                  <a:srgbClr val="0D0D0D"/>
                </a:solidFill>
                <a:effectLst/>
                <a:uLnTx/>
                <a:uFillTx/>
                <a:latin typeface="Red Hat Text" panose="020B0604020202020204" charset="0"/>
                <a:ea typeface="Red Hat Text" panose="020B0604020202020204" charset="0"/>
                <a:cs typeface="Red Hat Text" panose="020B0604020202020204" charset="0"/>
                <a:sym typeface="Arial"/>
              </a:rPr>
              <a:t>   |   </a:t>
            </a:r>
            <a:r>
              <a:rPr kumimoji="0" lang="en-US" sz="1000" b="0" i="1" u="none" strike="noStrike" kern="0" cap="none" spc="0" normalizeH="0" baseline="0" noProof="0" dirty="0" err="1">
                <a:ln>
                  <a:noFill/>
                </a:ln>
                <a:solidFill>
                  <a:srgbClr val="0D0D0D"/>
                </a:solidFill>
                <a:effectLst/>
                <a:uLnTx/>
                <a:uFillTx/>
                <a:latin typeface="Red Hat Text" panose="020B0604020202020204" charset="0"/>
                <a:ea typeface="Red Hat Text" panose="020B0604020202020204" charset="0"/>
                <a:cs typeface="Red Hat Text" panose="020B0604020202020204" charset="0"/>
                <a:sym typeface="Arial"/>
              </a:rPr>
              <a:t>Pooya</a:t>
            </a:r>
            <a:r>
              <a:rPr kumimoji="0" lang="en-US" sz="1000" b="0" i="1" u="none" strike="noStrike" kern="0" cap="none" spc="0" normalizeH="0" baseline="0" noProof="0" dirty="0">
                <a:ln>
                  <a:noFill/>
                </a:ln>
                <a:solidFill>
                  <a:srgbClr val="0D0D0D"/>
                </a:solidFill>
                <a:effectLst/>
                <a:uLnTx/>
                <a:uFillTx/>
                <a:latin typeface="Red Hat Text" panose="020B0604020202020204" charset="0"/>
                <a:ea typeface="Red Hat Text" panose="020B0604020202020204" charset="0"/>
                <a:cs typeface="Red Hat Text" panose="020B0604020202020204" charset="0"/>
                <a:sym typeface="Arial"/>
              </a:rPr>
              <a:t> Sabbagh </a:t>
            </a:r>
            <a:r>
              <a:rPr kumimoji="0" lang="en-US" sz="1000" b="0" i="1" u="none" strike="noStrike" kern="0" cap="none" spc="0" normalizeH="0" baseline="0" noProof="0" dirty="0" err="1">
                <a:ln>
                  <a:noFill/>
                </a:ln>
                <a:solidFill>
                  <a:srgbClr val="0D0D0D"/>
                </a:solidFill>
                <a:effectLst/>
                <a:uLnTx/>
                <a:uFillTx/>
                <a:latin typeface="Red Hat Text" panose="020B0604020202020204" charset="0"/>
                <a:ea typeface="Red Hat Text" panose="020B0604020202020204" charset="0"/>
                <a:cs typeface="Red Hat Text" panose="020B0604020202020204" charset="0"/>
                <a:sym typeface="Arial"/>
              </a:rPr>
              <a:t>Savoojbulagh</a:t>
            </a:r>
            <a:r>
              <a:rPr kumimoji="0" lang="en-US" sz="1000" b="0" i="1" u="none" strike="noStrike" kern="0" cap="none" spc="0" normalizeH="0" baseline="0" noProof="0" dirty="0">
                <a:ln>
                  <a:noFill/>
                </a:ln>
                <a:solidFill>
                  <a:srgbClr val="0D0D0D"/>
                </a:solidFill>
                <a:effectLst/>
                <a:uLnTx/>
                <a:uFillTx/>
                <a:latin typeface="Red Hat Text" panose="020B0604020202020204" charset="0"/>
                <a:ea typeface="Red Hat Text" panose="020B0604020202020204" charset="0"/>
                <a:cs typeface="Red Hat Text" panose="020B0604020202020204" charset="0"/>
                <a:sym typeface="Arial"/>
              </a:rPr>
              <a:t>   |   Franco Bonifacini</a:t>
            </a:r>
          </a:p>
        </p:txBody>
      </p:sp>
      <p:sp>
        <p:nvSpPr>
          <p:cNvPr id="7" name="Google Shape;2560;p47">
            <a:extLst>
              <a:ext uri="{FF2B5EF4-FFF2-40B4-BE49-F238E27FC236}">
                <a16:creationId xmlns:a16="http://schemas.microsoft.com/office/drawing/2014/main" id="{767D679E-A8D8-9624-0EC9-DAD53B64C1F1}"/>
              </a:ext>
            </a:extLst>
          </p:cNvPr>
          <p:cNvSpPr txBox="1">
            <a:spLocks/>
          </p:cNvSpPr>
          <p:nvPr/>
        </p:nvSpPr>
        <p:spPr>
          <a:xfrm>
            <a:off x="-142087" y="351131"/>
            <a:ext cx="9428174" cy="1020462"/>
          </a:xfrm>
          <a:prstGeom prst="rect">
            <a:avLst/>
          </a:prstGeom>
          <a:effectLst>
            <a:outerShdw blurRad="50800" dist="88900" algn="l" rotWithShape="0">
              <a:prstClr val="black">
                <a:alpha val="60000"/>
              </a:prstClr>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AR" sz="6600" b="0" i="0" u="none" strike="noStrike" kern="0" cap="none" spc="0" normalizeH="0" baseline="0" noProof="0" dirty="0">
                <a:ln>
                  <a:noFill/>
                </a:ln>
                <a:solidFill>
                  <a:srgbClr val="FFFFFF"/>
                </a:solidFill>
                <a:effectLst/>
                <a:uLnTx/>
                <a:uFillTx/>
                <a:latin typeface="Squada One" panose="020B0604020202020204" charset="0"/>
                <a:cs typeface="Arial"/>
                <a:sym typeface="Arial"/>
              </a:rPr>
              <a:t>CORRELATION IS CAUSATION</a:t>
            </a:r>
          </a:p>
        </p:txBody>
      </p:sp>
      <p:sp>
        <p:nvSpPr>
          <p:cNvPr id="8" name="Google Shape;2572;p48">
            <a:extLst>
              <a:ext uri="{FF2B5EF4-FFF2-40B4-BE49-F238E27FC236}">
                <a16:creationId xmlns:a16="http://schemas.microsoft.com/office/drawing/2014/main" id="{00EC38F7-1F9E-EC93-47A3-6BCC0354029F}"/>
              </a:ext>
            </a:extLst>
          </p:cNvPr>
          <p:cNvSpPr txBox="1">
            <a:spLocks/>
          </p:cNvSpPr>
          <p:nvPr/>
        </p:nvSpPr>
        <p:spPr>
          <a:xfrm>
            <a:off x="-142087" y="3862739"/>
            <a:ext cx="9428173" cy="106195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rgbClr val="191919"/>
              </a:buClr>
              <a:buSzPts val="5200"/>
              <a:buFont typeface="Squada One"/>
              <a:buNone/>
              <a:defRPr sz="7200" b="0" i="0" u="none" strike="noStrike" cap="none">
                <a:solidFill>
                  <a:schemeClr val="dk2"/>
                </a:solidFill>
                <a:latin typeface="Squada One"/>
                <a:ea typeface="Squada One"/>
                <a:cs typeface="Squada One"/>
                <a:sym typeface="Squada One"/>
              </a:defRPr>
            </a:lvl1pPr>
            <a:lvl2pPr marR="0" lvl="1"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2pPr>
            <a:lvl3pPr marR="0" lvl="2"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3pPr>
            <a:lvl4pPr marR="0" lvl="3"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4pPr>
            <a:lvl5pPr marR="0" lvl="4"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5pPr>
            <a:lvl6pPr marR="0" lvl="5"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6pPr>
            <a:lvl7pPr marR="0" lvl="6"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7pPr>
            <a:lvl8pPr marR="0" lvl="7"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8pPr>
            <a:lvl9pPr marR="0" lvl="8"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9pPr>
          </a:lstStyle>
          <a:p>
            <a:pPr marL="0" marR="0" lvl="0" indent="0" algn="ctr" defTabSz="914400" rtl="0" eaLnBrk="1" fontAlgn="auto" latinLnBrk="0" hangingPunct="1">
              <a:lnSpc>
                <a:spcPct val="80000"/>
              </a:lnSpc>
              <a:spcBef>
                <a:spcPts val="0"/>
              </a:spcBef>
              <a:spcAft>
                <a:spcPts val="0"/>
              </a:spcAft>
              <a:buClr>
                <a:srgbClr val="191919"/>
              </a:buClr>
              <a:buSzPts val="5200"/>
              <a:buFont typeface="Squada One"/>
              <a:buNone/>
              <a:tabLst/>
              <a:defRPr/>
            </a:pPr>
            <a:r>
              <a:rPr kumimoji="0" lang="es-AR" sz="4400" b="0" i="0" u="sng" strike="noStrike" kern="0" cap="none" spc="0" normalizeH="0" baseline="0" noProof="0" dirty="0">
                <a:ln>
                  <a:noFill/>
                </a:ln>
                <a:solidFill>
                  <a:srgbClr val="0E0F21"/>
                </a:solidFill>
                <a:effectLst/>
                <a:uLnTx/>
                <a:uFillTx/>
                <a:latin typeface="Squada One"/>
                <a:sym typeface="Squada One"/>
              </a:rPr>
              <a:t>Global </a:t>
            </a:r>
            <a:r>
              <a:rPr kumimoji="0" lang="es-AR" sz="4400" b="0" i="0" u="sng" strike="noStrike" kern="0" cap="none" spc="0" normalizeH="0" baseline="0" noProof="0" dirty="0" err="1">
                <a:ln>
                  <a:noFill/>
                </a:ln>
                <a:solidFill>
                  <a:srgbClr val="0E0F21"/>
                </a:solidFill>
                <a:effectLst/>
                <a:uLnTx/>
                <a:uFillTx/>
                <a:latin typeface="Squada One"/>
                <a:sym typeface="Squada One"/>
              </a:rPr>
              <a:t>Football</a:t>
            </a:r>
            <a:r>
              <a:rPr kumimoji="0" lang="es-AR" sz="4400" b="0" i="0" u="sng" strike="noStrike" kern="0" cap="none" spc="0" normalizeH="0" baseline="0" noProof="0" dirty="0">
                <a:ln>
                  <a:noFill/>
                </a:ln>
                <a:solidFill>
                  <a:srgbClr val="0E0F21"/>
                </a:solidFill>
                <a:effectLst/>
                <a:uLnTx/>
                <a:uFillTx/>
                <a:latin typeface="Squada One"/>
                <a:sym typeface="Squada One"/>
              </a:rPr>
              <a:t> </a:t>
            </a:r>
            <a:r>
              <a:rPr kumimoji="0" lang="es-AR" sz="4400" b="0" i="0" u="sng" strike="noStrike" kern="0" cap="none" spc="0" normalizeH="0" baseline="0" noProof="0" dirty="0" err="1">
                <a:ln>
                  <a:noFill/>
                </a:ln>
                <a:solidFill>
                  <a:srgbClr val="0E0F21"/>
                </a:solidFill>
                <a:effectLst/>
                <a:uLnTx/>
                <a:uFillTx/>
                <a:latin typeface="Squada One"/>
                <a:sym typeface="Squada One"/>
              </a:rPr>
              <a:t>Diversity</a:t>
            </a:r>
            <a:r>
              <a:rPr kumimoji="0" lang="es-AR" sz="4400" b="0" i="0" u="sng" strike="noStrike" kern="0" cap="none" spc="0" normalizeH="0" baseline="0" noProof="0" dirty="0">
                <a:ln>
                  <a:noFill/>
                </a:ln>
                <a:solidFill>
                  <a:srgbClr val="0E0F21"/>
                </a:solidFill>
                <a:effectLst/>
                <a:uLnTx/>
                <a:uFillTx/>
                <a:latin typeface="Squada One"/>
                <a:sym typeface="Squada One"/>
              </a:rPr>
              <a:t>:</a:t>
            </a:r>
          </a:p>
          <a:p>
            <a:pPr marL="0" marR="0" lvl="0" indent="0" algn="ctr" defTabSz="914400" rtl="0" eaLnBrk="1" fontAlgn="auto" latinLnBrk="0" hangingPunct="1">
              <a:lnSpc>
                <a:spcPct val="80000"/>
              </a:lnSpc>
              <a:spcBef>
                <a:spcPts val="0"/>
              </a:spcBef>
              <a:spcAft>
                <a:spcPts val="0"/>
              </a:spcAft>
              <a:buClr>
                <a:srgbClr val="191919"/>
              </a:buClr>
              <a:buSzPts val="5200"/>
              <a:buFont typeface="Squada One"/>
              <a:buNone/>
              <a:tabLst/>
              <a:defRPr/>
            </a:pPr>
            <a:r>
              <a:rPr kumimoji="0" lang="en-US" sz="2800" b="0" i="1" u="none" strike="noStrike" kern="0" cap="none" spc="0" normalizeH="0" baseline="0" noProof="0" dirty="0">
                <a:ln>
                  <a:noFill/>
                </a:ln>
                <a:solidFill>
                  <a:srgbClr val="0E0F21"/>
                </a:solidFill>
                <a:effectLst/>
                <a:uLnTx/>
                <a:uFillTx/>
                <a:latin typeface="Squada One"/>
                <a:sym typeface="Squada One"/>
              </a:rPr>
              <a:t>Exploring the Impact of Multinational Players in World Cups</a:t>
            </a:r>
          </a:p>
        </p:txBody>
      </p:sp>
      <p:sp>
        <p:nvSpPr>
          <p:cNvPr id="9" name="Google Shape;2561;p47">
            <a:extLst>
              <a:ext uri="{FF2B5EF4-FFF2-40B4-BE49-F238E27FC236}">
                <a16:creationId xmlns:a16="http://schemas.microsoft.com/office/drawing/2014/main" id="{09C16F91-2862-B278-D6F3-F2FA4E676E9B}"/>
              </a:ext>
            </a:extLst>
          </p:cNvPr>
          <p:cNvSpPr txBox="1">
            <a:spLocks/>
          </p:cNvSpPr>
          <p:nvPr/>
        </p:nvSpPr>
        <p:spPr>
          <a:xfrm>
            <a:off x="4415254" y="1030570"/>
            <a:ext cx="938310" cy="35723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AR" sz="1100" b="1" i="0" u="none" strike="noStrike" kern="0" cap="none" spc="0" normalizeH="0" baseline="0" noProof="0" dirty="0">
                <a:ln>
                  <a:noFill/>
                </a:ln>
                <a:solidFill>
                  <a:srgbClr val="FFFFFF"/>
                </a:solidFill>
                <a:effectLst/>
                <a:uLnTx/>
                <a:uFillTx/>
                <a:latin typeface="Arial"/>
                <a:cs typeface="Arial"/>
                <a:sym typeface="Arial"/>
              </a:rPr>
              <a:t>(NOT)</a:t>
            </a:r>
          </a:p>
        </p:txBody>
      </p:sp>
      <p:grpSp>
        <p:nvGrpSpPr>
          <p:cNvPr id="10" name="Google Shape;3498;p63">
            <a:extLst>
              <a:ext uri="{FF2B5EF4-FFF2-40B4-BE49-F238E27FC236}">
                <a16:creationId xmlns:a16="http://schemas.microsoft.com/office/drawing/2014/main" id="{8946403B-DC79-470B-A9B6-5AFEEFBA80EF}"/>
              </a:ext>
            </a:extLst>
          </p:cNvPr>
          <p:cNvGrpSpPr/>
          <p:nvPr/>
        </p:nvGrpSpPr>
        <p:grpSpPr>
          <a:xfrm>
            <a:off x="9767400" y="1020933"/>
            <a:ext cx="2098386" cy="3587693"/>
            <a:chOff x="2303500" y="238275"/>
            <a:chExt cx="3053975" cy="5221500"/>
          </a:xfrm>
        </p:grpSpPr>
        <p:sp>
          <p:nvSpPr>
            <p:cNvPr id="11" name="Google Shape;3499;p63">
              <a:extLst>
                <a:ext uri="{FF2B5EF4-FFF2-40B4-BE49-F238E27FC236}">
                  <a16:creationId xmlns:a16="http://schemas.microsoft.com/office/drawing/2014/main" id="{B8115DB4-DB06-49D2-9CD0-344B7DC24250}"/>
                </a:ext>
              </a:extLst>
            </p:cNvPr>
            <p:cNvSpPr/>
            <p:nvPr/>
          </p:nvSpPr>
          <p:spPr>
            <a:xfrm>
              <a:off x="2989225" y="5237275"/>
              <a:ext cx="2108375" cy="222500"/>
            </a:xfrm>
            <a:custGeom>
              <a:avLst/>
              <a:gdLst/>
              <a:ahLst/>
              <a:cxnLst/>
              <a:rect l="l" t="t" r="r" b="b"/>
              <a:pathLst>
                <a:path w="84335" h="8900" extrusionOk="0">
                  <a:moveTo>
                    <a:pt x="42168" y="1"/>
                  </a:moveTo>
                  <a:cubicBezTo>
                    <a:pt x="18866" y="1"/>
                    <a:pt x="0" y="1972"/>
                    <a:pt x="0" y="4436"/>
                  </a:cubicBezTo>
                  <a:cubicBezTo>
                    <a:pt x="0" y="6901"/>
                    <a:pt x="18866" y="8899"/>
                    <a:pt x="42168" y="8899"/>
                  </a:cubicBezTo>
                  <a:cubicBezTo>
                    <a:pt x="65442" y="8899"/>
                    <a:pt x="84335" y="6901"/>
                    <a:pt x="84335" y="4436"/>
                  </a:cubicBezTo>
                  <a:cubicBezTo>
                    <a:pt x="84335" y="1972"/>
                    <a:pt x="65442" y="1"/>
                    <a:pt x="42168"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 name="Google Shape;3500;p63">
              <a:extLst>
                <a:ext uri="{FF2B5EF4-FFF2-40B4-BE49-F238E27FC236}">
                  <a16:creationId xmlns:a16="http://schemas.microsoft.com/office/drawing/2014/main" id="{1B600544-5AF3-46B8-8514-BF8E362604FA}"/>
                </a:ext>
              </a:extLst>
            </p:cNvPr>
            <p:cNvSpPr/>
            <p:nvPr/>
          </p:nvSpPr>
          <p:spPr>
            <a:xfrm>
              <a:off x="4840875" y="1702325"/>
              <a:ext cx="376050" cy="474475"/>
            </a:xfrm>
            <a:custGeom>
              <a:avLst/>
              <a:gdLst/>
              <a:ahLst/>
              <a:cxnLst/>
              <a:rect l="l" t="t" r="r" b="b"/>
              <a:pathLst>
                <a:path w="15042" h="18979" extrusionOk="0">
                  <a:moveTo>
                    <a:pt x="4984" y="1"/>
                  </a:moveTo>
                  <a:lnTo>
                    <a:pt x="2711" y="3177"/>
                  </a:lnTo>
                  <a:lnTo>
                    <a:pt x="1" y="15718"/>
                  </a:lnTo>
                  <a:lnTo>
                    <a:pt x="3615" y="18867"/>
                  </a:lnTo>
                  <a:cubicBezTo>
                    <a:pt x="3918" y="18942"/>
                    <a:pt x="4218" y="18979"/>
                    <a:pt x="4512" y="18979"/>
                  </a:cubicBezTo>
                  <a:cubicBezTo>
                    <a:pt x="10816" y="18979"/>
                    <a:pt x="15042" y="2355"/>
                    <a:pt x="1229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 name="Google Shape;3501;p63">
              <a:extLst>
                <a:ext uri="{FF2B5EF4-FFF2-40B4-BE49-F238E27FC236}">
                  <a16:creationId xmlns:a16="http://schemas.microsoft.com/office/drawing/2014/main" id="{2952DC9F-B77B-48F9-A4AA-E995D107897D}"/>
                </a:ext>
              </a:extLst>
            </p:cNvPr>
            <p:cNvSpPr/>
            <p:nvPr/>
          </p:nvSpPr>
          <p:spPr>
            <a:xfrm>
              <a:off x="3290575" y="960000"/>
              <a:ext cx="362675" cy="465125"/>
            </a:xfrm>
            <a:custGeom>
              <a:avLst/>
              <a:gdLst/>
              <a:ahLst/>
              <a:cxnLst/>
              <a:rect l="l" t="t" r="r" b="b"/>
              <a:pathLst>
                <a:path w="14507" h="18605" extrusionOk="0">
                  <a:moveTo>
                    <a:pt x="11787" y="0"/>
                  </a:moveTo>
                  <a:cubicBezTo>
                    <a:pt x="8704" y="0"/>
                    <a:pt x="1" y="15630"/>
                    <a:pt x="2322" y="16934"/>
                  </a:cubicBezTo>
                  <a:lnTo>
                    <a:pt x="7004" y="18604"/>
                  </a:lnTo>
                  <a:cubicBezTo>
                    <a:pt x="7004" y="18604"/>
                    <a:pt x="14506" y="13320"/>
                    <a:pt x="14506" y="13128"/>
                  </a:cubicBezTo>
                  <a:lnTo>
                    <a:pt x="14506" y="5571"/>
                  </a:lnTo>
                  <a:lnTo>
                    <a:pt x="12206" y="122"/>
                  </a:lnTo>
                  <a:cubicBezTo>
                    <a:pt x="12082" y="40"/>
                    <a:pt x="11942" y="0"/>
                    <a:pt x="1178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 name="Google Shape;3502;p63">
              <a:extLst>
                <a:ext uri="{FF2B5EF4-FFF2-40B4-BE49-F238E27FC236}">
                  <a16:creationId xmlns:a16="http://schemas.microsoft.com/office/drawing/2014/main" id="{EC9A8C90-79AD-4493-87B5-5C061D3B4744}"/>
                </a:ext>
              </a:extLst>
            </p:cNvPr>
            <p:cNvSpPr/>
            <p:nvPr/>
          </p:nvSpPr>
          <p:spPr>
            <a:xfrm>
              <a:off x="4225475" y="3718975"/>
              <a:ext cx="444975" cy="1333975"/>
            </a:xfrm>
            <a:custGeom>
              <a:avLst/>
              <a:gdLst/>
              <a:ahLst/>
              <a:cxnLst/>
              <a:rect l="l" t="t" r="r" b="b"/>
              <a:pathLst>
                <a:path w="17799" h="53359" extrusionOk="0">
                  <a:moveTo>
                    <a:pt x="1" y="1"/>
                  </a:moveTo>
                  <a:lnTo>
                    <a:pt x="1" y="1"/>
                  </a:lnTo>
                  <a:cubicBezTo>
                    <a:pt x="138" y="4710"/>
                    <a:pt x="932" y="9392"/>
                    <a:pt x="2410" y="13910"/>
                  </a:cubicBezTo>
                  <a:cubicBezTo>
                    <a:pt x="1589" y="26561"/>
                    <a:pt x="3697" y="39320"/>
                    <a:pt x="7503" y="52135"/>
                  </a:cubicBezTo>
                  <a:cubicBezTo>
                    <a:pt x="8966" y="52978"/>
                    <a:pt x="10606" y="53358"/>
                    <a:pt x="11990" y="53358"/>
                  </a:cubicBezTo>
                  <a:cubicBezTo>
                    <a:pt x="13483" y="53358"/>
                    <a:pt x="14678" y="52916"/>
                    <a:pt x="15033" y="52135"/>
                  </a:cubicBezTo>
                  <a:cubicBezTo>
                    <a:pt x="16512" y="36774"/>
                    <a:pt x="17799" y="21659"/>
                    <a:pt x="14075" y="13034"/>
                  </a:cubicBezTo>
                  <a:cubicBezTo>
                    <a:pt x="14732" y="8927"/>
                    <a:pt x="15061" y="4765"/>
                    <a:pt x="15061" y="630"/>
                  </a:cubicBezTo>
                  <a:lnTo>
                    <a:pt x="1" y="1"/>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 name="Google Shape;3503;p63">
              <a:extLst>
                <a:ext uri="{FF2B5EF4-FFF2-40B4-BE49-F238E27FC236}">
                  <a16:creationId xmlns:a16="http://schemas.microsoft.com/office/drawing/2014/main" id="{77878C27-60EE-4C3E-8BEC-18490A960AA8}"/>
                </a:ext>
              </a:extLst>
            </p:cNvPr>
            <p:cNvSpPr/>
            <p:nvPr/>
          </p:nvSpPr>
          <p:spPr>
            <a:xfrm>
              <a:off x="4367875" y="5022325"/>
              <a:ext cx="590775" cy="352775"/>
            </a:xfrm>
            <a:custGeom>
              <a:avLst/>
              <a:gdLst/>
              <a:ahLst/>
              <a:cxnLst/>
              <a:rect l="l" t="t" r="r" b="b"/>
              <a:pathLst>
                <a:path w="23631" h="14111" extrusionOk="0">
                  <a:moveTo>
                    <a:pt x="1807" y="1"/>
                  </a:moveTo>
                  <a:cubicBezTo>
                    <a:pt x="1807" y="1"/>
                    <a:pt x="0" y="6435"/>
                    <a:pt x="876" y="8544"/>
                  </a:cubicBezTo>
                  <a:cubicBezTo>
                    <a:pt x="1689" y="10464"/>
                    <a:pt x="13303" y="14111"/>
                    <a:pt x="18404" y="14111"/>
                  </a:cubicBezTo>
                  <a:cubicBezTo>
                    <a:pt x="18977" y="14111"/>
                    <a:pt x="19468" y="14065"/>
                    <a:pt x="19852" y="13965"/>
                  </a:cubicBezTo>
                  <a:cubicBezTo>
                    <a:pt x="23630" y="12980"/>
                    <a:pt x="22316" y="10022"/>
                    <a:pt x="18702" y="7640"/>
                  </a:cubicBezTo>
                  <a:cubicBezTo>
                    <a:pt x="15115" y="5231"/>
                    <a:pt x="9337" y="1"/>
                    <a:pt x="9337" y="1"/>
                  </a:cubicBezTo>
                  <a:cubicBezTo>
                    <a:pt x="8868" y="524"/>
                    <a:pt x="8010" y="771"/>
                    <a:pt x="6787" y="771"/>
                  </a:cubicBezTo>
                  <a:cubicBezTo>
                    <a:pt x="5515" y="771"/>
                    <a:pt x="3846" y="503"/>
                    <a:pt x="180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 name="Google Shape;3504;p63">
              <a:extLst>
                <a:ext uri="{FF2B5EF4-FFF2-40B4-BE49-F238E27FC236}">
                  <a16:creationId xmlns:a16="http://schemas.microsoft.com/office/drawing/2014/main" id="{447D8C76-832F-4CF8-8902-95B276FC35CF}"/>
                </a:ext>
              </a:extLst>
            </p:cNvPr>
            <p:cNvSpPr/>
            <p:nvPr/>
          </p:nvSpPr>
          <p:spPr>
            <a:xfrm>
              <a:off x="3486200" y="3718975"/>
              <a:ext cx="510675" cy="1333975"/>
            </a:xfrm>
            <a:custGeom>
              <a:avLst/>
              <a:gdLst/>
              <a:ahLst/>
              <a:cxnLst/>
              <a:rect l="l" t="t" r="r" b="b"/>
              <a:pathLst>
                <a:path w="20427" h="53359" extrusionOk="0">
                  <a:moveTo>
                    <a:pt x="20427" y="1"/>
                  </a:moveTo>
                  <a:lnTo>
                    <a:pt x="3861" y="795"/>
                  </a:lnTo>
                  <a:lnTo>
                    <a:pt x="3697" y="13034"/>
                  </a:lnTo>
                  <a:cubicBezTo>
                    <a:pt x="0" y="21659"/>
                    <a:pt x="1260" y="36774"/>
                    <a:pt x="2766" y="52135"/>
                  </a:cubicBezTo>
                  <a:cubicBezTo>
                    <a:pt x="3107" y="52916"/>
                    <a:pt x="4303" y="53358"/>
                    <a:pt x="5795" y="53358"/>
                  </a:cubicBezTo>
                  <a:cubicBezTo>
                    <a:pt x="7179" y="53358"/>
                    <a:pt x="8819" y="52978"/>
                    <a:pt x="10268" y="52135"/>
                  </a:cubicBezTo>
                  <a:cubicBezTo>
                    <a:pt x="14102" y="39320"/>
                    <a:pt x="16100" y="27355"/>
                    <a:pt x="15279" y="14677"/>
                  </a:cubicBezTo>
                  <a:cubicBezTo>
                    <a:pt x="17908" y="10159"/>
                    <a:pt x="19660" y="5176"/>
                    <a:pt x="20427" y="1"/>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 name="Google Shape;3505;p63">
              <a:extLst>
                <a:ext uri="{FF2B5EF4-FFF2-40B4-BE49-F238E27FC236}">
                  <a16:creationId xmlns:a16="http://schemas.microsoft.com/office/drawing/2014/main" id="{0F54C59B-27D1-4EE1-B694-6B6465AEA3C4}"/>
                </a:ext>
              </a:extLst>
            </p:cNvPr>
            <p:cNvSpPr/>
            <p:nvPr/>
          </p:nvSpPr>
          <p:spPr>
            <a:xfrm>
              <a:off x="4279575" y="4187200"/>
              <a:ext cx="377875" cy="865750"/>
            </a:xfrm>
            <a:custGeom>
              <a:avLst/>
              <a:gdLst/>
              <a:ahLst/>
              <a:cxnLst/>
              <a:rect l="l" t="t" r="r" b="b"/>
              <a:pathLst>
                <a:path w="15115" h="34630" extrusionOk="0">
                  <a:moveTo>
                    <a:pt x="55" y="0"/>
                  </a:moveTo>
                  <a:cubicBezTo>
                    <a:pt x="0" y="11090"/>
                    <a:pt x="2026" y="22207"/>
                    <a:pt x="5339" y="33406"/>
                  </a:cubicBezTo>
                  <a:cubicBezTo>
                    <a:pt x="6802" y="34249"/>
                    <a:pt x="8442" y="34629"/>
                    <a:pt x="9826" y="34629"/>
                  </a:cubicBezTo>
                  <a:cubicBezTo>
                    <a:pt x="11319" y="34629"/>
                    <a:pt x="12514" y="34187"/>
                    <a:pt x="12869" y="33406"/>
                  </a:cubicBezTo>
                  <a:cubicBezTo>
                    <a:pt x="14074" y="21002"/>
                    <a:pt x="15115" y="8762"/>
                    <a:pt x="13554" y="0"/>
                  </a:cubicBezTo>
                  <a:lnTo>
                    <a:pt x="13554" y="0"/>
                  </a:lnTo>
                  <a:cubicBezTo>
                    <a:pt x="12587" y="522"/>
                    <a:pt x="10700" y="949"/>
                    <a:pt x="7975" y="949"/>
                  </a:cubicBezTo>
                  <a:cubicBezTo>
                    <a:pt x="5838" y="949"/>
                    <a:pt x="3184" y="686"/>
                    <a:pt x="5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 name="Google Shape;3506;p63">
              <a:extLst>
                <a:ext uri="{FF2B5EF4-FFF2-40B4-BE49-F238E27FC236}">
                  <a16:creationId xmlns:a16="http://schemas.microsoft.com/office/drawing/2014/main" id="{E5410EB2-12C5-400B-8CE4-EB4B46747C6E}"/>
                </a:ext>
              </a:extLst>
            </p:cNvPr>
            <p:cNvSpPr/>
            <p:nvPr/>
          </p:nvSpPr>
          <p:spPr>
            <a:xfrm>
              <a:off x="4282300" y="4239900"/>
              <a:ext cx="349150" cy="71075"/>
            </a:xfrm>
            <a:custGeom>
              <a:avLst/>
              <a:gdLst/>
              <a:ahLst/>
              <a:cxnLst/>
              <a:rect l="l" t="t" r="r" b="b"/>
              <a:pathLst>
                <a:path w="13966" h="2843" extrusionOk="0">
                  <a:moveTo>
                    <a:pt x="1" y="1"/>
                  </a:moveTo>
                  <a:cubicBezTo>
                    <a:pt x="1" y="658"/>
                    <a:pt x="1" y="1315"/>
                    <a:pt x="28" y="1972"/>
                  </a:cubicBezTo>
                  <a:cubicBezTo>
                    <a:pt x="3112" y="2599"/>
                    <a:pt x="5758" y="2842"/>
                    <a:pt x="7929" y="2842"/>
                  </a:cubicBezTo>
                  <a:cubicBezTo>
                    <a:pt x="10790" y="2842"/>
                    <a:pt x="12829" y="2419"/>
                    <a:pt x="13965" y="1890"/>
                  </a:cubicBezTo>
                  <a:lnTo>
                    <a:pt x="13746" y="110"/>
                  </a:lnTo>
                  <a:cubicBezTo>
                    <a:pt x="12488" y="549"/>
                    <a:pt x="10551" y="871"/>
                    <a:pt x="8005" y="871"/>
                  </a:cubicBezTo>
                  <a:cubicBezTo>
                    <a:pt x="5785" y="871"/>
                    <a:pt x="3101" y="626"/>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 name="Google Shape;3507;p63">
              <a:extLst>
                <a:ext uri="{FF2B5EF4-FFF2-40B4-BE49-F238E27FC236}">
                  <a16:creationId xmlns:a16="http://schemas.microsoft.com/office/drawing/2014/main" id="{56A2BAA5-8716-4055-A796-5D786037BE77}"/>
                </a:ext>
              </a:extLst>
            </p:cNvPr>
            <p:cNvSpPr/>
            <p:nvPr/>
          </p:nvSpPr>
          <p:spPr>
            <a:xfrm>
              <a:off x="3499200" y="4187200"/>
              <a:ext cx="377875" cy="865750"/>
            </a:xfrm>
            <a:custGeom>
              <a:avLst/>
              <a:gdLst/>
              <a:ahLst/>
              <a:cxnLst/>
              <a:rect l="l" t="t" r="r" b="b"/>
              <a:pathLst>
                <a:path w="15115" h="34630" extrusionOk="0">
                  <a:moveTo>
                    <a:pt x="14896" y="0"/>
                  </a:moveTo>
                  <a:cubicBezTo>
                    <a:pt x="12124" y="591"/>
                    <a:pt x="9420" y="1039"/>
                    <a:pt x="6958" y="1039"/>
                  </a:cubicBezTo>
                  <a:cubicBezTo>
                    <a:pt x="4969" y="1039"/>
                    <a:pt x="3140" y="747"/>
                    <a:pt x="1561" y="0"/>
                  </a:cubicBezTo>
                  <a:lnTo>
                    <a:pt x="1561" y="0"/>
                  </a:lnTo>
                  <a:cubicBezTo>
                    <a:pt x="0" y="8762"/>
                    <a:pt x="1068" y="21002"/>
                    <a:pt x="2246" y="33406"/>
                  </a:cubicBezTo>
                  <a:cubicBezTo>
                    <a:pt x="2587" y="34187"/>
                    <a:pt x="3783" y="34629"/>
                    <a:pt x="5275" y="34629"/>
                  </a:cubicBezTo>
                  <a:cubicBezTo>
                    <a:pt x="6659" y="34629"/>
                    <a:pt x="8299" y="34249"/>
                    <a:pt x="9748" y="33406"/>
                  </a:cubicBezTo>
                  <a:cubicBezTo>
                    <a:pt x="13171" y="21960"/>
                    <a:pt x="15115" y="11199"/>
                    <a:pt x="1489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 name="Google Shape;3508;p63">
              <a:extLst>
                <a:ext uri="{FF2B5EF4-FFF2-40B4-BE49-F238E27FC236}">
                  <a16:creationId xmlns:a16="http://schemas.microsoft.com/office/drawing/2014/main" id="{2336F26C-BD59-4DD1-AEB8-1949D1DFAF65}"/>
                </a:ext>
              </a:extLst>
            </p:cNvPr>
            <p:cNvSpPr/>
            <p:nvPr/>
          </p:nvSpPr>
          <p:spPr>
            <a:xfrm>
              <a:off x="3196625" y="5022325"/>
              <a:ext cx="592150" cy="352775"/>
            </a:xfrm>
            <a:custGeom>
              <a:avLst/>
              <a:gdLst/>
              <a:ahLst/>
              <a:cxnLst/>
              <a:rect l="l" t="t" r="r" b="b"/>
              <a:pathLst>
                <a:path w="23686" h="14111" extrusionOk="0">
                  <a:moveTo>
                    <a:pt x="14349" y="1"/>
                  </a:moveTo>
                  <a:cubicBezTo>
                    <a:pt x="14349" y="1"/>
                    <a:pt x="8571" y="5231"/>
                    <a:pt x="4984" y="7640"/>
                  </a:cubicBezTo>
                  <a:cubicBezTo>
                    <a:pt x="1370" y="10022"/>
                    <a:pt x="1" y="12980"/>
                    <a:pt x="3807" y="13965"/>
                  </a:cubicBezTo>
                  <a:cubicBezTo>
                    <a:pt x="4191" y="14065"/>
                    <a:pt x="4682" y="14111"/>
                    <a:pt x="5256" y="14111"/>
                  </a:cubicBezTo>
                  <a:cubicBezTo>
                    <a:pt x="10366" y="14111"/>
                    <a:pt x="22022" y="10464"/>
                    <a:pt x="22809" y="8544"/>
                  </a:cubicBezTo>
                  <a:cubicBezTo>
                    <a:pt x="23686" y="6435"/>
                    <a:pt x="21851" y="1"/>
                    <a:pt x="21851" y="1"/>
                  </a:cubicBezTo>
                  <a:cubicBezTo>
                    <a:pt x="19826" y="503"/>
                    <a:pt x="18158" y="771"/>
                    <a:pt x="16885" y="771"/>
                  </a:cubicBezTo>
                  <a:cubicBezTo>
                    <a:pt x="15662" y="771"/>
                    <a:pt x="14805" y="524"/>
                    <a:pt x="1434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 name="Google Shape;3509;p63">
              <a:extLst>
                <a:ext uri="{FF2B5EF4-FFF2-40B4-BE49-F238E27FC236}">
                  <a16:creationId xmlns:a16="http://schemas.microsoft.com/office/drawing/2014/main" id="{E48DC75E-DF22-422B-A301-E25A92056FDB}"/>
                </a:ext>
              </a:extLst>
            </p:cNvPr>
            <p:cNvSpPr/>
            <p:nvPr/>
          </p:nvSpPr>
          <p:spPr>
            <a:xfrm>
              <a:off x="2613425" y="481800"/>
              <a:ext cx="1006275" cy="858450"/>
            </a:xfrm>
            <a:custGeom>
              <a:avLst/>
              <a:gdLst/>
              <a:ahLst/>
              <a:cxnLst/>
              <a:rect l="l" t="t" r="r" b="b"/>
              <a:pathLst>
                <a:path w="40251" h="34338" extrusionOk="0">
                  <a:moveTo>
                    <a:pt x="4764" y="1"/>
                  </a:moveTo>
                  <a:lnTo>
                    <a:pt x="0" y="7531"/>
                  </a:lnTo>
                  <a:lnTo>
                    <a:pt x="34719" y="34337"/>
                  </a:lnTo>
                  <a:lnTo>
                    <a:pt x="40251" y="20729"/>
                  </a:lnTo>
                  <a:lnTo>
                    <a:pt x="4764" y="1"/>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 name="Google Shape;3510;p63">
              <a:extLst>
                <a:ext uri="{FF2B5EF4-FFF2-40B4-BE49-F238E27FC236}">
                  <a16:creationId xmlns:a16="http://schemas.microsoft.com/office/drawing/2014/main" id="{CABC71C3-828A-4B49-9D01-B8D51B61AFB0}"/>
                </a:ext>
              </a:extLst>
            </p:cNvPr>
            <p:cNvSpPr/>
            <p:nvPr/>
          </p:nvSpPr>
          <p:spPr>
            <a:xfrm>
              <a:off x="2303500" y="238275"/>
              <a:ext cx="511200" cy="437350"/>
            </a:xfrm>
            <a:custGeom>
              <a:avLst/>
              <a:gdLst/>
              <a:ahLst/>
              <a:cxnLst/>
              <a:rect l="l" t="t" r="r" b="b"/>
              <a:pathLst>
                <a:path w="20448" h="17494" extrusionOk="0">
                  <a:moveTo>
                    <a:pt x="3262" y="0"/>
                  </a:moveTo>
                  <a:cubicBezTo>
                    <a:pt x="2346" y="0"/>
                    <a:pt x="1623" y="977"/>
                    <a:pt x="2156" y="1719"/>
                  </a:cubicBezTo>
                  <a:cubicBezTo>
                    <a:pt x="2052" y="1682"/>
                    <a:pt x="1946" y="1665"/>
                    <a:pt x="1842" y="1665"/>
                  </a:cubicBezTo>
                  <a:cubicBezTo>
                    <a:pt x="851" y="1665"/>
                    <a:pt x="0" y="3206"/>
                    <a:pt x="1883" y="4320"/>
                  </a:cubicBezTo>
                  <a:cubicBezTo>
                    <a:pt x="678" y="4485"/>
                    <a:pt x="404" y="6045"/>
                    <a:pt x="2211" y="7086"/>
                  </a:cubicBezTo>
                  <a:cubicBezTo>
                    <a:pt x="1390" y="7195"/>
                    <a:pt x="1034" y="7770"/>
                    <a:pt x="2622" y="9824"/>
                  </a:cubicBezTo>
                  <a:cubicBezTo>
                    <a:pt x="4183" y="11878"/>
                    <a:pt x="8262" y="15985"/>
                    <a:pt x="12123" y="17217"/>
                  </a:cubicBezTo>
                  <a:cubicBezTo>
                    <a:pt x="12827" y="17407"/>
                    <a:pt x="13492" y="17494"/>
                    <a:pt x="14111" y="17494"/>
                  </a:cubicBezTo>
                  <a:cubicBezTo>
                    <a:pt x="18401" y="17494"/>
                    <a:pt x="20447" y="13301"/>
                    <a:pt x="17599" y="10070"/>
                  </a:cubicBezTo>
                  <a:cubicBezTo>
                    <a:pt x="17493" y="6594"/>
                    <a:pt x="14408" y="1080"/>
                    <a:pt x="13626" y="1080"/>
                  </a:cubicBezTo>
                  <a:cubicBezTo>
                    <a:pt x="13608" y="1080"/>
                    <a:pt x="13590" y="1083"/>
                    <a:pt x="13574" y="1089"/>
                  </a:cubicBezTo>
                  <a:cubicBezTo>
                    <a:pt x="11986" y="1719"/>
                    <a:pt x="13629" y="5142"/>
                    <a:pt x="12753" y="5142"/>
                  </a:cubicBezTo>
                  <a:cubicBezTo>
                    <a:pt x="11849" y="5142"/>
                    <a:pt x="5962" y="624"/>
                    <a:pt x="3772" y="104"/>
                  </a:cubicBezTo>
                  <a:cubicBezTo>
                    <a:pt x="3600" y="32"/>
                    <a:pt x="3427" y="0"/>
                    <a:pt x="3262" y="0"/>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 name="Google Shape;3511;p63">
              <a:extLst>
                <a:ext uri="{FF2B5EF4-FFF2-40B4-BE49-F238E27FC236}">
                  <a16:creationId xmlns:a16="http://schemas.microsoft.com/office/drawing/2014/main" id="{3E10877A-0825-4A88-8D67-30B14BCAA763}"/>
                </a:ext>
              </a:extLst>
            </p:cNvPr>
            <p:cNvSpPr/>
            <p:nvPr/>
          </p:nvSpPr>
          <p:spPr>
            <a:xfrm>
              <a:off x="2568925" y="358600"/>
              <a:ext cx="57525" cy="152675"/>
            </a:xfrm>
            <a:custGeom>
              <a:avLst/>
              <a:gdLst/>
              <a:ahLst/>
              <a:cxnLst/>
              <a:rect l="l" t="t" r="r" b="b"/>
              <a:pathLst>
                <a:path w="2301" h="6107" extrusionOk="0">
                  <a:moveTo>
                    <a:pt x="1342" y="0"/>
                  </a:moveTo>
                  <a:lnTo>
                    <a:pt x="1342" y="0"/>
                  </a:lnTo>
                  <a:cubicBezTo>
                    <a:pt x="0" y="2108"/>
                    <a:pt x="657" y="4080"/>
                    <a:pt x="1944" y="6106"/>
                  </a:cubicBezTo>
                  <a:cubicBezTo>
                    <a:pt x="137" y="2246"/>
                    <a:pt x="2300" y="247"/>
                    <a:pt x="2300" y="247"/>
                  </a:cubicBezTo>
                  <a:lnTo>
                    <a:pt x="2300" y="247"/>
                  </a:lnTo>
                  <a:cubicBezTo>
                    <a:pt x="2251" y="276"/>
                    <a:pt x="2198" y="299"/>
                    <a:pt x="2120" y="299"/>
                  </a:cubicBezTo>
                  <a:cubicBezTo>
                    <a:pt x="1981" y="299"/>
                    <a:pt x="1762" y="228"/>
                    <a:pt x="1342"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 name="Google Shape;3512;p63">
              <a:extLst>
                <a:ext uri="{FF2B5EF4-FFF2-40B4-BE49-F238E27FC236}">
                  <a16:creationId xmlns:a16="http://schemas.microsoft.com/office/drawing/2014/main" id="{A52FB55F-B152-446D-87C3-029427331E41}"/>
                </a:ext>
              </a:extLst>
            </p:cNvPr>
            <p:cNvSpPr/>
            <p:nvPr/>
          </p:nvSpPr>
          <p:spPr>
            <a:xfrm>
              <a:off x="2357400" y="281250"/>
              <a:ext cx="150625" cy="97900"/>
            </a:xfrm>
            <a:custGeom>
              <a:avLst/>
              <a:gdLst/>
              <a:ahLst/>
              <a:cxnLst/>
              <a:rect l="l" t="t" r="r" b="b"/>
              <a:pathLst>
                <a:path w="6025" h="3916" extrusionOk="0">
                  <a:moveTo>
                    <a:pt x="0" y="0"/>
                  </a:moveTo>
                  <a:lnTo>
                    <a:pt x="5860" y="3916"/>
                  </a:lnTo>
                  <a:lnTo>
                    <a:pt x="6024" y="3505"/>
                  </a:lnTo>
                  <a:lnTo>
                    <a:pt x="0" y="0"/>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 name="Google Shape;3513;p63">
              <a:extLst>
                <a:ext uri="{FF2B5EF4-FFF2-40B4-BE49-F238E27FC236}">
                  <a16:creationId xmlns:a16="http://schemas.microsoft.com/office/drawing/2014/main" id="{765E2FAC-360A-4601-BF9D-61AB40C8E3BF}"/>
                </a:ext>
              </a:extLst>
            </p:cNvPr>
            <p:cNvSpPr/>
            <p:nvPr/>
          </p:nvSpPr>
          <p:spPr>
            <a:xfrm>
              <a:off x="2350550" y="346275"/>
              <a:ext cx="137625" cy="91050"/>
            </a:xfrm>
            <a:custGeom>
              <a:avLst/>
              <a:gdLst/>
              <a:ahLst/>
              <a:cxnLst/>
              <a:rect l="l" t="t" r="r" b="b"/>
              <a:pathLst>
                <a:path w="5505" h="3642" extrusionOk="0">
                  <a:moveTo>
                    <a:pt x="1" y="0"/>
                  </a:moveTo>
                  <a:lnTo>
                    <a:pt x="5340" y="3642"/>
                  </a:lnTo>
                  <a:lnTo>
                    <a:pt x="5504" y="3231"/>
                  </a:lnTo>
                  <a:lnTo>
                    <a:pt x="1" y="0"/>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 name="Google Shape;3514;p63">
              <a:extLst>
                <a:ext uri="{FF2B5EF4-FFF2-40B4-BE49-F238E27FC236}">
                  <a16:creationId xmlns:a16="http://schemas.microsoft.com/office/drawing/2014/main" id="{BAF32A81-8A8F-45FC-AD55-896BED63DC0A}"/>
                </a:ext>
              </a:extLst>
            </p:cNvPr>
            <p:cNvSpPr/>
            <p:nvPr/>
          </p:nvSpPr>
          <p:spPr>
            <a:xfrm>
              <a:off x="2356725" y="415400"/>
              <a:ext cx="121850" cy="82175"/>
            </a:xfrm>
            <a:custGeom>
              <a:avLst/>
              <a:gdLst/>
              <a:ahLst/>
              <a:cxnLst/>
              <a:rect l="l" t="t" r="r" b="b"/>
              <a:pathLst>
                <a:path w="4874" h="3287" extrusionOk="0">
                  <a:moveTo>
                    <a:pt x="0" y="1"/>
                  </a:moveTo>
                  <a:lnTo>
                    <a:pt x="4737" y="3287"/>
                  </a:lnTo>
                  <a:lnTo>
                    <a:pt x="4874" y="2931"/>
                  </a:lnTo>
                  <a:lnTo>
                    <a:pt x="0" y="1"/>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 name="Google Shape;3515;p63">
              <a:extLst>
                <a:ext uri="{FF2B5EF4-FFF2-40B4-BE49-F238E27FC236}">
                  <a16:creationId xmlns:a16="http://schemas.microsoft.com/office/drawing/2014/main" id="{6914BEA7-60A7-44A7-8202-DCCE793A6401}"/>
                </a:ext>
              </a:extLst>
            </p:cNvPr>
            <p:cNvSpPr/>
            <p:nvPr/>
          </p:nvSpPr>
          <p:spPr>
            <a:xfrm>
              <a:off x="2455975" y="336675"/>
              <a:ext cx="72575" cy="206775"/>
            </a:xfrm>
            <a:custGeom>
              <a:avLst/>
              <a:gdLst/>
              <a:ahLst/>
              <a:cxnLst/>
              <a:rect l="l" t="t" r="r" b="b"/>
              <a:pathLst>
                <a:path w="2903" h="8271" extrusionOk="0">
                  <a:moveTo>
                    <a:pt x="2903" y="1"/>
                  </a:moveTo>
                  <a:lnTo>
                    <a:pt x="2903" y="1"/>
                  </a:lnTo>
                  <a:cubicBezTo>
                    <a:pt x="1205" y="1534"/>
                    <a:pt x="0" y="6080"/>
                    <a:pt x="1041" y="8270"/>
                  </a:cubicBezTo>
                  <a:cubicBezTo>
                    <a:pt x="521" y="5614"/>
                    <a:pt x="1725" y="1644"/>
                    <a:pt x="2903"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 name="Google Shape;3516;p63">
              <a:extLst>
                <a:ext uri="{FF2B5EF4-FFF2-40B4-BE49-F238E27FC236}">
                  <a16:creationId xmlns:a16="http://schemas.microsoft.com/office/drawing/2014/main" id="{90C34532-A3BE-4D81-9CA8-7B153606E433}"/>
                </a:ext>
              </a:extLst>
            </p:cNvPr>
            <p:cNvSpPr/>
            <p:nvPr/>
          </p:nvSpPr>
          <p:spPr>
            <a:xfrm>
              <a:off x="2611350" y="666625"/>
              <a:ext cx="80800" cy="28775"/>
            </a:xfrm>
            <a:custGeom>
              <a:avLst/>
              <a:gdLst/>
              <a:ahLst/>
              <a:cxnLst/>
              <a:rect l="l" t="t" r="r" b="b"/>
              <a:pathLst>
                <a:path w="3232" h="1151" extrusionOk="0">
                  <a:moveTo>
                    <a:pt x="3232" y="1"/>
                  </a:moveTo>
                  <a:cubicBezTo>
                    <a:pt x="2650" y="185"/>
                    <a:pt x="2041" y="274"/>
                    <a:pt x="1432" y="274"/>
                  </a:cubicBezTo>
                  <a:cubicBezTo>
                    <a:pt x="952" y="274"/>
                    <a:pt x="471" y="219"/>
                    <a:pt x="1" y="110"/>
                  </a:cubicBezTo>
                  <a:lnTo>
                    <a:pt x="1" y="110"/>
                  </a:lnTo>
                  <a:lnTo>
                    <a:pt x="1178" y="1151"/>
                  </a:lnTo>
                  <a:cubicBezTo>
                    <a:pt x="1945" y="904"/>
                    <a:pt x="2630" y="521"/>
                    <a:pt x="3232"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 name="Google Shape;3517;p63">
              <a:extLst>
                <a:ext uri="{FF2B5EF4-FFF2-40B4-BE49-F238E27FC236}">
                  <a16:creationId xmlns:a16="http://schemas.microsoft.com/office/drawing/2014/main" id="{0770A12B-2CB8-4744-9EC0-67B0720033CE}"/>
                </a:ext>
              </a:extLst>
            </p:cNvPr>
            <p:cNvSpPr/>
            <p:nvPr/>
          </p:nvSpPr>
          <p:spPr>
            <a:xfrm>
              <a:off x="3553275" y="2839350"/>
              <a:ext cx="1158950" cy="1008675"/>
            </a:xfrm>
            <a:custGeom>
              <a:avLst/>
              <a:gdLst/>
              <a:ahLst/>
              <a:cxnLst/>
              <a:rect l="l" t="t" r="r" b="b"/>
              <a:pathLst>
                <a:path w="46358" h="40347" extrusionOk="0">
                  <a:moveTo>
                    <a:pt x="5422" y="0"/>
                  </a:moveTo>
                  <a:cubicBezTo>
                    <a:pt x="1014" y="12760"/>
                    <a:pt x="329" y="25219"/>
                    <a:pt x="1" y="37403"/>
                  </a:cubicBezTo>
                  <a:cubicBezTo>
                    <a:pt x="4394" y="39157"/>
                    <a:pt x="9014" y="39875"/>
                    <a:pt x="13769" y="39875"/>
                  </a:cubicBezTo>
                  <a:cubicBezTo>
                    <a:pt x="15623" y="39875"/>
                    <a:pt x="17497" y="39766"/>
                    <a:pt x="19386" y="39567"/>
                  </a:cubicBezTo>
                  <a:lnTo>
                    <a:pt x="22398" y="27464"/>
                  </a:lnTo>
                  <a:lnTo>
                    <a:pt x="23603" y="39868"/>
                  </a:lnTo>
                  <a:cubicBezTo>
                    <a:pt x="26104" y="40207"/>
                    <a:pt x="28534" y="40346"/>
                    <a:pt x="30923" y="40346"/>
                  </a:cubicBezTo>
                  <a:cubicBezTo>
                    <a:pt x="35674" y="40346"/>
                    <a:pt x="40259" y="39794"/>
                    <a:pt x="44906" y="39156"/>
                  </a:cubicBezTo>
                  <a:cubicBezTo>
                    <a:pt x="45536" y="27053"/>
                    <a:pt x="46357" y="14759"/>
                    <a:pt x="43482" y="4272"/>
                  </a:cubicBezTo>
                  <a:lnTo>
                    <a:pt x="542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 name="Google Shape;3518;p63">
              <a:extLst>
                <a:ext uri="{FF2B5EF4-FFF2-40B4-BE49-F238E27FC236}">
                  <a16:creationId xmlns:a16="http://schemas.microsoft.com/office/drawing/2014/main" id="{33A5B671-3216-479B-8013-A1EC75461897}"/>
                </a:ext>
              </a:extLst>
            </p:cNvPr>
            <p:cNvSpPr/>
            <p:nvPr/>
          </p:nvSpPr>
          <p:spPr>
            <a:xfrm>
              <a:off x="3685400" y="2839350"/>
              <a:ext cx="974100" cy="188300"/>
            </a:xfrm>
            <a:custGeom>
              <a:avLst/>
              <a:gdLst/>
              <a:ahLst/>
              <a:cxnLst/>
              <a:rect l="l" t="t" r="r" b="b"/>
              <a:pathLst>
                <a:path w="38964" h="7532" extrusionOk="0">
                  <a:moveTo>
                    <a:pt x="137" y="0"/>
                  </a:moveTo>
                  <a:lnTo>
                    <a:pt x="0" y="438"/>
                  </a:lnTo>
                  <a:cubicBezTo>
                    <a:pt x="15318" y="7274"/>
                    <a:pt x="35622" y="7532"/>
                    <a:pt x="38594" y="7532"/>
                  </a:cubicBezTo>
                  <a:cubicBezTo>
                    <a:pt x="38837" y="7532"/>
                    <a:pt x="38964" y="7530"/>
                    <a:pt x="38964" y="7530"/>
                  </a:cubicBezTo>
                  <a:cubicBezTo>
                    <a:pt x="38745" y="6435"/>
                    <a:pt x="38471" y="5340"/>
                    <a:pt x="38197" y="4272"/>
                  </a:cubicBezTo>
                  <a:lnTo>
                    <a:pt x="137"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 name="Google Shape;3519;p63">
              <a:extLst>
                <a:ext uri="{FF2B5EF4-FFF2-40B4-BE49-F238E27FC236}">
                  <a16:creationId xmlns:a16="http://schemas.microsoft.com/office/drawing/2014/main" id="{61EECB88-4304-4CBE-915A-DC0BFF1DF363}"/>
                </a:ext>
              </a:extLst>
            </p:cNvPr>
            <p:cNvSpPr/>
            <p:nvPr/>
          </p:nvSpPr>
          <p:spPr>
            <a:xfrm>
              <a:off x="3348600" y="963025"/>
              <a:ext cx="1384150" cy="2001100"/>
            </a:xfrm>
            <a:custGeom>
              <a:avLst/>
              <a:gdLst/>
              <a:ahLst/>
              <a:cxnLst/>
              <a:rect l="l" t="t" r="r" b="b"/>
              <a:pathLst>
                <a:path w="55366" h="80044" extrusionOk="0">
                  <a:moveTo>
                    <a:pt x="9885" y="1"/>
                  </a:moveTo>
                  <a:lnTo>
                    <a:pt x="9885" y="1"/>
                  </a:lnTo>
                  <a:cubicBezTo>
                    <a:pt x="11254" y="3259"/>
                    <a:pt x="5477" y="15800"/>
                    <a:pt x="1" y="16813"/>
                  </a:cubicBezTo>
                  <a:lnTo>
                    <a:pt x="12158" y="28313"/>
                  </a:lnTo>
                  <a:cubicBezTo>
                    <a:pt x="12158" y="28313"/>
                    <a:pt x="12897" y="40964"/>
                    <a:pt x="12842" y="45892"/>
                  </a:cubicBezTo>
                  <a:cubicBezTo>
                    <a:pt x="12760" y="50821"/>
                    <a:pt x="7968" y="73027"/>
                    <a:pt x="7968" y="73027"/>
                  </a:cubicBezTo>
                  <a:cubicBezTo>
                    <a:pt x="20099" y="77721"/>
                    <a:pt x="32229" y="80043"/>
                    <a:pt x="42548" y="80043"/>
                  </a:cubicBezTo>
                  <a:cubicBezTo>
                    <a:pt x="46554" y="80043"/>
                    <a:pt x="50287" y="79693"/>
                    <a:pt x="53640" y="78996"/>
                  </a:cubicBezTo>
                  <a:cubicBezTo>
                    <a:pt x="53640" y="78996"/>
                    <a:pt x="55365" y="19223"/>
                    <a:pt x="53832" y="16621"/>
                  </a:cubicBezTo>
                  <a:cubicBezTo>
                    <a:pt x="52299" y="14020"/>
                    <a:pt x="41647" y="11939"/>
                    <a:pt x="41647" y="11939"/>
                  </a:cubicBezTo>
                  <a:lnTo>
                    <a:pt x="27026" y="9146"/>
                  </a:lnTo>
                  <a:lnTo>
                    <a:pt x="9885"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 name="Google Shape;3520;p63">
              <a:extLst>
                <a:ext uri="{FF2B5EF4-FFF2-40B4-BE49-F238E27FC236}">
                  <a16:creationId xmlns:a16="http://schemas.microsoft.com/office/drawing/2014/main" id="{6B12A9D1-917D-43F0-8397-9793BA9924A0}"/>
                </a:ext>
              </a:extLst>
            </p:cNvPr>
            <p:cNvSpPr/>
            <p:nvPr/>
          </p:nvSpPr>
          <p:spPr>
            <a:xfrm>
              <a:off x="4389100" y="4071500"/>
              <a:ext cx="185525" cy="51125"/>
            </a:xfrm>
            <a:custGeom>
              <a:avLst/>
              <a:gdLst/>
              <a:ahLst/>
              <a:cxnLst/>
              <a:rect l="l" t="t" r="r" b="b"/>
              <a:pathLst>
                <a:path w="7421" h="2045" extrusionOk="0">
                  <a:moveTo>
                    <a:pt x="0" y="1"/>
                  </a:moveTo>
                  <a:lnTo>
                    <a:pt x="0" y="1"/>
                  </a:lnTo>
                  <a:cubicBezTo>
                    <a:pt x="1332" y="1373"/>
                    <a:pt x="2886" y="2044"/>
                    <a:pt x="4254" y="2044"/>
                  </a:cubicBezTo>
                  <a:cubicBezTo>
                    <a:pt x="5643" y="2044"/>
                    <a:pt x="6841" y="1353"/>
                    <a:pt x="7420" y="1"/>
                  </a:cubicBezTo>
                  <a:lnTo>
                    <a:pt x="7420" y="1"/>
                  </a:lnTo>
                  <a:cubicBezTo>
                    <a:pt x="6694" y="991"/>
                    <a:pt x="5580" y="1440"/>
                    <a:pt x="4313" y="1440"/>
                  </a:cubicBezTo>
                  <a:cubicBezTo>
                    <a:pt x="2953" y="1440"/>
                    <a:pt x="1418" y="923"/>
                    <a:pt x="0"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 name="Google Shape;3521;p63">
              <a:extLst>
                <a:ext uri="{FF2B5EF4-FFF2-40B4-BE49-F238E27FC236}">
                  <a16:creationId xmlns:a16="http://schemas.microsoft.com/office/drawing/2014/main" id="{916C5176-AB80-4BB3-A244-8D180EE132FD}"/>
                </a:ext>
              </a:extLst>
            </p:cNvPr>
            <p:cNvSpPr/>
            <p:nvPr/>
          </p:nvSpPr>
          <p:spPr>
            <a:xfrm>
              <a:off x="3577925" y="4071500"/>
              <a:ext cx="185525" cy="51125"/>
            </a:xfrm>
            <a:custGeom>
              <a:avLst/>
              <a:gdLst/>
              <a:ahLst/>
              <a:cxnLst/>
              <a:rect l="l" t="t" r="r" b="b"/>
              <a:pathLst>
                <a:path w="7421" h="2045" extrusionOk="0">
                  <a:moveTo>
                    <a:pt x="7421" y="1"/>
                  </a:moveTo>
                  <a:cubicBezTo>
                    <a:pt x="5989" y="923"/>
                    <a:pt x="4454" y="1440"/>
                    <a:pt x="3098" y="1440"/>
                  </a:cubicBezTo>
                  <a:cubicBezTo>
                    <a:pt x="1835" y="1440"/>
                    <a:pt x="726" y="991"/>
                    <a:pt x="0" y="1"/>
                  </a:cubicBezTo>
                  <a:lnTo>
                    <a:pt x="0" y="1"/>
                  </a:lnTo>
                  <a:cubicBezTo>
                    <a:pt x="580" y="1353"/>
                    <a:pt x="1770" y="2044"/>
                    <a:pt x="3156" y="2044"/>
                  </a:cubicBezTo>
                  <a:cubicBezTo>
                    <a:pt x="4521" y="2044"/>
                    <a:pt x="6075" y="1373"/>
                    <a:pt x="7421"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 name="Google Shape;3522;p63">
              <a:extLst>
                <a:ext uri="{FF2B5EF4-FFF2-40B4-BE49-F238E27FC236}">
                  <a16:creationId xmlns:a16="http://schemas.microsoft.com/office/drawing/2014/main" id="{11196EAB-F904-413C-9DED-E87560249950}"/>
                </a:ext>
              </a:extLst>
            </p:cNvPr>
            <p:cNvSpPr/>
            <p:nvPr/>
          </p:nvSpPr>
          <p:spPr>
            <a:xfrm>
              <a:off x="3972900" y="3156975"/>
              <a:ext cx="140350" cy="481925"/>
            </a:xfrm>
            <a:custGeom>
              <a:avLst/>
              <a:gdLst/>
              <a:ahLst/>
              <a:cxnLst/>
              <a:rect l="l" t="t" r="r" b="b"/>
              <a:pathLst>
                <a:path w="5614" h="19277" extrusionOk="0">
                  <a:moveTo>
                    <a:pt x="0" y="0"/>
                  </a:moveTo>
                  <a:lnTo>
                    <a:pt x="0" y="0"/>
                  </a:lnTo>
                  <a:cubicBezTo>
                    <a:pt x="1287" y="2246"/>
                    <a:pt x="2903" y="4299"/>
                    <a:pt x="4792" y="6079"/>
                  </a:cubicBezTo>
                  <a:lnTo>
                    <a:pt x="4491" y="19277"/>
                  </a:lnTo>
                  <a:lnTo>
                    <a:pt x="5613" y="14759"/>
                  </a:lnTo>
                  <a:lnTo>
                    <a:pt x="5613" y="5504"/>
                  </a:lnTo>
                  <a:cubicBezTo>
                    <a:pt x="3505" y="4217"/>
                    <a:pt x="1643" y="2300"/>
                    <a:pt x="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 name="Google Shape;3523;p63">
              <a:extLst>
                <a:ext uri="{FF2B5EF4-FFF2-40B4-BE49-F238E27FC236}">
                  <a16:creationId xmlns:a16="http://schemas.microsoft.com/office/drawing/2014/main" id="{7FC923CD-2D74-440A-9D9C-A571A146CCCA}"/>
                </a:ext>
              </a:extLst>
            </p:cNvPr>
            <p:cNvSpPr/>
            <p:nvPr/>
          </p:nvSpPr>
          <p:spPr>
            <a:xfrm>
              <a:off x="3633375" y="1470950"/>
              <a:ext cx="102000" cy="231400"/>
            </a:xfrm>
            <a:custGeom>
              <a:avLst/>
              <a:gdLst/>
              <a:ahLst/>
              <a:cxnLst/>
              <a:rect l="l" t="t" r="r" b="b"/>
              <a:pathLst>
                <a:path w="4080" h="9256" extrusionOk="0">
                  <a:moveTo>
                    <a:pt x="1862" y="1"/>
                  </a:moveTo>
                  <a:lnTo>
                    <a:pt x="0" y="7312"/>
                  </a:lnTo>
                  <a:lnTo>
                    <a:pt x="767" y="7996"/>
                  </a:lnTo>
                  <a:lnTo>
                    <a:pt x="822" y="9256"/>
                  </a:lnTo>
                  <a:lnTo>
                    <a:pt x="4080" y="4656"/>
                  </a:lnTo>
                  <a:lnTo>
                    <a:pt x="931" y="7613"/>
                  </a:lnTo>
                  <a:lnTo>
                    <a:pt x="931" y="7613"/>
                  </a:lnTo>
                  <a:lnTo>
                    <a:pt x="1862"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 name="Google Shape;3524;p63">
              <a:extLst>
                <a:ext uri="{FF2B5EF4-FFF2-40B4-BE49-F238E27FC236}">
                  <a16:creationId xmlns:a16="http://schemas.microsoft.com/office/drawing/2014/main" id="{C33EBBD5-337A-4ED0-8C75-A7571CBD6922}"/>
                </a:ext>
              </a:extLst>
            </p:cNvPr>
            <p:cNvSpPr/>
            <p:nvPr/>
          </p:nvSpPr>
          <p:spPr>
            <a:xfrm>
              <a:off x="3525900" y="4239900"/>
              <a:ext cx="347075" cy="71075"/>
            </a:xfrm>
            <a:custGeom>
              <a:avLst/>
              <a:gdLst/>
              <a:ahLst/>
              <a:cxnLst/>
              <a:rect l="l" t="t" r="r" b="b"/>
              <a:pathLst>
                <a:path w="13883" h="2843" extrusionOk="0">
                  <a:moveTo>
                    <a:pt x="13883" y="1"/>
                  </a:moveTo>
                  <a:lnTo>
                    <a:pt x="13883" y="1"/>
                  </a:lnTo>
                  <a:cubicBezTo>
                    <a:pt x="10752" y="617"/>
                    <a:pt x="8067" y="860"/>
                    <a:pt x="5851" y="860"/>
                  </a:cubicBezTo>
                  <a:cubicBezTo>
                    <a:pt x="3339" y="860"/>
                    <a:pt x="1431" y="547"/>
                    <a:pt x="165" y="110"/>
                  </a:cubicBezTo>
                  <a:cubicBezTo>
                    <a:pt x="82" y="685"/>
                    <a:pt x="28" y="1288"/>
                    <a:pt x="0" y="1890"/>
                  </a:cubicBezTo>
                  <a:cubicBezTo>
                    <a:pt x="1105" y="2419"/>
                    <a:pt x="3113" y="2842"/>
                    <a:pt x="5953" y="2842"/>
                  </a:cubicBezTo>
                  <a:cubicBezTo>
                    <a:pt x="8108" y="2842"/>
                    <a:pt x="10744" y="2599"/>
                    <a:pt x="13828" y="1972"/>
                  </a:cubicBezTo>
                  <a:cubicBezTo>
                    <a:pt x="13855" y="1315"/>
                    <a:pt x="13855" y="658"/>
                    <a:pt x="138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 name="Google Shape;3525;p63">
              <a:extLst>
                <a:ext uri="{FF2B5EF4-FFF2-40B4-BE49-F238E27FC236}">
                  <a16:creationId xmlns:a16="http://schemas.microsoft.com/office/drawing/2014/main" id="{5283346A-614A-4386-A042-1C7EE868EE00}"/>
                </a:ext>
              </a:extLst>
            </p:cNvPr>
            <p:cNvSpPr/>
            <p:nvPr/>
          </p:nvSpPr>
          <p:spPr>
            <a:xfrm>
              <a:off x="3660750" y="2110325"/>
              <a:ext cx="68475" cy="461400"/>
            </a:xfrm>
            <a:custGeom>
              <a:avLst/>
              <a:gdLst/>
              <a:ahLst/>
              <a:cxnLst/>
              <a:rect l="l" t="t" r="r" b="b"/>
              <a:pathLst>
                <a:path w="2739" h="18456" extrusionOk="0">
                  <a:moveTo>
                    <a:pt x="356" y="0"/>
                  </a:moveTo>
                  <a:lnTo>
                    <a:pt x="0" y="3395"/>
                  </a:lnTo>
                  <a:cubicBezTo>
                    <a:pt x="137" y="8707"/>
                    <a:pt x="1260" y="12897"/>
                    <a:pt x="2739" y="18455"/>
                  </a:cubicBezTo>
                  <a:cubicBezTo>
                    <a:pt x="1534" y="12349"/>
                    <a:pt x="712" y="6188"/>
                    <a:pt x="3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 name="Google Shape;3526;p63">
              <a:extLst>
                <a:ext uri="{FF2B5EF4-FFF2-40B4-BE49-F238E27FC236}">
                  <a16:creationId xmlns:a16="http://schemas.microsoft.com/office/drawing/2014/main" id="{3B9E9184-2D24-4A7A-B71B-5F7853B027D3}"/>
                </a:ext>
              </a:extLst>
            </p:cNvPr>
            <p:cNvSpPr/>
            <p:nvPr/>
          </p:nvSpPr>
          <p:spPr>
            <a:xfrm>
              <a:off x="3727825" y="1836500"/>
              <a:ext cx="603800" cy="868700"/>
            </a:xfrm>
            <a:custGeom>
              <a:avLst/>
              <a:gdLst/>
              <a:ahLst/>
              <a:cxnLst/>
              <a:rect l="l" t="t" r="r" b="b"/>
              <a:pathLst>
                <a:path w="24152" h="34748" extrusionOk="0">
                  <a:moveTo>
                    <a:pt x="1" y="1"/>
                  </a:moveTo>
                  <a:lnTo>
                    <a:pt x="1" y="1"/>
                  </a:lnTo>
                  <a:cubicBezTo>
                    <a:pt x="1425" y="18346"/>
                    <a:pt x="10625" y="28751"/>
                    <a:pt x="24151" y="34748"/>
                  </a:cubicBezTo>
                  <a:cubicBezTo>
                    <a:pt x="10543" y="27628"/>
                    <a:pt x="2246" y="16183"/>
                    <a:pt x="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 name="Google Shape;3527;p63">
              <a:extLst>
                <a:ext uri="{FF2B5EF4-FFF2-40B4-BE49-F238E27FC236}">
                  <a16:creationId xmlns:a16="http://schemas.microsoft.com/office/drawing/2014/main" id="{C1D20D64-73B5-4843-BCF3-F7DCFC05E295}"/>
                </a:ext>
              </a:extLst>
            </p:cNvPr>
            <p:cNvSpPr/>
            <p:nvPr/>
          </p:nvSpPr>
          <p:spPr>
            <a:xfrm>
              <a:off x="3797650" y="2044600"/>
              <a:ext cx="698925" cy="592825"/>
            </a:xfrm>
            <a:custGeom>
              <a:avLst/>
              <a:gdLst/>
              <a:ahLst/>
              <a:cxnLst/>
              <a:rect l="l" t="t" r="r" b="b"/>
              <a:pathLst>
                <a:path w="27957" h="23713" extrusionOk="0">
                  <a:moveTo>
                    <a:pt x="1" y="1"/>
                  </a:moveTo>
                  <a:lnTo>
                    <a:pt x="1" y="1"/>
                  </a:lnTo>
                  <a:cubicBezTo>
                    <a:pt x="5888" y="17415"/>
                    <a:pt x="27957" y="23713"/>
                    <a:pt x="27957" y="23713"/>
                  </a:cubicBezTo>
                  <a:cubicBezTo>
                    <a:pt x="27957" y="23713"/>
                    <a:pt x="6161" y="15115"/>
                    <a:pt x="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 name="Google Shape;3528;p63">
              <a:extLst>
                <a:ext uri="{FF2B5EF4-FFF2-40B4-BE49-F238E27FC236}">
                  <a16:creationId xmlns:a16="http://schemas.microsoft.com/office/drawing/2014/main" id="{638F03DC-5355-4526-B3BC-60DACC1CA069}"/>
                </a:ext>
              </a:extLst>
            </p:cNvPr>
            <p:cNvSpPr/>
            <p:nvPr/>
          </p:nvSpPr>
          <p:spPr>
            <a:xfrm>
              <a:off x="4547950" y="1330625"/>
              <a:ext cx="600300" cy="843375"/>
            </a:xfrm>
            <a:custGeom>
              <a:avLst/>
              <a:gdLst/>
              <a:ahLst/>
              <a:cxnLst/>
              <a:rect l="l" t="t" r="r" b="b"/>
              <a:pathLst>
                <a:path w="24012" h="33735" extrusionOk="0">
                  <a:moveTo>
                    <a:pt x="3065" y="1"/>
                  </a:moveTo>
                  <a:cubicBezTo>
                    <a:pt x="3065" y="1"/>
                    <a:pt x="1" y="25303"/>
                    <a:pt x="376" y="25303"/>
                  </a:cubicBezTo>
                  <a:cubicBezTo>
                    <a:pt x="378" y="25303"/>
                    <a:pt x="380" y="25302"/>
                    <a:pt x="382" y="25301"/>
                  </a:cubicBezTo>
                  <a:cubicBezTo>
                    <a:pt x="388" y="25298"/>
                    <a:pt x="396" y="25296"/>
                    <a:pt x="407" y="25296"/>
                  </a:cubicBezTo>
                  <a:cubicBezTo>
                    <a:pt x="1197" y="25296"/>
                    <a:pt x="15332" y="33735"/>
                    <a:pt x="15332" y="33735"/>
                  </a:cubicBezTo>
                  <a:cubicBezTo>
                    <a:pt x="12210" y="28648"/>
                    <a:pt x="18586" y="14856"/>
                    <a:pt x="23745" y="14856"/>
                  </a:cubicBezTo>
                  <a:cubicBezTo>
                    <a:pt x="23834" y="14856"/>
                    <a:pt x="23923" y="14860"/>
                    <a:pt x="24012" y="14869"/>
                  </a:cubicBezTo>
                  <a:cubicBezTo>
                    <a:pt x="17906" y="8790"/>
                    <a:pt x="10814" y="3752"/>
                    <a:pt x="3065"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 name="Google Shape;3529;p63">
              <a:extLst>
                <a:ext uri="{FF2B5EF4-FFF2-40B4-BE49-F238E27FC236}">
                  <a16:creationId xmlns:a16="http://schemas.microsoft.com/office/drawing/2014/main" id="{29FF4030-B5FC-432A-84B4-924A07DB5764}"/>
                </a:ext>
              </a:extLst>
            </p:cNvPr>
            <p:cNvSpPr/>
            <p:nvPr/>
          </p:nvSpPr>
          <p:spPr>
            <a:xfrm>
              <a:off x="4416475" y="2968725"/>
              <a:ext cx="243025" cy="218400"/>
            </a:xfrm>
            <a:custGeom>
              <a:avLst/>
              <a:gdLst/>
              <a:ahLst/>
              <a:cxnLst/>
              <a:rect l="l" t="t" r="r" b="b"/>
              <a:pathLst>
                <a:path w="9721" h="8736" extrusionOk="0">
                  <a:moveTo>
                    <a:pt x="0" y="0"/>
                  </a:moveTo>
                  <a:lnTo>
                    <a:pt x="0" y="0"/>
                  </a:lnTo>
                  <a:cubicBezTo>
                    <a:pt x="986" y="5477"/>
                    <a:pt x="4108" y="8516"/>
                    <a:pt x="9721" y="8735"/>
                  </a:cubicBezTo>
                  <a:lnTo>
                    <a:pt x="9721" y="7777"/>
                  </a:lnTo>
                  <a:cubicBezTo>
                    <a:pt x="9581" y="7783"/>
                    <a:pt x="9441" y="7786"/>
                    <a:pt x="9301" y="7786"/>
                  </a:cubicBezTo>
                  <a:cubicBezTo>
                    <a:pt x="5178" y="7786"/>
                    <a:pt x="1219" y="5059"/>
                    <a:pt x="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 name="Google Shape;3530;p63">
              <a:extLst>
                <a:ext uri="{FF2B5EF4-FFF2-40B4-BE49-F238E27FC236}">
                  <a16:creationId xmlns:a16="http://schemas.microsoft.com/office/drawing/2014/main" id="{1AE0251C-BA23-4C3F-BF30-570E1F2A3004}"/>
                </a:ext>
              </a:extLst>
            </p:cNvPr>
            <p:cNvSpPr/>
            <p:nvPr/>
          </p:nvSpPr>
          <p:spPr>
            <a:xfrm>
              <a:off x="3622425" y="2867425"/>
              <a:ext cx="169100" cy="209475"/>
            </a:xfrm>
            <a:custGeom>
              <a:avLst/>
              <a:gdLst/>
              <a:ahLst/>
              <a:cxnLst/>
              <a:rect l="l" t="t" r="r" b="b"/>
              <a:pathLst>
                <a:path w="6764" h="8379" extrusionOk="0">
                  <a:moveTo>
                    <a:pt x="6763" y="0"/>
                  </a:moveTo>
                  <a:cubicBezTo>
                    <a:pt x="5735" y="4883"/>
                    <a:pt x="3236" y="7426"/>
                    <a:pt x="737" y="7426"/>
                  </a:cubicBezTo>
                  <a:cubicBezTo>
                    <a:pt x="573" y="7426"/>
                    <a:pt x="410" y="7415"/>
                    <a:pt x="246" y="7393"/>
                  </a:cubicBezTo>
                  <a:lnTo>
                    <a:pt x="0" y="8379"/>
                  </a:lnTo>
                  <a:cubicBezTo>
                    <a:pt x="3560" y="8379"/>
                    <a:pt x="5860" y="5449"/>
                    <a:pt x="676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 name="Google Shape;3531;p63">
              <a:extLst>
                <a:ext uri="{FF2B5EF4-FFF2-40B4-BE49-F238E27FC236}">
                  <a16:creationId xmlns:a16="http://schemas.microsoft.com/office/drawing/2014/main" id="{97EFAFAA-EE67-43FF-AD8F-EB3374960C8E}"/>
                </a:ext>
              </a:extLst>
            </p:cNvPr>
            <p:cNvSpPr/>
            <p:nvPr/>
          </p:nvSpPr>
          <p:spPr>
            <a:xfrm>
              <a:off x="3994800" y="1204000"/>
              <a:ext cx="436875" cy="161975"/>
            </a:xfrm>
            <a:custGeom>
              <a:avLst/>
              <a:gdLst/>
              <a:ahLst/>
              <a:cxnLst/>
              <a:rect l="l" t="t" r="r" b="b"/>
              <a:pathLst>
                <a:path w="17475" h="6479" extrusionOk="0">
                  <a:moveTo>
                    <a:pt x="3889" y="0"/>
                  </a:moveTo>
                  <a:cubicBezTo>
                    <a:pt x="3888" y="0"/>
                    <a:pt x="1" y="5230"/>
                    <a:pt x="7065" y="6243"/>
                  </a:cubicBezTo>
                  <a:cubicBezTo>
                    <a:pt x="8309" y="6407"/>
                    <a:pt x="9406" y="6479"/>
                    <a:pt x="10371" y="6479"/>
                  </a:cubicBezTo>
                  <a:cubicBezTo>
                    <a:pt x="17475" y="6479"/>
                    <a:pt x="17466" y="2574"/>
                    <a:pt x="17032" y="2574"/>
                  </a:cubicBezTo>
                  <a:lnTo>
                    <a:pt x="3889"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 name="Google Shape;3532;p63">
              <a:extLst>
                <a:ext uri="{FF2B5EF4-FFF2-40B4-BE49-F238E27FC236}">
                  <a16:creationId xmlns:a16="http://schemas.microsoft.com/office/drawing/2014/main" id="{0C31FA9A-A8BD-41E8-8C1A-21E33D8FE3C0}"/>
                </a:ext>
              </a:extLst>
            </p:cNvPr>
            <p:cNvSpPr/>
            <p:nvPr/>
          </p:nvSpPr>
          <p:spPr>
            <a:xfrm>
              <a:off x="4080375" y="1001375"/>
              <a:ext cx="316275" cy="273150"/>
            </a:xfrm>
            <a:custGeom>
              <a:avLst/>
              <a:gdLst/>
              <a:ahLst/>
              <a:cxnLst/>
              <a:rect l="l" t="t" r="r" b="b"/>
              <a:pathLst>
                <a:path w="12651" h="10926" extrusionOk="0">
                  <a:moveTo>
                    <a:pt x="12650" y="0"/>
                  </a:moveTo>
                  <a:lnTo>
                    <a:pt x="0" y="438"/>
                  </a:lnTo>
                  <a:lnTo>
                    <a:pt x="0" y="10925"/>
                  </a:lnTo>
                  <a:lnTo>
                    <a:pt x="12240" y="10925"/>
                  </a:lnTo>
                  <a:lnTo>
                    <a:pt x="12650" y="0"/>
                  </a:lnTo>
                  <a:close/>
                </a:path>
              </a:pathLst>
            </a:custGeom>
            <a:solidFill>
              <a:srgbClr val="C6716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 name="Google Shape;3533;p63">
              <a:extLst>
                <a:ext uri="{FF2B5EF4-FFF2-40B4-BE49-F238E27FC236}">
                  <a16:creationId xmlns:a16="http://schemas.microsoft.com/office/drawing/2014/main" id="{E0B840C6-EA0B-43CE-B202-11807CB31B9D}"/>
                </a:ext>
              </a:extLst>
            </p:cNvPr>
            <p:cNvSpPr/>
            <p:nvPr/>
          </p:nvSpPr>
          <p:spPr>
            <a:xfrm>
              <a:off x="4080375" y="1001375"/>
              <a:ext cx="325175" cy="335025"/>
            </a:xfrm>
            <a:custGeom>
              <a:avLst/>
              <a:gdLst/>
              <a:ahLst/>
              <a:cxnLst/>
              <a:rect l="l" t="t" r="r" b="b"/>
              <a:pathLst>
                <a:path w="13007" h="13401" extrusionOk="0">
                  <a:moveTo>
                    <a:pt x="12650" y="0"/>
                  </a:moveTo>
                  <a:lnTo>
                    <a:pt x="0" y="438"/>
                  </a:lnTo>
                  <a:lnTo>
                    <a:pt x="0" y="10925"/>
                  </a:lnTo>
                  <a:cubicBezTo>
                    <a:pt x="443" y="12605"/>
                    <a:pt x="3425" y="13401"/>
                    <a:pt x="6425" y="13401"/>
                  </a:cubicBezTo>
                  <a:cubicBezTo>
                    <a:pt x="9538" y="13401"/>
                    <a:pt x="12672" y="12543"/>
                    <a:pt x="13006" y="10925"/>
                  </a:cubicBezTo>
                  <a:lnTo>
                    <a:pt x="12650" y="0"/>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 name="Google Shape;3534;p63">
              <a:extLst>
                <a:ext uri="{FF2B5EF4-FFF2-40B4-BE49-F238E27FC236}">
                  <a16:creationId xmlns:a16="http://schemas.microsoft.com/office/drawing/2014/main" id="{6588C685-1061-486B-AC31-9E186AFF377F}"/>
                </a:ext>
              </a:extLst>
            </p:cNvPr>
            <p:cNvSpPr/>
            <p:nvPr/>
          </p:nvSpPr>
          <p:spPr>
            <a:xfrm>
              <a:off x="4080375" y="1001375"/>
              <a:ext cx="316275" cy="223600"/>
            </a:xfrm>
            <a:custGeom>
              <a:avLst/>
              <a:gdLst/>
              <a:ahLst/>
              <a:cxnLst/>
              <a:rect l="l" t="t" r="r" b="b"/>
              <a:pathLst>
                <a:path w="12651" h="8944" extrusionOk="0">
                  <a:moveTo>
                    <a:pt x="12650" y="0"/>
                  </a:moveTo>
                  <a:lnTo>
                    <a:pt x="0" y="438"/>
                  </a:lnTo>
                  <a:lnTo>
                    <a:pt x="0" y="7421"/>
                  </a:lnTo>
                  <a:cubicBezTo>
                    <a:pt x="1106" y="8487"/>
                    <a:pt x="2335" y="8943"/>
                    <a:pt x="3581" y="8943"/>
                  </a:cubicBezTo>
                  <a:cubicBezTo>
                    <a:pt x="6717" y="8943"/>
                    <a:pt x="9956" y="6058"/>
                    <a:pt x="11582" y="2766"/>
                  </a:cubicBezTo>
                  <a:lnTo>
                    <a:pt x="12650" y="0"/>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 name="Google Shape;3535;p63">
              <a:extLst>
                <a:ext uri="{FF2B5EF4-FFF2-40B4-BE49-F238E27FC236}">
                  <a16:creationId xmlns:a16="http://schemas.microsoft.com/office/drawing/2014/main" id="{EFB22B95-3B72-417D-8C05-F6C633C2A053}"/>
                </a:ext>
              </a:extLst>
            </p:cNvPr>
            <p:cNvSpPr/>
            <p:nvPr/>
          </p:nvSpPr>
          <p:spPr>
            <a:xfrm>
              <a:off x="4367875" y="934975"/>
              <a:ext cx="116400" cy="103375"/>
            </a:xfrm>
            <a:custGeom>
              <a:avLst/>
              <a:gdLst/>
              <a:ahLst/>
              <a:cxnLst/>
              <a:rect l="l" t="t" r="r" b="b"/>
              <a:pathLst>
                <a:path w="4656" h="4135" extrusionOk="0">
                  <a:moveTo>
                    <a:pt x="2191" y="0"/>
                  </a:moveTo>
                  <a:lnTo>
                    <a:pt x="0" y="3286"/>
                  </a:lnTo>
                  <a:lnTo>
                    <a:pt x="438" y="4135"/>
                  </a:lnTo>
                  <a:cubicBezTo>
                    <a:pt x="438" y="4135"/>
                    <a:pt x="4272" y="2738"/>
                    <a:pt x="4655" y="1041"/>
                  </a:cubicBezTo>
                  <a:lnTo>
                    <a:pt x="2191" y="0"/>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 name="Google Shape;3536;p63">
              <a:extLst>
                <a:ext uri="{FF2B5EF4-FFF2-40B4-BE49-F238E27FC236}">
                  <a16:creationId xmlns:a16="http://schemas.microsoft.com/office/drawing/2014/main" id="{75C05AE3-F144-487D-82B9-71D2B708CC72}"/>
                </a:ext>
              </a:extLst>
            </p:cNvPr>
            <p:cNvSpPr/>
            <p:nvPr/>
          </p:nvSpPr>
          <p:spPr>
            <a:xfrm>
              <a:off x="4001650" y="535200"/>
              <a:ext cx="552000" cy="647750"/>
            </a:xfrm>
            <a:custGeom>
              <a:avLst/>
              <a:gdLst/>
              <a:ahLst/>
              <a:cxnLst/>
              <a:rect l="l" t="t" r="r" b="b"/>
              <a:pathLst>
                <a:path w="22080" h="25910" extrusionOk="0">
                  <a:moveTo>
                    <a:pt x="12130" y="1"/>
                  </a:moveTo>
                  <a:cubicBezTo>
                    <a:pt x="12130" y="1"/>
                    <a:pt x="4984" y="137"/>
                    <a:pt x="2492" y="3396"/>
                  </a:cubicBezTo>
                  <a:cubicBezTo>
                    <a:pt x="0" y="6627"/>
                    <a:pt x="1397" y="11638"/>
                    <a:pt x="1397" y="11638"/>
                  </a:cubicBezTo>
                  <a:cubicBezTo>
                    <a:pt x="1397" y="11638"/>
                    <a:pt x="219" y="25630"/>
                    <a:pt x="6982" y="25903"/>
                  </a:cubicBezTo>
                  <a:cubicBezTo>
                    <a:pt x="7088" y="25908"/>
                    <a:pt x="7193" y="25910"/>
                    <a:pt x="7297" y="25910"/>
                  </a:cubicBezTo>
                  <a:cubicBezTo>
                    <a:pt x="13814" y="25910"/>
                    <a:pt x="16785" y="17579"/>
                    <a:pt x="16785" y="17579"/>
                  </a:cubicBezTo>
                  <a:cubicBezTo>
                    <a:pt x="17003" y="17638"/>
                    <a:pt x="17236" y="17667"/>
                    <a:pt x="17478" y="17667"/>
                  </a:cubicBezTo>
                  <a:cubicBezTo>
                    <a:pt x="19488" y="17667"/>
                    <a:pt x="22080" y="15702"/>
                    <a:pt x="21029" y="12842"/>
                  </a:cubicBezTo>
                  <a:cubicBezTo>
                    <a:pt x="20574" y="11563"/>
                    <a:pt x="19852" y="11177"/>
                    <a:pt x="19147" y="11177"/>
                  </a:cubicBezTo>
                  <a:cubicBezTo>
                    <a:pt x="18070" y="11177"/>
                    <a:pt x="17031" y="12076"/>
                    <a:pt x="17031" y="12076"/>
                  </a:cubicBezTo>
                  <a:lnTo>
                    <a:pt x="19523" y="8653"/>
                  </a:lnTo>
                  <a:lnTo>
                    <a:pt x="17415" y="2766"/>
                  </a:lnTo>
                  <a:lnTo>
                    <a:pt x="12130" y="1"/>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 name="Google Shape;3537;p63">
              <a:extLst>
                <a:ext uri="{FF2B5EF4-FFF2-40B4-BE49-F238E27FC236}">
                  <a16:creationId xmlns:a16="http://schemas.microsoft.com/office/drawing/2014/main" id="{692F8681-AE1D-4550-9668-648B1DA3A819}"/>
                </a:ext>
              </a:extLst>
            </p:cNvPr>
            <p:cNvSpPr/>
            <p:nvPr/>
          </p:nvSpPr>
          <p:spPr>
            <a:xfrm>
              <a:off x="3957825" y="436725"/>
              <a:ext cx="612700" cy="488675"/>
            </a:xfrm>
            <a:custGeom>
              <a:avLst/>
              <a:gdLst/>
              <a:ahLst/>
              <a:cxnLst/>
              <a:rect l="l" t="t" r="r" b="b"/>
              <a:pathLst>
                <a:path w="24508" h="19547" extrusionOk="0">
                  <a:moveTo>
                    <a:pt x="10424" y="0"/>
                  </a:moveTo>
                  <a:cubicBezTo>
                    <a:pt x="7835" y="0"/>
                    <a:pt x="4930" y="967"/>
                    <a:pt x="3889" y="2105"/>
                  </a:cubicBezTo>
                  <a:cubicBezTo>
                    <a:pt x="2739" y="3419"/>
                    <a:pt x="3204" y="4022"/>
                    <a:pt x="1616" y="5665"/>
                  </a:cubicBezTo>
                  <a:cubicBezTo>
                    <a:pt x="1" y="7335"/>
                    <a:pt x="2766" y="12619"/>
                    <a:pt x="2766" y="12619"/>
                  </a:cubicBezTo>
                  <a:cubicBezTo>
                    <a:pt x="2766" y="12619"/>
                    <a:pt x="2903" y="8512"/>
                    <a:pt x="4409" y="7499"/>
                  </a:cubicBezTo>
                  <a:cubicBezTo>
                    <a:pt x="4926" y="7142"/>
                    <a:pt x="5275" y="7017"/>
                    <a:pt x="5594" y="7017"/>
                  </a:cubicBezTo>
                  <a:cubicBezTo>
                    <a:pt x="6204" y="7017"/>
                    <a:pt x="6702" y="7474"/>
                    <a:pt x="8051" y="7636"/>
                  </a:cubicBezTo>
                  <a:cubicBezTo>
                    <a:pt x="8201" y="7652"/>
                    <a:pt x="8347" y="7659"/>
                    <a:pt x="8492" y="7659"/>
                  </a:cubicBezTo>
                  <a:cubicBezTo>
                    <a:pt x="9902" y="7659"/>
                    <a:pt x="11094" y="6969"/>
                    <a:pt x="12638" y="6969"/>
                  </a:cubicBezTo>
                  <a:cubicBezTo>
                    <a:pt x="13107" y="6969"/>
                    <a:pt x="13608" y="7033"/>
                    <a:pt x="14157" y="7198"/>
                  </a:cubicBezTo>
                  <a:cubicBezTo>
                    <a:pt x="16731" y="7937"/>
                    <a:pt x="16758" y="10073"/>
                    <a:pt x="16676" y="11305"/>
                  </a:cubicBezTo>
                  <a:cubicBezTo>
                    <a:pt x="16567" y="12537"/>
                    <a:pt x="17087" y="14317"/>
                    <a:pt x="16868" y="15686"/>
                  </a:cubicBezTo>
                  <a:cubicBezTo>
                    <a:pt x="16265" y="19027"/>
                    <a:pt x="17799" y="19547"/>
                    <a:pt x="17799" y="19547"/>
                  </a:cubicBezTo>
                  <a:cubicBezTo>
                    <a:pt x="17853" y="17931"/>
                    <a:pt x="18127" y="16699"/>
                    <a:pt x="18784" y="16015"/>
                  </a:cubicBezTo>
                  <a:cubicBezTo>
                    <a:pt x="19469" y="15420"/>
                    <a:pt x="20242" y="15116"/>
                    <a:pt x="20906" y="15116"/>
                  </a:cubicBezTo>
                  <a:cubicBezTo>
                    <a:pt x="21465" y="15116"/>
                    <a:pt x="21947" y="15331"/>
                    <a:pt x="22234" y="15768"/>
                  </a:cubicBezTo>
                  <a:cubicBezTo>
                    <a:pt x="22234" y="15768"/>
                    <a:pt x="24507" y="11469"/>
                    <a:pt x="21331" y="8567"/>
                  </a:cubicBezTo>
                  <a:cubicBezTo>
                    <a:pt x="21331" y="8567"/>
                    <a:pt x="20728" y="3693"/>
                    <a:pt x="17799" y="3200"/>
                  </a:cubicBezTo>
                  <a:cubicBezTo>
                    <a:pt x="14842" y="2735"/>
                    <a:pt x="14239" y="380"/>
                    <a:pt x="11419" y="51"/>
                  </a:cubicBezTo>
                  <a:cubicBezTo>
                    <a:pt x="11096" y="17"/>
                    <a:pt x="10763" y="0"/>
                    <a:pt x="10424"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 name="Google Shape;3538;p63">
              <a:extLst>
                <a:ext uri="{FF2B5EF4-FFF2-40B4-BE49-F238E27FC236}">
                  <a16:creationId xmlns:a16="http://schemas.microsoft.com/office/drawing/2014/main" id="{7C3AF678-B755-4C40-BFC6-E34D25D6D2EC}"/>
                </a:ext>
              </a:extLst>
            </p:cNvPr>
            <p:cNvSpPr/>
            <p:nvPr/>
          </p:nvSpPr>
          <p:spPr>
            <a:xfrm>
              <a:off x="4708775" y="1808425"/>
              <a:ext cx="37675" cy="256750"/>
            </a:xfrm>
            <a:custGeom>
              <a:avLst/>
              <a:gdLst/>
              <a:ahLst/>
              <a:cxnLst/>
              <a:rect l="l" t="t" r="r" b="b"/>
              <a:pathLst>
                <a:path w="1507" h="10270" extrusionOk="0">
                  <a:moveTo>
                    <a:pt x="0" y="1"/>
                  </a:moveTo>
                  <a:lnTo>
                    <a:pt x="0" y="9448"/>
                  </a:lnTo>
                  <a:lnTo>
                    <a:pt x="1506" y="10269"/>
                  </a:lnTo>
                  <a:lnTo>
                    <a:pt x="0"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 name="Google Shape;3539;p63">
              <a:extLst>
                <a:ext uri="{FF2B5EF4-FFF2-40B4-BE49-F238E27FC236}">
                  <a16:creationId xmlns:a16="http://schemas.microsoft.com/office/drawing/2014/main" id="{3E6D4BAE-F31A-43BC-86CD-597F478CC811}"/>
                </a:ext>
              </a:extLst>
            </p:cNvPr>
            <p:cNvSpPr/>
            <p:nvPr/>
          </p:nvSpPr>
          <p:spPr>
            <a:xfrm>
              <a:off x="4183050" y="1520925"/>
              <a:ext cx="1174425" cy="630000"/>
            </a:xfrm>
            <a:custGeom>
              <a:avLst/>
              <a:gdLst/>
              <a:ahLst/>
              <a:cxnLst/>
              <a:rect l="l" t="t" r="r" b="b"/>
              <a:pathLst>
                <a:path w="46977" h="25200" extrusionOk="0">
                  <a:moveTo>
                    <a:pt x="1999" y="1"/>
                  </a:moveTo>
                  <a:lnTo>
                    <a:pt x="0" y="8681"/>
                  </a:lnTo>
                  <a:lnTo>
                    <a:pt x="32310" y="24343"/>
                  </a:lnTo>
                  <a:cubicBezTo>
                    <a:pt x="33655" y="24936"/>
                    <a:pt x="34913" y="25199"/>
                    <a:pt x="36065" y="25199"/>
                  </a:cubicBezTo>
                  <a:cubicBezTo>
                    <a:pt x="44110" y="25199"/>
                    <a:pt x="46977" y="12380"/>
                    <a:pt x="37923" y="9721"/>
                  </a:cubicBezTo>
                  <a:lnTo>
                    <a:pt x="1999" y="1"/>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 name="Google Shape;3540;p63">
              <a:extLst>
                <a:ext uri="{FF2B5EF4-FFF2-40B4-BE49-F238E27FC236}">
                  <a16:creationId xmlns:a16="http://schemas.microsoft.com/office/drawing/2014/main" id="{6A658D51-7217-4268-B29D-85861541AE78}"/>
                </a:ext>
              </a:extLst>
            </p:cNvPr>
            <p:cNvSpPr/>
            <p:nvPr/>
          </p:nvSpPr>
          <p:spPr>
            <a:xfrm>
              <a:off x="4044775" y="1390150"/>
              <a:ext cx="94475" cy="55500"/>
            </a:xfrm>
            <a:custGeom>
              <a:avLst/>
              <a:gdLst/>
              <a:ahLst/>
              <a:cxnLst/>
              <a:rect l="l" t="t" r="r" b="b"/>
              <a:pathLst>
                <a:path w="3779" h="2220" extrusionOk="0">
                  <a:moveTo>
                    <a:pt x="1823" y="1"/>
                  </a:moveTo>
                  <a:cubicBezTo>
                    <a:pt x="1" y="1"/>
                    <a:pt x="28" y="2220"/>
                    <a:pt x="28" y="2220"/>
                  </a:cubicBezTo>
                  <a:lnTo>
                    <a:pt x="3697" y="2220"/>
                  </a:lnTo>
                  <a:cubicBezTo>
                    <a:pt x="3697" y="2220"/>
                    <a:pt x="3779" y="29"/>
                    <a:pt x="1890" y="2"/>
                  </a:cubicBezTo>
                  <a:cubicBezTo>
                    <a:pt x="1867" y="1"/>
                    <a:pt x="1845" y="1"/>
                    <a:pt x="1823"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 name="Google Shape;3541;p63">
              <a:extLst>
                <a:ext uri="{FF2B5EF4-FFF2-40B4-BE49-F238E27FC236}">
                  <a16:creationId xmlns:a16="http://schemas.microsoft.com/office/drawing/2014/main" id="{8227121D-616C-4D16-B425-8988D8511156}"/>
                </a:ext>
              </a:extLst>
            </p:cNvPr>
            <p:cNvSpPr/>
            <p:nvPr/>
          </p:nvSpPr>
          <p:spPr>
            <a:xfrm>
              <a:off x="3995475" y="1426675"/>
              <a:ext cx="397050" cy="351725"/>
            </a:xfrm>
            <a:custGeom>
              <a:avLst/>
              <a:gdLst/>
              <a:ahLst/>
              <a:cxnLst/>
              <a:rect l="l" t="t" r="r" b="b"/>
              <a:pathLst>
                <a:path w="15882" h="14069" extrusionOk="0">
                  <a:moveTo>
                    <a:pt x="3776" y="0"/>
                  </a:moveTo>
                  <a:cubicBezTo>
                    <a:pt x="3205" y="0"/>
                    <a:pt x="2710" y="83"/>
                    <a:pt x="2109" y="239"/>
                  </a:cubicBezTo>
                  <a:cubicBezTo>
                    <a:pt x="439" y="677"/>
                    <a:pt x="302" y="1772"/>
                    <a:pt x="987" y="3086"/>
                  </a:cubicBezTo>
                  <a:cubicBezTo>
                    <a:pt x="1" y="3661"/>
                    <a:pt x="110" y="5605"/>
                    <a:pt x="1123" y="6153"/>
                  </a:cubicBezTo>
                  <a:cubicBezTo>
                    <a:pt x="384" y="7330"/>
                    <a:pt x="850" y="8316"/>
                    <a:pt x="2054" y="9247"/>
                  </a:cubicBezTo>
                  <a:cubicBezTo>
                    <a:pt x="2191" y="10808"/>
                    <a:pt x="3916" y="11054"/>
                    <a:pt x="5368" y="11739"/>
                  </a:cubicBezTo>
                  <a:cubicBezTo>
                    <a:pt x="5368" y="11739"/>
                    <a:pt x="7290" y="14069"/>
                    <a:pt x="9875" y="14069"/>
                  </a:cubicBezTo>
                  <a:cubicBezTo>
                    <a:pt x="10360" y="14069"/>
                    <a:pt x="10868" y="13987"/>
                    <a:pt x="11391" y="13792"/>
                  </a:cubicBezTo>
                  <a:cubicBezTo>
                    <a:pt x="14705" y="12560"/>
                    <a:pt x="15882" y="8699"/>
                    <a:pt x="15471" y="7495"/>
                  </a:cubicBezTo>
                  <a:cubicBezTo>
                    <a:pt x="15088" y="6345"/>
                    <a:pt x="12870" y="1854"/>
                    <a:pt x="8763" y="896"/>
                  </a:cubicBezTo>
                  <a:cubicBezTo>
                    <a:pt x="6110" y="277"/>
                    <a:pt x="4816" y="0"/>
                    <a:pt x="3776" y="0"/>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 name="Google Shape;3542;p63">
              <a:extLst>
                <a:ext uri="{FF2B5EF4-FFF2-40B4-BE49-F238E27FC236}">
                  <a16:creationId xmlns:a16="http://schemas.microsoft.com/office/drawing/2014/main" id="{44F39170-E35D-4A35-A836-7D3C7FFB0258}"/>
                </a:ext>
              </a:extLst>
            </p:cNvPr>
            <p:cNvSpPr/>
            <p:nvPr/>
          </p:nvSpPr>
          <p:spPr>
            <a:xfrm>
              <a:off x="4013275" y="1474050"/>
              <a:ext cx="115725" cy="29800"/>
            </a:xfrm>
            <a:custGeom>
              <a:avLst/>
              <a:gdLst/>
              <a:ahLst/>
              <a:cxnLst/>
              <a:rect l="l" t="t" r="r" b="b"/>
              <a:pathLst>
                <a:path w="4629" h="1192" extrusionOk="0">
                  <a:moveTo>
                    <a:pt x="2304" y="0"/>
                  </a:moveTo>
                  <a:cubicBezTo>
                    <a:pt x="1514" y="0"/>
                    <a:pt x="726" y="178"/>
                    <a:pt x="1" y="534"/>
                  </a:cubicBezTo>
                  <a:cubicBezTo>
                    <a:pt x="83" y="753"/>
                    <a:pt x="165" y="972"/>
                    <a:pt x="275" y="1191"/>
                  </a:cubicBezTo>
                  <a:cubicBezTo>
                    <a:pt x="275" y="1191"/>
                    <a:pt x="1291" y="350"/>
                    <a:pt x="3113" y="350"/>
                  </a:cubicBezTo>
                  <a:cubicBezTo>
                    <a:pt x="3569" y="350"/>
                    <a:pt x="4075" y="403"/>
                    <a:pt x="4628" y="534"/>
                  </a:cubicBezTo>
                  <a:cubicBezTo>
                    <a:pt x="3889" y="178"/>
                    <a:pt x="3095" y="0"/>
                    <a:pt x="2304"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 name="Google Shape;3543;p63">
              <a:extLst>
                <a:ext uri="{FF2B5EF4-FFF2-40B4-BE49-F238E27FC236}">
                  <a16:creationId xmlns:a16="http://schemas.microsoft.com/office/drawing/2014/main" id="{A4CE9234-D62B-4B3F-929E-8397E3DFC70B}"/>
                </a:ext>
              </a:extLst>
            </p:cNvPr>
            <p:cNvSpPr/>
            <p:nvPr/>
          </p:nvSpPr>
          <p:spPr>
            <a:xfrm>
              <a:off x="4009175" y="1537675"/>
              <a:ext cx="119825" cy="42825"/>
            </a:xfrm>
            <a:custGeom>
              <a:avLst/>
              <a:gdLst/>
              <a:ahLst/>
              <a:cxnLst/>
              <a:rect l="l" t="t" r="r" b="b"/>
              <a:pathLst>
                <a:path w="4793" h="1713" extrusionOk="0">
                  <a:moveTo>
                    <a:pt x="3294" y="0"/>
                  </a:moveTo>
                  <a:cubicBezTo>
                    <a:pt x="2330" y="0"/>
                    <a:pt x="1063" y="219"/>
                    <a:pt x="0" y="1138"/>
                  </a:cubicBezTo>
                  <a:cubicBezTo>
                    <a:pt x="110" y="1384"/>
                    <a:pt x="329" y="1603"/>
                    <a:pt x="575" y="1713"/>
                  </a:cubicBezTo>
                  <a:cubicBezTo>
                    <a:pt x="575" y="1713"/>
                    <a:pt x="1260" y="262"/>
                    <a:pt x="4792" y="180"/>
                  </a:cubicBezTo>
                  <a:cubicBezTo>
                    <a:pt x="4792" y="180"/>
                    <a:pt x="4167" y="0"/>
                    <a:pt x="3294"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 name="Google Shape;3544;p63">
              <a:extLst>
                <a:ext uri="{FF2B5EF4-FFF2-40B4-BE49-F238E27FC236}">
                  <a16:creationId xmlns:a16="http://schemas.microsoft.com/office/drawing/2014/main" id="{E72E5B5E-1A13-4449-AEAA-7678B8DE25E8}"/>
                </a:ext>
              </a:extLst>
            </p:cNvPr>
            <p:cNvSpPr/>
            <p:nvPr/>
          </p:nvSpPr>
          <p:spPr>
            <a:xfrm>
              <a:off x="4034500" y="1596900"/>
              <a:ext cx="85600" cy="60975"/>
            </a:xfrm>
            <a:custGeom>
              <a:avLst/>
              <a:gdLst/>
              <a:ahLst/>
              <a:cxnLst/>
              <a:rect l="l" t="t" r="r" b="b"/>
              <a:pathLst>
                <a:path w="3424" h="2439" extrusionOk="0">
                  <a:moveTo>
                    <a:pt x="3340" y="0"/>
                  </a:moveTo>
                  <a:cubicBezTo>
                    <a:pt x="1824" y="0"/>
                    <a:pt x="780" y="737"/>
                    <a:pt x="1" y="2027"/>
                  </a:cubicBezTo>
                  <a:lnTo>
                    <a:pt x="493" y="2438"/>
                  </a:lnTo>
                  <a:cubicBezTo>
                    <a:pt x="493" y="2438"/>
                    <a:pt x="904" y="576"/>
                    <a:pt x="3423" y="1"/>
                  </a:cubicBezTo>
                  <a:cubicBezTo>
                    <a:pt x="3395" y="1"/>
                    <a:pt x="3368" y="0"/>
                    <a:pt x="3340"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 name="Google Shape;3545;p63">
              <a:extLst>
                <a:ext uri="{FF2B5EF4-FFF2-40B4-BE49-F238E27FC236}">
                  <a16:creationId xmlns:a16="http://schemas.microsoft.com/office/drawing/2014/main" id="{D170ACB6-5810-45D5-BE19-33FA27AD12C4}"/>
                </a:ext>
              </a:extLst>
            </p:cNvPr>
            <p:cNvSpPr/>
            <p:nvPr/>
          </p:nvSpPr>
          <p:spPr>
            <a:xfrm>
              <a:off x="4261775" y="1720825"/>
              <a:ext cx="86275" cy="70525"/>
            </a:xfrm>
            <a:custGeom>
              <a:avLst/>
              <a:gdLst/>
              <a:ahLst/>
              <a:cxnLst/>
              <a:rect l="l" t="t" r="r" b="b"/>
              <a:pathLst>
                <a:path w="3451" h="2821" extrusionOk="0">
                  <a:moveTo>
                    <a:pt x="3450" y="0"/>
                  </a:moveTo>
                  <a:cubicBezTo>
                    <a:pt x="2574" y="1123"/>
                    <a:pt x="1342" y="1889"/>
                    <a:pt x="0" y="2245"/>
                  </a:cubicBezTo>
                  <a:lnTo>
                    <a:pt x="1260" y="2820"/>
                  </a:lnTo>
                  <a:cubicBezTo>
                    <a:pt x="2355" y="2218"/>
                    <a:pt x="3149" y="1205"/>
                    <a:pt x="3450"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8147235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61"/>
        <p:cNvGrpSpPr/>
        <p:nvPr/>
      </p:nvGrpSpPr>
      <p:grpSpPr>
        <a:xfrm>
          <a:off x="0" y="0"/>
          <a:ext cx="0" cy="0"/>
          <a:chOff x="0" y="0"/>
          <a:chExt cx="0" cy="0"/>
        </a:xfrm>
      </p:grpSpPr>
      <p:grpSp>
        <p:nvGrpSpPr>
          <p:cNvPr id="3262" name="Google Shape;3262;p62"/>
          <p:cNvGrpSpPr/>
          <p:nvPr/>
        </p:nvGrpSpPr>
        <p:grpSpPr>
          <a:xfrm>
            <a:off x="-46025" y="4253975"/>
            <a:ext cx="9248018" cy="2743914"/>
            <a:chOff x="-46025" y="4253975"/>
            <a:chExt cx="9248018" cy="2743914"/>
          </a:xfrm>
        </p:grpSpPr>
        <p:grpSp>
          <p:nvGrpSpPr>
            <p:cNvPr id="3263" name="Google Shape;3263;p62"/>
            <p:cNvGrpSpPr/>
            <p:nvPr/>
          </p:nvGrpSpPr>
          <p:grpSpPr>
            <a:xfrm>
              <a:off x="-46025" y="4253975"/>
              <a:ext cx="9248018" cy="2743914"/>
              <a:chOff x="2023875" y="4394075"/>
              <a:chExt cx="3641525" cy="1080451"/>
            </a:xfrm>
          </p:grpSpPr>
          <p:sp>
            <p:nvSpPr>
              <p:cNvPr id="3264" name="Google Shape;3264;p62"/>
              <p:cNvSpPr/>
              <p:nvPr/>
            </p:nvSpPr>
            <p:spPr>
              <a:xfrm>
                <a:off x="2027151" y="4394774"/>
                <a:ext cx="3630259" cy="1079750"/>
              </a:xfrm>
              <a:custGeom>
                <a:avLst/>
                <a:gdLst/>
                <a:ahLst/>
                <a:cxnLst/>
                <a:rect l="l" t="t" r="r" b="b"/>
                <a:pathLst>
                  <a:path w="144935" h="43190" extrusionOk="0">
                    <a:moveTo>
                      <a:pt x="1" y="0"/>
                    </a:moveTo>
                    <a:lnTo>
                      <a:pt x="1" y="43189"/>
                    </a:lnTo>
                    <a:lnTo>
                      <a:pt x="144935" y="43189"/>
                    </a:lnTo>
                    <a:lnTo>
                      <a:pt x="14493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5" name="Google Shape;3265;p62"/>
              <p:cNvSpPr/>
              <p:nvPr/>
            </p:nvSpPr>
            <p:spPr>
              <a:xfrm>
                <a:off x="2023875" y="5284451"/>
                <a:ext cx="3641492" cy="190075"/>
              </a:xfrm>
              <a:custGeom>
                <a:avLst/>
                <a:gdLst/>
                <a:ahLst/>
                <a:cxnLst/>
                <a:rect l="l" t="t" r="r" b="b"/>
                <a:pathLst>
                  <a:path w="144935" h="7603" extrusionOk="0">
                    <a:moveTo>
                      <a:pt x="1" y="1"/>
                    </a:moveTo>
                    <a:lnTo>
                      <a:pt x="1" y="7602"/>
                    </a:lnTo>
                    <a:lnTo>
                      <a:pt x="144935" y="7602"/>
                    </a:lnTo>
                    <a:lnTo>
                      <a:pt x="144935"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6" name="Google Shape;3266;p62"/>
              <p:cNvSpPr/>
              <p:nvPr/>
            </p:nvSpPr>
            <p:spPr>
              <a:xfrm>
                <a:off x="3431475" y="4598450"/>
                <a:ext cx="2233925" cy="264525"/>
              </a:xfrm>
              <a:custGeom>
                <a:avLst/>
                <a:gdLst/>
                <a:ahLst/>
                <a:cxnLst/>
                <a:rect l="l" t="t" r="r" b="b"/>
                <a:pathLst>
                  <a:path w="89357" h="10581" extrusionOk="0">
                    <a:moveTo>
                      <a:pt x="0" y="0"/>
                    </a:moveTo>
                    <a:lnTo>
                      <a:pt x="0" y="10581"/>
                    </a:lnTo>
                    <a:lnTo>
                      <a:pt x="89357" y="10581"/>
                    </a:lnTo>
                    <a:lnTo>
                      <a:pt x="89357" y="9920"/>
                    </a:lnTo>
                    <a:lnTo>
                      <a:pt x="657" y="9920"/>
                    </a:lnTo>
                    <a:lnTo>
                      <a:pt x="6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7" name="Google Shape;3267;p62"/>
              <p:cNvSpPr/>
              <p:nvPr/>
            </p:nvSpPr>
            <p:spPr>
              <a:xfrm>
                <a:off x="2042025" y="4394075"/>
                <a:ext cx="3623375" cy="14475"/>
              </a:xfrm>
              <a:custGeom>
                <a:avLst/>
                <a:gdLst/>
                <a:ahLst/>
                <a:cxnLst/>
                <a:rect l="l" t="t" r="r" b="b"/>
                <a:pathLst>
                  <a:path w="144935" h="579" extrusionOk="0">
                    <a:moveTo>
                      <a:pt x="1" y="0"/>
                    </a:moveTo>
                    <a:lnTo>
                      <a:pt x="1" y="578"/>
                    </a:lnTo>
                    <a:lnTo>
                      <a:pt x="144935" y="578"/>
                    </a:lnTo>
                    <a:lnTo>
                      <a:pt x="14493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8" name="Google Shape;3268;p62"/>
              <p:cNvSpPr/>
              <p:nvPr/>
            </p:nvSpPr>
            <p:spPr>
              <a:xfrm>
                <a:off x="2042025" y="4594600"/>
                <a:ext cx="3623375" cy="14450"/>
              </a:xfrm>
              <a:custGeom>
                <a:avLst/>
                <a:gdLst/>
                <a:ahLst/>
                <a:cxnLst/>
                <a:rect l="l" t="t" r="r" b="b"/>
                <a:pathLst>
                  <a:path w="144935" h="578" extrusionOk="0">
                    <a:moveTo>
                      <a:pt x="1" y="0"/>
                    </a:moveTo>
                    <a:lnTo>
                      <a:pt x="1" y="578"/>
                    </a:lnTo>
                    <a:lnTo>
                      <a:pt x="144935" y="578"/>
                    </a:lnTo>
                    <a:lnTo>
                      <a:pt x="14493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9" name="Google Shape;3269;p62"/>
              <p:cNvSpPr/>
              <p:nvPr/>
            </p:nvSpPr>
            <p:spPr>
              <a:xfrm>
                <a:off x="2554750" y="5199500"/>
                <a:ext cx="2616650" cy="275025"/>
              </a:xfrm>
              <a:custGeom>
                <a:avLst/>
                <a:gdLst/>
                <a:ahLst/>
                <a:cxnLst/>
                <a:rect l="l" t="t" r="r" b="b"/>
                <a:pathLst>
                  <a:path w="104666" h="11001" extrusionOk="0">
                    <a:moveTo>
                      <a:pt x="52333" y="0"/>
                    </a:moveTo>
                    <a:cubicBezTo>
                      <a:pt x="34875" y="0"/>
                      <a:pt x="18451" y="2861"/>
                      <a:pt x="6093" y="8052"/>
                    </a:cubicBezTo>
                    <a:cubicBezTo>
                      <a:pt x="4008" y="8923"/>
                      <a:pt x="1974" y="9904"/>
                      <a:pt x="0" y="11000"/>
                    </a:cubicBezTo>
                    <a:lnTo>
                      <a:pt x="1219" y="11000"/>
                    </a:lnTo>
                    <a:cubicBezTo>
                      <a:pt x="13113" y="4665"/>
                      <a:pt x="31599" y="578"/>
                      <a:pt x="52333" y="578"/>
                    </a:cubicBezTo>
                    <a:cubicBezTo>
                      <a:pt x="73067" y="578"/>
                      <a:pt x="91557" y="4665"/>
                      <a:pt x="103455" y="11000"/>
                    </a:cubicBezTo>
                    <a:lnTo>
                      <a:pt x="104666" y="11000"/>
                    </a:lnTo>
                    <a:cubicBezTo>
                      <a:pt x="102691" y="9904"/>
                      <a:pt x="100657" y="8923"/>
                      <a:pt x="98572" y="8052"/>
                    </a:cubicBezTo>
                    <a:cubicBezTo>
                      <a:pt x="86219" y="2861"/>
                      <a:pt x="69798" y="0"/>
                      <a:pt x="523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0" name="Google Shape;3270;p62"/>
              <p:cNvSpPr/>
              <p:nvPr/>
            </p:nvSpPr>
            <p:spPr>
              <a:xfrm>
                <a:off x="3072928" y="4647329"/>
                <a:ext cx="554002" cy="42986"/>
              </a:xfrm>
              <a:custGeom>
                <a:avLst/>
                <a:gdLst/>
                <a:ahLst/>
                <a:cxnLst/>
                <a:rect l="l" t="t" r="r" b="b"/>
                <a:pathLst>
                  <a:path w="31885" h="2474" extrusionOk="0">
                    <a:moveTo>
                      <a:pt x="1235" y="1"/>
                    </a:moveTo>
                    <a:cubicBezTo>
                      <a:pt x="551" y="1"/>
                      <a:pt x="1" y="555"/>
                      <a:pt x="1" y="1239"/>
                    </a:cubicBezTo>
                    <a:cubicBezTo>
                      <a:pt x="1" y="1920"/>
                      <a:pt x="551" y="2474"/>
                      <a:pt x="1235" y="2474"/>
                    </a:cubicBezTo>
                    <a:lnTo>
                      <a:pt x="30650" y="2474"/>
                    </a:lnTo>
                    <a:cubicBezTo>
                      <a:pt x="31331" y="2474"/>
                      <a:pt x="31885" y="1920"/>
                      <a:pt x="31885" y="1239"/>
                    </a:cubicBezTo>
                    <a:cubicBezTo>
                      <a:pt x="31885" y="555"/>
                      <a:pt x="31331" y="1"/>
                      <a:pt x="30650"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1" name="Google Shape;3271;p62"/>
              <p:cNvSpPr/>
              <p:nvPr/>
            </p:nvSpPr>
            <p:spPr>
              <a:xfrm>
                <a:off x="3270753" y="4414403"/>
                <a:ext cx="554141" cy="42986"/>
              </a:xfrm>
              <a:custGeom>
                <a:avLst/>
                <a:gdLst/>
                <a:ahLst/>
                <a:cxnLst/>
                <a:rect l="l" t="t" r="r" b="b"/>
                <a:pathLst>
                  <a:path w="31893" h="2474" extrusionOk="0">
                    <a:moveTo>
                      <a:pt x="1235" y="1"/>
                    </a:moveTo>
                    <a:cubicBezTo>
                      <a:pt x="554" y="1"/>
                      <a:pt x="0" y="555"/>
                      <a:pt x="0" y="1235"/>
                    </a:cubicBezTo>
                    <a:cubicBezTo>
                      <a:pt x="0" y="1920"/>
                      <a:pt x="554" y="2474"/>
                      <a:pt x="1235" y="2474"/>
                    </a:cubicBezTo>
                    <a:lnTo>
                      <a:pt x="30654" y="2474"/>
                    </a:lnTo>
                    <a:cubicBezTo>
                      <a:pt x="31338" y="2474"/>
                      <a:pt x="31892" y="1920"/>
                      <a:pt x="31892" y="1235"/>
                    </a:cubicBezTo>
                    <a:cubicBezTo>
                      <a:pt x="31892" y="555"/>
                      <a:pt x="31338" y="1"/>
                      <a:pt x="30654"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2" name="Google Shape;3272;p62"/>
              <p:cNvSpPr/>
              <p:nvPr/>
            </p:nvSpPr>
            <p:spPr>
              <a:xfrm>
                <a:off x="4583715" y="4677333"/>
                <a:ext cx="475345" cy="42986"/>
              </a:xfrm>
              <a:custGeom>
                <a:avLst/>
                <a:gdLst/>
                <a:ahLst/>
                <a:cxnLst/>
                <a:rect l="l" t="t" r="r" b="b"/>
                <a:pathLst>
                  <a:path w="27358" h="2474" extrusionOk="0">
                    <a:moveTo>
                      <a:pt x="1239" y="1"/>
                    </a:moveTo>
                    <a:cubicBezTo>
                      <a:pt x="554" y="1"/>
                      <a:pt x="0" y="555"/>
                      <a:pt x="0" y="1239"/>
                    </a:cubicBezTo>
                    <a:cubicBezTo>
                      <a:pt x="0" y="1920"/>
                      <a:pt x="554" y="2474"/>
                      <a:pt x="1239" y="2474"/>
                    </a:cubicBezTo>
                    <a:lnTo>
                      <a:pt x="26123" y="2474"/>
                    </a:lnTo>
                    <a:cubicBezTo>
                      <a:pt x="26804" y="2474"/>
                      <a:pt x="27358" y="1920"/>
                      <a:pt x="27358" y="1239"/>
                    </a:cubicBezTo>
                    <a:cubicBezTo>
                      <a:pt x="27358" y="555"/>
                      <a:pt x="26804" y="1"/>
                      <a:pt x="26123"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3" name="Google Shape;3273;p62"/>
              <p:cNvSpPr/>
              <p:nvPr/>
            </p:nvSpPr>
            <p:spPr>
              <a:xfrm>
                <a:off x="4193704" y="4621334"/>
                <a:ext cx="316329" cy="42986"/>
              </a:xfrm>
              <a:custGeom>
                <a:avLst/>
                <a:gdLst/>
                <a:ahLst/>
                <a:cxnLst/>
                <a:rect l="l" t="t" r="r" b="b"/>
                <a:pathLst>
                  <a:path w="18206" h="2474" extrusionOk="0">
                    <a:moveTo>
                      <a:pt x="1235" y="1"/>
                    </a:moveTo>
                    <a:cubicBezTo>
                      <a:pt x="550" y="1"/>
                      <a:pt x="0" y="555"/>
                      <a:pt x="0" y="1235"/>
                    </a:cubicBezTo>
                    <a:cubicBezTo>
                      <a:pt x="0" y="1920"/>
                      <a:pt x="550" y="2474"/>
                      <a:pt x="1235" y="2474"/>
                    </a:cubicBezTo>
                    <a:lnTo>
                      <a:pt x="16967" y="2474"/>
                    </a:lnTo>
                    <a:cubicBezTo>
                      <a:pt x="17651" y="2474"/>
                      <a:pt x="18205" y="1920"/>
                      <a:pt x="18205" y="1235"/>
                    </a:cubicBezTo>
                    <a:cubicBezTo>
                      <a:pt x="18205" y="555"/>
                      <a:pt x="17651" y="1"/>
                      <a:pt x="16967"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3274" name="Google Shape;3274;p62"/>
            <p:cNvSpPr/>
            <p:nvPr/>
          </p:nvSpPr>
          <p:spPr>
            <a:xfrm>
              <a:off x="5956947" y="4305600"/>
              <a:ext cx="1407279" cy="109165"/>
            </a:xfrm>
            <a:custGeom>
              <a:avLst/>
              <a:gdLst/>
              <a:ahLst/>
              <a:cxnLst/>
              <a:rect l="l" t="t" r="r" b="b"/>
              <a:pathLst>
                <a:path w="31893" h="2474" extrusionOk="0">
                  <a:moveTo>
                    <a:pt x="1235" y="1"/>
                  </a:moveTo>
                  <a:cubicBezTo>
                    <a:pt x="554" y="1"/>
                    <a:pt x="0" y="555"/>
                    <a:pt x="0" y="1235"/>
                  </a:cubicBezTo>
                  <a:cubicBezTo>
                    <a:pt x="0" y="1920"/>
                    <a:pt x="554" y="2474"/>
                    <a:pt x="1235" y="2474"/>
                  </a:cubicBezTo>
                  <a:lnTo>
                    <a:pt x="30654" y="2474"/>
                  </a:lnTo>
                  <a:cubicBezTo>
                    <a:pt x="31338" y="2474"/>
                    <a:pt x="31892" y="1920"/>
                    <a:pt x="31892" y="1235"/>
                  </a:cubicBezTo>
                  <a:cubicBezTo>
                    <a:pt x="31892" y="555"/>
                    <a:pt x="31338" y="1"/>
                    <a:pt x="30654"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75" name="Google Shape;3275;p62"/>
          <p:cNvGrpSpPr/>
          <p:nvPr/>
        </p:nvGrpSpPr>
        <p:grpSpPr>
          <a:xfrm>
            <a:off x="5061666" y="2341948"/>
            <a:ext cx="3605694" cy="2089616"/>
            <a:chOff x="2157375" y="2423275"/>
            <a:chExt cx="1724800" cy="999625"/>
          </a:xfrm>
        </p:grpSpPr>
        <p:sp>
          <p:nvSpPr>
            <p:cNvPr id="3276" name="Google Shape;3276;p62"/>
            <p:cNvSpPr/>
            <p:nvPr/>
          </p:nvSpPr>
          <p:spPr>
            <a:xfrm>
              <a:off x="2185775" y="2483825"/>
              <a:ext cx="1667800" cy="8825"/>
            </a:xfrm>
            <a:custGeom>
              <a:avLst/>
              <a:gdLst/>
              <a:ahLst/>
              <a:cxnLst/>
              <a:rect l="l" t="t" r="r" b="b"/>
              <a:pathLst>
                <a:path w="66712" h="353" extrusionOk="0">
                  <a:moveTo>
                    <a:pt x="0" y="0"/>
                  </a:moveTo>
                  <a:lnTo>
                    <a:pt x="0" y="352"/>
                  </a:lnTo>
                  <a:lnTo>
                    <a:pt x="66712" y="352"/>
                  </a:lnTo>
                  <a:lnTo>
                    <a:pt x="6671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7" name="Google Shape;3277;p62"/>
            <p:cNvSpPr/>
            <p:nvPr/>
          </p:nvSpPr>
          <p:spPr>
            <a:xfrm>
              <a:off x="2185775" y="2532000"/>
              <a:ext cx="1667800" cy="8725"/>
            </a:xfrm>
            <a:custGeom>
              <a:avLst/>
              <a:gdLst/>
              <a:ahLst/>
              <a:cxnLst/>
              <a:rect l="l" t="t" r="r" b="b"/>
              <a:pathLst>
                <a:path w="66712" h="349" extrusionOk="0">
                  <a:moveTo>
                    <a:pt x="0" y="0"/>
                  </a:moveTo>
                  <a:lnTo>
                    <a:pt x="0" y="348"/>
                  </a:lnTo>
                  <a:lnTo>
                    <a:pt x="66712" y="348"/>
                  </a:lnTo>
                  <a:lnTo>
                    <a:pt x="6671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8" name="Google Shape;3278;p62"/>
            <p:cNvSpPr/>
            <p:nvPr/>
          </p:nvSpPr>
          <p:spPr>
            <a:xfrm>
              <a:off x="2185775" y="2580175"/>
              <a:ext cx="1667800" cy="8725"/>
            </a:xfrm>
            <a:custGeom>
              <a:avLst/>
              <a:gdLst/>
              <a:ahLst/>
              <a:cxnLst/>
              <a:rect l="l" t="t" r="r" b="b"/>
              <a:pathLst>
                <a:path w="66712" h="349" extrusionOk="0">
                  <a:moveTo>
                    <a:pt x="0" y="0"/>
                  </a:moveTo>
                  <a:lnTo>
                    <a:pt x="0" y="348"/>
                  </a:lnTo>
                  <a:lnTo>
                    <a:pt x="66712" y="348"/>
                  </a:lnTo>
                  <a:lnTo>
                    <a:pt x="6671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9" name="Google Shape;3279;p62"/>
            <p:cNvSpPr/>
            <p:nvPr/>
          </p:nvSpPr>
          <p:spPr>
            <a:xfrm>
              <a:off x="2185775" y="2628425"/>
              <a:ext cx="1667800" cy="8750"/>
            </a:xfrm>
            <a:custGeom>
              <a:avLst/>
              <a:gdLst/>
              <a:ahLst/>
              <a:cxnLst/>
              <a:rect l="l" t="t" r="r" b="b"/>
              <a:pathLst>
                <a:path w="66712" h="350" extrusionOk="0">
                  <a:moveTo>
                    <a:pt x="0" y="1"/>
                  </a:moveTo>
                  <a:lnTo>
                    <a:pt x="0" y="349"/>
                  </a:lnTo>
                  <a:lnTo>
                    <a:pt x="66712" y="349"/>
                  </a:lnTo>
                  <a:lnTo>
                    <a:pt x="667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0" name="Google Shape;3280;p62"/>
            <p:cNvSpPr/>
            <p:nvPr/>
          </p:nvSpPr>
          <p:spPr>
            <a:xfrm>
              <a:off x="2185775" y="2676600"/>
              <a:ext cx="1667800" cy="8750"/>
            </a:xfrm>
            <a:custGeom>
              <a:avLst/>
              <a:gdLst/>
              <a:ahLst/>
              <a:cxnLst/>
              <a:rect l="l" t="t" r="r" b="b"/>
              <a:pathLst>
                <a:path w="66712" h="350" extrusionOk="0">
                  <a:moveTo>
                    <a:pt x="0" y="1"/>
                  </a:moveTo>
                  <a:lnTo>
                    <a:pt x="0" y="349"/>
                  </a:lnTo>
                  <a:lnTo>
                    <a:pt x="66712" y="349"/>
                  </a:lnTo>
                  <a:lnTo>
                    <a:pt x="667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1" name="Google Shape;3281;p62"/>
            <p:cNvSpPr/>
            <p:nvPr/>
          </p:nvSpPr>
          <p:spPr>
            <a:xfrm>
              <a:off x="2185775" y="2724875"/>
              <a:ext cx="1667800" cy="8750"/>
            </a:xfrm>
            <a:custGeom>
              <a:avLst/>
              <a:gdLst/>
              <a:ahLst/>
              <a:cxnLst/>
              <a:rect l="l" t="t" r="r" b="b"/>
              <a:pathLst>
                <a:path w="66712" h="350" extrusionOk="0">
                  <a:moveTo>
                    <a:pt x="0" y="1"/>
                  </a:moveTo>
                  <a:lnTo>
                    <a:pt x="0" y="349"/>
                  </a:lnTo>
                  <a:lnTo>
                    <a:pt x="66712" y="349"/>
                  </a:lnTo>
                  <a:lnTo>
                    <a:pt x="667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2" name="Google Shape;3282;p62"/>
            <p:cNvSpPr/>
            <p:nvPr/>
          </p:nvSpPr>
          <p:spPr>
            <a:xfrm>
              <a:off x="2185775" y="2773050"/>
              <a:ext cx="1667800" cy="8825"/>
            </a:xfrm>
            <a:custGeom>
              <a:avLst/>
              <a:gdLst/>
              <a:ahLst/>
              <a:cxnLst/>
              <a:rect l="l" t="t" r="r" b="b"/>
              <a:pathLst>
                <a:path w="66712" h="353" extrusionOk="0">
                  <a:moveTo>
                    <a:pt x="0" y="1"/>
                  </a:moveTo>
                  <a:lnTo>
                    <a:pt x="0" y="353"/>
                  </a:lnTo>
                  <a:lnTo>
                    <a:pt x="66712" y="353"/>
                  </a:lnTo>
                  <a:lnTo>
                    <a:pt x="667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3" name="Google Shape;3283;p62"/>
            <p:cNvSpPr/>
            <p:nvPr/>
          </p:nvSpPr>
          <p:spPr>
            <a:xfrm>
              <a:off x="2185775" y="2821325"/>
              <a:ext cx="1667800" cy="8725"/>
            </a:xfrm>
            <a:custGeom>
              <a:avLst/>
              <a:gdLst/>
              <a:ahLst/>
              <a:cxnLst/>
              <a:rect l="l" t="t" r="r" b="b"/>
              <a:pathLst>
                <a:path w="66712" h="349" extrusionOk="0">
                  <a:moveTo>
                    <a:pt x="0" y="1"/>
                  </a:moveTo>
                  <a:lnTo>
                    <a:pt x="0" y="349"/>
                  </a:lnTo>
                  <a:lnTo>
                    <a:pt x="66712" y="349"/>
                  </a:lnTo>
                  <a:lnTo>
                    <a:pt x="667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4" name="Google Shape;3284;p62"/>
            <p:cNvSpPr/>
            <p:nvPr/>
          </p:nvSpPr>
          <p:spPr>
            <a:xfrm>
              <a:off x="2185775" y="2869500"/>
              <a:ext cx="1667800" cy="8825"/>
            </a:xfrm>
            <a:custGeom>
              <a:avLst/>
              <a:gdLst/>
              <a:ahLst/>
              <a:cxnLst/>
              <a:rect l="l" t="t" r="r" b="b"/>
              <a:pathLst>
                <a:path w="66712" h="353" extrusionOk="0">
                  <a:moveTo>
                    <a:pt x="0" y="1"/>
                  </a:moveTo>
                  <a:lnTo>
                    <a:pt x="0" y="353"/>
                  </a:lnTo>
                  <a:lnTo>
                    <a:pt x="66712" y="353"/>
                  </a:lnTo>
                  <a:lnTo>
                    <a:pt x="667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5" name="Google Shape;3285;p62"/>
            <p:cNvSpPr/>
            <p:nvPr/>
          </p:nvSpPr>
          <p:spPr>
            <a:xfrm>
              <a:off x="2185775" y="2917775"/>
              <a:ext cx="1667800" cy="8725"/>
            </a:xfrm>
            <a:custGeom>
              <a:avLst/>
              <a:gdLst/>
              <a:ahLst/>
              <a:cxnLst/>
              <a:rect l="l" t="t" r="r" b="b"/>
              <a:pathLst>
                <a:path w="66712" h="349" extrusionOk="0">
                  <a:moveTo>
                    <a:pt x="0" y="1"/>
                  </a:moveTo>
                  <a:lnTo>
                    <a:pt x="0" y="349"/>
                  </a:lnTo>
                  <a:lnTo>
                    <a:pt x="66712" y="349"/>
                  </a:lnTo>
                  <a:lnTo>
                    <a:pt x="667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6" name="Google Shape;3286;p62"/>
            <p:cNvSpPr/>
            <p:nvPr/>
          </p:nvSpPr>
          <p:spPr>
            <a:xfrm>
              <a:off x="2185775" y="2965950"/>
              <a:ext cx="1667800" cy="8825"/>
            </a:xfrm>
            <a:custGeom>
              <a:avLst/>
              <a:gdLst/>
              <a:ahLst/>
              <a:cxnLst/>
              <a:rect l="l" t="t" r="r" b="b"/>
              <a:pathLst>
                <a:path w="66712" h="353" extrusionOk="0">
                  <a:moveTo>
                    <a:pt x="0" y="1"/>
                  </a:moveTo>
                  <a:lnTo>
                    <a:pt x="0" y="353"/>
                  </a:lnTo>
                  <a:lnTo>
                    <a:pt x="66712" y="353"/>
                  </a:lnTo>
                  <a:lnTo>
                    <a:pt x="667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7" name="Google Shape;3287;p62"/>
            <p:cNvSpPr/>
            <p:nvPr/>
          </p:nvSpPr>
          <p:spPr>
            <a:xfrm>
              <a:off x="2185775" y="3014225"/>
              <a:ext cx="1667800" cy="8725"/>
            </a:xfrm>
            <a:custGeom>
              <a:avLst/>
              <a:gdLst/>
              <a:ahLst/>
              <a:cxnLst/>
              <a:rect l="l" t="t" r="r" b="b"/>
              <a:pathLst>
                <a:path w="66712" h="349" extrusionOk="0">
                  <a:moveTo>
                    <a:pt x="0" y="1"/>
                  </a:moveTo>
                  <a:lnTo>
                    <a:pt x="0" y="349"/>
                  </a:lnTo>
                  <a:lnTo>
                    <a:pt x="66712" y="349"/>
                  </a:lnTo>
                  <a:lnTo>
                    <a:pt x="667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8" name="Google Shape;3288;p62"/>
            <p:cNvSpPr/>
            <p:nvPr/>
          </p:nvSpPr>
          <p:spPr>
            <a:xfrm>
              <a:off x="2185775" y="3062400"/>
              <a:ext cx="1667800" cy="8825"/>
            </a:xfrm>
            <a:custGeom>
              <a:avLst/>
              <a:gdLst/>
              <a:ahLst/>
              <a:cxnLst/>
              <a:rect l="l" t="t" r="r" b="b"/>
              <a:pathLst>
                <a:path w="66712" h="353" extrusionOk="0">
                  <a:moveTo>
                    <a:pt x="0" y="1"/>
                  </a:moveTo>
                  <a:lnTo>
                    <a:pt x="0" y="353"/>
                  </a:lnTo>
                  <a:lnTo>
                    <a:pt x="66712" y="353"/>
                  </a:lnTo>
                  <a:lnTo>
                    <a:pt x="667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9" name="Google Shape;3289;p62"/>
            <p:cNvSpPr/>
            <p:nvPr/>
          </p:nvSpPr>
          <p:spPr>
            <a:xfrm>
              <a:off x="2185775" y="3110675"/>
              <a:ext cx="1667800" cy="8725"/>
            </a:xfrm>
            <a:custGeom>
              <a:avLst/>
              <a:gdLst/>
              <a:ahLst/>
              <a:cxnLst/>
              <a:rect l="l" t="t" r="r" b="b"/>
              <a:pathLst>
                <a:path w="66712" h="349" extrusionOk="0">
                  <a:moveTo>
                    <a:pt x="0" y="1"/>
                  </a:moveTo>
                  <a:lnTo>
                    <a:pt x="0" y="349"/>
                  </a:lnTo>
                  <a:lnTo>
                    <a:pt x="66712" y="349"/>
                  </a:lnTo>
                  <a:lnTo>
                    <a:pt x="667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0" name="Google Shape;3290;p62"/>
            <p:cNvSpPr/>
            <p:nvPr/>
          </p:nvSpPr>
          <p:spPr>
            <a:xfrm>
              <a:off x="2185775" y="3158850"/>
              <a:ext cx="1667800" cy="8825"/>
            </a:xfrm>
            <a:custGeom>
              <a:avLst/>
              <a:gdLst/>
              <a:ahLst/>
              <a:cxnLst/>
              <a:rect l="l" t="t" r="r" b="b"/>
              <a:pathLst>
                <a:path w="66712" h="353" extrusionOk="0">
                  <a:moveTo>
                    <a:pt x="0" y="1"/>
                  </a:moveTo>
                  <a:lnTo>
                    <a:pt x="0" y="353"/>
                  </a:lnTo>
                  <a:lnTo>
                    <a:pt x="66712" y="353"/>
                  </a:lnTo>
                  <a:lnTo>
                    <a:pt x="667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1" name="Google Shape;3291;p62"/>
            <p:cNvSpPr/>
            <p:nvPr/>
          </p:nvSpPr>
          <p:spPr>
            <a:xfrm>
              <a:off x="2185775" y="3207125"/>
              <a:ext cx="1667800" cy="8725"/>
            </a:xfrm>
            <a:custGeom>
              <a:avLst/>
              <a:gdLst/>
              <a:ahLst/>
              <a:cxnLst/>
              <a:rect l="l" t="t" r="r" b="b"/>
              <a:pathLst>
                <a:path w="66712" h="349" extrusionOk="0">
                  <a:moveTo>
                    <a:pt x="0" y="0"/>
                  </a:moveTo>
                  <a:lnTo>
                    <a:pt x="0" y="349"/>
                  </a:lnTo>
                  <a:lnTo>
                    <a:pt x="66712" y="349"/>
                  </a:lnTo>
                  <a:lnTo>
                    <a:pt x="6671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2" name="Google Shape;3292;p62"/>
            <p:cNvSpPr/>
            <p:nvPr/>
          </p:nvSpPr>
          <p:spPr>
            <a:xfrm>
              <a:off x="2185775" y="3255200"/>
              <a:ext cx="1667800" cy="8725"/>
            </a:xfrm>
            <a:custGeom>
              <a:avLst/>
              <a:gdLst/>
              <a:ahLst/>
              <a:cxnLst/>
              <a:rect l="l" t="t" r="r" b="b"/>
              <a:pathLst>
                <a:path w="66712" h="349" extrusionOk="0">
                  <a:moveTo>
                    <a:pt x="0" y="0"/>
                  </a:moveTo>
                  <a:lnTo>
                    <a:pt x="0" y="349"/>
                  </a:lnTo>
                  <a:lnTo>
                    <a:pt x="66712" y="349"/>
                  </a:lnTo>
                  <a:lnTo>
                    <a:pt x="6671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3" name="Google Shape;3293;p62"/>
            <p:cNvSpPr/>
            <p:nvPr/>
          </p:nvSpPr>
          <p:spPr>
            <a:xfrm>
              <a:off x="2185775" y="3303475"/>
              <a:ext cx="1667800" cy="8725"/>
            </a:xfrm>
            <a:custGeom>
              <a:avLst/>
              <a:gdLst/>
              <a:ahLst/>
              <a:cxnLst/>
              <a:rect l="l" t="t" r="r" b="b"/>
              <a:pathLst>
                <a:path w="66712" h="349" extrusionOk="0">
                  <a:moveTo>
                    <a:pt x="0" y="0"/>
                  </a:moveTo>
                  <a:lnTo>
                    <a:pt x="0" y="349"/>
                  </a:lnTo>
                  <a:lnTo>
                    <a:pt x="66712" y="349"/>
                  </a:lnTo>
                  <a:lnTo>
                    <a:pt x="6671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4" name="Google Shape;3294;p62"/>
            <p:cNvSpPr/>
            <p:nvPr/>
          </p:nvSpPr>
          <p:spPr>
            <a:xfrm>
              <a:off x="2185775" y="3351650"/>
              <a:ext cx="1667800" cy="8725"/>
            </a:xfrm>
            <a:custGeom>
              <a:avLst/>
              <a:gdLst/>
              <a:ahLst/>
              <a:cxnLst/>
              <a:rect l="l" t="t" r="r" b="b"/>
              <a:pathLst>
                <a:path w="66712" h="349" extrusionOk="0">
                  <a:moveTo>
                    <a:pt x="0" y="0"/>
                  </a:moveTo>
                  <a:lnTo>
                    <a:pt x="0" y="349"/>
                  </a:lnTo>
                  <a:lnTo>
                    <a:pt x="66712" y="349"/>
                  </a:lnTo>
                  <a:lnTo>
                    <a:pt x="6671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5" name="Google Shape;3295;p62"/>
            <p:cNvSpPr/>
            <p:nvPr/>
          </p:nvSpPr>
          <p:spPr>
            <a:xfrm>
              <a:off x="3102950"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6" name="Google Shape;3296;p62"/>
            <p:cNvSpPr/>
            <p:nvPr/>
          </p:nvSpPr>
          <p:spPr>
            <a:xfrm>
              <a:off x="3054775"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7" name="Google Shape;3297;p62"/>
            <p:cNvSpPr/>
            <p:nvPr/>
          </p:nvSpPr>
          <p:spPr>
            <a:xfrm>
              <a:off x="3006500"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8" name="Google Shape;3298;p62"/>
            <p:cNvSpPr/>
            <p:nvPr/>
          </p:nvSpPr>
          <p:spPr>
            <a:xfrm>
              <a:off x="2958325"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9" name="Google Shape;3299;p62"/>
            <p:cNvSpPr/>
            <p:nvPr/>
          </p:nvSpPr>
          <p:spPr>
            <a:xfrm>
              <a:off x="2910050" y="2440100"/>
              <a:ext cx="8850" cy="919200"/>
            </a:xfrm>
            <a:custGeom>
              <a:avLst/>
              <a:gdLst/>
              <a:ahLst/>
              <a:cxnLst/>
              <a:rect l="l" t="t" r="r" b="b"/>
              <a:pathLst>
                <a:path w="354"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0" name="Google Shape;3300;p62"/>
            <p:cNvSpPr/>
            <p:nvPr/>
          </p:nvSpPr>
          <p:spPr>
            <a:xfrm>
              <a:off x="2861875" y="2440100"/>
              <a:ext cx="8850" cy="919200"/>
            </a:xfrm>
            <a:custGeom>
              <a:avLst/>
              <a:gdLst/>
              <a:ahLst/>
              <a:cxnLst/>
              <a:rect l="l" t="t" r="r" b="b"/>
              <a:pathLst>
                <a:path w="354"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1" name="Google Shape;3301;p62"/>
            <p:cNvSpPr/>
            <p:nvPr/>
          </p:nvSpPr>
          <p:spPr>
            <a:xfrm>
              <a:off x="2813600" y="2440100"/>
              <a:ext cx="8850" cy="919200"/>
            </a:xfrm>
            <a:custGeom>
              <a:avLst/>
              <a:gdLst/>
              <a:ahLst/>
              <a:cxnLst/>
              <a:rect l="l" t="t" r="r" b="b"/>
              <a:pathLst>
                <a:path w="354"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2" name="Google Shape;3302;p62"/>
            <p:cNvSpPr/>
            <p:nvPr/>
          </p:nvSpPr>
          <p:spPr>
            <a:xfrm>
              <a:off x="2765450" y="2440100"/>
              <a:ext cx="8825" cy="919200"/>
            </a:xfrm>
            <a:custGeom>
              <a:avLst/>
              <a:gdLst/>
              <a:ahLst/>
              <a:cxnLst/>
              <a:rect l="l" t="t" r="r" b="b"/>
              <a:pathLst>
                <a:path w="353" h="36768" extrusionOk="0">
                  <a:moveTo>
                    <a:pt x="0" y="0"/>
                  </a:moveTo>
                  <a:lnTo>
                    <a:pt x="0" y="36767"/>
                  </a:lnTo>
                  <a:lnTo>
                    <a:pt x="352" y="36767"/>
                  </a:lnTo>
                  <a:lnTo>
                    <a:pt x="35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3" name="Google Shape;3303;p62"/>
            <p:cNvSpPr/>
            <p:nvPr/>
          </p:nvSpPr>
          <p:spPr>
            <a:xfrm>
              <a:off x="2717375" y="2440100"/>
              <a:ext cx="8825" cy="919200"/>
            </a:xfrm>
            <a:custGeom>
              <a:avLst/>
              <a:gdLst/>
              <a:ahLst/>
              <a:cxnLst/>
              <a:rect l="l" t="t" r="r" b="b"/>
              <a:pathLst>
                <a:path w="353" h="36768" extrusionOk="0">
                  <a:moveTo>
                    <a:pt x="0" y="0"/>
                  </a:moveTo>
                  <a:lnTo>
                    <a:pt x="0" y="36767"/>
                  </a:lnTo>
                  <a:lnTo>
                    <a:pt x="352" y="36767"/>
                  </a:lnTo>
                  <a:lnTo>
                    <a:pt x="35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4" name="Google Shape;3304;p62"/>
            <p:cNvSpPr/>
            <p:nvPr/>
          </p:nvSpPr>
          <p:spPr>
            <a:xfrm>
              <a:off x="2669100" y="2440100"/>
              <a:ext cx="8825" cy="919200"/>
            </a:xfrm>
            <a:custGeom>
              <a:avLst/>
              <a:gdLst/>
              <a:ahLst/>
              <a:cxnLst/>
              <a:rect l="l" t="t" r="r" b="b"/>
              <a:pathLst>
                <a:path w="353" h="36768" extrusionOk="0">
                  <a:moveTo>
                    <a:pt x="0" y="0"/>
                  </a:moveTo>
                  <a:lnTo>
                    <a:pt x="0" y="36767"/>
                  </a:lnTo>
                  <a:lnTo>
                    <a:pt x="352" y="36767"/>
                  </a:lnTo>
                  <a:lnTo>
                    <a:pt x="35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5" name="Google Shape;3305;p62"/>
            <p:cNvSpPr/>
            <p:nvPr/>
          </p:nvSpPr>
          <p:spPr>
            <a:xfrm>
              <a:off x="2620925" y="2440100"/>
              <a:ext cx="8825" cy="919200"/>
            </a:xfrm>
            <a:custGeom>
              <a:avLst/>
              <a:gdLst/>
              <a:ahLst/>
              <a:cxnLst/>
              <a:rect l="l" t="t" r="r" b="b"/>
              <a:pathLst>
                <a:path w="353" h="36768" extrusionOk="0">
                  <a:moveTo>
                    <a:pt x="0" y="0"/>
                  </a:moveTo>
                  <a:lnTo>
                    <a:pt x="0" y="36767"/>
                  </a:lnTo>
                  <a:lnTo>
                    <a:pt x="352" y="36767"/>
                  </a:lnTo>
                  <a:lnTo>
                    <a:pt x="35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6" name="Google Shape;3306;p62"/>
            <p:cNvSpPr/>
            <p:nvPr/>
          </p:nvSpPr>
          <p:spPr>
            <a:xfrm>
              <a:off x="2572650" y="2440100"/>
              <a:ext cx="8825" cy="919200"/>
            </a:xfrm>
            <a:custGeom>
              <a:avLst/>
              <a:gdLst/>
              <a:ahLst/>
              <a:cxnLst/>
              <a:rect l="l" t="t" r="r" b="b"/>
              <a:pathLst>
                <a:path w="353" h="36768" extrusionOk="0">
                  <a:moveTo>
                    <a:pt x="0" y="0"/>
                  </a:moveTo>
                  <a:lnTo>
                    <a:pt x="0" y="36767"/>
                  </a:lnTo>
                  <a:lnTo>
                    <a:pt x="352" y="36767"/>
                  </a:lnTo>
                  <a:lnTo>
                    <a:pt x="35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7" name="Google Shape;3307;p62"/>
            <p:cNvSpPr/>
            <p:nvPr/>
          </p:nvSpPr>
          <p:spPr>
            <a:xfrm>
              <a:off x="2524475" y="2440100"/>
              <a:ext cx="8825" cy="919200"/>
            </a:xfrm>
            <a:custGeom>
              <a:avLst/>
              <a:gdLst/>
              <a:ahLst/>
              <a:cxnLst/>
              <a:rect l="l" t="t" r="r" b="b"/>
              <a:pathLst>
                <a:path w="353" h="36768" extrusionOk="0">
                  <a:moveTo>
                    <a:pt x="0" y="0"/>
                  </a:moveTo>
                  <a:lnTo>
                    <a:pt x="0" y="36767"/>
                  </a:lnTo>
                  <a:lnTo>
                    <a:pt x="352" y="36767"/>
                  </a:lnTo>
                  <a:lnTo>
                    <a:pt x="35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8" name="Google Shape;3308;p62"/>
            <p:cNvSpPr/>
            <p:nvPr/>
          </p:nvSpPr>
          <p:spPr>
            <a:xfrm>
              <a:off x="2476200" y="2440100"/>
              <a:ext cx="8825" cy="919200"/>
            </a:xfrm>
            <a:custGeom>
              <a:avLst/>
              <a:gdLst/>
              <a:ahLst/>
              <a:cxnLst/>
              <a:rect l="l" t="t" r="r" b="b"/>
              <a:pathLst>
                <a:path w="353" h="36768" extrusionOk="0">
                  <a:moveTo>
                    <a:pt x="0" y="0"/>
                  </a:moveTo>
                  <a:lnTo>
                    <a:pt x="0" y="36767"/>
                  </a:lnTo>
                  <a:lnTo>
                    <a:pt x="352" y="36767"/>
                  </a:lnTo>
                  <a:lnTo>
                    <a:pt x="35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9" name="Google Shape;3309;p62"/>
            <p:cNvSpPr/>
            <p:nvPr/>
          </p:nvSpPr>
          <p:spPr>
            <a:xfrm>
              <a:off x="2428025" y="2440100"/>
              <a:ext cx="8825" cy="919200"/>
            </a:xfrm>
            <a:custGeom>
              <a:avLst/>
              <a:gdLst/>
              <a:ahLst/>
              <a:cxnLst/>
              <a:rect l="l" t="t" r="r" b="b"/>
              <a:pathLst>
                <a:path w="353" h="36768" extrusionOk="0">
                  <a:moveTo>
                    <a:pt x="0" y="0"/>
                  </a:moveTo>
                  <a:lnTo>
                    <a:pt x="0" y="36767"/>
                  </a:lnTo>
                  <a:lnTo>
                    <a:pt x="352" y="36767"/>
                  </a:lnTo>
                  <a:lnTo>
                    <a:pt x="35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0" name="Google Shape;3310;p62"/>
            <p:cNvSpPr/>
            <p:nvPr/>
          </p:nvSpPr>
          <p:spPr>
            <a:xfrm>
              <a:off x="2379750" y="2440100"/>
              <a:ext cx="8825" cy="919200"/>
            </a:xfrm>
            <a:custGeom>
              <a:avLst/>
              <a:gdLst/>
              <a:ahLst/>
              <a:cxnLst/>
              <a:rect l="l" t="t" r="r" b="b"/>
              <a:pathLst>
                <a:path w="353" h="36768" extrusionOk="0">
                  <a:moveTo>
                    <a:pt x="0" y="0"/>
                  </a:moveTo>
                  <a:lnTo>
                    <a:pt x="0"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1" name="Google Shape;3311;p62"/>
            <p:cNvSpPr/>
            <p:nvPr/>
          </p:nvSpPr>
          <p:spPr>
            <a:xfrm>
              <a:off x="2331575" y="2440100"/>
              <a:ext cx="8825" cy="919200"/>
            </a:xfrm>
            <a:custGeom>
              <a:avLst/>
              <a:gdLst/>
              <a:ahLst/>
              <a:cxnLst/>
              <a:rect l="l" t="t" r="r" b="b"/>
              <a:pathLst>
                <a:path w="353" h="36768" extrusionOk="0">
                  <a:moveTo>
                    <a:pt x="0" y="0"/>
                  </a:moveTo>
                  <a:lnTo>
                    <a:pt x="0"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2" name="Google Shape;3312;p62"/>
            <p:cNvSpPr/>
            <p:nvPr/>
          </p:nvSpPr>
          <p:spPr>
            <a:xfrm>
              <a:off x="2283300"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3" name="Google Shape;3313;p62"/>
            <p:cNvSpPr/>
            <p:nvPr/>
          </p:nvSpPr>
          <p:spPr>
            <a:xfrm>
              <a:off x="2235125" y="2440100"/>
              <a:ext cx="8725" cy="919200"/>
            </a:xfrm>
            <a:custGeom>
              <a:avLst/>
              <a:gdLst/>
              <a:ahLst/>
              <a:cxnLst/>
              <a:rect l="l" t="t" r="r" b="b"/>
              <a:pathLst>
                <a:path w="349" h="36768" extrusionOk="0">
                  <a:moveTo>
                    <a:pt x="1" y="0"/>
                  </a:moveTo>
                  <a:lnTo>
                    <a:pt x="1" y="36767"/>
                  </a:lnTo>
                  <a:lnTo>
                    <a:pt x="349" y="36767"/>
                  </a:lnTo>
                  <a:lnTo>
                    <a:pt x="34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4" name="Google Shape;3314;p62"/>
            <p:cNvSpPr/>
            <p:nvPr/>
          </p:nvSpPr>
          <p:spPr>
            <a:xfrm>
              <a:off x="3829525" y="2440100"/>
              <a:ext cx="8825" cy="919200"/>
            </a:xfrm>
            <a:custGeom>
              <a:avLst/>
              <a:gdLst/>
              <a:ahLst/>
              <a:cxnLst/>
              <a:rect l="l" t="t" r="r" b="b"/>
              <a:pathLst>
                <a:path w="353" h="36768" extrusionOk="0">
                  <a:moveTo>
                    <a:pt x="0" y="0"/>
                  </a:moveTo>
                  <a:lnTo>
                    <a:pt x="0"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5" name="Google Shape;3315;p62"/>
            <p:cNvSpPr/>
            <p:nvPr/>
          </p:nvSpPr>
          <p:spPr>
            <a:xfrm>
              <a:off x="3781350"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6" name="Google Shape;3316;p62"/>
            <p:cNvSpPr/>
            <p:nvPr/>
          </p:nvSpPr>
          <p:spPr>
            <a:xfrm>
              <a:off x="3733275" y="2440100"/>
              <a:ext cx="8825" cy="919200"/>
            </a:xfrm>
            <a:custGeom>
              <a:avLst/>
              <a:gdLst/>
              <a:ahLst/>
              <a:cxnLst/>
              <a:rect l="l" t="t" r="r" b="b"/>
              <a:pathLst>
                <a:path w="353" h="36768" extrusionOk="0">
                  <a:moveTo>
                    <a:pt x="0" y="0"/>
                  </a:moveTo>
                  <a:lnTo>
                    <a:pt x="0"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7" name="Google Shape;3317;p62"/>
            <p:cNvSpPr/>
            <p:nvPr/>
          </p:nvSpPr>
          <p:spPr>
            <a:xfrm>
              <a:off x="3685000"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8" name="Google Shape;3318;p62"/>
            <p:cNvSpPr/>
            <p:nvPr/>
          </p:nvSpPr>
          <p:spPr>
            <a:xfrm>
              <a:off x="3636825"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9" name="Google Shape;3319;p62"/>
            <p:cNvSpPr/>
            <p:nvPr/>
          </p:nvSpPr>
          <p:spPr>
            <a:xfrm>
              <a:off x="3588550"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0" name="Google Shape;3320;p62"/>
            <p:cNvSpPr/>
            <p:nvPr/>
          </p:nvSpPr>
          <p:spPr>
            <a:xfrm>
              <a:off x="3540375"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1" name="Google Shape;3321;p62"/>
            <p:cNvSpPr/>
            <p:nvPr/>
          </p:nvSpPr>
          <p:spPr>
            <a:xfrm>
              <a:off x="3492100"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2" name="Google Shape;3322;p62"/>
            <p:cNvSpPr/>
            <p:nvPr/>
          </p:nvSpPr>
          <p:spPr>
            <a:xfrm>
              <a:off x="3443925"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3" name="Google Shape;3323;p62"/>
            <p:cNvSpPr/>
            <p:nvPr/>
          </p:nvSpPr>
          <p:spPr>
            <a:xfrm>
              <a:off x="3395650" y="2440100"/>
              <a:ext cx="8850" cy="919200"/>
            </a:xfrm>
            <a:custGeom>
              <a:avLst/>
              <a:gdLst/>
              <a:ahLst/>
              <a:cxnLst/>
              <a:rect l="l" t="t" r="r" b="b"/>
              <a:pathLst>
                <a:path w="354"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4" name="Google Shape;3324;p62"/>
            <p:cNvSpPr/>
            <p:nvPr/>
          </p:nvSpPr>
          <p:spPr>
            <a:xfrm>
              <a:off x="3347475" y="2440100"/>
              <a:ext cx="8850" cy="919200"/>
            </a:xfrm>
            <a:custGeom>
              <a:avLst/>
              <a:gdLst/>
              <a:ahLst/>
              <a:cxnLst/>
              <a:rect l="l" t="t" r="r" b="b"/>
              <a:pathLst>
                <a:path w="354"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5" name="Google Shape;3325;p62"/>
            <p:cNvSpPr/>
            <p:nvPr/>
          </p:nvSpPr>
          <p:spPr>
            <a:xfrm>
              <a:off x="3299200" y="2440100"/>
              <a:ext cx="8850" cy="919200"/>
            </a:xfrm>
            <a:custGeom>
              <a:avLst/>
              <a:gdLst/>
              <a:ahLst/>
              <a:cxnLst/>
              <a:rect l="l" t="t" r="r" b="b"/>
              <a:pathLst>
                <a:path w="354"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6" name="Google Shape;3326;p62"/>
            <p:cNvSpPr/>
            <p:nvPr/>
          </p:nvSpPr>
          <p:spPr>
            <a:xfrm>
              <a:off x="3251050" y="2440100"/>
              <a:ext cx="8825" cy="919200"/>
            </a:xfrm>
            <a:custGeom>
              <a:avLst/>
              <a:gdLst/>
              <a:ahLst/>
              <a:cxnLst/>
              <a:rect l="l" t="t" r="r" b="b"/>
              <a:pathLst>
                <a:path w="353" h="36768" extrusionOk="0">
                  <a:moveTo>
                    <a:pt x="0" y="0"/>
                  </a:moveTo>
                  <a:lnTo>
                    <a:pt x="0" y="36767"/>
                  </a:lnTo>
                  <a:lnTo>
                    <a:pt x="352" y="36767"/>
                  </a:lnTo>
                  <a:lnTo>
                    <a:pt x="35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7" name="Google Shape;3327;p62"/>
            <p:cNvSpPr/>
            <p:nvPr/>
          </p:nvSpPr>
          <p:spPr>
            <a:xfrm>
              <a:off x="3202775" y="2440100"/>
              <a:ext cx="8825" cy="919200"/>
            </a:xfrm>
            <a:custGeom>
              <a:avLst/>
              <a:gdLst/>
              <a:ahLst/>
              <a:cxnLst/>
              <a:rect l="l" t="t" r="r" b="b"/>
              <a:pathLst>
                <a:path w="353" h="36768" extrusionOk="0">
                  <a:moveTo>
                    <a:pt x="0" y="0"/>
                  </a:moveTo>
                  <a:lnTo>
                    <a:pt x="0" y="36767"/>
                  </a:lnTo>
                  <a:lnTo>
                    <a:pt x="352" y="36767"/>
                  </a:lnTo>
                  <a:lnTo>
                    <a:pt x="35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8" name="Google Shape;3328;p62"/>
            <p:cNvSpPr/>
            <p:nvPr/>
          </p:nvSpPr>
          <p:spPr>
            <a:xfrm>
              <a:off x="3154600" y="2440100"/>
              <a:ext cx="8725" cy="919200"/>
            </a:xfrm>
            <a:custGeom>
              <a:avLst/>
              <a:gdLst/>
              <a:ahLst/>
              <a:cxnLst/>
              <a:rect l="l" t="t" r="r" b="b"/>
              <a:pathLst>
                <a:path w="349" h="36768" extrusionOk="0">
                  <a:moveTo>
                    <a:pt x="0" y="0"/>
                  </a:moveTo>
                  <a:lnTo>
                    <a:pt x="0" y="36767"/>
                  </a:lnTo>
                  <a:lnTo>
                    <a:pt x="348" y="36767"/>
                  </a:lnTo>
                  <a:lnTo>
                    <a:pt x="34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9" name="Google Shape;3329;p62"/>
            <p:cNvSpPr/>
            <p:nvPr/>
          </p:nvSpPr>
          <p:spPr>
            <a:xfrm>
              <a:off x="2316150" y="2423275"/>
              <a:ext cx="28400" cy="938100"/>
            </a:xfrm>
            <a:custGeom>
              <a:avLst/>
              <a:gdLst/>
              <a:ahLst/>
              <a:cxnLst/>
              <a:rect l="l" t="t" r="r" b="b"/>
              <a:pathLst>
                <a:path w="1136" h="37524" extrusionOk="0">
                  <a:moveTo>
                    <a:pt x="0" y="0"/>
                  </a:moveTo>
                  <a:lnTo>
                    <a:pt x="0" y="37523"/>
                  </a:lnTo>
                  <a:lnTo>
                    <a:pt x="1136" y="37523"/>
                  </a:lnTo>
                  <a:lnTo>
                    <a:pt x="1136"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0" name="Google Shape;3330;p62"/>
            <p:cNvSpPr/>
            <p:nvPr/>
          </p:nvSpPr>
          <p:spPr>
            <a:xfrm>
              <a:off x="2316150" y="3343825"/>
              <a:ext cx="1421300" cy="17550"/>
            </a:xfrm>
            <a:custGeom>
              <a:avLst/>
              <a:gdLst/>
              <a:ahLst/>
              <a:cxnLst/>
              <a:rect l="l" t="t" r="r" b="b"/>
              <a:pathLst>
                <a:path w="56852" h="702" extrusionOk="0">
                  <a:moveTo>
                    <a:pt x="0" y="1"/>
                  </a:moveTo>
                  <a:lnTo>
                    <a:pt x="0" y="701"/>
                  </a:lnTo>
                  <a:lnTo>
                    <a:pt x="56852" y="701"/>
                  </a:lnTo>
                  <a:lnTo>
                    <a:pt x="56852"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1" name="Google Shape;3331;p62"/>
            <p:cNvSpPr/>
            <p:nvPr/>
          </p:nvSpPr>
          <p:spPr>
            <a:xfrm>
              <a:off x="2179725" y="3340275"/>
              <a:ext cx="161875" cy="82625"/>
            </a:xfrm>
            <a:custGeom>
              <a:avLst/>
              <a:gdLst/>
              <a:ahLst/>
              <a:cxnLst/>
              <a:rect l="l" t="t" r="r" b="b"/>
              <a:pathLst>
                <a:path w="6475" h="3305" extrusionOk="0">
                  <a:moveTo>
                    <a:pt x="6474" y="0"/>
                  </a:moveTo>
                  <a:lnTo>
                    <a:pt x="1" y="2655"/>
                  </a:lnTo>
                  <a:lnTo>
                    <a:pt x="262" y="3304"/>
                  </a:lnTo>
                  <a:lnTo>
                    <a:pt x="6474" y="756"/>
                  </a:lnTo>
                  <a:lnTo>
                    <a:pt x="6474"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2" name="Google Shape;3332;p62"/>
            <p:cNvSpPr/>
            <p:nvPr/>
          </p:nvSpPr>
          <p:spPr>
            <a:xfrm>
              <a:off x="3709925" y="3344225"/>
              <a:ext cx="152475" cy="78675"/>
            </a:xfrm>
            <a:custGeom>
              <a:avLst/>
              <a:gdLst/>
              <a:ahLst/>
              <a:cxnLst/>
              <a:rect l="l" t="t" r="r" b="b"/>
              <a:pathLst>
                <a:path w="6099" h="3147" extrusionOk="0">
                  <a:moveTo>
                    <a:pt x="1" y="1"/>
                  </a:moveTo>
                  <a:lnTo>
                    <a:pt x="1" y="756"/>
                  </a:lnTo>
                  <a:lnTo>
                    <a:pt x="5837" y="3146"/>
                  </a:lnTo>
                  <a:lnTo>
                    <a:pt x="6098" y="2497"/>
                  </a:lnTo>
                  <a:lnTo>
                    <a:pt x="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3" name="Google Shape;3333;p62"/>
            <p:cNvSpPr/>
            <p:nvPr/>
          </p:nvSpPr>
          <p:spPr>
            <a:xfrm>
              <a:off x="3709050" y="2423275"/>
              <a:ext cx="28400" cy="938100"/>
            </a:xfrm>
            <a:custGeom>
              <a:avLst/>
              <a:gdLst/>
              <a:ahLst/>
              <a:cxnLst/>
              <a:rect l="l" t="t" r="r" b="b"/>
              <a:pathLst>
                <a:path w="1136" h="37524" extrusionOk="0">
                  <a:moveTo>
                    <a:pt x="0" y="0"/>
                  </a:moveTo>
                  <a:lnTo>
                    <a:pt x="0" y="37523"/>
                  </a:lnTo>
                  <a:lnTo>
                    <a:pt x="1136" y="37523"/>
                  </a:lnTo>
                  <a:lnTo>
                    <a:pt x="1136"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4" name="Google Shape;3334;p62"/>
            <p:cNvSpPr/>
            <p:nvPr/>
          </p:nvSpPr>
          <p:spPr>
            <a:xfrm>
              <a:off x="2157375" y="2423275"/>
              <a:ext cx="28425" cy="999625"/>
            </a:xfrm>
            <a:custGeom>
              <a:avLst/>
              <a:gdLst/>
              <a:ahLst/>
              <a:cxnLst/>
              <a:rect l="l" t="t" r="r" b="b"/>
              <a:pathLst>
                <a:path w="1137" h="39985" extrusionOk="0">
                  <a:moveTo>
                    <a:pt x="0" y="0"/>
                  </a:moveTo>
                  <a:lnTo>
                    <a:pt x="0" y="39984"/>
                  </a:lnTo>
                  <a:lnTo>
                    <a:pt x="1136" y="39984"/>
                  </a:lnTo>
                  <a:lnTo>
                    <a:pt x="1136"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5" name="Google Shape;3335;p62"/>
            <p:cNvSpPr/>
            <p:nvPr/>
          </p:nvSpPr>
          <p:spPr>
            <a:xfrm>
              <a:off x="3853550" y="2423275"/>
              <a:ext cx="28425" cy="999625"/>
            </a:xfrm>
            <a:custGeom>
              <a:avLst/>
              <a:gdLst/>
              <a:ahLst/>
              <a:cxnLst/>
              <a:rect l="l" t="t" r="r" b="b"/>
              <a:pathLst>
                <a:path w="1137" h="39985" extrusionOk="0">
                  <a:moveTo>
                    <a:pt x="1" y="0"/>
                  </a:moveTo>
                  <a:lnTo>
                    <a:pt x="1" y="39984"/>
                  </a:lnTo>
                  <a:lnTo>
                    <a:pt x="1137" y="39984"/>
                  </a:lnTo>
                  <a:lnTo>
                    <a:pt x="1137"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6" name="Google Shape;3336;p62"/>
            <p:cNvSpPr/>
            <p:nvPr/>
          </p:nvSpPr>
          <p:spPr>
            <a:xfrm>
              <a:off x="2157375" y="2423275"/>
              <a:ext cx="1719450" cy="28525"/>
            </a:xfrm>
            <a:custGeom>
              <a:avLst/>
              <a:gdLst/>
              <a:ahLst/>
              <a:cxnLst/>
              <a:rect l="l" t="t" r="r" b="b"/>
              <a:pathLst>
                <a:path w="68778" h="1141" extrusionOk="0">
                  <a:moveTo>
                    <a:pt x="0" y="0"/>
                  </a:moveTo>
                  <a:lnTo>
                    <a:pt x="0" y="1140"/>
                  </a:lnTo>
                  <a:lnTo>
                    <a:pt x="68778" y="1140"/>
                  </a:lnTo>
                  <a:lnTo>
                    <a:pt x="68778"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7" name="Google Shape;3337;p62"/>
            <p:cNvSpPr/>
            <p:nvPr/>
          </p:nvSpPr>
          <p:spPr>
            <a:xfrm>
              <a:off x="2157375" y="2423275"/>
              <a:ext cx="1724800" cy="9125"/>
            </a:xfrm>
            <a:custGeom>
              <a:avLst/>
              <a:gdLst/>
              <a:ahLst/>
              <a:cxnLst/>
              <a:rect l="l" t="t" r="r" b="b"/>
              <a:pathLst>
                <a:path w="68992" h="365" extrusionOk="0">
                  <a:moveTo>
                    <a:pt x="0" y="0"/>
                  </a:moveTo>
                  <a:lnTo>
                    <a:pt x="0" y="365"/>
                  </a:lnTo>
                  <a:lnTo>
                    <a:pt x="68992" y="365"/>
                  </a:lnTo>
                  <a:lnTo>
                    <a:pt x="68992"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8" name="Google Shape;3338;p62"/>
            <p:cNvSpPr/>
            <p:nvPr/>
          </p:nvSpPr>
          <p:spPr>
            <a:xfrm>
              <a:off x="2157375" y="2423275"/>
              <a:ext cx="10900" cy="999625"/>
            </a:xfrm>
            <a:custGeom>
              <a:avLst/>
              <a:gdLst/>
              <a:ahLst/>
              <a:cxnLst/>
              <a:rect l="l" t="t" r="r" b="b"/>
              <a:pathLst>
                <a:path w="436" h="39985" extrusionOk="0">
                  <a:moveTo>
                    <a:pt x="0" y="0"/>
                  </a:moveTo>
                  <a:lnTo>
                    <a:pt x="0" y="39984"/>
                  </a:lnTo>
                  <a:lnTo>
                    <a:pt x="436" y="39984"/>
                  </a:lnTo>
                  <a:lnTo>
                    <a:pt x="436"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339" name="Google Shape;3339;p62"/>
          <p:cNvGrpSpPr/>
          <p:nvPr/>
        </p:nvGrpSpPr>
        <p:grpSpPr>
          <a:xfrm>
            <a:off x="5671750" y="2608935"/>
            <a:ext cx="1805675" cy="889898"/>
            <a:chOff x="4033200" y="3697000"/>
            <a:chExt cx="1158375" cy="570850"/>
          </a:xfrm>
        </p:grpSpPr>
        <p:sp>
          <p:nvSpPr>
            <p:cNvPr id="3340" name="Google Shape;3340;p62"/>
            <p:cNvSpPr/>
            <p:nvPr/>
          </p:nvSpPr>
          <p:spPr>
            <a:xfrm>
              <a:off x="4394650" y="3847225"/>
              <a:ext cx="84900" cy="31750"/>
            </a:xfrm>
            <a:custGeom>
              <a:avLst/>
              <a:gdLst/>
              <a:ahLst/>
              <a:cxnLst/>
              <a:rect l="l" t="t" r="r" b="b"/>
              <a:pathLst>
                <a:path w="3396" h="1270" extrusionOk="0">
                  <a:moveTo>
                    <a:pt x="1067" y="0"/>
                  </a:moveTo>
                  <a:cubicBezTo>
                    <a:pt x="108" y="0"/>
                    <a:pt x="1" y="242"/>
                    <a:pt x="1" y="242"/>
                  </a:cubicBezTo>
                  <a:cubicBezTo>
                    <a:pt x="1" y="242"/>
                    <a:pt x="764" y="1101"/>
                    <a:pt x="1880" y="1251"/>
                  </a:cubicBezTo>
                  <a:cubicBezTo>
                    <a:pt x="1962" y="1264"/>
                    <a:pt x="2043" y="1270"/>
                    <a:pt x="2124" y="1270"/>
                  </a:cubicBezTo>
                  <a:cubicBezTo>
                    <a:pt x="2614" y="1270"/>
                    <a:pt x="3083" y="1048"/>
                    <a:pt x="3396" y="658"/>
                  </a:cubicBezTo>
                  <a:cubicBezTo>
                    <a:pt x="3396" y="658"/>
                    <a:pt x="3344" y="171"/>
                    <a:pt x="1746" y="33"/>
                  </a:cubicBezTo>
                  <a:cubicBezTo>
                    <a:pt x="1482" y="10"/>
                    <a:pt x="1258" y="0"/>
                    <a:pt x="1067" y="0"/>
                  </a:cubicBezTo>
                  <a:close/>
                </a:path>
              </a:pathLst>
            </a:custGeom>
            <a:solidFill>
              <a:srgbClr val="EAAC0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1" name="Google Shape;3341;p62"/>
            <p:cNvSpPr/>
            <p:nvPr/>
          </p:nvSpPr>
          <p:spPr>
            <a:xfrm>
              <a:off x="4803600" y="3992250"/>
              <a:ext cx="276100" cy="74200"/>
            </a:xfrm>
            <a:custGeom>
              <a:avLst/>
              <a:gdLst/>
              <a:ahLst/>
              <a:cxnLst/>
              <a:rect l="l" t="t" r="r" b="b"/>
              <a:pathLst>
                <a:path w="11044" h="2968" extrusionOk="0">
                  <a:moveTo>
                    <a:pt x="3015" y="1"/>
                  </a:moveTo>
                  <a:cubicBezTo>
                    <a:pt x="1721" y="1"/>
                    <a:pt x="0" y="404"/>
                    <a:pt x="0" y="404"/>
                  </a:cubicBezTo>
                  <a:lnTo>
                    <a:pt x="0" y="2723"/>
                  </a:lnTo>
                  <a:cubicBezTo>
                    <a:pt x="0" y="2723"/>
                    <a:pt x="1909" y="2967"/>
                    <a:pt x="3442" y="2967"/>
                  </a:cubicBezTo>
                  <a:cubicBezTo>
                    <a:pt x="3530" y="2967"/>
                    <a:pt x="3618" y="2966"/>
                    <a:pt x="3704" y="2965"/>
                  </a:cubicBezTo>
                  <a:cubicBezTo>
                    <a:pt x="5271" y="2937"/>
                    <a:pt x="10866" y="2624"/>
                    <a:pt x="10866" y="2624"/>
                  </a:cubicBezTo>
                  <a:lnTo>
                    <a:pt x="11044" y="1374"/>
                  </a:lnTo>
                  <a:cubicBezTo>
                    <a:pt x="11044" y="1374"/>
                    <a:pt x="9501" y="1018"/>
                    <a:pt x="8147" y="804"/>
                  </a:cubicBezTo>
                  <a:cubicBezTo>
                    <a:pt x="6790" y="590"/>
                    <a:pt x="5203" y="1"/>
                    <a:pt x="3015" y="1"/>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2" name="Google Shape;3342;p62"/>
            <p:cNvSpPr/>
            <p:nvPr/>
          </p:nvSpPr>
          <p:spPr>
            <a:xfrm>
              <a:off x="4766900" y="4148250"/>
              <a:ext cx="285500" cy="95600"/>
            </a:xfrm>
            <a:custGeom>
              <a:avLst/>
              <a:gdLst/>
              <a:ahLst/>
              <a:cxnLst/>
              <a:rect l="l" t="t" r="r" b="b"/>
              <a:pathLst>
                <a:path w="11420" h="3824" extrusionOk="0">
                  <a:moveTo>
                    <a:pt x="922" y="1"/>
                  </a:moveTo>
                  <a:lnTo>
                    <a:pt x="0" y="2023"/>
                  </a:lnTo>
                  <a:cubicBezTo>
                    <a:pt x="0" y="2023"/>
                    <a:pt x="1468" y="3095"/>
                    <a:pt x="4325" y="3431"/>
                  </a:cubicBezTo>
                  <a:cubicBezTo>
                    <a:pt x="7186" y="3768"/>
                    <a:pt x="11420" y="3823"/>
                    <a:pt x="11420" y="3823"/>
                  </a:cubicBezTo>
                  <a:lnTo>
                    <a:pt x="10969" y="2335"/>
                  </a:lnTo>
                  <a:cubicBezTo>
                    <a:pt x="10969" y="2335"/>
                    <a:pt x="8044" y="1702"/>
                    <a:pt x="6450" y="1291"/>
                  </a:cubicBezTo>
                  <a:cubicBezTo>
                    <a:pt x="2620" y="298"/>
                    <a:pt x="922" y="1"/>
                    <a:pt x="922" y="1"/>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3" name="Google Shape;3343;p62"/>
            <p:cNvSpPr/>
            <p:nvPr/>
          </p:nvSpPr>
          <p:spPr>
            <a:xfrm>
              <a:off x="4567275" y="3979775"/>
              <a:ext cx="283125" cy="245850"/>
            </a:xfrm>
            <a:custGeom>
              <a:avLst/>
              <a:gdLst/>
              <a:ahLst/>
              <a:cxnLst/>
              <a:rect l="l" t="t" r="r" b="b"/>
              <a:pathLst>
                <a:path w="11325" h="9834" extrusionOk="0">
                  <a:moveTo>
                    <a:pt x="8526" y="0"/>
                  </a:moveTo>
                  <a:cubicBezTo>
                    <a:pt x="6052" y="0"/>
                    <a:pt x="2718" y="61"/>
                    <a:pt x="1923" y="361"/>
                  </a:cubicBezTo>
                  <a:cubicBezTo>
                    <a:pt x="618" y="856"/>
                    <a:pt x="0" y="6008"/>
                    <a:pt x="0" y="6008"/>
                  </a:cubicBezTo>
                  <a:cubicBezTo>
                    <a:pt x="0" y="6008"/>
                    <a:pt x="1492" y="7242"/>
                    <a:pt x="3300" y="7860"/>
                  </a:cubicBezTo>
                  <a:cubicBezTo>
                    <a:pt x="6260" y="8869"/>
                    <a:pt x="6826" y="8983"/>
                    <a:pt x="9117" y="9834"/>
                  </a:cubicBezTo>
                  <a:cubicBezTo>
                    <a:pt x="10454" y="8667"/>
                    <a:pt x="10545" y="6760"/>
                    <a:pt x="10545" y="6760"/>
                  </a:cubicBezTo>
                  <a:lnTo>
                    <a:pt x="6181" y="4512"/>
                  </a:lnTo>
                  <a:lnTo>
                    <a:pt x="10878" y="3962"/>
                  </a:lnTo>
                  <a:cubicBezTo>
                    <a:pt x="11242" y="2569"/>
                    <a:pt x="11325" y="1204"/>
                    <a:pt x="10522" y="13"/>
                  </a:cubicBezTo>
                  <a:cubicBezTo>
                    <a:pt x="10018" y="6"/>
                    <a:pt x="9316" y="0"/>
                    <a:pt x="852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4" name="Google Shape;3344;p62"/>
            <p:cNvSpPr/>
            <p:nvPr/>
          </p:nvSpPr>
          <p:spPr>
            <a:xfrm>
              <a:off x="4615350" y="3990625"/>
              <a:ext cx="225450" cy="17675"/>
            </a:xfrm>
            <a:custGeom>
              <a:avLst/>
              <a:gdLst/>
              <a:ahLst/>
              <a:cxnLst/>
              <a:rect l="l" t="t" r="r" b="b"/>
              <a:pathLst>
                <a:path w="9018" h="707" extrusionOk="0">
                  <a:moveTo>
                    <a:pt x="4248" y="1"/>
                  </a:moveTo>
                  <a:cubicBezTo>
                    <a:pt x="2385" y="1"/>
                    <a:pt x="0" y="200"/>
                    <a:pt x="0" y="200"/>
                  </a:cubicBezTo>
                  <a:lnTo>
                    <a:pt x="0" y="707"/>
                  </a:lnTo>
                  <a:cubicBezTo>
                    <a:pt x="250" y="657"/>
                    <a:pt x="2593" y="379"/>
                    <a:pt x="4661" y="379"/>
                  </a:cubicBezTo>
                  <a:cubicBezTo>
                    <a:pt x="4890" y="379"/>
                    <a:pt x="5115" y="383"/>
                    <a:pt x="5334" y="390"/>
                  </a:cubicBezTo>
                  <a:cubicBezTo>
                    <a:pt x="6322" y="422"/>
                    <a:pt x="7167" y="431"/>
                    <a:pt x="7798" y="431"/>
                  </a:cubicBezTo>
                  <a:cubicBezTo>
                    <a:pt x="8568" y="431"/>
                    <a:pt x="9018" y="418"/>
                    <a:pt x="9018" y="418"/>
                  </a:cubicBezTo>
                  <a:lnTo>
                    <a:pt x="8844" y="3"/>
                  </a:lnTo>
                  <a:cubicBezTo>
                    <a:pt x="8844" y="3"/>
                    <a:pt x="7776" y="13"/>
                    <a:pt x="6502" y="13"/>
                  </a:cubicBezTo>
                  <a:cubicBezTo>
                    <a:pt x="5865" y="13"/>
                    <a:pt x="5176" y="10"/>
                    <a:pt x="4543" y="3"/>
                  </a:cubicBezTo>
                  <a:cubicBezTo>
                    <a:pt x="4446" y="1"/>
                    <a:pt x="4348" y="1"/>
                    <a:pt x="42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5" name="Google Shape;3345;p62"/>
            <p:cNvSpPr/>
            <p:nvPr/>
          </p:nvSpPr>
          <p:spPr>
            <a:xfrm>
              <a:off x="4584200" y="4124325"/>
              <a:ext cx="222775" cy="95775"/>
            </a:xfrm>
            <a:custGeom>
              <a:avLst/>
              <a:gdLst/>
              <a:ahLst/>
              <a:cxnLst/>
              <a:rect l="l" t="t" r="r" b="b"/>
              <a:pathLst>
                <a:path w="8911" h="3831" extrusionOk="0">
                  <a:moveTo>
                    <a:pt x="423" y="0"/>
                  </a:moveTo>
                  <a:lnTo>
                    <a:pt x="0" y="337"/>
                  </a:lnTo>
                  <a:cubicBezTo>
                    <a:pt x="1" y="336"/>
                    <a:pt x="3" y="336"/>
                    <a:pt x="5" y="336"/>
                  </a:cubicBezTo>
                  <a:cubicBezTo>
                    <a:pt x="127" y="336"/>
                    <a:pt x="1460" y="1154"/>
                    <a:pt x="3162" y="1761"/>
                  </a:cubicBezTo>
                  <a:cubicBezTo>
                    <a:pt x="4669" y="2303"/>
                    <a:pt x="8673" y="3830"/>
                    <a:pt x="8673" y="3830"/>
                  </a:cubicBezTo>
                  <a:lnTo>
                    <a:pt x="8911" y="3557"/>
                  </a:lnTo>
                  <a:cubicBezTo>
                    <a:pt x="8911" y="3557"/>
                    <a:pt x="5120" y="2046"/>
                    <a:pt x="3894" y="1571"/>
                  </a:cubicBezTo>
                  <a:cubicBezTo>
                    <a:pt x="2667" y="1096"/>
                    <a:pt x="423" y="0"/>
                    <a:pt x="4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6" name="Google Shape;3346;p62"/>
            <p:cNvSpPr/>
            <p:nvPr/>
          </p:nvSpPr>
          <p:spPr>
            <a:xfrm>
              <a:off x="4245100" y="4019275"/>
              <a:ext cx="38675" cy="46925"/>
            </a:xfrm>
            <a:custGeom>
              <a:avLst/>
              <a:gdLst/>
              <a:ahLst/>
              <a:cxnLst/>
              <a:rect l="l" t="t" r="r" b="b"/>
              <a:pathLst>
                <a:path w="1547" h="1877" extrusionOk="0">
                  <a:moveTo>
                    <a:pt x="4" y="0"/>
                  </a:moveTo>
                  <a:cubicBezTo>
                    <a:pt x="4" y="0"/>
                    <a:pt x="0" y="1816"/>
                    <a:pt x="780" y="1876"/>
                  </a:cubicBezTo>
                  <a:cubicBezTo>
                    <a:pt x="791" y="1876"/>
                    <a:pt x="803" y="1877"/>
                    <a:pt x="814" y="1877"/>
                  </a:cubicBezTo>
                  <a:cubicBezTo>
                    <a:pt x="1547" y="1877"/>
                    <a:pt x="1017" y="0"/>
                    <a:pt x="1017" y="0"/>
                  </a:cubicBezTo>
                  <a:close/>
                </a:path>
              </a:pathLst>
            </a:custGeom>
            <a:solidFill>
              <a:srgbClr val="EAAC0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7" name="Google Shape;3347;p62"/>
            <p:cNvSpPr/>
            <p:nvPr/>
          </p:nvSpPr>
          <p:spPr>
            <a:xfrm>
              <a:off x="4101950" y="3907800"/>
              <a:ext cx="196375" cy="142125"/>
            </a:xfrm>
            <a:custGeom>
              <a:avLst/>
              <a:gdLst/>
              <a:ahLst/>
              <a:cxnLst/>
              <a:rect l="l" t="t" r="r" b="b"/>
              <a:pathLst>
                <a:path w="7855" h="5685" extrusionOk="0">
                  <a:moveTo>
                    <a:pt x="1233" y="0"/>
                  </a:moveTo>
                  <a:cubicBezTo>
                    <a:pt x="620" y="0"/>
                    <a:pt x="1" y="1013"/>
                    <a:pt x="1" y="1013"/>
                  </a:cubicBezTo>
                  <a:cubicBezTo>
                    <a:pt x="1" y="1013"/>
                    <a:pt x="511" y="1460"/>
                    <a:pt x="1168" y="2350"/>
                  </a:cubicBezTo>
                  <a:cubicBezTo>
                    <a:pt x="1829" y="3240"/>
                    <a:pt x="2790" y="4400"/>
                    <a:pt x="3245" y="5005"/>
                  </a:cubicBezTo>
                  <a:cubicBezTo>
                    <a:pt x="3700" y="5614"/>
                    <a:pt x="4820" y="5658"/>
                    <a:pt x="5730" y="5674"/>
                  </a:cubicBezTo>
                  <a:cubicBezTo>
                    <a:pt x="6238" y="5682"/>
                    <a:pt x="6643" y="5684"/>
                    <a:pt x="6958" y="5684"/>
                  </a:cubicBezTo>
                  <a:cubicBezTo>
                    <a:pt x="7588" y="5684"/>
                    <a:pt x="7855" y="5674"/>
                    <a:pt x="7855" y="5674"/>
                  </a:cubicBezTo>
                  <a:lnTo>
                    <a:pt x="6794" y="3114"/>
                  </a:lnTo>
                  <a:cubicBezTo>
                    <a:pt x="6794" y="3114"/>
                    <a:pt x="5938" y="3256"/>
                    <a:pt x="5277" y="3256"/>
                  </a:cubicBezTo>
                  <a:cubicBezTo>
                    <a:pt x="4946" y="3256"/>
                    <a:pt x="4664" y="3221"/>
                    <a:pt x="4563" y="3114"/>
                  </a:cubicBezTo>
                  <a:cubicBezTo>
                    <a:pt x="4262" y="2785"/>
                    <a:pt x="2387" y="985"/>
                    <a:pt x="1674" y="213"/>
                  </a:cubicBezTo>
                  <a:cubicBezTo>
                    <a:pt x="1534" y="61"/>
                    <a:pt x="1384" y="0"/>
                    <a:pt x="1233"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8" name="Google Shape;3348;p62"/>
            <p:cNvSpPr/>
            <p:nvPr/>
          </p:nvSpPr>
          <p:spPr>
            <a:xfrm>
              <a:off x="4280400" y="3727700"/>
              <a:ext cx="191350" cy="141700"/>
            </a:xfrm>
            <a:custGeom>
              <a:avLst/>
              <a:gdLst/>
              <a:ahLst/>
              <a:cxnLst/>
              <a:rect l="l" t="t" r="r" b="b"/>
              <a:pathLst>
                <a:path w="7654" h="5668" extrusionOk="0">
                  <a:moveTo>
                    <a:pt x="1834" y="0"/>
                  </a:moveTo>
                  <a:cubicBezTo>
                    <a:pt x="1009" y="0"/>
                    <a:pt x="408" y="6"/>
                    <a:pt x="408" y="6"/>
                  </a:cubicBezTo>
                  <a:lnTo>
                    <a:pt x="1" y="1541"/>
                  </a:lnTo>
                  <a:cubicBezTo>
                    <a:pt x="1" y="1541"/>
                    <a:pt x="1963" y="1905"/>
                    <a:pt x="2984" y="1997"/>
                  </a:cubicBezTo>
                  <a:cubicBezTo>
                    <a:pt x="4001" y="2091"/>
                    <a:pt x="4990" y="2273"/>
                    <a:pt x="4990" y="2273"/>
                  </a:cubicBezTo>
                  <a:lnTo>
                    <a:pt x="4990" y="5439"/>
                  </a:lnTo>
                  <a:cubicBezTo>
                    <a:pt x="5465" y="5558"/>
                    <a:pt x="5952" y="5629"/>
                    <a:pt x="6438" y="5649"/>
                  </a:cubicBezTo>
                  <a:cubicBezTo>
                    <a:pt x="6725" y="5663"/>
                    <a:pt x="6944" y="5668"/>
                    <a:pt x="7108" y="5668"/>
                  </a:cubicBezTo>
                  <a:cubicBezTo>
                    <a:pt x="7438" y="5668"/>
                    <a:pt x="7550" y="5649"/>
                    <a:pt x="7550" y="5649"/>
                  </a:cubicBezTo>
                  <a:cubicBezTo>
                    <a:pt x="7550" y="5649"/>
                    <a:pt x="7653" y="2305"/>
                    <a:pt x="7550" y="1541"/>
                  </a:cubicBezTo>
                  <a:cubicBezTo>
                    <a:pt x="7443" y="782"/>
                    <a:pt x="7206" y="362"/>
                    <a:pt x="6442" y="157"/>
                  </a:cubicBezTo>
                  <a:cubicBezTo>
                    <a:pt x="5934" y="23"/>
                    <a:pt x="3452" y="0"/>
                    <a:pt x="1834"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9" name="Google Shape;3349;p62"/>
            <p:cNvSpPr/>
            <p:nvPr/>
          </p:nvSpPr>
          <p:spPr>
            <a:xfrm>
              <a:off x="4248750" y="3856150"/>
              <a:ext cx="391350" cy="296775"/>
            </a:xfrm>
            <a:custGeom>
              <a:avLst/>
              <a:gdLst/>
              <a:ahLst/>
              <a:cxnLst/>
              <a:rect l="l" t="t" r="r" b="b"/>
              <a:pathLst>
                <a:path w="15654" h="11871" extrusionOk="0">
                  <a:moveTo>
                    <a:pt x="6157" y="0"/>
                  </a:moveTo>
                  <a:cubicBezTo>
                    <a:pt x="6046" y="432"/>
                    <a:pt x="5916" y="926"/>
                    <a:pt x="5837" y="1306"/>
                  </a:cubicBezTo>
                  <a:cubicBezTo>
                    <a:pt x="5663" y="2129"/>
                    <a:pt x="5303" y="3130"/>
                    <a:pt x="5303" y="3130"/>
                  </a:cubicBezTo>
                  <a:lnTo>
                    <a:pt x="4840" y="2952"/>
                  </a:lnTo>
                  <a:cubicBezTo>
                    <a:pt x="4602" y="3225"/>
                    <a:pt x="3997" y="3894"/>
                    <a:pt x="3475" y="4365"/>
                  </a:cubicBezTo>
                  <a:lnTo>
                    <a:pt x="3815" y="4622"/>
                  </a:lnTo>
                  <a:cubicBezTo>
                    <a:pt x="3815" y="4622"/>
                    <a:pt x="3118" y="5314"/>
                    <a:pt x="2287" y="5382"/>
                  </a:cubicBezTo>
                  <a:cubicBezTo>
                    <a:pt x="1603" y="5437"/>
                    <a:pt x="412" y="5445"/>
                    <a:pt x="0" y="5445"/>
                  </a:cubicBezTo>
                  <a:cubicBezTo>
                    <a:pt x="202" y="5761"/>
                    <a:pt x="566" y="6387"/>
                    <a:pt x="634" y="6980"/>
                  </a:cubicBezTo>
                  <a:cubicBezTo>
                    <a:pt x="736" y="7827"/>
                    <a:pt x="634" y="8401"/>
                    <a:pt x="634" y="8401"/>
                  </a:cubicBezTo>
                  <a:cubicBezTo>
                    <a:pt x="634" y="8401"/>
                    <a:pt x="2766" y="8563"/>
                    <a:pt x="3376" y="8646"/>
                  </a:cubicBezTo>
                  <a:cubicBezTo>
                    <a:pt x="5283" y="8899"/>
                    <a:pt x="6114" y="9196"/>
                    <a:pt x="8171" y="10185"/>
                  </a:cubicBezTo>
                  <a:cubicBezTo>
                    <a:pt x="10229" y="11174"/>
                    <a:pt x="13632" y="11871"/>
                    <a:pt x="13632" y="11871"/>
                  </a:cubicBezTo>
                  <a:cubicBezTo>
                    <a:pt x="13632" y="11871"/>
                    <a:pt x="15476" y="9679"/>
                    <a:pt x="15567" y="8262"/>
                  </a:cubicBezTo>
                  <a:cubicBezTo>
                    <a:pt x="15654" y="6842"/>
                    <a:pt x="15199" y="5041"/>
                    <a:pt x="15199" y="5041"/>
                  </a:cubicBezTo>
                  <a:cubicBezTo>
                    <a:pt x="15199" y="5041"/>
                    <a:pt x="10082" y="3435"/>
                    <a:pt x="9038" y="3019"/>
                  </a:cubicBezTo>
                  <a:cubicBezTo>
                    <a:pt x="9160" y="2117"/>
                    <a:pt x="9224" y="1211"/>
                    <a:pt x="9232" y="301"/>
                  </a:cubicBezTo>
                  <a:lnTo>
                    <a:pt x="9232" y="301"/>
                  </a:lnTo>
                  <a:cubicBezTo>
                    <a:pt x="8948" y="352"/>
                    <a:pt x="8657" y="374"/>
                    <a:pt x="8368" y="374"/>
                  </a:cubicBezTo>
                  <a:cubicBezTo>
                    <a:pt x="7561" y="374"/>
                    <a:pt x="6766" y="201"/>
                    <a:pt x="6157"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0" name="Google Shape;3350;p62"/>
            <p:cNvSpPr/>
            <p:nvPr/>
          </p:nvSpPr>
          <p:spPr>
            <a:xfrm>
              <a:off x="4245200" y="3965250"/>
              <a:ext cx="98925" cy="27025"/>
            </a:xfrm>
            <a:custGeom>
              <a:avLst/>
              <a:gdLst/>
              <a:ahLst/>
              <a:cxnLst/>
              <a:rect l="l" t="t" r="r" b="b"/>
              <a:pathLst>
                <a:path w="3957" h="1081" extrusionOk="0">
                  <a:moveTo>
                    <a:pt x="3617" y="1"/>
                  </a:moveTo>
                  <a:cubicBezTo>
                    <a:pt x="3391" y="202"/>
                    <a:pt x="3181" y="369"/>
                    <a:pt x="3023" y="448"/>
                  </a:cubicBezTo>
                  <a:cubicBezTo>
                    <a:pt x="2528" y="701"/>
                    <a:pt x="1638" y="697"/>
                    <a:pt x="815" y="780"/>
                  </a:cubicBezTo>
                  <a:lnTo>
                    <a:pt x="0" y="871"/>
                  </a:lnTo>
                  <a:cubicBezTo>
                    <a:pt x="0" y="871"/>
                    <a:pt x="59" y="950"/>
                    <a:pt x="142" y="1081"/>
                  </a:cubicBezTo>
                  <a:cubicBezTo>
                    <a:pt x="554" y="1081"/>
                    <a:pt x="1745" y="1073"/>
                    <a:pt x="2429" y="1018"/>
                  </a:cubicBezTo>
                  <a:cubicBezTo>
                    <a:pt x="3260" y="950"/>
                    <a:pt x="3957" y="258"/>
                    <a:pt x="3957" y="258"/>
                  </a:cubicBezTo>
                  <a:lnTo>
                    <a:pt x="3617"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1" name="Google Shape;3351;p62"/>
            <p:cNvSpPr/>
            <p:nvPr/>
          </p:nvSpPr>
          <p:spPr>
            <a:xfrm>
              <a:off x="4369725" y="3853275"/>
              <a:ext cx="32975" cy="81150"/>
            </a:xfrm>
            <a:custGeom>
              <a:avLst/>
              <a:gdLst/>
              <a:ahLst/>
              <a:cxnLst/>
              <a:rect l="l" t="t" r="r" b="b"/>
              <a:pathLst>
                <a:path w="1319" h="3246" extrusionOk="0">
                  <a:moveTo>
                    <a:pt x="998" y="0"/>
                  </a:moveTo>
                  <a:cubicBezTo>
                    <a:pt x="638" y="1144"/>
                    <a:pt x="483" y="2561"/>
                    <a:pt x="107" y="2940"/>
                  </a:cubicBezTo>
                  <a:lnTo>
                    <a:pt x="1" y="3067"/>
                  </a:lnTo>
                  <a:lnTo>
                    <a:pt x="464" y="3245"/>
                  </a:lnTo>
                  <a:cubicBezTo>
                    <a:pt x="464" y="3245"/>
                    <a:pt x="824" y="2240"/>
                    <a:pt x="998" y="1421"/>
                  </a:cubicBezTo>
                  <a:cubicBezTo>
                    <a:pt x="1077" y="1041"/>
                    <a:pt x="1207" y="547"/>
                    <a:pt x="1318" y="115"/>
                  </a:cubicBezTo>
                  <a:cubicBezTo>
                    <a:pt x="1207" y="80"/>
                    <a:pt x="1097" y="40"/>
                    <a:pt x="99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2" name="Google Shape;3352;p62"/>
            <p:cNvSpPr/>
            <p:nvPr/>
          </p:nvSpPr>
          <p:spPr>
            <a:xfrm>
              <a:off x="4419875" y="3962000"/>
              <a:ext cx="61650" cy="97850"/>
            </a:xfrm>
            <a:custGeom>
              <a:avLst/>
              <a:gdLst/>
              <a:ahLst/>
              <a:cxnLst/>
              <a:rect l="l" t="t" r="r" b="b"/>
              <a:pathLst>
                <a:path w="2466" h="3914" extrusionOk="0">
                  <a:moveTo>
                    <a:pt x="1564" y="0"/>
                  </a:moveTo>
                  <a:cubicBezTo>
                    <a:pt x="1564" y="0"/>
                    <a:pt x="1243" y="969"/>
                    <a:pt x="871" y="1832"/>
                  </a:cubicBezTo>
                  <a:cubicBezTo>
                    <a:pt x="507" y="2687"/>
                    <a:pt x="1" y="3625"/>
                    <a:pt x="1" y="3625"/>
                  </a:cubicBezTo>
                  <a:lnTo>
                    <a:pt x="871" y="3913"/>
                  </a:lnTo>
                  <a:cubicBezTo>
                    <a:pt x="1338" y="3205"/>
                    <a:pt x="1722" y="2445"/>
                    <a:pt x="2015" y="1646"/>
                  </a:cubicBezTo>
                  <a:lnTo>
                    <a:pt x="2466" y="392"/>
                  </a:lnTo>
                  <a:lnTo>
                    <a:pt x="1564"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3" name="Google Shape;3353;p62"/>
            <p:cNvSpPr/>
            <p:nvPr/>
          </p:nvSpPr>
          <p:spPr>
            <a:xfrm>
              <a:off x="4318575" y="3897100"/>
              <a:ext cx="107400" cy="93600"/>
            </a:xfrm>
            <a:custGeom>
              <a:avLst/>
              <a:gdLst/>
              <a:ahLst/>
              <a:cxnLst/>
              <a:rect l="l" t="t" r="r" b="b"/>
              <a:pathLst>
                <a:path w="4296" h="3744" extrusionOk="0">
                  <a:moveTo>
                    <a:pt x="1065" y="0"/>
                  </a:moveTo>
                  <a:lnTo>
                    <a:pt x="132" y="1544"/>
                  </a:lnTo>
                  <a:cubicBezTo>
                    <a:pt x="132" y="1544"/>
                    <a:pt x="1" y="2458"/>
                    <a:pt x="1022" y="2980"/>
                  </a:cubicBezTo>
                  <a:cubicBezTo>
                    <a:pt x="2039" y="3506"/>
                    <a:pt x="1734" y="3621"/>
                    <a:pt x="2153" y="3724"/>
                  </a:cubicBezTo>
                  <a:cubicBezTo>
                    <a:pt x="2210" y="3737"/>
                    <a:pt x="2272" y="3744"/>
                    <a:pt x="2339" y="3744"/>
                  </a:cubicBezTo>
                  <a:cubicBezTo>
                    <a:pt x="3081" y="3744"/>
                    <a:pt x="4295" y="2909"/>
                    <a:pt x="2668" y="1227"/>
                  </a:cubicBezTo>
                  <a:cubicBezTo>
                    <a:pt x="1738" y="1057"/>
                    <a:pt x="1065" y="0"/>
                    <a:pt x="1065" y="0"/>
                  </a:cubicBez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4" name="Google Shape;3354;p62"/>
            <p:cNvSpPr/>
            <p:nvPr/>
          </p:nvSpPr>
          <p:spPr>
            <a:xfrm>
              <a:off x="4256575" y="3863700"/>
              <a:ext cx="118825" cy="109100"/>
            </a:xfrm>
            <a:custGeom>
              <a:avLst/>
              <a:gdLst/>
              <a:ahLst/>
              <a:cxnLst/>
              <a:rect l="l" t="t" r="r" b="b"/>
              <a:pathLst>
                <a:path w="4753" h="4364" extrusionOk="0">
                  <a:moveTo>
                    <a:pt x="2053" y="1"/>
                  </a:moveTo>
                  <a:cubicBezTo>
                    <a:pt x="1589" y="1"/>
                    <a:pt x="1110" y="224"/>
                    <a:pt x="673" y="798"/>
                  </a:cubicBezTo>
                  <a:cubicBezTo>
                    <a:pt x="352" y="1222"/>
                    <a:pt x="0" y="1815"/>
                    <a:pt x="859" y="3129"/>
                  </a:cubicBezTo>
                  <a:cubicBezTo>
                    <a:pt x="1398" y="3952"/>
                    <a:pt x="2229" y="4364"/>
                    <a:pt x="3033" y="4364"/>
                  </a:cubicBezTo>
                  <a:cubicBezTo>
                    <a:pt x="3191" y="4364"/>
                    <a:pt x="3348" y="4348"/>
                    <a:pt x="3502" y="4316"/>
                  </a:cubicBezTo>
                  <a:cubicBezTo>
                    <a:pt x="4202" y="4173"/>
                    <a:pt x="4752" y="2856"/>
                    <a:pt x="4250" y="1716"/>
                  </a:cubicBezTo>
                  <a:cubicBezTo>
                    <a:pt x="3908" y="951"/>
                    <a:pt x="3012" y="1"/>
                    <a:pt x="2053" y="1"/>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5" name="Google Shape;3355;p62"/>
            <p:cNvSpPr/>
            <p:nvPr/>
          </p:nvSpPr>
          <p:spPr>
            <a:xfrm>
              <a:off x="4240725" y="3847950"/>
              <a:ext cx="131700" cy="75275"/>
            </a:xfrm>
            <a:custGeom>
              <a:avLst/>
              <a:gdLst/>
              <a:ahLst/>
              <a:cxnLst/>
              <a:rect l="l" t="t" r="r" b="b"/>
              <a:pathLst>
                <a:path w="5268" h="3011" extrusionOk="0">
                  <a:moveTo>
                    <a:pt x="2557" y="1"/>
                  </a:moveTo>
                  <a:cubicBezTo>
                    <a:pt x="1694" y="1"/>
                    <a:pt x="769" y="549"/>
                    <a:pt x="381" y="1357"/>
                  </a:cubicBezTo>
                  <a:cubicBezTo>
                    <a:pt x="1" y="2148"/>
                    <a:pt x="1057" y="2900"/>
                    <a:pt x="1057" y="2900"/>
                  </a:cubicBezTo>
                  <a:cubicBezTo>
                    <a:pt x="1057" y="2900"/>
                    <a:pt x="1493" y="1836"/>
                    <a:pt x="1952" y="1579"/>
                  </a:cubicBezTo>
                  <a:cubicBezTo>
                    <a:pt x="2228" y="1425"/>
                    <a:pt x="2602" y="1296"/>
                    <a:pt x="2951" y="1296"/>
                  </a:cubicBezTo>
                  <a:cubicBezTo>
                    <a:pt x="3188" y="1296"/>
                    <a:pt x="3414" y="1355"/>
                    <a:pt x="3590" y="1507"/>
                  </a:cubicBezTo>
                  <a:cubicBezTo>
                    <a:pt x="4464" y="2255"/>
                    <a:pt x="4939" y="2841"/>
                    <a:pt x="5267" y="3011"/>
                  </a:cubicBezTo>
                  <a:cubicBezTo>
                    <a:pt x="5267" y="3011"/>
                    <a:pt x="5173" y="2239"/>
                    <a:pt x="5082" y="1737"/>
                  </a:cubicBezTo>
                  <a:cubicBezTo>
                    <a:pt x="4963" y="1092"/>
                    <a:pt x="3677" y="115"/>
                    <a:pt x="2767" y="12"/>
                  </a:cubicBezTo>
                  <a:cubicBezTo>
                    <a:pt x="2697" y="4"/>
                    <a:pt x="2627" y="1"/>
                    <a:pt x="2557" y="1"/>
                  </a:cubicBezTo>
                  <a:close/>
                </a:path>
              </a:pathLst>
            </a:custGeom>
            <a:solidFill>
              <a:srgbClr val="3A171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6" name="Google Shape;3356;p62"/>
            <p:cNvSpPr/>
            <p:nvPr/>
          </p:nvSpPr>
          <p:spPr>
            <a:xfrm>
              <a:off x="4335950" y="3881925"/>
              <a:ext cx="20250" cy="30425"/>
            </a:xfrm>
            <a:custGeom>
              <a:avLst/>
              <a:gdLst/>
              <a:ahLst/>
              <a:cxnLst/>
              <a:rect l="l" t="t" r="r" b="b"/>
              <a:pathLst>
                <a:path w="810" h="1217" extrusionOk="0">
                  <a:moveTo>
                    <a:pt x="262" y="1"/>
                  </a:moveTo>
                  <a:cubicBezTo>
                    <a:pt x="1" y="1"/>
                    <a:pt x="89" y="607"/>
                    <a:pt x="89" y="607"/>
                  </a:cubicBezTo>
                  <a:lnTo>
                    <a:pt x="770" y="1217"/>
                  </a:lnTo>
                  <a:cubicBezTo>
                    <a:pt x="770" y="1217"/>
                    <a:pt x="810" y="247"/>
                    <a:pt x="390" y="38"/>
                  </a:cubicBezTo>
                  <a:cubicBezTo>
                    <a:pt x="340" y="12"/>
                    <a:pt x="298" y="1"/>
                    <a:pt x="262" y="1"/>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7" name="Google Shape;3357;p62"/>
            <p:cNvSpPr/>
            <p:nvPr/>
          </p:nvSpPr>
          <p:spPr>
            <a:xfrm>
              <a:off x="4033200" y="3833575"/>
              <a:ext cx="115375" cy="110225"/>
            </a:xfrm>
            <a:custGeom>
              <a:avLst/>
              <a:gdLst/>
              <a:ahLst/>
              <a:cxnLst/>
              <a:rect l="l" t="t" r="r" b="b"/>
              <a:pathLst>
                <a:path w="4615" h="4409" extrusionOk="0">
                  <a:moveTo>
                    <a:pt x="2901" y="1"/>
                  </a:moveTo>
                  <a:cubicBezTo>
                    <a:pt x="2542" y="1"/>
                    <a:pt x="2426" y="635"/>
                    <a:pt x="2426" y="955"/>
                  </a:cubicBezTo>
                  <a:cubicBezTo>
                    <a:pt x="2426" y="1000"/>
                    <a:pt x="2409" y="1020"/>
                    <a:pt x="2379" y="1020"/>
                  </a:cubicBezTo>
                  <a:cubicBezTo>
                    <a:pt x="2168" y="1020"/>
                    <a:pt x="1311" y="83"/>
                    <a:pt x="856" y="83"/>
                  </a:cubicBezTo>
                  <a:cubicBezTo>
                    <a:pt x="846" y="83"/>
                    <a:pt x="837" y="83"/>
                    <a:pt x="828" y="84"/>
                  </a:cubicBezTo>
                  <a:cubicBezTo>
                    <a:pt x="317" y="128"/>
                    <a:pt x="1" y="579"/>
                    <a:pt x="16" y="1552"/>
                  </a:cubicBezTo>
                  <a:cubicBezTo>
                    <a:pt x="32" y="2526"/>
                    <a:pt x="626" y="3301"/>
                    <a:pt x="1540" y="3697"/>
                  </a:cubicBezTo>
                  <a:lnTo>
                    <a:pt x="3178" y="4409"/>
                  </a:lnTo>
                  <a:lnTo>
                    <a:pt x="4614" y="3388"/>
                  </a:lnTo>
                  <a:cubicBezTo>
                    <a:pt x="4614" y="3388"/>
                    <a:pt x="4298" y="2973"/>
                    <a:pt x="4009" y="2541"/>
                  </a:cubicBezTo>
                  <a:cubicBezTo>
                    <a:pt x="3716" y="2110"/>
                    <a:pt x="3589" y="294"/>
                    <a:pt x="3083" y="49"/>
                  </a:cubicBezTo>
                  <a:cubicBezTo>
                    <a:pt x="3016" y="16"/>
                    <a:pt x="2956" y="1"/>
                    <a:pt x="2901"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8" name="Google Shape;3358;p62"/>
            <p:cNvSpPr/>
            <p:nvPr/>
          </p:nvSpPr>
          <p:spPr>
            <a:xfrm>
              <a:off x="4107300" y="3907875"/>
              <a:ext cx="46025" cy="42275"/>
            </a:xfrm>
            <a:custGeom>
              <a:avLst/>
              <a:gdLst/>
              <a:ahLst/>
              <a:cxnLst/>
              <a:rect l="l" t="t" r="r" b="b"/>
              <a:pathLst>
                <a:path w="1841" h="1691" extrusionOk="0">
                  <a:moveTo>
                    <a:pt x="1346" y="1"/>
                  </a:moveTo>
                  <a:cubicBezTo>
                    <a:pt x="1346" y="1"/>
                    <a:pt x="257" y="416"/>
                    <a:pt x="0" y="1350"/>
                  </a:cubicBezTo>
                  <a:lnTo>
                    <a:pt x="432" y="1690"/>
                  </a:lnTo>
                  <a:cubicBezTo>
                    <a:pt x="432" y="1690"/>
                    <a:pt x="708" y="1168"/>
                    <a:pt x="1053" y="931"/>
                  </a:cubicBezTo>
                  <a:cubicBezTo>
                    <a:pt x="1520" y="614"/>
                    <a:pt x="1840" y="614"/>
                    <a:pt x="1840" y="614"/>
                  </a:cubicBezTo>
                  <a:lnTo>
                    <a:pt x="1346"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9" name="Google Shape;3359;p62"/>
            <p:cNvSpPr/>
            <p:nvPr/>
          </p:nvSpPr>
          <p:spPr>
            <a:xfrm>
              <a:off x="4156150" y="3697000"/>
              <a:ext cx="146425" cy="76625"/>
            </a:xfrm>
            <a:custGeom>
              <a:avLst/>
              <a:gdLst/>
              <a:ahLst/>
              <a:cxnLst/>
              <a:rect l="l" t="t" r="r" b="b"/>
              <a:pathLst>
                <a:path w="5857" h="3065" extrusionOk="0">
                  <a:moveTo>
                    <a:pt x="2318" y="0"/>
                  </a:moveTo>
                  <a:cubicBezTo>
                    <a:pt x="1644" y="0"/>
                    <a:pt x="865" y="307"/>
                    <a:pt x="495" y="708"/>
                  </a:cubicBezTo>
                  <a:cubicBezTo>
                    <a:pt x="21" y="1218"/>
                    <a:pt x="1" y="1919"/>
                    <a:pt x="689" y="2433"/>
                  </a:cubicBezTo>
                  <a:cubicBezTo>
                    <a:pt x="1332" y="2916"/>
                    <a:pt x="2051" y="3064"/>
                    <a:pt x="2723" y="3064"/>
                  </a:cubicBezTo>
                  <a:cubicBezTo>
                    <a:pt x="2767" y="3064"/>
                    <a:pt x="2810" y="3063"/>
                    <a:pt x="2854" y="3062"/>
                  </a:cubicBezTo>
                  <a:cubicBezTo>
                    <a:pt x="3562" y="3042"/>
                    <a:pt x="5501" y="2864"/>
                    <a:pt x="5501" y="2864"/>
                  </a:cubicBezTo>
                  <a:lnTo>
                    <a:pt x="5857" y="1226"/>
                  </a:lnTo>
                  <a:cubicBezTo>
                    <a:pt x="5857" y="1226"/>
                    <a:pt x="3590" y="328"/>
                    <a:pt x="2854" y="79"/>
                  </a:cubicBezTo>
                  <a:cubicBezTo>
                    <a:pt x="2691" y="25"/>
                    <a:pt x="2509" y="0"/>
                    <a:pt x="231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0" name="Google Shape;3360;p62"/>
            <p:cNvSpPr/>
            <p:nvPr/>
          </p:nvSpPr>
          <p:spPr>
            <a:xfrm>
              <a:off x="4282975" y="3723200"/>
              <a:ext cx="22975" cy="46225"/>
            </a:xfrm>
            <a:custGeom>
              <a:avLst/>
              <a:gdLst/>
              <a:ahLst/>
              <a:cxnLst/>
              <a:rect l="l" t="t" r="r" b="b"/>
              <a:pathLst>
                <a:path w="919" h="1849" extrusionOk="0">
                  <a:moveTo>
                    <a:pt x="337" y="0"/>
                  </a:moveTo>
                  <a:cubicBezTo>
                    <a:pt x="337" y="0"/>
                    <a:pt x="115" y="455"/>
                    <a:pt x="60" y="871"/>
                  </a:cubicBezTo>
                  <a:cubicBezTo>
                    <a:pt x="1" y="1294"/>
                    <a:pt x="60" y="1848"/>
                    <a:pt x="60" y="1848"/>
                  </a:cubicBezTo>
                  <a:lnTo>
                    <a:pt x="614" y="1848"/>
                  </a:lnTo>
                  <a:cubicBezTo>
                    <a:pt x="614" y="1848"/>
                    <a:pt x="570" y="1353"/>
                    <a:pt x="685" y="962"/>
                  </a:cubicBezTo>
                  <a:cubicBezTo>
                    <a:pt x="800" y="570"/>
                    <a:pt x="918" y="178"/>
                    <a:pt x="918" y="178"/>
                  </a:cubicBezTo>
                  <a:lnTo>
                    <a:pt x="337"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1" name="Google Shape;3361;p62"/>
            <p:cNvSpPr/>
            <p:nvPr/>
          </p:nvSpPr>
          <p:spPr>
            <a:xfrm>
              <a:off x="5041200" y="4019900"/>
              <a:ext cx="150375" cy="70850"/>
            </a:xfrm>
            <a:custGeom>
              <a:avLst/>
              <a:gdLst/>
              <a:ahLst/>
              <a:cxnLst/>
              <a:rect l="l" t="t" r="r" b="b"/>
              <a:pathLst>
                <a:path w="6015" h="2834" extrusionOk="0">
                  <a:moveTo>
                    <a:pt x="933" y="0"/>
                  </a:moveTo>
                  <a:cubicBezTo>
                    <a:pt x="482" y="0"/>
                    <a:pt x="147" y="19"/>
                    <a:pt x="147" y="19"/>
                  </a:cubicBezTo>
                  <a:cubicBezTo>
                    <a:pt x="147" y="19"/>
                    <a:pt x="416" y="493"/>
                    <a:pt x="313" y="901"/>
                  </a:cubicBezTo>
                  <a:cubicBezTo>
                    <a:pt x="254" y="1142"/>
                    <a:pt x="147" y="1376"/>
                    <a:pt x="1" y="1582"/>
                  </a:cubicBezTo>
                  <a:cubicBezTo>
                    <a:pt x="626" y="2017"/>
                    <a:pt x="1346" y="2302"/>
                    <a:pt x="2098" y="2412"/>
                  </a:cubicBezTo>
                  <a:cubicBezTo>
                    <a:pt x="3078" y="2565"/>
                    <a:pt x="4204" y="2833"/>
                    <a:pt x="4823" y="2833"/>
                  </a:cubicBezTo>
                  <a:cubicBezTo>
                    <a:pt x="5007" y="2833"/>
                    <a:pt x="5146" y="2810"/>
                    <a:pt x="5223" y="2753"/>
                  </a:cubicBezTo>
                  <a:cubicBezTo>
                    <a:pt x="5564" y="2507"/>
                    <a:pt x="6015" y="1692"/>
                    <a:pt x="5576" y="1071"/>
                  </a:cubicBezTo>
                  <a:cubicBezTo>
                    <a:pt x="5136" y="454"/>
                    <a:pt x="3158" y="268"/>
                    <a:pt x="2790" y="169"/>
                  </a:cubicBezTo>
                  <a:cubicBezTo>
                    <a:pt x="2293" y="31"/>
                    <a:pt x="1516" y="0"/>
                    <a:pt x="933"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2" name="Google Shape;3362;p62"/>
            <p:cNvSpPr/>
            <p:nvPr/>
          </p:nvSpPr>
          <p:spPr>
            <a:xfrm>
              <a:off x="5022300" y="4028025"/>
              <a:ext cx="35950" cy="22125"/>
            </a:xfrm>
            <a:custGeom>
              <a:avLst/>
              <a:gdLst/>
              <a:ahLst/>
              <a:cxnLst/>
              <a:rect l="l" t="t" r="r" b="b"/>
              <a:pathLst>
                <a:path w="1438" h="885" extrusionOk="0">
                  <a:moveTo>
                    <a:pt x="505" y="1"/>
                  </a:moveTo>
                  <a:cubicBezTo>
                    <a:pt x="250" y="1"/>
                    <a:pt x="1" y="68"/>
                    <a:pt x="1" y="331"/>
                  </a:cubicBezTo>
                  <a:cubicBezTo>
                    <a:pt x="1" y="865"/>
                    <a:pt x="966" y="885"/>
                    <a:pt x="966" y="885"/>
                  </a:cubicBezTo>
                  <a:cubicBezTo>
                    <a:pt x="966" y="885"/>
                    <a:pt x="1437" y="513"/>
                    <a:pt x="1049" y="77"/>
                  </a:cubicBezTo>
                  <a:cubicBezTo>
                    <a:pt x="1049" y="75"/>
                    <a:pt x="774" y="1"/>
                    <a:pt x="50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3" name="Google Shape;3363;p62"/>
            <p:cNvSpPr/>
            <p:nvPr/>
          </p:nvSpPr>
          <p:spPr>
            <a:xfrm>
              <a:off x="5046450" y="4030050"/>
              <a:ext cx="98675" cy="38625"/>
            </a:xfrm>
            <a:custGeom>
              <a:avLst/>
              <a:gdLst/>
              <a:ahLst/>
              <a:cxnLst/>
              <a:rect l="l" t="t" r="r" b="b"/>
              <a:pathLst>
                <a:path w="3947" h="1545" extrusionOk="0">
                  <a:moveTo>
                    <a:pt x="83" y="0"/>
                  </a:moveTo>
                  <a:lnTo>
                    <a:pt x="0" y="804"/>
                  </a:lnTo>
                  <a:cubicBezTo>
                    <a:pt x="0" y="804"/>
                    <a:pt x="1801" y="1512"/>
                    <a:pt x="2671" y="1544"/>
                  </a:cubicBezTo>
                  <a:cubicBezTo>
                    <a:pt x="2689" y="1544"/>
                    <a:pt x="2706" y="1544"/>
                    <a:pt x="2723" y="1544"/>
                  </a:cubicBezTo>
                  <a:cubicBezTo>
                    <a:pt x="3705" y="1544"/>
                    <a:pt x="3946" y="672"/>
                    <a:pt x="2869" y="364"/>
                  </a:cubicBezTo>
                  <a:cubicBezTo>
                    <a:pt x="1998" y="119"/>
                    <a:pt x="83" y="0"/>
                    <a:pt x="8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4" name="Google Shape;3364;p62"/>
            <p:cNvSpPr/>
            <p:nvPr/>
          </p:nvSpPr>
          <p:spPr>
            <a:xfrm>
              <a:off x="5072950" y="4030050"/>
              <a:ext cx="18225" cy="38700"/>
            </a:xfrm>
            <a:custGeom>
              <a:avLst/>
              <a:gdLst/>
              <a:ahLst/>
              <a:cxnLst/>
              <a:rect l="l" t="t" r="r" b="b"/>
              <a:pathLst>
                <a:path w="729" h="1548" extrusionOk="0">
                  <a:moveTo>
                    <a:pt x="317" y="0"/>
                  </a:moveTo>
                  <a:cubicBezTo>
                    <a:pt x="313" y="261"/>
                    <a:pt x="274" y="519"/>
                    <a:pt x="195" y="772"/>
                  </a:cubicBezTo>
                  <a:lnTo>
                    <a:pt x="1" y="1409"/>
                  </a:lnTo>
                  <a:lnTo>
                    <a:pt x="365" y="1547"/>
                  </a:lnTo>
                  <a:cubicBezTo>
                    <a:pt x="511" y="1322"/>
                    <a:pt x="614" y="1069"/>
                    <a:pt x="661" y="804"/>
                  </a:cubicBezTo>
                  <a:cubicBezTo>
                    <a:pt x="705" y="538"/>
                    <a:pt x="729" y="269"/>
                    <a:pt x="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5" name="Google Shape;3365;p62"/>
            <p:cNvSpPr/>
            <p:nvPr/>
          </p:nvSpPr>
          <p:spPr>
            <a:xfrm>
              <a:off x="5095025" y="4030850"/>
              <a:ext cx="19900" cy="43525"/>
            </a:xfrm>
            <a:custGeom>
              <a:avLst/>
              <a:gdLst/>
              <a:ahLst/>
              <a:cxnLst/>
              <a:rect l="l" t="t" r="r" b="b"/>
              <a:pathLst>
                <a:path w="796" h="1741" extrusionOk="0">
                  <a:moveTo>
                    <a:pt x="388" y="0"/>
                  </a:moveTo>
                  <a:cubicBezTo>
                    <a:pt x="415" y="293"/>
                    <a:pt x="388" y="590"/>
                    <a:pt x="313" y="871"/>
                  </a:cubicBezTo>
                  <a:cubicBezTo>
                    <a:pt x="237" y="1128"/>
                    <a:pt x="131" y="1373"/>
                    <a:pt x="0" y="1603"/>
                  </a:cubicBezTo>
                  <a:lnTo>
                    <a:pt x="360" y="1741"/>
                  </a:lnTo>
                  <a:cubicBezTo>
                    <a:pt x="360" y="1741"/>
                    <a:pt x="657" y="1235"/>
                    <a:pt x="728" y="807"/>
                  </a:cubicBezTo>
                  <a:cubicBezTo>
                    <a:pt x="772" y="542"/>
                    <a:pt x="795" y="273"/>
                    <a:pt x="7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6" name="Google Shape;3366;p62"/>
            <p:cNvSpPr/>
            <p:nvPr/>
          </p:nvSpPr>
          <p:spPr>
            <a:xfrm>
              <a:off x="5019725" y="4200525"/>
              <a:ext cx="152375" cy="67325"/>
            </a:xfrm>
            <a:custGeom>
              <a:avLst/>
              <a:gdLst/>
              <a:ahLst/>
              <a:cxnLst/>
              <a:rect l="l" t="t" r="r" b="b"/>
              <a:pathLst>
                <a:path w="6095" h="2693" extrusionOk="0">
                  <a:moveTo>
                    <a:pt x="1718" y="1"/>
                  </a:moveTo>
                  <a:cubicBezTo>
                    <a:pt x="1269" y="1"/>
                    <a:pt x="821" y="63"/>
                    <a:pt x="385" y="185"/>
                  </a:cubicBezTo>
                  <a:cubicBezTo>
                    <a:pt x="456" y="422"/>
                    <a:pt x="480" y="676"/>
                    <a:pt x="456" y="925"/>
                  </a:cubicBezTo>
                  <a:cubicBezTo>
                    <a:pt x="416" y="1340"/>
                    <a:pt x="1" y="1700"/>
                    <a:pt x="1" y="1700"/>
                  </a:cubicBezTo>
                  <a:cubicBezTo>
                    <a:pt x="1" y="1700"/>
                    <a:pt x="1631" y="2373"/>
                    <a:pt x="2549" y="2440"/>
                  </a:cubicBezTo>
                  <a:cubicBezTo>
                    <a:pt x="2811" y="2459"/>
                    <a:pt x="3805" y="2692"/>
                    <a:pt x="4602" y="2692"/>
                  </a:cubicBezTo>
                  <a:cubicBezTo>
                    <a:pt x="4963" y="2692"/>
                    <a:pt x="5284" y="2644"/>
                    <a:pt x="5477" y="2508"/>
                  </a:cubicBezTo>
                  <a:cubicBezTo>
                    <a:pt x="6094" y="2068"/>
                    <a:pt x="5944" y="1142"/>
                    <a:pt x="5703" y="802"/>
                  </a:cubicBezTo>
                  <a:cubicBezTo>
                    <a:pt x="5461" y="462"/>
                    <a:pt x="3902" y="327"/>
                    <a:pt x="2640" y="90"/>
                  </a:cubicBezTo>
                  <a:cubicBezTo>
                    <a:pt x="2335" y="30"/>
                    <a:pt x="2026" y="1"/>
                    <a:pt x="171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7" name="Google Shape;3367;p62"/>
            <p:cNvSpPr/>
            <p:nvPr/>
          </p:nvSpPr>
          <p:spPr>
            <a:xfrm>
              <a:off x="4999525" y="4213250"/>
              <a:ext cx="39725" cy="21900"/>
            </a:xfrm>
            <a:custGeom>
              <a:avLst/>
              <a:gdLst/>
              <a:ahLst/>
              <a:cxnLst/>
              <a:rect l="l" t="t" r="r" b="b"/>
              <a:pathLst>
                <a:path w="1589" h="876" extrusionOk="0">
                  <a:moveTo>
                    <a:pt x="715" y="1"/>
                  </a:moveTo>
                  <a:cubicBezTo>
                    <a:pt x="485" y="1"/>
                    <a:pt x="253" y="63"/>
                    <a:pt x="172" y="293"/>
                  </a:cubicBezTo>
                  <a:cubicBezTo>
                    <a:pt x="1" y="776"/>
                    <a:pt x="991" y="875"/>
                    <a:pt x="1076" y="875"/>
                  </a:cubicBezTo>
                  <a:cubicBezTo>
                    <a:pt x="1080" y="875"/>
                    <a:pt x="1082" y="875"/>
                    <a:pt x="1082" y="875"/>
                  </a:cubicBezTo>
                  <a:cubicBezTo>
                    <a:pt x="1588" y="594"/>
                    <a:pt x="1264" y="91"/>
                    <a:pt x="1264" y="91"/>
                  </a:cubicBezTo>
                  <a:cubicBezTo>
                    <a:pt x="1264" y="91"/>
                    <a:pt x="991" y="1"/>
                    <a:pt x="71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8" name="Google Shape;3368;p62"/>
            <p:cNvSpPr/>
            <p:nvPr/>
          </p:nvSpPr>
          <p:spPr>
            <a:xfrm>
              <a:off x="5026550" y="4215275"/>
              <a:ext cx="97325" cy="34475"/>
            </a:xfrm>
            <a:custGeom>
              <a:avLst/>
              <a:gdLst/>
              <a:ahLst/>
              <a:cxnLst/>
              <a:rect l="l" t="t" r="r" b="b"/>
              <a:pathLst>
                <a:path w="3893" h="1379" extrusionOk="0">
                  <a:moveTo>
                    <a:pt x="810" y="0"/>
                  </a:moveTo>
                  <a:cubicBezTo>
                    <a:pt x="441" y="0"/>
                    <a:pt x="183" y="10"/>
                    <a:pt x="183" y="10"/>
                  </a:cubicBezTo>
                  <a:lnTo>
                    <a:pt x="1" y="794"/>
                  </a:lnTo>
                  <a:cubicBezTo>
                    <a:pt x="1" y="794"/>
                    <a:pt x="1841" y="1320"/>
                    <a:pt x="2743" y="1376"/>
                  </a:cubicBezTo>
                  <a:cubicBezTo>
                    <a:pt x="2782" y="1378"/>
                    <a:pt x="2820" y="1379"/>
                    <a:pt x="2857" y="1379"/>
                  </a:cubicBezTo>
                  <a:cubicBezTo>
                    <a:pt x="3884" y="1379"/>
                    <a:pt x="3893" y="494"/>
                    <a:pt x="2953" y="196"/>
                  </a:cubicBezTo>
                  <a:cubicBezTo>
                    <a:pt x="2423" y="31"/>
                    <a:pt x="1450" y="0"/>
                    <a:pt x="8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9" name="Google Shape;3369;p62"/>
            <p:cNvSpPr/>
            <p:nvPr/>
          </p:nvSpPr>
          <p:spPr>
            <a:xfrm>
              <a:off x="5057025" y="4209775"/>
              <a:ext cx="15750" cy="39500"/>
            </a:xfrm>
            <a:custGeom>
              <a:avLst/>
              <a:gdLst/>
              <a:ahLst/>
              <a:cxnLst/>
              <a:rect l="l" t="t" r="r" b="b"/>
              <a:pathLst>
                <a:path w="630" h="1580" extrusionOk="0">
                  <a:moveTo>
                    <a:pt x="555" y="1"/>
                  </a:moveTo>
                  <a:lnTo>
                    <a:pt x="163" y="13"/>
                  </a:lnTo>
                  <a:cubicBezTo>
                    <a:pt x="163" y="13"/>
                    <a:pt x="159" y="230"/>
                    <a:pt x="139" y="674"/>
                  </a:cubicBezTo>
                  <a:cubicBezTo>
                    <a:pt x="131" y="935"/>
                    <a:pt x="84" y="1196"/>
                    <a:pt x="1" y="1445"/>
                  </a:cubicBezTo>
                  <a:lnTo>
                    <a:pt x="380" y="1580"/>
                  </a:lnTo>
                  <a:cubicBezTo>
                    <a:pt x="475" y="1326"/>
                    <a:pt x="543" y="1061"/>
                    <a:pt x="590" y="796"/>
                  </a:cubicBezTo>
                  <a:cubicBezTo>
                    <a:pt x="630" y="531"/>
                    <a:pt x="618" y="262"/>
                    <a:pt x="5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0" name="Google Shape;3370;p62"/>
            <p:cNvSpPr/>
            <p:nvPr/>
          </p:nvSpPr>
          <p:spPr>
            <a:xfrm>
              <a:off x="5079675" y="4211675"/>
              <a:ext cx="16650" cy="44625"/>
            </a:xfrm>
            <a:custGeom>
              <a:avLst/>
              <a:gdLst/>
              <a:ahLst/>
              <a:cxnLst/>
              <a:rect l="l" t="t" r="r" b="b"/>
              <a:pathLst>
                <a:path w="666" h="1785" extrusionOk="0">
                  <a:moveTo>
                    <a:pt x="555" y="0"/>
                  </a:moveTo>
                  <a:lnTo>
                    <a:pt x="171" y="8"/>
                  </a:lnTo>
                  <a:cubicBezTo>
                    <a:pt x="218" y="273"/>
                    <a:pt x="234" y="538"/>
                    <a:pt x="222" y="807"/>
                  </a:cubicBezTo>
                  <a:cubicBezTo>
                    <a:pt x="202" y="1100"/>
                    <a:pt x="127" y="1385"/>
                    <a:pt x="1" y="1650"/>
                  </a:cubicBezTo>
                  <a:lnTo>
                    <a:pt x="388" y="1785"/>
                  </a:lnTo>
                  <a:cubicBezTo>
                    <a:pt x="479" y="1531"/>
                    <a:pt x="547" y="1270"/>
                    <a:pt x="594" y="1001"/>
                  </a:cubicBezTo>
                  <a:cubicBezTo>
                    <a:pt x="665" y="578"/>
                    <a:pt x="555" y="0"/>
                    <a:pt x="5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1" name="Google Shape;3371;p62"/>
            <p:cNvSpPr/>
            <p:nvPr/>
          </p:nvSpPr>
          <p:spPr>
            <a:xfrm>
              <a:off x="4864425" y="4022300"/>
              <a:ext cx="33750" cy="11650"/>
            </a:xfrm>
            <a:custGeom>
              <a:avLst/>
              <a:gdLst/>
              <a:ahLst/>
              <a:cxnLst/>
              <a:rect l="l" t="t" r="r" b="b"/>
              <a:pathLst>
                <a:path w="1350" h="466" extrusionOk="0">
                  <a:moveTo>
                    <a:pt x="159" y="1"/>
                  </a:moveTo>
                  <a:cubicBezTo>
                    <a:pt x="62" y="1"/>
                    <a:pt x="1" y="6"/>
                    <a:pt x="1" y="6"/>
                  </a:cubicBezTo>
                  <a:cubicBezTo>
                    <a:pt x="282" y="400"/>
                    <a:pt x="784" y="466"/>
                    <a:pt x="1090" y="466"/>
                  </a:cubicBezTo>
                  <a:cubicBezTo>
                    <a:pt x="1245" y="466"/>
                    <a:pt x="1350" y="449"/>
                    <a:pt x="1350" y="449"/>
                  </a:cubicBezTo>
                  <a:cubicBezTo>
                    <a:pt x="1350" y="449"/>
                    <a:pt x="1310" y="302"/>
                    <a:pt x="927" y="132"/>
                  </a:cubicBezTo>
                  <a:cubicBezTo>
                    <a:pt x="670" y="20"/>
                    <a:pt x="348" y="1"/>
                    <a:pt x="159" y="1"/>
                  </a:cubicBez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2" name="Google Shape;3372;p62"/>
            <p:cNvSpPr/>
            <p:nvPr/>
          </p:nvSpPr>
          <p:spPr>
            <a:xfrm>
              <a:off x="4852750" y="4184500"/>
              <a:ext cx="28525" cy="10475"/>
            </a:xfrm>
            <a:custGeom>
              <a:avLst/>
              <a:gdLst/>
              <a:ahLst/>
              <a:cxnLst/>
              <a:rect l="l" t="t" r="r" b="b"/>
              <a:pathLst>
                <a:path w="1141" h="419" extrusionOk="0">
                  <a:moveTo>
                    <a:pt x="407" y="1"/>
                  </a:moveTo>
                  <a:cubicBezTo>
                    <a:pt x="185" y="1"/>
                    <a:pt x="1" y="39"/>
                    <a:pt x="1" y="39"/>
                  </a:cubicBezTo>
                  <a:cubicBezTo>
                    <a:pt x="1" y="39"/>
                    <a:pt x="425" y="418"/>
                    <a:pt x="827" y="418"/>
                  </a:cubicBezTo>
                  <a:cubicBezTo>
                    <a:pt x="936" y="418"/>
                    <a:pt x="1043" y="390"/>
                    <a:pt x="1140" y="319"/>
                  </a:cubicBezTo>
                  <a:cubicBezTo>
                    <a:pt x="1020" y="59"/>
                    <a:pt x="684" y="1"/>
                    <a:pt x="407" y="1"/>
                  </a:cubicBez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3" name="Google Shape;3373;p62"/>
            <p:cNvSpPr/>
            <p:nvPr/>
          </p:nvSpPr>
          <p:spPr>
            <a:xfrm>
              <a:off x="4563800" y="3973650"/>
              <a:ext cx="60775" cy="176800"/>
            </a:xfrm>
            <a:custGeom>
              <a:avLst/>
              <a:gdLst/>
              <a:ahLst/>
              <a:cxnLst/>
              <a:rect l="l" t="t" r="r" b="b"/>
              <a:pathLst>
                <a:path w="2431" h="7072" extrusionOk="0">
                  <a:moveTo>
                    <a:pt x="1516" y="1"/>
                  </a:moveTo>
                  <a:cubicBezTo>
                    <a:pt x="1516" y="1"/>
                    <a:pt x="1841" y="1770"/>
                    <a:pt x="1647" y="3060"/>
                  </a:cubicBezTo>
                  <a:cubicBezTo>
                    <a:pt x="1453" y="4353"/>
                    <a:pt x="1" y="6937"/>
                    <a:pt x="1" y="6937"/>
                  </a:cubicBezTo>
                  <a:lnTo>
                    <a:pt x="583" y="7072"/>
                  </a:lnTo>
                  <a:cubicBezTo>
                    <a:pt x="583" y="7072"/>
                    <a:pt x="1698" y="5010"/>
                    <a:pt x="2062" y="3523"/>
                  </a:cubicBezTo>
                  <a:cubicBezTo>
                    <a:pt x="2430" y="2031"/>
                    <a:pt x="2066" y="179"/>
                    <a:pt x="2066" y="179"/>
                  </a:cubicBezTo>
                  <a:lnTo>
                    <a:pt x="1516"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374" name="Google Shape;3374;p62"/>
          <p:cNvGrpSpPr/>
          <p:nvPr/>
        </p:nvGrpSpPr>
        <p:grpSpPr>
          <a:xfrm>
            <a:off x="5246782" y="3441339"/>
            <a:ext cx="924914" cy="1442177"/>
            <a:chOff x="3760575" y="4125125"/>
            <a:chExt cx="593350" cy="925125"/>
          </a:xfrm>
        </p:grpSpPr>
        <p:sp>
          <p:nvSpPr>
            <p:cNvPr id="3375" name="Google Shape;3375;p62"/>
            <p:cNvSpPr/>
            <p:nvPr/>
          </p:nvSpPr>
          <p:spPr>
            <a:xfrm>
              <a:off x="3760575" y="4251225"/>
              <a:ext cx="79175" cy="205550"/>
            </a:xfrm>
            <a:custGeom>
              <a:avLst/>
              <a:gdLst/>
              <a:ahLst/>
              <a:cxnLst/>
              <a:rect l="l" t="t" r="r" b="b"/>
              <a:pathLst>
                <a:path w="3167" h="8222" extrusionOk="0">
                  <a:moveTo>
                    <a:pt x="3166" y="1"/>
                  </a:moveTo>
                  <a:cubicBezTo>
                    <a:pt x="3166" y="1"/>
                    <a:pt x="1876" y="424"/>
                    <a:pt x="1184" y="689"/>
                  </a:cubicBezTo>
                  <a:cubicBezTo>
                    <a:pt x="491" y="950"/>
                    <a:pt x="400" y="2078"/>
                    <a:pt x="491" y="2771"/>
                  </a:cubicBezTo>
                  <a:cubicBezTo>
                    <a:pt x="574" y="3459"/>
                    <a:pt x="867" y="3621"/>
                    <a:pt x="460" y="4618"/>
                  </a:cubicBezTo>
                  <a:cubicBezTo>
                    <a:pt x="56" y="5620"/>
                    <a:pt x="1" y="6498"/>
                    <a:pt x="460" y="7701"/>
                  </a:cubicBezTo>
                  <a:cubicBezTo>
                    <a:pt x="599" y="8063"/>
                    <a:pt x="830" y="8222"/>
                    <a:pt x="1084" y="8222"/>
                  </a:cubicBezTo>
                  <a:cubicBezTo>
                    <a:pt x="1674" y="8222"/>
                    <a:pt x="2390" y="7368"/>
                    <a:pt x="2390" y="6221"/>
                  </a:cubicBezTo>
                  <a:lnTo>
                    <a:pt x="2390" y="3934"/>
                  </a:lnTo>
                  <a:lnTo>
                    <a:pt x="2735" y="2395"/>
                  </a:lnTo>
                  <a:lnTo>
                    <a:pt x="3166" y="2395"/>
                  </a:lnTo>
                  <a:lnTo>
                    <a:pt x="3166" y="1"/>
                  </a:ln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6" name="Google Shape;3376;p62"/>
            <p:cNvSpPr/>
            <p:nvPr/>
          </p:nvSpPr>
          <p:spPr>
            <a:xfrm>
              <a:off x="4025300" y="4719025"/>
              <a:ext cx="120900" cy="118825"/>
            </a:xfrm>
            <a:custGeom>
              <a:avLst/>
              <a:gdLst/>
              <a:ahLst/>
              <a:cxnLst/>
              <a:rect l="l" t="t" r="r" b="b"/>
              <a:pathLst>
                <a:path w="4836" h="4753" extrusionOk="0">
                  <a:moveTo>
                    <a:pt x="530" y="1"/>
                  </a:moveTo>
                  <a:lnTo>
                    <a:pt x="233" y="297"/>
                  </a:lnTo>
                  <a:cubicBezTo>
                    <a:pt x="199" y="329"/>
                    <a:pt x="155" y="347"/>
                    <a:pt x="110" y="347"/>
                  </a:cubicBezTo>
                  <a:cubicBezTo>
                    <a:pt x="77" y="347"/>
                    <a:pt x="44" y="337"/>
                    <a:pt x="16" y="317"/>
                  </a:cubicBezTo>
                  <a:lnTo>
                    <a:pt x="0" y="325"/>
                  </a:lnTo>
                  <a:cubicBezTo>
                    <a:pt x="40" y="954"/>
                    <a:pt x="230" y="2149"/>
                    <a:pt x="1049" y="3210"/>
                  </a:cubicBezTo>
                  <a:cubicBezTo>
                    <a:pt x="1337" y="3574"/>
                    <a:pt x="1868" y="4124"/>
                    <a:pt x="2501" y="4753"/>
                  </a:cubicBezTo>
                  <a:cubicBezTo>
                    <a:pt x="3387" y="4369"/>
                    <a:pt x="4182" y="3803"/>
                    <a:pt x="4835" y="3091"/>
                  </a:cubicBezTo>
                  <a:cubicBezTo>
                    <a:pt x="3909" y="1872"/>
                    <a:pt x="2659" y="301"/>
                    <a:pt x="2659" y="301"/>
                  </a:cubicBezTo>
                  <a:lnTo>
                    <a:pt x="530" y="1"/>
                  </a:ln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7" name="Google Shape;3377;p62"/>
            <p:cNvSpPr/>
            <p:nvPr/>
          </p:nvSpPr>
          <p:spPr>
            <a:xfrm>
              <a:off x="4087800" y="4796275"/>
              <a:ext cx="155125" cy="173175"/>
            </a:xfrm>
            <a:custGeom>
              <a:avLst/>
              <a:gdLst/>
              <a:ahLst/>
              <a:cxnLst/>
              <a:rect l="l" t="t" r="r" b="b"/>
              <a:pathLst>
                <a:path w="6205" h="6927" extrusionOk="0">
                  <a:moveTo>
                    <a:pt x="2335" y="1"/>
                  </a:moveTo>
                  <a:cubicBezTo>
                    <a:pt x="1682" y="713"/>
                    <a:pt x="887" y="1279"/>
                    <a:pt x="1" y="1663"/>
                  </a:cubicBezTo>
                  <a:cubicBezTo>
                    <a:pt x="1081" y="2747"/>
                    <a:pt x="2458" y="4077"/>
                    <a:pt x="3411" y="5165"/>
                  </a:cubicBezTo>
                  <a:cubicBezTo>
                    <a:pt x="4198" y="6051"/>
                    <a:pt x="4733" y="6927"/>
                    <a:pt x="4860" y="6927"/>
                  </a:cubicBezTo>
                  <a:cubicBezTo>
                    <a:pt x="4863" y="6927"/>
                    <a:pt x="4865" y="6926"/>
                    <a:pt x="4868" y="6925"/>
                  </a:cubicBezTo>
                  <a:cubicBezTo>
                    <a:pt x="5176" y="6803"/>
                    <a:pt x="6205" y="5703"/>
                    <a:pt x="6205" y="5703"/>
                  </a:cubicBezTo>
                  <a:cubicBezTo>
                    <a:pt x="6205" y="5703"/>
                    <a:pt x="3803" y="2023"/>
                    <a:pt x="3016" y="927"/>
                  </a:cubicBezTo>
                  <a:cubicBezTo>
                    <a:pt x="2842" y="678"/>
                    <a:pt x="2600" y="357"/>
                    <a:pt x="2335"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8" name="Google Shape;3378;p62"/>
            <p:cNvSpPr/>
            <p:nvPr/>
          </p:nvSpPr>
          <p:spPr>
            <a:xfrm>
              <a:off x="4125700" y="4309750"/>
              <a:ext cx="228225" cy="295225"/>
            </a:xfrm>
            <a:custGeom>
              <a:avLst/>
              <a:gdLst/>
              <a:ahLst/>
              <a:cxnLst/>
              <a:rect l="l" t="t" r="r" b="b"/>
              <a:pathLst>
                <a:path w="9129" h="11809" extrusionOk="0">
                  <a:moveTo>
                    <a:pt x="1306" y="1"/>
                  </a:moveTo>
                  <a:cubicBezTo>
                    <a:pt x="418" y="1"/>
                    <a:pt x="0" y="1466"/>
                    <a:pt x="0" y="1466"/>
                  </a:cubicBezTo>
                  <a:cubicBezTo>
                    <a:pt x="210" y="2273"/>
                    <a:pt x="1401" y="2535"/>
                    <a:pt x="1895" y="3061"/>
                  </a:cubicBezTo>
                  <a:cubicBezTo>
                    <a:pt x="2390" y="3583"/>
                    <a:pt x="2920" y="4545"/>
                    <a:pt x="3561" y="5740"/>
                  </a:cubicBezTo>
                  <a:cubicBezTo>
                    <a:pt x="4206" y="6939"/>
                    <a:pt x="5449" y="7793"/>
                    <a:pt x="5825" y="8909"/>
                  </a:cubicBezTo>
                  <a:cubicBezTo>
                    <a:pt x="6201" y="10029"/>
                    <a:pt x="5734" y="10393"/>
                    <a:pt x="6477" y="11390"/>
                  </a:cubicBezTo>
                  <a:cubicBezTo>
                    <a:pt x="6701" y="11690"/>
                    <a:pt x="6941" y="11809"/>
                    <a:pt x="7176" y="11809"/>
                  </a:cubicBezTo>
                  <a:cubicBezTo>
                    <a:pt x="7720" y="11809"/>
                    <a:pt x="8234" y="11173"/>
                    <a:pt x="8436" y="10670"/>
                  </a:cubicBezTo>
                  <a:cubicBezTo>
                    <a:pt x="9129" y="8980"/>
                    <a:pt x="7273" y="7849"/>
                    <a:pt x="7273" y="7849"/>
                  </a:cubicBezTo>
                  <a:cubicBezTo>
                    <a:pt x="7273" y="7849"/>
                    <a:pt x="5468" y="3682"/>
                    <a:pt x="2256" y="497"/>
                  </a:cubicBezTo>
                  <a:cubicBezTo>
                    <a:pt x="1894" y="138"/>
                    <a:pt x="1578" y="1"/>
                    <a:pt x="1306" y="1"/>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9" name="Google Shape;3379;p62"/>
            <p:cNvSpPr/>
            <p:nvPr/>
          </p:nvSpPr>
          <p:spPr>
            <a:xfrm>
              <a:off x="3953775" y="4509425"/>
              <a:ext cx="152050" cy="226550"/>
            </a:xfrm>
            <a:custGeom>
              <a:avLst/>
              <a:gdLst/>
              <a:ahLst/>
              <a:cxnLst/>
              <a:rect l="l" t="t" r="r" b="b"/>
              <a:pathLst>
                <a:path w="6082" h="9062" extrusionOk="0">
                  <a:moveTo>
                    <a:pt x="0" y="0"/>
                  </a:moveTo>
                  <a:cubicBezTo>
                    <a:pt x="0" y="0"/>
                    <a:pt x="404" y="2628"/>
                    <a:pt x="1357" y="5144"/>
                  </a:cubicBezTo>
                  <a:cubicBezTo>
                    <a:pt x="2315" y="7661"/>
                    <a:pt x="3142" y="9061"/>
                    <a:pt x="3142" y="9061"/>
                  </a:cubicBezTo>
                  <a:lnTo>
                    <a:pt x="6082" y="6929"/>
                  </a:lnTo>
                  <a:lnTo>
                    <a:pt x="4293" y="855"/>
                  </a:lnTo>
                  <a:lnTo>
                    <a:pt x="0"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0" name="Google Shape;3380;p62"/>
            <p:cNvSpPr/>
            <p:nvPr/>
          </p:nvSpPr>
          <p:spPr>
            <a:xfrm>
              <a:off x="3987200" y="4581825"/>
              <a:ext cx="138525" cy="186050"/>
            </a:xfrm>
            <a:custGeom>
              <a:avLst/>
              <a:gdLst/>
              <a:ahLst/>
              <a:cxnLst/>
              <a:rect l="l" t="t" r="r" b="b"/>
              <a:pathLst>
                <a:path w="5541" h="7442" extrusionOk="0">
                  <a:moveTo>
                    <a:pt x="1085" y="1"/>
                  </a:moveTo>
                  <a:cubicBezTo>
                    <a:pt x="1085" y="1"/>
                    <a:pt x="543" y="2608"/>
                    <a:pt x="274" y="4270"/>
                  </a:cubicBezTo>
                  <a:cubicBezTo>
                    <a:pt x="1" y="5928"/>
                    <a:pt x="16" y="6723"/>
                    <a:pt x="990" y="7198"/>
                  </a:cubicBezTo>
                  <a:cubicBezTo>
                    <a:pt x="1340" y="7368"/>
                    <a:pt x="1642" y="7442"/>
                    <a:pt x="1910" y="7442"/>
                  </a:cubicBezTo>
                  <a:cubicBezTo>
                    <a:pt x="2466" y="7442"/>
                    <a:pt x="2875" y="7125"/>
                    <a:pt x="3265" y="6696"/>
                  </a:cubicBezTo>
                  <a:cubicBezTo>
                    <a:pt x="4745" y="5053"/>
                    <a:pt x="5540" y="2086"/>
                    <a:pt x="5540" y="2086"/>
                  </a:cubicBezTo>
                  <a:lnTo>
                    <a:pt x="1085" y="1"/>
                  </a:ln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1" name="Google Shape;3381;p62"/>
            <p:cNvSpPr/>
            <p:nvPr/>
          </p:nvSpPr>
          <p:spPr>
            <a:xfrm>
              <a:off x="4000075" y="4484525"/>
              <a:ext cx="166900" cy="194675"/>
            </a:xfrm>
            <a:custGeom>
              <a:avLst/>
              <a:gdLst/>
              <a:ahLst/>
              <a:cxnLst/>
              <a:rect l="l" t="t" r="r" b="b"/>
              <a:pathLst>
                <a:path w="6676" h="7787" extrusionOk="0">
                  <a:moveTo>
                    <a:pt x="4844" y="0"/>
                  </a:moveTo>
                  <a:cubicBezTo>
                    <a:pt x="4674" y="0"/>
                    <a:pt x="4566" y="90"/>
                    <a:pt x="4566" y="90"/>
                  </a:cubicBezTo>
                  <a:lnTo>
                    <a:pt x="1792" y="1420"/>
                  </a:lnTo>
                  <a:cubicBezTo>
                    <a:pt x="475" y="2935"/>
                    <a:pt x="0" y="5527"/>
                    <a:pt x="0" y="5527"/>
                  </a:cubicBezTo>
                  <a:cubicBezTo>
                    <a:pt x="0" y="5527"/>
                    <a:pt x="321" y="5386"/>
                    <a:pt x="816" y="5386"/>
                  </a:cubicBezTo>
                  <a:cubicBezTo>
                    <a:pt x="1349" y="5386"/>
                    <a:pt x="2085" y="5549"/>
                    <a:pt x="2841" y="6223"/>
                  </a:cubicBezTo>
                  <a:cubicBezTo>
                    <a:pt x="4056" y="7307"/>
                    <a:pt x="4982" y="7786"/>
                    <a:pt x="4982" y="7786"/>
                  </a:cubicBezTo>
                  <a:cubicBezTo>
                    <a:pt x="5856" y="4296"/>
                    <a:pt x="6675" y="3885"/>
                    <a:pt x="6090" y="1835"/>
                  </a:cubicBezTo>
                  <a:cubicBezTo>
                    <a:pt x="5642" y="281"/>
                    <a:pt x="5145" y="0"/>
                    <a:pt x="4844"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2" name="Google Shape;3382;p62"/>
            <p:cNvSpPr/>
            <p:nvPr/>
          </p:nvSpPr>
          <p:spPr>
            <a:xfrm>
              <a:off x="3826650" y="4227675"/>
              <a:ext cx="370675" cy="316125"/>
            </a:xfrm>
            <a:custGeom>
              <a:avLst/>
              <a:gdLst/>
              <a:ahLst/>
              <a:cxnLst/>
              <a:rect l="l" t="t" r="r" b="b"/>
              <a:pathLst>
                <a:path w="14827" h="12645" extrusionOk="0">
                  <a:moveTo>
                    <a:pt x="3962" y="1"/>
                  </a:moveTo>
                  <a:cubicBezTo>
                    <a:pt x="3354" y="1"/>
                    <a:pt x="2605" y="262"/>
                    <a:pt x="1849" y="512"/>
                  </a:cubicBezTo>
                  <a:cubicBezTo>
                    <a:pt x="1081" y="765"/>
                    <a:pt x="1" y="947"/>
                    <a:pt x="1" y="947"/>
                  </a:cubicBezTo>
                  <a:lnTo>
                    <a:pt x="400" y="3641"/>
                  </a:lnTo>
                  <a:cubicBezTo>
                    <a:pt x="400" y="3641"/>
                    <a:pt x="416" y="3641"/>
                    <a:pt x="444" y="3641"/>
                  </a:cubicBezTo>
                  <a:cubicBezTo>
                    <a:pt x="754" y="3641"/>
                    <a:pt x="2633" y="3658"/>
                    <a:pt x="3123" y="4057"/>
                  </a:cubicBezTo>
                  <a:cubicBezTo>
                    <a:pt x="3930" y="4722"/>
                    <a:pt x="3847" y="6680"/>
                    <a:pt x="4238" y="8208"/>
                  </a:cubicBezTo>
                  <a:cubicBezTo>
                    <a:pt x="4686" y="9968"/>
                    <a:pt x="4480" y="10934"/>
                    <a:pt x="4646" y="11424"/>
                  </a:cubicBezTo>
                  <a:cubicBezTo>
                    <a:pt x="4974" y="12359"/>
                    <a:pt x="5572" y="12645"/>
                    <a:pt x="6363" y="12645"/>
                  </a:cubicBezTo>
                  <a:cubicBezTo>
                    <a:pt x="7187" y="12645"/>
                    <a:pt x="8220" y="12335"/>
                    <a:pt x="9374" y="12125"/>
                  </a:cubicBezTo>
                  <a:cubicBezTo>
                    <a:pt x="9633" y="12079"/>
                    <a:pt x="9895" y="12061"/>
                    <a:pt x="10156" y="12061"/>
                  </a:cubicBezTo>
                  <a:cubicBezTo>
                    <a:pt x="11004" y="12061"/>
                    <a:pt x="11844" y="12247"/>
                    <a:pt x="12538" y="12247"/>
                  </a:cubicBezTo>
                  <a:cubicBezTo>
                    <a:pt x="12841" y="12247"/>
                    <a:pt x="13116" y="12211"/>
                    <a:pt x="13351" y="12109"/>
                  </a:cubicBezTo>
                  <a:cubicBezTo>
                    <a:pt x="13327" y="11603"/>
                    <a:pt x="12334" y="10499"/>
                    <a:pt x="11400" y="7416"/>
                  </a:cubicBezTo>
                  <a:cubicBezTo>
                    <a:pt x="11111" y="6467"/>
                    <a:pt x="10835" y="4908"/>
                    <a:pt x="10834" y="4908"/>
                  </a:cubicBezTo>
                  <a:lnTo>
                    <a:pt x="10834" y="4908"/>
                  </a:lnTo>
                  <a:cubicBezTo>
                    <a:pt x="11424" y="5414"/>
                    <a:pt x="12069" y="5853"/>
                    <a:pt x="12754" y="6213"/>
                  </a:cubicBezTo>
                  <a:cubicBezTo>
                    <a:pt x="14510" y="5988"/>
                    <a:pt x="14827" y="4025"/>
                    <a:pt x="14827" y="4025"/>
                  </a:cubicBezTo>
                  <a:cubicBezTo>
                    <a:pt x="14827" y="4025"/>
                    <a:pt x="11994" y="1576"/>
                    <a:pt x="10779" y="947"/>
                  </a:cubicBezTo>
                  <a:cubicBezTo>
                    <a:pt x="9579" y="320"/>
                    <a:pt x="8694" y="29"/>
                    <a:pt x="7714" y="29"/>
                  </a:cubicBezTo>
                  <a:cubicBezTo>
                    <a:pt x="7215" y="29"/>
                    <a:pt x="6690" y="105"/>
                    <a:pt x="6086" y="250"/>
                  </a:cubicBezTo>
                  <a:cubicBezTo>
                    <a:pt x="6074" y="254"/>
                    <a:pt x="6055" y="255"/>
                    <a:pt x="6031" y="255"/>
                  </a:cubicBezTo>
                  <a:cubicBezTo>
                    <a:pt x="5724" y="255"/>
                    <a:pt x="4558" y="12"/>
                    <a:pt x="3989" y="1"/>
                  </a:cubicBezTo>
                  <a:cubicBezTo>
                    <a:pt x="3980" y="1"/>
                    <a:pt x="3971" y="1"/>
                    <a:pt x="3962"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3" name="Google Shape;3383;p62"/>
            <p:cNvSpPr/>
            <p:nvPr/>
          </p:nvSpPr>
          <p:spPr>
            <a:xfrm>
              <a:off x="3827450" y="4235375"/>
              <a:ext cx="118125" cy="33400"/>
            </a:xfrm>
            <a:custGeom>
              <a:avLst/>
              <a:gdLst/>
              <a:ahLst/>
              <a:cxnLst/>
              <a:rect l="l" t="t" r="r" b="b"/>
              <a:pathLst>
                <a:path w="4725" h="1336" extrusionOk="0">
                  <a:moveTo>
                    <a:pt x="4351" y="0"/>
                  </a:moveTo>
                  <a:cubicBezTo>
                    <a:pt x="3873" y="0"/>
                    <a:pt x="3399" y="71"/>
                    <a:pt x="2940" y="215"/>
                  </a:cubicBezTo>
                  <a:cubicBezTo>
                    <a:pt x="1611" y="639"/>
                    <a:pt x="0" y="892"/>
                    <a:pt x="0" y="892"/>
                  </a:cubicBezTo>
                  <a:lnTo>
                    <a:pt x="72" y="1335"/>
                  </a:lnTo>
                  <a:cubicBezTo>
                    <a:pt x="135" y="1335"/>
                    <a:pt x="1318" y="1090"/>
                    <a:pt x="2533" y="841"/>
                  </a:cubicBezTo>
                  <a:cubicBezTo>
                    <a:pt x="3751" y="595"/>
                    <a:pt x="4725" y="481"/>
                    <a:pt x="4725" y="481"/>
                  </a:cubicBezTo>
                  <a:lnTo>
                    <a:pt x="4650" y="10"/>
                  </a:lnTo>
                  <a:cubicBezTo>
                    <a:pt x="4550" y="4"/>
                    <a:pt x="4450" y="0"/>
                    <a:pt x="43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4" name="Google Shape;3384;p62"/>
            <p:cNvSpPr/>
            <p:nvPr/>
          </p:nvSpPr>
          <p:spPr>
            <a:xfrm>
              <a:off x="3942875" y="4222150"/>
              <a:ext cx="100050" cy="109225"/>
            </a:xfrm>
            <a:custGeom>
              <a:avLst/>
              <a:gdLst/>
              <a:ahLst/>
              <a:cxnLst/>
              <a:rect l="l" t="t" r="r" b="b"/>
              <a:pathLst>
                <a:path w="4002" h="4369" extrusionOk="0">
                  <a:moveTo>
                    <a:pt x="1073" y="1"/>
                  </a:moveTo>
                  <a:lnTo>
                    <a:pt x="1" y="1010"/>
                  </a:lnTo>
                  <a:cubicBezTo>
                    <a:pt x="88" y="1560"/>
                    <a:pt x="234" y="2102"/>
                    <a:pt x="436" y="2624"/>
                  </a:cubicBezTo>
                  <a:cubicBezTo>
                    <a:pt x="757" y="3423"/>
                    <a:pt x="1030" y="4369"/>
                    <a:pt x="1030" y="4369"/>
                  </a:cubicBezTo>
                  <a:cubicBezTo>
                    <a:pt x="1030" y="4369"/>
                    <a:pt x="2953" y="3447"/>
                    <a:pt x="3475" y="2189"/>
                  </a:cubicBezTo>
                  <a:cubicBezTo>
                    <a:pt x="4001" y="926"/>
                    <a:pt x="3475" y="270"/>
                    <a:pt x="3475" y="270"/>
                  </a:cubicBezTo>
                  <a:lnTo>
                    <a:pt x="10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5" name="Google Shape;3385;p62"/>
            <p:cNvSpPr/>
            <p:nvPr/>
          </p:nvSpPr>
          <p:spPr>
            <a:xfrm>
              <a:off x="3933100" y="4185050"/>
              <a:ext cx="99625" cy="124675"/>
            </a:xfrm>
            <a:custGeom>
              <a:avLst/>
              <a:gdLst/>
              <a:ahLst/>
              <a:cxnLst/>
              <a:rect l="l" t="t" r="r" b="b"/>
              <a:pathLst>
                <a:path w="3985" h="4987" extrusionOk="0">
                  <a:moveTo>
                    <a:pt x="2442" y="1"/>
                  </a:moveTo>
                  <a:lnTo>
                    <a:pt x="629" y="1132"/>
                  </a:lnTo>
                  <a:cubicBezTo>
                    <a:pt x="629" y="1132"/>
                    <a:pt x="0" y="2031"/>
                    <a:pt x="796" y="3131"/>
                  </a:cubicBezTo>
                  <a:cubicBezTo>
                    <a:pt x="1591" y="4235"/>
                    <a:pt x="1702" y="4986"/>
                    <a:pt x="1702" y="4986"/>
                  </a:cubicBezTo>
                  <a:cubicBezTo>
                    <a:pt x="1702" y="4986"/>
                    <a:pt x="3985" y="3973"/>
                    <a:pt x="3478" y="2157"/>
                  </a:cubicBezTo>
                  <a:cubicBezTo>
                    <a:pt x="2588" y="1481"/>
                    <a:pt x="2442" y="1"/>
                    <a:pt x="2442" y="1"/>
                  </a:cubicBez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6" name="Google Shape;3386;p62"/>
            <p:cNvSpPr/>
            <p:nvPr/>
          </p:nvSpPr>
          <p:spPr>
            <a:xfrm>
              <a:off x="3898575" y="4125125"/>
              <a:ext cx="110775" cy="138875"/>
            </a:xfrm>
            <a:custGeom>
              <a:avLst/>
              <a:gdLst/>
              <a:ahLst/>
              <a:cxnLst/>
              <a:rect l="l" t="t" r="r" b="b"/>
              <a:pathLst>
                <a:path w="4431" h="5555" extrusionOk="0">
                  <a:moveTo>
                    <a:pt x="2188" y="1"/>
                  </a:moveTo>
                  <a:cubicBezTo>
                    <a:pt x="1859" y="1"/>
                    <a:pt x="1490" y="87"/>
                    <a:pt x="1081" y="285"/>
                  </a:cubicBezTo>
                  <a:cubicBezTo>
                    <a:pt x="511" y="558"/>
                    <a:pt x="0" y="1369"/>
                    <a:pt x="376" y="2710"/>
                  </a:cubicBezTo>
                  <a:cubicBezTo>
                    <a:pt x="752" y="4052"/>
                    <a:pt x="1358" y="5318"/>
                    <a:pt x="2177" y="5528"/>
                  </a:cubicBezTo>
                  <a:cubicBezTo>
                    <a:pt x="2246" y="5546"/>
                    <a:pt x="2319" y="5554"/>
                    <a:pt x="2394" y="5554"/>
                  </a:cubicBezTo>
                  <a:cubicBezTo>
                    <a:pt x="3209" y="5554"/>
                    <a:pt x="4292" y="4529"/>
                    <a:pt x="4365" y="3181"/>
                  </a:cubicBezTo>
                  <a:cubicBezTo>
                    <a:pt x="4430" y="1961"/>
                    <a:pt x="3758" y="1"/>
                    <a:pt x="2188" y="1"/>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7" name="Google Shape;3387;p62"/>
            <p:cNvSpPr/>
            <p:nvPr/>
          </p:nvSpPr>
          <p:spPr>
            <a:xfrm>
              <a:off x="4011925" y="4708100"/>
              <a:ext cx="97075" cy="72775"/>
            </a:xfrm>
            <a:custGeom>
              <a:avLst/>
              <a:gdLst/>
              <a:ahLst/>
              <a:cxnLst/>
              <a:rect l="l" t="t" r="r" b="b"/>
              <a:pathLst>
                <a:path w="3883" h="2911" extrusionOk="0">
                  <a:moveTo>
                    <a:pt x="2655" y="0"/>
                  </a:moveTo>
                  <a:cubicBezTo>
                    <a:pt x="2405" y="0"/>
                    <a:pt x="2264" y="26"/>
                    <a:pt x="2264" y="26"/>
                  </a:cubicBezTo>
                  <a:lnTo>
                    <a:pt x="1" y="2147"/>
                  </a:lnTo>
                  <a:cubicBezTo>
                    <a:pt x="1" y="2147"/>
                    <a:pt x="254" y="2191"/>
                    <a:pt x="2901" y="2911"/>
                  </a:cubicBezTo>
                  <a:cubicBezTo>
                    <a:pt x="3238" y="2606"/>
                    <a:pt x="3617" y="2163"/>
                    <a:pt x="3756" y="1637"/>
                  </a:cubicBezTo>
                  <a:cubicBezTo>
                    <a:pt x="3882" y="1122"/>
                    <a:pt x="3827" y="580"/>
                    <a:pt x="3594" y="105"/>
                  </a:cubicBezTo>
                  <a:cubicBezTo>
                    <a:pt x="3206" y="22"/>
                    <a:pt x="2885" y="0"/>
                    <a:pt x="2655"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8" name="Google Shape;3388;p62"/>
            <p:cNvSpPr/>
            <p:nvPr/>
          </p:nvSpPr>
          <p:spPr>
            <a:xfrm>
              <a:off x="4084450" y="4710725"/>
              <a:ext cx="158775" cy="100125"/>
            </a:xfrm>
            <a:custGeom>
              <a:avLst/>
              <a:gdLst/>
              <a:ahLst/>
              <a:cxnLst/>
              <a:rect l="l" t="t" r="r" b="b"/>
              <a:pathLst>
                <a:path w="6351" h="4005" extrusionOk="0">
                  <a:moveTo>
                    <a:pt x="693" y="0"/>
                  </a:moveTo>
                  <a:lnTo>
                    <a:pt x="693" y="0"/>
                  </a:lnTo>
                  <a:cubicBezTo>
                    <a:pt x="926" y="475"/>
                    <a:pt x="981" y="1017"/>
                    <a:pt x="855" y="1532"/>
                  </a:cubicBezTo>
                  <a:cubicBezTo>
                    <a:pt x="716" y="2058"/>
                    <a:pt x="337" y="2501"/>
                    <a:pt x="0" y="2806"/>
                  </a:cubicBezTo>
                  <a:lnTo>
                    <a:pt x="855" y="3035"/>
                  </a:lnTo>
                  <a:cubicBezTo>
                    <a:pt x="2014" y="3352"/>
                    <a:pt x="3545" y="3542"/>
                    <a:pt x="3545" y="3542"/>
                  </a:cubicBezTo>
                  <a:cubicBezTo>
                    <a:pt x="3545" y="3542"/>
                    <a:pt x="4446" y="4004"/>
                    <a:pt x="5159" y="4004"/>
                  </a:cubicBezTo>
                  <a:cubicBezTo>
                    <a:pt x="5348" y="4004"/>
                    <a:pt x="5524" y="3972"/>
                    <a:pt x="5666" y="3890"/>
                  </a:cubicBezTo>
                  <a:cubicBezTo>
                    <a:pt x="6351" y="3502"/>
                    <a:pt x="5148" y="2018"/>
                    <a:pt x="5148" y="2018"/>
                  </a:cubicBezTo>
                  <a:cubicBezTo>
                    <a:pt x="5148" y="2018"/>
                    <a:pt x="4380" y="1868"/>
                    <a:pt x="2580" y="768"/>
                  </a:cubicBezTo>
                  <a:cubicBezTo>
                    <a:pt x="1998" y="404"/>
                    <a:pt x="1361" y="147"/>
                    <a:pt x="693"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9" name="Google Shape;3389;p62"/>
            <p:cNvSpPr/>
            <p:nvPr/>
          </p:nvSpPr>
          <p:spPr>
            <a:xfrm>
              <a:off x="4147350" y="4932800"/>
              <a:ext cx="114675" cy="106875"/>
            </a:xfrm>
            <a:custGeom>
              <a:avLst/>
              <a:gdLst/>
              <a:ahLst/>
              <a:cxnLst/>
              <a:rect l="l" t="t" r="r" b="b"/>
              <a:pathLst>
                <a:path w="4587" h="4275" extrusionOk="0">
                  <a:moveTo>
                    <a:pt x="3665" y="0"/>
                  </a:moveTo>
                  <a:cubicBezTo>
                    <a:pt x="3463" y="463"/>
                    <a:pt x="2929" y="922"/>
                    <a:pt x="2632" y="1017"/>
                  </a:cubicBezTo>
                  <a:cubicBezTo>
                    <a:pt x="2098" y="1195"/>
                    <a:pt x="2003" y="1393"/>
                    <a:pt x="1801" y="1821"/>
                  </a:cubicBezTo>
                  <a:cubicBezTo>
                    <a:pt x="1488" y="2485"/>
                    <a:pt x="804" y="2841"/>
                    <a:pt x="420" y="3285"/>
                  </a:cubicBezTo>
                  <a:cubicBezTo>
                    <a:pt x="301" y="3423"/>
                    <a:pt x="96" y="3569"/>
                    <a:pt x="1" y="3799"/>
                  </a:cubicBezTo>
                  <a:cubicBezTo>
                    <a:pt x="41" y="3793"/>
                    <a:pt x="82" y="3791"/>
                    <a:pt x="122" y="3791"/>
                  </a:cubicBezTo>
                  <a:cubicBezTo>
                    <a:pt x="169" y="3791"/>
                    <a:pt x="215" y="3794"/>
                    <a:pt x="262" y="3803"/>
                  </a:cubicBezTo>
                  <a:cubicBezTo>
                    <a:pt x="812" y="3888"/>
                    <a:pt x="1231" y="4275"/>
                    <a:pt x="1708" y="4275"/>
                  </a:cubicBezTo>
                  <a:cubicBezTo>
                    <a:pt x="1722" y="4275"/>
                    <a:pt x="1736" y="4274"/>
                    <a:pt x="1750" y="4274"/>
                  </a:cubicBezTo>
                  <a:cubicBezTo>
                    <a:pt x="2244" y="4246"/>
                    <a:pt x="2719" y="3510"/>
                    <a:pt x="3194" y="2921"/>
                  </a:cubicBezTo>
                  <a:cubicBezTo>
                    <a:pt x="3673" y="2335"/>
                    <a:pt x="4183" y="1821"/>
                    <a:pt x="4274" y="1464"/>
                  </a:cubicBezTo>
                  <a:cubicBezTo>
                    <a:pt x="4345" y="1235"/>
                    <a:pt x="4448" y="1017"/>
                    <a:pt x="4587" y="819"/>
                  </a:cubicBezTo>
                  <a:cubicBezTo>
                    <a:pt x="4405" y="539"/>
                    <a:pt x="4167" y="155"/>
                    <a:pt x="366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0" name="Google Shape;3390;p62"/>
            <p:cNvSpPr/>
            <p:nvPr/>
          </p:nvSpPr>
          <p:spPr>
            <a:xfrm>
              <a:off x="4146175" y="4953275"/>
              <a:ext cx="128625" cy="96975"/>
            </a:xfrm>
            <a:custGeom>
              <a:avLst/>
              <a:gdLst/>
              <a:ahLst/>
              <a:cxnLst/>
              <a:rect l="l" t="t" r="r" b="b"/>
              <a:pathLst>
                <a:path w="5145" h="3879" extrusionOk="0">
                  <a:moveTo>
                    <a:pt x="4634" y="0"/>
                  </a:moveTo>
                  <a:cubicBezTo>
                    <a:pt x="4495" y="198"/>
                    <a:pt x="4392" y="416"/>
                    <a:pt x="4321" y="645"/>
                  </a:cubicBezTo>
                  <a:cubicBezTo>
                    <a:pt x="4234" y="1002"/>
                    <a:pt x="3712" y="1520"/>
                    <a:pt x="3245" y="2106"/>
                  </a:cubicBezTo>
                  <a:cubicBezTo>
                    <a:pt x="2774" y="2687"/>
                    <a:pt x="2295" y="3435"/>
                    <a:pt x="1801" y="3455"/>
                  </a:cubicBezTo>
                  <a:cubicBezTo>
                    <a:pt x="1789" y="3455"/>
                    <a:pt x="1777" y="3456"/>
                    <a:pt x="1765" y="3456"/>
                  </a:cubicBezTo>
                  <a:cubicBezTo>
                    <a:pt x="1285" y="3456"/>
                    <a:pt x="861" y="3073"/>
                    <a:pt x="309" y="2984"/>
                  </a:cubicBezTo>
                  <a:cubicBezTo>
                    <a:pt x="262" y="2975"/>
                    <a:pt x="216" y="2972"/>
                    <a:pt x="169" y="2972"/>
                  </a:cubicBezTo>
                  <a:cubicBezTo>
                    <a:pt x="129" y="2972"/>
                    <a:pt x="88" y="2974"/>
                    <a:pt x="48" y="2980"/>
                  </a:cubicBezTo>
                  <a:cubicBezTo>
                    <a:pt x="16" y="3059"/>
                    <a:pt x="0" y="3146"/>
                    <a:pt x="0" y="3233"/>
                  </a:cubicBezTo>
                  <a:cubicBezTo>
                    <a:pt x="0" y="3803"/>
                    <a:pt x="890" y="3879"/>
                    <a:pt x="1431" y="3879"/>
                  </a:cubicBezTo>
                  <a:cubicBezTo>
                    <a:pt x="1521" y="3879"/>
                    <a:pt x="1601" y="3876"/>
                    <a:pt x="1666" y="3874"/>
                  </a:cubicBezTo>
                  <a:cubicBezTo>
                    <a:pt x="2406" y="3850"/>
                    <a:pt x="2659" y="3261"/>
                    <a:pt x="3593" y="2268"/>
                  </a:cubicBezTo>
                  <a:cubicBezTo>
                    <a:pt x="4301" y="1516"/>
                    <a:pt x="5144" y="729"/>
                    <a:pt x="4701" y="99"/>
                  </a:cubicBezTo>
                  <a:cubicBezTo>
                    <a:pt x="4677" y="72"/>
                    <a:pt x="4657" y="36"/>
                    <a:pt x="46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1" name="Google Shape;3391;p62"/>
            <p:cNvSpPr/>
            <p:nvPr/>
          </p:nvSpPr>
          <p:spPr>
            <a:xfrm>
              <a:off x="4173075" y="4755125"/>
              <a:ext cx="66700" cy="139525"/>
            </a:xfrm>
            <a:custGeom>
              <a:avLst/>
              <a:gdLst/>
              <a:ahLst/>
              <a:cxnLst/>
              <a:rect l="l" t="t" r="r" b="b"/>
              <a:pathLst>
                <a:path w="2668" h="5581" extrusionOk="0">
                  <a:moveTo>
                    <a:pt x="922" y="1"/>
                  </a:moveTo>
                  <a:cubicBezTo>
                    <a:pt x="922" y="1"/>
                    <a:pt x="1211" y="420"/>
                    <a:pt x="1168" y="919"/>
                  </a:cubicBezTo>
                  <a:cubicBezTo>
                    <a:pt x="1125" y="1391"/>
                    <a:pt x="845" y="1899"/>
                    <a:pt x="408" y="1899"/>
                  </a:cubicBezTo>
                  <a:cubicBezTo>
                    <a:pt x="284" y="1899"/>
                    <a:pt x="148" y="1859"/>
                    <a:pt x="0" y="1766"/>
                  </a:cubicBezTo>
                  <a:lnTo>
                    <a:pt x="0" y="1766"/>
                  </a:lnTo>
                  <a:cubicBezTo>
                    <a:pt x="270" y="2423"/>
                    <a:pt x="471" y="3107"/>
                    <a:pt x="610" y="3803"/>
                  </a:cubicBezTo>
                  <a:cubicBezTo>
                    <a:pt x="733" y="4429"/>
                    <a:pt x="895" y="5157"/>
                    <a:pt x="1089" y="5580"/>
                  </a:cubicBezTo>
                  <a:cubicBezTo>
                    <a:pt x="1201" y="5549"/>
                    <a:pt x="1316" y="5533"/>
                    <a:pt x="1430" y="5533"/>
                  </a:cubicBezTo>
                  <a:cubicBezTo>
                    <a:pt x="1533" y="5533"/>
                    <a:pt x="1636" y="5546"/>
                    <a:pt x="1738" y="5572"/>
                  </a:cubicBezTo>
                  <a:cubicBezTo>
                    <a:pt x="1758" y="5577"/>
                    <a:pt x="1778" y="5580"/>
                    <a:pt x="1798" y="5580"/>
                  </a:cubicBezTo>
                  <a:cubicBezTo>
                    <a:pt x="2163" y="5580"/>
                    <a:pt x="2460" y="4788"/>
                    <a:pt x="2497" y="4195"/>
                  </a:cubicBezTo>
                  <a:cubicBezTo>
                    <a:pt x="2537" y="3566"/>
                    <a:pt x="2667" y="2601"/>
                    <a:pt x="2636" y="2229"/>
                  </a:cubicBezTo>
                  <a:cubicBezTo>
                    <a:pt x="2608" y="1861"/>
                    <a:pt x="2608" y="1247"/>
                    <a:pt x="2331" y="919"/>
                  </a:cubicBezTo>
                  <a:cubicBezTo>
                    <a:pt x="2149" y="689"/>
                    <a:pt x="1999" y="440"/>
                    <a:pt x="1884" y="171"/>
                  </a:cubicBezTo>
                  <a:cubicBezTo>
                    <a:pt x="1575" y="68"/>
                    <a:pt x="1247" y="9"/>
                    <a:pt x="92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2" name="Google Shape;3392;p62"/>
            <p:cNvSpPr/>
            <p:nvPr/>
          </p:nvSpPr>
          <p:spPr>
            <a:xfrm>
              <a:off x="4200275" y="4759400"/>
              <a:ext cx="47500" cy="143975"/>
            </a:xfrm>
            <a:custGeom>
              <a:avLst/>
              <a:gdLst/>
              <a:ahLst/>
              <a:cxnLst/>
              <a:rect l="l" t="t" r="r" b="b"/>
              <a:pathLst>
                <a:path w="1900" h="5759" extrusionOk="0">
                  <a:moveTo>
                    <a:pt x="796" y="0"/>
                  </a:moveTo>
                  <a:lnTo>
                    <a:pt x="796" y="0"/>
                  </a:lnTo>
                  <a:cubicBezTo>
                    <a:pt x="911" y="269"/>
                    <a:pt x="1061" y="518"/>
                    <a:pt x="1243" y="748"/>
                  </a:cubicBezTo>
                  <a:cubicBezTo>
                    <a:pt x="1520" y="1076"/>
                    <a:pt x="1520" y="1694"/>
                    <a:pt x="1548" y="2058"/>
                  </a:cubicBezTo>
                  <a:cubicBezTo>
                    <a:pt x="1579" y="2426"/>
                    <a:pt x="1449" y="3391"/>
                    <a:pt x="1409" y="4024"/>
                  </a:cubicBezTo>
                  <a:cubicBezTo>
                    <a:pt x="1372" y="4620"/>
                    <a:pt x="1075" y="5409"/>
                    <a:pt x="710" y="5409"/>
                  </a:cubicBezTo>
                  <a:cubicBezTo>
                    <a:pt x="690" y="5409"/>
                    <a:pt x="670" y="5406"/>
                    <a:pt x="650" y="5401"/>
                  </a:cubicBezTo>
                  <a:cubicBezTo>
                    <a:pt x="548" y="5375"/>
                    <a:pt x="445" y="5362"/>
                    <a:pt x="342" y="5362"/>
                  </a:cubicBezTo>
                  <a:cubicBezTo>
                    <a:pt x="228" y="5362"/>
                    <a:pt x="113" y="5378"/>
                    <a:pt x="1" y="5409"/>
                  </a:cubicBezTo>
                  <a:cubicBezTo>
                    <a:pt x="100" y="5615"/>
                    <a:pt x="210" y="5753"/>
                    <a:pt x="329" y="5757"/>
                  </a:cubicBezTo>
                  <a:cubicBezTo>
                    <a:pt x="341" y="5758"/>
                    <a:pt x="355" y="5758"/>
                    <a:pt x="369" y="5758"/>
                  </a:cubicBezTo>
                  <a:cubicBezTo>
                    <a:pt x="758" y="5758"/>
                    <a:pt x="1880" y="5520"/>
                    <a:pt x="1888" y="3387"/>
                  </a:cubicBezTo>
                  <a:cubicBezTo>
                    <a:pt x="1900" y="1179"/>
                    <a:pt x="1702" y="309"/>
                    <a:pt x="7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3" name="Google Shape;3393;p62"/>
            <p:cNvSpPr/>
            <p:nvPr/>
          </p:nvSpPr>
          <p:spPr>
            <a:xfrm>
              <a:off x="4157350" y="4787050"/>
              <a:ext cx="48000" cy="28250"/>
            </a:xfrm>
            <a:custGeom>
              <a:avLst/>
              <a:gdLst/>
              <a:ahLst/>
              <a:cxnLst/>
              <a:rect l="l" t="t" r="r" b="b"/>
              <a:pathLst>
                <a:path w="1920" h="1130" extrusionOk="0">
                  <a:moveTo>
                    <a:pt x="976" y="1"/>
                  </a:moveTo>
                  <a:cubicBezTo>
                    <a:pt x="731" y="1"/>
                    <a:pt x="491" y="174"/>
                    <a:pt x="305" y="445"/>
                  </a:cubicBezTo>
                  <a:cubicBezTo>
                    <a:pt x="0" y="880"/>
                    <a:pt x="788" y="1082"/>
                    <a:pt x="1005" y="1130"/>
                  </a:cubicBezTo>
                  <a:cubicBezTo>
                    <a:pt x="1267" y="1022"/>
                    <a:pt x="1549" y="970"/>
                    <a:pt x="1832" y="970"/>
                  </a:cubicBezTo>
                  <a:cubicBezTo>
                    <a:pt x="1861" y="970"/>
                    <a:pt x="1890" y="970"/>
                    <a:pt x="1919" y="971"/>
                  </a:cubicBezTo>
                  <a:lnTo>
                    <a:pt x="1599" y="445"/>
                  </a:lnTo>
                  <a:cubicBezTo>
                    <a:pt x="1407" y="132"/>
                    <a:pt x="1189" y="1"/>
                    <a:pt x="9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4" name="Google Shape;3394;p62"/>
            <p:cNvSpPr/>
            <p:nvPr/>
          </p:nvSpPr>
          <p:spPr>
            <a:xfrm>
              <a:off x="4182575" y="4822950"/>
              <a:ext cx="29800" cy="15000"/>
            </a:xfrm>
            <a:custGeom>
              <a:avLst/>
              <a:gdLst/>
              <a:ahLst/>
              <a:cxnLst/>
              <a:rect l="l" t="t" r="r" b="b"/>
              <a:pathLst>
                <a:path w="1192" h="600" extrusionOk="0">
                  <a:moveTo>
                    <a:pt x="799" y="1"/>
                  </a:moveTo>
                  <a:cubicBezTo>
                    <a:pt x="385" y="1"/>
                    <a:pt x="0" y="145"/>
                    <a:pt x="0" y="145"/>
                  </a:cubicBezTo>
                  <a:lnTo>
                    <a:pt x="119" y="600"/>
                  </a:lnTo>
                  <a:lnTo>
                    <a:pt x="1176" y="465"/>
                  </a:lnTo>
                  <a:cubicBezTo>
                    <a:pt x="1191" y="327"/>
                    <a:pt x="1191" y="184"/>
                    <a:pt x="1164" y="46"/>
                  </a:cubicBezTo>
                  <a:cubicBezTo>
                    <a:pt x="1046" y="13"/>
                    <a:pt x="921" y="1"/>
                    <a:pt x="799"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5" name="Google Shape;3395;p62"/>
            <p:cNvSpPr/>
            <p:nvPr/>
          </p:nvSpPr>
          <p:spPr>
            <a:xfrm>
              <a:off x="4187825" y="4845300"/>
              <a:ext cx="24550" cy="14725"/>
            </a:xfrm>
            <a:custGeom>
              <a:avLst/>
              <a:gdLst/>
              <a:ahLst/>
              <a:cxnLst/>
              <a:rect l="l" t="t" r="r" b="b"/>
              <a:pathLst>
                <a:path w="982" h="589" extrusionOk="0">
                  <a:moveTo>
                    <a:pt x="532" y="1"/>
                  </a:moveTo>
                  <a:cubicBezTo>
                    <a:pt x="351" y="1"/>
                    <a:pt x="171" y="32"/>
                    <a:pt x="0" y="94"/>
                  </a:cubicBezTo>
                  <a:lnTo>
                    <a:pt x="99" y="588"/>
                  </a:lnTo>
                  <a:lnTo>
                    <a:pt x="966" y="477"/>
                  </a:lnTo>
                  <a:cubicBezTo>
                    <a:pt x="981" y="339"/>
                    <a:pt x="981" y="196"/>
                    <a:pt x="954" y="58"/>
                  </a:cubicBezTo>
                  <a:cubicBezTo>
                    <a:pt x="816" y="20"/>
                    <a:pt x="674" y="1"/>
                    <a:pt x="532"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6" name="Google Shape;3396;p62"/>
            <p:cNvSpPr/>
            <p:nvPr/>
          </p:nvSpPr>
          <p:spPr>
            <a:xfrm>
              <a:off x="4025000" y="4753150"/>
              <a:ext cx="23250" cy="8650"/>
            </a:xfrm>
            <a:custGeom>
              <a:avLst/>
              <a:gdLst/>
              <a:ahLst/>
              <a:cxnLst/>
              <a:rect l="l" t="t" r="r" b="b"/>
              <a:pathLst>
                <a:path w="930" h="346" extrusionOk="0">
                  <a:moveTo>
                    <a:pt x="412" y="1"/>
                  </a:moveTo>
                  <a:cubicBezTo>
                    <a:pt x="216" y="1"/>
                    <a:pt x="0" y="48"/>
                    <a:pt x="0" y="48"/>
                  </a:cubicBezTo>
                  <a:cubicBezTo>
                    <a:pt x="0" y="48"/>
                    <a:pt x="269" y="341"/>
                    <a:pt x="463" y="345"/>
                  </a:cubicBezTo>
                  <a:cubicBezTo>
                    <a:pt x="465" y="345"/>
                    <a:pt x="467" y="345"/>
                    <a:pt x="469" y="345"/>
                  </a:cubicBezTo>
                  <a:cubicBezTo>
                    <a:pt x="663" y="345"/>
                    <a:pt x="930" y="163"/>
                    <a:pt x="930" y="163"/>
                  </a:cubicBezTo>
                  <a:cubicBezTo>
                    <a:pt x="930" y="163"/>
                    <a:pt x="835" y="159"/>
                    <a:pt x="661" y="48"/>
                  </a:cubicBezTo>
                  <a:cubicBezTo>
                    <a:pt x="603" y="13"/>
                    <a:pt x="510" y="1"/>
                    <a:pt x="412" y="1"/>
                  </a:cubicBez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7" name="Google Shape;3397;p62"/>
            <p:cNvSpPr/>
            <p:nvPr/>
          </p:nvSpPr>
          <p:spPr>
            <a:xfrm>
              <a:off x="3936550" y="4357275"/>
              <a:ext cx="122100" cy="19175"/>
            </a:xfrm>
            <a:custGeom>
              <a:avLst/>
              <a:gdLst/>
              <a:ahLst/>
              <a:cxnLst/>
              <a:rect l="l" t="t" r="r" b="b"/>
              <a:pathLst>
                <a:path w="4884" h="767" extrusionOk="0">
                  <a:moveTo>
                    <a:pt x="4697" y="1"/>
                  </a:moveTo>
                  <a:cubicBezTo>
                    <a:pt x="4171" y="1"/>
                    <a:pt x="2865" y="92"/>
                    <a:pt x="2323" y="99"/>
                  </a:cubicBezTo>
                  <a:cubicBezTo>
                    <a:pt x="2275" y="100"/>
                    <a:pt x="2224" y="101"/>
                    <a:pt x="2171" y="101"/>
                  </a:cubicBezTo>
                  <a:cubicBezTo>
                    <a:pt x="1460" y="101"/>
                    <a:pt x="413" y="31"/>
                    <a:pt x="1" y="8"/>
                  </a:cubicBezTo>
                  <a:lnTo>
                    <a:pt x="1" y="8"/>
                  </a:lnTo>
                  <a:cubicBezTo>
                    <a:pt x="44" y="214"/>
                    <a:pt x="84" y="432"/>
                    <a:pt x="108" y="646"/>
                  </a:cubicBezTo>
                  <a:cubicBezTo>
                    <a:pt x="594" y="685"/>
                    <a:pt x="1552" y="744"/>
                    <a:pt x="2715" y="764"/>
                  </a:cubicBezTo>
                  <a:cubicBezTo>
                    <a:pt x="2798" y="766"/>
                    <a:pt x="2881" y="767"/>
                    <a:pt x="2966" y="767"/>
                  </a:cubicBezTo>
                  <a:cubicBezTo>
                    <a:pt x="3728" y="767"/>
                    <a:pt x="4527" y="708"/>
                    <a:pt x="4883" y="701"/>
                  </a:cubicBezTo>
                  <a:cubicBezTo>
                    <a:pt x="4800" y="471"/>
                    <a:pt x="4741" y="238"/>
                    <a:pt x="46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8" name="Google Shape;3398;p62"/>
            <p:cNvSpPr/>
            <p:nvPr/>
          </p:nvSpPr>
          <p:spPr>
            <a:xfrm>
              <a:off x="4029750" y="4241675"/>
              <a:ext cx="162550" cy="112450"/>
            </a:xfrm>
            <a:custGeom>
              <a:avLst/>
              <a:gdLst/>
              <a:ahLst/>
              <a:cxnLst/>
              <a:rect l="l" t="t" r="r" b="b"/>
              <a:pathLst>
                <a:path w="6502" h="4498" extrusionOk="0">
                  <a:moveTo>
                    <a:pt x="111" y="1"/>
                  </a:moveTo>
                  <a:cubicBezTo>
                    <a:pt x="37" y="1"/>
                    <a:pt x="0" y="7"/>
                    <a:pt x="0" y="7"/>
                  </a:cubicBezTo>
                  <a:lnTo>
                    <a:pt x="0" y="418"/>
                  </a:lnTo>
                  <a:cubicBezTo>
                    <a:pt x="0" y="418"/>
                    <a:pt x="9" y="418"/>
                    <a:pt x="25" y="418"/>
                  </a:cubicBezTo>
                  <a:cubicBezTo>
                    <a:pt x="159" y="418"/>
                    <a:pt x="813" y="443"/>
                    <a:pt x="1654" y="897"/>
                  </a:cubicBezTo>
                  <a:cubicBezTo>
                    <a:pt x="2600" y="1408"/>
                    <a:pt x="6311" y="4498"/>
                    <a:pt x="6311" y="4498"/>
                  </a:cubicBezTo>
                  <a:lnTo>
                    <a:pt x="6501" y="4118"/>
                  </a:lnTo>
                  <a:cubicBezTo>
                    <a:pt x="6501" y="4118"/>
                    <a:pt x="4028" y="1867"/>
                    <a:pt x="2465" y="897"/>
                  </a:cubicBezTo>
                  <a:cubicBezTo>
                    <a:pt x="1171" y="87"/>
                    <a:pt x="386" y="1"/>
                    <a:pt x="1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9" name="Google Shape;3399;p62"/>
            <p:cNvSpPr/>
            <p:nvPr/>
          </p:nvSpPr>
          <p:spPr>
            <a:xfrm>
              <a:off x="4079200" y="4618625"/>
              <a:ext cx="35625" cy="34150"/>
            </a:xfrm>
            <a:custGeom>
              <a:avLst/>
              <a:gdLst/>
              <a:ahLst/>
              <a:cxnLst/>
              <a:rect l="l" t="t" r="r" b="b"/>
              <a:pathLst>
                <a:path w="1425" h="1366" extrusionOk="0">
                  <a:moveTo>
                    <a:pt x="159" y="1"/>
                  </a:moveTo>
                  <a:cubicBezTo>
                    <a:pt x="99" y="147"/>
                    <a:pt x="52" y="301"/>
                    <a:pt x="0" y="456"/>
                  </a:cubicBezTo>
                  <a:lnTo>
                    <a:pt x="1227" y="1366"/>
                  </a:lnTo>
                  <a:cubicBezTo>
                    <a:pt x="1282" y="1184"/>
                    <a:pt x="1346" y="1006"/>
                    <a:pt x="1425" y="835"/>
                  </a:cubicBezTo>
                  <a:lnTo>
                    <a:pt x="15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0" name="Google Shape;3400;p62"/>
            <p:cNvSpPr/>
            <p:nvPr/>
          </p:nvSpPr>
          <p:spPr>
            <a:xfrm>
              <a:off x="4184725" y="4932850"/>
              <a:ext cx="33875" cy="45475"/>
            </a:xfrm>
            <a:custGeom>
              <a:avLst/>
              <a:gdLst/>
              <a:ahLst/>
              <a:cxnLst/>
              <a:rect l="l" t="t" r="r" b="b"/>
              <a:pathLst>
                <a:path w="1355" h="1819" extrusionOk="0">
                  <a:moveTo>
                    <a:pt x="525" y="0"/>
                  </a:moveTo>
                  <a:cubicBezTo>
                    <a:pt x="239" y="0"/>
                    <a:pt x="0" y="342"/>
                    <a:pt x="112" y="667"/>
                  </a:cubicBezTo>
                  <a:cubicBezTo>
                    <a:pt x="286" y="1162"/>
                    <a:pt x="306" y="1819"/>
                    <a:pt x="306" y="1819"/>
                  </a:cubicBezTo>
                  <a:lnTo>
                    <a:pt x="971" y="1819"/>
                  </a:lnTo>
                  <a:cubicBezTo>
                    <a:pt x="971" y="1819"/>
                    <a:pt x="1355" y="1023"/>
                    <a:pt x="971" y="331"/>
                  </a:cubicBezTo>
                  <a:cubicBezTo>
                    <a:pt x="838" y="93"/>
                    <a:pt x="675" y="0"/>
                    <a:pt x="5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1" name="Google Shape;3401;p62"/>
            <p:cNvSpPr/>
            <p:nvPr/>
          </p:nvSpPr>
          <p:spPr>
            <a:xfrm>
              <a:off x="4180000" y="4985925"/>
              <a:ext cx="29000" cy="20000"/>
            </a:xfrm>
            <a:custGeom>
              <a:avLst/>
              <a:gdLst/>
              <a:ahLst/>
              <a:cxnLst/>
              <a:rect l="l" t="t" r="r" b="b"/>
              <a:pathLst>
                <a:path w="1160" h="800" extrusionOk="0">
                  <a:moveTo>
                    <a:pt x="313" y="0"/>
                  </a:moveTo>
                  <a:lnTo>
                    <a:pt x="0" y="352"/>
                  </a:lnTo>
                  <a:lnTo>
                    <a:pt x="812" y="800"/>
                  </a:lnTo>
                  <a:lnTo>
                    <a:pt x="1160" y="404"/>
                  </a:lnTo>
                  <a:lnTo>
                    <a:pt x="313"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2" name="Google Shape;3402;p62"/>
            <p:cNvSpPr/>
            <p:nvPr/>
          </p:nvSpPr>
          <p:spPr>
            <a:xfrm>
              <a:off x="4163475" y="5001750"/>
              <a:ext cx="31000" cy="20000"/>
            </a:xfrm>
            <a:custGeom>
              <a:avLst/>
              <a:gdLst/>
              <a:ahLst/>
              <a:cxnLst/>
              <a:rect l="l" t="t" r="r" b="b"/>
              <a:pathLst>
                <a:path w="1240" h="800" extrusionOk="0">
                  <a:moveTo>
                    <a:pt x="396" y="0"/>
                  </a:moveTo>
                  <a:lnTo>
                    <a:pt x="1" y="305"/>
                  </a:lnTo>
                  <a:lnTo>
                    <a:pt x="895" y="800"/>
                  </a:lnTo>
                  <a:lnTo>
                    <a:pt x="1239" y="396"/>
                  </a:lnTo>
                  <a:lnTo>
                    <a:pt x="396"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403" name="Google Shape;3403;p62"/>
          <p:cNvGrpSpPr/>
          <p:nvPr/>
        </p:nvGrpSpPr>
        <p:grpSpPr>
          <a:xfrm>
            <a:off x="3419695" y="2547560"/>
            <a:ext cx="1418040" cy="1404023"/>
            <a:chOff x="2702025" y="3636975"/>
            <a:chExt cx="909700" cy="900650"/>
          </a:xfrm>
        </p:grpSpPr>
        <p:sp>
          <p:nvSpPr>
            <p:cNvPr id="3404" name="Google Shape;3404;p62"/>
            <p:cNvSpPr/>
            <p:nvPr/>
          </p:nvSpPr>
          <p:spPr>
            <a:xfrm>
              <a:off x="3235600" y="4243400"/>
              <a:ext cx="169850" cy="206900"/>
            </a:xfrm>
            <a:custGeom>
              <a:avLst/>
              <a:gdLst/>
              <a:ahLst/>
              <a:cxnLst/>
              <a:rect l="l" t="t" r="r" b="b"/>
              <a:pathLst>
                <a:path w="6794" h="8276" extrusionOk="0">
                  <a:moveTo>
                    <a:pt x="6398" y="0"/>
                  </a:moveTo>
                  <a:cubicBezTo>
                    <a:pt x="6385" y="0"/>
                    <a:pt x="6371" y="2"/>
                    <a:pt x="6355" y="5"/>
                  </a:cubicBezTo>
                  <a:lnTo>
                    <a:pt x="3487" y="1279"/>
                  </a:lnTo>
                  <a:cubicBezTo>
                    <a:pt x="3487" y="1279"/>
                    <a:pt x="1508" y="3725"/>
                    <a:pt x="816" y="4536"/>
                  </a:cubicBezTo>
                  <a:cubicBezTo>
                    <a:pt x="123" y="5347"/>
                    <a:pt x="1" y="5446"/>
                    <a:pt x="123" y="6174"/>
                  </a:cubicBezTo>
                  <a:cubicBezTo>
                    <a:pt x="246" y="6902"/>
                    <a:pt x="1750" y="7341"/>
                    <a:pt x="1651" y="7966"/>
                  </a:cubicBezTo>
                  <a:cubicBezTo>
                    <a:pt x="1615" y="8193"/>
                    <a:pt x="1700" y="8276"/>
                    <a:pt x="1826" y="8276"/>
                  </a:cubicBezTo>
                  <a:cubicBezTo>
                    <a:pt x="2046" y="8276"/>
                    <a:pt x="2393" y="8023"/>
                    <a:pt x="2446" y="7840"/>
                  </a:cubicBezTo>
                  <a:cubicBezTo>
                    <a:pt x="2739" y="6779"/>
                    <a:pt x="1651" y="5596"/>
                    <a:pt x="1651" y="5596"/>
                  </a:cubicBezTo>
                  <a:cubicBezTo>
                    <a:pt x="1651" y="5596"/>
                    <a:pt x="3633" y="3764"/>
                    <a:pt x="4595" y="2854"/>
                  </a:cubicBezTo>
                  <a:cubicBezTo>
                    <a:pt x="6107" y="1418"/>
                    <a:pt x="6793" y="0"/>
                    <a:pt x="6398" y="0"/>
                  </a:cubicBez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5" name="Google Shape;3405;p62"/>
            <p:cNvSpPr/>
            <p:nvPr/>
          </p:nvSpPr>
          <p:spPr>
            <a:xfrm>
              <a:off x="3446400" y="4111925"/>
              <a:ext cx="162850" cy="106800"/>
            </a:xfrm>
            <a:custGeom>
              <a:avLst/>
              <a:gdLst/>
              <a:ahLst/>
              <a:cxnLst/>
              <a:rect l="l" t="t" r="r" b="b"/>
              <a:pathLst>
                <a:path w="6514" h="4272" extrusionOk="0">
                  <a:moveTo>
                    <a:pt x="2643" y="1"/>
                  </a:moveTo>
                  <a:cubicBezTo>
                    <a:pt x="2480" y="1"/>
                    <a:pt x="2513" y="431"/>
                    <a:pt x="2363" y="496"/>
                  </a:cubicBezTo>
                  <a:cubicBezTo>
                    <a:pt x="2357" y="499"/>
                    <a:pt x="2352" y="500"/>
                    <a:pt x="2346" y="500"/>
                  </a:cubicBezTo>
                  <a:cubicBezTo>
                    <a:pt x="2306" y="500"/>
                    <a:pt x="2262" y="440"/>
                    <a:pt x="2198" y="440"/>
                  </a:cubicBezTo>
                  <a:cubicBezTo>
                    <a:pt x="2176" y="440"/>
                    <a:pt x="2153" y="447"/>
                    <a:pt x="2126" y="465"/>
                  </a:cubicBezTo>
                  <a:cubicBezTo>
                    <a:pt x="2082" y="492"/>
                    <a:pt x="2062" y="627"/>
                    <a:pt x="2007" y="654"/>
                  </a:cubicBezTo>
                  <a:cubicBezTo>
                    <a:pt x="2002" y="658"/>
                    <a:pt x="1996" y="659"/>
                    <a:pt x="1990" y="659"/>
                  </a:cubicBezTo>
                  <a:cubicBezTo>
                    <a:pt x="1954" y="659"/>
                    <a:pt x="1900" y="617"/>
                    <a:pt x="1855" y="617"/>
                  </a:cubicBezTo>
                  <a:cubicBezTo>
                    <a:pt x="1825" y="617"/>
                    <a:pt x="1799" y="635"/>
                    <a:pt x="1785" y="694"/>
                  </a:cubicBezTo>
                  <a:cubicBezTo>
                    <a:pt x="1730" y="959"/>
                    <a:pt x="1204" y="924"/>
                    <a:pt x="1326" y="1315"/>
                  </a:cubicBezTo>
                  <a:cubicBezTo>
                    <a:pt x="1421" y="1612"/>
                    <a:pt x="1524" y="2008"/>
                    <a:pt x="1314" y="2237"/>
                  </a:cubicBezTo>
                  <a:cubicBezTo>
                    <a:pt x="1109" y="2471"/>
                    <a:pt x="768" y="2645"/>
                    <a:pt x="9" y="2661"/>
                  </a:cubicBezTo>
                  <a:cubicBezTo>
                    <a:pt x="1" y="3662"/>
                    <a:pt x="385" y="3954"/>
                    <a:pt x="1789" y="4271"/>
                  </a:cubicBezTo>
                  <a:cubicBezTo>
                    <a:pt x="1942" y="4168"/>
                    <a:pt x="2211" y="4025"/>
                    <a:pt x="2496" y="4025"/>
                  </a:cubicBezTo>
                  <a:cubicBezTo>
                    <a:pt x="2507" y="4025"/>
                    <a:pt x="2518" y="4025"/>
                    <a:pt x="2529" y="4026"/>
                  </a:cubicBezTo>
                  <a:cubicBezTo>
                    <a:pt x="3190" y="4045"/>
                    <a:pt x="3206" y="4045"/>
                    <a:pt x="3688" y="4136"/>
                  </a:cubicBezTo>
                  <a:cubicBezTo>
                    <a:pt x="3869" y="4172"/>
                    <a:pt x="4148" y="4217"/>
                    <a:pt x="4455" y="4217"/>
                  </a:cubicBezTo>
                  <a:cubicBezTo>
                    <a:pt x="4975" y="4217"/>
                    <a:pt x="5579" y="4087"/>
                    <a:pt x="5940" y="3555"/>
                  </a:cubicBezTo>
                  <a:cubicBezTo>
                    <a:pt x="6514" y="2708"/>
                    <a:pt x="6070" y="1141"/>
                    <a:pt x="5742" y="765"/>
                  </a:cubicBezTo>
                  <a:cubicBezTo>
                    <a:pt x="5418" y="389"/>
                    <a:pt x="5220" y="298"/>
                    <a:pt x="4816" y="239"/>
                  </a:cubicBezTo>
                  <a:cubicBezTo>
                    <a:pt x="4711" y="222"/>
                    <a:pt x="4613" y="214"/>
                    <a:pt x="4517" y="214"/>
                  </a:cubicBezTo>
                  <a:cubicBezTo>
                    <a:pt x="4272" y="214"/>
                    <a:pt x="4046" y="272"/>
                    <a:pt x="3776" y="409"/>
                  </a:cubicBezTo>
                  <a:cubicBezTo>
                    <a:pt x="3758" y="418"/>
                    <a:pt x="3737" y="422"/>
                    <a:pt x="3712" y="422"/>
                  </a:cubicBezTo>
                  <a:cubicBezTo>
                    <a:pt x="3472" y="422"/>
                    <a:pt x="2929" y="38"/>
                    <a:pt x="2656" y="2"/>
                  </a:cubicBezTo>
                  <a:cubicBezTo>
                    <a:pt x="2651" y="1"/>
                    <a:pt x="2647" y="1"/>
                    <a:pt x="2643" y="1"/>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6" name="Google Shape;3406;p62"/>
            <p:cNvSpPr/>
            <p:nvPr/>
          </p:nvSpPr>
          <p:spPr>
            <a:xfrm>
              <a:off x="3501500" y="4102950"/>
              <a:ext cx="110225" cy="115175"/>
            </a:xfrm>
            <a:custGeom>
              <a:avLst/>
              <a:gdLst/>
              <a:ahLst/>
              <a:cxnLst/>
              <a:rect l="l" t="t" r="r" b="b"/>
              <a:pathLst>
                <a:path w="4409" h="4607" extrusionOk="0">
                  <a:moveTo>
                    <a:pt x="3661" y="1"/>
                  </a:moveTo>
                  <a:cubicBezTo>
                    <a:pt x="3349" y="1"/>
                    <a:pt x="3043" y="187"/>
                    <a:pt x="2731" y="618"/>
                  </a:cubicBezTo>
                  <a:cubicBezTo>
                    <a:pt x="2731" y="618"/>
                    <a:pt x="3004" y="804"/>
                    <a:pt x="2901" y="1931"/>
                  </a:cubicBezTo>
                  <a:cubicBezTo>
                    <a:pt x="1947" y="2387"/>
                    <a:pt x="1208" y="3617"/>
                    <a:pt x="1208" y="3617"/>
                  </a:cubicBezTo>
                  <a:cubicBezTo>
                    <a:pt x="1208" y="3617"/>
                    <a:pt x="543" y="3712"/>
                    <a:pt x="1" y="4452"/>
                  </a:cubicBezTo>
                  <a:cubicBezTo>
                    <a:pt x="115" y="4434"/>
                    <a:pt x="231" y="4426"/>
                    <a:pt x="347" y="4426"/>
                  </a:cubicBezTo>
                  <a:cubicBezTo>
                    <a:pt x="914" y="4426"/>
                    <a:pt x="1504" y="4606"/>
                    <a:pt x="2083" y="4606"/>
                  </a:cubicBezTo>
                  <a:cubicBezTo>
                    <a:pt x="2258" y="4606"/>
                    <a:pt x="2432" y="4590"/>
                    <a:pt x="2604" y="4547"/>
                  </a:cubicBezTo>
                  <a:cubicBezTo>
                    <a:pt x="4037" y="4195"/>
                    <a:pt x="4409" y="3724"/>
                    <a:pt x="4246" y="2327"/>
                  </a:cubicBezTo>
                  <a:cubicBezTo>
                    <a:pt x="4175" y="1765"/>
                    <a:pt x="3609" y="717"/>
                    <a:pt x="3819" y="16"/>
                  </a:cubicBezTo>
                  <a:cubicBezTo>
                    <a:pt x="3766" y="6"/>
                    <a:pt x="3714" y="1"/>
                    <a:pt x="3661"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7" name="Google Shape;3407;p62"/>
            <p:cNvSpPr/>
            <p:nvPr/>
          </p:nvSpPr>
          <p:spPr>
            <a:xfrm>
              <a:off x="3516350" y="4168950"/>
              <a:ext cx="38850" cy="21150"/>
            </a:xfrm>
            <a:custGeom>
              <a:avLst/>
              <a:gdLst/>
              <a:ahLst/>
              <a:cxnLst/>
              <a:rect l="l" t="t" r="r" b="b"/>
              <a:pathLst>
                <a:path w="1554" h="846" extrusionOk="0">
                  <a:moveTo>
                    <a:pt x="1099" y="0"/>
                  </a:moveTo>
                  <a:cubicBezTo>
                    <a:pt x="1061" y="0"/>
                    <a:pt x="1037" y="4"/>
                    <a:pt x="1037" y="4"/>
                  </a:cubicBezTo>
                  <a:cubicBezTo>
                    <a:pt x="1037" y="4"/>
                    <a:pt x="0" y="174"/>
                    <a:pt x="467" y="601"/>
                  </a:cubicBezTo>
                  <a:cubicBezTo>
                    <a:pt x="652" y="770"/>
                    <a:pt x="864" y="845"/>
                    <a:pt x="1050" y="845"/>
                  </a:cubicBezTo>
                  <a:cubicBezTo>
                    <a:pt x="1331" y="845"/>
                    <a:pt x="1554" y="675"/>
                    <a:pt x="1539" y="399"/>
                  </a:cubicBezTo>
                  <a:cubicBezTo>
                    <a:pt x="1521" y="41"/>
                    <a:pt x="1229" y="0"/>
                    <a:pt x="1099"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8" name="Google Shape;3408;p62"/>
            <p:cNvSpPr/>
            <p:nvPr/>
          </p:nvSpPr>
          <p:spPr>
            <a:xfrm>
              <a:off x="3434925" y="4275375"/>
              <a:ext cx="107450" cy="262250"/>
            </a:xfrm>
            <a:custGeom>
              <a:avLst/>
              <a:gdLst/>
              <a:ahLst/>
              <a:cxnLst/>
              <a:rect l="l" t="t" r="r" b="b"/>
              <a:pathLst>
                <a:path w="4298" h="10490" extrusionOk="0">
                  <a:moveTo>
                    <a:pt x="1" y="0"/>
                  </a:moveTo>
                  <a:cubicBezTo>
                    <a:pt x="1" y="0"/>
                    <a:pt x="745" y="2200"/>
                    <a:pt x="998" y="3257"/>
                  </a:cubicBezTo>
                  <a:cubicBezTo>
                    <a:pt x="1251" y="4317"/>
                    <a:pt x="745" y="6996"/>
                    <a:pt x="998" y="8120"/>
                  </a:cubicBezTo>
                  <a:cubicBezTo>
                    <a:pt x="1251" y="9243"/>
                    <a:pt x="2149" y="10490"/>
                    <a:pt x="2664" y="10490"/>
                  </a:cubicBezTo>
                  <a:cubicBezTo>
                    <a:pt x="3178" y="10490"/>
                    <a:pt x="4100" y="9924"/>
                    <a:pt x="4199" y="9615"/>
                  </a:cubicBezTo>
                  <a:cubicBezTo>
                    <a:pt x="4298" y="9303"/>
                    <a:pt x="2664" y="7807"/>
                    <a:pt x="2664" y="7807"/>
                  </a:cubicBezTo>
                  <a:cubicBezTo>
                    <a:pt x="2664" y="7807"/>
                    <a:pt x="3384" y="3704"/>
                    <a:pt x="3356" y="2600"/>
                  </a:cubicBezTo>
                  <a:cubicBezTo>
                    <a:pt x="3332" y="1496"/>
                    <a:pt x="2933" y="0"/>
                    <a:pt x="2933"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9" name="Google Shape;3409;p62"/>
            <p:cNvSpPr/>
            <p:nvPr/>
          </p:nvSpPr>
          <p:spPr>
            <a:xfrm>
              <a:off x="3174375" y="4135025"/>
              <a:ext cx="350800" cy="185475"/>
            </a:xfrm>
            <a:custGeom>
              <a:avLst/>
              <a:gdLst/>
              <a:ahLst/>
              <a:cxnLst/>
              <a:rect l="l" t="t" r="r" b="b"/>
              <a:pathLst>
                <a:path w="14032" h="7419" extrusionOk="0">
                  <a:moveTo>
                    <a:pt x="8078" y="1"/>
                  </a:moveTo>
                  <a:cubicBezTo>
                    <a:pt x="6739" y="1"/>
                    <a:pt x="4745" y="1032"/>
                    <a:pt x="4745" y="1032"/>
                  </a:cubicBezTo>
                  <a:cubicBezTo>
                    <a:pt x="4253" y="1227"/>
                    <a:pt x="3605" y="1293"/>
                    <a:pt x="2960" y="1293"/>
                  </a:cubicBezTo>
                  <a:cubicBezTo>
                    <a:pt x="1671" y="1293"/>
                    <a:pt x="392" y="1032"/>
                    <a:pt x="392" y="1032"/>
                  </a:cubicBezTo>
                  <a:lnTo>
                    <a:pt x="392" y="1032"/>
                  </a:lnTo>
                  <a:cubicBezTo>
                    <a:pt x="392" y="1032"/>
                    <a:pt x="1385" y="2433"/>
                    <a:pt x="1698" y="3422"/>
                  </a:cubicBezTo>
                  <a:cubicBezTo>
                    <a:pt x="2007" y="4411"/>
                    <a:pt x="0" y="7062"/>
                    <a:pt x="0" y="7062"/>
                  </a:cubicBezTo>
                  <a:cubicBezTo>
                    <a:pt x="0" y="7062"/>
                    <a:pt x="3265" y="7062"/>
                    <a:pt x="5599" y="6667"/>
                  </a:cubicBezTo>
                  <a:cubicBezTo>
                    <a:pt x="8547" y="6168"/>
                    <a:pt x="10047" y="5468"/>
                    <a:pt x="10047" y="5468"/>
                  </a:cubicBezTo>
                  <a:lnTo>
                    <a:pt x="10431" y="7142"/>
                  </a:lnTo>
                  <a:cubicBezTo>
                    <a:pt x="10774" y="7323"/>
                    <a:pt x="11153" y="7419"/>
                    <a:pt x="11538" y="7419"/>
                  </a:cubicBezTo>
                  <a:cubicBezTo>
                    <a:pt x="11680" y="7419"/>
                    <a:pt x="11823" y="7406"/>
                    <a:pt x="11966" y="7379"/>
                  </a:cubicBezTo>
                  <a:cubicBezTo>
                    <a:pt x="12587" y="7264"/>
                    <a:pt x="13458" y="6944"/>
                    <a:pt x="14031" y="6714"/>
                  </a:cubicBezTo>
                  <a:cubicBezTo>
                    <a:pt x="13885" y="5780"/>
                    <a:pt x="13497" y="4637"/>
                    <a:pt x="13165" y="3695"/>
                  </a:cubicBezTo>
                  <a:cubicBezTo>
                    <a:pt x="12650" y="2235"/>
                    <a:pt x="10890" y="660"/>
                    <a:pt x="8551" y="55"/>
                  </a:cubicBezTo>
                  <a:cubicBezTo>
                    <a:pt x="8408" y="18"/>
                    <a:pt x="8248" y="1"/>
                    <a:pt x="807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0" name="Google Shape;3410;p62"/>
            <p:cNvSpPr/>
            <p:nvPr/>
          </p:nvSpPr>
          <p:spPr>
            <a:xfrm>
              <a:off x="3435125" y="4302875"/>
              <a:ext cx="91525" cy="30700"/>
            </a:xfrm>
            <a:custGeom>
              <a:avLst/>
              <a:gdLst/>
              <a:ahLst/>
              <a:cxnLst/>
              <a:rect l="l" t="t" r="r" b="b"/>
              <a:pathLst>
                <a:path w="3661" h="1228" extrusionOk="0">
                  <a:moveTo>
                    <a:pt x="3601" y="0"/>
                  </a:moveTo>
                  <a:cubicBezTo>
                    <a:pt x="3028" y="230"/>
                    <a:pt x="2157" y="550"/>
                    <a:pt x="1536" y="665"/>
                  </a:cubicBezTo>
                  <a:cubicBezTo>
                    <a:pt x="1393" y="692"/>
                    <a:pt x="1250" y="705"/>
                    <a:pt x="1108" y="705"/>
                  </a:cubicBezTo>
                  <a:cubicBezTo>
                    <a:pt x="723" y="705"/>
                    <a:pt x="344" y="609"/>
                    <a:pt x="1" y="428"/>
                  </a:cubicBezTo>
                  <a:lnTo>
                    <a:pt x="1" y="428"/>
                  </a:lnTo>
                  <a:lnTo>
                    <a:pt x="131" y="962"/>
                  </a:lnTo>
                  <a:cubicBezTo>
                    <a:pt x="413" y="1151"/>
                    <a:pt x="761" y="1227"/>
                    <a:pt x="1136" y="1227"/>
                  </a:cubicBezTo>
                  <a:cubicBezTo>
                    <a:pt x="1993" y="1227"/>
                    <a:pt x="2989" y="830"/>
                    <a:pt x="3661" y="475"/>
                  </a:cubicBezTo>
                  <a:cubicBezTo>
                    <a:pt x="3653" y="325"/>
                    <a:pt x="3625" y="163"/>
                    <a:pt x="36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1" name="Google Shape;3411;p62"/>
            <p:cNvSpPr/>
            <p:nvPr/>
          </p:nvSpPr>
          <p:spPr>
            <a:xfrm>
              <a:off x="2796900" y="3993925"/>
              <a:ext cx="335550" cy="181700"/>
            </a:xfrm>
            <a:custGeom>
              <a:avLst/>
              <a:gdLst/>
              <a:ahLst/>
              <a:cxnLst/>
              <a:rect l="l" t="t" r="r" b="b"/>
              <a:pathLst>
                <a:path w="13422" h="7268" extrusionOk="0">
                  <a:moveTo>
                    <a:pt x="8489" y="1"/>
                  </a:moveTo>
                  <a:cubicBezTo>
                    <a:pt x="7976" y="1"/>
                    <a:pt x="6736" y="528"/>
                    <a:pt x="5730" y="1358"/>
                  </a:cubicBezTo>
                  <a:cubicBezTo>
                    <a:pt x="4713" y="2205"/>
                    <a:pt x="0" y="5810"/>
                    <a:pt x="0" y="5810"/>
                  </a:cubicBezTo>
                  <a:lnTo>
                    <a:pt x="1840" y="6617"/>
                  </a:lnTo>
                  <a:cubicBezTo>
                    <a:pt x="1840" y="6617"/>
                    <a:pt x="3910" y="5683"/>
                    <a:pt x="4966" y="5244"/>
                  </a:cubicBezTo>
                  <a:cubicBezTo>
                    <a:pt x="6509" y="4599"/>
                    <a:pt x="7799" y="3471"/>
                    <a:pt x="7799" y="3471"/>
                  </a:cubicBezTo>
                  <a:cubicBezTo>
                    <a:pt x="7799" y="3471"/>
                    <a:pt x="10288" y="6019"/>
                    <a:pt x="10949" y="7036"/>
                  </a:cubicBezTo>
                  <a:cubicBezTo>
                    <a:pt x="11055" y="7199"/>
                    <a:pt x="11190" y="7267"/>
                    <a:pt x="11341" y="7267"/>
                  </a:cubicBezTo>
                  <a:cubicBezTo>
                    <a:pt x="12144" y="7267"/>
                    <a:pt x="13422" y="5363"/>
                    <a:pt x="13422" y="5363"/>
                  </a:cubicBezTo>
                  <a:cubicBezTo>
                    <a:pt x="13422" y="5363"/>
                    <a:pt x="12967" y="4397"/>
                    <a:pt x="11938" y="3242"/>
                  </a:cubicBezTo>
                  <a:cubicBezTo>
                    <a:pt x="10909" y="2090"/>
                    <a:pt x="9006" y="13"/>
                    <a:pt x="8511" y="1"/>
                  </a:cubicBezTo>
                  <a:cubicBezTo>
                    <a:pt x="8504" y="1"/>
                    <a:pt x="8497" y="1"/>
                    <a:pt x="8489" y="1"/>
                  </a:cubicBez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2" name="Google Shape;3412;p62"/>
            <p:cNvSpPr/>
            <p:nvPr/>
          </p:nvSpPr>
          <p:spPr>
            <a:xfrm>
              <a:off x="3001850" y="4036775"/>
              <a:ext cx="196975" cy="249075"/>
            </a:xfrm>
            <a:custGeom>
              <a:avLst/>
              <a:gdLst/>
              <a:ahLst/>
              <a:cxnLst/>
              <a:rect l="l" t="t" r="r" b="b"/>
              <a:pathLst>
                <a:path w="7879" h="9963" extrusionOk="0">
                  <a:moveTo>
                    <a:pt x="2727" y="0"/>
                  </a:moveTo>
                  <a:lnTo>
                    <a:pt x="1" y="2216"/>
                  </a:lnTo>
                  <a:cubicBezTo>
                    <a:pt x="1" y="2216"/>
                    <a:pt x="2462" y="7321"/>
                    <a:pt x="4769" y="9228"/>
                  </a:cubicBezTo>
                  <a:cubicBezTo>
                    <a:pt x="5455" y="9792"/>
                    <a:pt x="6005" y="9962"/>
                    <a:pt x="6419" y="9962"/>
                  </a:cubicBezTo>
                  <a:cubicBezTo>
                    <a:pt x="7043" y="9962"/>
                    <a:pt x="7357" y="9576"/>
                    <a:pt x="7357" y="9576"/>
                  </a:cubicBezTo>
                  <a:lnTo>
                    <a:pt x="7879" y="4855"/>
                  </a:lnTo>
                  <a:lnTo>
                    <a:pt x="2727"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3" name="Google Shape;3413;p62"/>
            <p:cNvSpPr/>
            <p:nvPr/>
          </p:nvSpPr>
          <p:spPr>
            <a:xfrm>
              <a:off x="3132825" y="3708150"/>
              <a:ext cx="145050" cy="417475"/>
            </a:xfrm>
            <a:custGeom>
              <a:avLst/>
              <a:gdLst/>
              <a:ahLst/>
              <a:cxnLst/>
              <a:rect l="l" t="t" r="r" b="b"/>
              <a:pathLst>
                <a:path w="5802" h="16699" extrusionOk="0">
                  <a:moveTo>
                    <a:pt x="2660" y="0"/>
                  </a:moveTo>
                  <a:cubicBezTo>
                    <a:pt x="2172" y="0"/>
                    <a:pt x="1756" y="138"/>
                    <a:pt x="1963" y="670"/>
                  </a:cubicBezTo>
                  <a:cubicBezTo>
                    <a:pt x="2395" y="1773"/>
                    <a:pt x="1461" y="5267"/>
                    <a:pt x="1963" y="7677"/>
                  </a:cubicBezTo>
                  <a:cubicBezTo>
                    <a:pt x="2470" y="10083"/>
                    <a:pt x="3146" y="10431"/>
                    <a:pt x="2679" y="11108"/>
                  </a:cubicBezTo>
                  <a:cubicBezTo>
                    <a:pt x="2216" y="11788"/>
                    <a:pt x="1" y="14586"/>
                    <a:pt x="479" y="14890"/>
                  </a:cubicBezTo>
                  <a:lnTo>
                    <a:pt x="3953" y="16699"/>
                  </a:lnTo>
                  <a:cubicBezTo>
                    <a:pt x="3953" y="16699"/>
                    <a:pt x="5801" y="13086"/>
                    <a:pt x="5762" y="12073"/>
                  </a:cubicBezTo>
                  <a:cubicBezTo>
                    <a:pt x="5722" y="11060"/>
                    <a:pt x="5247" y="8215"/>
                    <a:pt x="4757" y="5896"/>
                  </a:cubicBezTo>
                  <a:cubicBezTo>
                    <a:pt x="4270" y="3574"/>
                    <a:pt x="3807" y="163"/>
                    <a:pt x="3807" y="163"/>
                  </a:cubicBezTo>
                  <a:cubicBezTo>
                    <a:pt x="3807" y="163"/>
                    <a:pt x="3191" y="0"/>
                    <a:pt x="2660"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4" name="Google Shape;3414;p62"/>
            <p:cNvSpPr/>
            <p:nvPr/>
          </p:nvSpPr>
          <p:spPr>
            <a:xfrm>
              <a:off x="3073475" y="4013225"/>
              <a:ext cx="188775" cy="280775"/>
            </a:xfrm>
            <a:custGeom>
              <a:avLst/>
              <a:gdLst/>
              <a:ahLst/>
              <a:cxnLst/>
              <a:rect l="l" t="t" r="r" b="b"/>
              <a:pathLst>
                <a:path w="7551" h="11231" extrusionOk="0">
                  <a:moveTo>
                    <a:pt x="3920" y="1"/>
                  </a:moveTo>
                  <a:cubicBezTo>
                    <a:pt x="3815" y="1"/>
                    <a:pt x="3708" y="5"/>
                    <a:pt x="3597" y="13"/>
                  </a:cubicBezTo>
                  <a:cubicBezTo>
                    <a:pt x="2648" y="1623"/>
                    <a:pt x="1995" y="3502"/>
                    <a:pt x="994" y="7341"/>
                  </a:cubicBezTo>
                  <a:cubicBezTo>
                    <a:pt x="1" y="11185"/>
                    <a:pt x="4320" y="11230"/>
                    <a:pt x="4524" y="11230"/>
                  </a:cubicBezTo>
                  <a:cubicBezTo>
                    <a:pt x="4529" y="11230"/>
                    <a:pt x="4531" y="11230"/>
                    <a:pt x="4531" y="11230"/>
                  </a:cubicBezTo>
                  <a:cubicBezTo>
                    <a:pt x="6755" y="9853"/>
                    <a:pt x="6462" y="6676"/>
                    <a:pt x="6521" y="5453"/>
                  </a:cubicBezTo>
                  <a:cubicBezTo>
                    <a:pt x="6608" y="3938"/>
                    <a:pt x="7309" y="2327"/>
                    <a:pt x="7550" y="1845"/>
                  </a:cubicBezTo>
                  <a:cubicBezTo>
                    <a:pt x="6303" y="808"/>
                    <a:pt x="5426" y="1"/>
                    <a:pt x="3920"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5" name="Google Shape;3415;p62"/>
            <p:cNvSpPr/>
            <p:nvPr/>
          </p:nvSpPr>
          <p:spPr>
            <a:xfrm>
              <a:off x="3163000" y="3646250"/>
              <a:ext cx="137425" cy="108425"/>
            </a:xfrm>
            <a:custGeom>
              <a:avLst/>
              <a:gdLst/>
              <a:ahLst/>
              <a:cxnLst/>
              <a:rect l="l" t="t" r="r" b="b"/>
              <a:pathLst>
                <a:path w="5497" h="4337" extrusionOk="0">
                  <a:moveTo>
                    <a:pt x="5108" y="1"/>
                  </a:moveTo>
                  <a:cubicBezTo>
                    <a:pt x="4981" y="1"/>
                    <a:pt x="4795" y="45"/>
                    <a:pt x="4539" y="103"/>
                  </a:cubicBezTo>
                  <a:cubicBezTo>
                    <a:pt x="3755" y="277"/>
                    <a:pt x="3162" y="170"/>
                    <a:pt x="2462" y="720"/>
                  </a:cubicBezTo>
                  <a:cubicBezTo>
                    <a:pt x="1979" y="1108"/>
                    <a:pt x="1508" y="1681"/>
                    <a:pt x="946" y="1844"/>
                  </a:cubicBezTo>
                  <a:cubicBezTo>
                    <a:pt x="262" y="2046"/>
                    <a:pt x="0" y="2445"/>
                    <a:pt x="0" y="2445"/>
                  </a:cubicBezTo>
                  <a:cubicBezTo>
                    <a:pt x="0" y="2445"/>
                    <a:pt x="76" y="3601"/>
                    <a:pt x="550" y="4158"/>
                  </a:cubicBezTo>
                  <a:cubicBezTo>
                    <a:pt x="659" y="4287"/>
                    <a:pt x="733" y="4337"/>
                    <a:pt x="787" y="4337"/>
                  </a:cubicBezTo>
                  <a:cubicBezTo>
                    <a:pt x="919" y="4337"/>
                    <a:pt x="927" y="4033"/>
                    <a:pt x="1017" y="3842"/>
                  </a:cubicBezTo>
                  <a:cubicBezTo>
                    <a:pt x="1121" y="3626"/>
                    <a:pt x="1377" y="3413"/>
                    <a:pt x="1605" y="3413"/>
                  </a:cubicBezTo>
                  <a:cubicBezTo>
                    <a:pt x="1665" y="3413"/>
                    <a:pt x="1724" y="3428"/>
                    <a:pt x="1777" y="3462"/>
                  </a:cubicBezTo>
                  <a:cubicBezTo>
                    <a:pt x="2295" y="3787"/>
                    <a:pt x="2735" y="3802"/>
                    <a:pt x="2735" y="3802"/>
                  </a:cubicBezTo>
                  <a:cubicBezTo>
                    <a:pt x="2735" y="3802"/>
                    <a:pt x="3194" y="2730"/>
                    <a:pt x="3720" y="2140"/>
                  </a:cubicBezTo>
                  <a:cubicBezTo>
                    <a:pt x="4242" y="1551"/>
                    <a:pt x="4614" y="1112"/>
                    <a:pt x="5053" y="862"/>
                  </a:cubicBezTo>
                  <a:cubicBezTo>
                    <a:pt x="5496" y="617"/>
                    <a:pt x="5346" y="265"/>
                    <a:pt x="5318" y="142"/>
                  </a:cubicBezTo>
                  <a:cubicBezTo>
                    <a:pt x="5294" y="39"/>
                    <a:pt x="5227" y="1"/>
                    <a:pt x="510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6" name="Google Shape;3416;p62"/>
            <p:cNvSpPr/>
            <p:nvPr/>
          </p:nvSpPr>
          <p:spPr>
            <a:xfrm>
              <a:off x="3157750" y="3636975"/>
              <a:ext cx="138225" cy="70425"/>
            </a:xfrm>
            <a:custGeom>
              <a:avLst/>
              <a:gdLst/>
              <a:ahLst/>
              <a:cxnLst/>
              <a:rect l="l" t="t" r="r" b="b"/>
              <a:pathLst>
                <a:path w="5529" h="2817" extrusionOk="0">
                  <a:moveTo>
                    <a:pt x="4909" y="1"/>
                  </a:moveTo>
                  <a:cubicBezTo>
                    <a:pt x="4499" y="1"/>
                    <a:pt x="3902" y="76"/>
                    <a:pt x="3313" y="418"/>
                  </a:cubicBezTo>
                  <a:cubicBezTo>
                    <a:pt x="2260" y="1032"/>
                    <a:pt x="1892" y="1423"/>
                    <a:pt x="1378" y="1542"/>
                  </a:cubicBezTo>
                  <a:cubicBezTo>
                    <a:pt x="606" y="1724"/>
                    <a:pt x="1" y="2238"/>
                    <a:pt x="1" y="2238"/>
                  </a:cubicBezTo>
                  <a:lnTo>
                    <a:pt x="210" y="2816"/>
                  </a:lnTo>
                  <a:cubicBezTo>
                    <a:pt x="210" y="2816"/>
                    <a:pt x="1398" y="2452"/>
                    <a:pt x="2343" y="1720"/>
                  </a:cubicBezTo>
                  <a:cubicBezTo>
                    <a:pt x="3139" y="1099"/>
                    <a:pt x="3344" y="949"/>
                    <a:pt x="4049" y="711"/>
                  </a:cubicBezTo>
                  <a:cubicBezTo>
                    <a:pt x="4574" y="533"/>
                    <a:pt x="5144" y="511"/>
                    <a:pt x="5396" y="511"/>
                  </a:cubicBezTo>
                  <a:cubicBezTo>
                    <a:pt x="5480" y="511"/>
                    <a:pt x="5528" y="513"/>
                    <a:pt x="5528" y="513"/>
                  </a:cubicBezTo>
                  <a:lnTo>
                    <a:pt x="5433" y="46"/>
                  </a:lnTo>
                  <a:cubicBezTo>
                    <a:pt x="5433" y="46"/>
                    <a:pt x="5228" y="1"/>
                    <a:pt x="49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7" name="Google Shape;3417;p62"/>
            <p:cNvSpPr/>
            <p:nvPr/>
          </p:nvSpPr>
          <p:spPr>
            <a:xfrm>
              <a:off x="3174375" y="3670975"/>
              <a:ext cx="64325" cy="40000"/>
            </a:xfrm>
            <a:custGeom>
              <a:avLst/>
              <a:gdLst/>
              <a:ahLst/>
              <a:cxnLst/>
              <a:rect l="l" t="t" r="r" b="b"/>
              <a:pathLst>
                <a:path w="2573" h="1600" extrusionOk="0">
                  <a:moveTo>
                    <a:pt x="2572" y="0"/>
                  </a:moveTo>
                  <a:cubicBezTo>
                    <a:pt x="1920" y="368"/>
                    <a:pt x="1524" y="874"/>
                    <a:pt x="1069" y="1159"/>
                  </a:cubicBezTo>
                  <a:cubicBezTo>
                    <a:pt x="614" y="1448"/>
                    <a:pt x="0" y="1551"/>
                    <a:pt x="0" y="1551"/>
                  </a:cubicBezTo>
                  <a:cubicBezTo>
                    <a:pt x="132" y="1583"/>
                    <a:pt x="267" y="1599"/>
                    <a:pt x="401" y="1599"/>
                  </a:cubicBezTo>
                  <a:cubicBezTo>
                    <a:pt x="662" y="1599"/>
                    <a:pt x="923" y="1539"/>
                    <a:pt x="1164" y="1424"/>
                  </a:cubicBezTo>
                  <a:cubicBezTo>
                    <a:pt x="1769" y="1128"/>
                    <a:pt x="2197" y="380"/>
                    <a:pt x="25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8" name="Google Shape;3418;p62"/>
            <p:cNvSpPr/>
            <p:nvPr/>
          </p:nvSpPr>
          <p:spPr>
            <a:xfrm>
              <a:off x="3234225" y="3694300"/>
              <a:ext cx="21775" cy="14975"/>
            </a:xfrm>
            <a:custGeom>
              <a:avLst/>
              <a:gdLst/>
              <a:ahLst/>
              <a:cxnLst/>
              <a:rect l="l" t="t" r="r" b="b"/>
              <a:pathLst>
                <a:path w="871" h="599" extrusionOk="0">
                  <a:moveTo>
                    <a:pt x="277" y="1"/>
                  </a:moveTo>
                  <a:lnTo>
                    <a:pt x="0" y="357"/>
                  </a:lnTo>
                  <a:lnTo>
                    <a:pt x="578" y="598"/>
                  </a:lnTo>
                  <a:lnTo>
                    <a:pt x="871" y="218"/>
                  </a:lnTo>
                  <a:lnTo>
                    <a:pt x="277"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9" name="Google Shape;3419;p62"/>
            <p:cNvSpPr/>
            <p:nvPr/>
          </p:nvSpPr>
          <p:spPr>
            <a:xfrm>
              <a:off x="3225225" y="3709250"/>
              <a:ext cx="20000" cy="15650"/>
            </a:xfrm>
            <a:custGeom>
              <a:avLst/>
              <a:gdLst/>
              <a:ahLst/>
              <a:cxnLst/>
              <a:rect l="l" t="t" r="r" b="b"/>
              <a:pathLst>
                <a:path w="800" h="626" extrusionOk="0">
                  <a:moveTo>
                    <a:pt x="210" y="0"/>
                  </a:moveTo>
                  <a:lnTo>
                    <a:pt x="0" y="388"/>
                  </a:lnTo>
                  <a:lnTo>
                    <a:pt x="566" y="626"/>
                  </a:lnTo>
                  <a:lnTo>
                    <a:pt x="800" y="218"/>
                  </a:lnTo>
                  <a:lnTo>
                    <a:pt x="210"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0" name="Google Shape;3420;p62"/>
            <p:cNvSpPr/>
            <p:nvPr/>
          </p:nvSpPr>
          <p:spPr>
            <a:xfrm>
              <a:off x="2707675" y="4115800"/>
              <a:ext cx="155750" cy="78200"/>
            </a:xfrm>
            <a:custGeom>
              <a:avLst/>
              <a:gdLst/>
              <a:ahLst/>
              <a:cxnLst/>
              <a:rect l="l" t="t" r="r" b="b"/>
              <a:pathLst>
                <a:path w="6230" h="3128" extrusionOk="0">
                  <a:moveTo>
                    <a:pt x="548" y="0"/>
                  </a:moveTo>
                  <a:cubicBezTo>
                    <a:pt x="278" y="0"/>
                    <a:pt x="152" y="217"/>
                    <a:pt x="87" y="294"/>
                  </a:cubicBezTo>
                  <a:cubicBezTo>
                    <a:pt x="0" y="393"/>
                    <a:pt x="139" y="610"/>
                    <a:pt x="526" y="935"/>
                  </a:cubicBezTo>
                  <a:cubicBezTo>
                    <a:pt x="1140" y="1453"/>
                    <a:pt x="1417" y="1991"/>
                    <a:pt x="2275" y="2213"/>
                  </a:cubicBezTo>
                  <a:cubicBezTo>
                    <a:pt x="2881" y="2367"/>
                    <a:pt x="3621" y="2391"/>
                    <a:pt x="4092" y="2739"/>
                  </a:cubicBezTo>
                  <a:cubicBezTo>
                    <a:pt x="4583" y="3101"/>
                    <a:pt x="5004" y="3128"/>
                    <a:pt x="5115" y="3128"/>
                  </a:cubicBezTo>
                  <a:cubicBezTo>
                    <a:pt x="5134" y="3128"/>
                    <a:pt x="5144" y="3127"/>
                    <a:pt x="5144" y="3127"/>
                  </a:cubicBezTo>
                  <a:cubicBezTo>
                    <a:pt x="5144" y="3127"/>
                    <a:pt x="6015" y="2371"/>
                    <a:pt x="6173" y="1651"/>
                  </a:cubicBezTo>
                  <a:cubicBezTo>
                    <a:pt x="6230" y="1397"/>
                    <a:pt x="6186" y="1321"/>
                    <a:pt x="6094" y="1321"/>
                  </a:cubicBezTo>
                  <a:cubicBezTo>
                    <a:pt x="5981" y="1321"/>
                    <a:pt x="5796" y="1434"/>
                    <a:pt x="5635" y="1469"/>
                  </a:cubicBezTo>
                  <a:cubicBezTo>
                    <a:pt x="5585" y="1480"/>
                    <a:pt x="5532" y="1486"/>
                    <a:pt x="5477" y="1486"/>
                  </a:cubicBezTo>
                  <a:cubicBezTo>
                    <a:pt x="5204" y="1486"/>
                    <a:pt x="4898" y="1348"/>
                    <a:pt x="4875" y="1101"/>
                  </a:cubicBezTo>
                  <a:cubicBezTo>
                    <a:pt x="4820" y="492"/>
                    <a:pt x="4566" y="131"/>
                    <a:pt x="4566" y="131"/>
                  </a:cubicBezTo>
                  <a:cubicBezTo>
                    <a:pt x="4566" y="131"/>
                    <a:pt x="3635" y="365"/>
                    <a:pt x="2877" y="365"/>
                  </a:cubicBezTo>
                  <a:cubicBezTo>
                    <a:pt x="2798" y="365"/>
                    <a:pt x="2721" y="363"/>
                    <a:pt x="2647" y="357"/>
                  </a:cubicBezTo>
                  <a:cubicBezTo>
                    <a:pt x="1868" y="298"/>
                    <a:pt x="1286" y="266"/>
                    <a:pt x="823" y="64"/>
                  </a:cubicBezTo>
                  <a:cubicBezTo>
                    <a:pt x="718" y="19"/>
                    <a:pt x="627" y="0"/>
                    <a:pt x="54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1" name="Google Shape;3421;p62"/>
            <p:cNvSpPr/>
            <p:nvPr/>
          </p:nvSpPr>
          <p:spPr>
            <a:xfrm>
              <a:off x="2702025" y="4123125"/>
              <a:ext cx="134275" cy="83825"/>
            </a:xfrm>
            <a:custGeom>
              <a:avLst/>
              <a:gdLst/>
              <a:ahLst/>
              <a:cxnLst/>
              <a:rect l="l" t="t" r="r" b="b"/>
              <a:pathLst>
                <a:path w="5371" h="3353" extrusionOk="0">
                  <a:moveTo>
                    <a:pt x="313" y="1"/>
                  </a:moveTo>
                  <a:lnTo>
                    <a:pt x="1" y="357"/>
                  </a:lnTo>
                  <a:cubicBezTo>
                    <a:pt x="341" y="1014"/>
                    <a:pt x="903" y="1528"/>
                    <a:pt x="1583" y="1821"/>
                  </a:cubicBezTo>
                  <a:cubicBezTo>
                    <a:pt x="2707" y="2284"/>
                    <a:pt x="3241" y="2343"/>
                    <a:pt x="3649" y="2680"/>
                  </a:cubicBezTo>
                  <a:cubicBezTo>
                    <a:pt x="4258" y="3182"/>
                    <a:pt x="5034" y="3352"/>
                    <a:pt x="5034" y="3352"/>
                  </a:cubicBezTo>
                  <a:lnTo>
                    <a:pt x="5370" y="2834"/>
                  </a:lnTo>
                  <a:cubicBezTo>
                    <a:pt x="5370" y="2834"/>
                    <a:pt x="4357" y="2114"/>
                    <a:pt x="3206" y="1801"/>
                  </a:cubicBezTo>
                  <a:cubicBezTo>
                    <a:pt x="2232" y="1544"/>
                    <a:pt x="1979" y="1473"/>
                    <a:pt x="1366" y="1057"/>
                  </a:cubicBezTo>
                  <a:cubicBezTo>
                    <a:pt x="752" y="642"/>
                    <a:pt x="313" y="1"/>
                    <a:pt x="3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2" name="Google Shape;3422;p62"/>
            <p:cNvSpPr/>
            <p:nvPr/>
          </p:nvSpPr>
          <p:spPr>
            <a:xfrm>
              <a:off x="2761475" y="4154775"/>
              <a:ext cx="69775" cy="28825"/>
            </a:xfrm>
            <a:custGeom>
              <a:avLst/>
              <a:gdLst/>
              <a:ahLst/>
              <a:cxnLst/>
              <a:rect l="l" t="t" r="r" b="b"/>
              <a:pathLst>
                <a:path w="2791" h="1153" extrusionOk="0">
                  <a:moveTo>
                    <a:pt x="1" y="44"/>
                  </a:moveTo>
                  <a:cubicBezTo>
                    <a:pt x="689" y="337"/>
                    <a:pt x="1326" y="345"/>
                    <a:pt x="1837" y="539"/>
                  </a:cubicBezTo>
                  <a:cubicBezTo>
                    <a:pt x="2347" y="733"/>
                    <a:pt x="2790" y="1152"/>
                    <a:pt x="2790" y="1152"/>
                  </a:cubicBezTo>
                  <a:cubicBezTo>
                    <a:pt x="2628" y="784"/>
                    <a:pt x="2343" y="484"/>
                    <a:pt x="1983" y="302"/>
                  </a:cubicBezTo>
                  <a:cubicBezTo>
                    <a:pt x="1382" y="1"/>
                    <a:pt x="527" y="116"/>
                    <a:pt x="1" y="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3" name="Google Shape;3423;p62"/>
            <p:cNvSpPr/>
            <p:nvPr/>
          </p:nvSpPr>
          <p:spPr>
            <a:xfrm>
              <a:off x="2773850" y="4124625"/>
              <a:ext cx="15850" cy="15250"/>
            </a:xfrm>
            <a:custGeom>
              <a:avLst/>
              <a:gdLst/>
              <a:ahLst/>
              <a:cxnLst/>
              <a:rect l="l" t="t" r="r" b="b"/>
              <a:pathLst>
                <a:path w="634" h="610" extrusionOk="0">
                  <a:moveTo>
                    <a:pt x="475" y="0"/>
                  </a:moveTo>
                  <a:lnTo>
                    <a:pt x="0" y="4"/>
                  </a:lnTo>
                  <a:lnTo>
                    <a:pt x="182" y="602"/>
                  </a:lnTo>
                  <a:lnTo>
                    <a:pt x="633" y="609"/>
                  </a:lnTo>
                  <a:lnTo>
                    <a:pt x="475"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4" name="Google Shape;3424;p62"/>
            <p:cNvSpPr/>
            <p:nvPr/>
          </p:nvSpPr>
          <p:spPr>
            <a:xfrm>
              <a:off x="2792250" y="4122625"/>
              <a:ext cx="15350" cy="16550"/>
            </a:xfrm>
            <a:custGeom>
              <a:avLst/>
              <a:gdLst/>
              <a:ahLst/>
              <a:cxnLst/>
              <a:rect l="l" t="t" r="r" b="b"/>
              <a:pathLst>
                <a:path w="614" h="662" extrusionOk="0">
                  <a:moveTo>
                    <a:pt x="463" y="1"/>
                  </a:moveTo>
                  <a:lnTo>
                    <a:pt x="0" y="60"/>
                  </a:lnTo>
                  <a:lnTo>
                    <a:pt x="186" y="662"/>
                  </a:lnTo>
                  <a:lnTo>
                    <a:pt x="614" y="598"/>
                  </a:lnTo>
                  <a:lnTo>
                    <a:pt x="463"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5" name="Google Shape;3425;p62"/>
            <p:cNvSpPr/>
            <p:nvPr/>
          </p:nvSpPr>
          <p:spPr>
            <a:xfrm>
              <a:off x="3346500" y="4134275"/>
              <a:ext cx="91725" cy="71575"/>
            </a:xfrm>
            <a:custGeom>
              <a:avLst/>
              <a:gdLst/>
              <a:ahLst/>
              <a:cxnLst/>
              <a:rect l="l" t="t" r="r" b="b"/>
              <a:pathLst>
                <a:path w="3669" h="2863" extrusionOk="0">
                  <a:moveTo>
                    <a:pt x="1085" y="0"/>
                  </a:moveTo>
                  <a:cubicBezTo>
                    <a:pt x="1014" y="0"/>
                    <a:pt x="942" y="9"/>
                    <a:pt x="871" y="26"/>
                  </a:cubicBezTo>
                  <a:lnTo>
                    <a:pt x="0" y="223"/>
                  </a:lnTo>
                  <a:cubicBezTo>
                    <a:pt x="0" y="223"/>
                    <a:pt x="891" y="671"/>
                    <a:pt x="1785" y="1656"/>
                  </a:cubicBezTo>
                  <a:cubicBezTo>
                    <a:pt x="2094" y="1996"/>
                    <a:pt x="2438" y="2657"/>
                    <a:pt x="2612" y="2863"/>
                  </a:cubicBezTo>
                  <a:cubicBezTo>
                    <a:pt x="2964" y="2843"/>
                    <a:pt x="3320" y="2819"/>
                    <a:pt x="3668" y="2784"/>
                  </a:cubicBezTo>
                  <a:cubicBezTo>
                    <a:pt x="3415" y="2230"/>
                    <a:pt x="3087" y="1711"/>
                    <a:pt x="2695" y="1240"/>
                  </a:cubicBezTo>
                  <a:cubicBezTo>
                    <a:pt x="2315" y="785"/>
                    <a:pt x="1939" y="465"/>
                    <a:pt x="1741" y="271"/>
                  </a:cubicBezTo>
                  <a:cubicBezTo>
                    <a:pt x="1564" y="97"/>
                    <a:pt x="1327" y="0"/>
                    <a:pt x="10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6" name="Google Shape;3426;p62"/>
            <p:cNvSpPr/>
            <p:nvPr/>
          </p:nvSpPr>
          <p:spPr>
            <a:xfrm>
              <a:off x="3204450" y="4034100"/>
              <a:ext cx="47100" cy="41575"/>
            </a:xfrm>
            <a:custGeom>
              <a:avLst/>
              <a:gdLst/>
              <a:ahLst/>
              <a:cxnLst/>
              <a:rect l="l" t="t" r="r" b="b"/>
              <a:pathLst>
                <a:path w="1884" h="1663" extrusionOk="0">
                  <a:moveTo>
                    <a:pt x="222" y="1"/>
                  </a:moveTo>
                  <a:lnTo>
                    <a:pt x="0" y="436"/>
                  </a:lnTo>
                  <a:lnTo>
                    <a:pt x="1650" y="1662"/>
                  </a:lnTo>
                  <a:cubicBezTo>
                    <a:pt x="1650" y="1662"/>
                    <a:pt x="1769" y="1413"/>
                    <a:pt x="1884" y="1196"/>
                  </a:cubicBezTo>
                  <a:cubicBezTo>
                    <a:pt x="1267" y="578"/>
                    <a:pt x="222" y="1"/>
                    <a:pt x="2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427" name="Google Shape;3427;p62"/>
          <p:cNvGrpSpPr/>
          <p:nvPr/>
        </p:nvGrpSpPr>
        <p:grpSpPr>
          <a:xfrm>
            <a:off x="2680005" y="3614003"/>
            <a:ext cx="1365587" cy="1333327"/>
            <a:chOff x="2227500" y="4321075"/>
            <a:chExt cx="876050" cy="855300"/>
          </a:xfrm>
        </p:grpSpPr>
        <p:sp>
          <p:nvSpPr>
            <p:cNvPr id="3428" name="Google Shape;3428;p62"/>
            <p:cNvSpPr/>
            <p:nvPr/>
          </p:nvSpPr>
          <p:spPr>
            <a:xfrm>
              <a:off x="2431875" y="4797675"/>
              <a:ext cx="165325" cy="153550"/>
            </a:xfrm>
            <a:custGeom>
              <a:avLst/>
              <a:gdLst/>
              <a:ahLst/>
              <a:cxnLst/>
              <a:rect l="l" t="t" r="r" b="b"/>
              <a:pathLst>
                <a:path w="6613" h="6142" extrusionOk="0">
                  <a:moveTo>
                    <a:pt x="3257" y="0"/>
                  </a:moveTo>
                  <a:cubicBezTo>
                    <a:pt x="3257" y="0"/>
                    <a:pt x="1900" y="2220"/>
                    <a:pt x="1568" y="2691"/>
                  </a:cubicBezTo>
                  <a:cubicBezTo>
                    <a:pt x="1338" y="3012"/>
                    <a:pt x="923" y="3106"/>
                    <a:pt x="1" y="3767"/>
                  </a:cubicBezTo>
                  <a:cubicBezTo>
                    <a:pt x="198" y="4214"/>
                    <a:pt x="535" y="4867"/>
                    <a:pt x="974" y="5354"/>
                  </a:cubicBezTo>
                  <a:cubicBezTo>
                    <a:pt x="1255" y="5671"/>
                    <a:pt x="1504" y="5940"/>
                    <a:pt x="1694" y="6141"/>
                  </a:cubicBezTo>
                  <a:cubicBezTo>
                    <a:pt x="1979" y="5959"/>
                    <a:pt x="2264" y="5762"/>
                    <a:pt x="2577" y="5540"/>
                  </a:cubicBezTo>
                  <a:cubicBezTo>
                    <a:pt x="3969" y="4523"/>
                    <a:pt x="6612" y="1828"/>
                    <a:pt x="6612" y="1828"/>
                  </a:cubicBezTo>
                  <a:lnTo>
                    <a:pt x="3257" y="0"/>
                  </a:ln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9" name="Google Shape;3429;p62"/>
            <p:cNvSpPr/>
            <p:nvPr/>
          </p:nvSpPr>
          <p:spPr>
            <a:xfrm>
              <a:off x="2264800" y="4891850"/>
              <a:ext cx="209450" cy="182825"/>
            </a:xfrm>
            <a:custGeom>
              <a:avLst/>
              <a:gdLst/>
              <a:ahLst/>
              <a:cxnLst/>
              <a:rect l="l" t="t" r="r" b="b"/>
              <a:pathLst>
                <a:path w="8378" h="7313" extrusionOk="0">
                  <a:moveTo>
                    <a:pt x="6684" y="0"/>
                  </a:moveTo>
                  <a:cubicBezTo>
                    <a:pt x="6118" y="408"/>
                    <a:pt x="5580" y="851"/>
                    <a:pt x="5069" y="1326"/>
                  </a:cubicBezTo>
                  <a:cubicBezTo>
                    <a:pt x="2956" y="3269"/>
                    <a:pt x="1" y="5556"/>
                    <a:pt x="1" y="5556"/>
                  </a:cubicBezTo>
                  <a:lnTo>
                    <a:pt x="879" y="7313"/>
                  </a:lnTo>
                  <a:cubicBezTo>
                    <a:pt x="2054" y="6244"/>
                    <a:pt x="3336" y="5306"/>
                    <a:pt x="4709" y="4511"/>
                  </a:cubicBezTo>
                  <a:cubicBezTo>
                    <a:pt x="6450" y="3514"/>
                    <a:pt x="7388" y="3019"/>
                    <a:pt x="8377" y="2374"/>
                  </a:cubicBezTo>
                  <a:cubicBezTo>
                    <a:pt x="8187" y="2173"/>
                    <a:pt x="7938" y="1904"/>
                    <a:pt x="7657" y="1587"/>
                  </a:cubicBezTo>
                  <a:cubicBezTo>
                    <a:pt x="7218" y="1100"/>
                    <a:pt x="6881" y="447"/>
                    <a:pt x="668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0" name="Google Shape;3430;p62"/>
            <p:cNvSpPr/>
            <p:nvPr/>
          </p:nvSpPr>
          <p:spPr>
            <a:xfrm>
              <a:off x="2487075" y="4713400"/>
              <a:ext cx="198175" cy="159975"/>
            </a:xfrm>
            <a:custGeom>
              <a:avLst/>
              <a:gdLst/>
              <a:ahLst/>
              <a:cxnLst/>
              <a:rect l="l" t="t" r="r" b="b"/>
              <a:pathLst>
                <a:path w="7927" h="6399" extrusionOk="0">
                  <a:moveTo>
                    <a:pt x="2034" y="0"/>
                  </a:moveTo>
                  <a:lnTo>
                    <a:pt x="1" y="3913"/>
                  </a:lnTo>
                  <a:cubicBezTo>
                    <a:pt x="1" y="3913"/>
                    <a:pt x="187" y="4452"/>
                    <a:pt x="970" y="5144"/>
                  </a:cubicBezTo>
                  <a:cubicBezTo>
                    <a:pt x="2019" y="6070"/>
                    <a:pt x="3285" y="6398"/>
                    <a:pt x="3285" y="6398"/>
                  </a:cubicBezTo>
                  <a:lnTo>
                    <a:pt x="4404" y="5199"/>
                  </a:lnTo>
                  <a:cubicBezTo>
                    <a:pt x="5516" y="4004"/>
                    <a:pt x="7926" y="1318"/>
                    <a:pt x="7926" y="1318"/>
                  </a:cubicBezTo>
                  <a:lnTo>
                    <a:pt x="2034"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1" name="Google Shape;3431;p62"/>
            <p:cNvSpPr/>
            <p:nvPr/>
          </p:nvSpPr>
          <p:spPr>
            <a:xfrm>
              <a:off x="2816275" y="4484800"/>
              <a:ext cx="287275" cy="67575"/>
            </a:xfrm>
            <a:custGeom>
              <a:avLst/>
              <a:gdLst/>
              <a:ahLst/>
              <a:cxnLst/>
              <a:rect l="l" t="t" r="r" b="b"/>
              <a:pathLst>
                <a:path w="11491" h="2703" extrusionOk="0">
                  <a:moveTo>
                    <a:pt x="10511" y="1"/>
                  </a:moveTo>
                  <a:cubicBezTo>
                    <a:pt x="10344" y="1"/>
                    <a:pt x="10173" y="22"/>
                    <a:pt x="10019" y="63"/>
                  </a:cubicBezTo>
                  <a:cubicBezTo>
                    <a:pt x="9494" y="207"/>
                    <a:pt x="8436" y="509"/>
                    <a:pt x="6977" y="509"/>
                  </a:cubicBezTo>
                  <a:cubicBezTo>
                    <a:pt x="6754" y="509"/>
                    <a:pt x="6521" y="502"/>
                    <a:pt x="6280" y="487"/>
                  </a:cubicBezTo>
                  <a:cubicBezTo>
                    <a:pt x="5323" y="424"/>
                    <a:pt x="4646" y="387"/>
                    <a:pt x="4040" y="387"/>
                  </a:cubicBezTo>
                  <a:cubicBezTo>
                    <a:pt x="3494" y="387"/>
                    <a:pt x="3006" y="417"/>
                    <a:pt x="2422" y="487"/>
                  </a:cubicBezTo>
                  <a:cubicBezTo>
                    <a:pt x="2012" y="534"/>
                    <a:pt x="1606" y="550"/>
                    <a:pt x="1248" y="550"/>
                  </a:cubicBezTo>
                  <a:cubicBezTo>
                    <a:pt x="530" y="550"/>
                    <a:pt x="1" y="487"/>
                    <a:pt x="1" y="487"/>
                  </a:cubicBezTo>
                  <a:lnTo>
                    <a:pt x="1" y="2702"/>
                  </a:lnTo>
                  <a:cubicBezTo>
                    <a:pt x="1" y="2702"/>
                    <a:pt x="903" y="2355"/>
                    <a:pt x="2242" y="2355"/>
                  </a:cubicBezTo>
                  <a:cubicBezTo>
                    <a:pt x="2415" y="2355"/>
                    <a:pt x="2596" y="2361"/>
                    <a:pt x="2782" y="2374"/>
                  </a:cubicBezTo>
                  <a:cubicBezTo>
                    <a:pt x="2875" y="2380"/>
                    <a:pt x="2969" y="2384"/>
                    <a:pt x="3066" y="2384"/>
                  </a:cubicBezTo>
                  <a:cubicBezTo>
                    <a:pt x="4563" y="2384"/>
                    <a:pt x="6606" y="1661"/>
                    <a:pt x="7993" y="1661"/>
                  </a:cubicBezTo>
                  <a:cubicBezTo>
                    <a:pt x="8112" y="1661"/>
                    <a:pt x="8226" y="1666"/>
                    <a:pt x="8334" y="1678"/>
                  </a:cubicBezTo>
                  <a:cubicBezTo>
                    <a:pt x="8511" y="1695"/>
                    <a:pt x="8701" y="1722"/>
                    <a:pt x="8935" y="1722"/>
                  </a:cubicBezTo>
                  <a:cubicBezTo>
                    <a:pt x="9228" y="1722"/>
                    <a:pt x="9590" y="1680"/>
                    <a:pt x="10079" y="1523"/>
                  </a:cubicBezTo>
                  <a:cubicBezTo>
                    <a:pt x="11127" y="1199"/>
                    <a:pt x="11396" y="1278"/>
                    <a:pt x="11452" y="657"/>
                  </a:cubicBezTo>
                  <a:cubicBezTo>
                    <a:pt x="11490" y="194"/>
                    <a:pt x="11012" y="1"/>
                    <a:pt x="10511" y="1"/>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2" name="Google Shape;3432;p62"/>
            <p:cNvSpPr/>
            <p:nvPr/>
          </p:nvSpPr>
          <p:spPr>
            <a:xfrm>
              <a:off x="2458875" y="4487075"/>
              <a:ext cx="127350" cy="63100"/>
            </a:xfrm>
            <a:custGeom>
              <a:avLst/>
              <a:gdLst/>
              <a:ahLst/>
              <a:cxnLst/>
              <a:rect l="l" t="t" r="r" b="b"/>
              <a:pathLst>
                <a:path w="5094" h="2524" extrusionOk="0">
                  <a:moveTo>
                    <a:pt x="3927" y="0"/>
                  </a:moveTo>
                  <a:cubicBezTo>
                    <a:pt x="3135" y="0"/>
                    <a:pt x="2100" y="66"/>
                    <a:pt x="1362" y="356"/>
                  </a:cubicBezTo>
                  <a:cubicBezTo>
                    <a:pt x="1" y="890"/>
                    <a:pt x="1129" y="2097"/>
                    <a:pt x="1920" y="2445"/>
                  </a:cubicBezTo>
                  <a:cubicBezTo>
                    <a:pt x="2048" y="2501"/>
                    <a:pt x="2232" y="2523"/>
                    <a:pt x="2446" y="2523"/>
                  </a:cubicBezTo>
                  <a:cubicBezTo>
                    <a:pt x="3379" y="2523"/>
                    <a:pt x="4888" y="2097"/>
                    <a:pt x="4888" y="2097"/>
                  </a:cubicBezTo>
                  <a:lnTo>
                    <a:pt x="5093" y="47"/>
                  </a:lnTo>
                  <a:cubicBezTo>
                    <a:pt x="5093" y="47"/>
                    <a:pt x="4596" y="0"/>
                    <a:pt x="3927"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3" name="Google Shape;3433;p62"/>
            <p:cNvSpPr/>
            <p:nvPr/>
          </p:nvSpPr>
          <p:spPr>
            <a:xfrm>
              <a:off x="2535950" y="4468725"/>
              <a:ext cx="326050" cy="294550"/>
            </a:xfrm>
            <a:custGeom>
              <a:avLst/>
              <a:gdLst/>
              <a:ahLst/>
              <a:cxnLst/>
              <a:rect l="l" t="t" r="r" b="b"/>
              <a:pathLst>
                <a:path w="13042" h="11782" extrusionOk="0">
                  <a:moveTo>
                    <a:pt x="4627" y="1"/>
                  </a:moveTo>
                  <a:cubicBezTo>
                    <a:pt x="4267" y="1"/>
                    <a:pt x="3884" y="59"/>
                    <a:pt x="3375" y="164"/>
                  </a:cubicBezTo>
                  <a:cubicBezTo>
                    <a:pt x="2552" y="326"/>
                    <a:pt x="1805" y="370"/>
                    <a:pt x="1092" y="536"/>
                  </a:cubicBezTo>
                  <a:cubicBezTo>
                    <a:pt x="1330" y="1688"/>
                    <a:pt x="982" y="2606"/>
                    <a:pt x="455" y="3646"/>
                  </a:cubicBezTo>
                  <a:cubicBezTo>
                    <a:pt x="789" y="3601"/>
                    <a:pt x="1124" y="3578"/>
                    <a:pt x="1460" y="3578"/>
                  </a:cubicBezTo>
                  <a:cubicBezTo>
                    <a:pt x="1944" y="3578"/>
                    <a:pt x="2428" y="3626"/>
                    <a:pt x="2905" y="3721"/>
                  </a:cubicBezTo>
                  <a:cubicBezTo>
                    <a:pt x="2905" y="3721"/>
                    <a:pt x="2734" y="4620"/>
                    <a:pt x="2449" y="5257"/>
                  </a:cubicBezTo>
                  <a:cubicBezTo>
                    <a:pt x="1998" y="6258"/>
                    <a:pt x="0" y="9324"/>
                    <a:pt x="0" y="9324"/>
                  </a:cubicBezTo>
                  <a:cubicBezTo>
                    <a:pt x="420" y="9664"/>
                    <a:pt x="867" y="9973"/>
                    <a:pt x="1330" y="10254"/>
                  </a:cubicBezTo>
                  <a:cubicBezTo>
                    <a:pt x="2093" y="10709"/>
                    <a:pt x="5615" y="11781"/>
                    <a:pt x="5615" y="11781"/>
                  </a:cubicBezTo>
                  <a:cubicBezTo>
                    <a:pt x="5615" y="11781"/>
                    <a:pt x="7506" y="9585"/>
                    <a:pt x="8432" y="8197"/>
                  </a:cubicBezTo>
                  <a:cubicBezTo>
                    <a:pt x="9077" y="7235"/>
                    <a:pt x="9706" y="5015"/>
                    <a:pt x="9916" y="3947"/>
                  </a:cubicBezTo>
                  <a:cubicBezTo>
                    <a:pt x="10190" y="3880"/>
                    <a:pt x="10657" y="3859"/>
                    <a:pt x="11142" y="3859"/>
                  </a:cubicBezTo>
                  <a:cubicBezTo>
                    <a:pt x="11639" y="3859"/>
                    <a:pt x="12156" y="3881"/>
                    <a:pt x="12504" y="3899"/>
                  </a:cubicBezTo>
                  <a:cubicBezTo>
                    <a:pt x="12745" y="3338"/>
                    <a:pt x="12951" y="2776"/>
                    <a:pt x="13002" y="2158"/>
                  </a:cubicBezTo>
                  <a:cubicBezTo>
                    <a:pt x="13042" y="1723"/>
                    <a:pt x="12880" y="956"/>
                    <a:pt x="12654" y="536"/>
                  </a:cubicBezTo>
                  <a:cubicBezTo>
                    <a:pt x="12569" y="533"/>
                    <a:pt x="12473" y="532"/>
                    <a:pt x="12370" y="532"/>
                  </a:cubicBezTo>
                  <a:cubicBezTo>
                    <a:pt x="12051" y="532"/>
                    <a:pt x="11663" y="542"/>
                    <a:pt x="11299" y="542"/>
                  </a:cubicBezTo>
                  <a:cubicBezTo>
                    <a:pt x="10951" y="542"/>
                    <a:pt x="10625" y="533"/>
                    <a:pt x="10403" y="497"/>
                  </a:cubicBezTo>
                  <a:cubicBezTo>
                    <a:pt x="9714" y="378"/>
                    <a:pt x="6481" y="461"/>
                    <a:pt x="6256" y="370"/>
                  </a:cubicBezTo>
                  <a:cubicBezTo>
                    <a:pt x="5579" y="113"/>
                    <a:pt x="5125" y="1"/>
                    <a:pt x="4627"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4" name="Google Shape;3434;p62"/>
            <p:cNvSpPr/>
            <p:nvPr/>
          </p:nvSpPr>
          <p:spPr>
            <a:xfrm>
              <a:off x="2663150" y="4472825"/>
              <a:ext cx="100225" cy="75100"/>
            </a:xfrm>
            <a:custGeom>
              <a:avLst/>
              <a:gdLst/>
              <a:ahLst/>
              <a:cxnLst/>
              <a:rect l="l" t="t" r="r" b="b"/>
              <a:pathLst>
                <a:path w="4009" h="3004" extrusionOk="0">
                  <a:moveTo>
                    <a:pt x="357" y="0"/>
                  </a:moveTo>
                  <a:lnTo>
                    <a:pt x="357" y="0"/>
                  </a:lnTo>
                  <a:cubicBezTo>
                    <a:pt x="357" y="0"/>
                    <a:pt x="1" y="1021"/>
                    <a:pt x="1049" y="2307"/>
                  </a:cubicBezTo>
                  <a:cubicBezTo>
                    <a:pt x="1470" y="2823"/>
                    <a:pt x="1918" y="3004"/>
                    <a:pt x="2326" y="3004"/>
                  </a:cubicBezTo>
                  <a:cubicBezTo>
                    <a:pt x="2935" y="3004"/>
                    <a:pt x="3455" y="2601"/>
                    <a:pt x="3661" y="2307"/>
                  </a:cubicBezTo>
                  <a:cubicBezTo>
                    <a:pt x="4009" y="1820"/>
                    <a:pt x="3285" y="570"/>
                    <a:pt x="3285" y="570"/>
                  </a:cubicBezTo>
                  <a:cubicBezTo>
                    <a:pt x="3055" y="79"/>
                    <a:pt x="357" y="0"/>
                    <a:pt x="35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5" name="Google Shape;3435;p62"/>
            <p:cNvSpPr/>
            <p:nvPr/>
          </p:nvSpPr>
          <p:spPr>
            <a:xfrm>
              <a:off x="2684925" y="4414950"/>
              <a:ext cx="76775" cy="115700"/>
            </a:xfrm>
            <a:custGeom>
              <a:avLst/>
              <a:gdLst/>
              <a:ahLst/>
              <a:cxnLst/>
              <a:rect l="l" t="t" r="r" b="b"/>
              <a:pathLst>
                <a:path w="3071" h="4628" extrusionOk="0">
                  <a:moveTo>
                    <a:pt x="435" y="0"/>
                  </a:moveTo>
                  <a:cubicBezTo>
                    <a:pt x="435" y="0"/>
                    <a:pt x="677" y="1567"/>
                    <a:pt x="12" y="2418"/>
                  </a:cubicBezTo>
                  <a:cubicBezTo>
                    <a:pt x="0" y="3150"/>
                    <a:pt x="519" y="4056"/>
                    <a:pt x="966" y="4389"/>
                  </a:cubicBezTo>
                  <a:cubicBezTo>
                    <a:pt x="1197" y="4560"/>
                    <a:pt x="1428" y="4627"/>
                    <a:pt x="1634" y="4627"/>
                  </a:cubicBezTo>
                  <a:cubicBezTo>
                    <a:pt x="2117" y="4627"/>
                    <a:pt x="2466" y="4260"/>
                    <a:pt x="2366" y="4005"/>
                  </a:cubicBezTo>
                  <a:cubicBezTo>
                    <a:pt x="2172" y="3518"/>
                    <a:pt x="2172" y="3518"/>
                    <a:pt x="2624" y="2351"/>
                  </a:cubicBezTo>
                  <a:cubicBezTo>
                    <a:pt x="3071" y="1183"/>
                    <a:pt x="2414" y="610"/>
                    <a:pt x="2414" y="610"/>
                  </a:cubicBezTo>
                  <a:lnTo>
                    <a:pt x="435" y="0"/>
                  </a:ln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6" name="Google Shape;3436;p62"/>
            <p:cNvSpPr/>
            <p:nvPr/>
          </p:nvSpPr>
          <p:spPr>
            <a:xfrm>
              <a:off x="2664450" y="4353175"/>
              <a:ext cx="127125" cy="128950"/>
            </a:xfrm>
            <a:custGeom>
              <a:avLst/>
              <a:gdLst/>
              <a:ahLst/>
              <a:cxnLst/>
              <a:rect l="l" t="t" r="r" b="b"/>
              <a:pathLst>
                <a:path w="5085" h="5158" extrusionOk="0">
                  <a:moveTo>
                    <a:pt x="2749" y="0"/>
                  </a:moveTo>
                  <a:cubicBezTo>
                    <a:pt x="2663" y="0"/>
                    <a:pt x="2582" y="7"/>
                    <a:pt x="2509" y="18"/>
                  </a:cubicBezTo>
                  <a:cubicBezTo>
                    <a:pt x="0" y="410"/>
                    <a:pt x="613" y="3006"/>
                    <a:pt x="1484" y="4133"/>
                  </a:cubicBezTo>
                  <a:cubicBezTo>
                    <a:pt x="2022" y="4831"/>
                    <a:pt x="2849" y="5157"/>
                    <a:pt x="3530" y="5157"/>
                  </a:cubicBezTo>
                  <a:cubicBezTo>
                    <a:pt x="3949" y="5157"/>
                    <a:pt x="4313" y="5033"/>
                    <a:pt x="4519" y="4794"/>
                  </a:cubicBezTo>
                  <a:cubicBezTo>
                    <a:pt x="5061" y="4173"/>
                    <a:pt x="5085" y="2709"/>
                    <a:pt x="4649" y="1443"/>
                  </a:cubicBezTo>
                  <a:cubicBezTo>
                    <a:pt x="4267" y="331"/>
                    <a:pt x="3370" y="0"/>
                    <a:pt x="2749"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7" name="Google Shape;3437;p62"/>
            <p:cNvSpPr/>
            <p:nvPr/>
          </p:nvSpPr>
          <p:spPr>
            <a:xfrm>
              <a:off x="2537725" y="4716250"/>
              <a:ext cx="302225" cy="97375"/>
            </a:xfrm>
            <a:custGeom>
              <a:avLst/>
              <a:gdLst/>
              <a:ahLst/>
              <a:cxnLst/>
              <a:rect l="l" t="t" r="r" b="b"/>
              <a:pathLst>
                <a:path w="12089" h="3895" extrusionOk="0">
                  <a:moveTo>
                    <a:pt x="5085" y="1"/>
                  </a:moveTo>
                  <a:cubicBezTo>
                    <a:pt x="5085" y="1"/>
                    <a:pt x="0" y="772"/>
                    <a:pt x="1445" y="2490"/>
                  </a:cubicBezTo>
                  <a:cubicBezTo>
                    <a:pt x="2141" y="3317"/>
                    <a:pt x="3158" y="3681"/>
                    <a:pt x="4701" y="3811"/>
                  </a:cubicBezTo>
                  <a:cubicBezTo>
                    <a:pt x="5404" y="3870"/>
                    <a:pt x="6237" y="3894"/>
                    <a:pt x="7058" y="3894"/>
                  </a:cubicBezTo>
                  <a:cubicBezTo>
                    <a:pt x="8908" y="3894"/>
                    <a:pt x="10695" y="3770"/>
                    <a:pt x="10783" y="3633"/>
                  </a:cubicBezTo>
                  <a:cubicBezTo>
                    <a:pt x="10992" y="3301"/>
                    <a:pt x="12089" y="709"/>
                    <a:pt x="10842" y="397"/>
                  </a:cubicBezTo>
                  <a:cubicBezTo>
                    <a:pt x="9596" y="92"/>
                    <a:pt x="5085" y="1"/>
                    <a:pt x="5085" y="1"/>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8" name="Google Shape;3438;p62"/>
            <p:cNvSpPr/>
            <p:nvPr/>
          </p:nvSpPr>
          <p:spPr>
            <a:xfrm>
              <a:off x="2739625" y="4739400"/>
              <a:ext cx="124750" cy="125575"/>
            </a:xfrm>
            <a:custGeom>
              <a:avLst/>
              <a:gdLst/>
              <a:ahLst/>
              <a:cxnLst/>
              <a:rect l="l" t="t" r="r" b="b"/>
              <a:pathLst>
                <a:path w="4990" h="5023" extrusionOk="0">
                  <a:moveTo>
                    <a:pt x="3292" y="1"/>
                  </a:moveTo>
                  <a:cubicBezTo>
                    <a:pt x="3292" y="1"/>
                    <a:pt x="261" y="859"/>
                    <a:pt x="0" y="1758"/>
                  </a:cubicBezTo>
                  <a:cubicBezTo>
                    <a:pt x="602" y="3645"/>
                    <a:pt x="1797" y="5022"/>
                    <a:pt x="1797" y="5022"/>
                  </a:cubicBezTo>
                  <a:lnTo>
                    <a:pt x="4990" y="4480"/>
                  </a:lnTo>
                  <a:lnTo>
                    <a:pt x="3292" y="1"/>
                  </a:ln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9" name="Google Shape;3439;p62"/>
            <p:cNvSpPr/>
            <p:nvPr/>
          </p:nvSpPr>
          <p:spPr>
            <a:xfrm>
              <a:off x="2515775" y="4667900"/>
              <a:ext cx="184500" cy="143650"/>
            </a:xfrm>
            <a:custGeom>
              <a:avLst/>
              <a:gdLst/>
              <a:ahLst/>
              <a:cxnLst/>
              <a:rect l="l" t="t" r="r" b="b"/>
              <a:pathLst>
                <a:path w="7380" h="5746" extrusionOk="0">
                  <a:moveTo>
                    <a:pt x="1674" y="0"/>
                  </a:moveTo>
                  <a:cubicBezTo>
                    <a:pt x="1674" y="0"/>
                    <a:pt x="633" y="843"/>
                    <a:pt x="309" y="2153"/>
                  </a:cubicBezTo>
                  <a:cubicBezTo>
                    <a:pt x="0" y="3391"/>
                    <a:pt x="2149" y="5745"/>
                    <a:pt x="2149" y="5745"/>
                  </a:cubicBezTo>
                  <a:cubicBezTo>
                    <a:pt x="3142" y="5567"/>
                    <a:pt x="4091" y="5191"/>
                    <a:pt x="4938" y="4641"/>
                  </a:cubicBezTo>
                  <a:cubicBezTo>
                    <a:pt x="5896" y="4000"/>
                    <a:pt x="6960" y="2687"/>
                    <a:pt x="7379" y="1935"/>
                  </a:cubicBezTo>
                  <a:cubicBezTo>
                    <a:pt x="4934" y="1840"/>
                    <a:pt x="1674" y="0"/>
                    <a:pt x="167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0" name="Google Shape;3440;p62"/>
            <p:cNvSpPr/>
            <p:nvPr/>
          </p:nvSpPr>
          <p:spPr>
            <a:xfrm>
              <a:off x="2772850" y="4811525"/>
              <a:ext cx="167300" cy="214175"/>
            </a:xfrm>
            <a:custGeom>
              <a:avLst/>
              <a:gdLst/>
              <a:ahLst/>
              <a:cxnLst/>
              <a:rect l="l" t="t" r="r" b="b"/>
              <a:pathLst>
                <a:path w="6692" h="8567" extrusionOk="0">
                  <a:moveTo>
                    <a:pt x="3079" y="0"/>
                  </a:moveTo>
                  <a:cubicBezTo>
                    <a:pt x="3079" y="0"/>
                    <a:pt x="1714" y="424"/>
                    <a:pt x="1310" y="586"/>
                  </a:cubicBezTo>
                  <a:cubicBezTo>
                    <a:pt x="812" y="792"/>
                    <a:pt x="365" y="1108"/>
                    <a:pt x="1" y="1508"/>
                  </a:cubicBezTo>
                  <a:cubicBezTo>
                    <a:pt x="666" y="2802"/>
                    <a:pt x="1441" y="4032"/>
                    <a:pt x="2327" y="5188"/>
                  </a:cubicBezTo>
                  <a:cubicBezTo>
                    <a:pt x="3613" y="6869"/>
                    <a:pt x="5149" y="8567"/>
                    <a:pt x="5149" y="8567"/>
                  </a:cubicBezTo>
                  <a:lnTo>
                    <a:pt x="6692" y="7688"/>
                  </a:lnTo>
                  <a:lnTo>
                    <a:pt x="3079"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1" name="Google Shape;3441;p62"/>
            <p:cNvSpPr/>
            <p:nvPr/>
          </p:nvSpPr>
          <p:spPr>
            <a:xfrm>
              <a:off x="2883400" y="4975425"/>
              <a:ext cx="158750" cy="73975"/>
            </a:xfrm>
            <a:custGeom>
              <a:avLst/>
              <a:gdLst/>
              <a:ahLst/>
              <a:cxnLst/>
              <a:rect l="l" t="t" r="r" b="b"/>
              <a:pathLst>
                <a:path w="6350" h="2959" extrusionOk="0">
                  <a:moveTo>
                    <a:pt x="1763" y="1"/>
                  </a:moveTo>
                  <a:cubicBezTo>
                    <a:pt x="1763" y="1"/>
                    <a:pt x="1478" y="341"/>
                    <a:pt x="1379" y="946"/>
                  </a:cubicBezTo>
                  <a:cubicBezTo>
                    <a:pt x="1340" y="1175"/>
                    <a:pt x="1065" y="1289"/>
                    <a:pt x="807" y="1289"/>
                  </a:cubicBezTo>
                  <a:cubicBezTo>
                    <a:pt x="730" y="1289"/>
                    <a:pt x="655" y="1279"/>
                    <a:pt x="588" y="1259"/>
                  </a:cubicBezTo>
                  <a:cubicBezTo>
                    <a:pt x="423" y="1207"/>
                    <a:pt x="240" y="1070"/>
                    <a:pt x="129" y="1070"/>
                  </a:cubicBezTo>
                  <a:cubicBezTo>
                    <a:pt x="44" y="1070"/>
                    <a:pt x="0" y="1148"/>
                    <a:pt x="34" y="1398"/>
                  </a:cubicBezTo>
                  <a:cubicBezTo>
                    <a:pt x="133" y="2130"/>
                    <a:pt x="952" y="2953"/>
                    <a:pt x="952" y="2953"/>
                  </a:cubicBezTo>
                  <a:cubicBezTo>
                    <a:pt x="952" y="2953"/>
                    <a:pt x="989" y="2958"/>
                    <a:pt x="1054" y="2958"/>
                  </a:cubicBezTo>
                  <a:cubicBezTo>
                    <a:pt x="1225" y="2958"/>
                    <a:pt x="1594" y="2921"/>
                    <a:pt x="2028" y="2652"/>
                  </a:cubicBezTo>
                  <a:cubicBezTo>
                    <a:pt x="2535" y="2335"/>
                    <a:pt x="3271" y="2371"/>
                    <a:pt x="3888" y="2260"/>
                  </a:cubicBezTo>
                  <a:cubicBezTo>
                    <a:pt x="4763" y="2114"/>
                    <a:pt x="5087" y="1599"/>
                    <a:pt x="5736" y="1125"/>
                  </a:cubicBezTo>
                  <a:cubicBezTo>
                    <a:pt x="6147" y="828"/>
                    <a:pt x="6349" y="693"/>
                    <a:pt x="6227" y="515"/>
                  </a:cubicBezTo>
                  <a:cubicBezTo>
                    <a:pt x="6168" y="431"/>
                    <a:pt x="6005" y="193"/>
                    <a:pt x="5715" y="193"/>
                  </a:cubicBezTo>
                  <a:cubicBezTo>
                    <a:pt x="5653" y="193"/>
                    <a:pt x="5585" y="204"/>
                    <a:pt x="5510" y="230"/>
                  </a:cubicBezTo>
                  <a:cubicBezTo>
                    <a:pt x="5124" y="365"/>
                    <a:pt x="4675" y="377"/>
                    <a:pt x="4100" y="377"/>
                  </a:cubicBezTo>
                  <a:cubicBezTo>
                    <a:pt x="3963" y="377"/>
                    <a:pt x="3819" y="377"/>
                    <a:pt x="3667" y="377"/>
                  </a:cubicBezTo>
                  <a:cubicBezTo>
                    <a:pt x="2875" y="377"/>
                    <a:pt x="1763" y="1"/>
                    <a:pt x="17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2" name="Google Shape;3442;p62"/>
            <p:cNvSpPr/>
            <p:nvPr/>
          </p:nvSpPr>
          <p:spPr>
            <a:xfrm>
              <a:off x="2907200" y="4988300"/>
              <a:ext cx="139100" cy="74600"/>
            </a:xfrm>
            <a:custGeom>
              <a:avLst/>
              <a:gdLst/>
              <a:ahLst/>
              <a:cxnLst/>
              <a:rect l="l" t="t" r="r" b="b"/>
              <a:pathLst>
                <a:path w="5564" h="2984" extrusionOk="0">
                  <a:moveTo>
                    <a:pt x="5275" y="0"/>
                  </a:moveTo>
                  <a:cubicBezTo>
                    <a:pt x="5275" y="0"/>
                    <a:pt x="4788" y="610"/>
                    <a:pt x="4143" y="974"/>
                  </a:cubicBezTo>
                  <a:cubicBezTo>
                    <a:pt x="3494" y="1342"/>
                    <a:pt x="3237" y="1397"/>
                    <a:pt x="2244" y="1579"/>
                  </a:cubicBezTo>
                  <a:cubicBezTo>
                    <a:pt x="1068" y="1797"/>
                    <a:pt x="0" y="2438"/>
                    <a:pt x="0" y="2438"/>
                  </a:cubicBezTo>
                  <a:lnTo>
                    <a:pt x="289" y="2984"/>
                  </a:lnTo>
                  <a:cubicBezTo>
                    <a:pt x="289" y="2984"/>
                    <a:pt x="1080" y="2873"/>
                    <a:pt x="1729" y="2418"/>
                  </a:cubicBezTo>
                  <a:cubicBezTo>
                    <a:pt x="2165" y="2113"/>
                    <a:pt x="2703" y="2097"/>
                    <a:pt x="3866" y="1721"/>
                  </a:cubicBezTo>
                  <a:cubicBezTo>
                    <a:pt x="5029" y="1346"/>
                    <a:pt x="5563" y="380"/>
                    <a:pt x="5563" y="380"/>
                  </a:cubicBezTo>
                  <a:lnTo>
                    <a:pt x="5275"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3" name="Google Shape;3443;p62"/>
            <p:cNvSpPr/>
            <p:nvPr/>
          </p:nvSpPr>
          <p:spPr>
            <a:xfrm>
              <a:off x="2912925" y="5016100"/>
              <a:ext cx="72050" cy="23150"/>
            </a:xfrm>
            <a:custGeom>
              <a:avLst/>
              <a:gdLst/>
              <a:ahLst/>
              <a:cxnLst/>
              <a:rect l="l" t="t" r="r" b="b"/>
              <a:pathLst>
                <a:path w="2882" h="926" extrusionOk="0">
                  <a:moveTo>
                    <a:pt x="1754" y="0"/>
                  </a:moveTo>
                  <a:cubicBezTo>
                    <a:pt x="1450" y="0"/>
                    <a:pt x="1144" y="29"/>
                    <a:pt x="879" y="139"/>
                  </a:cubicBezTo>
                  <a:cubicBezTo>
                    <a:pt x="499" y="289"/>
                    <a:pt x="191" y="566"/>
                    <a:pt x="1" y="926"/>
                  </a:cubicBezTo>
                  <a:cubicBezTo>
                    <a:pt x="1" y="926"/>
                    <a:pt x="487" y="534"/>
                    <a:pt x="1006" y="388"/>
                  </a:cubicBezTo>
                  <a:cubicBezTo>
                    <a:pt x="1524" y="237"/>
                    <a:pt x="2169" y="273"/>
                    <a:pt x="2881" y="36"/>
                  </a:cubicBezTo>
                  <a:lnTo>
                    <a:pt x="2881" y="36"/>
                  </a:lnTo>
                  <a:cubicBezTo>
                    <a:pt x="2837" y="38"/>
                    <a:pt x="2791" y="39"/>
                    <a:pt x="2743" y="39"/>
                  </a:cubicBezTo>
                  <a:cubicBezTo>
                    <a:pt x="2457" y="39"/>
                    <a:pt x="2107" y="0"/>
                    <a:pt x="175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4" name="Google Shape;3444;p62"/>
            <p:cNvSpPr/>
            <p:nvPr/>
          </p:nvSpPr>
          <p:spPr>
            <a:xfrm>
              <a:off x="2957925" y="4983850"/>
              <a:ext cx="17150" cy="15750"/>
            </a:xfrm>
            <a:custGeom>
              <a:avLst/>
              <a:gdLst/>
              <a:ahLst/>
              <a:cxnLst/>
              <a:rect l="l" t="t" r="r" b="b"/>
              <a:pathLst>
                <a:path w="686" h="630" extrusionOk="0">
                  <a:moveTo>
                    <a:pt x="207" y="0"/>
                  </a:moveTo>
                  <a:lnTo>
                    <a:pt x="1" y="598"/>
                  </a:lnTo>
                  <a:lnTo>
                    <a:pt x="452" y="629"/>
                  </a:lnTo>
                  <a:lnTo>
                    <a:pt x="686" y="40"/>
                  </a:lnTo>
                  <a:lnTo>
                    <a:pt x="2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5" name="Google Shape;3445;p62"/>
            <p:cNvSpPr/>
            <p:nvPr/>
          </p:nvSpPr>
          <p:spPr>
            <a:xfrm>
              <a:off x="2940125" y="4980475"/>
              <a:ext cx="16550" cy="17150"/>
            </a:xfrm>
            <a:custGeom>
              <a:avLst/>
              <a:gdLst/>
              <a:ahLst/>
              <a:cxnLst/>
              <a:rect l="l" t="t" r="r" b="b"/>
              <a:pathLst>
                <a:path w="662" h="686" extrusionOk="0">
                  <a:moveTo>
                    <a:pt x="207" y="1"/>
                  </a:moveTo>
                  <a:lnTo>
                    <a:pt x="1" y="586"/>
                  </a:lnTo>
                  <a:lnTo>
                    <a:pt x="428" y="685"/>
                  </a:lnTo>
                  <a:lnTo>
                    <a:pt x="662" y="96"/>
                  </a:lnTo>
                  <a:lnTo>
                    <a:pt x="2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6" name="Google Shape;3446;p62"/>
            <p:cNvSpPr/>
            <p:nvPr/>
          </p:nvSpPr>
          <p:spPr>
            <a:xfrm>
              <a:off x="2239675" y="5015675"/>
              <a:ext cx="84000" cy="153925"/>
            </a:xfrm>
            <a:custGeom>
              <a:avLst/>
              <a:gdLst/>
              <a:ahLst/>
              <a:cxnLst/>
              <a:rect l="l" t="t" r="r" b="b"/>
              <a:pathLst>
                <a:path w="3360" h="6157" extrusionOk="0">
                  <a:moveTo>
                    <a:pt x="1682" y="1"/>
                  </a:moveTo>
                  <a:cubicBezTo>
                    <a:pt x="1634" y="1"/>
                    <a:pt x="1570" y="10"/>
                    <a:pt x="1488" y="29"/>
                  </a:cubicBezTo>
                  <a:cubicBezTo>
                    <a:pt x="772" y="203"/>
                    <a:pt x="32" y="1085"/>
                    <a:pt x="32" y="1085"/>
                  </a:cubicBezTo>
                  <a:cubicBezTo>
                    <a:pt x="32" y="1085"/>
                    <a:pt x="1" y="1572"/>
                    <a:pt x="432" y="2134"/>
                  </a:cubicBezTo>
                  <a:cubicBezTo>
                    <a:pt x="792" y="2605"/>
                    <a:pt x="831" y="3345"/>
                    <a:pt x="994" y="3946"/>
                  </a:cubicBezTo>
                  <a:cubicBezTo>
                    <a:pt x="1231" y="4805"/>
                    <a:pt x="1777" y="5074"/>
                    <a:pt x="2311" y="5679"/>
                  </a:cubicBezTo>
                  <a:cubicBezTo>
                    <a:pt x="2570" y="5977"/>
                    <a:pt x="2718" y="6156"/>
                    <a:pt x="2849" y="6156"/>
                  </a:cubicBezTo>
                  <a:cubicBezTo>
                    <a:pt x="2887" y="6156"/>
                    <a:pt x="2923" y="6141"/>
                    <a:pt x="2960" y="6111"/>
                  </a:cubicBezTo>
                  <a:cubicBezTo>
                    <a:pt x="3122" y="5972"/>
                    <a:pt x="3360" y="5774"/>
                    <a:pt x="3178" y="5371"/>
                  </a:cubicBezTo>
                  <a:cubicBezTo>
                    <a:pt x="2992" y="4963"/>
                    <a:pt x="2929" y="4330"/>
                    <a:pt x="2853" y="3547"/>
                  </a:cubicBezTo>
                  <a:cubicBezTo>
                    <a:pt x="2782" y="2759"/>
                    <a:pt x="3043" y="1616"/>
                    <a:pt x="3043" y="1616"/>
                  </a:cubicBezTo>
                  <a:cubicBezTo>
                    <a:pt x="3043" y="1616"/>
                    <a:pt x="2675" y="1370"/>
                    <a:pt x="2070" y="1323"/>
                  </a:cubicBezTo>
                  <a:cubicBezTo>
                    <a:pt x="1765" y="1299"/>
                    <a:pt x="1623" y="864"/>
                    <a:pt x="1682" y="567"/>
                  </a:cubicBezTo>
                  <a:cubicBezTo>
                    <a:pt x="1733" y="313"/>
                    <a:pt x="1972" y="1"/>
                    <a:pt x="168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7" name="Google Shape;3447;p62"/>
            <p:cNvSpPr/>
            <p:nvPr/>
          </p:nvSpPr>
          <p:spPr>
            <a:xfrm>
              <a:off x="2227500" y="5042800"/>
              <a:ext cx="86200" cy="133575"/>
            </a:xfrm>
            <a:custGeom>
              <a:avLst/>
              <a:gdLst/>
              <a:ahLst/>
              <a:cxnLst/>
              <a:rect l="l" t="t" r="r" b="b"/>
              <a:pathLst>
                <a:path w="3448" h="5343" extrusionOk="0">
                  <a:moveTo>
                    <a:pt x="515" y="0"/>
                  </a:moveTo>
                  <a:lnTo>
                    <a:pt x="1" y="349"/>
                  </a:lnTo>
                  <a:cubicBezTo>
                    <a:pt x="1" y="349"/>
                    <a:pt x="187" y="1124"/>
                    <a:pt x="701" y="1730"/>
                  </a:cubicBezTo>
                  <a:cubicBezTo>
                    <a:pt x="1045" y="2129"/>
                    <a:pt x="1117" y="2667"/>
                    <a:pt x="1599" y="3787"/>
                  </a:cubicBezTo>
                  <a:cubicBezTo>
                    <a:pt x="2086" y="4903"/>
                    <a:pt x="3095" y="5342"/>
                    <a:pt x="3095" y="5342"/>
                  </a:cubicBezTo>
                  <a:lnTo>
                    <a:pt x="3447" y="5026"/>
                  </a:lnTo>
                  <a:cubicBezTo>
                    <a:pt x="3447" y="5026"/>
                    <a:pt x="2798" y="4598"/>
                    <a:pt x="2367" y="3989"/>
                  </a:cubicBezTo>
                  <a:cubicBezTo>
                    <a:pt x="1940" y="3380"/>
                    <a:pt x="1865" y="3126"/>
                    <a:pt x="1584" y="2157"/>
                  </a:cubicBezTo>
                  <a:cubicBezTo>
                    <a:pt x="1259" y="1005"/>
                    <a:pt x="515" y="0"/>
                    <a:pt x="51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8" name="Google Shape;3448;p62"/>
            <p:cNvSpPr/>
            <p:nvPr/>
          </p:nvSpPr>
          <p:spPr>
            <a:xfrm>
              <a:off x="2250950" y="5047750"/>
              <a:ext cx="29600" cy="69550"/>
            </a:xfrm>
            <a:custGeom>
              <a:avLst/>
              <a:gdLst/>
              <a:ahLst/>
              <a:cxnLst/>
              <a:rect l="l" t="t" r="r" b="b"/>
              <a:pathLst>
                <a:path w="1184" h="2782" extrusionOk="0">
                  <a:moveTo>
                    <a:pt x="1" y="0"/>
                  </a:moveTo>
                  <a:cubicBezTo>
                    <a:pt x="1" y="0"/>
                    <a:pt x="432" y="447"/>
                    <a:pt x="634" y="946"/>
                  </a:cubicBezTo>
                  <a:cubicBezTo>
                    <a:pt x="836" y="1445"/>
                    <a:pt x="851" y="2093"/>
                    <a:pt x="1156" y="2782"/>
                  </a:cubicBezTo>
                  <a:cubicBezTo>
                    <a:pt x="1077" y="2252"/>
                    <a:pt x="1184" y="1397"/>
                    <a:pt x="867" y="792"/>
                  </a:cubicBezTo>
                  <a:cubicBezTo>
                    <a:pt x="677" y="436"/>
                    <a:pt x="373" y="159"/>
                    <a:pt x="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9" name="Google Shape;3449;p62"/>
            <p:cNvSpPr/>
            <p:nvPr/>
          </p:nvSpPr>
          <p:spPr>
            <a:xfrm>
              <a:off x="2295475" y="5088600"/>
              <a:ext cx="15550" cy="15750"/>
            </a:xfrm>
            <a:custGeom>
              <a:avLst/>
              <a:gdLst/>
              <a:ahLst/>
              <a:cxnLst/>
              <a:rect l="l" t="t" r="r" b="b"/>
              <a:pathLst>
                <a:path w="622" h="630" extrusionOk="0">
                  <a:moveTo>
                    <a:pt x="0" y="0"/>
                  </a:moveTo>
                  <a:lnTo>
                    <a:pt x="16" y="455"/>
                  </a:lnTo>
                  <a:lnTo>
                    <a:pt x="621" y="630"/>
                  </a:lnTo>
                  <a:lnTo>
                    <a:pt x="614" y="147"/>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0" name="Google Shape;3450;p62"/>
            <p:cNvSpPr/>
            <p:nvPr/>
          </p:nvSpPr>
          <p:spPr>
            <a:xfrm>
              <a:off x="2296050" y="5070500"/>
              <a:ext cx="16450" cy="15250"/>
            </a:xfrm>
            <a:custGeom>
              <a:avLst/>
              <a:gdLst/>
              <a:ahLst/>
              <a:cxnLst/>
              <a:rect l="l" t="t" r="r" b="b"/>
              <a:pathLst>
                <a:path w="658" h="610" extrusionOk="0">
                  <a:moveTo>
                    <a:pt x="56" y="0"/>
                  </a:moveTo>
                  <a:lnTo>
                    <a:pt x="1" y="436"/>
                  </a:lnTo>
                  <a:lnTo>
                    <a:pt x="606" y="610"/>
                  </a:lnTo>
                  <a:lnTo>
                    <a:pt x="658" y="147"/>
                  </a:lnTo>
                  <a:lnTo>
                    <a:pt x="5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1" name="Google Shape;3451;p62"/>
            <p:cNvSpPr/>
            <p:nvPr/>
          </p:nvSpPr>
          <p:spPr>
            <a:xfrm>
              <a:off x="2669375" y="4321075"/>
              <a:ext cx="125375" cy="140975"/>
            </a:xfrm>
            <a:custGeom>
              <a:avLst/>
              <a:gdLst/>
              <a:ahLst/>
              <a:cxnLst/>
              <a:rect l="l" t="t" r="r" b="b"/>
              <a:pathLst>
                <a:path w="5015" h="5639" extrusionOk="0">
                  <a:moveTo>
                    <a:pt x="3341" y="0"/>
                  </a:moveTo>
                  <a:cubicBezTo>
                    <a:pt x="3340" y="0"/>
                    <a:pt x="2909" y="412"/>
                    <a:pt x="2466" y="578"/>
                  </a:cubicBezTo>
                  <a:cubicBezTo>
                    <a:pt x="1789" y="851"/>
                    <a:pt x="460" y="1108"/>
                    <a:pt x="397" y="2137"/>
                  </a:cubicBezTo>
                  <a:cubicBezTo>
                    <a:pt x="60" y="2465"/>
                    <a:pt x="1" y="2833"/>
                    <a:pt x="306" y="3862"/>
                  </a:cubicBezTo>
                  <a:cubicBezTo>
                    <a:pt x="614" y="4891"/>
                    <a:pt x="856" y="5639"/>
                    <a:pt x="856" y="5639"/>
                  </a:cubicBezTo>
                  <a:cubicBezTo>
                    <a:pt x="856" y="5639"/>
                    <a:pt x="1287" y="5417"/>
                    <a:pt x="1394" y="5180"/>
                  </a:cubicBezTo>
                  <a:cubicBezTo>
                    <a:pt x="1505" y="4942"/>
                    <a:pt x="1572" y="3878"/>
                    <a:pt x="1876" y="3225"/>
                  </a:cubicBezTo>
                  <a:cubicBezTo>
                    <a:pt x="2177" y="2572"/>
                    <a:pt x="4258" y="2295"/>
                    <a:pt x="4258" y="2295"/>
                  </a:cubicBezTo>
                  <a:cubicBezTo>
                    <a:pt x="4686" y="1983"/>
                    <a:pt x="5014" y="1286"/>
                    <a:pt x="5014" y="1286"/>
                  </a:cubicBezTo>
                  <a:lnTo>
                    <a:pt x="5014" y="1286"/>
                  </a:lnTo>
                  <a:cubicBezTo>
                    <a:pt x="5014" y="1286"/>
                    <a:pt x="4514" y="1469"/>
                    <a:pt x="4127" y="1469"/>
                  </a:cubicBezTo>
                  <a:cubicBezTo>
                    <a:pt x="4017" y="1469"/>
                    <a:pt x="3917" y="1454"/>
                    <a:pt x="3839" y="1417"/>
                  </a:cubicBezTo>
                  <a:cubicBezTo>
                    <a:pt x="4211" y="1073"/>
                    <a:pt x="4191" y="372"/>
                    <a:pt x="4191" y="372"/>
                  </a:cubicBezTo>
                  <a:lnTo>
                    <a:pt x="4191" y="372"/>
                  </a:lnTo>
                  <a:cubicBezTo>
                    <a:pt x="4191" y="372"/>
                    <a:pt x="3504" y="959"/>
                    <a:pt x="3177" y="959"/>
                  </a:cubicBezTo>
                  <a:cubicBezTo>
                    <a:pt x="3154" y="959"/>
                    <a:pt x="3134" y="956"/>
                    <a:pt x="3115" y="950"/>
                  </a:cubicBezTo>
                  <a:cubicBezTo>
                    <a:pt x="3352" y="697"/>
                    <a:pt x="3439" y="333"/>
                    <a:pt x="3341"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2" name="Google Shape;3452;p62"/>
            <p:cNvSpPr/>
            <p:nvPr/>
          </p:nvSpPr>
          <p:spPr>
            <a:xfrm>
              <a:off x="2693325" y="4417675"/>
              <a:ext cx="21975" cy="30925"/>
            </a:xfrm>
            <a:custGeom>
              <a:avLst/>
              <a:gdLst/>
              <a:ahLst/>
              <a:cxnLst/>
              <a:rect l="l" t="t" r="r" b="b"/>
              <a:pathLst>
                <a:path w="879" h="1237" extrusionOk="0">
                  <a:moveTo>
                    <a:pt x="430" y="1"/>
                  </a:moveTo>
                  <a:cubicBezTo>
                    <a:pt x="303" y="1"/>
                    <a:pt x="186" y="77"/>
                    <a:pt x="135" y="323"/>
                  </a:cubicBezTo>
                  <a:cubicBezTo>
                    <a:pt x="1" y="976"/>
                    <a:pt x="725" y="1237"/>
                    <a:pt x="725" y="1237"/>
                  </a:cubicBezTo>
                  <a:lnTo>
                    <a:pt x="879" y="212"/>
                  </a:lnTo>
                  <a:cubicBezTo>
                    <a:pt x="879" y="212"/>
                    <a:pt x="642" y="1"/>
                    <a:pt x="430" y="1"/>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3" name="Google Shape;3453;p62"/>
            <p:cNvSpPr/>
            <p:nvPr/>
          </p:nvSpPr>
          <p:spPr>
            <a:xfrm>
              <a:off x="2643375" y="4571650"/>
              <a:ext cx="113975" cy="23575"/>
            </a:xfrm>
            <a:custGeom>
              <a:avLst/>
              <a:gdLst/>
              <a:ahLst/>
              <a:cxnLst/>
              <a:rect l="l" t="t" r="r" b="b"/>
              <a:pathLst>
                <a:path w="4559" h="943" extrusionOk="0">
                  <a:moveTo>
                    <a:pt x="174" y="0"/>
                  </a:moveTo>
                  <a:lnTo>
                    <a:pt x="0" y="677"/>
                  </a:lnTo>
                  <a:cubicBezTo>
                    <a:pt x="0" y="677"/>
                    <a:pt x="590" y="851"/>
                    <a:pt x="2129" y="934"/>
                  </a:cubicBezTo>
                  <a:cubicBezTo>
                    <a:pt x="2252" y="940"/>
                    <a:pt x="2389" y="943"/>
                    <a:pt x="2533" y="943"/>
                  </a:cubicBezTo>
                  <a:cubicBezTo>
                    <a:pt x="3370" y="943"/>
                    <a:pt x="4448" y="851"/>
                    <a:pt x="4448" y="851"/>
                  </a:cubicBezTo>
                  <a:lnTo>
                    <a:pt x="4559" y="166"/>
                  </a:lnTo>
                  <a:lnTo>
                    <a:pt x="3166" y="166"/>
                  </a:lnTo>
                  <a:cubicBezTo>
                    <a:pt x="2319" y="166"/>
                    <a:pt x="174" y="0"/>
                    <a:pt x="17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4" name="Google Shape;3454;p62"/>
            <p:cNvSpPr/>
            <p:nvPr/>
          </p:nvSpPr>
          <p:spPr>
            <a:xfrm>
              <a:off x="2475425" y="4512750"/>
              <a:ext cx="156600" cy="136575"/>
            </a:xfrm>
            <a:custGeom>
              <a:avLst/>
              <a:gdLst/>
              <a:ahLst/>
              <a:cxnLst/>
              <a:rect l="l" t="t" r="r" b="b"/>
              <a:pathLst>
                <a:path w="6264" h="5463" extrusionOk="0">
                  <a:moveTo>
                    <a:pt x="1489" y="0"/>
                  </a:moveTo>
                  <a:cubicBezTo>
                    <a:pt x="748" y="0"/>
                    <a:pt x="1" y="113"/>
                    <a:pt x="269" y="603"/>
                  </a:cubicBezTo>
                  <a:cubicBezTo>
                    <a:pt x="1258" y="2419"/>
                    <a:pt x="3846" y="2835"/>
                    <a:pt x="3984" y="2953"/>
                  </a:cubicBezTo>
                  <a:cubicBezTo>
                    <a:pt x="4237" y="3159"/>
                    <a:pt x="4138" y="3587"/>
                    <a:pt x="4293" y="3998"/>
                  </a:cubicBezTo>
                  <a:cubicBezTo>
                    <a:pt x="4443" y="4406"/>
                    <a:pt x="4870" y="4880"/>
                    <a:pt x="4870" y="4880"/>
                  </a:cubicBezTo>
                  <a:cubicBezTo>
                    <a:pt x="4870" y="4880"/>
                    <a:pt x="4852" y="4879"/>
                    <a:pt x="4820" y="4879"/>
                  </a:cubicBezTo>
                  <a:cubicBezTo>
                    <a:pt x="4700" y="4879"/>
                    <a:pt x="4397" y="4894"/>
                    <a:pt x="4226" y="5035"/>
                  </a:cubicBezTo>
                  <a:cubicBezTo>
                    <a:pt x="4008" y="5213"/>
                    <a:pt x="4285" y="5450"/>
                    <a:pt x="4617" y="5458"/>
                  </a:cubicBezTo>
                  <a:cubicBezTo>
                    <a:pt x="4671" y="5460"/>
                    <a:pt x="4736" y="5463"/>
                    <a:pt x="4806" y="5463"/>
                  </a:cubicBezTo>
                  <a:cubicBezTo>
                    <a:pt x="5170" y="5463"/>
                    <a:pt x="5704" y="5395"/>
                    <a:pt x="5903" y="4825"/>
                  </a:cubicBezTo>
                  <a:cubicBezTo>
                    <a:pt x="6263" y="3816"/>
                    <a:pt x="6236" y="3290"/>
                    <a:pt x="5187" y="2249"/>
                  </a:cubicBezTo>
                  <a:cubicBezTo>
                    <a:pt x="4138" y="1212"/>
                    <a:pt x="2742" y="81"/>
                    <a:pt x="2742" y="81"/>
                  </a:cubicBezTo>
                  <a:cubicBezTo>
                    <a:pt x="2742" y="81"/>
                    <a:pt x="2118" y="0"/>
                    <a:pt x="1489"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5" name="Google Shape;3455;p62"/>
            <p:cNvSpPr/>
            <p:nvPr/>
          </p:nvSpPr>
          <p:spPr>
            <a:xfrm>
              <a:off x="2565125" y="4478075"/>
              <a:ext cx="117350" cy="25425"/>
            </a:xfrm>
            <a:custGeom>
              <a:avLst/>
              <a:gdLst/>
              <a:ahLst/>
              <a:cxnLst/>
              <a:rect l="l" t="t" r="r" b="b"/>
              <a:pathLst>
                <a:path w="4694" h="1017" extrusionOk="0">
                  <a:moveTo>
                    <a:pt x="3692" y="1"/>
                  </a:moveTo>
                  <a:cubicBezTo>
                    <a:pt x="3420" y="1"/>
                    <a:pt x="3148" y="10"/>
                    <a:pt x="2877" y="28"/>
                  </a:cubicBezTo>
                  <a:cubicBezTo>
                    <a:pt x="2034" y="87"/>
                    <a:pt x="0" y="582"/>
                    <a:pt x="0" y="582"/>
                  </a:cubicBezTo>
                  <a:lnTo>
                    <a:pt x="0" y="1017"/>
                  </a:lnTo>
                  <a:cubicBezTo>
                    <a:pt x="0" y="1017"/>
                    <a:pt x="891" y="803"/>
                    <a:pt x="2648" y="645"/>
                  </a:cubicBezTo>
                  <a:cubicBezTo>
                    <a:pt x="3587" y="560"/>
                    <a:pt x="4154" y="544"/>
                    <a:pt x="4446" y="544"/>
                  </a:cubicBezTo>
                  <a:cubicBezTo>
                    <a:pt x="4617" y="544"/>
                    <a:pt x="4693" y="550"/>
                    <a:pt x="4693" y="550"/>
                  </a:cubicBezTo>
                  <a:lnTo>
                    <a:pt x="4507" y="28"/>
                  </a:lnTo>
                  <a:cubicBezTo>
                    <a:pt x="4236" y="10"/>
                    <a:pt x="3964" y="1"/>
                    <a:pt x="369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6" name="Google Shape;3456;p62"/>
            <p:cNvSpPr/>
            <p:nvPr/>
          </p:nvSpPr>
          <p:spPr>
            <a:xfrm>
              <a:off x="2745250" y="4487050"/>
              <a:ext cx="113000" cy="14300"/>
            </a:xfrm>
            <a:custGeom>
              <a:avLst/>
              <a:gdLst/>
              <a:ahLst/>
              <a:cxnLst/>
              <a:rect l="l" t="t" r="r" b="b"/>
              <a:pathLst>
                <a:path w="4520" h="572" extrusionOk="0">
                  <a:moveTo>
                    <a:pt x="4369" y="1"/>
                  </a:moveTo>
                  <a:cubicBezTo>
                    <a:pt x="4369" y="1"/>
                    <a:pt x="2446" y="40"/>
                    <a:pt x="1896" y="64"/>
                  </a:cubicBezTo>
                  <a:cubicBezTo>
                    <a:pt x="1816" y="67"/>
                    <a:pt x="1728" y="68"/>
                    <a:pt x="1634" y="68"/>
                  </a:cubicBezTo>
                  <a:cubicBezTo>
                    <a:pt x="951" y="68"/>
                    <a:pt x="1" y="1"/>
                    <a:pt x="1" y="1"/>
                  </a:cubicBezTo>
                  <a:lnTo>
                    <a:pt x="1" y="1"/>
                  </a:lnTo>
                  <a:lnTo>
                    <a:pt x="29" y="496"/>
                  </a:lnTo>
                  <a:cubicBezTo>
                    <a:pt x="620" y="546"/>
                    <a:pt x="1217" y="571"/>
                    <a:pt x="1815" y="571"/>
                  </a:cubicBezTo>
                  <a:cubicBezTo>
                    <a:pt x="1965" y="571"/>
                    <a:pt x="2115" y="570"/>
                    <a:pt x="2264" y="567"/>
                  </a:cubicBezTo>
                  <a:cubicBezTo>
                    <a:pt x="3364" y="539"/>
                    <a:pt x="4520" y="452"/>
                    <a:pt x="4520" y="452"/>
                  </a:cubicBezTo>
                  <a:lnTo>
                    <a:pt x="4369"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7" name="Google Shape;3457;p62"/>
            <p:cNvSpPr/>
            <p:nvPr/>
          </p:nvSpPr>
          <p:spPr>
            <a:xfrm>
              <a:off x="2651875" y="4550575"/>
              <a:ext cx="30600" cy="12475"/>
            </a:xfrm>
            <a:custGeom>
              <a:avLst/>
              <a:gdLst/>
              <a:ahLst/>
              <a:cxnLst/>
              <a:rect l="l" t="t" r="r" b="b"/>
              <a:pathLst>
                <a:path w="1224" h="499" extrusionOk="0">
                  <a:moveTo>
                    <a:pt x="88" y="0"/>
                  </a:moveTo>
                  <a:cubicBezTo>
                    <a:pt x="72" y="139"/>
                    <a:pt x="44" y="273"/>
                    <a:pt x="1" y="408"/>
                  </a:cubicBezTo>
                  <a:lnTo>
                    <a:pt x="1223" y="499"/>
                  </a:lnTo>
                  <a:lnTo>
                    <a:pt x="1223" y="71"/>
                  </a:lnTo>
                  <a:lnTo>
                    <a:pt x="88"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8" name="Google Shape;3458;p62"/>
            <p:cNvSpPr/>
            <p:nvPr/>
          </p:nvSpPr>
          <p:spPr>
            <a:xfrm>
              <a:off x="2548600" y="4672050"/>
              <a:ext cx="90650" cy="118525"/>
            </a:xfrm>
            <a:custGeom>
              <a:avLst/>
              <a:gdLst/>
              <a:ahLst/>
              <a:cxnLst/>
              <a:rect l="l" t="t" r="r" b="b"/>
              <a:pathLst>
                <a:path w="3626" h="4741" extrusionOk="0">
                  <a:moveTo>
                    <a:pt x="661" y="0"/>
                  </a:moveTo>
                  <a:cubicBezTo>
                    <a:pt x="661" y="0"/>
                    <a:pt x="1" y="954"/>
                    <a:pt x="1" y="1967"/>
                  </a:cubicBezTo>
                  <a:cubicBezTo>
                    <a:pt x="1" y="3229"/>
                    <a:pt x="3186" y="4740"/>
                    <a:pt x="3186" y="4740"/>
                  </a:cubicBezTo>
                  <a:lnTo>
                    <a:pt x="3625" y="4475"/>
                  </a:lnTo>
                  <a:cubicBezTo>
                    <a:pt x="3625" y="4475"/>
                    <a:pt x="1057" y="2817"/>
                    <a:pt x="752" y="2287"/>
                  </a:cubicBezTo>
                  <a:cubicBezTo>
                    <a:pt x="444" y="1765"/>
                    <a:pt x="990" y="166"/>
                    <a:pt x="990" y="166"/>
                  </a:cubicBezTo>
                  <a:lnTo>
                    <a:pt x="66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459" name="Google Shape;3459;p62"/>
          <p:cNvGrpSpPr/>
          <p:nvPr/>
        </p:nvGrpSpPr>
        <p:grpSpPr>
          <a:xfrm>
            <a:off x="4613509" y="2608923"/>
            <a:ext cx="224576" cy="219728"/>
            <a:chOff x="6816275" y="3178227"/>
            <a:chExt cx="1614495" cy="1579642"/>
          </a:xfrm>
        </p:grpSpPr>
        <p:sp>
          <p:nvSpPr>
            <p:cNvPr id="3460" name="Google Shape;3460;p62"/>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1" name="Google Shape;3461;p62"/>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2" name="Google Shape;3462;p62"/>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463" name="Google Shape;3463;p62"/>
          <p:cNvGrpSpPr/>
          <p:nvPr/>
        </p:nvGrpSpPr>
        <p:grpSpPr>
          <a:xfrm>
            <a:off x="6580389" y="3515263"/>
            <a:ext cx="1096722" cy="1501897"/>
            <a:chOff x="6580389" y="3515263"/>
            <a:chExt cx="1096722" cy="1501897"/>
          </a:xfrm>
        </p:grpSpPr>
        <p:grpSp>
          <p:nvGrpSpPr>
            <p:cNvPr id="3464" name="Google Shape;3464;p62"/>
            <p:cNvGrpSpPr/>
            <p:nvPr/>
          </p:nvGrpSpPr>
          <p:grpSpPr>
            <a:xfrm>
              <a:off x="6580389" y="3515263"/>
              <a:ext cx="1096722" cy="1501897"/>
              <a:chOff x="4748300" y="4315675"/>
              <a:chExt cx="631425" cy="864650"/>
            </a:xfrm>
          </p:grpSpPr>
          <p:sp>
            <p:nvSpPr>
              <p:cNvPr id="3465" name="Google Shape;3465;p62"/>
              <p:cNvSpPr/>
              <p:nvPr/>
            </p:nvSpPr>
            <p:spPr>
              <a:xfrm>
                <a:off x="4769575" y="4557300"/>
                <a:ext cx="82525" cy="130450"/>
              </a:xfrm>
              <a:custGeom>
                <a:avLst/>
                <a:gdLst/>
                <a:ahLst/>
                <a:cxnLst/>
                <a:rect l="l" t="t" r="r" b="b"/>
                <a:pathLst>
                  <a:path w="3301" h="5218" extrusionOk="0">
                    <a:moveTo>
                      <a:pt x="1880" y="0"/>
                    </a:moveTo>
                    <a:cubicBezTo>
                      <a:pt x="1880" y="0"/>
                      <a:pt x="1563" y="1947"/>
                      <a:pt x="586" y="3443"/>
                    </a:cubicBezTo>
                    <a:cubicBezTo>
                      <a:pt x="63" y="4234"/>
                      <a:pt x="0" y="4681"/>
                      <a:pt x="392" y="4930"/>
                    </a:cubicBezTo>
                    <a:cubicBezTo>
                      <a:pt x="710" y="5131"/>
                      <a:pt x="976" y="5217"/>
                      <a:pt x="1186" y="5217"/>
                    </a:cubicBezTo>
                    <a:cubicBezTo>
                      <a:pt x="1513" y="5217"/>
                      <a:pt x="1702" y="5007"/>
                      <a:pt x="1733" y="4693"/>
                    </a:cubicBezTo>
                    <a:cubicBezTo>
                      <a:pt x="2378" y="4539"/>
                      <a:pt x="1753" y="3732"/>
                      <a:pt x="1832" y="3593"/>
                    </a:cubicBezTo>
                    <a:lnTo>
                      <a:pt x="3300" y="1140"/>
                    </a:lnTo>
                    <a:lnTo>
                      <a:pt x="1880" y="0"/>
                    </a:ln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6" name="Google Shape;3466;p62"/>
              <p:cNvSpPr/>
              <p:nvPr/>
            </p:nvSpPr>
            <p:spPr>
              <a:xfrm>
                <a:off x="4759975" y="4728425"/>
                <a:ext cx="191425" cy="298825"/>
              </a:xfrm>
              <a:custGeom>
                <a:avLst/>
                <a:gdLst/>
                <a:ahLst/>
                <a:cxnLst/>
                <a:rect l="l" t="t" r="r" b="b"/>
                <a:pathLst>
                  <a:path w="7657" h="11953" extrusionOk="0">
                    <a:moveTo>
                      <a:pt x="2244" y="1"/>
                    </a:moveTo>
                    <a:cubicBezTo>
                      <a:pt x="2244" y="1"/>
                      <a:pt x="1405" y="1188"/>
                      <a:pt x="637" y="1943"/>
                    </a:cubicBezTo>
                    <a:cubicBezTo>
                      <a:pt x="218" y="2355"/>
                      <a:pt x="206" y="3071"/>
                      <a:pt x="87" y="3574"/>
                    </a:cubicBezTo>
                    <a:cubicBezTo>
                      <a:pt x="0" y="3965"/>
                      <a:pt x="68" y="4444"/>
                      <a:pt x="269" y="4717"/>
                    </a:cubicBezTo>
                    <a:cubicBezTo>
                      <a:pt x="736" y="5350"/>
                      <a:pt x="1041" y="5651"/>
                      <a:pt x="2101" y="6913"/>
                    </a:cubicBezTo>
                    <a:cubicBezTo>
                      <a:pt x="3158" y="8175"/>
                      <a:pt x="5346" y="10348"/>
                      <a:pt x="5757" y="11258"/>
                    </a:cubicBezTo>
                    <a:cubicBezTo>
                      <a:pt x="6022" y="11849"/>
                      <a:pt x="6745" y="11953"/>
                      <a:pt x="7218" y="11953"/>
                    </a:cubicBezTo>
                    <a:cubicBezTo>
                      <a:pt x="7474" y="11953"/>
                      <a:pt x="7657" y="11923"/>
                      <a:pt x="7657" y="11923"/>
                    </a:cubicBezTo>
                    <a:cubicBezTo>
                      <a:pt x="7657" y="11923"/>
                      <a:pt x="6794" y="9529"/>
                      <a:pt x="6339" y="8579"/>
                    </a:cubicBezTo>
                    <a:cubicBezTo>
                      <a:pt x="5789" y="7439"/>
                      <a:pt x="4653" y="4658"/>
                      <a:pt x="3526" y="4179"/>
                    </a:cubicBezTo>
                    <a:cubicBezTo>
                      <a:pt x="4669" y="3396"/>
                      <a:pt x="6537" y="1805"/>
                      <a:pt x="6537" y="1805"/>
                    </a:cubicBezTo>
                    <a:lnTo>
                      <a:pt x="2244" y="1"/>
                    </a:ln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7" name="Google Shape;3467;p62"/>
              <p:cNvSpPr/>
              <p:nvPr/>
            </p:nvSpPr>
            <p:spPr>
              <a:xfrm>
                <a:off x="5032300" y="4768975"/>
                <a:ext cx="329125" cy="319550"/>
              </a:xfrm>
              <a:custGeom>
                <a:avLst/>
                <a:gdLst/>
                <a:ahLst/>
                <a:cxnLst/>
                <a:rect l="l" t="t" r="r" b="b"/>
                <a:pathLst>
                  <a:path w="13165" h="12782" extrusionOk="0">
                    <a:moveTo>
                      <a:pt x="2663" y="1"/>
                    </a:moveTo>
                    <a:lnTo>
                      <a:pt x="0" y="2735"/>
                    </a:lnTo>
                    <a:cubicBezTo>
                      <a:pt x="0" y="2735"/>
                      <a:pt x="1346" y="4737"/>
                      <a:pt x="2248" y="5746"/>
                    </a:cubicBezTo>
                    <a:cubicBezTo>
                      <a:pt x="2849" y="6423"/>
                      <a:pt x="3597" y="6779"/>
                      <a:pt x="4412" y="7151"/>
                    </a:cubicBezTo>
                    <a:cubicBezTo>
                      <a:pt x="4820" y="7333"/>
                      <a:pt x="5560" y="7938"/>
                      <a:pt x="6129" y="8330"/>
                    </a:cubicBezTo>
                    <a:cubicBezTo>
                      <a:pt x="7843" y="9497"/>
                      <a:pt x="11701" y="12781"/>
                      <a:pt x="11701" y="12781"/>
                    </a:cubicBezTo>
                    <a:lnTo>
                      <a:pt x="13165" y="11923"/>
                    </a:lnTo>
                    <a:cubicBezTo>
                      <a:pt x="13165" y="11923"/>
                      <a:pt x="10379" y="9094"/>
                      <a:pt x="9433" y="7606"/>
                    </a:cubicBezTo>
                    <a:cubicBezTo>
                      <a:pt x="8326" y="5861"/>
                      <a:pt x="6707" y="4911"/>
                      <a:pt x="5611" y="4247"/>
                    </a:cubicBezTo>
                    <a:cubicBezTo>
                      <a:pt x="4511" y="3582"/>
                      <a:pt x="2663" y="1"/>
                      <a:pt x="2663" y="1"/>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8" name="Google Shape;3468;p62"/>
              <p:cNvSpPr/>
              <p:nvPr/>
            </p:nvSpPr>
            <p:spPr>
              <a:xfrm>
                <a:off x="4792225" y="4642800"/>
                <a:ext cx="350600" cy="219400"/>
              </a:xfrm>
              <a:custGeom>
                <a:avLst/>
                <a:gdLst/>
                <a:ahLst/>
                <a:cxnLst/>
                <a:rect l="l" t="t" r="r" b="b"/>
                <a:pathLst>
                  <a:path w="14024" h="8776" extrusionOk="0">
                    <a:moveTo>
                      <a:pt x="7107" y="1"/>
                    </a:moveTo>
                    <a:cubicBezTo>
                      <a:pt x="5390" y="1"/>
                      <a:pt x="3023" y="826"/>
                      <a:pt x="3023" y="826"/>
                    </a:cubicBezTo>
                    <a:lnTo>
                      <a:pt x="1484" y="2737"/>
                    </a:lnTo>
                    <a:lnTo>
                      <a:pt x="0" y="4494"/>
                    </a:lnTo>
                    <a:cubicBezTo>
                      <a:pt x="0" y="4494"/>
                      <a:pt x="1915" y="4522"/>
                      <a:pt x="2932" y="5546"/>
                    </a:cubicBezTo>
                    <a:cubicBezTo>
                      <a:pt x="4115" y="6734"/>
                      <a:pt x="4238" y="7287"/>
                      <a:pt x="4238" y="7287"/>
                    </a:cubicBezTo>
                    <a:lnTo>
                      <a:pt x="6113" y="5451"/>
                    </a:lnTo>
                    <a:cubicBezTo>
                      <a:pt x="6113" y="5451"/>
                      <a:pt x="6806" y="6009"/>
                      <a:pt x="7799" y="6912"/>
                    </a:cubicBezTo>
                    <a:cubicBezTo>
                      <a:pt x="8436" y="7497"/>
                      <a:pt x="9042" y="8118"/>
                      <a:pt x="9603" y="8775"/>
                    </a:cubicBezTo>
                    <a:cubicBezTo>
                      <a:pt x="9603" y="8775"/>
                      <a:pt x="11404" y="8609"/>
                      <a:pt x="12401" y="7885"/>
                    </a:cubicBezTo>
                    <a:cubicBezTo>
                      <a:pt x="12971" y="7473"/>
                      <a:pt x="13513" y="7022"/>
                      <a:pt x="14023" y="6536"/>
                    </a:cubicBezTo>
                    <a:cubicBezTo>
                      <a:pt x="14023" y="6536"/>
                      <a:pt x="9742" y="1431"/>
                      <a:pt x="8547" y="379"/>
                    </a:cubicBezTo>
                    <a:cubicBezTo>
                      <a:pt x="8235" y="103"/>
                      <a:pt x="7711" y="1"/>
                      <a:pt x="710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9" name="Google Shape;3469;p62"/>
              <p:cNvSpPr/>
              <p:nvPr/>
            </p:nvSpPr>
            <p:spPr>
              <a:xfrm>
                <a:off x="4994025" y="4680450"/>
                <a:ext cx="137900" cy="146625"/>
              </a:xfrm>
              <a:custGeom>
                <a:avLst/>
                <a:gdLst/>
                <a:ahLst/>
                <a:cxnLst/>
                <a:rect l="l" t="t" r="r" b="b"/>
                <a:pathLst>
                  <a:path w="5516" h="5865" extrusionOk="0">
                    <a:moveTo>
                      <a:pt x="590" y="1"/>
                    </a:moveTo>
                    <a:lnTo>
                      <a:pt x="0" y="289"/>
                    </a:lnTo>
                    <a:cubicBezTo>
                      <a:pt x="0" y="289"/>
                      <a:pt x="1800" y="2011"/>
                      <a:pt x="2707" y="3059"/>
                    </a:cubicBezTo>
                    <a:cubicBezTo>
                      <a:pt x="3609" y="4108"/>
                      <a:pt x="5002" y="5865"/>
                      <a:pt x="5002" y="5865"/>
                    </a:cubicBezTo>
                    <a:lnTo>
                      <a:pt x="5516" y="5425"/>
                    </a:lnTo>
                    <a:cubicBezTo>
                      <a:pt x="5516" y="5425"/>
                      <a:pt x="3636" y="3059"/>
                      <a:pt x="2493" y="1916"/>
                    </a:cubicBezTo>
                    <a:cubicBezTo>
                      <a:pt x="1349" y="776"/>
                      <a:pt x="590" y="1"/>
                      <a:pt x="5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0" name="Google Shape;3470;p62"/>
              <p:cNvSpPr/>
              <p:nvPr/>
            </p:nvSpPr>
            <p:spPr>
              <a:xfrm>
                <a:off x="4750675" y="4443825"/>
                <a:ext cx="276200" cy="274250"/>
              </a:xfrm>
              <a:custGeom>
                <a:avLst/>
                <a:gdLst/>
                <a:ahLst/>
                <a:cxnLst/>
                <a:rect l="l" t="t" r="r" b="b"/>
                <a:pathLst>
                  <a:path w="11048" h="10970" extrusionOk="0">
                    <a:moveTo>
                      <a:pt x="5600" y="0"/>
                    </a:moveTo>
                    <a:cubicBezTo>
                      <a:pt x="4290" y="0"/>
                      <a:pt x="3069" y="365"/>
                      <a:pt x="2513" y="472"/>
                    </a:cubicBezTo>
                    <a:cubicBezTo>
                      <a:pt x="2216" y="527"/>
                      <a:pt x="910" y="844"/>
                      <a:pt x="455" y="1671"/>
                    </a:cubicBezTo>
                    <a:cubicBezTo>
                      <a:pt x="0" y="2494"/>
                      <a:pt x="1452" y="2949"/>
                      <a:pt x="1670" y="3712"/>
                    </a:cubicBezTo>
                    <a:cubicBezTo>
                      <a:pt x="1888" y="4472"/>
                      <a:pt x="2272" y="5964"/>
                      <a:pt x="3320" y="7076"/>
                    </a:cubicBezTo>
                    <a:cubicBezTo>
                      <a:pt x="3763" y="7550"/>
                      <a:pt x="4317" y="8093"/>
                      <a:pt x="4159" y="8662"/>
                    </a:cubicBezTo>
                    <a:cubicBezTo>
                      <a:pt x="4001" y="9232"/>
                      <a:pt x="4052" y="9133"/>
                      <a:pt x="4056" y="9430"/>
                    </a:cubicBezTo>
                    <a:cubicBezTo>
                      <a:pt x="4060" y="10268"/>
                      <a:pt x="6578" y="10969"/>
                      <a:pt x="7599" y="10969"/>
                    </a:cubicBezTo>
                    <a:cubicBezTo>
                      <a:pt x="7663" y="10969"/>
                      <a:pt x="7721" y="10967"/>
                      <a:pt x="7772" y="10961"/>
                    </a:cubicBezTo>
                    <a:cubicBezTo>
                      <a:pt x="8642" y="10870"/>
                      <a:pt x="11048" y="9177"/>
                      <a:pt x="11048" y="9177"/>
                    </a:cubicBezTo>
                    <a:cubicBezTo>
                      <a:pt x="11048" y="9177"/>
                      <a:pt x="9999" y="6854"/>
                      <a:pt x="9734" y="5798"/>
                    </a:cubicBezTo>
                    <a:cubicBezTo>
                      <a:pt x="9465" y="4745"/>
                      <a:pt x="9698" y="1378"/>
                      <a:pt x="7775" y="448"/>
                    </a:cubicBezTo>
                    <a:cubicBezTo>
                      <a:pt x="7089" y="114"/>
                      <a:pt x="6330" y="0"/>
                      <a:pt x="560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1" name="Google Shape;3471;p62"/>
              <p:cNvSpPr/>
              <p:nvPr/>
            </p:nvSpPr>
            <p:spPr>
              <a:xfrm>
                <a:off x="4798950" y="4532075"/>
                <a:ext cx="112500" cy="29350"/>
              </a:xfrm>
              <a:custGeom>
                <a:avLst/>
                <a:gdLst/>
                <a:ahLst/>
                <a:cxnLst/>
                <a:rect l="l" t="t" r="r" b="b"/>
                <a:pathLst>
                  <a:path w="4500" h="1174" extrusionOk="0">
                    <a:moveTo>
                      <a:pt x="4305" y="0"/>
                    </a:moveTo>
                    <a:cubicBezTo>
                      <a:pt x="4305" y="0"/>
                      <a:pt x="2900" y="389"/>
                      <a:pt x="827" y="389"/>
                    </a:cubicBezTo>
                    <a:cubicBezTo>
                      <a:pt x="562" y="389"/>
                      <a:pt x="286" y="383"/>
                      <a:pt x="0" y="368"/>
                    </a:cubicBezTo>
                    <a:lnTo>
                      <a:pt x="0" y="368"/>
                    </a:lnTo>
                    <a:lnTo>
                      <a:pt x="396" y="1136"/>
                    </a:lnTo>
                    <a:cubicBezTo>
                      <a:pt x="716" y="1161"/>
                      <a:pt x="1037" y="1173"/>
                      <a:pt x="1357" y="1173"/>
                    </a:cubicBezTo>
                    <a:cubicBezTo>
                      <a:pt x="1944" y="1173"/>
                      <a:pt x="2530" y="1132"/>
                      <a:pt x="3110" y="1053"/>
                    </a:cubicBezTo>
                    <a:cubicBezTo>
                      <a:pt x="4179" y="910"/>
                      <a:pt x="4499" y="756"/>
                      <a:pt x="4499" y="756"/>
                    </a:cubicBezTo>
                    <a:lnTo>
                      <a:pt x="4305"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2" name="Google Shape;3472;p62"/>
              <p:cNvSpPr/>
              <p:nvPr/>
            </p:nvSpPr>
            <p:spPr>
              <a:xfrm>
                <a:off x="4813475" y="4442025"/>
                <a:ext cx="75800" cy="65850"/>
              </a:xfrm>
              <a:custGeom>
                <a:avLst/>
                <a:gdLst/>
                <a:ahLst/>
                <a:cxnLst/>
                <a:rect l="l" t="t" r="r" b="b"/>
                <a:pathLst>
                  <a:path w="3032" h="2634" extrusionOk="0">
                    <a:moveTo>
                      <a:pt x="2345" y="1"/>
                    </a:moveTo>
                    <a:cubicBezTo>
                      <a:pt x="1824" y="1"/>
                      <a:pt x="994" y="95"/>
                      <a:pt x="1" y="544"/>
                    </a:cubicBezTo>
                    <a:cubicBezTo>
                      <a:pt x="191" y="813"/>
                      <a:pt x="310" y="1129"/>
                      <a:pt x="341" y="1458"/>
                    </a:cubicBezTo>
                    <a:cubicBezTo>
                      <a:pt x="392" y="1992"/>
                      <a:pt x="128" y="2633"/>
                      <a:pt x="1047" y="2633"/>
                    </a:cubicBezTo>
                    <a:cubicBezTo>
                      <a:pt x="1061" y="2633"/>
                      <a:pt x="1075" y="2633"/>
                      <a:pt x="1089" y="2633"/>
                    </a:cubicBezTo>
                    <a:cubicBezTo>
                      <a:pt x="2058" y="2613"/>
                      <a:pt x="2529" y="1929"/>
                      <a:pt x="2755" y="1256"/>
                    </a:cubicBezTo>
                    <a:cubicBezTo>
                      <a:pt x="3032" y="457"/>
                      <a:pt x="2933" y="49"/>
                      <a:pt x="2933" y="49"/>
                    </a:cubicBezTo>
                    <a:cubicBezTo>
                      <a:pt x="2933" y="49"/>
                      <a:pt x="2719" y="1"/>
                      <a:pt x="234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3" name="Google Shape;3473;p62"/>
              <p:cNvSpPr/>
              <p:nvPr/>
            </p:nvSpPr>
            <p:spPr>
              <a:xfrm>
                <a:off x="4759975" y="4322900"/>
                <a:ext cx="119025" cy="168450"/>
              </a:xfrm>
              <a:custGeom>
                <a:avLst/>
                <a:gdLst/>
                <a:ahLst/>
                <a:cxnLst/>
                <a:rect l="l" t="t" r="r" b="b"/>
                <a:pathLst>
                  <a:path w="4761" h="6738" extrusionOk="0">
                    <a:moveTo>
                      <a:pt x="2718" y="0"/>
                    </a:moveTo>
                    <a:cubicBezTo>
                      <a:pt x="1916" y="0"/>
                      <a:pt x="1080" y="303"/>
                      <a:pt x="807" y="541"/>
                    </a:cubicBezTo>
                    <a:cubicBezTo>
                      <a:pt x="400" y="901"/>
                      <a:pt x="313" y="1114"/>
                      <a:pt x="254" y="1550"/>
                    </a:cubicBezTo>
                    <a:cubicBezTo>
                      <a:pt x="198" y="1985"/>
                      <a:pt x="242" y="2278"/>
                      <a:pt x="447" y="2681"/>
                    </a:cubicBezTo>
                    <a:cubicBezTo>
                      <a:pt x="550" y="2879"/>
                      <a:pt x="64" y="3572"/>
                      <a:pt x="24" y="3900"/>
                    </a:cubicBezTo>
                    <a:cubicBezTo>
                      <a:pt x="0" y="4094"/>
                      <a:pt x="487" y="4042"/>
                      <a:pt x="562" y="4213"/>
                    </a:cubicBezTo>
                    <a:cubicBezTo>
                      <a:pt x="594" y="4276"/>
                      <a:pt x="443" y="4343"/>
                      <a:pt x="527" y="4470"/>
                    </a:cubicBezTo>
                    <a:cubicBezTo>
                      <a:pt x="614" y="4592"/>
                      <a:pt x="705" y="4533"/>
                      <a:pt x="740" y="4592"/>
                    </a:cubicBezTo>
                    <a:cubicBezTo>
                      <a:pt x="776" y="4652"/>
                      <a:pt x="602" y="4794"/>
                      <a:pt x="792" y="4834"/>
                    </a:cubicBezTo>
                    <a:cubicBezTo>
                      <a:pt x="1042" y="4887"/>
                      <a:pt x="1041" y="5350"/>
                      <a:pt x="1342" y="5350"/>
                    </a:cubicBezTo>
                    <a:cubicBezTo>
                      <a:pt x="1378" y="5350"/>
                      <a:pt x="1419" y="5343"/>
                      <a:pt x="1464" y="5328"/>
                    </a:cubicBezTo>
                    <a:cubicBezTo>
                      <a:pt x="1651" y="5266"/>
                      <a:pt x="1875" y="5200"/>
                      <a:pt x="2079" y="5200"/>
                    </a:cubicBezTo>
                    <a:cubicBezTo>
                      <a:pt x="2225" y="5200"/>
                      <a:pt x="2361" y="5234"/>
                      <a:pt x="2465" y="5328"/>
                    </a:cubicBezTo>
                    <a:cubicBezTo>
                      <a:pt x="2719" y="5558"/>
                      <a:pt x="2912" y="5922"/>
                      <a:pt x="2940" y="6737"/>
                    </a:cubicBezTo>
                    <a:cubicBezTo>
                      <a:pt x="4028" y="6737"/>
                      <a:pt x="4345" y="6314"/>
                      <a:pt x="4669" y="4790"/>
                    </a:cubicBezTo>
                    <a:cubicBezTo>
                      <a:pt x="4551" y="4616"/>
                      <a:pt x="4384" y="4315"/>
                      <a:pt x="4392" y="3987"/>
                    </a:cubicBezTo>
                    <a:cubicBezTo>
                      <a:pt x="4404" y="3271"/>
                      <a:pt x="4404" y="3255"/>
                      <a:pt x="4499" y="2729"/>
                    </a:cubicBezTo>
                    <a:cubicBezTo>
                      <a:pt x="4582" y="2258"/>
                      <a:pt x="4760" y="901"/>
                      <a:pt x="3842" y="287"/>
                    </a:cubicBezTo>
                    <a:cubicBezTo>
                      <a:pt x="3530" y="80"/>
                      <a:pt x="3128" y="0"/>
                      <a:pt x="2718"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4" name="Google Shape;3474;p62"/>
              <p:cNvSpPr/>
              <p:nvPr/>
            </p:nvSpPr>
            <p:spPr>
              <a:xfrm>
                <a:off x="4748300" y="4315675"/>
                <a:ext cx="131200" cy="115725"/>
              </a:xfrm>
              <a:custGeom>
                <a:avLst/>
                <a:gdLst/>
                <a:ahLst/>
                <a:cxnLst/>
                <a:rect l="l" t="t" r="r" b="b"/>
                <a:pathLst>
                  <a:path w="5248" h="4629" extrusionOk="0">
                    <a:moveTo>
                      <a:pt x="3218" y="1"/>
                    </a:moveTo>
                    <a:cubicBezTo>
                      <a:pt x="3025" y="1"/>
                      <a:pt x="2811" y="18"/>
                      <a:pt x="2572" y="50"/>
                    </a:cubicBezTo>
                    <a:cubicBezTo>
                      <a:pt x="2061" y="118"/>
                      <a:pt x="1165" y="580"/>
                      <a:pt x="439" y="580"/>
                    </a:cubicBezTo>
                    <a:cubicBezTo>
                      <a:pt x="312" y="580"/>
                      <a:pt x="189" y="566"/>
                      <a:pt x="76" y="533"/>
                    </a:cubicBezTo>
                    <a:lnTo>
                      <a:pt x="76" y="533"/>
                    </a:lnTo>
                    <a:cubicBezTo>
                      <a:pt x="0" y="940"/>
                      <a:pt x="190" y="1320"/>
                      <a:pt x="740" y="1712"/>
                    </a:cubicBezTo>
                    <a:cubicBezTo>
                      <a:pt x="740" y="1712"/>
                      <a:pt x="881" y="1491"/>
                      <a:pt x="1678" y="1491"/>
                    </a:cubicBezTo>
                    <a:cubicBezTo>
                      <a:pt x="1818" y="1491"/>
                      <a:pt x="1978" y="1498"/>
                      <a:pt x="2161" y="1514"/>
                    </a:cubicBezTo>
                    <a:cubicBezTo>
                      <a:pt x="2667" y="2543"/>
                      <a:pt x="4017" y="3326"/>
                      <a:pt x="4017" y="3326"/>
                    </a:cubicBezTo>
                    <a:cubicBezTo>
                      <a:pt x="4017" y="3326"/>
                      <a:pt x="4123" y="4051"/>
                      <a:pt x="4935" y="4628"/>
                    </a:cubicBezTo>
                    <a:cubicBezTo>
                      <a:pt x="4784" y="3718"/>
                      <a:pt x="5247" y="2729"/>
                      <a:pt x="5010" y="1799"/>
                    </a:cubicBezTo>
                    <a:cubicBezTo>
                      <a:pt x="4673" y="495"/>
                      <a:pt x="4252" y="1"/>
                      <a:pt x="3218"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5" name="Google Shape;3475;p62"/>
              <p:cNvSpPr/>
              <p:nvPr/>
            </p:nvSpPr>
            <p:spPr>
              <a:xfrm>
                <a:off x="4820125" y="4373875"/>
                <a:ext cx="29425" cy="32450"/>
              </a:xfrm>
              <a:custGeom>
                <a:avLst/>
                <a:gdLst/>
                <a:ahLst/>
                <a:cxnLst/>
                <a:rect l="l" t="t" r="r" b="b"/>
                <a:pathLst>
                  <a:path w="1177" h="1298" extrusionOk="0">
                    <a:moveTo>
                      <a:pt x="536" y="0"/>
                    </a:moveTo>
                    <a:cubicBezTo>
                      <a:pt x="525" y="0"/>
                      <a:pt x="514" y="1"/>
                      <a:pt x="503" y="1"/>
                    </a:cubicBezTo>
                    <a:cubicBezTo>
                      <a:pt x="0" y="33"/>
                      <a:pt x="79" y="555"/>
                      <a:pt x="79" y="555"/>
                    </a:cubicBezTo>
                    <a:cubicBezTo>
                      <a:pt x="79" y="555"/>
                      <a:pt x="210" y="1298"/>
                      <a:pt x="505" y="1298"/>
                    </a:cubicBezTo>
                    <a:cubicBezTo>
                      <a:pt x="572" y="1298"/>
                      <a:pt x="648" y="1259"/>
                      <a:pt x="732" y="1165"/>
                    </a:cubicBezTo>
                    <a:cubicBezTo>
                      <a:pt x="1177" y="662"/>
                      <a:pt x="1013" y="0"/>
                      <a:pt x="536"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6" name="Google Shape;3476;p62"/>
              <p:cNvSpPr/>
              <p:nvPr/>
            </p:nvSpPr>
            <p:spPr>
              <a:xfrm>
                <a:off x="4906075" y="4453575"/>
                <a:ext cx="102700" cy="136875"/>
              </a:xfrm>
              <a:custGeom>
                <a:avLst/>
                <a:gdLst/>
                <a:ahLst/>
                <a:cxnLst/>
                <a:rect l="l" t="t" r="r" b="b"/>
                <a:pathLst>
                  <a:path w="4108" h="5475" extrusionOk="0">
                    <a:moveTo>
                      <a:pt x="1305" y="1"/>
                    </a:moveTo>
                    <a:cubicBezTo>
                      <a:pt x="1059" y="1"/>
                      <a:pt x="839" y="82"/>
                      <a:pt x="677" y="232"/>
                    </a:cubicBezTo>
                    <a:cubicBezTo>
                      <a:pt x="218" y="651"/>
                      <a:pt x="0" y="1265"/>
                      <a:pt x="277" y="2685"/>
                    </a:cubicBezTo>
                    <a:cubicBezTo>
                      <a:pt x="511" y="3860"/>
                      <a:pt x="1191" y="5067"/>
                      <a:pt x="1421" y="5320"/>
                    </a:cubicBezTo>
                    <a:cubicBezTo>
                      <a:pt x="1718" y="5433"/>
                      <a:pt x="2053" y="5474"/>
                      <a:pt x="2384" y="5474"/>
                    </a:cubicBezTo>
                    <a:cubicBezTo>
                      <a:pt x="3262" y="5474"/>
                      <a:pt x="4108" y="5186"/>
                      <a:pt x="4108" y="5186"/>
                    </a:cubicBezTo>
                    <a:cubicBezTo>
                      <a:pt x="4108" y="5186"/>
                      <a:pt x="3672" y="3026"/>
                      <a:pt x="3043" y="1510"/>
                    </a:cubicBezTo>
                    <a:cubicBezTo>
                      <a:pt x="2602" y="450"/>
                      <a:pt x="1882" y="1"/>
                      <a:pt x="1305"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7" name="Google Shape;3477;p62"/>
              <p:cNvSpPr/>
              <p:nvPr/>
            </p:nvSpPr>
            <p:spPr>
              <a:xfrm>
                <a:off x="4774025" y="4538825"/>
                <a:ext cx="223875" cy="96400"/>
              </a:xfrm>
              <a:custGeom>
                <a:avLst/>
                <a:gdLst/>
                <a:ahLst/>
                <a:cxnLst/>
                <a:rect l="l" t="t" r="r" b="b"/>
                <a:pathLst>
                  <a:path w="8955" h="3856" extrusionOk="0">
                    <a:moveTo>
                      <a:pt x="730" y="0"/>
                    </a:moveTo>
                    <a:cubicBezTo>
                      <a:pt x="431" y="0"/>
                      <a:pt x="270" y="246"/>
                      <a:pt x="158" y="684"/>
                    </a:cubicBezTo>
                    <a:cubicBezTo>
                      <a:pt x="0" y="1281"/>
                      <a:pt x="71" y="1491"/>
                      <a:pt x="313" y="1618"/>
                    </a:cubicBezTo>
                    <a:cubicBezTo>
                      <a:pt x="332" y="1628"/>
                      <a:pt x="351" y="1633"/>
                      <a:pt x="368" y="1633"/>
                    </a:cubicBezTo>
                    <a:cubicBezTo>
                      <a:pt x="547" y="1633"/>
                      <a:pt x="637" y="1136"/>
                      <a:pt x="848" y="1136"/>
                    </a:cubicBezTo>
                    <a:cubicBezTo>
                      <a:pt x="874" y="1136"/>
                      <a:pt x="901" y="1143"/>
                      <a:pt x="930" y="1159"/>
                    </a:cubicBezTo>
                    <a:cubicBezTo>
                      <a:pt x="1338" y="1376"/>
                      <a:pt x="1167" y="2267"/>
                      <a:pt x="2485" y="2267"/>
                    </a:cubicBezTo>
                    <a:cubicBezTo>
                      <a:pt x="3110" y="2267"/>
                      <a:pt x="3454" y="2381"/>
                      <a:pt x="4068" y="2686"/>
                    </a:cubicBezTo>
                    <a:cubicBezTo>
                      <a:pt x="4503" y="2904"/>
                      <a:pt x="5401" y="3517"/>
                      <a:pt x="6628" y="3786"/>
                    </a:cubicBezTo>
                    <a:cubicBezTo>
                      <a:pt x="6864" y="3837"/>
                      <a:pt x="7099" y="3855"/>
                      <a:pt x="7313" y="3855"/>
                    </a:cubicBezTo>
                    <a:cubicBezTo>
                      <a:pt x="7690" y="3855"/>
                      <a:pt x="8000" y="3799"/>
                      <a:pt x="8123" y="3774"/>
                    </a:cubicBezTo>
                    <a:cubicBezTo>
                      <a:pt x="8523" y="3695"/>
                      <a:pt x="8638" y="3410"/>
                      <a:pt x="8705" y="3216"/>
                    </a:cubicBezTo>
                    <a:cubicBezTo>
                      <a:pt x="8859" y="2793"/>
                      <a:pt x="8943" y="2350"/>
                      <a:pt x="8954" y="1899"/>
                    </a:cubicBezTo>
                    <a:lnTo>
                      <a:pt x="8954" y="1899"/>
                    </a:lnTo>
                    <a:cubicBezTo>
                      <a:pt x="8954" y="1899"/>
                      <a:pt x="7850" y="1978"/>
                      <a:pt x="7285" y="1994"/>
                    </a:cubicBezTo>
                    <a:cubicBezTo>
                      <a:pt x="5753" y="1641"/>
                      <a:pt x="2873" y="1297"/>
                      <a:pt x="2240" y="704"/>
                    </a:cubicBezTo>
                    <a:cubicBezTo>
                      <a:pt x="1615" y="110"/>
                      <a:pt x="1480" y="189"/>
                      <a:pt x="930" y="31"/>
                    </a:cubicBezTo>
                    <a:cubicBezTo>
                      <a:pt x="857" y="10"/>
                      <a:pt x="791" y="0"/>
                      <a:pt x="730"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8" name="Google Shape;3478;p62"/>
              <p:cNvSpPr/>
              <p:nvPr/>
            </p:nvSpPr>
            <p:spPr>
              <a:xfrm>
                <a:off x="5261100" y="5037600"/>
                <a:ext cx="108925" cy="134200"/>
              </a:xfrm>
              <a:custGeom>
                <a:avLst/>
                <a:gdLst/>
                <a:ahLst/>
                <a:cxnLst/>
                <a:rect l="l" t="t" r="r" b="b"/>
                <a:pathLst>
                  <a:path w="4357" h="5368" extrusionOk="0">
                    <a:moveTo>
                      <a:pt x="3050" y="1"/>
                    </a:moveTo>
                    <a:cubicBezTo>
                      <a:pt x="2875" y="1"/>
                      <a:pt x="2986" y="310"/>
                      <a:pt x="2968" y="537"/>
                    </a:cubicBezTo>
                    <a:cubicBezTo>
                      <a:pt x="2946" y="808"/>
                      <a:pt x="2731" y="1137"/>
                      <a:pt x="2473" y="1137"/>
                    </a:cubicBezTo>
                    <a:cubicBezTo>
                      <a:pt x="2452" y="1137"/>
                      <a:pt x="2431" y="1135"/>
                      <a:pt x="2410" y="1130"/>
                    </a:cubicBezTo>
                    <a:cubicBezTo>
                      <a:pt x="2235" y="1094"/>
                      <a:pt x="2075" y="1081"/>
                      <a:pt x="1937" y="1081"/>
                    </a:cubicBezTo>
                    <a:cubicBezTo>
                      <a:pt x="1625" y="1081"/>
                      <a:pt x="1429" y="1146"/>
                      <a:pt x="1429" y="1146"/>
                    </a:cubicBezTo>
                    <a:cubicBezTo>
                      <a:pt x="1429" y="1146"/>
                      <a:pt x="1374" y="2274"/>
                      <a:pt x="1097" y="2978"/>
                    </a:cubicBezTo>
                    <a:cubicBezTo>
                      <a:pt x="820" y="3686"/>
                      <a:pt x="634" y="4205"/>
                      <a:pt x="317" y="4577"/>
                    </a:cubicBezTo>
                    <a:cubicBezTo>
                      <a:pt x="0" y="4949"/>
                      <a:pt x="250" y="5214"/>
                      <a:pt x="321" y="5321"/>
                    </a:cubicBezTo>
                    <a:cubicBezTo>
                      <a:pt x="342" y="5351"/>
                      <a:pt x="378" y="5367"/>
                      <a:pt x="429" y="5367"/>
                    </a:cubicBezTo>
                    <a:cubicBezTo>
                      <a:pt x="548" y="5367"/>
                      <a:pt x="749" y="5281"/>
                      <a:pt x="1037" y="5095"/>
                    </a:cubicBezTo>
                    <a:cubicBezTo>
                      <a:pt x="1690" y="4676"/>
                      <a:pt x="2260" y="4573"/>
                      <a:pt x="2703" y="3841"/>
                    </a:cubicBezTo>
                    <a:cubicBezTo>
                      <a:pt x="3016" y="3326"/>
                      <a:pt x="3249" y="2654"/>
                      <a:pt x="3704" y="2313"/>
                    </a:cubicBezTo>
                    <a:cubicBezTo>
                      <a:pt x="4254" y="1906"/>
                      <a:pt x="4357" y="1455"/>
                      <a:pt x="4357" y="1455"/>
                    </a:cubicBezTo>
                    <a:cubicBezTo>
                      <a:pt x="4357" y="1455"/>
                      <a:pt x="3906" y="438"/>
                      <a:pt x="3289" y="90"/>
                    </a:cubicBezTo>
                    <a:cubicBezTo>
                      <a:pt x="3178" y="27"/>
                      <a:pt x="3102" y="1"/>
                      <a:pt x="305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9" name="Google Shape;3479;p62"/>
              <p:cNvSpPr/>
              <p:nvPr/>
            </p:nvSpPr>
            <p:spPr>
              <a:xfrm>
                <a:off x="5269125" y="5073950"/>
                <a:ext cx="110600" cy="106375"/>
              </a:xfrm>
              <a:custGeom>
                <a:avLst/>
                <a:gdLst/>
                <a:ahLst/>
                <a:cxnLst/>
                <a:rect l="l" t="t" r="r" b="b"/>
                <a:pathLst>
                  <a:path w="4424" h="4255" extrusionOk="0">
                    <a:moveTo>
                      <a:pt x="4036" y="1"/>
                    </a:moveTo>
                    <a:cubicBezTo>
                      <a:pt x="4036" y="1"/>
                      <a:pt x="3082" y="729"/>
                      <a:pt x="2473" y="1710"/>
                    </a:cubicBezTo>
                    <a:cubicBezTo>
                      <a:pt x="1963" y="2533"/>
                      <a:pt x="1824" y="2743"/>
                      <a:pt x="1270" y="3194"/>
                    </a:cubicBezTo>
                    <a:cubicBezTo>
                      <a:pt x="716" y="3641"/>
                      <a:pt x="0" y="3867"/>
                      <a:pt x="0" y="3867"/>
                    </a:cubicBezTo>
                    <a:lnTo>
                      <a:pt x="241" y="4254"/>
                    </a:lnTo>
                    <a:cubicBezTo>
                      <a:pt x="942" y="4124"/>
                      <a:pt x="1579" y="3752"/>
                      <a:pt x="2038" y="3206"/>
                    </a:cubicBezTo>
                    <a:cubicBezTo>
                      <a:pt x="2782" y="2304"/>
                      <a:pt x="2983" y="1829"/>
                      <a:pt x="3407" y="1544"/>
                    </a:cubicBezTo>
                    <a:cubicBezTo>
                      <a:pt x="4048" y="1121"/>
                      <a:pt x="4424" y="452"/>
                      <a:pt x="4424" y="452"/>
                    </a:cubicBezTo>
                    <a:lnTo>
                      <a:pt x="4036" y="1"/>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0" name="Google Shape;3480;p62"/>
              <p:cNvSpPr/>
              <p:nvPr/>
            </p:nvSpPr>
            <p:spPr>
              <a:xfrm>
                <a:off x="5313925" y="5075650"/>
                <a:ext cx="45125" cy="56600"/>
              </a:xfrm>
              <a:custGeom>
                <a:avLst/>
                <a:gdLst/>
                <a:ahLst/>
                <a:cxnLst/>
                <a:rect l="l" t="t" r="r" b="b"/>
                <a:pathLst>
                  <a:path w="1805" h="2264" extrusionOk="0">
                    <a:moveTo>
                      <a:pt x="1805" y="0"/>
                    </a:moveTo>
                    <a:lnTo>
                      <a:pt x="1805" y="0"/>
                    </a:lnTo>
                    <a:cubicBezTo>
                      <a:pt x="1421" y="44"/>
                      <a:pt x="1061" y="222"/>
                      <a:pt x="796" y="503"/>
                    </a:cubicBezTo>
                    <a:cubicBezTo>
                      <a:pt x="345" y="977"/>
                      <a:pt x="210" y="1800"/>
                      <a:pt x="0" y="2263"/>
                    </a:cubicBezTo>
                    <a:cubicBezTo>
                      <a:pt x="459" y="1709"/>
                      <a:pt x="653" y="1120"/>
                      <a:pt x="970" y="712"/>
                    </a:cubicBezTo>
                    <a:cubicBezTo>
                      <a:pt x="1286" y="301"/>
                      <a:pt x="1805" y="0"/>
                      <a:pt x="180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1" name="Google Shape;3481;p62"/>
              <p:cNvSpPr/>
              <p:nvPr/>
            </p:nvSpPr>
            <p:spPr>
              <a:xfrm>
                <a:off x="5288500" y="5101050"/>
                <a:ext cx="18525" cy="11025"/>
              </a:xfrm>
              <a:custGeom>
                <a:avLst/>
                <a:gdLst/>
                <a:ahLst/>
                <a:cxnLst/>
                <a:rect l="l" t="t" r="r" b="b"/>
                <a:pathLst>
                  <a:path w="741" h="441" extrusionOk="0">
                    <a:moveTo>
                      <a:pt x="135" y="1"/>
                    </a:moveTo>
                    <a:lnTo>
                      <a:pt x="1" y="440"/>
                    </a:lnTo>
                    <a:lnTo>
                      <a:pt x="1" y="440"/>
                    </a:lnTo>
                    <a:lnTo>
                      <a:pt x="610" y="436"/>
                    </a:lnTo>
                    <a:lnTo>
                      <a:pt x="740" y="25"/>
                    </a:lnTo>
                    <a:lnTo>
                      <a:pt x="13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2" name="Google Shape;3482;p62"/>
              <p:cNvSpPr/>
              <p:nvPr/>
            </p:nvSpPr>
            <p:spPr>
              <a:xfrm>
                <a:off x="5293250" y="5083750"/>
                <a:ext cx="16750" cy="11200"/>
              </a:xfrm>
              <a:custGeom>
                <a:avLst/>
                <a:gdLst/>
                <a:ahLst/>
                <a:cxnLst/>
                <a:rect l="l" t="t" r="r" b="b"/>
                <a:pathLst>
                  <a:path w="670" h="448" extrusionOk="0">
                    <a:moveTo>
                      <a:pt x="76" y="1"/>
                    </a:moveTo>
                    <a:lnTo>
                      <a:pt x="0" y="448"/>
                    </a:lnTo>
                    <a:lnTo>
                      <a:pt x="610" y="448"/>
                    </a:lnTo>
                    <a:lnTo>
                      <a:pt x="669" y="32"/>
                    </a:lnTo>
                    <a:lnTo>
                      <a:pt x="7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3" name="Google Shape;3483;p62"/>
              <p:cNvSpPr/>
              <p:nvPr/>
            </p:nvSpPr>
            <p:spPr>
              <a:xfrm>
                <a:off x="4813475" y="5004025"/>
                <a:ext cx="146925" cy="75700"/>
              </a:xfrm>
              <a:custGeom>
                <a:avLst/>
                <a:gdLst/>
                <a:ahLst/>
                <a:cxnLst/>
                <a:rect l="l" t="t" r="r" b="b"/>
                <a:pathLst>
                  <a:path w="5877" h="3028" extrusionOk="0">
                    <a:moveTo>
                      <a:pt x="3507" y="0"/>
                    </a:moveTo>
                    <a:cubicBezTo>
                      <a:pt x="3507" y="0"/>
                      <a:pt x="2755" y="839"/>
                      <a:pt x="2098" y="1215"/>
                    </a:cubicBezTo>
                    <a:cubicBezTo>
                      <a:pt x="1437" y="1591"/>
                      <a:pt x="958" y="1884"/>
                      <a:pt x="480" y="1975"/>
                    </a:cubicBezTo>
                    <a:cubicBezTo>
                      <a:pt x="1" y="2062"/>
                      <a:pt x="29" y="2430"/>
                      <a:pt x="21" y="2552"/>
                    </a:cubicBezTo>
                    <a:cubicBezTo>
                      <a:pt x="1" y="2758"/>
                      <a:pt x="234" y="2774"/>
                      <a:pt x="717" y="2829"/>
                    </a:cubicBezTo>
                    <a:cubicBezTo>
                      <a:pt x="1234" y="2885"/>
                      <a:pt x="1634" y="3028"/>
                      <a:pt x="2083" y="3028"/>
                    </a:cubicBezTo>
                    <a:cubicBezTo>
                      <a:pt x="2304" y="3028"/>
                      <a:pt x="2537" y="2993"/>
                      <a:pt x="2802" y="2897"/>
                    </a:cubicBezTo>
                    <a:cubicBezTo>
                      <a:pt x="3354" y="2700"/>
                      <a:pt x="3947" y="2338"/>
                      <a:pt x="4496" y="2338"/>
                    </a:cubicBezTo>
                    <a:cubicBezTo>
                      <a:pt x="4511" y="2338"/>
                      <a:pt x="4525" y="2338"/>
                      <a:pt x="4539" y="2339"/>
                    </a:cubicBezTo>
                    <a:cubicBezTo>
                      <a:pt x="4567" y="2340"/>
                      <a:pt x="4594" y="2340"/>
                      <a:pt x="4620" y="2340"/>
                    </a:cubicBezTo>
                    <a:cubicBezTo>
                      <a:pt x="5252" y="2340"/>
                      <a:pt x="5588" y="2078"/>
                      <a:pt x="5588" y="2078"/>
                    </a:cubicBezTo>
                    <a:cubicBezTo>
                      <a:pt x="5588" y="2078"/>
                      <a:pt x="5877" y="1005"/>
                      <a:pt x="5612" y="345"/>
                    </a:cubicBezTo>
                    <a:cubicBezTo>
                      <a:pt x="5542" y="170"/>
                      <a:pt x="5482" y="106"/>
                      <a:pt x="5426" y="106"/>
                    </a:cubicBezTo>
                    <a:cubicBezTo>
                      <a:pt x="5315" y="106"/>
                      <a:pt x="5217" y="353"/>
                      <a:pt x="5085" y="495"/>
                    </a:cubicBezTo>
                    <a:cubicBezTo>
                      <a:pt x="4959" y="624"/>
                      <a:pt x="4746" y="723"/>
                      <a:pt x="4559" y="723"/>
                    </a:cubicBezTo>
                    <a:cubicBezTo>
                      <a:pt x="4447" y="723"/>
                      <a:pt x="4344" y="688"/>
                      <a:pt x="4274" y="602"/>
                    </a:cubicBezTo>
                    <a:cubicBezTo>
                      <a:pt x="3902" y="155"/>
                      <a:pt x="3507" y="0"/>
                      <a:pt x="350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4" name="Google Shape;3484;p62"/>
              <p:cNvSpPr/>
              <p:nvPr/>
            </p:nvSpPr>
            <p:spPr>
              <a:xfrm>
                <a:off x="4812600" y="5055950"/>
                <a:ext cx="140975" cy="32475"/>
              </a:xfrm>
              <a:custGeom>
                <a:avLst/>
                <a:gdLst/>
                <a:ahLst/>
                <a:cxnLst/>
                <a:rect l="l" t="t" r="r" b="b"/>
                <a:pathLst>
                  <a:path w="5639" h="1299" extrusionOk="0">
                    <a:moveTo>
                      <a:pt x="5555" y="0"/>
                    </a:moveTo>
                    <a:cubicBezTo>
                      <a:pt x="5286" y="0"/>
                      <a:pt x="4270" y="23"/>
                      <a:pt x="3336" y="353"/>
                    </a:cubicBezTo>
                    <a:cubicBezTo>
                      <a:pt x="2418" y="673"/>
                      <a:pt x="2181" y="749"/>
                      <a:pt x="1464" y="752"/>
                    </a:cubicBezTo>
                    <a:cubicBezTo>
                      <a:pt x="1459" y="753"/>
                      <a:pt x="1454" y="753"/>
                      <a:pt x="1449" y="753"/>
                    </a:cubicBezTo>
                    <a:cubicBezTo>
                      <a:pt x="738" y="753"/>
                      <a:pt x="56" y="475"/>
                      <a:pt x="56" y="475"/>
                    </a:cubicBezTo>
                    <a:lnTo>
                      <a:pt x="0" y="931"/>
                    </a:lnTo>
                    <a:cubicBezTo>
                      <a:pt x="455" y="1174"/>
                      <a:pt x="959" y="1299"/>
                      <a:pt x="1468" y="1299"/>
                    </a:cubicBezTo>
                    <a:cubicBezTo>
                      <a:pt x="1664" y="1299"/>
                      <a:pt x="1860" y="1280"/>
                      <a:pt x="2054" y="1243"/>
                    </a:cubicBezTo>
                    <a:cubicBezTo>
                      <a:pt x="3097" y="1027"/>
                      <a:pt x="3571" y="805"/>
                      <a:pt x="4026" y="805"/>
                    </a:cubicBezTo>
                    <a:cubicBezTo>
                      <a:pt x="4072" y="805"/>
                      <a:pt x="4117" y="807"/>
                      <a:pt x="4163" y="812"/>
                    </a:cubicBezTo>
                    <a:cubicBezTo>
                      <a:pt x="4245" y="819"/>
                      <a:pt x="4326" y="822"/>
                      <a:pt x="4405" y="822"/>
                    </a:cubicBezTo>
                    <a:cubicBezTo>
                      <a:pt x="5071" y="822"/>
                      <a:pt x="5639" y="598"/>
                      <a:pt x="5639" y="598"/>
                    </a:cubicBezTo>
                    <a:lnTo>
                      <a:pt x="5623" y="1"/>
                    </a:lnTo>
                    <a:cubicBezTo>
                      <a:pt x="5623" y="1"/>
                      <a:pt x="5599" y="0"/>
                      <a:pt x="555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5" name="Google Shape;3485;p62"/>
              <p:cNvSpPr/>
              <p:nvPr/>
            </p:nvSpPr>
            <p:spPr>
              <a:xfrm>
                <a:off x="4872850" y="5043925"/>
                <a:ext cx="70750" cy="22150"/>
              </a:xfrm>
              <a:custGeom>
                <a:avLst/>
                <a:gdLst/>
                <a:ahLst/>
                <a:cxnLst/>
                <a:rect l="l" t="t" r="r" b="b"/>
                <a:pathLst>
                  <a:path w="2830" h="886" extrusionOk="0">
                    <a:moveTo>
                      <a:pt x="1942" y="0"/>
                    </a:moveTo>
                    <a:cubicBezTo>
                      <a:pt x="1870" y="0"/>
                      <a:pt x="1797" y="5"/>
                      <a:pt x="1725" y="15"/>
                    </a:cubicBezTo>
                    <a:cubicBezTo>
                      <a:pt x="1076" y="102"/>
                      <a:pt x="459" y="656"/>
                      <a:pt x="0" y="885"/>
                    </a:cubicBezTo>
                    <a:cubicBezTo>
                      <a:pt x="712" y="747"/>
                      <a:pt x="1227" y="406"/>
                      <a:pt x="1729" y="288"/>
                    </a:cubicBezTo>
                    <a:cubicBezTo>
                      <a:pt x="1929" y="241"/>
                      <a:pt x="2143" y="227"/>
                      <a:pt x="2328" y="227"/>
                    </a:cubicBezTo>
                    <a:cubicBezTo>
                      <a:pt x="2612" y="227"/>
                      <a:pt x="2829" y="260"/>
                      <a:pt x="2829" y="260"/>
                    </a:cubicBezTo>
                    <a:cubicBezTo>
                      <a:pt x="2562" y="90"/>
                      <a:pt x="2254" y="0"/>
                      <a:pt x="1942"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6" name="Google Shape;3486;p62"/>
              <p:cNvSpPr/>
              <p:nvPr/>
            </p:nvSpPr>
            <p:spPr>
              <a:xfrm>
                <a:off x="4865925" y="5027950"/>
                <a:ext cx="20775" cy="16050"/>
              </a:xfrm>
              <a:custGeom>
                <a:avLst/>
                <a:gdLst/>
                <a:ahLst/>
                <a:cxnLst/>
                <a:rect l="l" t="t" r="r" b="b"/>
                <a:pathLst>
                  <a:path w="831" h="642" extrusionOk="0">
                    <a:moveTo>
                      <a:pt x="380" y="1"/>
                    </a:moveTo>
                    <a:lnTo>
                      <a:pt x="0" y="258"/>
                    </a:lnTo>
                    <a:lnTo>
                      <a:pt x="471" y="642"/>
                    </a:lnTo>
                    <a:lnTo>
                      <a:pt x="831" y="404"/>
                    </a:lnTo>
                    <a:lnTo>
                      <a:pt x="38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7" name="Google Shape;3487;p62"/>
              <p:cNvSpPr/>
              <p:nvPr/>
            </p:nvSpPr>
            <p:spPr>
              <a:xfrm>
                <a:off x="4880250" y="5016575"/>
                <a:ext cx="19525" cy="17050"/>
              </a:xfrm>
              <a:custGeom>
                <a:avLst/>
                <a:gdLst/>
                <a:ahLst/>
                <a:cxnLst/>
                <a:rect l="l" t="t" r="r" b="b"/>
                <a:pathLst>
                  <a:path w="781" h="682" extrusionOk="0">
                    <a:moveTo>
                      <a:pt x="337" y="1"/>
                    </a:moveTo>
                    <a:lnTo>
                      <a:pt x="1" y="298"/>
                    </a:lnTo>
                    <a:lnTo>
                      <a:pt x="476" y="681"/>
                    </a:lnTo>
                    <a:lnTo>
                      <a:pt x="780" y="393"/>
                    </a:lnTo>
                    <a:lnTo>
                      <a:pt x="33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8" name="Google Shape;3488;p62"/>
              <p:cNvSpPr/>
              <p:nvPr/>
            </p:nvSpPr>
            <p:spPr>
              <a:xfrm>
                <a:off x="4768575" y="4491800"/>
                <a:ext cx="21875" cy="40300"/>
              </a:xfrm>
              <a:custGeom>
                <a:avLst/>
                <a:gdLst/>
                <a:ahLst/>
                <a:cxnLst/>
                <a:rect l="l" t="t" r="r" b="b"/>
                <a:pathLst>
                  <a:path w="875" h="1612" extrusionOk="0">
                    <a:moveTo>
                      <a:pt x="628" y="1"/>
                    </a:moveTo>
                    <a:cubicBezTo>
                      <a:pt x="394" y="1"/>
                      <a:pt x="1" y="705"/>
                      <a:pt x="1" y="705"/>
                    </a:cubicBezTo>
                    <a:cubicBezTo>
                      <a:pt x="1" y="705"/>
                      <a:pt x="598" y="1307"/>
                      <a:pt x="875" y="1611"/>
                    </a:cubicBezTo>
                    <a:cubicBezTo>
                      <a:pt x="875" y="1611"/>
                      <a:pt x="855" y="353"/>
                      <a:pt x="744" y="96"/>
                    </a:cubicBezTo>
                    <a:cubicBezTo>
                      <a:pt x="715" y="29"/>
                      <a:pt x="675" y="1"/>
                      <a:pt x="62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9" name="Google Shape;3489;p62"/>
              <p:cNvSpPr/>
              <p:nvPr/>
            </p:nvSpPr>
            <p:spPr>
              <a:xfrm>
                <a:off x="4851275" y="4650375"/>
                <a:ext cx="170450" cy="53100"/>
              </a:xfrm>
              <a:custGeom>
                <a:avLst/>
                <a:gdLst/>
                <a:ahLst/>
                <a:cxnLst/>
                <a:rect l="l" t="t" r="r" b="b"/>
                <a:pathLst>
                  <a:path w="6818" h="2124" extrusionOk="0">
                    <a:moveTo>
                      <a:pt x="6628" y="1"/>
                    </a:moveTo>
                    <a:cubicBezTo>
                      <a:pt x="6628" y="1"/>
                      <a:pt x="5492" y="871"/>
                      <a:pt x="4954" y="1168"/>
                    </a:cubicBezTo>
                    <a:cubicBezTo>
                      <a:pt x="4524" y="1407"/>
                      <a:pt x="3886" y="1643"/>
                      <a:pt x="3192" y="1643"/>
                    </a:cubicBezTo>
                    <a:cubicBezTo>
                      <a:pt x="3012" y="1643"/>
                      <a:pt x="2829" y="1627"/>
                      <a:pt x="2644" y="1591"/>
                    </a:cubicBezTo>
                    <a:cubicBezTo>
                      <a:pt x="1741" y="1421"/>
                      <a:pt x="72" y="650"/>
                      <a:pt x="72" y="650"/>
                    </a:cubicBezTo>
                    <a:lnTo>
                      <a:pt x="0" y="1018"/>
                    </a:lnTo>
                    <a:cubicBezTo>
                      <a:pt x="0" y="1018"/>
                      <a:pt x="1322" y="1829"/>
                      <a:pt x="2719" y="2058"/>
                    </a:cubicBezTo>
                    <a:cubicBezTo>
                      <a:pt x="2999" y="2104"/>
                      <a:pt x="3238" y="2124"/>
                      <a:pt x="3449" y="2124"/>
                    </a:cubicBezTo>
                    <a:cubicBezTo>
                      <a:pt x="4285" y="2124"/>
                      <a:pt x="4658" y="1804"/>
                      <a:pt x="5259" y="1469"/>
                    </a:cubicBezTo>
                    <a:cubicBezTo>
                      <a:pt x="6011" y="1049"/>
                      <a:pt x="6818" y="436"/>
                      <a:pt x="6818" y="436"/>
                    </a:cubicBezTo>
                    <a:lnTo>
                      <a:pt x="6628"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0" name="Google Shape;3490;p62"/>
              <p:cNvSpPr/>
              <p:nvPr/>
            </p:nvSpPr>
            <p:spPr>
              <a:xfrm>
                <a:off x="4774500" y="4823875"/>
                <a:ext cx="16550" cy="27825"/>
              </a:xfrm>
              <a:custGeom>
                <a:avLst/>
                <a:gdLst/>
                <a:ahLst/>
                <a:cxnLst/>
                <a:rect l="l" t="t" r="r" b="b"/>
                <a:pathLst>
                  <a:path w="662" h="1113" extrusionOk="0">
                    <a:moveTo>
                      <a:pt x="183" y="1"/>
                    </a:moveTo>
                    <a:cubicBezTo>
                      <a:pt x="183" y="1"/>
                      <a:pt x="1" y="365"/>
                      <a:pt x="183" y="638"/>
                    </a:cubicBezTo>
                    <a:cubicBezTo>
                      <a:pt x="365" y="911"/>
                      <a:pt x="539" y="1113"/>
                      <a:pt x="539" y="1113"/>
                    </a:cubicBezTo>
                    <a:cubicBezTo>
                      <a:pt x="539" y="1113"/>
                      <a:pt x="662" y="488"/>
                      <a:pt x="539" y="317"/>
                    </a:cubicBezTo>
                    <a:cubicBezTo>
                      <a:pt x="436" y="195"/>
                      <a:pt x="317" y="88"/>
                      <a:pt x="183" y="1"/>
                    </a:cubicBez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1" name="Google Shape;3491;p62"/>
              <p:cNvSpPr/>
              <p:nvPr/>
            </p:nvSpPr>
            <p:spPr>
              <a:xfrm>
                <a:off x="5128450" y="4929175"/>
                <a:ext cx="23375" cy="10475"/>
              </a:xfrm>
              <a:custGeom>
                <a:avLst/>
                <a:gdLst/>
                <a:ahLst/>
                <a:cxnLst/>
                <a:rect l="l" t="t" r="r" b="b"/>
                <a:pathLst>
                  <a:path w="935" h="419" extrusionOk="0">
                    <a:moveTo>
                      <a:pt x="302" y="0"/>
                    </a:moveTo>
                    <a:cubicBezTo>
                      <a:pt x="214" y="0"/>
                      <a:pt x="114" y="8"/>
                      <a:pt x="0" y="27"/>
                    </a:cubicBezTo>
                    <a:lnTo>
                      <a:pt x="934" y="418"/>
                    </a:lnTo>
                    <a:cubicBezTo>
                      <a:pt x="934" y="418"/>
                      <a:pt x="934" y="0"/>
                      <a:pt x="302" y="0"/>
                    </a:cubicBez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2" name="Google Shape;3492;p62"/>
              <p:cNvSpPr/>
              <p:nvPr/>
            </p:nvSpPr>
            <p:spPr>
              <a:xfrm>
                <a:off x="4882825" y="4443250"/>
                <a:ext cx="115075" cy="143750"/>
              </a:xfrm>
              <a:custGeom>
                <a:avLst/>
                <a:gdLst/>
                <a:ahLst/>
                <a:cxnLst/>
                <a:rect l="l" t="t" r="r" b="b"/>
                <a:pathLst>
                  <a:path w="4603" h="5750" extrusionOk="0">
                    <a:moveTo>
                      <a:pt x="159" y="0"/>
                    </a:moveTo>
                    <a:lnTo>
                      <a:pt x="1" y="408"/>
                    </a:lnTo>
                    <a:cubicBezTo>
                      <a:pt x="1" y="408"/>
                      <a:pt x="6" y="407"/>
                      <a:pt x="17" y="407"/>
                    </a:cubicBezTo>
                    <a:cubicBezTo>
                      <a:pt x="198" y="407"/>
                      <a:pt x="1839" y="443"/>
                      <a:pt x="2553" y="1705"/>
                    </a:cubicBezTo>
                    <a:cubicBezTo>
                      <a:pt x="3360" y="3126"/>
                      <a:pt x="4215" y="5749"/>
                      <a:pt x="4215" y="5749"/>
                    </a:cubicBezTo>
                    <a:lnTo>
                      <a:pt x="4602" y="5722"/>
                    </a:lnTo>
                    <a:cubicBezTo>
                      <a:pt x="4602" y="5722"/>
                      <a:pt x="3700" y="2730"/>
                      <a:pt x="2731" y="1144"/>
                    </a:cubicBezTo>
                    <a:cubicBezTo>
                      <a:pt x="2193" y="269"/>
                      <a:pt x="159" y="0"/>
                      <a:pt x="15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3493" name="Google Shape;3493;p62"/>
            <p:cNvSpPr/>
            <p:nvPr/>
          </p:nvSpPr>
          <p:spPr>
            <a:xfrm>
              <a:off x="6855140" y="3753946"/>
              <a:ext cx="178380" cy="237752"/>
            </a:xfrm>
            <a:custGeom>
              <a:avLst/>
              <a:gdLst/>
              <a:ahLst/>
              <a:cxnLst/>
              <a:rect l="l" t="t" r="r" b="b"/>
              <a:pathLst>
                <a:path w="4108" h="5475" extrusionOk="0">
                  <a:moveTo>
                    <a:pt x="1305" y="1"/>
                  </a:moveTo>
                  <a:cubicBezTo>
                    <a:pt x="1059" y="1"/>
                    <a:pt x="839" y="82"/>
                    <a:pt x="677" y="232"/>
                  </a:cubicBezTo>
                  <a:cubicBezTo>
                    <a:pt x="218" y="651"/>
                    <a:pt x="0" y="1265"/>
                    <a:pt x="277" y="2685"/>
                  </a:cubicBezTo>
                  <a:cubicBezTo>
                    <a:pt x="511" y="3860"/>
                    <a:pt x="1191" y="5067"/>
                    <a:pt x="1421" y="5320"/>
                  </a:cubicBezTo>
                  <a:cubicBezTo>
                    <a:pt x="1718" y="5433"/>
                    <a:pt x="2053" y="5474"/>
                    <a:pt x="2384" y="5474"/>
                  </a:cubicBezTo>
                  <a:cubicBezTo>
                    <a:pt x="3262" y="5474"/>
                    <a:pt x="4108" y="5186"/>
                    <a:pt x="4108" y="5186"/>
                  </a:cubicBezTo>
                  <a:cubicBezTo>
                    <a:pt x="4108" y="5186"/>
                    <a:pt x="3672" y="3026"/>
                    <a:pt x="3043" y="1510"/>
                  </a:cubicBezTo>
                  <a:cubicBezTo>
                    <a:pt x="2602" y="450"/>
                    <a:pt x="1882" y="1"/>
                    <a:pt x="1305" y="1"/>
                  </a:cubicBezTo>
                  <a:close/>
                </a:path>
              </a:pathLst>
            </a:custGeom>
            <a:solidFill>
              <a:srgbClr val="000000">
                <a:alpha val="1027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97"/>
        <p:cNvGrpSpPr/>
        <p:nvPr/>
      </p:nvGrpSpPr>
      <p:grpSpPr>
        <a:xfrm>
          <a:off x="0" y="0"/>
          <a:ext cx="0" cy="0"/>
          <a:chOff x="0" y="0"/>
          <a:chExt cx="0" cy="0"/>
        </a:xfrm>
      </p:grpSpPr>
      <p:grpSp>
        <p:nvGrpSpPr>
          <p:cNvPr id="3498" name="Google Shape;3498;p63"/>
          <p:cNvGrpSpPr/>
          <p:nvPr/>
        </p:nvGrpSpPr>
        <p:grpSpPr>
          <a:xfrm>
            <a:off x="5580008" y="1020933"/>
            <a:ext cx="2098386" cy="3587693"/>
            <a:chOff x="2303500" y="238275"/>
            <a:chExt cx="3053975" cy="5221500"/>
          </a:xfrm>
        </p:grpSpPr>
        <p:sp>
          <p:nvSpPr>
            <p:cNvPr id="3499" name="Google Shape;3499;p63"/>
            <p:cNvSpPr/>
            <p:nvPr/>
          </p:nvSpPr>
          <p:spPr>
            <a:xfrm>
              <a:off x="2989225" y="5237275"/>
              <a:ext cx="2108375" cy="222500"/>
            </a:xfrm>
            <a:custGeom>
              <a:avLst/>
              <a:gdLst/>
              <a:ahLst/>
              <a:cxnLst/>
              <a:rect l="l" t="t" r="r" b="b"/>
              <a:pathLst>
                <a:path w="84335" h="8900" extrusionOk="0">
                  <a:moveTo>
                    <a:pt x="42168" y="1"/>
                  </a:moveTo>
                  <a:cubicBezTo>
                    <a:pt x="18866" y="1"/>
                    <a:pt x="0" y="1972"/>
                    <a:pt x="0" y="4436"/>
                  </a:cubicBezTo>
                  <a:cubicBezTo>
                    <a:pt x="0" y="6901"/>
                    <a:pt x="18866" y="8899"/>
                    <a:pt x="42168" y="8899"/>
                  </a:cubicBezTo>
                  <a:cubicBezTo>
                    <a:pt x="65442" y="8899"/>
                    <a:pt x="84335" y="6901"/>
                    <a:pt x="84335" y="4436"/>
                  </a:cubicBezTo>
                  <a:cubicBezTo>
                    <a:pt x="84335" y="1972"/>
                    <a:pt x="65442" y="1"/>
                    <a:pt x="42168"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0" name="Google Shape;3500;p63"/>
            <p:cNvSpPr/>
            <p:nvPr/>
          </p:nvSpPr>
          <p:spPr>
            <a:xfrm>
              <a:off x="4840875" y="1702325"/>
              <a:ext cx="376050" cy="474475"/>
            </a:xfrm>
            <a:custGeom>
              <a:avLst/>
              <a:gdLst/>
              <a:ahLst/>
              <a:cxnLst/>
              <a:rect l="l" t="t" r="r" b="b"/>
              <a:pathLst>
                <a:path w="15042" h="18979" extrusionOk="0">
                  <a:moveTo>
                    <a:pt x="4984" y="1"/>
                  </a:moveTo>
                  <a:lnTo>
                    <a:pt x="2711" y="3177"/>
                  </a:lnTo>
                  <a:lnTo>
                    <a:pt x="1" y="15718"/>
                  </a:lnTo>
                  <a:lnTo>
                    <a:pt x="3615" y="18867"/>
                  </a:lnTo>
                  <a:cubicBezTo>
                    <a:pt x="3918" y="18942"/>
                    <a:pt x="4218" y="18979"/>
                    <a:pt x="4512" y="18979"/>
                  </a:cubicBezTo>
                  <a:cubicBezTo>
                    <a:pt x="10816" y="18979"/>
                    <a:pt x="15042" y="2355"/>
                    <a:pt x="1229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1" name="Google Shape;3501;p63"/>
            <p:cNvSpPr/>
            <p:nvPr/>
          </p:nvSpPr>
          <p:spPr>
            <a:xfrm>
              <a:off x="3290575" y="960000"/>
              <a:ext cx="362675" cy="465125"/>
            </a:xfrm>
            <a:custGeom>
              <a:avLst/>
              <a:gdLst/>
              <a:ahLst/>
              <a:cxnLst/>
              <a:rect l="l" t="t" r="r" b="b"/>
              <a:pathLst>
                <a:path w="14507" h="18605" extrusionOk="0">
                  <a:moveTo>
                    <a:pt x="11787" y="0"/>
                  </a:moveTo>
                  <a:cubicBezTo>
                    <a:pt x="8704" y="0"/>
                    <a:pt x="1" y="15630"/>
                    <a:pt x="2322" y="16934"/>
                  </a:cubicBezTo>
                  <a:lnTo>
                    <a:pt x="7004" y="18604"/>
                  </a:lnTo>
                  <a:cubicBezTo>
                    <a:pt x="7004" y="18604"/>
                    <a:pt x="14506" y="13320"/>
                    <a:pt x="14506" y="13128"/>
                  </a:cubicBezTo>
                  <a:lnTo>
                    <a:pt x="14506" y="5571"/>
                  </a:lnTo>
                  <a:lnTo>
                    <a:pt x="12206" y="122"/>
                  </a:lnTo>
                  <a:cubicBezTo>
                    <a:pt x="12082" y="40"/>
                    <a:pt x="11942" y="0"/>
                    <a:pt x="1178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2" name="Google Shape;3502;p63"/>
            <p:cNvSpPr/>
            <p:nvPr/>
          </p:nvSpPr>
          <p:spPr>
            <a:xfrm>
              <a:off x="4225475" y="3718975"/>
              <a:ext cx="444975" cy="1333975"/>
            </a:xfrm>
            <a:custGeom>
              <a:avLst/>
              <a:gdLst/>
              <a:ahLst/>
              <a:cxnLst/>
              <a:rect l="l" t="t" r="r" b="b"/>
              <a:pathLst>
                <a:path w="17799" h="53359" extrusionOk="0">
                  <a:moveTo>
                    <a:pt x="1" y="1"/>
                  </a:moveTo>
                  <a:lnTo>
                    <a:pt x="1" y="1"/>
                  </a:lnTo>
                  <a:cubicBezTo>
                    <a:pt x="138" y="4710"/>
                    <a:pt x="932" y="9392"/>
                    <a:pt x="2410" y="13910"/>
                  </a:cubicBezTo>
                  <a:cubicBezTo>
                    <a:pt x="1589" y="26561"/>
                    <a:pt x="3697" y="39320"/>
                    <a:pt x="7503" y="52135"/>
                  </a:cubicBezTo>
                  <a:cubicBezTo>
                    <a:pt x="8966" y="52978"/>
                    <a:pt x="10606" y="53358"/>
                    <a:pt x="11990" y="53358"/>
                  </a:cubicBezTo>
                  <a:cubicBezTo>
                    <a:pt x="13483" y="53358"/>
                    <a:pt x="14678" y="52916"/>
                    <a:pt x="15033" y="52135"/>
                  </a:cubicBezTo>
                  <a:cubicBezTo>
                    <a:pt x="16512" y="36774"/>
                    <a:pt x="17799" y="21659"/>
                    <a:pt x="14075" y="13034"/>
                  </a:cubicBezTo>
                  <a:cubicBezTo>
                    <a:pt x="14732" y="8927"/>
                    <a:pt x="15061" y="4765"/>
                    <a:pt x="15061" y="630"/>
                  </a:cubicBezTo>
                  <a:lnTo>
                    <a:pt x="1" y="1"/>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3" name="Google Shape;3503;p63"/>
            <p:cNvSpPr/>
            <p:nvPr/>
          </p:nvSpPr>
          <p:spPr>
            <a:xfrm>
              <a:off x="4367875" y="5022325"/>
              <a:ext cx="590775" cy="352775"/>
            </a:xfrm>
            <a:custGeom>
              <a:avLst/>
              <a:gdLst/>
              <a:ahLst/>
              <a:cxnLst/>
              <a:rect l="l" t="t" r="r" b="b"/>
              <a:pathLst>
                <a:path w="23631" h="14111" extrusionOk="0">
                  <a:moveTo>
                    <a:pt x="1807" y="1"/>
                  </a:moveTo>
                  <a:cubicBezTo>
                    <a:pt x="1807" y="1"/>
                    <a:pt x="0" y="6435"/>
                    <a:pt x="876" y="8544"/>
                  </a:cubicBezTo>
                  <a:cubicBezTo>
                    <a:pt x="1689" y="10464"/>
                    <a:pt x="13303" y="14111"/>
                    <a:pt x="18404" y="14111"/>
                  </a:cubicBezTo>
                  <a:cubicBezTo>
                    <a:pt x="18977" y="14111"/>
                    <a:pt x="19468" y="14065"/>
                    <a:pt x="19852" y="13965"/>
                  </a:cubicBezTo>
                  <a:cubicBezTo>
                    <a:pt x="23630" y="12980"/>
                    <a:pt x="22316" y="10022"/>
                    <a:pt x="18702" y="7640"/>
                  </a:cubicBezTo>
                  <a:cubicBezTo>
                    <a:pt x="15115" y="5231"/>
                    <a:pt x="9337" y="1"/>
                    <a:pt x="9337" y="1"/>
                  </a:cubicBezTo>
                  <a:cubicBezTo>
                    <a:pt x="8868" y="524"/>
                    <a:pt x="8010" y="771"/>
                    <a:pt x="6787" y="771"/>
                  </a:cubicBezTo>
                  <a:cubicBezTo>
                    <a:pt x="5515" y="771"/>
                    <a:pt x="3846" y="503"/>
                    <a:pt x="180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4" name="Google Shape;3504;p63"/>
            <p:cNvSpPr/>
            <p:nvPr/>
          </p:nvSpPr>
          <p:spPr>
            <a:xfrm>
              <a:off x="3486200" y="3718975"/>
              <a:ext cx="510675" cy="1333975"/>
            </a:xfrm>
            <a:custGeom>
              <a:avLst/>
              <a:gdLst/>
              <a:ahLst/>
              <a:cxnLst/>
              <a:rect l="l" t="t" r="r" b="b"/>
              <a:pathLst>
                <a:path w="20427" h="53359" extrusionOk="0">
                  <a:moveTo>
                    <a:pt x="20427" y="1"/>
                  </a:moveTo>
                  <a:lnTo>
                    <a:pt x="3861" y="795"/>
                  </a:lnTo>
                  <a:lnTo>
                    <a:pt x="3697" y="13034"/>
                  </a:lnTo>
                  <a:cubicBezTo>
                    <a:pt x="0" y="21659"/>
                    <a:pt x="1260" y="36774"/>
                    <a:pt x="2766" y="52135"/>
                  </a:cubicBezTo>
                  <a:cubicBezTo>
                    <a:pt x="3107" y="52916"/>
                    <a:pt x="4303" y="53358"/>
                    <a:pt x="5795" y="53358"/>
                  </a:cubicBezTo>
                  <a:cubicBezTo>
                    <a:pt x="7179" y="53358"/>
                    <a:pt x="8819" y="52978"/>
                    <a:pt x="10268" y="52135"/>
                  </a:cubicBezTo>
                  <a:cubicBezTo>
                    <a:pt x="14102" y="39320"/>
                    <a:pt x="16100" y="27355"/>
                    <a:pt x="15279" y="14677"/>
                  </a:cubicBezTo>
                  <a:cubicBezTo>
                    <a:pt x="17908" y="10159"/>
                    <a:pt x="19660" y="5176"/>
                    <a:pt x="20427" y="1"/>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5" name="Google Shape;3505;p63"/>
            <p:cNvSpPr/>
            <p:nvPr/>
          </p:nvSpPr>
          <p:spPr>
            <a:xfrm>
              <a:off x="4279575" y="4187200"/>
              <a:ext cx="377875" cy="865750"/>
            </a:xfrm>
            <a:custGeom>
              <a:avLst/>
              <a:gdLst/>
              <a:ahLst/>
              <a:cxnLst/>
              <a:rect l="l" t="t" r="r" b="b"/>
              <a:pathLst>
                <a:path w="15115" h="34630" extrusionOk="0">
                  <a:moveTo>
                    <a:pt x="55" y="0"/>
                  </a:moveTo>
                  <a:cubicBezTo>
                    <a:pt x="0" y="11090"/>
                    <a:pt x="2026" y="22207"/>
                    <a:pt x="5339" y="33406"/>
                  </a:cubicBezTo>
                  <a:cubicBezTo>
                    <a:pt x="6802" y="34249"/>
                    <a:pt x="8442" y="34629"/>
                    <a:pt x="9826" y="34629"/>
                  </a:cubicBezTo>
                  <a:cubicBezTo>
                    <a:pt x="11319" y="34629"/>
                    <a:pt x="12514" y="34187"/>
                    <a:pt x="12869" y="33406"/>
                  </a:cubicBezTo>
                  <a:cubicBezTo>
                    <a:pt x="14074" y="21002"/>
                    <a:pt x="15115" y="8762"/>
                    <a:pt x="13554" y="0"/>
                  </a:cubicBezTo>
                  <a:lnTo>
                    <a:pt x="13554" y="0"/>
                  </a:lnTo>
                  <a:cubicBezTo>
                    <a:pt x="12587" y="522"/>
                    <a:pt x="10700" y="949"/>
                    <a:pt x="7975" y="949"/>
                  </a:cubicBezTo>
                  <a:cubicBezTo>
                    <a:pt x="5838" y="949"/>
                    <a:pt x="3184" y="686"/>
                    <a:pt x="5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6" name="Google Shape;3506;p63"/>
            <p:cNvSpPr/>
            <p:nvPr/>
          </p:nvSpPr>
          <p:spPr>
            <a:xfrm>
              <a:off x="4282300" y="4239900"/>
              <a:ext cx="349150" cy="71075"/>
            </a:xfrm>
            <a:custGeom>
              <a:avLst/>
              <a:gdLst/>
              <a:ahLst/>
              <a:cxnLst/>
              <a:rect l="l" t="t" r="r" b="b"/>
              <a:pathLst>
                <a:path w="13966" h="2843" extrusionOk="0">
                  <a:moveTo>
                    <a:pt x="1" y="1"/>
                  </a:moveTo>
                  <a:cubicBezTo>
                    <a:pt x="1" y="658"/>
                    <a:pt x="1" y="1315"/>
                    <a:pt x="28" y="1972"/>
                  </a:cubicBezTo>
                  <a:cubicBezTo>
                    <a:pt x="3112" y="2599"/>
                    <a:pt x="5758" y="2842"/>
                    <a:pt x="7929" y="2842"/>
                  </a:cubicBezTo>
                  <a:cubicBezTo>
                    <a:pt x="10790" y="2842"/>
                    <a:pt x="12829" y="2419"/>
                    <a:pt x="13965" y="1890"/>
                  </a:cubicBezTo>
                  <a:lnTo>
                    <a:pt x="13746" y="110"/>
                  </a:lnTo>
                  <a:cubicBezTo>
                    <a:pt x="12488" y="549"/>
                    <a:pt x="10551" y="871"/>
                    <a:pt x="8005" y="871"/>
                  </a:cubicBezTo>
                  <a:cubicBezTo>
                    <a:pt x="5785" y="871"/>
                    <a:pt x="3101" y="626"/>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7" name="Google Shape;3507;p63"/>
            <p:cNvSpPr/>
            <p:nvPr/>
          </p:nvSpPr>
          <p:spPr>
            <a:xfrm>
              <a:off x="3499200" y="4187200"/>
              <a:ext cx="377875" cy="865750"/>
            </a:xfrm>
            <a:custGeom>
              <a:avLst/>
              <a:gdLst/>
              <a:ahLst/>
              <a:cxnLst/>
              <a:rect l="l" t="t" r="r" b="b"/>
              <a:pathLst>
                <a:path w="15115" h="34630" extrusionOk="0">
                  <a:moveTo>
                    <a:pt x="14896" y="0"/>
                  </a:moveTo>
                  <a:cubicBezTo>
                    <a:pt x="12124" y="591"/>
                    <a:pt x="9420" y="1039"/>
                    <a:pt x="6958" y="1039"/>
                  </a:cubicBezTo>
                  <a:cubicBezTo>
                    <a:pt x="4969" y="1039"/>
                    <a:pt x="3140" y="747"/>
                    <a:pt x="1561" y="0"/>
                  </a:cubicBezTo>
                  <a:lnTo>
                    <a:pt x="1561" y="0"/>
                  </a:lnTo>
                  <a:cubicBezTo>
                    <a:pt x="0" y="8762"/>
                    <a:pt x="1068" y="21002"/>
                    <a:pt x="2246" y="33406"/>
                  </a:cubicBezTo>
                  <a:cubicBezTo>
                    <a:pt x="2587" y="34187"/>
                    <a:pt x="3783" y="34629"/>
                    <a:pt x="5275" y="34629"/>
                  </a:cubicBezTo>
                  <a:cubicBezTo>
                    <a:pt x="6659" y="34629"/>
                    <a:pt x="8299" y="34249"/>
                    <a:pt x="9748" y="33406"/>
                  </a:cubicBezTo>
                  <a:cubicBezTo>
                    <a:pt x="13171" y="21960"/>
                    <a:pt x="15115" y="11199"/>
                    <a:pt x="1489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8" name="Google Shape;3508;p63"/>
            <p:cNvSpPr/>
            <p:nvPr/>
          </p:nvSpPr>
          <p:spPr>
            <a:xfrm>
              <a:off x="3196625" y="5022325"/>
              <a:ext cx="592150" cy="352775"/>
            </a:xfrm>
            <a:custGeom>
              <a:avLst/>
              <a:gdLst/>
              <a:ahLst/>
              <a:cxnLst/>
              <a:rect l="l" t="t" r="r" b="b"/>
              <a:pathLst>
                <a:path w="23686" h="14111" extrusionOk="0">
                  <a:moveTo>
                    <a:pt x="14349" y="1"/>
                  </a:moveTo>
                  <a:cubicBezTo>
                    <a:pt x="14349" y="1"/>
                    <a:pt x="8571" y="5231"/>
                    <a:pt x="4984" y="7640"/>
                  </a:cubicBezTo>
                  <a:cubicBezTo>
                    <a:pt x="1370" y="10022"/>
                    <a:pt x="1" y="12980"/>
                    <a:pt x="3807" y="13965"/>
                  </a:cubicBezTo>
                  <a:cubicBezTo>
                    <a:pt x="4191" y="14065"/>
                    <a:pt x="4682" y="14111"/>
                    <a:pt x="5256" y="14111"/>
                  </a:cubicBezTo>
                  <a:cubicBezTo>
                    <a:pt x="10366" y="14111"/>
                    <a:pt x="22022" y="10464"/>
                    <a:pt x="22809" y="8544"/>
                  </a:cubicBezTo>
                  <a:cubicBezTo>
                    <a:pt x="23686" y="6435"/>
                    <a:pt x="21851" y="1"/>
                    <a:pt x="21851" y="1"/>
                  </a:cubicBezTo>
                  <a:cubicBezTo>
                    <a:pt x="19826" y="503"/>
                    <a:pt x="18158" y="771"/>
                    <a:pt x="16885" y="771"/>
                  </a:cubicBezTo>
                  <a:cubicBezTo>
                    <a:pt x="15662" y="771"/>
                    <a:pt x="14805" y="524"/>
                    <a:pt x="1434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9" name="Google Shape;3509;p63"/>
            <p:cNvSpPr/>
            <p:nvPr/>
          </p:nvSpPr>
          <p:spPr>
            <a:xfrm>
              <a:off x="2613425" y="481800"/>
              <a:ext cx="1006275" cy="858450"/>
            </a:xfrm>
            <a:custGeom>
              <a:avLst/>
              <a:gdLst/>
              <a:ahLst/>
              <a:cxnLst/>
              <a:rect l="l" t="t" r="r" b="b"/>
              <a:pathLst>
                <a:path w="40251" h="34338" extrusionOk="0">
                  <a:moveTo>
                    <a:pt x="4764" y="1"/>
                  </a:moveTo>
                  <a:lnTo>
                    <a:pt x="0" y="7531"/>
                  </a:lnTo>
                  <a:lnTo>
                    <a:pt x="34719" y="34337"/>
                  </a:lnTo>
                  <a:lnTo>
                    <a:pt x="40251" y="20729"/>
                  </a:lnTo>
                  <a:lnTo>
                    <a:pt x="4764" y="1"/>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0" name="Google Shape;3510;p63"/>
            <p:cNvSpPr/>
            <p:nvPr/>
          </p:nvSpPr>
          <p:spPr>
            <a:xfrm>
              <a:off x="2303500" y="238275"/>
              <a:ext cx="511200" cy="437350"/>
            </a:xfrm>
            <a:custGeom>
              <a:avLst/>
              <a:gdLst/>
              <a:ahLst/>
              <a:cxnLst/>
              <a:rect l="l" t="t" r="r" b="b"/>
              <a:pathLst>
                <a:path w="20448" h="17494" extrusionOk="0">
                  <a:moveTo>
                    <a:pt x="3262" y="0"/>
                  </a:moveTo>
                  <a:cubicBezTo>
                    <a:pt x="2346" y="0"/>
                    <a:pt x="1623" y="977"/>
                    <a:pt x="2156" y="1719"/>
                  </a:cubicBezTo>
                  <a:cubicBezTo>
                    <a:pt x="2052" y="1682"/>
                    <a:pt x="1946" y="1665"/>
                    <a:pt x="1842" y="1665"/>
                  </a:cubicBezTo>
                  <a:cubicBezTo>
                    <a:pt x="851" y="1665"/>
                    <a:pt x="0" y="3206"/>
                    <a:pt x="1883" y="4320"/>
                  </a:cubicBezTo>
                  <a:cubicBezTo>
                    <a:pt x="678" y="4485"/>
                    <a:pt x="404" y="6045"/>
                    <a:pt x="2211" y="7086"/>
                  </a:cubicBezTo>
                  <a:cubicBezTo>
                    <a:pt x="1390" y="7195"/>
                    <a:pt x="1034" y="7770"/>
                    <a:pt x="2622" y="9824"/>
                  </a:cubicBezTo>
                  <a:cubicBezTo>
                    <a:pt x="4183" y="11878"/>
                    <a:pt x="8262" y="15985"/>
                    <a:pt x="12123" y="17217"/>
                  </a:cubicBezTo>
                  <a:cubicBezTo>
                    <a:pt x="12827" y="17407"/>
                    <a:pt x="13492" y="17494"/>
                    <a:pt x="14111" y="17494"/>
                  </a:cubicBezTo>
                  <a:cubicBezTo>
                    <a:pt x="18401" y="17494"/>
                    <a:pt x="20447" y="13301"/>
                    <a:pt x="17599" y="10070"/>
                  </a:cubicBezTo>
                  <a:cubicBezTo>
                    <a:pt x="17493" y="6594"/>
                    <a:pt x="14408" y="1080"/>
                    <a:pt x="13626" y="1080"/>
                  </a:cubicBezTo>
                  <a:cubicBezTo>
                    <a:pt x="13608" y="1080"/>
                    <a:pt x="13590" y="1083"/>
                    <a:pt x="13574" y="1089"/>
                  </a:cubicBezTo>
                  <a:cubicBezTo>
                    <a:pt x="11986" y="1719"/>
                    <a:pt x="13629" y="5142"/>
                    <a:pt x="12753" y="5142"/>
                  </a:cubicBezTo>
                  <a:cubicBezTo>
                    <a:pt x="11849" y="5142"/>
                    <a:pt x="5962" y="624"/>
                    <a:pt x="3772" y="104"/>
                  </a:cubicBezTo>
                  <a:cubicBezTo>
                    <a:pt x="3600" y="32"/>
                    <a:pt x="3427" y="0"/>
                    <a:pt x="3262" y="0"/>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1" name="Google Shape;3511;p63"/>
            <p:cNvSpPr/>
            <p:nvPr/>
          </p:nvSpPr>
          <p:spPr>
            <a:xfrm>
              <a:off x="2568925" y="358600"/>
              <a:ext cx="57525" cy="152675"/>
            </a:xfrm>
            <a:custGeom>
              <a:avLst/>
              <a:gdLst/>
              <a:ahLst/>
              <a:cxnLst/>
              <a:rect l="l" t="t" r="r" b="b"/>
              <a:pathLst>
                <a:path w="2301" h="6107" extrusionOk="0">
                  <a:moveTo>
                    <a:pt x="1342" y="0"/>
                  </a:moveTo>
                  <a:lnTo>
                    <a:pt x="1342" y="0"/>
                  </a:lnTo>
                  <a:cubicBezTo>
                    <a:pt x="0" y="2108"/>
                    <a:pt x="657" y="4080"/>
                    <a:pt x="1944" y="6106"/>
                  </a:cubicBezTo>
                  <a:cubicBezTo>
                    <a:pt x="137" y="2246"/>
                    <a:pt x="2300" y="247"/>
                    <a:pt x="2300" y="247"/>
                  </a:cubicBezTo>
                  <a:lnTo>
                    <a:pt x="2300" y="247"/>
                  </a:lnTo>
                  <a:cubicBezTo>
                    <a:pt x="2251" y="276"/>
                    <a:pt x="2198" y="299"/>
                    <a:pt x="2120" y="299"/>
                  </a:cubicBezTo>
                  <a:cubicBezTo>
                    <a:pt x="1981" y="299"/>
                    <a:pt x="1762" y="228"/>
                    <a:pt x="1342"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2" name="Google Shape;3512;p63"/>
            <p:cNvSpPr/>
            <p:nvPr/>
          </p:nvSpPr>
          <p:spPr>
            <a:xfrm>
              <a:off x="2357400" y="281250"/>
              <a:ext cx="150625" cy="97900"/>
            </a:xfrm>
            <a:custGeom>
              <a:avLst/>
              <a:gdLst/>
              <a:ahLst/>
              <a:cxnLst/>
              <a:rect l="l" t="t" r="r" b="b"/>
              <a:pathLst>
                <a:path w="6025" h="3916" extrusionOk="0">
                  <a:moveTo>
                    <a:pt x="0" y="0"/>
                  </a:moveTo>
                  <a:lnTo>
                    <a:pt x="5860" y="3916"/>
                  </a:lnTo>
                  <a:lnTo>
                    <a:pt x="6024" y="3505"/>
                  </a:lnTo>
                  <a:lnTo>
                    <a:pt x="0" y="0"/>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3" name="Google Shape;3513;p63"/>
            <p:cNvSpPr/>
            <p:nvPr/>
          </p:nvSpPr>
          <p:spPr>
            <a:xfrm>
              <a:off x="2350550" y="346275"/>
              <a:ext cx="137625" cy="91050"/>
            </a:xfrm>
            <a:custGeom>
              <a:avLst/>
              <a:gdLst/>
              <a:ahLst/>
              <a:cxnLst/>
              <a:rect l="l" t="t" r="r" b="b"/>
              <a:pathLst>
                <a:path w="5505" h="3642" extrusionOk="0">
                  <a:moveTo>
                    <a:pt x="1" y="0"/>
                  </a:moveTo>
                  <a:lnTo>
                    <a:pt x="5340" y="3642"/>
                  </a:lnTo>
                  <a:lnTo>
                    <a:pt x="5504" y="3231"/>
                  </a:lnTo>
                  <a:lnTo>
                    <a:pt x="1" y="0"/>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4" name="Google Shape;3514;p63"/>
            <p:cNvSpPr/>
            <p:nvPr/>
          </p:nvSpPr>
          <p:spPr>
            <a:xfrm>
              <a:off x="2356725" y="415400"/>
              <a:ext cx="121850" cy="82175"/>
            </a:xfrm>
            <a:custGeom>
              <a:avLst/>
              <a:gdLst/>
              <a:ahLst/>
              <a:cxnLst/>
              <a:rect l="l" t="t" r="r" b="b"/>
              <a:pathLst>
                <a:path w="4874" h="3287" extrusionOk="0">
                  <a:moveTo>
                    <a:pt x="0" y="1"/>
                  </a:moveTo>
                  <a:lnTo>
                    <a:pt x="4737" y="3287"/>
                  </a:lnTo>
                  <a:lnTo>
                    <a:pt x="4874" y="2931"/>
                  </a:lnTo>
                  <a:lnTo>
                    <a:pt x="0" y="1"/>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5" name="Google Shape;3515;p63"/>
            <p:cNvSpPr/>
            <p:nvPr/>
          </p:nvSpPr>
          <p:spPr>
            <a:xfrm>
              <a:off x="2455975" y="336675"/>
              <a:ext cx="72575" cy="206775"/>
            </a:xfrm>
            <a:custGeom>
              <a:avLst/>
              <a:gdLst/>
              <a:ahLst/>
              <a:cxnLst/>
              <a:rect l="l" t="t" r="r" b="b"/>
              <a:pathLst>
                <a:path w="2903" h="8271" extrusionOk="0">
                  <a:moveTo>
                    <a:pt x="2903" y="1"/>
                  </a:moveTo>
                  <a:lnTo>
                    <a:pt x="2903" y="1"/>
                  </a:lnTo>
                  <a:cubicBezTo>
                    <a:pt x="1205" y="1534"/>
                    <a:pt x="0" y="6080"/>
                    <a:pt x="1041" y="8270"/>
                  </a:cubicBezTo>
                  <a:cubicBezTo>
                    <a:pt x="521" y="5614"/>
                    <a:pt x="1725" y="1644"/>
                    <a:pt x="2903"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6" name="Google Shape;3516;p63"/>
            <p:cNvSpPr/>
            <p:nvPr/>
          </p:nvSpPr>
          <p:spPr>
            <a:xfrm>
              <a:off x="2611350" y="666625"/>
              <a:ext cx="80800" cy="28775"/>
            </a:xfrm>
            <a:custGeom>
              <a:avLst/>
              <a:gdLst/>
              <a:ahLst/>
              <a:cxnLst/>
              <a:rect l="l" t="t" r="r" b="b"/>
              <a:pathLst>
                <a:path w="3232" h="1151" extrusionOk="0">
                  <a:moveTo>
                    <a:pt x="3232" y="1"/>
                  </a:moveTo>
                  <a:cubicBezTo>
                    <a:pt x="2650" y="185"/>
                    <a:pt x="2041" y="274"/>
                    <a:pt x="1432" y="274"/>
                  </a:cubicBezTo>
                  <a:cubicBezTo>
                    <a:pt x="952" y="274"/>
                    <a:pt x="471" y="219"/>
                    <a:pt x="1" y="110"/>
                  </a:cubicBezTo>
                  <a:lnTo>
                    <a:pt x="1" y="110"/>
                  </a:lnTo>
                  <a:lnTo>
                    <a:pt x="1178" y="1151"/>
                  </a:lnTo>
                  <a:cubicBezTo>
                    <a:pt x="1945" y="904"/>
                    <a:pt x="2630" y="521"/>
                    <a:pt x="3232"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7" name="Google Shape;3517;p63"/>
            <p:cNvSpPr/>
            <p:nvPr/>
          </p:nvSpPr>
          <p:spPr>
            <a:xfrm>
              <a:off x="3553275" y="2839350"/>
              <a:ext cx="1158950" cy="1008675"/>
            </a:xfrm>
            <a:custGeom>
              <a:avLst/>
              <a:gdLst/>
              <a:ahLst/>
              <a:cxnLst/>
              <a:rect l="l" t="t" r="r" b="b"/>
              <a:pathLst>
                <a:path w="46358" h="40347" extrusionOk="0">
                  <a:moveTo>
                    <a:pt x="5422" y="0"/>
                  </a:moveTo>
                  <a:cubicBezTo>
                    <a:pt x="1014" y="12760"/>
                    <a:pt x="329" y="25219"/>
                    <a:pt x="1" y="37403"/>
                  </a:cubicBezTo>
                  <a:cubicBezTo>
                    <a:pt x="4394" y="39157"/>
                    <a:pt x="9014" y="39875"/>
                    <a:pt x="13769" y="39875"/>
                  </a:cubicBezTo>
                  <a:cubicBezTo>
                    <a:pt x="15623" y="39875"/>
                    <a:pt x="17497" y="39766"/>
                    <a:pt x="19386" y="39567"/>
                  </a:cubicBezTo>
                  <a:lnTo>
                    <a:pt x="22398" y="27464"/>
                  </a:lnTo>
                  <a:lnTo>
                    <a:pt x="23603" y="39868"/>
                  </a:lnTo>
                  <a:cubicBezTo>
                    <a:pt x="26104" y="40207"/>
                    <a:pt x="28534" y="40346"/>
                    <a:pt x="30923" y="40346"/>
                  </a:cubicBezTo>
                  <a:cubicBezTo>
                    <a:pt x="35674" y="40346"/>
                    <a:pt x="40259" y="39794"/>
                    <a:pt x="44906" y="39156"/>
                  </a:cubicBezTo>
                  <a:cubicBezTo>
                    <a:pt x="45536" y="27053"/>
                    <a:pt x="46357" y="14759"/>
                    <a:pt x="43482" y="4272"/>
                  </a:cubicBezTo>
                  <a:lnTo>
                    <a:pt x="542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8" name="Google Shape;3518;p63"/>
            <p:cNvSpPr/>
            <p:nvPr/>
          </p:nvSpPr>
          <p:spPr>
            <a:xfrm>
              <a:off x="3685400" y="2839350"/>
              <a:ext cx="974100" cy="188300"/>
            </a:xfrm>
            <a:custGeom>
              <a:avLst/>
              <a:gdLst/>
              <a:ahLst/>
              <a:cxnLst/>
              <a:rect l="l" t="t" r="r" b="b"/>
              <a:pathLst>
                <a:path w="38964" h="7532" extrusionOk="0">
                  <a:moveTo>
                    <a:pt x="137" y="0"/>
                  </a:moveTo>
                  <a:lnTo>
                    <a:pt x="0" y="438"/>
                  </a:lnTo>
                  <a:cubicBezTo>
                    <a:pt x="15318" y="7274"/>
                    <a:pt x="35622" y="7532"/>
                    <a:pt x="38594" y="7532"/>
                  </a:cubicBezTo>
                  <a:cubicBezTo>
                    <a:pt x="38837" y="7532"/>
                    <a:pt x="38964" y="7530"/>
                    <a:pt x="38964" y="7530"/>
                  </a:cubicBezTo>
                  <a:cubicBezTo>
                    <a:pt x="38745" y="6435"/>
                    <a:pt x="38471" y="5340"/>
                    <a:pt x="38197" y="4272"/>
                  </a:cubicBezTo>
                  <a:lnTo>
                    <a:pt x="137"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9" name="Google Shape;3519;p63"/>
            <p:cNvSpPr/>
            <p:nvPr/>
          </p:nvSpPr>
          <p:spPr>
            <a:xfrm>
              <a:off x="3348600" y="963025"/>
              <a:ext cx="1384150" cy="2001100"/>
            </a:xfrm>
            <a:custGeom>
              <a:avLst/>
              <a:gdLst/>
              <a:ahLst/>
              <a:cxnLst/>
              <a:rect l="l" t="t" r="r" b="b"/>
              <a:pathLst>
                <a:path w="55366" h="80044" extrusionOk="0">
                  <a:moveTo>
                    <a:pt x="9885" y="1"/>
                  </a:moveTo>
                  <a:lnTo>
                    <a:pt x="9885" y="1"/>
                  </a:lnTo>
                  <a:cubicBezTo>
                    <a:pt x="11254" y="3259"/>
                    <a:pt x="5477" y="15800"/>
                    <a:pt x="1" y="16813"/>
                  </a:cubicBezTo>
                  <a:lnTo>
                    <a:pt x="12158" y="28313"/>
                  </a:lnTo>
                  <a:cubicBezTo>
                    <a:pt x="12158" y="28313"/>
                    <a:pt x="12897" y="40964"/>
                    <a:pt x="12842" y="45892"/>
                  </a:cubicBezTo>
                  <a:cubicBezTo>
                    <a:pt x="12760" y="50821"/>
                    <a:pt x="7968" y="73027"/>
                    <a:pt x="7968" y="73027"/>
                  </a:cubicBezTo>
                  <a:cubicBezTo>
                    <a:pt x="20099" y="77721"/>
                    <a:pt x="32229" y="80043"/>
                    <a:pt x="42548" y="80043"/>
                  </a:cubicBezTo>
                  <a:cubicBezTo>
                    <a:pt x="46554" y="80043"/>
                    <a:pt x="50287" y="79693"/>
                    <a:pt x="53640" y="78996"/>
                  </a:cubicBezTo>
                  <a:cubicBezTo>
                    <a:pt x="53640" y="78996"/>
                    <a:pt x="55365" y="19223"/>
                    <a:pt x="53832" y="16621"/>
                  </a:cubicBezTo>
                  <a:cubicBezTo>
                    <a:pt x="52299" y="14020"/>
                    <a:pt x="41647" y="11939"/>
                    <a:pt x="41647" y="11939"/>
                  </a:cubicBezTo>
                  <a:lnTo>
                    <a:pt x="27026" y="9146"/>
                  </a:lnTo>
                  <a:lnTo>
                    <a:pt x="9885"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0" name="Google Shape;3520;p63"/>
            <p:cNvSpPr/>
            <p:nvPr/>
          </p:nvSpPr>
          <p:spPr>
            <a:xfrm>
              <a:off x="4389100" y="4071500"/>
              <a:ext cx="185525" cy="51125"/>
            </a:xfrm>
            <a:custGeom>
              <a:avLst/>
              <a:gdLst/>
              <a:ahLst/>
              <a:cxnLst/>
              <a:rect l="l" t="t" r="r" b="b"/>
              <a:pathLst>
                <a:path w="7421" h="2045" extrusionOk="0">
                  <a:moveTo>
                    <a:pt x="0" y="1"/>
                  </a:moveTo>
                  <a:lnTo>
                    <a:pt x="0" y="1"/>
                  </a:lnTo>
                  <a:cubicBezTo>
                    <a:pt x="1332" y="1373"/>
                    <a:pt x="2886" y="2044"/>
                    <a:pt x="4254" y="2044"/>
                  </a:cubicBezTo>
                  <a:cubicBezTo>
                    <a:pt x="5643" y="2044"/>
                    <a:pt x="6841" y="1353"/>
                    <a:pt x="7420" y="1"/>
                  </a:cubicBezTo>
                  <a:lnTo>
                    <a:pt x="7420" y="1"/>
                  </a:lnTo>
                  <a:cubicBezTo>
                    <a:pt x="6694" y="991"/>
                    <a:pt x="5580" y="1440"/>
                    <a:pt x="4313" y="1440"/>
                  </a:cubicBezTo>
                  <a:cubicBezTo>
                    <a:pt x="2953" y="1440"/>
                    <a:pt x="1418" y="923"/>
                    <a:pt x="0"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1" name="Google Shape;3521;p63"/>
            <p:cNvSpPr/>
            <p:nvPr/>
          </p:nvSpPr>
          <p:spPr>
            <a:xfrm>
              <a:off x="3577925" y="4071500"/>
              <a:ext cx="185525" cy="51125"/>
            </a:xfrm>
            <a:custGeom>
              <a:avLst/>
              <a:gdLst/>
              <a:ahLst/>
              <a:cxnLst/>
              <a:rect l="l" t="t" r="r" b="b"/>
              <a:pathLst>
                <a:path w="7421" h="2045" extrusionOk="0">
                  <a:moveTo>
                    <a:pt x="7421" y="1"/>
                  </a:moveTo>
                  <a:cubicBezTo>
                    <a:pt x="5989" y="923"/>
                    <a:pt x="4454" y="1440"/>
                    <a:pt x="3098" y="1440"/>
                  </a:cubicBezTo>
                  <a:cubicBezTo>
                    <a:pt x="1835" y="1440"/>
                    <a:pt x="726" y="991"/>
                    <a:pt x="0" y="1"/>
                  </a:cubicBezTo>
                  <a:lnTo>
                    <a:pt x="0" y="1"/>
                  </a:lnTo>
                  <a:cubicBezTo>
                    <a:pt x="580" y="1353"/>
                    <a:pt x="1770" y="2044"/>
                    <a:pt x="3156" y="2044"/>
                  </a:cubicBezTo>
                  <a:cubicBezTo>
                    <a:pt x="4521" y="2044"/>
                    <a:pt x="6075" y="1373"/>
                    <a:pt x="7421"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2" name="Google Shape;3522;p63"/>
            <p:cNvSpPr/>
            <p:nvPr/>
          </p:nvSpPr>
          <p:spPr>
            <a:xfrm>
              <a:off x="3972900" y="3156975"/>
              <a:ext cx="140350" cy="481925"/>
            </a:xfrm>
            <a:custGeom>
              <a:avLst/>
              <a:gdLst/>
              <a:ahLst/>
              <a:cxnLst/>
              <a:rect l="l" t="t" r="r" b="b"/>
              <a:pathLst>
                <a:path w="5614" h="19277" extrusionOk="0">
                  <a:moveTo>
                    <a:pt x="0" y="0"/>
                  </a:moveTo>
                  <a:lnTo>
                    <a:pt x="0" y="0"/>
                  </a:lnTo>
                  <a:cubicBezTo>
                    <a:pt x="1287" y="2246"/>
                    <a:pt x="2903" y="4299"/>
                    <a:pt x="4792" y="6079"/>
                  </a:cubicBezTo>
                  <a:lnTo>
                    <a:pt x="4491" y="19277"/>
                  </a:lnTo>
                  <a:lnTo>
                    <a:pt x="5613" y="14759"/>
                  </a:lnTo>
                  <a:lnTo>
                    <a:pt x="5613" y="5504"/>
                  </a:lnTo>
                  <a:cubicBezTo>
                    <a:pt x="3505" y="4217"/>
                    <a:pt x="1643" y="2300"/>
                    <a:pt x="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3" name="Google Shape;3523;p63"/>
            <p:cNvSpPr/>
            <p:nvPr/>
          </p:nvSpPr>
          <p:spPr>
            <a:xfrm>
              <a:off x="3633375" y="1470950"/>
              <a:ext cx="102000" cy="231400"/>
            </a:xfrm>
            <a:custGeom>
              <a:avLst/>
              <a:gdLst/>
              <a:ahLst/>
              <a:cxnLst/>
              <a:rect l="l" t="t" r="r" b="b"/>
              <a:pathLst>
                <a:path w="4080" h="9256" extrusionOk="0">
                  <a:moveTo>
                    <a:pt x="1862" y="1"/>
                  </a:moveTo>
                  <a:lnTo>
                    <a:pt x="0" y="7312"/>
                  </a:lnTo>
                  <a:lnTo>
                    <a:pt x="767" y="7996"/>
                  </a:lnTo>
                  <a:lnTo>
                    <a:pt x="822" y="9256"/>
                  </a:lnTo>
                  <a:lnTo>
                    <a:pt x="4080" y="4656"/>
                  </a:lnTo>
                  <a:lnTo>
                    <a:pt x="931" y="7613"/>
                  </a:lnTo>
                  <a:lnTo>
                    <a:pt x="931" y="7613"/>
                  </a:lnTo>
                  <a:lnTo>
                    <a:pt x="1862"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4" name="Google Shape;3524;p63"/>
            <p:cNvSpPr/>
            <p:nvPr/>
          </p:nvSpPr>
          <p:spPr>
            <a:xfrm>
              <a:off x="3525900" y="4239900"/>
              <a:ext cx="347075" cy="71075"/>
            </a:xfrm>
            <a:custGeom>
              <a:avLst/>
              <a:gdLst/>
              <a:ahLst/>
              <a:cxnLst/>
              <a:rect l="l" t="t" r="r" b="b"/>
              <a:pathLst>
                <a:path w="13883" h="2843" extrusionOk="0">
                  <a:moveTo>
                    <a:pt x="13883" y="1"/>
                  </a:moveTo>
                  <a:lnTo>
                    <a:pt x="13883" y="1"/>
                  </a:lnTo>
                  <a:cubicBezTo>
                    <a:pt x="10752" y="617"/>
                    <a:pt x="8067" y="860"/>
                    <a:pt x="5851" y="860"/>
                  </a:cubicBezTo>
                  <a:cubicBezTo>
                    <a:pt x="3339" y="860"/>
                    <a:pt x="1431" y="547"/>
                    <a:pt x="165" y="110"/>
                  </a:cubicBezTo>
                  <a:cubicBezTo>
                    <a:pt x="82" y="685"/>
                    <a:pt x="28" y="1288"/>
                    <a:pt x="0" y="1890"/>
                  </a:cubicBezTo>
                  <a:cubicBezTo>
                    <a:pt x="1105" y="2419"/>
                    <a:pt x="3113" y="2842"/>
                    <a:pt x="5953" y="2842"/>
                  </a:cubicBezTo>
                  <a:cubicBezTo>
                    <a:pt x="8108" y="2842"/>
                    <a:pt x="10744" y="2599"/>
                    <a:pt x="13828" y="1972"/>
                  </a:cubicBezTo>
                  <a:cubicBezTo>
                    <a:pt x="13855" y="1315"/>
                    <a:pt x="13855" y="658"/>
                    <a:pt x="138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5" name="Google Shape;3525;p63"/>
            <p:cNvSpPr/>
            <p:nvPr/>
          </p:nvSpPr>
          <p:spPr>
            <a:xfrm>
              <a:off x="3660750" y="2110325"/>
              <a:ext cx="68475" cy="461400"/>
            </a:xfrm>
            <a:custGeom>
              <a:avLst/>
              <a:gdLst/>
              <a:ahLst/>
              <a:cxnLst/>
              <a:rect l="l" t="t" r="r" b="b"/>
              <a:pathLst>
                <a:path w="2739" h="18456" extrusionOk="0">
                  <a:moveTo>
                    <a:pt x="356" y="0"/>
                  </a:moveTo>
                  <a:lnTo>
                    <a:pt x="0" y="3395"/>
                  </a:lnTo>
                  <a:cubicBezTo>
                    <a:pt x="137" y="8707"/>
                    <a:pt x="1260" y="12897"/>
                    <a:pt x="2739" y="18455"/>
                  </a:cubicBezTo>
                  <a:cubicBezTo>
                    <a:pt x="1534" y="12349"/>
                    <a:pt x="712" y="6188"/>
                    <a:pt x="3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6" name="Google Shape;3526;p63"/>
            <p:cNvSpPr/>
            <p:nvPr/>
          </p:nvSpPr>
          <p:spPr>
            <a:xfrm>
              <a:off x="3727825" y="1836500"/>
              <a:ext cx="603800" cy="868700"/>
            </a:xfrm>
            <a:custGeom>
              <a:avLst/>
              <a:gdLst/>
              <a:ahLst/>
              <a:cxnLst/>
              <a:rect l="l" t="t" r="r" b="b"/>
              <a:pathLst>
                <a:path w="24152" h="34748" extrusionOk="0">
                  <a:moveTo>
                    <a:pt x="1" y="1"/>
                  </a:moveTo>
                  <a:lnTo>
                    <a:pt x="1" y="1"/>
                  </a:lnTo>
                  <a:cubicBezTo>
                    <a:pt x="1425" y="18346"/>
                    <a:pt x="10625" y="28751"/>
                    <a:pt x="24151" y="34748"/>
                  </a:cubicBezTo>
                  <a:cubicBezTo>
                    <a:pt x="10543" y="27628"/>
                    <a:pt x="2246" y="16183"/>
                    <a:pt x="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7" name="Google Shape;3527;p63"/>
            <p:cNvSpPr/>
            <p:nvPr/>
          </p:nvSpPr>
          <p:spPr>
            <a:xfrm>
              <a:off x="3797650" y="2044600"/>
              <a:ext cx="698925" cy="592825"/>
            </a:xfrm>
            <a:custGeom>
              <a:avLst/>
              <a:gdLst/>
              <a:ahLst/>
              <a:cxnLst/>
              <a:rect l="l" t="t" r="r" b="b"/>
              <a:pathLst>
                <a:path w="27957" h="23713" extrusionOk="0">
                  <a:moveTo>
                    <a:pt x="1" y="1"/>
                  </a:moveTo>
                  <a:lnTo>
                    <a:pt x="1" y="1"/>
                  </a:lnTo>
                  <a:cubicBezTo>
                    <a:pt x="5888" y="17415"/>
                    <a:pt x="27957" y="23713"/>
                    <a:pt x="27957" y="23713"/>
                  </a:cubicBezTo>
                  <a:cubicBezTo>
                    <a:pt x="27957" y="23713"/>
                    <a:pt x="6161" y="15115"/>
                    <a:pt x="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8" name="Google Shape;3528;p63"/>
            <p:cNvSpPr/>
            <p:nvPr/>
          </p:nvSpPr>
          <p:spPr>
            <a:xfrm>
              <a:off x="4547950" y="1330625"/>
              <a:ext cx="600300" cy="843375"/>
            </a:xfrm>
            <a:custGeom>
              <a:avLst/>
              <a:gdLst/>
              <a:ahLst/>
              <a:cxnLst/>
              <a:rect l="l" t="t" r="r" b="b"/>
              <a:pathLst>
                <a:path w="24012" h="33735" extrusionOk="0">
                  <a:moveTo>
                    <a:pt x="3065" y="1"/>
                  </a:moveTo>
                  <a:cubicBezTo>
                    <a:pt x="3065" y="1"/>
                    <a:pt x="1" y="25303"/>
                    <a:pt x="376" y="25303"/>
                  </a:cubicBezTo>
                  <a:cubicBezTo>
                    <a:pt x="378" y="25303"/>
                    <a:pt x="380" y="25302"/>
                    <a:pt x="382" y="25301"/>
                  </a:cubicBezTo>
                  <a:cubicBezTo>
                    <a:pt x="388" y="25298"/>
                    <a:pt x="396" y="25296"/>
                    <a:pt x="407" y="25296"/>
                  </a:cubicBezTo>
                  <a:cubicBezTo>
                    <a:pt x="1197" y="25296"/>
                    <a:pt x="15332" y="33735"/>
                    <a:pt x="15332" y="33735"/>
                  </a:cubicBezTo>
                  <a:cubicBezTo>
                    <a:pt x="12210" y="28648"/>
                    <a:pt x="18586" y="14856"/>
                    <a:pt x="23745" y="14856"/>
                  </a:cubicBezTo>
                  <a:cubicBezTo>
                    <a:pt x="23834" y="14856"/>
                    <a:pt x="23923" y="14860"/>
                    <a:pt x="24012" y="14869"/>
                  </a:cubicBezTo>
                  <a:cubicBezTo>
                    <a:pt x="17906" y="8790"/>
                    <a:pt x="10814" y="3752"/>
                    <a:pt x="3065"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9" name="Google Shape;3529;p63"/>
            <p:cNvSpPr/>
            <p:nvPr/>
          </p:nvSpPr>
          <p:spPr>
            <a:xfrm>
              <a:off x="4416475" y="2968725"/>
              <a:ext cx="243025" cy="218400"/>
            </a:xfrm>
            <a:custGeom>
              <a:avLst/>
              <a:gdLst/>
              <a:ahLst/>
              <a:cxnLst/>
              <a:rect l="l" t="t" r="r" b="b"/>
              <a:pathLst>
                <a:path w="9721" h="8736" extrusionOk="0">
                  <a:moveTo>
                    <a:pt x="0" y="0"/>
                  </a:moveTo>
                  <a:lnTo>
                    <a:pt x="0" y="0"/>
                  </a:lnTo>
                  <a:cubicBezTo>
                    <a:pt x="986" y="5477"/>
                    <a:pt x="4108" y="8516"/>
                    <a:pt x="9721" y="8735"/>
                  </a:cubicBezTo>
                  <a:lnTo>
                    <a:pt x="9721" y="7777"/>
                  </a:lnTo>
                  <a:cubicBezTo>
                    <a:pt x="9581" y="7783"/>
                    <a:pt x="9441" y="7786"/>
                    <a:pt x="9301" y="7786"/>
                  </a:cubicBezTo>
                  <a:cubicBezTo>
                    <a:pt x="5178" y="7786"/>
                    <a:pt x="1219" y="5059"/>
                    <a:pt x="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0" name="Google Shape;3530;p63"/>
            <p:cNvSpPr/>
            <p:nvPr/>
          </p:nvSpPr>
          <p:spPr>
            <a:xfrm>
              <a:off x="3622425" y="2867425"/>
              <a:ext cx="169100" cy="209475"/>
            </a:xfrm>
            <a:custGeom>
              <a:avLst/>
              <a:gdLst/>
              <a:ahLst/>
              <a:cxnLst/>
              <a:rect l="l" t="t" r="r" b="b"/>
              <a:pathLst>
                <a:path w="6764" h="8379" extrusionOk="0">
                  <a:moveTo>
                    <a:pt x="6763" y="0"/>
                  </a:moveTo>
                  <a:cubicBezTo>
                    <a:pt x="5735" y="4883"/>
                    <a:pt x="3236" y="7426"/>
                    <a:pt x="737" y="7426"/>
                  </a:cubicBezTo>
                  <a:cubicBezTo>
                    <a:pt x="573" y="7426"/>
                    <a:pt x="410" y="7415"/>
                    <a:pt x="246" y="7393"/>
                  </a:cubicBezTo>
                  <a:lnTo>
                    <a:pt x="0" y="8379"/>
                  </a:lnTo>
                  <a:cubicBezTo>
                    <a:pt x="3560" y="8379"/>
                    <a:pt x="5860" y="5449"/>
                    <a:pt x="676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1" name="Google Shape;3531;p63"/>
            <p:cNvSpPr/>
            <p:nvPr/>
          </p:nvSpPr>
          <p:spPr>
            <a:xfrm>
              <a:off x="3994800" y="1204000"/>
              <a:ext cx="436875" cy="161975"/>
            </a:xfrm>
            <a:custGeom>
              <a:avLst/>
              <a:gdLst/>
              <a:ahLst/>
              <a:cxnLst/>
              <a:rect l="l" t="t" r="r" b="b"/>
              <a:pathLst>
                <a:path w="17475" h="6479" extrusionOk="0">
                  <a:moveTo>
                    <a:pt x="3889" y="0"/>
                  </a:moveTo>
                  <a:cubicBezTo>
                    <a:pt x="3888" y="0"/>
                    <a:pt x="1" y="5230"/>
                    <a:pt x="7065" y="6243"/>
                  </a:cubicBezTo>
                  <a:cubicBezTo>
                    <a:pt x="8309" y="6407"/>
                    <a:pt x="9406" y="6479"/>
                    <a:pt x="10371" y="6479"/>
                  </a:cubicBezTo>
                  <a:cubicBezTo>
                    <a:pt x="17475" y="6479"/>
                    <a:pt x="17466" y="2574"/>
                    <a:pt x="17032" y="2574"/>
                  </a:cubicBezTo>
                  <a:lnTo>
                    <a:pt x="3889"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2" name="Google Shape;3532;p63"/>
            <p:cNvSpPr/>
            <p:nvPr/>
          </p:nvSpPr>
          <p:spPr>
            <a:xfrm>
              <a:off x="4080375" y="1001375"/>
              <a:ext cx="316275" cy="273150"/>
            </a:xfrm>
            <a:custGeom>
              <a:avLst/>
              <a:gdLst/>
              <a:ahLst/>
              <a:cxnLst/>
              <a:rect l="l" t="t" r="r" b="b"/>
              <a:pathLst>
                <a:path w="12651" h="10926" extrusionOk="0">
                  <a:moveTo>
                    <a:pt x="12650" y="0"/>
                  </a:moveTo>
                  <a:lnTo>
                    <a:pt x="0" y="438"/>
                  </a:lnTo>
                  <a:lnTo>
                    <a:pt x="0" y="10925"/>
                  </a:lnTo>
                  <a:lnTo>
                    <a:pt x="12240" y="10925"/>
                  </a:lnTo>
                  <a:lnTo>
                    <a:pt x="12650" y="0"/>
                  </a:lnTo>
                  <a:close/>
                </a:path>
              </a:pathLst>
            </a:custGeom>
            <a:solidFill>
              <a:srgbClr val="C6716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3" name="Google Shape;3533;p63"/>
            <p:cNvSpPr/>
            <p:nvPr/>
          </p:nvSpPr>
          <p:spPr>
            <a:xfrm>
              <a:off x="4080375" y="1001375"/>
              <a:ext cx="325175" cy="335025"/>
            </a:xfrm>
            <a:custGeom>
              <a:avLst/>
              <a:gdLst/>
              <a:ahLst/>
              <a:cxnLst/>
              <a:rect l="l" t="t" r="r" b="b"/>
              <a:pathLst>
                <a:path w="13007" h="13401" extrusionOk="0">
                  <a:moveTo>
                    <a:pt x="12650" y="0"/>
                  </a:moveTo>
                  <a:lnTo>
                    <a:pt x="0" y="438"/>
                  </a:lnTo>
                  <a:lnTo>
                    <a:pt x="0" y="10925"/>
                  </a:lnTo>
                  <a:cubicBezTo>
                    <a:pt x="443" y="12605"/>
                    <a:pt x="3425" y="13401"/>
                    <a:pt x="6425" y="13401"/>
                  </a:cubicBezTo>
                  <a:cubicBezTo>
                    <a:pt x="9538" y="13401"/>
                    <a:pt x="12672" y="12543"/>
                    <a:pt x="13006" y="10925"/>
                  </a:cubicBezTo>
                  <a:lnTo>
                    <a:pt x="12650" y="0"/>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4" name="Google Shape;3534;p63"/>
            <p:cNvSpPr/>
            <p:nvPr/>
          </p:nvSpPr>
          <p:spPr>
            <a:xfrm>
              <a:off x="4080375" y="1001375"/>
              <a:ext cx="316275" cy="223600"/>
            </a:xfrm>
            <a:custGeom>
              <a:avLst/>
              <a:gdLst/>
              <a:ahLst/>
              <a:cxnLst/>
              <a:rect l="l" t="t" r="r" b="b"/>
              <a:pathLst>
                <a:path w="12651" h="8944" extrusionOk="0">
                  <a:moveTo>
                    <a:pt x="12650" y="0"/>
                  </a:moveTo>
                  <a:lnTo>
                    <a:pt x="0" y="438"/>
                  </a:lnTo>
                  <a:lnTo>
                    <a:pt x="0" y="7421"/>
                  </a:lnTo>
                  <a:cubicBezTo>
                    <a:pt x="1106" y="8487"/>
                    <a:pt x="2335" y="8943"/>
                    <a:pt x="3581" y="8943"/>
                  </a:cubicBezTo>
                  <a:cubicBezTo>
                    <a:pt x="6717" y="8943"/>
                    <a:pt x="9956" y="6058"/>
                    <a:pt x="11582" y="2766"/>
                  </a:cubicBezTo>
                  <a:lnTo>
                    <a:pt x="12650" y="0"/>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5" name="Google Shape;3535;p63"/>
            <p:cNvSpPr/>
            <p:nvPr/>
          </p:nvSpPr>
          <p:spPr>
            <a:xfrm>
              <a:off x="4367875" y="934975"/>
              <a:ext cx="116400" cy="103375"/>
            </a:xfrm>
            <a:custGeom>
              <a:avLst/>
              <a:gdLst/>
              <a:ahLst/>
              <a:cxnLst/>
              <a:rect l="l" t="t" r="r" b="b"/>
              <a:pathLst>
                <a:path w="4656" h="4135" extrusionOk="0">
                  <a:moveTo>
                    <a:pt x="2191" y="0"/>
                  </a:moveTo>
                  <a:lnTo>
                    <a:pt x="0" y="3286"/>
                  </a:lnTo>
                  <a:lnTo>
                    <a:pt x="438" y="4135"/>
                  </a:lnTo>
                  <a:cubicBezTo>
                    <a:pt x="438" y="4135"/>
                    <a:pt x="4272" y="2738"/>
                    <a:pt x="4655" y="1041"/>
                  </a:cubicBezTo>
                  <a:lnTo>
                    <a:pt x="2191" y="0"/>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6" name="Google Shape;3536;p63"/>
            <p:cNvSpPr/>
            <p:nvPr/>
          </p:nvSpPr>
          <p:spPr>
            <a:xfrm>
              <a:off x="4001650" y="535200"/>
              <a:ext cx="552000" cy="647750"/>
            </a:xfrm>
            <a:custGeom>
              <a:avLst/>
              <a:gdLst/>
              <a:ahLst/>
              <a:cxnLst/>
              <a:rect l="l" t="t" r="r" b="b"/>
              <a:pathLst>
                <a:path w="22080" h="25910" extrusionOk="0">
                  <a:moveTo>
                    <a:pt x="12130" y="1"/>
                  </a:moveTo>
                  <a:cubicBezTo>
                    <a:pt x="12130" y="1"/>
                    <a:pt x="4984" y="137"/>
                    <a:pt x="2492" y="3396"/>
                  </a:cubicBezTo>
                  <a:cubicBezTo>
                    <a:pt x="0" y="6627"/>
                    <a:pt x="1397" y="11638"/>
                    <a:pt x="1397" y="11638"/>
                  </a:cubicBezTo>
                  <a:cubicBezTo>
                    <a:pt x="1397" y="11638"/>
                    <a:pt x="219" y="25630"/>
                    <a:pt x="6982" y="25903"/>
                  </a:cubicBezTo>
                  <a:cubicBezTo>
                    <a:pt x="7088" y="25908"/>
                    <a:pt x="7193" y="25910"/>
                    <a:pt x="7297" y="25910"/>
                  </a:cubicBezTo>
                  <a:cubicBezTo>
                    <a:pt x="13814" y="25910"/>
                    <a:pt x="16785" y="17579"/>
                    <a:pt x="16785" y="17579"/>
                  </a:cubicBezTo>
                  <a:cubicBezTo>
                    <a:pt x="17003" y="17638"/>
                    <a:pt x="17236" y="17667"/>
                    <a:pt x="17478" y="17667"/>
                  </a:cubicBezTo>
                  <a:cubicBezTo>
                    <a:pt x="19488" y="17667"/>
                    <a:pt x="22080" y="15702"/>
                    <a:pt x="21029" y="12842"/>
                  </a:cubicBezTo>
                  <a:cubicBezTo>
                    <a:pt x="20574" y="11563"/>
                    <a:pt x="19852" y="11177"/>
                    <a:pt x="19147" y="11177"/>
                  </a:cubicBezTo>
                  <a:cubicBezTo>
                    <a:pt x="18070" y="11177"/>
                    <a:pt x="17031" y="12076"/>
                    <a:pt x="17031" y="12076"/>
                  </a:cubicBezTo>
                  <a:lnTo>
                    <a:pt x="19523" y="8653"/>
                  </a:lnTo>
                  <a:lnTo>
                    <a:pt x="17415" y="2766"/>
                  </a:lnTo>
                  <a:lnTo>
                    <a:pt x="12130" y="1"/>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7" name="Google Shape;3537;p63"/>
            <p:cNvSpPr/>
            <p:nvPr/>
          </p:nvSpPr>
          <p:spPr>
            <a:xfrm>
              <a:off x="3957825" y="436725"/>
              <a:ext cx="612700" cy="488675"/>
            </a:xfrm>
            <a:custGeom>
              <a:avLst/>
              <a:gdLst/>
              <a:ahLst/>
              <a:cxnLst/>
              <a:rect l="l" t="t" r="r" b="b"/>
              <a:pathLst>
                <a:path w="24508" h="19547" extrusionOk="0">
                  <a:moveTo>
                    <a:pt x="10424" y="0"/>
                  </a:moveTo>
                  <a:cubicBezTo>
                    <a:pt x="7835" y="0"/>
                    <a:pt x="4930" y="967"/>
                    <a:pt x="3889" y="2105"/>
                  </a:cubicBezTo>
                  <a:cubicBezTo>
                    <a:pt x="2739" y="3419"/>
                    <a:pt x="3204" y="4022"/>
                    <a:pt x="1616" y="5665"/>
                  </a:cubicBezTo>
                  <a:cubicBezTo>
                    <a:pt x="1" y="7335"/>
                    <a:pt x="2766" y="12619"/>
                    <a:pt x="2766" y="12619"/>
                  </a:cubicBezTo>
                  <a:cubicBezTo>
                    <a:pt x="2766" y="12619"/>
                    <a:pt x="2903" y="8512"/>
                    <a:pt x="4409" y="7499"/>
                  </a:cubicBezTo>
                  <a:cubicBezTo>
                    <a:pt x="4926" y="7142"/>
                    <a:pt x="5275" y="7017"/>
                    <a:pt x="5594" y="7017"/>
                  </a:cubicBezTo>
                  <a:cubicBezTo>
                    <a:pt x="6204" y="7017"/>
                    <a:pt x="6702" y="7474"/>
                    <a:pt x="8051" y="7636"/>
                  </a:cubicBezTo>
                  <a:cubicBezTo>
                    <a:pt x="8201" y="7652"/>
                    <a:pt x="8347" y="7659"/>
                    <a:pt x="8492" y="7659"/>
                  </a:cubicBezTo>
                  <a:cubicBezTo>
                    <a:pt x="9902" y="7659"/>
                    <a:pt x="11094" y="6969"/>
                    <a:pt x="12638" y="6969"/>
                  </a:cubicBezTo>
                  <a:cubicBezTo>
                    <a:pt x="13107" y="6969"/>
                    <a:pt x="13608" y="7033"/>
                    <a:pt x="14157" y="7198"/>
                  </a:cubicBezTo>
                  <a:cubicBezTo>
                    <a:pt x="16731" y="7937"/>
                    <a:pt x="16758" y="10073"/>
                    <a:pt x="16676" y="11305"/>
                  </a:cubicBezTo>
                  <a:cubicBezTo>
                    <a:pt x="16567" y="12537"/>
                    <a:pt x="17087" y="14317"/>
                    <a:pt x="16868" y="15686"/>
                  </a:cubicBezTo>
                  <a:cubicBezTo>
                    <a:pt x="16265" y="19027"/>
                    <a:pt x="17799" y="19547"/>
                    <a:pt x="17799" y="19547"/>
                  </a:cubicBezTo>
                  <a:cubicBezTo>
                    <a:pt x="17853" y="17931"/>
                    <a:pt x="18127" y="16699"/>
                    <a:pt x="18784" y="16015"/>
                  </a:cubicBezTo>
                  <a:cubicBezTo>
                    <a:pt x="19469" y="15420"/>
                    <a:pt x="20242" y="15116"/>
                    <a:pt x="20906" y="15116"/>
                  </a:cubicBezTo>
                  <a:cubicBezTo>
                    <a:pt x="21465" y="15116"/>
                    <a:pt x="21947" y="15331"/>
                    <a:pt x="22234" y="15768"/>
                  </a:cubicBezTo>
                  <a:cubicBezTo>
                    <a:pt x="22234" y="15768"/>
                    <a:pt x="24507" y="11469"/>
                    <a:pt x="21331" y="8567"/>
                  </a:cubicBezTo>
                  <a:cubicBezTo>
                    <a:pt x="21331" y="8567"/>
                    <a:pt x="20728" y="3693"/>
                    <a:pt x="17799" y="3200"/>
                  </a:cubicBezTo>
                  <a:cubicBezTo>
                    <a:pt x="14842" y="2735"/>
                    <a:pt x="14239" y="380"/>
                    <a:pt x="11419" y="51"/>
                  </a:cubicBezTo>
                  <a:cubicBezTo>
                    <a:pt x="11096" y="17"/>
                    <a:pt x="10763" y="0"/>
                    <a:pt x="10424"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8" name="Google Shape;3538;p63"/>
            <p:cNvSpPr/>
            <p:nvPr/>
          </p:nvSpPr>
          <p:spPr>
            <a:xfrm>
              <a:off x="4708775" y="1808425"/>
              <a:ext cx="37675" cy="256750"/>
            </a:xfrm>
            <a:custGeom>
              <a:avLst/>
              <a:gdLst/>
              <a:ahLst/>
              <a:cxnLst/>
              <a:rect l="l" t="t" r="r" b="b"/>
              <a:pathLst>
                <a:path w="1507" h="10270" extrusionOk="0">
                  <a:moveTo>
                    <a:pt x="0" y="1"/>
                  </a:moveTo>
                  <a:lnTo>
                    <a:pt x="0" y="9448"/>
                  </a:lnTo>
                  <a:lnTo>
                    <a:pt x="1506" y="10269"/>
                  </a:lnTo>
                  <a:lnTo>
                    <a:pt x="0"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9" name="Google Shape;3539;p63"/>
            <p:cNvSpPr/>
            <p:nvPr/>
          </p:nvSpPr>
          <p:spPr>
            <a:xfrm>
              <a:off x="4183050" y="1520925"/>
              <a:ext cx="1174425" cy="630000"/>
            </a:xfrm>
            <a:custGeom>
              <a:avLst/>
              <a:gdLst/>
              <a:ahLst/>
              <a:cxnLst/>
              <a:rect l="l" t="t" r="r" b="b"/>
              <a:pathLst>
                <a:path w="46977" h="25200" extrusionOk="0">
                  <a:moveTo>
                    <a:pt x="1999" y="1"/>
                  </a:moveTo>
                  <a:lnTo>
                    <a:pt x="0" y="8681"/>
                  </a:lnTo>
                  <a:lnTo>
                    <a:pt x="32310" y="24343"/>
                  </a:lnTo>
                  <a:cubicBezTo>
                    <a:pt x="33655" y="24936"/>
                    <a:pt x="34913" y="25199"/>
                    <a:pt x="36065" y="25199"/>
                  </a:cubicBezTo>
                  <a:cubicBezTo>
                    <a:pt x="44110" y="25199"/>
                    <a:pt x="46977" y="12380"/>
                    <a:pt x="37923" y="9721"/>
                  </a:cubicBezTo>
                  <a:lnTo>
                    <a:pt x="1999" y="1"/>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0" name="Google Shape;3540;p63"/>
            <p:cNvSpPr/>
            <p:nvPr/>
          </p:nvSpPr>
          <p:spPr>
            <a:xfrm>
              <a:off x="4044775" y="1390150"/>
              <a:ext cx="94475" cy="55500"/>
            </a:xfrm>
            <a:custGeom>
              <a:avLst/>
              <a:gdLst/>
              <a:ahLst/>
              <a:cxnLst/>
              <a:rect l="l" t="t" r="r" b="b"/>
              <a:pathLst>
                <a:path w="3779" h="2220" extrusionOk="0">
                  <a:moveTo>
                    <a:pt x="1823" y="1"/>
                  </a:moveTo>
                  <a:cubicBezTo>
                    <a:pt x="1" y="1"/>
                    <a:pt x="28" y="2220"/>
                    <a:pt x="28" y="2220"/>
                  </a:cubicBezTo>
                  <a:lnTo>
                    <a:pt x="3697" y="2220"/>
                  </a:lnTo>
                  <a:cubicBezTo>
                    <a:pt x="3697" y="2220"/>
                    <a:pt x="3779" y="29"/>
                    <a:pt x="1890" y="2"/>
                  </a:cubicBezTo>
                  <a:cubicBezTo>
                    <a:pt x="1867" y="1"/>
                    <a:pt x="1845" y="1"/>
                    <a:pt x="1823"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1" name="Google Shape;3541;p63"/>
            <p:cNvSpPr/>
            <p:nvPr/>
          </p:nvSpPr>
          <p:spPr>
            <a:xfrm>
              <a:off x="3995475" y="1426675"/>
              <a:ext cx="397050" cy="351725"/>
            </a:xfrm>
            <a:custGeom>
              <a:avLst/>
              <a:gdLst/>
              <a:ahLst/>
              <a:cxnLst/>
              <a:rect l="l" t="t" r="r" b="b"/>
              <a:pathLst>
                <a:path w="15882" h="14069" extrusionOk="0">
                  <a:moveTo>
                    <a:pt x="3776" y="0"/>
                  </a:moveTo>
                  <a:cubicBezTo>
                    <a:pt x="3205" y="0"/>
                    <a:pt x="2710" y="83"/>
                    <a:pt x="2109" y="239"/>
                  </a:cubicBezTo>
                  <a:cubicBezTo>
                    <a:pt x="439" y="677"/>
                    <a:pt x="302" y="1772"/>
                    <a:pt x="987" y="3086"/>
                  </a:cubicBezTo>
                  <a:cubicBezTo>
                    <a:pt x="1" y="3661"/>
                    <a:pt x="110" y="5605"/>
                    <a:pt x="1123" y="6153"/>
                  </a:cubicBezTo>
                  <a:cubicBezTo>
                    <a:pt x="384" y="7330"/>
                    <a:pt x="850" y="8316"/>
                    <a:pt x="2054" y="9247"/>
                  </a:cubicBezTo>
                  <a:cubicBezTo>
                    <a:pt x="2191" y="10808"/>
                    <a:pt x="3916" y="11054"/>
                    <a:pt x="5368" y="11739"/>
                  </a:cubicBezTo>
                  <a:cubicBezTo>
                    <a:pt x="5368" y="11739"/>
                    <a:pt x="7290" y="14069"/>
                    <a:pt x="9875" y="14069"/>
                  </a:cubicBezTo>
                  <a:cubicBezTo>
                    <a:pt x="10360" y="14069"/>
                    <a:pt x="10868" y="13987"/>
                    <a:pt x="11391" y="13792"/>
                  </a:cubicBezTo>
                  <a:cubicBezTo>
                    <a:pt x="14705" y="12560"/>
                    <a:pt x="15882" y="8699"/>
                    <a:pt x="15471" y="7495"/>
                  </a:cubicBezTo>
                  <a:cubicBezTo>
                    <a:pt x="15088" y="6345"/>
                    <a:pt x="12870" y="1854"/>
                    <a:pt x="8763" y="896"/>
                  </a:cubicBezTo>
                  <a:cubicBezTo>
                    <a:pt x="6110" y="277"/>
                    <a:pt x="4816" y="0"/>
                    <a:pt x="3776" y="0"/>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2" name="Google Shape;3542;p63"/>
            <p:cNvSpPr/>
            <p:nvPr/>
          </p:nvSpPr>
          <p:spPr>
            <a:xfrm>
              <a:off x="4013275" y="1474050"/>
              <a:ext cx="115725" cy="29800"/>
            </a:xfrm>
            <a:custGeom>
              <a:avLst/>
              <a:gdLst/>
              <a:ahLst/>
              <a:cxnLst/>
              <a:rect l="l" t="t" r="r" b="b"/>
              <a:pathLst>
                <a:path w="4629" h="1192" extrusionOk="0">
                  <a:moveTo>
                    <a:pt x="2304" y="0"/>
                  </a:moveTo>
                  <a:cubicBezTo>
                    <a:pt x="1514" y="0"/>
                    <a:pt x="726" y="178"/>
                    <a:pt x="1" y="534"/>
                  </a:cubicBezTo>
                  <a:cubicBezTo>
                    <a:pt x="83" y="753"/>
                    <a:pt x="165" y="972"/>
                    <a:pt x="275" y="1191"/>
                  </a:cubicBezTo>
                  <a:cubicBezTo>
                    <a:pt x="275" y="1191"/>
                    <a:pt x="1291" y="350"/>
                    <a:pt x="3113" y="350"/>
                  </a:cubicBezTo>
                  <a:cubicBezTo>
                    <a:pt x="3569" y="350"/>
                    <a:pt x="4075" y="403"/>
                    <a:pt x="4628" y="534"/>
                  </a:cubicBezTo>
                  <a:cubicBezTo>
                    <a:pt x="3889" y="178"/>
                    <a:pt x="3095" y="0"/>
                    <a:pt x="2304"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3" name="Google Shape;3543;p63"/>
            <p:cNvSpPr/>
            <p:nvPr/>
          </p:nvSpPr>
          <p:spPr>
            <a:xfrm>
              <a:off x="4009175" y="1537675"/>
              <a:ext cx="119825" cy="42825"/>
            </a:xfrm>
            <a:custGeom>
              <a:avLst/>
              <a:gdLst/>
              <a:ahLst/>
              <a:cxnLst/>
              <a:rect l="l" t="t" r="r" b="b"/>
              <a:pathLst>
                <a:path w="4793" h="1713" extrusionOk="0">
                  <a:moveTo>
                    <a:pt x="3294" y="0"/>
                  </a:moveTo>
                  <a:cubicBezTo>
                    <a:pt x="2330" y="0"/>
                    <a:pt x="1063" y="219"/>
                    <a:pt x="0" y="1138"/>
                  </a:cubicBezTo>
                  <a:cubicBezTo>
                    <a:pt x="110" y="1384"/>
                    <a:pt x="329" y="1603"/>
                    <a:pt x="575" y="1713"/>
                  </a:cubicBezTo>
                  <a:cubicBezTo>
                    <a:pt x="575" y="1713"/>
                    <a:pt x="1260" y="262"/>
                    <a:pt x="4792" y="180"/>
                  </a:cubicBezTo>
                  <a:cubicBezTo>
                    <a:pt x="4792" y="180"/>
                    <a:pt x="4167" y="0"/>
                    <a:pt x="3294"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4" name="Google Shape;3544;p63"/>
            <p:cNvSpPr/>
            <p:nvPr/>
          </p:nvSpPr>
          <p:spPr>
            <a:xfrm>
              <a:off x="4034500" y="1596900"/>
              <a:ext cx="85600" cy="60975"/>
            </a:xfrm>
            <a:custGeom>
              <a:avLst/>
              <a:gdLst/>
              <a:ahLst/>
              <a:cxnLst/>
              <a:rect l="l" t="t" r="r" b="b"/>
              <a:pathLst>
                <a:path w="3424" h="2439" extrusionOk="0">
                  <a:moveTo>
                    <a:pt x="3340" y="0"/>
                  </a:moveTo>
                  <a:cubicBezTo>
                    <a:pt x="1824" y="0"/>
                    <a:pt x="780" y="737"/>
                    <a:pt x="1" y="2027"/>
                  </a:cubicBezTo>
                  <a:lnTo>
                    <a:pt x="493" y="2438"/>
                  </a:lnTo>
                  <a:cubicBezTo>
                    <a:pt x="493" y="2438"/>
                    <a:pt x="904" y="576"/>
                    <a:pt x="3423" y="1"/>
                  </a:cubicBezTo>
                  <a:cubicBezTo>
                    <a:pt x="3395" y="1"/>
                    <a:pt x="3368" y="0"/>
                    <a:pt x="3340"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5" name="Google Shape;3545;p63"/>
            <p:cNvSpPr/>
            <p:nvPr/>
          </p:nvSpPr>
          <p:spPr>
            <a:xfrm>
              <a:off x="4261775" y="1720825"/>
              <a:ext cx="86275" cy="70525"/>
            </a:xfrm>
            <a:custGeom>
              <a:avLst/>
              <a:gdLst/>
              <a:ahLst/>
              <a:cxnLst/>
              <a:rect l="l" t="t" r="r" b="b"/>
              <a:pathLst>
                <a:path w="3451" h="2821" extrusionOk="0">
                  <a:moveTo>
                    <a:pt x="3450" y="0"/>
                  </a:moveTo>
                  <a:cubicBezTo>
                    <a:pt x="2574" y="1123"/>
                    <a:pt x="1342" y="1889"/>
                    <a:pt x="0" y="2245"/>
                  </a:cubicBezTo>
                  <a:lnTo>
                    <a:pt x="1260" y="2820"/>
                  </a:lnTo>
                  <a:cubicBezTo>
                    <a:pt x="2355" y="2218"/>
                    <a:pt x="3149" y="1205"/>
                    <a:pt x="3450"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549"/>
        <p:cNvGrpSpPr/>
        <p:nvPr/>
      </p:nvGrpSpPr>
      <p:grpSpPr>
        <a:xfrm>
          <a:off x="0" y="0"/>
          <a:ext cx="0" cy="0"/>
          <a:chOff x="0" y="0"/>
          <a:chExt cx="0" cy="0"/>
        </a:xfrm>
      </p:grpSpPr>
      <p:grpSp>
        <p:nvGrpSpPr>
          <p:cNvPr id="3550" name="Google Shape;3550;p64"/>
          <p:cNvGrpSpPr/>
          <p:nvPr/>
        </p:nvGrpSpPr>
        <p:grpSpPr>
          <a:xfrm>
            <a:off x="713399" y="3137671"/>
            <a:ext cx="1668580" cy="1632560"/>
            <a:chOff x="6816275" y="3178227"/>
            <a:chExt cx="1614495" cy="1579642"/>
          </a:xfrm>
        </p:grpSpPr>
        <p:sp>
          <p:nvSpPr>
            <p:cNvPr id="3551" name="Google Shape;3551;p64"/>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2" name="Google Shape;3552;p64"/>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3" name="Google Shape;3553;p64"/>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3554" name="Google Shape;3554;p64"/>
          <p:cNvSpPr/>
          <p:nvPr/>
        </p:nvSpPr>
        <p:spPr>
          <a:xfrm>
            <a:off x="-499275" y="4352722"/>
            <a:ext cx="10142528" cy="946764"/>
          </a:xfrm>
          <a:custGeom>
            <a:avLst/>
            <a:gdLst/>
            <a:ahLst/>
            <a:cxnLst/>
            <a:rect l="l" t="t" r="r" b="b"/>
            <a:pathLst>
              <a:path w="285705" h="19387" extrusionOk="0">
                <a:moveTo>
                  <a:pt x="156855" y="3628"/>
                </a:moveTo>
                <a:cubicBezTo>
                  <a:pt x="156858" y="3630"/>
                  <a:pt x="156860" y="3633"/>
                  <a:pt x="156863" y="3636"/>
                </a:cubicBezTo>
                <a:lnTo>
                  <a:pt x="156863" y="3636"/>
                </a:lnTo>
                <a:cubicBezTo>
                  <a:pt x="156860" y="3633"/>
                  <a:pt x="156858" y="3630"/>
                  <a:pt x="156855" y="3628"/>
                </a:cubicBezTo>
                <a:close/>
                <a:moveTo>
                  <a:pt x="157019" y="3628"/>
                </a:moveTo>
                <a:cubicBezTo>
                  <a:pt x="157022" y="3631"/>
                  <a:pt x="157025" y="3634"/>
                  <a:pt x="157028" y="3637"/>
                </a:cubicBezTo>
                <a:lnTo>
                  <a:pt x="157028" y="3637"/>
                </a:lnTo>
                <a:cubicBezTo>
                  <a:pt x="157025" y="3634"/>
                  <a:pt x="157022" y="3630"/>
                  <a:pt x="157019" y="3628"/>
                </a:cubicBezTo>
                <a:close/>
                <a:moveTo>
                  <a:pt x="39070" y="3635"/>
                </a:moveTo>
                <a:lnTo>
                  <a:pt x="39070" y="3635"/>
                </a:lnTo>
                <a:cubicBezTo>
                  <a:pt x="39073" y="3638"/>
                  <a:pt x="39076" y="3641"/>
                  <a:pt x="39079" y="3644"/>
                </a:cubicBezTo>
                <a:lnTo>
                  <a:pt x="39079" y="3644"/>
                </a:lnTo>
                <a:cubicBezTo>
                  <a:pt x="39076" y="3641"/>
                  <a:pt x="39073" y="3637"/>
                  <a:pt x="39070" y="3635"/>
                </a:cubicBezTo>
                <a:close/>
                <a:moveTo>
                  <a:pt x="39234" y="3635"/>
                </a:moveTo>
                <a:cubicBezTo>
                  <a:pt x="39237" y="3638"/>
                  <a:pt x="39240" y="3641"/>
                  <a:pt x="39243" y="3644"/>
                </a:cubicBezTo>
                <a:lnTo>
                  <a:pt x="39243" y="3644"/>
                </a:lnTo>
                <a:cubicBezTo>
                  <a:pt x="39240" y="3641"/>
                  <a:pt x="39237" y="3637"/>
                  <a:pt x="39234" y="3635"/>
                </a:cubicBezTo>
                <a:close/>
                <a:moveTo>
                  <a:pt x="235522" y="3635"/>
                </a:moveTo>
                <a:cubicBezTo>
                  <a:pt x="235525" y="3638"/>
                  <a:pt x="235528" y="3641"/>
                  <a:pt x="235532" y="3645"/>
                </a:cubicBezTo>
                <a:lnTo>
                  <a:pt x="235532" y="3645"/>
                </a:lnTo>
                <a:cubicBezTo>
                  <a:pt x="235528" y="3641"/>
                  <a:pt x="235525" y="3638"/>
                  <a:pt x="235522" y="3635"/>
                </a:cubicBezTo>
                <a:close/>
                <a:moveTo>
                  <a:pt x="17" y="3638"/>
                </a:moveTo>
                <a:lnTo>
                  <a:pt x="17" y="3638"/>
                </a:lnTo>
                <a:cubicBezTo>
                  <a:pt x="20" y="3641"/>
                  <a:pt x="22" y="3643"/>
                  <a:pt x="25" y="3646"/>
                </a:cubicBezTo>
                <a:lnTo>
                  <a:pt x="25" y="3646"/>
                </a:lnTo>
                <a:cubicBezTo>
                  <a:pt x="22" y="3643"/>
                  <a:pt x="20" y="3641"/>
                  <a:pt x="17" y="3638"/>
                </a:cubicBezTo>
                <a:close/>
                <a:moveTo>
                  <a:pt x="196236" y="3631"/>
                </a:moveTo>
                <a:cubicBezTo>
                  <a:pt x="196243" y="3639"/>
                  <a:pt x="196250" y="3646"/>
                  <a:pt x="196257" y="3654"/>
                </a:cubicBezTo>
                <a:lnTo>
                  <a:pt x="196257" y="3654"/>
                </a:lnTo>
                <a:cubicBezTo>
                  <a:pt x="196248" y="3644"/>
                  <a:pt x="196241" y="3636"/>
                  <a:pt x="196236" y="3631"/>
                </a:cubicBezTo>
                <a:close/>
                <a:moveTo>
                  <a:pt x="196072" y="3631"/>
                </a:moveTo>
                <a:lnTo>
                  <a:pt x="196072" y="3631"/>
                </a:lnTo>
                <a:cubicBezTo>
                  <a:pt x="196081" y="3641"/>
                  <a:pt x="196090" y="3650"/>
                  <a:pt x="196099" y="3660"/>
                </a:cubicBezTo>
                <a:lnTo>
                  <a:pt x="196099" y="3660"/>
                </a:lnTo>
                <a:cubicBezTo>
                  <a:pt x="196087" y="3647"/>
                  <a:pt x="196078" y="3638"/>
                  <a:pt x="196072" y="3631"/>
                </a:cubicBezTo>
                <a:close/>
                <a:moveTo>
                  <a:pt x="78415" y="5086"/>
                </a:moveTo>
                <a:cubicBezTo>
                  <a:pt x="78412" y="5089"/>
                  <a:pt x="78409" y="5092"/>
                  <a:pt x="78405" y="5097"/>
                </a:cubicBezTo>
                <a:lnTo>
                  <a:pt x="78405" y="5097"/>
                </a:lnTo>
                <a:cubicBezTo>
                  <a:pt x="78409" y="5092"/>
                  <a:pt x="78413" y="5089"/>
                  <a:pt x="78415" y="5086"/>
                </a:cubicBezTo>
                <a:close/>
                <a:moveTo>
                  <a:pt x="128752" y="5968"/>
                </a:moveTo>
                <a:lnTo>
                  <a:pt x="128752" y="5968"/>
                </a:lnTo>
                <a:cubicBezTo>
                  <a:pt x="128749" y="5971"/>
                  <a:pt x="128746" y="5974"/>
                  <a:pt x="128743" y="5978"/>
                </a:cubicBezTo>
                <a:lnTo>
                  <a:pt x="128743" y="5978"/>
                </a:lnTo>
                <a:cubicBezTo>
                  <a:pt x="128746" y="5975"/>
                  <a:pt x="128749" y="5971"/>
                  <a:pt x="128752" y="5968"/>
                </a:cubicBezTo>
                <a:close/>
                <a:moveTo>
                  <a:pt x="128626" y="5968"/>
                </a:moveTo>
                <a:lnTo>
                  <a:pt x="128626" y="5968"/>
                </a:lnTo>
                <a:cubicBezTo>
                  <a:pt x="128623" y="5971"/>
                  <a:pt x="128620" y="5974"/>
                  <a:pt x="128616" y="5978"/>
                </a:cubicBezTo>
                <a:lnTo>
                  <a:pt x="128616" y="5978"/>
                </a:lnTo>
                <a:cubicBezTo>
                  <a:pt x="128620" y="5974"/>
                  <a:pt x="128623" y="5971"/>
                  <a:pt x="128626" y="5968"/>
                </a:cubicBezTo>
                <a:close/>
                <a:moveTo>
                  <a:pt x="246474" y="5982"/>
                </a:moveTo>
                <a:cubicBezTo>
                  <a:pt x="246471" y="5985"/>
                  <a:pt x="246467" y="5989"/>
                  <a:pt x="246463" y="5994"/>
                </a:cubicBezTo>
                <a:lnTo>
                  <a:pt x="246463" y="5994"/>
                </a:lnTo>
                <a:cubicBezTo>
                  <a:pt x="246467" y="5990"/>
                  <a:pt x="246470" y="5986"/>
                  <a:pt x="246474" y="5982"/>
                </a:cubicBezTo>
                <a:close/>
                <a:moveTo>
                  <a:pt x="10970" y="5982"/>
                </a:moveTo>
                <a:cubicBezTo>
                  <a:pt x="10966" y="5986"/>
                  <a:pt x="10962" y="5990"/>
                  <a:pt x="10957" y="5995"/>
                </a:cubicBezTo>
                <a:lnTo>
                  <a:pt x="10957" y="5995"/>
                </a:lnTo>
                <a:cubicBezTo>
                  <a:pt x="10962" y="5990"/>
                  <a:pt x="10967" y="5986"/>
                  <a:pt x="10970" y="5982"/>
                </a:cubicBezTo>
                <a:close/>
                <a:moveTo>
                  <a:pt x="246401" y="5982"/>
                </a:moveTo>
                <a:cubicBezTo>
                  <a:pt x="246397" y="5986"/>
                  <a:pt x="246392" y="5990"/>
                  <a:pt x="246387" y="5996"/>
                </a:cubicBezTo>
                <a:lnTo>
                  <a:pt x="246387" y="5996"/>
                </a:lnTo>
                <a:cubicBezTo>
                  <a:pt x="246392" y="5990"/>
                  <a:pt x="246397" y="5986"/>
                  <a:pt x="246401" y="5982"/>
                </a:cubicBezTo>
                <a:close/>
                <a:moveTo>
                  <a:pt x="26457" y="5696"/>
                </a:moveTo>
                <a:cubicBezTo>
                  <a:pt x="26457" y="5940"/>
                  <a:pt x="26461" y="6191"/>
                  <a:pt x="26471" y="6446"/>
                </a:cubicBezTo>
                <a:lnTo>
                  <a:pt x="26405" y="6251"/>
                </a:lnTo>
                <a:lnTo>
                  <a:pt x="26405" y="6184"/>
                </a:lnTo>
                <a:cubicBezTo>
                  <a:pt x="26419" y="6010"/>
                  <a:pt x="26440" y="5850"/>
                  <a:pt x="26457" y="5696"/>
                </a:cubicBezTo>
                <a:close/>
                <a:moveTo>
                  <a:pt x="65677" y="5696"/>
                </a:moveTo>
                <a:cubicBezTo>
                  <a:pt x="65677" y="5940"/>
                  <a:pt x="65680" y="6195"/>
                  <a:pt x="65691" y="6446"/>
                </a:cubicBezTo>
                <a:lnTo>
                  <a:pt x="65625" y="6251"/>
                </a:lnTo>
                <a:cubicBezTo>
                  <a:pt x="65621" y="6230"/>
                  <a:pt x="65618" y="6209"/>
                  <a:pt x="65621" y="6184"/>
                </a:cubicBezTo>
                <a:cubicBezTo>
                  <a:pt x="65639" y="6010"/>
                  <a:pt x="65656" y="5850"/>
                  <a:pt x="65677" y="5696"/>
                </a:cubicBezTo>
                <a:close/>
                <a:moveTo>
                  <a:pt x="104890" y="5696"/>
                </a:moveTo>
                <a:cubicBezTo>
                  <a:pt x="104890" y="5940"/>
                  <a:pt x="104897" y="6195"/>
                  <a:pt x="104904" y="6446"/>
                </a:cubicBezTo>
                <a:lnTo>
                  <a:pt x="104838" y="6251"/>
                </a:lnTo>
                <a:lnTo>
                  <a:pt x="104838" y="6184"/>
                </a:lnTo>
                <a:cubicBezTo>
                  <a:pt x="104855" y="6010"/>
                  <a:pt x="104872" y="5850"/>
                  <a:pt x="104890" y="5696"/>
                </a:cubicBezTo>
                <a:close/>
                <a:moveTo>
                  <a:pt x="144235" y="5696"/>
                </a:moveTo>
                <a:cubicBezTo>
                  <a:pt x="144235" y="5940"/>
                  <a:pt x="144242" y="6188"/>
                  <a:pt x="144249" y="6446"/>
                </a:cubicBezTo>
                <a:lnTo>
                  <a:pt x="144183" y="6251"/>
                </a:lnTo>
                <a:lnTo>
                  <a:pt x="144183" y="6184"/>
                </a:lnTo>
                <a:cubicBezTo>
                  <a:pt x="144197" y="6010"/>
                  <a:pt x="144218" y="5850"/>
                  <a:pt x="144235" y="5696"/>
                </a:cubicBezTo>
                <a:close/>
                <a:moveTo>
                  <a:pt x="183455" y="5696"/>
                </a:moveTo>
                <a:cubicBezTo>
                  <a:pt x="183455" y="5940"/>
                  <a:pt x="183459" y="6191"/>
                  <a:pt x="183469" y="6446"/>
                </a:cubicBezTo>
                <a:lnTo>
                  <a:pt x="183403" y="6251"/>
                </a:lnTo>
                <a:cubicBezTo>
                  <a:pt x="183403" y="6230"/>
                  <a:pt x="183399" y="6205"/>
                  <a:pt x="183399" y="6184"/>
                </a:cubicBezTo>
                <a:cubicBezTo>
                  <a:pt x="183417" y="6010"/>
                  <a:pt x="183434" y="5850"/>
                  <a:pt x="183455" y="5696"/>
                </a:cubicBezTo>
                <a:close/>
                <a:moveTo>
                  <a:pt x="222675" y="5696"/>
                </a:moveTo>
                <a:lnTo>
                  <a:pt x="222675" y="5696"/>
                </a:lnTo>
                <a:cubicBezTo>
                  <a:pt x="222668" y="5940"/>
                  <a:pt x="222675" y="6195"/>
                  <a:pt x="222686" y="6446"/>
                </a:cubicBezTo>
                <a:lnTo>
                  <a:pt x="222616" y="6251"/>
                </a:lnTo>
                <a:lnTo>
                  <a:pt x="222616" y="6184"/>
                </a:lnTo>
                <a:cubicBezTo>
                  <a:pt x="222637" y="6010"/>
                  <a:pt x="222654" y="5850"/>
                  <a:pt x="222675" y="5696"/>
                </a:cubicBezTo>
                <a:close/>
                <a:moveTo>
                  <a:pt x="261961" y="5696"/>
                </a:moveTo>
                <a:cubicBezTo>
                  <a:pt x="261961" y="5940"/>
                  <a:pt x="261968" y="6195"/>
                  <a:pt x="261975" y="6446"/>
                </a:cubicBezTo>
                <a:lnTo>
                  <a:pt x="261909" y="6251"/>
                </a:lnTo>
                <a:cubicBezTo>
                  <a:pt x="261913" y="6230"/>
                  <a:pt x="261909" y="6205"/>
                  <a:pt x="261906" y="6184"/>
                </a:cubicBezTo>
                <a:cubicBezTo>
                  <a:pt x="261923" y="6010"/>
                  <a:pt x="261940" y="5850"/>
                  <a:pt x="261961" y="5696"/>
                </a:cubicBezTo>
                <a:close/>
                <a:moveTo>
                  <a:pt x="29021" y="5825"/>
                </a:moveTo>
                <a:cubicBezTo>
                  <a:pt x="29042" y="5853"/>
                  <a:pt x="29059" y="5888"/>
                  <a:pt x="29077" y="5919"/>
                </a:cubicBezTo>
                <a:cubicBezTo>
                  <a:pt x="28972" y="6146"/>
                  <a:pt x="28867" y="6376"/>
                  <a:pt x="28770" y="6613"/>
                </a:cubicBezTo>
                <a:cubicBezTo>
                  <a:pt x="28825" y="6341"/>
                  <a:pt x="28909" y="6076"/>
                  <a:pt x="29021" y="5825"/>
                </a:cubicBezTo>
                <a:close/>
                <a:moveTo>
                  <a:pt x="68241" y="5822"/>
                </a:moveTo>
                <a:lnTo>
                  <a:pt x="68296" y="5919"/>
                </a:lnTo>
                <a:cubicBezTo>
                  <a:pt x="68188" y="6146"/>
                  <a:pt x="68087" y="6376"/>
                  <a:pt x="67986" y="6613"/>
                </a:cubicBezTo>
                <a:cubicBezTo>
                  <a:pt x="68045" y="6341"/>
                  <a:pt x="68129" y="6076"/>
                  <a:pt x="68241" y="5822"/>
                </a:cubicBezTo>
                <a:close/>
                <a:moveTo>
                  <a:pt x="107461" y="5822"/>
                </a:moveTo>
                <a:cubicBezTo>
                  <a:pt x="107475" y="5857"/>
                  <a:pt x="107495" y="5888"/>
                  <a:pt x="107516" y="5919"/>
                </a:cubicBezTo>
                <a:cubicBezTo>
                  <a:pt x="107408" y="6146"/>
                  <a:pt x="107304" y="6376"/>
                  <a:pt x="107206" y="6613"/>
                </a:cubicBezTo>
                <a:cubicBezTo>
                  <a:pt x="107293" y="6233"/>
                  <a:pt x="107380" y="5986"/>
                  <a:pt x="107461" y="5822"/>
                </a:cubicBezTo>
                <a:close/>
                <a:moveTo>
                  <a:pt x="146799" y="5822"/>
                </a:moveTo>
                <a:cubicBezTo>
                  <a:pt x="146820" y="5853"/>
                  <a:pt x="146841" y="5888"/>
                  <a:pt x="146858" y="5919"/>
                </a:cubicBezTo>
                <a:cubicBezTo>
                  <a:pt x="146754" y="6146"/>
                  <a:pt x="146646" y="6376"/>
                  <a:pt x="146548" y="6613"/>
                </a:cubicBezTo>
                <a:cubicBezTo>
                  <a:pt x="146604" y="6341"/>
                  <a:pt x="146687" y="6076"/>
                  <a:pt x="146799" y="5822"/>
                </a:cubicBezTo>
                <a:close/>
                <a:moveTo>
                  <a:pt x="186019" y="5825"/>
                </a:moveTo>
                <a:lnTo>
                  <a:pt x="186075" y="5919"/>
                </a:lnTo>
                <a:cubicBezTo>
                  <a:pt x="185967" y="6146"/>
                  <a:pt x="185866" y="6376"/>
                  <a:pt x="185764" y="6613"/>
                </a:cubicBezTo>
                <a:cubicBezTo>
                  <a:pt x="185824" y="6341"/>
                  <a:pt x="185907" y="6076"/>
                  <a:pt x="186019" y="5825"/>
                </a:cubicBezTo>
                <a:close/>
                <a:moveTo>
                  <a:pt x="225239" y="5822"/>
                </a:moveTo>
                <a:cubicBezTo>
                  <a:pt x="225256" y="5857"/>
                  <a:pt x="225274" y="5888"/>
                  <a:pt x="225295" y="5919"/>
                </a:cubicBezTo>
                <a:cubicBezTo>
                  <a:pt x="225187" y="6146"/>
                  <a:pt x="225085" y="6376"/>
                  <a:pt x="224984" y="6613"/>
                </a:cubicBezTo>
                <a:cubicBezTo>
                  <a:pt x="225044" y="6341"/>
                  <a:pt x="225127" y="6076"/>
                  <a:pt x="225239" y="5822"/>
                </a:cubicBezTo>
                <a:close/>
                <a:moveTo>
                  <a:pt x="264525" y="5825"/>
                </a:moveTo>
                <a:lnTo>
                  <a:pt x="264584" y="5919"/>
                </a:lnTo>
                <a:cubicBezTo>
                  <a:pt x="264473" y="6146"/>
                  <a:pt x="264375" y="6376"/>
                  <a:pt x="264274" y="6613"/>
                </a:cubicBezTo>
                <a:cubicBezTo>
                  <a:pt x="264330" y="6341"/>
                  <a:pt x="264417" y="6076"/>
                  <a:pt x="264525" y="5825"/>
                </a:cubicBezTo>
                <a:close/>
                <a:moveTo>
                  <a:pt x="85078" y="6725"/>
                </a:moveTo>
                <a:lnTo>
                  <a:pt x="85078" y="6725"/>
                </a:lnTo>
                <a:cubicBezTo>
                  <a:pt x="85083" y="6738"/>
                  <a:pt x="85086" y="6749"/>
                  <a:pt x="85087" y="6762"/>
                </a:cubicBezTo>
                <a:lnTo>
                  <a:pt x="85087" y="6762"/>
                </a:lnTo>
                <a:cubicBezTo>
                  <a:pt x="85084" y="6751"/>
                  <a:pt x="85078" y="6738"/>
                  <a:pt x="85078" y="6725"/>
                </a:cubicBezTo>
                <a:close/>
                <a:moveTo>
                  <a:pt x="6641" y="6725"/>
                </a:moveTo>
                <a:lnTo>
                  <a:pt x="6655" y="6774"/>
                </a:lnTo>
                <a:lnTo>
                  <a:pt x="6645" y="6767"/>
                </a:lnTo>
                <a:cubicBezTo>
                  <a:pt x="6645" y="6753"/>
                  <a:pt x="6645" y="6739"/>
                  <a:pt x="6641" y="6725"/>
                </a:cubicBezTo>
                <a:close/>
                <a:moveTo>
                  <a:pt x="45858" y="6725"/>
                </a:moveTo>
                <a:lnTo>
                  <a:pt x="45872" y="6774"/>
                </a:lnTo>
                <a:lnTo>
                  <a:pt x="45865" y="6763"/>
                </a:lnTo>
                <a:cubicBezTo>
                  <a:pt x="45865" y="6753"/>
                  <a:pt x="45861" y="6739"/>
                  <a:pt x="45858" y="6725"/>
                </a:cubicBezTo>
                <a:close/>
                <a:moveTo>
                  <a:pt x="163640" y="6725"/>
                </a:moveTo>
                <a:lnTo>
                  <a:pt x="163650" y="6774"/>
                </a:lnTo>
                <a:lnTo>
                  <a:pt x="163643" y="6774"/>
                </a:lnTo>
                <a:cubicBezTo>
                  <a:pt x="163643" y="6756"/>
                  <a:pt x="163643" y="6743"/>
                  <a:pt x="163640" y="6725"/>
                </a:cubicBezTo>
                <a:close/>
                <a:moveTo>
                  <a:pt x="202856" y="6725"/>
                </a:moveTo>
                <a:lnTo>
                  <a:pt x="202870" y="6774"/>
                </a:lnTo>
                <a:lnTo>
                  <a:pt x="202863" y="6767"/>
                </a:lnTo>
                <a:cubicBezTo>
                  <a:pt x="202863" y="6753"/>
                  <a:pt x="202859" y="6739"/>
                  <a:pt x="202856" y="6725"/>
                </a:cubicBezTo>
                <a:close/>
                <a:moveTo>
                  <a:pt x="14029" y="6125"/>
                </a:moveTo>
                <a:cubicBezTo>
                  <a:pt x="14043" y="6317"/>
                  <a:pt x="14060" y="6509"/>
                  <a:pt x="14081" y="6701"/>
                </a:cubicBezTo>
                <a:cubicBezTo>
                  <a:pt x="14026" y="6739"/>
                  <a:pt x="13970" y="6781"/>
                  <a:pt x="13914" y="6830"/>
                </a:cubicBezTo>
                <a:cubicBezTo>
                  <a:pt x="13903" y="6704"/>
                  <a:pt x="13896" y="6579"/>
                  <a:pt x="13886" y="6460"/>
                </a:cubicBezTo>
                <a:cubicBezTo>
                  <a:pt x="13879" y="6341"/>
                  <a:pt x="13984" y="6230"/>
                  <a:pt x="14029" y="6125"/>
                </a:cubicBezTo>
                <a:close/>
                <a:moveTo>
                  <a:pt x="53249" y="6125"/>
                </a:moveTo>
                <a:cubicBezTo>
                  <a:pt x="53263" y="6317"/>
                  <a:pt x="53280" y="6509"/>
                  <a:pt x="53298" y="6701"/>
                </a:cubicBezTo>
                <a:lnTo>
                  <a:pt x="53127" y="6830"/>
                </a:lnTo>
                <a:cubicBezTo>
                  <a:pt x="53123" y="6704"/>
                  <a:pt x="53113" y="6579"/>
                  <a:pt x="53106" y="6460"/>
                </a:cubicBezTo>
                <a:cubicBezTo>
                  <a:pt x="53095" y="6341"/>
                  <a:pt x="53204" y="6230"/>
                  <a:pt x="53249" y="6125"/>
                </a:cubicBezTo>
                <a:close/>
                <a:moveTo>
                  <a:pt x="92465" y="6125"/>
                </a:moveTo>
                <a:lnTo>
                  <a:pt x="92518" y="6701"/>
                </a:lnTo>
                <a:lnTo>
                  <a:pt x="92347" y="6830"/>
                </a:lnTo>
                <a:cubicBezTo>
                  <a:pt x="92343" y="6704"/>
                  <a:pt x="92333" y="6579"/>
                  <a:pt x="92319" y="6460"/>
                </a:cubicBezTo>
                <a:lnTo>
                  <a:pt x="92465" y="6125"/>
                </a:lnTo>
                <a:close/>
                <a:moveTo>
                  <a:pt x="131811" y="6125"/>
                </a:moveTo>
                <a:lnTo>
                  <a:pt x="131863" y="6701"/>
                </a:lnTo>
                <a:cubicBezTo>
                  <a:pt x="131811" y="6739"/>
                  <a:pt x="131748" y="6781"/>
                  <a:pt x="131692" y="6830"/>
                </a:cubicBezTo>
                <a:cubicBezTo>
                  <a:pt x="131682" y="6704"/>
                  <a:pt x="131675" y="6579"/>
                  <a:pt x="131664" y="6460"/>
                </a:cubicBezTo>
                <a:cubicBezTo>
                  <a:pt x="131657" y="6341"/>
                  <a:pt x="131762" y="6230"/>
                  <a:pt x="131811" y="6125"/>
                </a:cubicBezTo>
                <a:close/>
                <a:moveTo>
                  <a:pt x="171027" y="6125"/>
                </a:moveTo>
                <a:cubicBezTo>
                  <a:pt x="171041" y="6317"/>
                  <a:pt x="171059" y="6509"/>
                  <a:pt x="171076" y="6701"/>
                </a:cubicBezTo>
                <a:lnTo>
                  <a:pt x="170905" y="6830"/>
                </a:lnTo>
                <a:cubicBezTo>
                  <a:pt x="170902" y="6704"/>
                  <a:pt x="170895" y="6579"/>
                  <a:pt x="170884" y="6460"/>
                </a:cubicBezTo>
                <a:cubicBezTo>
                  <a:pt x="170877" y="6341"/>
                  <a:pt x="170982" y="6230"/>
                  <a:pt x="171027" y="6125"/>
                </a:cubicBezTo>
                <a:close/>
                <a:moveTo>
                  <a:pt x="210244" y="6125"/>
                </a:moveTo>
                <a:lnTo>
                  <a:pt x="210296" y="6701"/>
                </a:lnTo>
                <a:lnTo>
                  <a:pt x="210125" y="6830"/>
                </a:lnTo>
                <a:cubicBezTo>
                  <a:pt x="210122" y="6704"/>
                  <a:pt x="210115" y="6579"/>
                  <a:pt x="210104" y="6460"/>
                </a:cubicBezTo>
                <a:lnTo>
                  <a:pt x="210244" y="6125"/>
                </a:lnTo>
                <a:close/>
                <a:moveTo>
                  <a:pt x="249537" y="6125"/>
                </a:moveTo>
                <a:cubicBezTo>
                  <a:pt x="249551" y="6317"/>
                  <a:pt x="249568" y="6509"/>
                  <a:pt x="249586" y="6701"/>
                </a:cubicBezTo>
                <a:lnTo>
                  <a:pt x="249415" y="6830"/>
                </a:lnTo>
                <a:cubicBezTo>
                  <a:pt x="249411" y="6704"/>
                  <a:pt x="249401" y="6579"/>
                  <a:pt x="249394" y="6460"/>
                </a:cubicBezTo>
                <a:cubicBezTo>
                  <a:pt x="249383" y="6341"/>
                  <a:pt x="249488" y="6230"/>
                  <a:pt x="249537" y="6125"/>
                </a:cubicBezTo>
                <a:close/>
                <a:moveTo>
                  <a:pt x="64121" y="6648"/>
                </a:moveTo>
                <a:lnTo>
                  <a:pt x="64215" y="6882"/>
                </a:lnTo>
                <a:lnTo>
                  <a:pt x="64215" y="6882"/>
                </a:lnTo>
                <a:lnTo>
                  <a:pt x="64139" y="6823"/>
                </a:lnTo>
                <a:cubicBezTo>
                  <a:pt x="64132" y="6767"/>
                  <a:pt x="64128" y="6704"/>
                  <a:pt x="64121" y="6648"/>
                </a:cubicBezTo>
                <a:close/>
                <a:moveTo>
                  <a:pt x="103338" y="6648"/>
                </a:moveTo>
                <a:lnTo>
                  <a:pt x="103338" y="6648"/>
                </a:lnTo>
                <a:cubicBezTo>
                  <a:pt x="103369" y="6722"/>
                  <a:pt x="103400" y="6802"/>
                  <a:pt x="103432" y="6882"/>
                </a:cubicBezTo>
                <a:lnTo>
                  <a:pt x="103432" y="6882"/>
                </a:lnTo>
                <a:lnTo>
                  <a:pt x="103355" y="6823"/>
                </a:lnTo>
                <a:cubicBezTo>
                  <a:pt x="103352" y="6767"/>
                  <a:pt x="103341" y="6704"/>
                  <a:pt x="103338" y="6648"/>
                </a:cubicBezTo>
                <a:close/>
                <a:moveTo>
                  <a:pt x="142683" y="6648"/>
                </a:moveTo>
                <a:lnTo>
                  <a:pt x="142683" y="6648"/>
                </a:lnTo>
                <a:cubicBezTo>
                  <a:pt x="142715" y="6722"/>
                  <a:pt x="142742" y="6802"/>
                  <a:pt x="142777" y="6882"/>
                </a:cubicBezTo>
                <a:lnTo>
                  <a:pt x="142777" y="6882"/>
                </a:lnTo>
                <a:lnTo>
                  <a:pt x="142701" y="6823"/>
                </a:lnTo>
                <a:cubicBezTo>
                  <a:pt x="142694" y="6767"/>
                  <a:pt x="142690" y="6704"/>
                  <a:pt x="142683" y="6648"/>
                </a:cubicBezTo>
                <a:close/>
                <a:moveTo>
                  <a:pt x="221116" y="6648"/>
                </a:moveTo>
                <a:lnTo>
                  <a:pt x="221116" y="6648"/>
                </a:lnTo>
                <a:cubicBezTo>
                  <a:pt x="221151" y="6722"/>
                  <a:pt x="221179" y="6802"/>
                  <a:pt x="221210" y="6882"/>
                </a:cubicBezTo>
                <a:lnTo>
                  <a:pt x="221210" y="6882"/>
                </a:lnTo>
                <a:lnTo>
                  <a:pt x="221137" y="6823"/>
                </a:lnTo>
                <a:cubicBezTo>
                  <a:pt x="221130" y="6767"/>
                  <a:pt x="221126" y="6704"/>
                  <a:pt x="221116" y="6648"/>
                </a:cubicBezTo>
                <a:close/>
                <a:moveTo>
                  <a:pt x="260413" y="6648"/>
                </a:moveTo>
                <a:cubicBezTo>
                  <a:pt x="260437" y="6722"/>
                  <a:pt x="260468" y="6802"/>
                  <a:pt x="260503" y="6882"/>
                </a:cubicBezTo>
                <a:lnTo>
                  <a:pt x="260503" y="6882"/>
                </a:lnTo>
                <a:lnTo>
                  <a:pt x="260430" y="6823"/>
                </a:lnTo>
                <a:cubicBezTo>
                  <a:pt x="260420" y="6767"/>
                  <a:pt x="260416" y="6704"/>
                  <a:pt x="260413" y="6648"/>
                </a:cubicBezTo>
                <a:close/>
                <a:moveTo>
                  <a:pt x="24905" y="6648"/>
                </a:moveTo>
                <a:lnTo>
                  <a:pt x="24905" y="6648"/>
                </a:lnTo>
                <a:cubicBezTo>
                  <a:pt x="24933" y="6722"/>
                  <a:pt x="24968" y="6798"/>
                  <a:pt x="24996" y="6882"/>
                </a:cubicBezTo>
                <a:lnTo>
                  <a:pt x="24922" y="6823"/>
                </a:lnTo>
                <a:cubicBezTo>
                  <a:pt x="24915" y="6767"/>
                  <a:pt x="24908" y="6704"/>
                  <a:pt x="24905" y="6648"/>
                </a:cubicBezTo>
                <a:close/>
                <a:moveTo>
                  <a:pt x="181900" y="6648"/>
                </a:moveTo>
                <a:lnTo>
                  <a:pt x="181994" y="6882"/>
                </a:lnTo>
                <a:lnTo>
                  <a:pt x="181917" y="6823"/>
                </a:lnTo>
                <a:cubicBezTo>
                  <a:pt x="181914" y="6767"/>
                  <a:pt x="181907" y="6704"/>
                  <a:pt x="181900" y="6648"/>
                </a:cubicBezTo>
                <a:close/>
                <a:moveTo>
                  <a:pt x="32408" y="5738"/>
                </a:moveTo>
                <a:cubicBezTo>
                  <a:pt x="32397" y="6055"/>
                  <a:pt x="32373" y="6460"/>
                  <a:pt x="32352" y="6913"/>
                </a:cubicBezTo>
                <a:lnTo>
                  <a:pt x="32327" y="6913"/>
                </a:lnTo>
                <a:lnTo>
                  <a:pt x="32348" y="6941"/>
                </a:lnTo>
                <a:cubicBezTo>
                  <a:pt x="32348" y="6962"/>
                  <a:pt x="32345" y="6987"/>
                  <a:pt x="32345" y="7008"/>
                </a:cubicBezTo>
                <a:cubicBezTo>
                  <a:pt x="32265" y="6844"/>
                  <a:pt x="32181" y="6687"/>
                  <a:pt x="32094" y="6530"/>
                </a:cubicBezTo>
                <a:cubicBezTo>
                  <a:pt x="32094" y="6505"/>
                  <a:pt x="32094" y="6481"/>
                  <a:pt x="32090" y="6457"/>
                </a:cubicBezTo>
                <a:cubicBezTo>
                  <a:pt x="32205" y="6191"/>
                  <a:pt x="32310" y="5951"/>
                  <a:pt x="32408" y="5738"/>
                </a:cubicBezTo>
                <a:close/>
                <a:moveTo>
                  <a:pt x="71624" y="5734"/>
                </a:moveTo>
                <a:cubicBezTo>
                  <a:pt x="71610" y="6055"/>
                  <a:pt x="71593" y="6460"/>
                  <a:pt x="71568" y="6913"/>
                </a:cubicBezTo>
                <a:lnTo>
                  <a:pt x="71544" y="6913"/>
                </a:lnTo>
                <a:lnTo>
                  <a:pt x="71568" y="6938"/>
                </a:lnTo>
                <a:cubicBezTo>
                  <a:pt x="71568" y="6962"/>
                  <a:pt x="71561" y="6983"/>
                  <a:pt x="71561" y="7008"/>
                </a:cubicBezTo>
                <a:cubicBezTo>
                  <a:pt x="71485" y="6844"/>
                  <a:pt x="71401" y="6687"/>
                  <a:pt x="71314" y="6530"/>
                </a:cubicBezTo>
                <a:cubicBezTo>
                  <a:pt x="71314" y="6509"/>
                  <a:pt x="71310" y="6481"/>
                  <a:pt x="71310" y="6457"/>
                </a:cubicBezTo>
                <a:cubicBezTo>
                  <a:pt x="71422" y="6191"/>
                  <a:pt x="71526" y="5951"/>
                  <a:pt x="71624" y="5734"/>
                </a:cubicBezTo>
                <a:close/>
                <a:moveTo>
                  <a:pt x="110841" y="5734"/>
                </a:moveTo>
                <a:lnTo>
                  <a:pt x="110841" y="5734"/>
                </a:lnTo>
                <a:cubicBezTo>
                  <a:pt x="110830" y="6055"/>
                  <a:pt x="110813" y="6460"/>
                  <a:pt x="110785" y="6913"/>
                </a:cubicBezTo>
                <a:lnTo>
                  <a:pt x="110760" y="6913"/>
                </a:lnTo>
                <a:lnTo>
                  <a:pt x="110785" y="6938"/>
                </a:lnTo>
                <a:cubicBezTo>
                  <a:pt x="110781" y="6962"/>
                  <a:pt x="110781" y="6987"/>
                  <a:pt x="110781" y="7008"/>
                </a:cubicBezTo>
                <a:cubicBezTo>
                  <a:pt x="110698" y="6844"/>
                  <a:pt x="110614" y="6687"/>
                  <a:pt x="110534" y="6530"/>
                </a:cubicBezTo>
                <a:cubicBezTo>
                  <a:pt x="110530" y="6505"/>
                  <a:pt x="110527" y="6481"/>
                  <a:pt x="110530" y="6457"/>
                </a:cubicBezTo>
                <a:cubicBezTo>
                  <a:pt x="110642" y="6191"/>
                  <a:pt x="110746" y="5947"/>
                  <a:pt x="110841" y="5734"/>
                </a:cubicBezTo>
                <a:close/>
                <a:moveTo>
                  <a:pt x="150186" y="5734"/>
                </a:moveTo>
                <a:lnTo>
                  <a:pt x="150186" y="5734"/>
                </a:lnTo>
                <a:cubicBezTo>
                  <a:pt x="150176" y="6055"/>
                  <a:pt x="150151" y="6460"/>
                  <a:pt x="150130" y="6913"/>
                </a:cubicBezTo>
                <a:lnTo>
                  <a:pt x="150106" y="6913"/>
                </a:lnTo>
                <a:lnTo>
                  <a:pt x="150127" y="6938"/>
                </a:lnTo>
                <a:cubicBezTo>
                  <a:pt x="150127" y="6962"/>
                  <a:pt x="150127" y="6987"/>
                  <a:pt x="150123" y="7008"/>
                </a:cubicBezTo>
                <a:cubicBezTo>
                  <a:pt x="150043" y="6844"/>
                  <a:pt x="149959" y="6687"/>
                  <a:pt x="149879" y="6530"/>
                </a:cubicBezTo>
                <a:cubicBezTo>
                  <a:pt x="149872" y="6509"/>
                  <a:pt x="149872" y="6481"/>
                  <a:pt x="149869" y="6457"/>
                </a:cubicBezTo>
                <a:cubicBezTo>
                  <a:pt x="149984" y="6191"/>
                  <a:pt x="150092" y="5951"/>
                  <a:pt x="150186" y="5734"/>
                </a:cubicBezTo>
                <a:close/>
                <a:moveTo>
                  <a:pt x="189402" y="5738"/>
                </a:moveTo>
                <a:lnTo>
                  <a:pt x="189402" y="5738"/>
                </a:lnTo>
                <a:cubicBezTo>
                  <a:pt x="189388" y="6055"/>
                  <a:pt x="189371" y="6460"/>
                  <a:pt x="189347" y="6913"/>
                </a:cubicBezTo>
                <a:lnTo>
                  <a:pt x="189326" y="6913"/>
                </a:lnTo>
                <a:lnTo>
                  <a:pt x="189347" y="6941"/>
                </a:lnTo>
                <a:cubicBezTo>
                  <a:pt x="189347" y="6962"/>
                  <a:pt x="189340" y="6983"/>
                  <a:pt x="189340" y="7008"/>
                </a:cubicBezTo>
                <a:cubicBezTo>
                  <a:pt x="189263" y="6844"/>
                  <a:pt x="189179" y="6687"/>
                  <a:pt x="189092" y="6530"/>
                </a:cubicBezTo>
                <a:cubicBezTo>
                  <a:pt x="189092" y="6505"/>
                  <a:pt x="189092" y="6481"/>
                  <a:pt x="189089" y="6457"/>
                </a:cubicBezTo>
                <a:cubicBezTo>
                  <a:pt x="189200" y="6191"/>
                  <a:pt x="189308" y="5951"/>
                  <a:pt x="189402" y="5738"/>
                </a:cubicBezTo>
                <a:close/>
                <a:moveTo>
                  <a:pt x="228622" y="5734"/>
                </a:moveTo>
                <a:lnTo>
                  <a:pt x="228622" y="5734"/>
                </a:lnTo>
                <a:cubicBezTo>
                  <a:pt x="228608" y="6055"/>
                  <a:pt x="228591" y="6460"/>
                  <a:pt x="228563" y="6913"/>
                </a:cubicBezTo>
                <a:lnTo>
                  <a:pt x="228539" y="6913"/>
                </a:lnTo>
                <a:lnTo>
                  <a:pt x="228563" y="6938"/>
                </a:lnTo>
                <a:cubicBezTo>
                  <a:pt x="228560" y="6962"/>
                  <a:pt x="228560" y="6987"/>
                  <a:pt x="228560" y="7008"/>
                </a:cubicBezTo>
                <a:cubicBezTo>
                  <a:pt x="228483" y="6844"/>
                  <a:pt x="228399" y="6687"/>
                  <a:pt x="228312" y="6530"/>
                </a:cubicBezTo>
                <a:cubicBezTo>
                  <a:pt x="228312" y="6509"/>
                  <a:pt x="228308" y="6481"/>
                  <a:pt x="228308" y="6457"/>
                </a:cubicBezTo>
                <a:cubicBezTo>
                  <a:pt x="228420" y="6191"/>
                  <a:pt x="228525" y="5951"/>
                  <a:pt x="228622" y="5734"/>
                </a:cubicBezTo>
                <a:close/>
                <a:moveTo>
                  <a:pt x="267915" y="5738"/>
                </a:moveTo>
                <a:cubicBezTo>
                  <a:pt x="267898" y="6055"/>
                  <a:pt x="267881" y="6460"/>
                  <a:pt x="267853" y="6913"/>
                </a:cubicBezTo>
                <a:lnTo>
                  <a:pt x="267832" y="6913"/>
                </a:lnTo>
                <a:lnTo>
                  <a:pt x="267853" y="6941"/>
                </a:lnTo>
                <a:cubicBezTo>
                  <a:pt x="267853" y="6962"/>
                  <a:pt x="267853" y="6987"/>
                  <a:pt x="267849" y="7008"/>
                </a:cubicBezTo>
                <a:cubicBezTo>
                  <a:pt x="267769" y="6844"/>
                  <a:pt x="267689" y="6687"/>
                  <a:pt x="267602" y="6530"/>
                </a:cubicBezTo>
                <a:cubicBezTo>
                  <a:pt x="267602" y="6505"/>
                  <a:pt x="267602" y="6481"/>
                  <a:pt x="267595" y="6457"/>
                </a:cubicBezTo>
                <a:cubicBezTo>
                  <a:pt x="267710" y="6191"/>
                  <a:pt x="267814" y="5947"/>
                  <a:pt x="267915" y="5738"/>
                </a:cubicBezTo>
                <a:close/>
                <a:moveTo>
                  <a:pt x="34787" y="7015"/>
                </a:moveTo>
                <a:cubicBezTo>
                  <a:pt x="34794" y="7056"/>
                  <a:pt x="34797" y="7105"/>
                  <a:pt x="34804" y="7147"/>
                </a:cubicBezTo>
                <a:cubicBezTo>
                  <a:pt x="34797" y="7168"/>
                  <a:pt x="34794" y="7186"/>
                  <a:pt x="34787" y="7199"/>
                </a:cubicBezTo>
                <a:cubicBezTo>
                  <a:pt x="34787" y="7140"/>
                  <a:pt x="34790" y="7074"/>
                  <a:pt x="34787" y="7015"/>
                </a:cubicBezTo>
                <a:close/>
                <a:moveTo>
                  <a:pt x="74003" y="7015"/>
                </a:moveTo>
                <a:cubicBezTo>
                  <a:pt x="74010" y="7056"/>
                  <a:pt x="74017" y="7105"/>
                  <a:pt x="74020" y="7147"/>
                </a:cubicBezTo>
                <a:lnTo>
                  <a:pt x="74003" y="7199"/>
                </a:lnTo>
                <a:lnTo>
                  <a:pt x="74003" y="7015"/>
                </a:lnTo>
                <a:close/>
                <a:moveTo>
                  <a:pt x="113223" y="7015"/>
                </a:moveTo>
                <a:cubicBezTo>
                  <a:pt x="113226" y="7056"/>
                  <a:pt x="113230" y="7105"/>
                  <a:pt x="113240" y="7147"/>
                </a:cubicBezTo>
                <a:cubicBezTo>
                  <a:pt x="113233" y="7165"/>
                  <a:pt x="113226" y="7182"/>
                  <a:pt x="113223" y="7199"/>
                </a:cubicBezTo>
                <a:lnTo>
                  <a:pt x="113223" y="7015"/>
                </a:lnTo>
                <a:close/>
                <a:moveTo>
                  <a:pt x="152568" y="7015"/>
                </a:moveTo>
                <a:lnTo>
                  <a:pt x="152582" y="7147"/>
                </a:lnTo>
                <a:cubicBezTo>
                  <a:pt x="152579" y="7168"/>
                  <a:pt x="152572" y="7186"/>
                  <a:pt x="152565" y="7199"/>
                </a:cubicBezTo>
                <a:cubicBezTo>
                  <a:pt x="152565" y="7140"/>
                  <a:pt x="152568" y="7074"/>
                  <a:pt x="152568" y="7015"/>
                </a:cubicBezTo>
                <a:close/>
                <a:moveTo>
                  <a:pt x="191781" y="7015"/>
                </a:moveTo>
                <a:cubicBezTo>
                  <a:pt x="191792" y="7056"/>
                  <a:pt x="191795" y="7105"/>
                  <a:pt x="191799" y="7147"/>
                </a:cubicBezTo>
                <a:cubicBezTo>
                  <a:pt x="191806" y="7192"/>
                  <a:pt x="191788" y="7182"/>
                  <a:pt x="191781" y="7199"/>
                </a:cubicBezTo>
                <a:lnTo>
                  <a:pt x="191781" y="7015"/>
                </a:lnTo>
                <a:close/>
                <a:moveTo>
                  <a:pt x="231001" y="7015"/>
                </a:moveTo>
                <a:cubicBezTo>
                  <a:pt x="231008" y="7056"/>
                  <a:pt x="231015" y="7105"/>
                  <a:pt x="231019" y="7147"/>
                </a:cubicBezTo>
                <a:cubicBezTo>
                  <a:pt x="231012" y="7165"/>
                  <a:pt x="231005" y="7182"/>
                  <a:pt x="231001" y="7199"/>
                </a:cubicBezTo>
                <a:lnTo>
                  <a:pt x="231001" y="7015"/>
                </a:lnTo>
                <a:close/>
                <a:moveTo>
                  <a:pt x="270291" y="7015"/>
                </a:moveTo>
                <a:cubicBezTo>
                  <a:pt x="270301" y="7056"/>
                  <a:pt x="270305" y="7105"/>
                  <a:pt x="270308" y="7151"/>
                </a:cubicBezTo>
                <a:lnTo>
                  <a:pt x="270291" y="7206"/>
                </a:lnTo>
                <a:lnTo>
                  <a:pt x="270291" y="7015"/>
                </a:lnTo>
                <a:close/>
                <a:moveTo>
                  <a:pt x="28267" y="6655"/>
                </a:moveTo>
                <a:lnTo>
                  <a:pt x="28267" y="6655"/>
                </a:lnTo>
                <a:cubicBezTo>
                  <a:pt x="28212" y="6837"/>
                  <a:pt x="28163" y="7029"/>
                  <a:pt x="28114" y="7227"/>
                </a:cubicBezTo>
                <a:cubicBezTo>
                  <a:pt x="28110" y="7133"/>
                  <a:pt x="28103" y="7036"/>
                  <a:pt x="28096" y="6945"/>
                </a:cubicBezTo>
                <a:cubicBezTo>
                  <a:pt x="28145" y="6844"/>
                  <a:pt x="28205" y="6749"/>
                  <a:pt x="28267" y="6655"/>
                </a:cubicBezTo>
                <a:close/>
                <a:moveTo>
                  <a:pt x="67480" y="6655"/>
                </a:moveTo>
                <a:cubicBezTo>
                  <a:pt x="67428" y="6833"/>
                  <a:pt x="67376" y="7025"/>
                  <a:pt x="67334" y="7227"/>
                </a:cubicBezTo>
                <a:cubicBezTo>
                  <a:pt x="67330" y="7130"/>
                  <a:pt x="67323" y="7036"/>
                  <a:pt x="67316" y="6945"/>
                </a:cubicBezTo>
                <a:cubicBezTo>
                  <a:pt x="67386" y="6809"/>
                  <a:pt x="67442" y="6718"/>
                  <a:pt x="67480" y="6655"/>
                </a:cubicBezTo>
                <a:close/>
                <a:moveTo>
                  <a:pt x="106700" y="6655"/>
                </a:moveTo>
                <a:lnTo>
                  <a:pt x="106700" y="6655"/>
                </a:lnTo>
                <a:cubicBezTo>
                  <a:pt x="106648" y="6833"/>
                  <a:pt x="106596" y="7025"/>
                  <a:pt x="106554" y="7227"/>
                </a:cubicBezTo>
                <a:cubicBezTo>
                  <a:pt x="106547" y="7130"/>
                  <a:pt x="106540" y="7036"/>
                  <a:pt x="106536" y="6945"/>
                </a:cubicBezTo>
                <a:cubicBezTo>
                  <a:pt x="106582" y="6844"/>
                  <a:pt x="106637" y="6749"/>
                  <a:pt x="106700" y="6655"/>
                </a:cubicBezTo>
                <a:close/>
                <a:moveTo>
                  <a:pt x="146046" y="6655"/>
                </a:moveTo>
                <a:lnTo>
                  <a:pt x="146046" y="6655"/>
                </a:lnTo>
                <a:cubicBezTo>
                  <a:pt x="145990" y="6833"/>
                  <a:pt x="145941" y="7025"/>
                  <a:pt x="145892" y="7227"/>
                </a:cubicBezTo>
                <a:cubicBezTo>
                  <a:pt x="145889" y="7126"/>
                  <a:pt x="145885" y="7036"/>
                  <a:pt x="145882" y="6945"/>
                </a:cubicBezTo>
                <a:cubicBezTo>
                  <a:pt x="145927" y="6844"/>
                  <a:pt x="145983" y="6746"/>
                  <a:pt x="146046" y="6655"/>
                </a:cubicBezTo>
                <a:close/>
                <a:moveTo>
                  <a:pt x="185266" y="6659"/>
                </a:moveTo>
                <a:lnTo>
                  <a:pt x="185266" y="6659"/>
                </a:lnTo>
                <a:cubicBezTo>
                  <a:pt x="185206" y="6833"/>
                  <a:pt x="185161" y="7029"/>
                  <a:pt x="185112" y="7227"/>
                </a:cubicBezTo>
                <a:cubicBezTo>
                  <a:pt x="185109" y="7133"/>
                  <a:pt x="185102" y="7036"/>
                  <a:pt x="185095" y="6945"/>
                </a:cubicBezTo>
                <a:cubicBezTo>
                  <a:pt x="185143" y="6847"/>
                  <a:pt x="185203" y="6749"/>
                  <a:pt x="185266" y="6659"/>
                </a:cubicBezTo>
                <a:close/>
                <a:moveTo>
                  <a:pt x="224478" y="6655"/>
                </a:moveTo>
                <a:cubicBezTo>
                  <a:pt x="224426" y="6833"/>
                  <a:pt x="224374" y="7025"/>
                  <a:pt x="224332" y="7227"/>
                </a:cubicBezTo>
                <a:cubicBezTo>
                  <a:pt x="224325" y="7130"/>
                  <a:pt x="224322" y="7036"/>
                  <a:pt x="224315" y="6945"/>
                </a:cubicBezTo>
                <a:cubicBezTo>
                  <a:pt x="224384" y="6809"/>
                  <a:pt x="224440" y="6718"/>
                  <a:pt x="224478" y="6655"/>
                </a:cubicBezTo>
                <a:close/>
                <a:moveTo>
                  <a:pt x="263772" y="6655"/>
                </a:moveTo>
                <a:lnTo>
                  <a:pt x="263772" y="6655"/>
                </a:lnTo>
                <a:cubicBezTo>
                  <a:pt x="263716" y="6833"/>
                  <a:pt x="263667" y="7029"/>
                  <a:pt x="263618" y="7227"/>
                </a:cubicBezTo>
                <a:cubicBezTo>
                  <a:pt x="263615" y="7133"/>
                  <a:pt x="263611" y="7036"/>
                  <a:pt x="263601" y="6945"/>
                </a:cubicBezTo>
                <a:cubicBezTo>
                  <a:pt x="263653" y="6844"/>
                  <a:pt x="263709" y="6749"/>
                  <a:pt x="263772" y="6655"/>
                </a:cubicBezTo>
                <a:close/>
                <a:moveTo>
                  <a:pt x="24692" y="3994"/>
                </a:moveTo>
                <a:lnTo>
                  <a:pt x="24692" y="3994"/>
                </a:lnTo>
                <a:cubicBezTo>
                  <a:pt x="24996" y="4831"/>
                  <a:pt x="25309" y="5783"/>
                  <a:pt x="25606" y="6847"/>
                </a:cubicBezTo>
                <a:cubicBezTo>
                  <a:pt x="25585" y="7018"/>
                  <a:pt x="25564" y="7186"/>
                  <a:pt x="25540" y="7346"/>
                </a:cubicBezTo>
                <a:cubicBezTo>
                  <a:pt x="25341" y="6966"/>
                  <a:pt x="25118" y="6603"/>
                  <a:pt x="24866" y="6254"/>
                </a:cubicBezTo>
                <a:cubicBezTo>
                  <a:pt x="24797" y="5511"/>
                  <a:pt x="24741" y="4730"/>
                  <a:pt x="24692" y="3994"/>
                </a:cubicBezTo>
                <a:close/>
                <a:moveTo>
                  <a:pt x="63912" y="3990"/>
                </a:moveTo>
                <a:cubicBezTo>
                  <a:pt x="64215" y="4831"/>
                  <a:pt x="64529" y="5790"/>
                  <a:pt x="64826" y="6847"/>
                </a:cubicBezTo>
                <a:cubicBezTo>
                  <a:pt x="64798" y="7018"/>
                  <a:pt x="64777" y="7186"/>
                  <a:pt x="64760" y="7346"/>
                </a:cubicBezTo>
                <a:cubicBezTo>
                  <a:pt x="64561" y="6966"/>
                  <a:pt x="64334" y="6603"/>
                  <a:pt x="64086" y="6254"/>
                </a:cubicBezTo>
                <a:cubicBezTo>
                  <a:pt x="64017" y="5508"/>
                  <a:pt x="63957" y="4730"/>
                  <a:pt x="63912" y="3990"/>
                </a:cubicBezTo>
                <a:close/>
                <a:moveTo>
                  <a:pt x="142474" y="3990"/>
                </a:moveTo>
                <a:lnTo>
                  <a:pt x="142474" y="3990"/>
                </a:lnTo>
                <a:cubicBezTo>
                  <a:pt x="142777" y="4831"/>
                  <a:pt x="143091" y="5790"/>
                  <a:pt x="143388" y="6847"/>
                </a:cubicBezTo>
                <a:cubicBezTo>
                  <a:pt x="143367" y="7018"/>
                  <a:pt x="143342" y="7186"/>
                  <a:pt x="143321" y="7346"/>
                </a:cubicBezTo>
                <a:cubicBezTo>
                  <a:pt x="143123" y="6966"/>
                  <a:pt x="142896" y="6603"/>
                  <a:pt x="142645" y="6254"/>
                </a:cubicBezTo>
                <a:cubicBezTo>
                  <a:pt x="142579" y="5508"/>
                  <a:pt x="142519" y="4730"/>
                  <a:pt x="142474" y="3990"/>
                </a:cubicBezTo>
                <a:close/>
                <a:moveTo>
                  <a:pt x="181690" y="3994"/>
                </a:moveTo>
                <a:cubicBezTo>
                  <a:pt x="181994" y="4831"/>
                  <a:pt x="182308" y="5783"/>
                  <a:pt x="182604" y="6847"/>
                </a:cubicBezTo>
                <a:cubicBezTo>
                  <a:pt x="182583" y="7018"/>
                  <a:pt x="182562" y="7186"/>
                  <a:pt x="182538" y="7346"/>
                </a:cubicBezTo>
                <a:cubicBezTo>
                  <a:pt x="182339" y="6966"/>
                  <a:pt x="182112" y="6603"/>
                  <a:pt x="181865" y="6254"/>
                </a:cubicBezTo>
                <a:cubicBezTo>
                  <a:pt x="181795" y="5511"/>
                  <a:pt x="181739" y="4730"/>
                  <a:pt x="181690" y="3994"/>
                </a:cubicBezTo>
                <a:close/>
                <a:moveTo>
                  <a:pt x="220907" y="3990"/>
                </a:moveTo>
                <a:lnTo>
                  <a:pt x="220907" y="3990"/>
                </a:lnTo>
                <a:cubicBezTo>
                  <a:pt x="221214" y="4831"/>
                  <a:pt x="221528" y="5783"/>
                  <a:pt x="221824" y="6847"/>
                </a:cubicBezTo>
                <a:cubicBezTo>
                  <a:pt x="221796" y="7018"/>
                  <a:pt x="221775" y="7186"/>
                  <a:pt x="221758" y="7346"/>
                </a:cubicBezTo>
                <a:cubicBezTo>
                  <a:pt x="221559" y="6966"/>
                  <a:pt x="221332" y="6603"/>
                  <a:pt x="221081" y="6254"/>
                </a:cubicBezTo>
                <a:cubicBezTo>
                  <a:pt x="221011" y="5508"/>
                  <a:pt x="220956" y="4730"/>
                  <a:pt x="220907" y="3990"/>
                </a:cubicBezTo>
                <a:close/>
                <a:moveTo>
                  <a:pt x="260196" y="3994"/>
                </a:moveTo>
                <a:lnTo>
                  <a:pt x="260196" y="3994"/>
                </a:lnTo>
                <a:cubicBezTo>
                  <a:pt x="260503" y="4831"/>
                  <a:pt x="260817" y="5783"/>
                  <a:pt x="261114" y="6847"/>
                </a:cubicBezTo>
                <a:cubicBezTo>
                  <a:pt x="261093" y="7018"/>
                  <a:pt x="261072" y="7186"/>
                  <a:pt x="261047" y="7346"/>
                </a:cubicBezTo>
                <a:cubicBezTo>
                  <a:pt x="260849" y="6966"/>
                  <a:pt x="260622" y="6603"/>
                  <a:pt x="260371" y="6254"/>
                </a:cubicBezTo>
                <a:cubicBezTo>
                  <a:pt x="260301" y="5511"/>
                  <a:pt x="260245" y="4730"/>
                  <a:pt x="260196" y="3994"/>
                </a:cubicBezTo>
                <a:close/>
                <a:moveTo>
                  <a:pt x="103128" y="3990"/>
                </a:moveTo>
                <a:cubicBezTo>
                  <a:pt x="103435" y="4831"/>
                  <a:pt x="103749" y="5783"/>
                  <a:pt x="104046" y="6847"/>
                </a:cubicBezTo>
                <a:cubicBezTo>
                  <a:pt x="104018" y="7018"/>
                  <a:pt x="103997" y="7182"/>
                  <a:pt x="103976" y="7349"/>
                </a:cubicBezTo>
                <a:cubicBezTo>
                  <a:pt x="103777" y="6969"/>
                  <a:pt x="103554" y="6603"/>
                  <a:pt x="103303" y="6254"/>
                </a:cubicBezTo>
                <a:cubicBezTo>
                  <a:pt x="103233" y="5515"/>
                  <a:pt x="103177" y="4733"/>
                  <a:pt x="103128" y="3990"/>
                </a:cubicBezTo>
                <a:close/>
                <a:moveTo>
                  <a:pt x="206037" y="7370"/>
                </a:moveTo>
                <a:lnTo>
                  <a:pt x="206039" y="7372"/>
                </a:lnTo>
                <a:lnTo>
                  <a:pt x="206039" y="7372"/>
                </a:lnTo>
                <a:cubicBezTo>
                  <a:pt x="206038" y="7372"/>
                  <a:pt x="206038" y="7371"/>
                  <a:pt x="206037" y="7370"/>
                </a:cubicBezTo>
                <a:close/>
                <a:moveTo>
                  <a:pt x="83337" y="7360"/>
                </a:moveTo>
                <a:lnTo>
                  <a:pt x="83337" y="7360"/>
                </a:lnTo>
                <a:cubicBezTo>
                  <a:pt x="83342" y="7365"/>
                  <a:pt x="83348" y="7371"/>
                  <a:pt x="83353" y="7376"/>
                </a:cubicBezTo>
                <a:lnTo>
                  <a:pt x="83353" y="7376"/>
                </a:lnTo>
                <a:cubicBezTo>
                  <a:pt x="83347" y="7369"/>
                  <a:pt x="83341" y="7364"/>
                  <a:pt x="83337" y="7360"/>
                </a:cubicBezTo>
                <a:close/>
                <a:moveTo>
                  <a:pt x="161902" y="7367"/>
                </a:moveTo>
                <a:lnTo>
                  <a:pt x="161902" y="7367"/>
                </a:lnTo>
                <a:cubicBezTo>
                  <a:pt x="161906" y="7371"/>
                  <a:pt x="161910" y="7375"/>
                  <a:pt x="161914" y="7379"/>
                </a:cubicBezTo>
                <a:lnTo>
                  <a:pt x="161914" y="7379"/>
                </a:lnTo>
                <a:cubicBezTo>
                  <a:pt x="161910" y="7374"/>
                  <a:pt x="161906" y="7370"/>
                  <a:pt x="161902" y="7367"/>
                </a:cubicBezTo>
                <a:close/>
                <a:moveTo>
                  <a:pt x="201112" y="7370"/>
                </a:moveTo>
                <a:lnTo>
                  <a:pt x="201112" y="7370"/>
                </a:lnTo>
                <a:cubicBezTo>
                  <a:pt x="201115" y="7374"/>
                  <a:pt x="201118" y="7377"/>
                  <a:pt x="201121" y="7380"/>
                </a:cubicBezTo>
                <a:lnTo>
                  <a:pt x="201121" y="7380"/>
                </a:lnTo>
                <a:cubicBezTo>
                  <a:pt x="201118" y="7376"/>
                  <a:pt x="201115" y="7373"/>
                  <a:pt x="201112" y="7370"/>
                </a:cubicBezTo>
                <a:close/>
                <a:moveTo>
                  <a:pt x="166821" y="7367"/>
                </a:moveTo>
                <a:cubicBezTo>
                  <a:pt x="166824" y="7371"/>
                  <a:pt x="166828" y="7375"/>
                  <a:pt x="166832" y="7380"/>
                </a:cubicBezTo>
                <a:lnTo>
                  <a:pt x="166832" y="7380"/>
                </a:lnTo>
                <a:cubicBezTo>
                  <a:pt x="166829" y="7376"/>
                  <a:pt x="166825" y="7371"/>
                  <a:pt x="166821" y="7367"/>
                </a:cubicBezTo>
                <a:close/>
                <a:moveTo>
                  <a:pt x="122683" y="7363"/>
                </a:moveTo>
                <a:lnTo>
                  <a:pt x="122683" y="7363"/>
                </a:lnTo>
                <a:cubicBezTo>
                  <a:pt x="122688" y="7369"/>
                  <a:pt x="122694" y="7375"/>
                  <a:pt x="122699" y="7380"/>
                </a:cubicBezTo>
                <a:lnTo>
                  <a:pt x="122699" y="7380"/>
                </a:lnTo>
                <a:cubicBezTo>
                  <a:pt x="122693" y="7373"/>
                  <a:pt x="122687" y="7367"/>
                  <a:pt x="122683" y="7363"/>
                </a:cubicBezTo>
                <a:close/>
                <a:moveTo>
                  <a:pt x="4901" y="7377"/>
                </a:moveTo>
                <a:lnTo>
                  <a:pt x="4901" y="7377"/>
                </a:lnTo>
                <a:cubicBezTo>
                  <a:pt x="4903" y="7380"/>
                  <a:pt x="4905" y="7382"/>
                  <a:pt x="4907" y="7384"/>
                </a:cubicBezTo>
                <a:lnTo>
                  <a:pt x="4907" y="7384"/>
                </a:lnTo>
                <a:cubicBezTo>
                  <a:pt x="4905" y="7381"/>
                  <a:pt x="4903" y="7379"/>
                  <a:pt x="4901" y="7377"/>
                </a:cubicBezTo>
                <a:close/>
                <a:moveTo>
                  <a:pt x="44117" y="7377"/>
                </a:moveTo>
                <a:cubicBezTo>
                  <a:pt x="44120" y="7380"/>
                  <a:pt x="44122" y="7382"/>
                  <a:pt x="44124" y="7385"/>
                </a:cubicBezTo>
                <a:lnTo>
                  <a:pt x="44124" y="7385"/>
                </a:lnTo>
                <a:cubicBezTo>
                  <a:pt x="44122" y="7382"/>
                  <a:pt x="44119" y="7379"/>
                  <a:pt x="44117" y="7377"/>
                </a:cubicBezTo>
                <a:close/>
                <a:moveTo>
                  <a:pt x="49039" y="7377"/>
                </a:moveTo>
                <a:cubicBezTo>
                  <a:pt x="49041" y="7380"/>
                  <a:pt x="49043" y="7383"/>
                  <a:pt x="49046" y="7386"/>
                </a:cubicBezTo>
                <a:lnTo>
                  <a:pt x="49046" y="7386"/>
                </a:lnTo>
                <a:cubicBezTo>
                  <a:pt x="49044" y="7383"/>
                  <a:pt x="49041" y="7380"/>
                  <a:pt x="49039" y="7377"/>
                </a:cubicBezTo>
                <a:close/>
                <a:moveTo>
                  <a:pt x="9819" y="7377"/>
                </a:moveTo>
                <a:lnTo>
                  <a:pt x="9819" y="7377"/>
                </a:lnTo>
                <a:cubicBezTo>
                  <a:pt x="9821" y="7380"/>
                  <a:pt x="9823" y="7383"/>
                  <a:pt x="9826" y="7386"/>
                </a:cubicBezTo>
                <a:lnTo>
                  <a:pt x="9826" y="7386"/>
                </a:lnTo>
                <a:cubicBezTo>
                  <a:pt x="9824" y="7383"/>
                  <a:pt x="9821" y="7380"/>
                  <a:pt x="9819" y="7377"/>
                </a:cubicBezTo>
                <a:close/>
                <a:moveTo>
                  <a:pt x="18169" y="6725"/>
                </a:moveTo>
                <a:cubicBezTo>
                  <a:pt x="18208" y="6889"/>
                  <a:pt x="18253" y="7084"/>
                  <a:pt x="18291" y="7311"/>
                </a:cubicBezTo>
                <a:lnTo>
                  <a:pt x="18211" y="7388"/>
                </a:lnTo>
                <a:cubicBezTo>
                  <a:pt x="18208" y="7154"/>
                  <a:pt x="18190" y="6931"/>
                  <a:pt x="18169" y="6725"/>
                </a:cubicBezTo>
                <a:close/>
                <a:moveTo>
                  <a:pt x="57382" y="6725"/>
                </a:moveTo>
                <a:lnTo>
                  <a:pt x="57382" y="6725"/>
                </a:lnTo>
                <a:cubicBezTo>
                  <a:pt x="57428" y="6889"/>
                  <a:pt x="57470" y="7084"/>
                  <a:pt x="57511" y="7311"/>
                </a:cubicBezTo>
                <a:lnTo>
                  <a:pt x="57431" y="7388"/>
                </a:lnTo>
                <a:cubicBezTo>
                  <a:pt x="57424" y="7154"/>
                  <a:pt x="57410" y="6931"/>
                  <a:pt x="57382" y="6725"/>
                </a:cubicBezTo>
                <a:close/>
                <a:moveTo>
                  <a:pt x="96602" y="6725"/>
                </a:moveTo>
                <a:cubicBezTo>
                  <a:pt x="96648" y="6889"/>
                  <a:pt x="96689" y="7084"/>
                  <a:pt x="96728" y="7311"/>
                </a:cubicBezTo>
                <a:lnTo>
                  <a:pt x="96651" y="7388"/>
                </a:lnTo>
                <a:cubicBezTo>
                  <a:pt x="96641" y="7154"/>
                  <a:pt x="96623" y="6931"/>
                  <a:pt x="96602" y="6725"/>
                </a:cubicBezTo>
                <a:close/>
                <a:moveTo>
                  <a:pt x="135948" y="6725"/>
                </a:moveTo>
                <a:lnTo>
                  <a:pt x="135948" y="6725"/>
                </a:lnTo>
                <a:cubicBezTo>
                  <a:pt x="135993" y="6889"/>
                  <a:pt x="136031" y="7084"/>
                  <a:pt x="136070" y="7311"/>
                </a:cubicBezTo>
                <a:lnTo>
                  <a:pt x="135997" y="7388"/>
                </a:lnTo>
                <a:cubicBezTo>
                  <a:pt x="135986" y="7154"/>
                  <a:pt x="135969" y="6931"/>
                  <a:pt x="135948" y="6725"/>
                </a:cubicBezTo>
                <a:close/>
                <a:moveTo>
                  <a:pt x="175168" y="6725"/>
                </a:moveTo>
                <a:cubicBezTo>
                  <a:pt x="175206" y="6889"/>
                  <a:pt x="175251" y="7084"/>
                  <a:pt x="175290" y="7311"/>
                </a:cubicBezTo>
                <a:lnTo>
                  <a:pt x="175209" y="7388"/>
                </a:lnTo>
                <a:cubicBezTo>
                  <a:pt x="175202" y="7154"/>
                  <a:pt x="175189" y="6931"/>
                  <a:pt x="175168" y="6725"/>
                </a:cubicBezTo>
                <a:close/>
                <a:moveTo>
                  <a:pt x="214381" y="6725"/>
                </a:moveTo>
                <a:cubicBezTo>
                  <a:pt x="214426" y="6889"/>
                  <a:pt x="214468" y="7084"/>
                  <a:pt x="214506" y="7311"/>
                </a:cubicBezTo>
                <a:lnTo>
                  <a:pt x="214429" y="7388"/>
                </a:lnTo>
                <a:cubicBezTo>
                  <a:pt x="214419" y="7154"/>
                  <a:pt x="214408" y="6931"/>
                  <a:pt x="214381" y="6725"/>
                </a:cubicBezTo>
                <a:close/>
                <a:moveTo>
                  <a:pt x="253674" y="6725"/>
                </a:moveTo>
                <a:lnTo>
                  <a:pt x="253674" y="6725"/>
                </a:lnTo>
                <a:cubicBezTo>
                  <a:pt x="253716" y="6893"/>
                  <a:pt x="253757" y="7084"/>
                  <a:pt x="253796" y="7311"/>
                </a:cubicBezTo>
                <a:lnTo>
                  <a:pt x="253719" y="7388"/>
                </a:lnTo>
                <a:cubicBezTo>
                  <a:pt x="253712" y="7154"/>
                  <a:pt x="253695" y="6934"/>
                  <a:pt x="253674" y="6725"/>
                </a:cubicBezTo>
                <a:close/>
                <a:moveTo>
                  <a:pt x="33947" y="7373"/>
                </a:moveTo>
                <a:lnTo>
                  <a:pt x="33947" y="7373"/>
                </a:lnTo>
                <a:cubicBezTo>
                  <a:pt x="33947" y="7373"/>
                  <a:pt x="33945" y="7374"/>
                  <a:pt x="33942" y="7377"/>
                </a:cubicBezTo>
                <a:cubicBezTo>
                  <a:pt x="33939" y="7381"/>
                  <a:pt x="33935" y="7385"/>
                  <a:pt x="33930" y="7391"/>
                </a:cubicBezTo>
                <a:lnTo>
                  <a:pt x="33930" y="7391"/>
                </a:lnTo>
                <a:cubicBezTo>
                  <a:pt x="33941" y="7379"/>
                  <a:pt x="33947" y="7373"/>
                  <a:pt x="33947" y="7373"/>
                </a:cubicBezTo>
                <a:close/>
                <a:moveTo>
                  <a:pt x="240405" y="7377"/>
                </a:moveTo>
                <a:cubicBezTo>
                  <a:pt x="240409" y="7382"/>
                  <a:pt x="240413" y="7386"/>
                  <a:pt x="240418" y="7391"/>
                </a:cubicBezTo>
                <a:lnTo>
                  <a:pt x="240418" y="7391"/>
                </a:lnTo>
                <a:cubicBezTo>
                  <a:pt x="240413" y="7385"/>
                  <a:pt x="240409" y="7381"/>
                  <a:pt x="240405" y="7377"/>
                </a:cubicBezTo>
                <a:close/>
                <a:moveTo>
                  <a:pt x="245323" y="7377"/>
                </a:moveTo>
                <a:lnTo>
                  <a:pt x="245356" y="7413"/>
                </a:lnTo>
                <a:lnTo>
                  <a:pt x="245356" y="7413"/>
                </a:lnTo>
                <a:cubicBezTo>
                  <a:pt x="245347" y="7399"/>
                  <a:pt x="245335" y="7387"/>
                  <a:pt x="245323" y="7377"/>
                </a:cubicBezTo>
                <a:close/>
                <a:moveTo>
                  <a:pt x="53315" y="6865"/>
                </a:moveTo>
                <a:lnTo>
                  <a:pt x="53381" y="7489"/>
                </a:lnTo>
                <a:lnTo>
                  <a:pt x="53381" y="7489"/>
                </a:lnTo>
                <a:lnTo>
                  <a:pt x="53238" y="7280"/>
                </a:lnTo>
                <a:lnTo>
                  <a:pt x="53141" y="7144"/>
                </a:lnTo>
                <a:cubicBezTo>
                  <a:pt x="53141" y="7119"/>
                  <a:pt x="53141" y="7095"/>
                  <a:pt x="53137" y="7070"/>
                </a:cubicBezTo>
                <a:cubicBezTo>
                  <a:pt x="53197" y="6997"/>
                  <a:pt x="53256" y="6931"/>
                  <a:pt x="53315" y="6865"/>
                </a:cubicBezTo>
                <a:close/>
                <a:moveTo>
                  <a:pt x="92535" y="6865"/>
                </a:moveTo>
                <a:cubicBezTo>
                  <a:pt x="92553" y="7074"/>
                  <a:pt x="92573" y="7283"/>
                  <a:pt x="92594" y="7489"/>
                </a:cubicBezTo>
                <a:lnTo>
                  <a:pt x="92594" y="7489"/>
                </a:lnTo>
                <a:lnTo>
                  <a:pt x="92455" y="7280"/>
                </a:lnTo>
                <a:lnTo>
                  <a:pt x="92357" y="7144"/>
                </a:lnTo>
                <a:lnTo>
                  <a:pt x="92357" y="7070"/>
                </a:lnTo>
                <a:cubicBezTo>
                  <a:pt x="92413" y="6997"/>
                  <a:pt x="92472" y="6931"/>
                  <a:pt x="92535" y="6865"/>
                </a:cubicBezTo>
                <a:close/>
                <a:moveTo>
                  <a:pt x="131877" y="6865"/>
                </a:moveTo>
                <a:lnTo>
                  <a:pt x="131940" y="7489"/>
                </a:lnTo>
                <a:lnTo>
                  <a:pt x="131940" y="7489"/>
                </a:lnTo>
                <a:lnTo>
                  <a:pt x="131800" y="7280"/>
                </a:lnTo>
                <a:lnTo>
                  <a:pt x="131797" y="7280"/>
                </a:lnTo>
                <a:cubicBezTo>
                  <a:pt x="131765" y="7231"/>
                  <a:pt x="131731" y="7189"/>
                  <a:pt x="131703" y="7144"/>
                </a:cubicBezTo>
                <a:lnTo>
                  <a:pt x="131703" y="7070"/>
                </a:lnTo>
                <a:cubicBezTo>
                  <a:pt x="131759" y="6997"/>
                  <a:pt x="131818" y="6931"/>
                  <a:pt x="131877" y="6865"/>
                </a:cubicBezTo>
                <a:close/>
                <a:moveTo>
                  <a:pt x="171094" y="6865"/>
                </a:moveTo>
                <a:lnTo>
                  <a:pt x="171160" y="7489"/>
                </a:lnTo>
                <a:lnTo>
                  <a:pt x="171160" y="7489"/>
                </a:lnTo>
                <a:lnTo>
                  <a:pt x="171017" y="7280"/>
                </a:lnTo>
                <a:cubicBezTo>
                  <a:pt x="170985" y="7231"/>
                  <a:pt x="170951" y="7189"/>
                  <a:pt x="170919" y="7144"/>
                </a:cubicBezTo>
                <a:cubicBezTo>
                  <a:pt x="170919" y="7119"/>
                  <a:pt x="170919" y="7095"/>
                  <a:pt x="170916" y="7070"/>
                </a:cubicBezTo>
                <a:cubicBezTo>
                  <a:pt x="170975" y="6997"/>
                  <a:pt x="171034" y="6931"/>
                  <a:pt x="171094" y="6865"/>
                </a:cubicBezTo>
                <a:close/>
                <a:moveTo>
                  <a:pt x="210313" y="6865"/>
                </a:moveTo>
                <a:cubicBezTo>
                  <a:pt x="210331" y="7074"/>
                  <a:pt x="210352" y="7283"/>
                  <a:pt x="210380" y="7489"/>
                </a:cubicBezTo>
                <a:lnTo>
                  <a:pt x="210380" y="7489"/>
                </a:lnTo>
                <a:lnTo>
                  <a:pt x="210233" y="7280"/>
                </a:lnTo>
                <a:lnTo>
                  <a:pt x="210136" y="7144"/>
                </a:lnTo>
                <a:lnTo>
                  <a:pt x="210136" y="7070"/>
                </a:lnTo>
                <a:cubicBezTo>
                  <a:pt x="210191" y="6997"/>
                  <a:pt x="210251" y="6931"/>
                  <a:pt x="210313" y="6865"/>
                </a:cubicBezTo>
                <a:close/>
                <a:moveTo>
                  <a:pt x="14095" y="6865"/>
                </a:moveTo>
                <a:lnTo>
                  <a:pt x="14162" y="7489"/>
                </a:lnTo>
                <a:lnTo>
                  <a:pt x="14022" y="7280"/>
                </a:lnTo>
                <a:lnTo>
                  <a:pt x="14019" y="7280"/>
                </a:lnTo>
                <a:cubicBezTo>
                  <a:pt x="13987" y="7231"/>
                  <a:pt x="13952" y="7189"/>
                  <a:pt x="13921" y="7144"/>
                </a:cubicBezTo>
                <a:lnTo>
                  <a:pt x="13921" y="7070"/>
                </a:lnTo>
                <a:cubicBezTo>
                  <a:pt x="13980" y="6997"/>
                  <a:pt x="14039" y="6931"/>
                  <a:pt x="14095" y="6865"/>
                </a:cubicBezTo>
                <a:close/>
                <a:moveTo>
                  <a:pt x="249603" y="6865"/>
                </a:moveTo>
                <a:lnTo>
                  <a:pt x="249669" y="7489"/>
                </a:lnTo>
                <a:lnTo>
                  <a:pt x="249523" y="7280"/>
                </a:lnTo>
                <a:cubicBezTo>
                  <a:pt x="249495" y="7231"/>
                  <a:pt x="249460" y="7189"/>
                  <a:pt x="249429" y="7144"/>
                </a:cubicBezTo>
                <a:lnTo>
                  <a:pt x="249429" y="7070"/>
                </a:lnTo>
                <a:cubicBezTo>
                  <a:pt x="249485" y="6997"/>
                  <a:pt x="249547" y="6931"/>
                  <a:pt x="249603" y="6865"/>
                </a:cubicBezTo>
                <a:close/>
                <a:moveTo>
                  <a:pt x="22467" y="6017"/>
                </a:moveTo>
                <a:cubicBezTo>
                  <a:pt x="22526" y="6090"/>
                  <a:pt x="22575" y="6174"/>
                  <a:pt x="22631" y="6251"/>
                </a:cubicBezTo>
                <a:cubicBezTo>
                  <a:pt x="22631" y="6289"/>
                  <a:pt x="22624" y="6324"/>
                  <a:pt x="22624" y="6359"/>
                </a:cubicBezTo>
                <a:cubicBezTo>
                  <a:pt x="22456" y="6648"/>
                  <a:pt x="22292" y="6948"/>
                  <a:pt x="22146" y="7259"/>
                </a:cubicBezTo>
                <a:cubicBezTo>
                  <a:pt x="22031" y="7335"/>
                  <a:pt x="21902" y="7437"/>
                  <a:pt x="21752" y="7559"/>
                </a:cubicBezTo>
                <a:cubicBezTo>
                  <a:pt x="22128" y="6491"/>
                  <a:pt x="22376" y="6125"/>
                  <a:pt x="22467" y="6017"/>
                </a:cubicBezTo>
                <a:close/>
                <a:moveTo>
                  <a:pt x="61687" y="6014"/>
                </a:moveTo>
                <a:lnTo>
                  <a:pt x="61847" y="6251"/>
                </a:lnTo>
                <a:cubicBezTo>
                  <a:pt x="61844" y="6289"/>
                  <a:pt x="61844" y="6324"/>
                  <a:pt x="61840" y="6359"/>
                </a:cubicBezTo>
                <a:cubicBezTo>
                  <a:pt x="61673" y="6648"/>
                  <a:pt x="61512" y="6948"/>
                  <a:pt x="61366" y="7259"/>
                </a:cubicBezTo>
                <a:cubicBezTo>
                  <a:pt x="61251" y="7335"/>
                  <a:pt x="61122" y="7437"/>
                  <a:pt x="60972" y="7559"/>
                </a:cubicBezTo>
                <a:cubicBezTo>
                  <a:pt x="61341" y="6491"/>
                  <a:pt x="61596" y="6125"/>
                  <a:pt x="61687" y="6014"/>
                </a:cubicBezTo>
                <a:close/>
                <a:moveTo>
                  <a:pt x="100906" y="6014"/>
                </a:moveTo>
                <a:lnTo>
                  <a:pt x="101063" y="6251"/>
                </a:lnTo>
                <a:cubicBezTo>
                  <a:pt x="101063" y="6286"/>
                  <a:pt x="101063" y="6324"/>
                  <a:pt x="101060" y="6359"/>
                </a:cubicBezTo>
                <a:cubicBezTo>
                  <a:pt x="100889" y="6648"/>
                  <a:pt x="100732" y="6948"/>
                  <a:pt x="100579" y="7259"/>
                </a:cubicBezTo>
                <a:cubicBezTo>
                  <a:pt x="100470" y="7335"/>
                  <a:pt x="100338" y="7437"/>
                  <a:pt x="100191" y="7559"/>
                </a:cubicBezTo>
                <a:cubicBezTo>
                  <a:pt x="100561" y="6491"/>
                  <a:pt x="100816" y="6125"/>
                  <a:pt x="100906" y="6014"/>
                </a:cubicBezTo>
                <a:close/>
                <a:moveTo>
                  <a:pt x="140248" y="6014"/>
                </a:moveTo>
                <a:cubicBezTo>
                  <a:pt x="140304" y="6090"/>
                  <a:pt x="140357" y="6174"/>
                  <a:pt x="140409" y="6251"/>
                </a:cubicBezTo>
                <a:cubicBezTo>
                  <a:pt x="140409" y="6289"/>
                  <a:pt x="140405" y="6324"/>
                  <a:pt x="140405" y="6359"/>
                </a:cubicBezTo>
                <a:cubicBezTo>
                  <a:pt x="140235" y="6648"/>
                  <a:pt x="140074" y="6948"/>
                  <a:pt x="139924" y="7259"/>
                </a:cubicBezTo>
                <a:cubicBezTo>
                  <a:pt x="139816" y="7335"/>
                  <a:pt x="139680" y="7437"/>
                  <a:pt x="139533" y="7559"/>
                </a:cubicBezTo>
                <a:cubicBezTo>
                  <a:pt x="139907" y="6491"/>
                  <a:pt x="140154" y="6125"/>
                  <a:pt x="140248" y="6014"/>
                </a:cubicBezTo>
                <a:close/>
                <a:moveTo>
                  <a:pt x="179465" y="6017"/>
                </a:moveTo>
                <a:cubicBezTo>
                  <a:pt x="179521" y="6090"/>
                  <a:pt x="179577" y="6174"/>
                  <a:pt x="179625" y="6251"/>
                </a:cubicBezTo>
                <a:cubicBezTo>
                  <a:pt x="179622" y="6286"/>
                  <a:pt x="179622" y="6324"/>
                  <a:pt x="179622" y="6359"/>
                </a:cubicBezTo>
                <a:cubicBezTo>
                  <a:pt x="179451" y="6648"/>
                  <a:pt x="179291" y="6948"/>
                  <a:pt x="179144" y="7259"/>
                </a:cubicBezTo>
                <a:cubicBezTo>
                  <a:pt x="179029" y="7335"/>
                  <a:pt x="178900" y="7437"/>
                  <a:pt x="178750" y="7559"/>
                </a:cubicBezTo>
                <a:cubicBezTo>
                  <a:pt x="179127" y="6491"/>
                  <a:pt x="179374" y="6125"/>
                  <a:pt x="179465" y="6017"/>
                </a:cubicBezTo>
                <a:close/>
                <a:moveTo>
                  <a:pt x="218685" y="6014"/>
                </a:moveTo>
                <a:lnTo>
                  <a:pt x="218845" y="6251"/>
                </a:lnTo>
                <a:cubicBezTo>
                  <a:pt x="218842" y="6289"/>
                  <a:pt x="218842" y="6324"/>
                  <a:pt x="218838" y="6359"/>
                </a:cubicBezTo>
                <a:cubicBezTo>
                  <a:pt x="218671" y="6648"/>
                  <a:pt x="218510" y="6948"/>
                  <a:pt x="218357" y="7259"/>
                </a:cubicBezTo>
                <a:cubicBezTo>
                  <a:pt x="218249" y="7335"/>
                  <a:pt x="218116" y="7437"/>
                  <a:pt x="217970" y="7559"/>
                </a:cubicBezTo>
                <a:cubicBezTo>
                  <a:pt x="218339" y="6491"/>
                  <a:pt x="218594" y="6125"/>
                  <a:pt x="218685" y="6014"/>
                </a:cubicBezTo>
                <a:close/>
                <a:moveTo>
                  <a:pt x="257974" y="6017"/>
                </a:moveTo>
                <a:cubicBezTo>
                  <a:pt x="258030" y="6090"/>
                  <a:pt x="258083" y="6174"/>
                  <a:pt x="258135" y="6251"/>
                </a:cubicBezTo>
                <a:cubicBezTo>
                  <a:pt x="258131" y="6286"/>
                  <a:pt x="258131" y="6324"/>
                  <a:pt x="258131" y="6359"/>
                </a:cubicBezTo>
                <a:cubicBezTo>
                  <a:pt x="257961" y="6648"/>
                  <a:pt x="257800" y="6948"/>
                  <a:pt x="257650" y="7259"/>
                </a:cubicBezTo>
                <a:cubicBezTo>
                  <a:pt x="257538" y="7335"/>
                  <a:pt x="257406" y="7437"/>
                  <a:pt x="257259" y="7559"/>
                </a:cubicBezTo>
                <a:cubicBezTo>
                  <a:pt x="257633" y="6491"/>
                  <a:pt x="257880" y="6125"/>
                  <a:pt x="257974" y="6017"/>
                </a:cubicBezTo>
                <a:close/>
                <a:moveTo>
                  <a:pt x="12065" y="5414"/>
                </a:moveTo>
                <a:lnTo>
                  <a:pt x="12065" y="5414"/>
                </a:lnTo>
                <a:cubicBezTo>
                  <a:pt x="12264" y="5640"/>
                  <a:pt x="12449" y="5881"/>
                  <a:pt x="12623" y="6129"/>
                </a:cubicBezTo>
                <a:cubicBezTo>
                  <a:pt x="12728" y="6467"/>
                  <a:pt x="12840" y="6851"/>
                  <a:pt x="12962" y="7280"/>
                </a:cubicBezTo>
                <a:cubicBezTo>
                  <a:pt x="12899" y="7412"/>
                  <a:pt x="12836" y="7541"/>
                  <a:pt x="12780" y="7670"/>
                </a:cubicBezTo>
                <a:cubicBezTo>
                  <a:pt x="12578" y="7224"/>
                  <a:pt x="12355" y="6784"/>
                  <a:pt x="12107" y="6359"/>
                </a:cubicBezTo>
                <a:cubicBezTo>
                  <a:pt x="12086" y="5972"/>
                  <a:pt x="12072" y="5644"/>
                  <a:pt x="12065" y="5414"/>
                </a:cubicBezTo>
                <a:close/>
                <a:moveTo>
                  <a:pt x="51278" y="5414"/>
                </a:moveTo>
                <a:lnTo>
                  <a:pt x="51278" y="5414"/>
                </a:lnTo>
                <a:cubicBezTo>
                  <a:pt x="51480" y="5640"/>
                  <a:pt x="51669" y="5881"/>
                  <a:pt x="51840" y="6129"/>
                </a:cubicBezTo>
                <a:cubicBezTo>
                  <a:pt x="51944" y="6463"/>
                  <a:pt x="52060" y="6847"/>
                  <a:pt x="52178" y="7280"/>
                </a:cubicBezTo>
                <a:lnTo>
                  <a:pt x="51993" y="7670"/>
                </a:lnTo>
                <a:cubicBezTo>
                  <a:pt x="51798" y="7220"/>
                  <a:pt x="51571" y="6784"/>
                  <a:pt x="51324" y="6359"/>
                </a:cubicBezTo>
                <a:cubicBezTo>
                  <a:pt x="51306" y="5972"/>
                  <a:pt x="51292" y="5644"/>
                  <a:pt x="51278" y="5414"/>
                </a:cubicBezTo>
                <a:close/>
                <a:moveTo>
                  <a:pt x="90498" y="5414"/>
                </a:moveTo>
                <a:cubicBezTo>
                  <a:pt x="90700" y="5640"/>
                  <a:pt x="90885" y="5877"/>
                  <a:pt x="91056" y="6129"/>
                </a:cubicBezTo>
                <a:cubicBezTo>
                  <a:pt x="91168" y="6467"/>
                  <a:pt x="91279" y="6851"/>
                  <a:pt x="91398" y="7280"/>
                </a:cubicBezTo>
                <a:lnTo>
                  <a:pt x="91213" y="7670"/>
                </a:lnTo>
                <a:cubicBezTo>
                  <a:pt x="91014" y="7224"/>
                  <a:pt x="90791" y="6784"/>
                  <a:pt x="90543" y="6359"/>
                </a:cubicBezTo>
                <a:cubicBezTo>
                  <a:pt x="90523" y="5972"/>
                  <a:pt x="90509" y="5644"/>
                  <a:pt x="90498" y="5414"/>
                </a:cubicBezTo>
                <a:close/>
                <a:moveTo>
                  <a:pt x="129844" y="5414"/>
                </a:moveTo>
                <a:lnTo>
                  <a:pt x="129844" y="5414"/>
                </a:lnTo>
                <a:cubicBezTo>
                  <a:pt x="130042" y="5640"/>
                  <a:pt x="130227" y="5881"/>
                  <a:pt x="130402" y="6129"/>
                </a:cubicBezTo>
                <a:cubicBezTo>
                  <a:pt x="130506" y="6467"/>
                  <a:pt x="130621" y="6851"/>
                  <a:pt x="130743" y="7280"/>
                </a:cubicBezTo>
                <a:cubicBezTo>
                  <a:pt x="130677" y="7409"/>
                  <a:pt x="130618" y="7541"/>
                  <a:pt x="130559" y="7670"/>
                </a:cubicBezTo>
                <a:cubicBezTo>
                  <a:pt x="130360" y="7224"/>
                  <a:pt x="130137" y="6784"/>
                  <a:pt x="129889" y="6359"/>
                </a:cubicBezTo>
                <a:cubicBezTo>
                  <a:pt x="129864" y="5975"/>
                  <a:pt x="129854" y="5644"/>
                  <a:pt x="129844" y="5414"/>
                </a:cubicBezTo>
                <a:close/>
                <a:moveTo>
                  <a:pt x="169063" y="5414"/>
                </a:moveTo>
                <a:lnTo>
                  <a:pt x="169063" y="5414"/>
                </a:lnTo>
                <a:cubicBezTo>
                  <a:pt x="169262" y="5640"/>
                  <a:pt x="169447" y="5881"/>
                  <a:pt x="169622" y="6129"/>
                </a:cubicBezTo>
                <a:cubicBezTo>
                  <a:pt x="169726" y="6463"/>
                  <a:pt x="169838" y="6847"/>
                  <a:pt x="169956" y="7280"/>
                </a:cubicBezTo>
                <a:cubicBezTo>
                  <a:pt x="169894" y="7409"/>
                  <a:pt x="169834" y="7541"/>
                  <a:pt x="169779" y="7670"/>
                </a:cubicBezTo>
                <a:cubicBezTo>
                  <a:pt x="169576" y="7224"/>
                  <a:pt x="169353" y="6784"/>
                  <a:pt x="169102" y="6359"/>
                </a:cubicBezTo>
                <a:cubicBezTo>
                  <a:pt x="169084" y="5972"/>
                  <a:pt x="169070" y="5644"/>
                  <a:pt x="169063" y="5414"/>
                </a:cubicBezTo>
                <a:close/>
                <a:moveTo>
                  <a:pt x="247570" y="5414"/>
                </a:moveTo>
                <a:cubicBezTo>
                  <a:pt x="247768" y="5640"/>
                  <a:pt x="247957" y="5881"/>
                  <a:pt x="248128" y="6129"/>
                </a:cubicBezTo>
                <a:cubicBezTo>
                  <a:pt x="248232" y="6463"/>
                  <a:pt x="248347" y="6847"/>
                  <a:pt x="248462" y="7280"/>
                </a:cubicBezTo>
                <a:cubicBezTo>
                  <a:pt x="248403" y="7409"/>
                  <a:pt x="248340" y="7541"/>
                  <a:pt x="248285" y="7670"/>
                </a:cubicBezTo>
                <a:cubicBezTo>
                  <a:pt x="248086" y="7224"/>
                  <a:pt x="247859" y="6784"/>
                  <a:pt x="247608" y="6359"/>
                </a:cubicBezTo>
                <a:cubicBezTo>
                  <a:pt x="247594" y="5975"/>
                  <a:pt x="247580" y="5644"/>
                  <a:pt x="247570" y="5414"/>
                </a:cubicBezTo>
                <a:close/>
                <a:moveTo>
                  <a:pt x="208276" y="5414"/>
                </a:moveTo>
                <a:lnTo>
                  <a:pt x="208276" y="5414"/>
                </a:lnTo>
                <a:cubicBezTo>
                  <a:pt x="208479" y="5640"/>
                  <a:pt x="208664" y="5877"/>
                  <a:pt x="208834" y="6129"/>
                </a:cubicBezTo>
                <a:cubicBezTo>
                  <a:pt x="208946" y="6467"/>
                  <a:pt x="209058" y="6851"/>
                  <a:pt x="209176" y="7280"/>
                </a:cubicBezTo>
                <a:lnTo>
                  <a:pt x="208991" y="7674"/>
                </a:lnTo>
                <a:cubicBezTo>
                  <a:pt x="208793" y="7224"/>
                  <a:pt x="208569" y="6784"/>
                  <a:pt x="208322" y="6359"/>
                </a:cubicBezTo>
                <a:cubicBezTo>
                  <a:pt x="208304" y="5972"/>
                  <a:pt x="208287" y="5644"/>
                  <a:pt x="208276" y="5414"/>
                </a:cubicBezTo>
                <a:close/>
                <a:moveTo>
                  <a:pt x="16254" y="7566"/>
                </a:moveTo>
                <a:cubicBezTo>
                  <a:pt x="16286" y="7608"/>
                  <a:pt x="16314" y="7646"/>
                  <a:pt x="16338" y="7688"/>
                </a:cubicBezTo>
                <a:lnTo>
                  <a:pt x="16272" y="7782"/>
                </a:lnTo>
                <a:lnTo>
                  <a:pt x="16251" y="7765"/>
                </a:lnTo>
                <a:cubicBezTo>
                  <a:pt x="16251" y="7698"/>
                  <a:pt x="16254" y="7628"/>
                  <a:pt x="16254" y="7566"/>
                </a:cubicBezTo>
                <a:close/>
                <a:moveTo>
                  <a:pt x="55474" y="7566"/>
                </a:moveTo>
                <a:cubicBezTo>
                  <a:pt x="55499" y="7608"/>
                  <a:pt x="55530" y="7646"/>
                  <a:pt x="55555" y="7688"/>
                </a:cubicBezTo>
                <a:lnTo>
                  <a:pt x="55492" y="7782"/>
                </a:lnTo>
                <a:lnTo>
                  <a:pt x="55467" y="7765"/>
                </a:lnTo>
                <a:cubicBezTo>
                  <a:pt x="55467" y="7698"/>
                  <a:pt x="55474" y="7628"/>
                  <a:pt x="55474" y="7566"/>
                </a:cubicBezTo>
                <a:close/>
                <a:moveTo>
                  <a:pt x="94691" y="7566"/>
                </a:moveTo>
                <a:cubicBezTo>
                  <a:pt x="94719" y="7608"/>
                  <a:pt x="94750" y="7646"/>
                  <a:pt x="94774" y="7688"/>
                </a:cubicBezTo>
                <a:lnTo>
                  <a:pt x="94708" y="7782"/>
                </a:lnTo>
                <a:lnTo>
                  <a:pt x="94684" y="7765"/>
                </a:lnTo>
                <a:cubicBezTo>
                  <a:pt x="94687" y="7698"/>
                  <a:pt x="94687" y="7628"/>
                  <a:pt x="94691" y="7566"/>
                </a:cubicBezTo>
                <a:close/>
                <a:moveTo>
                  <a:pt x="212473" y="7569"/>
                </a:moveTo>
                <a:cubicBezTo>
                  <a:pt x="212497" y="7608"/>
                  <a:pt x="212528" y="7646"/>
                  <a:pt x="212556" y="7691"/>
                </a:cubicBezTo>
                <a:lnTo>
                  <a:pt x="212490" y="7782"/>
                </a:lnTo>
                <a:lnTo>
                  <a:pt x="212462" y="7765"/>
                </a:lnTo>
                <a:cubicBezTo>
                  <a:pt x="212469" y="7698"/>
                  <a:pt x="212469" y="7628"/>
                  <a:pt x="212473" y="7569"/>
                </a:cubicBezTo>
                <a:close/>
                <a:moveTo>
                  <a:pt x="134033" y="7566"/>
                </a:moveTo>
                <a:lnTo>
                  <a:pt x="134120" y="7688"/>
                </a:lnTo>
                <a:cubicBezTo>
                  <a:pt x="134096" y="7719"/>
                  <a:pt x="134071" y="7751"/>
                  <a:pt x="134050" y="7785"/>
                </a:cubicBezTo>
                <a:lnTo>
                  <a:pt x="134029" y="7765"/>
                </a:lnTo>
                <a:cubicBezTo>
                  <a:pt x="134029" y="7698"/>
                  <a:pt x="134033" y="7628"/>
                  <a:pt x="134033" y="7566"/>
                </a:cubicBezTo>
                <a:close/>
                <a:moveTo>
                  <a:pt x="173253" y="7566"/>
                </a:moveTo>
                <a:cubicBezTo>
                  <a:pt x="173284" y="7608"/>
                  <a:pt x="173312" y="7646"/>
                  <a:pt x="173336" y="7688"/>
                </a:cubicBezTo>
                <a:lnTo>
                  <a:pt x="173270" y="7785"/>
                </a:lnTo>
                <a:lnTo>
                  <a:pt x="173249" y="7765"/>
                </a:lnTo>
                <a:cubicBezTo>
                  <a:pt x="173249" y="7698"/>
                  <a:pt x="173253" y="7628"/>
                  <a:pt x="173253" y="7566"/>
                </a:cubicBezTo>
                <a:close/>
                <a:moveTo>
                  <a:pt x="251759" y="7566"/>
                </a:moveTo>
                <a:cubicBezTo>
                  <a:pt x="251790" y="7608"/>
                  <a:pt x="251818" y="7646"/>
                  <a:pt x="251842" y="7688"/>
                </a:cubicBezTo>
                <a:lnTo>
                  <a:pt x="251776" y="7785"/>
                </a:lnTo>
                <a:lnTo>
                  <a:pt x="251755" y="7765"/>
                </a:lnTo>
                <a:cubicBezTo>
                  <a:pt x="251755" y="7698"/>
                  <a:pt x="251759" y="7628"/>
                  <a:pt x="251759" y="7566"/>
                </a:cubicBezTo>
                <a:close/>
                <a:moveTo>
                  <a:pt x="242191" y="7255"/>
                </a:moveTo>
                <a:cubicBezTo>
                  <a:pt x="242198" y="7315"/>
                  <a:pt x="242208" y="7370"/>
                  <a:pt x="242222" y="7433"/>
                </a:cubicBezTo>
                <a:lnTo>
                  <a:pt x="242222" y="7754"/>
                </a:lnTo>
                <a:cubicBezTo>
                  <a:pt x="242215" y="7771"/>
                  <a:pt x="242208" y="7789"/>
                  <a:pt x="242205" y="7806"/>
                </a:cubicBezTo>
                <a:cubicBezTo>
                  <a:pt x="242205" y="7615"/>
                  <a:pt x="242198" y="7433"/>
                  <a:pt x="242191" y="7255"/>
                </a:cubicBezTo>
                <a:close/>
                <a:moveTo>
                  <a:pt x="22013" y="7538"/>
                </a:moveTo>
                <a:lnTo>
                  <a:pt x="22013" y="7538"/>
                </a:lnTo>
                <a:cubicBezTo>
                  <a:pt x="21957" y="7660"/>
                  <a:pt x="21902" y="7785"/>
                  <a:pt x="21849" y="7911"/>
                </a:cubicBezTo>
                <a:lnTo>
                  <a:pt x="21793" y="7806"/>
                </a:lnTo>
                <a:lnTo>
                  <a:pt x="22013" y="7538"/>
                </a:lnTo>
                <a:close/>
                <a:moveTo>
                  <a:pt x="61233" y="7538"/>
                </a:moveTo>
                <a:lnTo>
                  <a:pt x="61233" y="7538"/>
                </a:lnTo>
                <a:cubicBezTo>
                  <a:pt x="61177" y="7660"/>
                  <a:pt x="61122" y="7785"/>
                  <a:pt x="61069" y="7911"/>
                </a:cubicBezTo>
                <a:cubicBezTo>
                  <a:pt x="61045" y="7876"/>
                  <a:pt x="61027" y="7841"/>
                  <a:pt x="61010" y="7806"/>
                </a:cubicBezTo>
                <a:cubicBezTo>
                  <a:pt x="61080" y="7716"/>
                  <a:pt x="61156" y="7625"/>
                  <a:pt x="61233" y="7538"/>
                </a:cubicBezTo>
                <a:close/>
                <a:moveTo>
                  <a:pt x="100450" y="7538"/>
                </a:moveTo>
                <a:lnTo>
                  <a:pt x="100450" y="7538"/>
                </a:lnTo>
                <a:cubicBezTo>
                  <a:pt x="100390" y="7660"/>
                  <a:pt x="100338" y="7785"/>
                  <a:pt x="100282" y="7911"/>
                </a:cubicBezTo>
                <a:lnTo>
                  <a:pt x="100230" y="7806"/>
                </a:lnTo>
                <a:cubicBezTo>
                  <a:pt x="100300" y="7716"/>
                  <a:pt x="100373" y="7625"/>
                  <a:pt x="100450" y="7538"/>
                </a:cubicBezTo>
                <a:close/>
                <a:moveTo>
                  <a:pt x="139795" y="7538"/>
                </a:moveTo>
                <a:lnTo>
                  <a:pt x="139795" y="7538"/>
                </a:lnTo>
                <a:cubicBezTo>
                  <a:pt x="139736" y="7660"/>
                  <a:pt x="139680" y="7785"/>
                  <a:pt x="139628" y="7911"/>
                </a:cubicBezTo>
                <a:lnTo>
                  <a:pt x="139572" y="7806"/>
                </a:lnTo>
                <a:lnTo>
                  <a:pt x="139795" y="7538"/>
                </a:lnTo>
                <a:close/>
                <a:moveTo>
                  <a:pt x="179011" y="7538"/>
                </a:moveTo>
                <a:cubicBezTo>
                  <a:pt x="178956" y="7660"/>
                  <a:pt x="178900" y="7785"/>
                  <a:pt x="178848" y="7911"/>
                </a:cubicBezTo>
                <a:lnTo>
                  <a:pt x="178788" y="7806"/>
                </a:lnTo>
                <a:lnTo>
                  <a:pt x="179011" y="7538"/>
                </a:lnTo>
                <a:close/>
                <a:moveTo>
                  <a:pt x="218231" y="7538"/>
                </a:moveTo>
                <a:lnTo>
                  <a:pt x="218060" y="7911"/>
                </a:lnTo>
                <a:lnTo>
                  <a:pt x="218008" y="7806"/>
                </a:lnTo>
                <a:cubicBezTo>
                  <a:pt x="218078" y="7716"/>
                  <a:pt x="218151" y="7625"/>
                  <a:pt x="218231" y="7538"/>
                </a:cubicBezTo>
                <a:close/>
                <a:moveTo>
                  <a:pt x="257521" y="7538"/>
                </a:moveTo>
                <a:cubicBezTo>
                  <a:pt x="257465" y="7660"/>
                  <a:pt x="257406" y="7785"/>
                  <a:pt x="257354" y="7911"/>
                </a:cubicBezTo>
                <a:lnTo>
                  <a:pt x="257298" y="7806"/>
                </a:lnTo>
                <a:lnTo>
                  <a:pt x="257521" y="7538"/>
                </a:lnTo>
                <a:close/>
                <a:moveTo>
                  <a:pt x="12187" y="7799"/>
                </a:moveTo>
                <a:lnTo>
                  <a:pt x="12254" y="7974"/>
                </a:lnTo>
                <a:lnTo>
                  <a:pt x="12191" y="7820"/>
                </a:lnTo>
                <a:cubicBezTo>
                  <a:pt x="12187" y="7813"/>
                  <a:pt x="12187" y="7806"/>
                  <a:pt x="12187" y="7799"/>
                </a:cubicBezTo>
                <a:close/>
                <a:moveTo>
                  <a:pt x="129968" y="7805"/>
                </a:moveTo>
                <a:lnTo>
                  <a:pt x="130032" y="7974"/>
                </a:lnTo>
                <a:cubicBezTo>
                  <a:pt x="130011" y="7921"/>
                  <a:pt x="129994" y="7869"/>
                  <a:pt x="129969" y="7820"/>
                </a:cubicBezTo>
                <a:cubicBezTo>
                  <a:pt x="129969" y="7815"/>
                  <a:pt x="129969" y="7810"/>
                  <a:pt x="129968" y="7805"/>
                </a:cubicBezTo>
                <a:close/>
                <a:moveTo>
                  <a:pt x="169186" y="7799"/>
                </a:moveTo>
                <a:lnTo>
                  <a:pt x="169248" y="7974"/>
                </a:lnTo>
                <a:lnTo>
                  <a:pt x="169186" y="7820"/>
                </a:lnTo>
                <a:lnTo>
                  <a:pt x="169186" y="7799"/>
                </a:lnTo>
                <a:close/>
                <a:moveTo>
                  <a:pt x="208405" y="7799"/>
                </a:moveTo>
                <a:cubicBezTo>
                  <a:pt x="208426" y="7855"/>
                  <a:pt x="208444" y="7911"/>
                  <a:pt x="208465" y="7974"/>
                </a:cubicBezTo>
                <a:cubicBezTo>
                  <a:pt x="208447" y="7921"/>
                  <a:pt x="208426" y="7869"/>
                  <a:pt x="208405" y="7820"/>
                </a:cubicBezTo>
                <a:lnTo>
                  <a:pt x="208405" y="7799"/>
                </a:lnTo>
                <a:close/>
                <a:moveTo>
                  <a:pt x="51407" y="7799"/>
                </a:moveTo>
                <a:lnTo>
                  <a:pt x="51470" y="7977"/>
                </a:lnTo>
                <a:lnTo>
                  <a:pt x="51407" y="7820"/>
                </a:lnTo>
                <a:lnTo>
                  <a:pt x="51407" y="7799"/>
                </a:lnTo>
                <a:close/>
                <a:moveTo>
                  <a:pt x="90624" y="7799"/>
                </a:moveTo>
                <a:cubicBezTo>
                  <a:pt x="90648" y="7855"/>
                  <a:pt x="90666" y="7915"/>
                  <a:pt x="90686" y="7977"/>
                </a:cubicBezTo>
                <a:cubicBezTo>
                  <a:pt x="90669" y="7925"/>
                  <a:pt x="90648" y="7873"/>
                  <a:pt x="90624" y="7820"/>
                </a:cubicBezTo>
                <a:lnTo>
                  <a:pt x="90624" y="7799"/>
                </a:lnTo>
                <a:close/>
                <a:moveTo>
                  <a:pt x="247692" y="7799"/>
                </a:moveTo>
                <a:lnTo>
                  <a:pt x="247758" y="7977"/>
                </a:lnTo>
                <a:lnTo>
                  <a:pt x="247699" y="7820"/>
                </a:lnTo>
                <a:cubicBezTo>
                  <a:pt x="247692" y="7813"/>
                  <a:pt x="247692" y="7806"/>
                  <a:pt x="247692" y="7799"/>
                </a:cubicBezTo>
                <a:close/>
                <a:moveTo>
                  <a:pt x="163664" y="7008"/>
                </a:moveTo>
                <a:lnTo>
                  <a:pt x="163664" y="7008"/>
                </a:lnTo>
                <a:cubicBezTo>
                  <a:pt x="163685" y="7029"/>
                  <a:pt x="163699" y="7049"/>
                  <a:pt x="163713" y="7070"/>
                </a:cubicBezTo>
                <a:cubicBezTo>
                  <a:pt x="163709" y="7349"/>
                  <a:pt x="163709" y="7642"/>
                  <a:pt x="163716" y="7942"/>
                </a:cubicBezTo>
                <a:lnTo>
                  <a:pt x="163692" y="8019"/>
                </a:lnTo>
                <a:cubicBezTo>
                  <a:pt x="163695" y="7663"/>
                  <a:pt x="163685" y="7322"/>
                  <a:pt x="163664" y="7008"/>
                </a:cubicBezTo>
                <a:close/>
                <a:moveTo>
                  <a:pt x="202884" y="7008"/>
                </a:moveTo>
                <a:lnTo>
                  <a:pt x="202884" y="7008"/>
                </a:lnTo>
                <a:cubicBezTo>
                  <a:pt x="202901" y="7029"/>
                  <a:pt x="202915" y="7049"/>
                  <a:pt x="202933" y="7070"/>
                </a:cubicBezTo>
                <a:cubicBezTo>
                  <a:pt x="202922" y="7349"/>
                  <a:pt x="202929" y="7642"/>
                  <a:pt x="202936" y="7942"/>
                </a:cubicBezTo>
                <a:lnTo>
                  <a:pt x="202908" y="8019"/>
                </a:lnTo>
                <a:cubicBezTo>
                  <a:pt x="202915" y="7663"/>
                  <a:pt x="202905" y="7322"/>
                  <a:pt x="202884" y="7008"/>
                </a:cubicBezTo>
                <a:close/>
                <a:moveTo>
                  <a:pt x="45886" y="7011"/>
                </a:moveTo>
                <a:cubicBezTo>
                  <a:pt x="45903" y="7029"/>
                  <a:pt x="45920" y="7049"/>
                  <a:pt x="45934" y="7070"/>
                </a:cubicBezTo>
                <a:cubicBezTo>
                  <a:pt x="45931" y="7349"/>
                  <a:pt x="45931" y="7642"/>
                  <a:pt x="45938" y="7942"/>
                </a:cubicBezTo>
                <a:lnTo>
                  <a:pt x="45914" y="8023"/>
                </a:lnTo>
                <a:cubicBezTo>
                  <a:pt x="45917" y="7663"/>
                  <a:pt x="45907" y="7325"/>
                  <a:pt x="45886" y="7011"/>
                </a:cubicBezTo>
                <a:close/>
                <a:moveTo>
                  <a:pt x="85106" y="7011"/>
                </a:moveTo>
                <a:cubicBezTo>
                  <a:pt x="85123" y="7029"/>
                  <a:pt x="85137" y="7049"/>
                  <a:pt x="85154" y="7070"/>
                </a:cubicBezTo>
                <a:cubicBezTo>
                  <a:pt x="85144" y="7349"/>
                  <a:pt x="85147" y="7642"/>
                  <a:pt x="85158" y="7942"/>
                </a:cubicBezTo>
                <a:lnTo>
                  <a:pt x="85130" y="8023"/>
                </a:lnTo>
                <a:cubicBezTo>
                  <a:pt x="85137" y="7663"/>
                  <a:pt x="85126" y="7325"/>
                  <a:pt x="85106" y="7011"/>
                </a:cubicBezTo>
                <a:close/>
                <a:moveTo>
                  <a:pt x="125986" y="6307"/>
                </a:moveTo>
                <a:lnTo>
                  <a:pt x="125986" y="6307"/>
                </a:lnTo>
                <a:cubicBezTo>
                  <a:pt x="125951" y="6879"/>
                  <a:pt x="125906" y="7482"/>
                  <a:pt x="125853" y="8064"/>
                </a:cubicBezTo>
                <a:lnTo>
                  <a:pt x="125822" y="8103"/>
                </a:lnTo>
                <a:cubicBezTo>
                  <a:pt x="125745" y="7908"/>
                  <a:pt x="125658" y="7716"/>
                  <a:pt x="125571" y="7524"/>
                </a:cubicBezTo>
                <a:cubicBezTo>
                  <a:pt x="125710" y="7091"/>
                  <a:pt x="125850" y="6687"/>
                  <a:pt x="125986" y="6307"/>
                </a:cubicBezTo>
                <a:close/>
                <a:moveTo>
                  <a:pt x="243778" y="6129"/>
                </a:moveTo>
                <a:lnTo>
                  <a:pt x="243778" y="6129"/>
                </a:lnTo>
                <a:cubicBezTo>
                  <a:pt x="243740" y="6753"/>
                  <a:pt x="243694" y="7419"/>
                  <a:pt x="243638" y="8064"/>
                </a:cubicBezTo>
                <a:lnTo>
                  <a:pt x="243569" y="8148"/>
                </a:lnTo>
                <a:cubicBezTo>
                  <a:pt x="243482" y="7939"/>
                  <a:pt x="243391" y="7730"/>
                  <a:pt x="243297" y="7524"/>
                </a:cubicBezTo>
                <a:cubicBezTo>
                  <a:pt x="243461" y="7022"/>
                  <a:pt x="243621" y="6558"/>
                  <a:pt x="243778" y="6129"/>
                </a:cubicBezTo>
                <a:close/>
                <a:moveTo>
                  <a:pt x="27221" y="7866"/>
                </a:moveTo>
                <a:lnTo>
                  <a:pt x="27221" y="7866"/>
                </a:lnTo>
                <a:cubicBezTo>
                  <a:pt x="27245" y="7921"/>
                  <a:pt x="27277" y="7981"/>
                  <a:pt x="27301" y="8047"/>
                </a:cubicBezTo>
                <a:cubicBezTo>
                  <a:pt x="27284" y="8082"/>
                  <a:pt x="27270" y="8117"/>
                  <a:pt x="27245" y="8152"/>
                </a:cubicBezTo>
                <a:lnTo>
                  <a:pt x="27221" y="7866"/>
                </a:lnTo>
                <a:close/>
                <a:moveTo>
                  <a:pt x="66441" y="7862"/>
                </a:moveTo>
                <a:lnTo>
                  <a:pt x="66521" y="8047"/>
                </a:lnTo>
                <a:cubicBezTo>
                  <a:pt x="66500" y="8082"/>
                  <a:pt x="66483" y="8117"/>
                  <a:pt x="66465" y="8152"/>
                </a:cubicBezTo>
                <a:lnTo>
                  <a:pt x="66441" y="7862"/>
                </a:lnTo>
                <a:close/>
                <a:moveTo>
                  <a:pt x="105657" y="7862"/>
                </a:moveTo>
                <a:lnTo>
                  <a:pt x="105737" y="8047"/>
                </a:lnTo>
                <a:lnTo>
                  <a:pt x="105685" y="8152"/>
                </a:lnTo>
                <a:lnTo>
                  <a:pt x="105657" y="7862"/>
                </a:lnTo>
                <a:close/>
                <a:moveTo>
                  <a:pt x="144999" y="7862"/>
                </a:moveTo>
                <a:lnTo>
                  <a:pt x="144999" y="7862"/>
                </a:lnTo>
                <a:cubicBezTo>
                  <a:pt x="145027" y="7921"/>
                  <a:pt x="145055" y="7981"/>
                  <a:pt x="145083" y="8047"/>
                </a:cubicBezTo>
                <a:cubicBezTo>
                  <a:pt x="145066" y="8082"/>
                  <a:pt x="145048" y="8117"/>
                  <a:pt x="145027" y="8152"/>
                </a:cubicBezTo>
                <a:lnTo>
                  <a:pt x="144999" y="7862"/>
                </a:lnTo>
                <a:close/>
                <a:moveTo>
                  <a:pt x="184219" y="7866"/>
                </a:moveTo>
                <a:lnTo>
                  <a:pt x="184299" y="8047"/>
                </a:lnTo>
                <a:lnTo>
                  <a:pt x="184244" y="8152"/>
                </a:lnTo>
                <a:lnTo>
                  <a:pt x="184219" y="7866"/>
                </a:lnTo>
                <a:close/>
                <a:moveTo>
                  <a:pt x="223436" y="7862"/>
                </a:moveTo>
                <a:lnTo>
                  <a:pt x="223436" y="7862"/>
                </a:lnTo>
                <a:cubicBezTo>
                  <a:pt x="223463" y="7921"/>
                  <a:pt x="223488" y="7984"/>
                  <a:pt x="223516" y="8047"/>
                </a:cubicBezTo>
                <a:lnTo>
                  <a:pt x="223463" y="8152"/>
                </a:lnTo>
                <a:lnTo>
                  <a:pt x="223436" y="7862"/>
                </a:lnTo>
                <a:close/>
                <a:moveTo>
                  <a:pt x="262725" y="7866"/>
                </a:moveTo>
                <a:lnTo>
                  <a:pt x="262809" y="8047"/>
                </a:lnTo>
                <a:lnTo>
                  <a:pt x="262753" y="8152"/>
                </a:lnTo>
                <a:lnTo>
                  <a:pt x="262725" y="7866"/>
                </a:lnTo>
                <a:close/>
                <a:moveTo>
                  <a:pt x="36415" y="4964"/>
                </a:moveTo>
                <a:lnTo>
                  <a:pt x="36415" y="4964"/>
                </a:lnTo>
                <a:cubicBezTo>
                  <a:pt x="36367" y="5780"/>
                  <a:pt x="36304" y="6687"/>
                  <a:pt x="36224" y="7541"/>
                </a:cubicBezTo>
                <a:cubicBezTo>
                  <a:pt x="36077" y="7744"/>
                  <a:pt x="35941" y="7953"/>
                  <a:pt x="35816" y="8169"/>
                </a:cubicBezTo>
                <a:cubicBezTo>
                  <a:pt x="35718" y="7981"/>
                  <a:pt x="35624" y="7799"/>
                  <a:pt x="35523" y="7625"/>
                </a:cubicBezTo>
                <a:cubicBezTo>
                  <a:pt x="35816" y="6617"/>
                  <a:pt x="36122" y="5727"/>
                  <a:pt x="36415" y="4964"/>
                </a:cubicBezTo>
                <a:close/>
                <a:moveTo>
                  <a:pt x="75632" y="4964"/>
                </a:moveTo>
                <a:lnTo>
                  <a:pt x="75632" y="4964"/>
                </a:lnTo>
                <a:cubicBezTo>
                  <a:pt x="75583" y="5780"/>
                  <a:pt x="75520" y="6687"/>
                  <a:pt x="75444" y="7541"/>
                </a:cubicBezTo>
                <a:cubicBezTo>
                  <a:pt x="75294" y="7744"/>
                  <a:pt x="75158" y="7953"/>
                  <a:pt x="75032" y="8169"/>
                </a:cubicBezTo>
                <a:cubicBezTo>
                  <a:pt x="74938" y="7981"/>
                  <a:pt x="74840" y="7799"/>
                  <a:pt x="74735" y="7625"/>
                </a:cubicBezTo>
                <a:cubicBezTo>
                  <a:pt x="75032" y="6617"/>
                  <a:pt x="75342" y="5727"/>
                  <a:pt x="75632" y="4964"/>
                </a:cubicBezTo>
                <a:close/>
                <a:moveTo>
                  <a:pt x="114848" y="4964"/>
                </a:moveTo>
                <a:cubicBezTo>
                  <a:pt x="114803" y="5780"/>
                  <a:pt x="114740" y="6687"/>
                  <a:pt x="114663" y="7541"/>
                </a:cubicBezTo>
                <a:cubicBezTo>
                  <a:pt x="114538" y="7705"/>
                  <a:pt x="114402" y="7915"/>
                  <a:pt x="114248" y="8169"/>
                </a:cubicBezTo>
                <a:cubicBezTo>
                  <a:pt x="114154" y="7981"/>
                  <a:pt x="114060" y="7799"/>
                  <a:pt x="113955" y="7625"/>
                </a:cubicBezTo>
                <a:cubicBezTo>
                  <a:pt x="114252" y="6617"/>
                  <a:pt x="114559" y="5727"/>
                  <a:pt x="114848" y="4964"/>
                </a:cubicBezTo>
                <a:close/>
                <a:moveTo>
                  <a:pt x="154194" y="4964"/>
                </a:moveTo>
                <a:lnTo>
                  <a:pt x="154194" y="4964"/>
                </a:lnTo>
                <a:cubicBezTo>
                  <a:pt x="154148" y="5780"/>
                  <a:pt x="154082" y="6687"/>
                  <a:pt x="154005" y="7541"/>
                </a:cubicBezTo>
                <a:cubicBezTo>
                  <a:pt x="153855" y="7744"/>
                  <a:pt x="153719" y="7953"/>
                  <a:pt x="153594" y="8169"/>
                </a:cubicBezTo>
                <a:cubicBezTo>
                  <a:pt x="153496" y="7981"/>
                  <a:pt x="153402" y="7799"/>
                  <a:pt x="153301" y="7625"/>
                </a:cubicBezTo>
                <a:cubicBezTo>
                  <a:pt x="153594" y="6617"/>
                  <a:pt x="153904" y="5727"/>
                  <a:pt x="154194" y="4964"/>
                </a:cubicBezTo>
                <a:close/>
                <a:moveTo>
                  <a:pt x="193410" y="4964"/>
                </a:moveTo>
                <a:lnTo>
                  <a:pt x="193410" y="4964"/>
                </a:lnTo>
                <a:cubicBezTo>
                  <a:pt x="193361" y="5780"/>
                  <a:pt x="193299" y="6687"/>
                  <a:pt x="193222" y="7541"/>
                </a:cubicBezTo>
                <a:cubicBezTo>
                  <a:pt x="193075" y="7744"/>
                  <a:pt x="192939" y="7953"/>
                  <a:pt x="192814" y="8169"/>
                </a:cubicBezTo>
                <a:cubicBezTo>
                  <a:pt x="192716" y="7981"/>
                  <a:pt x="192622" y="7799"/>
                  <a:pt x="192521" y="7625"/>
                </a:cubicBezTo>
                <a:cubicBezTo>
                  <a:pt x="192814" y="6617"/>
                  <a:pt x="193121" y="5727"/>
                  <a:pt x="193410" y="4964"/>
                </a:cubicBezTo>
                <a:close/>
                <a:moveTo>
                  <a:pt x="232627" y="4964"/>
                </a:moveTo>
                <a:lnTo>
                  <a:pt x="232627" y="4964"/>
                </a:lnTo>
                <a:cubicBezTo>
                  <a:pt x="232581" y="5780"/>
                  <a:pt x="232519" y="6687"/>
                  <a:pt x="232442" y="7541"/>
                </a:cubicBezTo>
                <a:cubicBezTo>
                  <a:pt x="232320" y="7705"/>
                  <a:pt x="232180" y="7915"/>
                  <a:pt x="232027" y="8169"/>
                </a:cubicBezTo>
                <a:cubicBezTo>
                  <a:pt x="231936" y="7981"/>
                  <a:pt x="231838" y="7799"/>
                  <a:pt x="231734" y="7625"/>
                </a:cubicBezTo>
                <a:cubicBezTo>
                  <a:pt x="232030" y="6617"/>
                  <a:pt x="232337" y="5727"/>
                  <a:pt x="232627" y="4964"/>
                </a:cubicBezTo>
                <a:close/>
                <a:moveTo>
                  <a:pt x="271916" y="4964"/>
                </a:moveTo>
                <a:cubicBezTo>
                  <a:pt x="271874" y="5780"/>
                  <a:pt x="271808" y="6687"/>
                  <a:pt x="271728" y="7541"/>
                </a:cubicBezTo>
                <a:cubicBezTo>
                  <a:pt x="271581" y="7744"/>
                  <a:pt x="271445" y="7953"/>
                  <a:pt x="271320" y="8169"/>
                </a:cubicBezTo>
                <a:cubicBezTo>
                  <a:pt x="271226" y="7981"/>
                  <a:pt x="271128" y="7799"/>
                  <a:pt x="271027" y="7625"/>
                </a:cubicBezTo>
                <a:cubicBezTo>
                  <a:pt x="271320" y="6617"/>
                  <a:pt x="271630" y="5727"/>
                  <a:pt x="271916" y="4964"/>
                </a:cubicBezTo>
                <a:close/>
                <a:moveTo>
                  <a:pt x="47577" y="5902"/>
                </a:moveTo>
                <a:cubicBezTo>
                  <a:pt x="47535" y="6586"/>
                  <a:pt x="47487" y="7342"/>
                  <a:pt x="47420" y="8064"/>
                </a:cubicBezTo>
                <a:cubicBezTo>
                  <a:pt x="47385" y="8106"/>
                  <a:pt x="47347" y="8155"/>
                  <a:pt x="47305" y="8211"/>
                </a:cubicBezTo>
                <a:cubicBezTo>
                  <a:pt x="47211" y="7977"/>
                  <a:pt x="47110" y="7751"/>
                  <a:pt x="47009" y="7524"/>
                </a:cubicBezTo>
                <a:cubicBezTo>
                  <a:pt x="47197" y="6931"/>
                  <a:pt x="47389" y="6390"/>
                  <a:pt x="47577" y="5902"/>
                </a:cubicBezTo>
                <a:close/>
                <a:moveTo>
                  <a:pt x="86794" y="5902"/>
                </a:moveTo>
                <a:lnTo>
                  <a:pt x="86794" y="5902"/>
                </a:lnTo>
                <a:cubicBezTo>
                  <a:pt x="86752" y="6586"/>
                  <a:pt x="86700" y="7342"/>
                  <a:pt x="86640" y="8064"/>
                </a:cubicBezTo>
                <a:cubicBezTo>
                  <a:pt x="86605" y="8106"/>
                  <a:pt x="86567" y="8155"/>
                  <a:pt x="86525" y="8211"/>
                </a:cubicBezTo>
                <a:cubicBezTo>
                  <a:pt x="86431" y="7977"/>
                  <a:pt x="86330" y="7751"/>
                  <a:pt x="86225" y="7524"/>
                </a:cubicBezTo>
                <a:cubicBezTo>
                  <a:pt x="86417" y="6931"/>
                  <a:pt x="86609" y="6390"/>
                  <a:pt x="86794" y="5902"/>
                </a:cubicBezTo>
                <a:close/>
                <a:moveTo>
                  <a:pt x="165356" y="5902"/>
                </a:moveTo>
                <a:lnTo>
                  <a:pt x="165356" y="5902"/>
                </a:lnTo>
                <a:cubicBezTo>
                  <a:pt x="165314" y="6586"/>
                  <a:pt x="165265" y="7342"/>
                  <a:pt x="165199" y="8064"/>
                </a:cubicBezTo>
                <a:cubicBezTo>
                  <a:pt x="165164" y="8106"/>
                  <a:pt x="165125" y="8155"/>
                  <a:pt x="165087" y="8211"/>
                </a:cubicBezTo>
                <a:cubicBezTo>
                  <a:pt x="164989" y="7977"/>
                  <a:pt x="164888" y="7751"/>
                  <a:pt x="164791" y="7524"/>
                </a:cubicBezTo>
                <a:cubicBezTo>
                  <a:pt x="164975" y="6931"/>
                  <a:pt x="165167" y="6390"/>
                  <a:pt x="165356" y="5902"/>
                </a:cubicBezTo>
                <a:close/>
                <a:moveTo>
                  <a:pt x="8357" y="5902"/>
                </a:moveTo>
                <a:cubicBezTo>
                  <a:pt x="8319" y="6586"/>
                  <a:pt x="8267" y="7342"/>
                  <a:pt x="8200" y="8064"/>
                </a:cubicBezTo>
                <a:cubicBezTo>
                  <a:pt x="8166" y="8110"/>
                  <a:pt x="8127" y="8155"/>
                  <a:pt x="8089" y="8214"/>
                </a:cubicBezTo>
                <a:cubicBezTo>
                  <a:pt x="7991" y="7977"/>
                  <a:pt x="7897" y="7751"/>
                  <a:pt x="7792" y="7524"/>
                </a:cubicBezTo>
                <a:cubicBezTo>
                  <a:pt x="7981" y="6931"/>
                  <a:pt x="8173" y="6390"/>
                  <a:pt x="8357" y="5902"/>
                </a:cubicBezTo>
                <a:close/>
                <a:moveTo>
                  <a:pt x="204576" y="5902"/>
                </a:moveTo>
                <a:cubicBezTo>
                  <a:pt x="204534" y="6586"/>
                  <a:pt x="204481" y="7342"/>
                  <a:pt x="204419" y="8064"/>
                </a:cubicBezTo>
                <a:cubicBezTo>
                  <a:pt x="204384" y="8110"/>
                  <a:pt x="204345" y="8155"/>
                  <a:pt x="204303" y="8214"/>
                </a:cubicBezTo>
                <a:cubicBezTo>
                  <a:pt x="204209" y="7977"/>
                  <a:pt x="204108" y="7751"/>
                  <a:pt x="204004" y="7524"/>
                </a:cubicBezTo>
                <a:cubicBezTo>
                  <a:pt x="204195" y="6931"/>
                  <a:pt x="204387" y="6390"/>
                  <a:pt x="204576" y="5902"/>
                </a:cubicBezTo>
                <a:close/>
                <a:moveTo>
                  <a:pt x="14835" y="6551"/>
                </a:moveTo>
                <a:lnTo>
                  <a:pt x="14835" y="6551"/>
                </a:lnTo>
                <a:cubicBezTo>
                  <a:pt x="14992" y="6899"/>
                  <a:pt x="15173" y="7329"/>
                  <a:pt x="15365" y="7824"/>
                </a:cubicBezTo>
                <a:cubicBezTo>
                  <a:pt x="15271" y="7956"/>
                  <a:pt x="15159" y="8113"/>
                  <a:pt x="15044" y="8298"/>
                </a:cubicBezTo>
                <a:cubicBezTo>
                  <a:pt x="14964" y="7785"/>
                  <a:pt x="14894" y="7182"/>
                  <a:pt x="14835" y="6551"/>
                </a:cubicBezTo>
                <a:close/>
                <a:moveTo>
                  <a:pt x="54051" y="6551"/>
                </a:moveTo>
                <a:lnTo>
                  <a:pt x="54051" y="6551"/>
                </a:lnTo>
                <a:cubicBezTo>
                  <a:pt x="54208" y="6899"/>
                  <a:pt x="54390" y="7329"/>
                  <a:pt x="54578" y="7824"/>
                </a:cubicBezTo>
                <a:cubicBezTo>
                  <a:pt x="54484" y="7956"/>
                  <a:pt x="54376" y="8113"/>
                  <a:pt x="54257" y="8298"/>
                </a:cubicBezTo>
                <a:cubicBezTo>
                  <a:pt x="54184" y="7785"/>
                  <a:pt x="54114" y="7182"/>
                  <a:pt x="54051" y="6551"/>
                </a:cubicBezTo>
                <a:close/>
                <a:moveTo>
                  <a:pt x="93271" y="6551"/>
                </a:moveTo>
                <a:lnTo>
                  <a:pt x="93271" y="6551"/>
                </a:lnTo>
                <a:cubicBezTo>
                  <a:pt x="93428" y="6899"/>
                  <a:pt x="93606" y="7329"/>
                  <a:pt x="93798" y="7824"/>
                </a:cubicBezTo>
                <a:cubicBezTo>
                  <a:pt x="93704" y="7956"/>
                  <a:pt x="93595" y="8113"/>
                  <a:pt x="93477" y="8298"/>
                </a:cubicBezTo>
                <a:cubicBezTo>
                  <a:pt x="93397" y="7785"/>
                  <a:pt x="93330" y="7182"/>
                  <a:pt x="93271" y="6551"/>
                </a:cubicBezTo>
                <a:close/>
                <a:moveTo>
                  <a:pt x="132613" y="6551"/>
                </a:moveTo>
                <a:lnTo>
                  <a:pt x="132613" y="6551"/>
                </a:lnTo>
                <a:cubicBezTo>
                  <a:pt x="132770" y="6899"/>
                  <a:pt x="132951" y="7329"/>
                  <a:pt x="133143" y="7824"/>
                </a:cubicBezTo>
                <a:cubicBezTo>
                  <a:pt x="133049" y="7956"/>
                  <a:pt x="132937" y="8113"/>
                  <a:pt x="132822" y="8298"/>
                </a:cubicBezTo>
                <a:cubicBezTo>
                  <a:pt x="132742" y="7785"/>
                  <a:pt x="132672" y="7182"/>
                  <a:pt x="132613" y="6551"/>
                </a:cubicBezTo>
                <a:close/>
                <a:moveTo>
                  <a:pt x="171830" y="6551"/>
                </a:moveTo>
                <a:cubicBezTo>
                  <a:pt x="171990" y="6899"/>
                  <a:pt x="172171" y="7329"/>
                  <a:pt x="172360" y="7824"/>
                </a:cubicBezTo>
                <a:cubicBezTo>
                  <a:pt x="172262" y="7956"/>
                  <a:pt x="172154" y="8113"/>
                  <a:pt x="172039" y="8298"/>
                </a:cubicBezTo>
                <a:cubicBezTo>
                  <a:pt x="171962" y="7785"/>
                  <a:pt x="171892" y="7182"/>
                  <a:pt x="171830" y="6551"/>
                </a:cubicBezTo>
                <a:close/>
                <a:moveTo>
                  <a:pt x="250339" y="6551"/>
                </a:moveTo>
                <a:lnTo>
                  <a:pt x="250339" y="6551"/>
                </a:lnTo>
                <a:cubicBezTo>
                  <a:pt x="250496" y="6899"/>
                  <a:pt x="250681" y="7329"/>
                  <a:pt x="250866" y="7824"/>
                </a:cubicBezTo>
                <a:cubicBezTo>
                  <a:pt x="250772" y="7956"/>
                  <a:pt x="250667" y="8113"/>
                  <a:pt x="250548" y="8298"/>
                </a:cubicBezTo>
                <a:cubicBezTo>
                  <a:pt x="250468" y="7785"/>
                  <a:pt x="250398" y="7182"/>
                  <a:pt x="250339" y="6551"/>
                </a:cubicBezTo>
                <a:close/>
                <a:moveTo>
                  <a:pt x="211049" y="6551"/>
                </a:moveTo>
                <a:cubicBezTo>
                  <a:pt x="211206" y="6899"/>
                  <a:pt x="211388" y="7329"/>
                  <a:pt x="211580" y="7824"/>
                </a:cubicBezTo>
                <a:cubicBezTo>
                  <a:pt x="211482" y="7956"/>
                  <a:pt x="211374" y="8113"/>
                  <a:pt x="211255" y="8302"/>
                </a:cubicBezTo>
                <a:cubicBezTo>
                  <a:pt x="211182" y="7785"/>
                  <a:pt x="211112" y="7186"/>
                  <a:pt x="211049" y="6551"/>
                </a:cubicBezTo>
                <a:close/>
                <a:moveTo>
                  <a:pt x="62314" y="7555"/>
                </a:moveTo>
                <a:lnTo>
                  <a:pt x="62314" y="7559"/>
                </a:lnTo>
                <a:cubicBezTo>
                  <a:pt x="62359" y="7724"/>
                  <a:pt x="62404" y="7900"/>
                  <a:pt x="62450" y="8086"/>
                </a:cubicBezTo>
                <a:lnTo>
                  <a:pt x="62450" y="8086"/>
                </a:lnTo>
                <a:cubicBezTo>
                  <a:pt x="62391" y="8173"/>
                  <a:pt x="62346" y="8267"/>
                  <a:pt x="62311" y="8364"/>
                </a:cubicBezTo>
                <a:lnTo>
                  <a:pt x="62294" y="8364"/>
                </a:lnTo>
                <a:cubicBezTo>
                  <a:pt x="62304" y="8092"/>
                  <a:pt x="62311" y="7817"/>
                  <a:pt x="62314" y="7555"/>
                </a:cubicBezTo>
                <a:close/>
                <a:moveTo>
                  <a:pt x="219313" y="7555"/>
                </a:moveTo>
                <a:lnTo>
                  <a:pt x="219313" y="7559"/>
                </a:lnTo>
                <a:cubicBezTo>
                  <a:pt x="219356" y="7725"/>
                  <a:pt x="219401" y="7902"/>
                  <a:pt x="219447" y="8088"/>
                </a:cubicBezTo>
                <a:lnTo>
                  <a:pt x="219447" y="8088"/>
                </a:lnTo>
                <a:cubicBezTo>
                  <a:pt x="219389" y="8174"/>
                  <a:pt x="219344" y="8268"/>
                  <a:pt x="219309" y="8364"/>
                </a:cubicBezTo>
                <a:lnTo>
                  <a:pt x="219288" y="8364"/>
                </a:lnTo>
                <a:cubicBezTo>
                  <a:pt x="219299" y="8092"/>
                  <a:pt x="219309" y="7817"/>
                  <a:pt x="219313" y="7555"/>
                </a:cubicBezTo>
                <a:close/>
                <a:moveTo>
                  <a:pt x="8190" y="8204"/>
                </a:moveTo>
                <a:lnTo>
                  <a:pt x="8176" y="8375"/>
                </a:lnTo>
                <a:lnTo>
                  <a:pt x="8138" y="8316"/>
                </a:lnTo>
                <a:lnTo>
                  <a:pt x="8190" y="8204"/>
                </a:lnTo>
                <a:close/>
                <a:moveTo>
                  <a:pt x="47406" y="8204"/>
                </a:moveTo>
                <a:lnTo>
                  <a:pt x="47396" y="8375"/>
                </a:lnTo>
                <a:lnTo>
                  <a:pt x="47354" y="8316"/>
                </a:lnTo>
                <a:lnTo>
                  <a:pt x="47406" y="8204"/>
                </a:lnTo>
                <a:close/>
                <a:moveTo>
                  <a:pt x="86626" y="8204"/>
                </a:moveTo>
                <a:cubicBezTo>
                  <a:pt x="86623" y="8260"/>
                  <a:pt x="86619" y="8319"/>
                  <a:pt x="86609" y="8375"/>
                </a:cubicBezTo>
                <a:lnTo>
                  <a:pt x="86571" y="8316"/>
                </a:lnTo>
                <a:lnTo>
                  <a:pt x="86626" y="8204"/>
                </a:lnTo>
                <a:close/>
                <a:moveTo>
                  <a:pt x="165185" y="8204"/>
                </a:moveTo>
                <a:lnTo>
                  <a:pt x="165174" y="8375"/>
                </a:lnTo>
                <a:lnTo>
                  <a:pt x="165132" y="8316"/>
                </a:lnTo>
                <a:lnTo>
                  <a:pt x="165185" y="8204"/>
                </a:lnTo>
                <a:close/>
                <a:moveTo>
                  <a:pt x="204405" y="8204"/>
                </a:moveTo>
                <a:lnTo>
                  <a:pt x="204405" y="8204"/>
                </a:lnTo>
                <a:cubicBezTo>
                  <a:pt x="204401" y="8260"/>
                  <a:pt x="204398" y="8319"/>
                  <a:pt x="204387" y="8375"/>
                </a:cubicBezTo>
                <a:lnTo>
                  <a:pt x="204349" y="8316"/>
                </a:lnTo>
                <a:lnTo>
                  <a:pt x="204405" y="8204"/>
                </a:lnTo>
                <a:close/>
                <a:moveTo>
                  <a:pt x="6666" y="7011"/>
                </a:moveTo>
                <a:lnTo>
                  <a:pt x="6718" y="7070"/>
                </a:lnTo>
                <a:cubicBezTo>
                  <a:pt x="6708" y="7454"/>
                  <a:pt x="6715" y="7869"/>
                  <a:pt x="6732" y="8291"/>
                </a:cubicBezTo>
                <a:cubicBezTo>
                  <a:pt x="6718" y="8340"/>
                  <a:pt x="6701" y="8385"/>
                  <a:pt x="6683" y="8434"/>
                </a:cubicBezTo>
                <a:cubicBezTo>
                  <a:pt x="6704" y="7960"/>
                  <a:pt x="6701" y="7485"/>
                  <a:pt x="6666" y="7011"/>
                </a:cubicBezTo>
                <a:close/>
                <a:moveTo>
                  <a:pt x="18225" y="7946"/>
                </a:moveTo>
                <a:cubicBezTo>
                  <a:pt x="18257" y="8009"/>
                  <a:pt x="18281" y="8075"/>
                  <a:pt x="18312" y="8138"/>
                </a:cubicBezTo>
                <a:cubicBezTo>
                  <a:pt x="18344" y="8204"/>
                  <a:pt x="18243" y="8340"/>
                  <a:pt x="18211" y="8434"/>
                </a:cubicBezTo>
                <a:cubicBezTo>
                  <a:pt x="18218" y="8274"/>
                  <a:pt x="18222" y="8113"/>
                  <a:pt x="18222" y="7956"/>
                </a:cubicBezTo>
                <a:lnTo>
                  <a:pt x="18225" y="7946"/>
                </a:lnTo>
                <a:close/>
                <a:moveTo>
                  <a:pt x="57445" y="7946"/>
                </a:moveTo>
                <a:cubicBezTo>
                  <a:pt x="57470" y="8009"/>
                  <a:pt x="57501" y="8075"/>
                  <a:pt x="57529" y="8138"/>
                </a:cubicBezTo>
                <a:cubicBezTo>
                  <a:pt x="57553" y="8204"/>
                  <a:pt x="57463" y="8340"/>
                  <a:pt x="57428" y="8434"/>
                </a:cubicBezTo>
                <a:cubicBezTo>
                  <a:pt x="57435" y="8274"/>
                  <a:pt x="57435" y="8113"/>
                  <a:pt x="57442" y="7956"/>
                </a:cubicBezTo>
                <a:lnTo>
                  <a:pt x="57445" y="7946"/>
                </a:lnTo>
                <a:close/>
                <a:moveTo>
                  <a:pt x="96665" y="7946"/>
                </a:moveTo>
                <a:cubicBezTo>
                  <a:pt x="96689" y="8009"/>
                  <a:pt x="96717" y="8075"/>
                  <a:pt x="96745" y="8138"/>
                </a:cubicBezTo>
                <a:lnTo>
                  <a:pt x="96648" y="8434"/>
                </a:lnTo>
                <a:cubicBezTo>
                  <a:pt x="96651" y="8274"/>
                  <a:pt x="96655" y="8113"/>
                  <a:pt x="96655" y="7956"/>
                </a:cubicBezTo>
                <a:lnTo>
                  <a:pt x="96665" y="7946"/>
                </a:lnTo>
                <a:close/>
                <a:moveTo>
                  <a:pt x="136004" y="7946"/>
                </a:moveTo>
                <a:cubicBezTo>
                  <a:pt x="136035" y="8009"/>
                  <a:pt x="136063" y="8075"/>
                  <a:pt x="136091" y="8138"/>
                </a:cubicBezTo>
                <a:cubicBezTo>
                  <a:pt x="136056" y="8239"/>
                  <a:pt x="136021" y="8340"/>
                  <a:pt x="135993" y="8434"/>
                </a:cubicBezTo>
                <a:cubicBezTo>
                  <a:pt x="135997" y="8274"/>
                  <a:pt x="136000" y="8113"/>
                  <a:pt x="136000" y="7956"/>
                </a:cubicBezTo>
                <a:cubicBezTo>
                  <a:pt x="136004" y="7956"/>
                  <a:pt x="136004" y="7953"/>
                  <a:pt x="136004" y="7946"/>
                </a:cubicBezTo>
                <a:close/>
                <a:moveTo>
                  <a:pt x="175223" y="7946"/>
                </a:moveTo>
                <a:cubicBezTo>
                  <a:pt x="175248" y="8009"/>
                  <a:pt x="175279" y="8075"/>
                  <a:pt x="175307" y="8138"/>
                </a:cubicBezTo>
                <a:cubicBezTo>
                  <a:pt x="175332" y="8204"/>
                  <a:pt x="175241" y="8340"/>
                  <a:pt x="175209" y="8434"/>
                </a:cubicBezTo>
                <a:cubicBezTo>
                  <a:pt x="175216" y="8274"/>
                  <a:pt x="175220" y="8113"/>
                  <a:pt x="175220" y="7956"/>
                </a:cubicBezTo>
                <a:lnTo>
                  <a:pt x="175223" y="7946"/>
                </a:lnTo>
                <a:close/>
                <a:moveTo>
                  <a:pt x="214443" y="7946"/>
                </a:moveTo>
                <a:cubicBezTo>
                  <a:pt x="214468" y="8009"/>
                  <a:pt x="214499" y="8075"/>
                  <a:pt x="214524" y="8138"/>
                </a:cubicBezTo>
                <a:cubicBezTo>
                  <a:pt x="214551" y="8204"/>
                  <a:pt x="214461" y="8340"/>
                  <a:pt x="214426" y="8434"/>
                </a:cubicBezTo>
                <a:cubicBezTo>
                  <a:pt x="214433" y="8274"/>
                  <a:pt x="214433" y="8113"/>
                  <a:pt x="214436" y="7956"/>
                </a:cubicBezTo>
                <a:lnTo>
                  <a:pt x="214443" y="7946"/>
                </a:lnTo>
                <a:close/>
                <a:moveTo>
                  <a:pt x="253733" y="7946"/>
                </a:moveTo>
                <a:cubicBezTo>
                  <a:pt x="253757" y="8009"/>
                  <a:pt x="253789" y="8075"/>
                  <a:pt x="253813" y="8138"/>
                </a:cubicBezTo>
                <a:cubicBezTo>
                  <a:pt x="253841" y="8204"/>
                  <a:pt x="253747" y="8337"/>
                  <a:pt x="253719" y="8434"/>
                </a:cubicBezTo>
                <a:cubicBezTo>
                  <a:pt x="253723" y="8274"/>
                  <a:pt x="253726" y="8113"/>
                  <a:pt x="253726" y="7956"/>
                </a:cubicBezTo>
                <a:lnTo>
                  <a:pt x="253733" y="7946"/>
                </a:lnTo>
                <a:close/>
                <a:moveTo>
                  <a:pt x="12334" y="8214"/>
                </a:moveTo>
                <a:lnTo>
                  <a:pt x="12414" y="8445"/>
                </a:lnTo>
                <a:lnTo>
                  <a:pt x="12404" y="8452"/>
                </a:lnTo>
                <a:lnTo>
                  <a:pt x="12334" y="8214"/>
                </a:lnTo>
                <a:close/>
                <a:moveTo>
                  <a:pt x="51550" y="8211"/>
                </a:moveTo>
                <a:lnTo>
                  <a:pt x="51627" y="8445"/>
                </a:lnTo>
                <a:lnTo>
                  <a:pt x="51620" y="8452"/>
                </a:lnTo>
                <a:cubicBezTo>
                  <a:pt x="51596" y="8368"/>
                  <a:pt x="51575" y="8291"/>
                  <a:pt x="51550" y="8211"/>
                </a:cubicBezTo>
                <a:close/>
                <a:moveTo>
                  <a:pt x="130116" y="8211"/>
                </a:moveTo>
                <a:lnTo>
                  <a:pt x="130192" y="8445"/>
                </a:lnTo>
                <a:lnTo>
                  <a:pt x="130185" y="8452"/>
                </a:lnTo>
                <a:lnTo>
                  <a:pt x="130116" y="8211"/>
                </a:lnTo>
                <a:close/>
                <a:moveTo>
                  <a:pt x="169341" y="8245"/>
                </a:moveTo>
                <a:cubicBezTo>
                  <a:pt x="169361" y="8312"/>
                  <a:pt x="169384" y="8376"/>
                  <a:pt x="169405" y="8445"/>
                </a:cubicBezTo>
                <a:cubicBezTo>
                  <a:pt x="169405" y="8448"/>
                  <a:pt x="169402" y="8452"/>
                  <a:pt x="169398" y="8452"/>
                </a:cubicBezTo>
                <a:lnTo>
                  <a:pt x="169341" y="8245"/>
                </a:lnTo>
                <a:close/>
                <a:moveTo>
                  <a:pt x="208548" y="8211"/>
                </a:moveTo>
                <a:lnTo>
                  <a:pt x="208625" y="8445"/>
                </a:lnTo>
                <a:cubicBezTo>
                  <a:pt x="208622" y="8448"/>
                  <a:pt x="208622" y="8452"/>
                  <a:pt x="208618" y="8452"/>
                </a:cubicBezTo>
                <a:cubicBezTo>
                  <a:pt x="208597" y="8375"/>
                  <a:pt x="208573" y="8291"/>
                  <a:pt x="208548" y="8211"/>
                </a:cubicBezTo>
                <a:close/>
                <a:moveTo>
                  <a:pt x="90770" y="8211"/>
                </a:moveTo>
                <a:lnTo>
                  <a:pt x="90847" y="8445"/>
                </a:lnTo>
                <a:lnTo>
                  <a:pt x="90840" y="8455"/>
                </a:lnTo>
                <a:cubicBezTo>
                  <a:pt x="90815" y="8368"/>
                  <a:pt x="90795" y="8291"/>
                  <a:pt x="90770" y="8211"/>
                </a:cubicBezTo>
                <a:close/>
                <a:moveTo>
                  <a:pt x="247838" y="8208"/>
                </a:moveTo>
                <a:lnTo>
                  <a:pt x="247915" y="8445"/>
                </a:lnTo>
                <a:lnTo>
                  <a:pt x="247908" y="8455"/>
                </a:lnTo>
                <a:cubicBezTo>
                  <a:pt x="247883" y="8368"/>
                  <a:pt x="247863" y="8288"/>
                  <a:pt x="247838" y="8208"/>
                </a:cubicBezTo>
                <a:close/>
                <a:moveTo>
                  <a:pt x="153828" y="8466"/>
                </a:moveTo>
                <a:lnTo>
                  <a:pt x="153838" y="8477"/>
                </a:lnTo>
                <a:lnTo>
                  <a:pt x="153838" y="8477"/>
                </a:lnTo>
                <a:cubicBezTo>
                  <a:pt x="153835" y="8473"/>
                  <a:pt x="153831" y="8469"/>
                  <a:pt x="153828" y="8466"/>
                </a:cubicBezTo>
                <a:close/>
                <a:moveTo>
                  <a:pt x="121127" y="6927"/>
                </a:moveTo>
                <a:cubicBezTo>
                  <a:pt x="121218" y="7144"/>
                  <a:pt x="121319" y="7384"/>
                  <a:pt x="121420" y="7646"/>
                </a:cubicBezTo>
                <a:cubicBezTo>
                  <a:pt x="121385" y="7963"/>
                  <a:pt x="121354" y="8260"/>
                  <a:pt x="121333" y="8518"/>
                </a:cubicBezTo>
                <a:cubicBezTo>
                  <a:pt x="121252" y="8058"/>
                  <a:pt x="121190" y="7510"/>
                  <a:pt x="121127" y="6927"/>
                </a:cubicBezTo>
                <a:close/>
                <a:moveTo>
                  <a:pt x="13213" y="8242"/>
                </a:moveTo>
                <a:cubicBezTo>
                  <a:pt x="13213" y="8249"/>
                  <a:pt x="13213" y="8249"/>
                  <a:pt x="13216" y="8249"/>
                </a:cubicBezTo>
                <a:cubicBezTo>
                  <a:pt x="13185" y="8340"/>
                  <a:pt x="13161" y="8434"/>
                  <a:pt x="13133" y="8532"/>
                </a:cubicBezTo>
                <a:cubicBezTo>
                  <a:pt x="13133" y="8521"/>
                  <a:pt x="13129" y="8518"/>
                  <a:pt x="13126" y="8511"/>
                </a:cubicBezTo>
                <a:cubicBezTo>
                  <a:pt x="13154" y="8417"/>
                  <a:pt x="13185" y="8330"/>
                  <a:pt x="13213" y="8242"/>
                </a:cubicBezTo>
                <a:close/>
                <a:moveTo>
                  <a:pt x="21588" y="8501"/>
                </a:moveTo>
                <a:lnTo>
                  <a:pt x="21588" y="8501"/>
                </a:lnTo>
                <a:cubicBezTo>
                  <a:pt x="21591" y="8507"/>
                  <a:pt x="21595" y="8518"/>
                  <a:pt x="21595" y="8528"/>
                </a:cubicBezTo>
                <a:lnTo>
                  <a:pt x="21595" y="8532"/>
                </a:lnTo>
                <a:cubicBezTo>
                  <a:pt x="21595" y="8521"/>
                  <a:pt x="21591" y="8511"/>
                  <a:pt x="21588" y="8501"/>
                </a:cubicBezTo>
                <a:close/>
                <a:moveTo>
                  <a:pt x="52429" y="8242"/>
                </a:moveTo>
                <a:lnTo>
                  <a:pt x="52429" y="8249"/>
                </a:lnTo>
                <a:lnTo>
                  <a:pt x="52353" y="8532"/>
                </a:lnTo>
                <a:cubicBezTo>
                  <a:pt x="52346" y="8521"/>
                  <a:pt x="52346" y="8514"/>
                  <a:pt x="52342" y="8511"/>
                </a:cubicBezTo>
                <a:cubicBezTo>
                  <a:pt x="52373" y="8417"/>
                  <a:pt x="52398" y="8330"/>
                  <a:pt x="52429" y="8242"/>
                </a:cubicBezTo>
                <a:close/>
                <a:moveTo>
                  <a:pt x="60804" y="8501"/>
                </a:moveTo>
                <a:lnTo>
                  <a:pt x="60815" y="8528"/>
                </a:lnTo>
                <a:lnTo>
                  <a:pt x="60815" y="8532"/>
                </a:lnTo>
                <a:cubicBezTo>
                  <a:pt x="60811" y="8521"/>
                  <a:pt x="60808" y="8511"/>
                  <a:pt x="60804" y="8501"/>
                </a:cubicBezTo>
                <a:close/>
                <a:moveTo>
                  <a:pt x="91649" y="8242"/>
                </a:moveTo>
                <a:lnTo>
                  <a:pt x="91649" y="8249"/>
                </a:lnTo>
                <a:cubicBezTo>
                  <a:pt x="91625" y="8340"/>
                  <a:pt x="91593" y="8434"/>
                  <a:pt x="91569" y="8532"/>
                </a:cubicBezTo>
                <a:lnTo>
                  <a:pt x="91562" y="8511"/>
                </a:lnTo>
                <a:cubicBezTo>
                  <a:pt x="91590" y="8417"/>
                  <a:pt x="91618" y="8330"/>
                  <a:pt x="91649" y="8242"/>
                </a:cubicBezTo>
                <a:close/>
                <a:moveTo>
                  <a:pt x="100021" y="8497"/>
                </a:moveTo>
                <a:lnTo>
                  <a:pt x="100034" y="8525"/>
                </a:lnTo>
                <a:cubicBezTo>
                  <a:pt x="100034" y="8528"/>
                  <a:pt x="100031" y="8532"/>
                  <a:pt x="100028" y="8532"/>
                </a:cubicBezTo>
                <a:cubicBezTo>
                  <a:pt x="100028" y="8518"/>
                  <a:pt x="100024" y="8507"/>
                  <a:pt x="100021" y="8497"/>
                </a:cubicBezTo>
                <a:close/>
                <a:moveTo>
                  <a:pt x="130991" y="8242"/>
                </a:moveTo>
                <a:lnTo>
                  <a:pt x="130995" y="8249"/>
                </a:lnTo>
                <a:cubicBezTo>
                  <a:pt x="130963" y="8340"/>
                  <a:pt x="130939" y="8434"/>
                  <a:pt x="130911" y="8532"/>
                </a:cubicBezTo>
                <a:cubicBezTo>
                  <a:pt x="130911" y="8521"/>
                  <a:pt x="130907" y="8514"/>
                  <a:pt x="130904" y="8511"/>
                </a:cubicBezTo>
                <a:cubicBezTo>
                  <a:pt x="130932" y="8417"/>
                  <a:pt x="130963" y="8330"/>
                  <a:pt x="130991" y="8242"/>
                </a:cubicBezTo>
                <a:close/>
                <a:moveTo>
                  <a:pt x="139366" y="8497"/>
                </a:moveTo>
                <a:lnTo>
                  <a:pt x="139380" y="8528"/>
                </a:lnTo>
                <a:cubicBezTo>
                  <a:pt x="139376" y="8528"/>
                  <a:pt x="139376" y="8528"/>
                  <a:pt x="139376" y="8532"/>
                </a:cubicBezTo>
                <a:lnTo>
                  <a:pt x="139366" y="8497"/>
                </a:lnTo>
                <a:close/>
                <a:moveTo>
                  <a:pt x="170211" y="8242"/>
                </a:moveTo>
                <a:lnTo>
                  <a:pt x="170211" y="8249"/>
                </a:lnTo>
                <a:lnTo>
                  <a:pt x="170131" y="8532"/>
                </a:lnTo>
                <a:cubicBezTo>
                  <a:pt x="170127" y="8521"/>
                  <a:pt x="170127" y="8514"/>
                  <a:pt x="170124" y="8511"/>
                </a:cubicBezTo>
                <a:cubicBezTo>
                  <a:pt x="170152" y="8417"/>
                  <a:pt x="170180" y="8330"/>
                  <a:pt x="170211" y="8242"/>
                </a:cubicBezTo>
                <a:close/>
                <a:moveTo>
                  <a:pt x="178586" y="8497"/>
                </a:moveTo>
                <a:cubicBezTo>
                  <a:pt x="178589" y="8504"/>
                  <a:pt x="178589" y="8518"/>
                  <a:pt x="178593" y="8528"/>
                </a:cubicBezTo>
                <a:lnTo>
                  <a:pt x="178593" y="8532"/>
                </a:lnTo>
                <a:cubicBezTo>
                  <a:pt x="178589" y="8521"/>
                  <a:pt x="178586" y="8507"/>
                  <a:pt x="178586" y="8497"/>
                </a:cubicBezTo>
                <a:close/>
                <a:moveTo>
                  <a:pt x="209427" y="8242"/>
                </a:moveTo>
                <a:lnTo>
                  <a:pt x="209427" y="8249"/>
                </a:lnTo>
                <a:lnTo>
                  <a:pt x="209351" y="8532"/>
                </a:lnTo>
                <a:cubicBezTo>
                  <a:pt x="209344" y="8521"/>
                  <a:pt x="209340" y="8518"/>
                  <a:pt x="209340" y="8511"/>
                </a:cubicBezTo>
                <a:cubicBezTo>
                  <a:pt x="209368" y="8417"/>
                  <a:pt x="209400" y="8330"/>
                  <a:pt x="209427" y="8242"/>
                </a:cubicBezTo>
                <a:close/>
                <a:moveTo>
                  <a:pt x="217806" y="8501"/>
                </a:moveTo>
                <a:lnTo>
                  <a:pt x="217806" y="8501"/>
                </a:lnTo>
                <a:cubicBezTo>
                  <a:pt x="217806" y="8511"/>
                  <a:pt x="217809" y="8518"/>
                  <a:pt x="217813" y="8528"/>
                </a:cubicBezTo>
                <a:lnTo>
                  <a:pt x="217813" y="8532"/>
                </a:lnTo>
                <a:cubicBezTo>
                  <a:pt x="217809" y="8522"/>
                  <a:pt x="217806" y="8511"/>
                  <a:pt x="217806" y="8501"/>
                </a:cubicBezTo>
                <a:close/>
                <a:moveTo>
                  <a:pt x="248717" y="8242"/>
                </a:moveTo>
                <a:lnTo>
                  <a:pt x="248717" y="8249"/>
                </a:lnTo>
                <a:lnTo>
                  <a:pt x="248640" y="8532"/>
                </a:lnTo>
                <a:cubicBezTo>
                  <a:pt x="248633" y="8521"/>
                  <a:pt x="248633" y="8514"/>
                  <a:pt x="248630" y="8511"/>
                </a:cubicBezTo>
                <a:cubicBezTo>
                  <a:pt x="248661" y="8417"/>
                  <a:pt x="248686" y="8330"/>
                  <a:pt x="248717" y="8242"/>
                </a:cubicBezTo>
                <a:close/>
                <a:moveTo>
                  <a:pt x="257099" y="8518"/>
                </a:moveTo>
                <a:cubicBezTo>
                  <a:pt x="257100" y="8520"/>
                  <a:pt x="257101" y="8523"/>
                  <a:pt x="257102" y="8525"/>
                </a:cubicBezTo>
                <a:lnTo>
                  <a:pt x="257102" y="8532"/>
                </a:lnTo>
                <a:cubicBezTo>
                  <a:pt x="257101" y="8526"/>
                  <a:pt x="257100" y="8522"/>
                  <a:pt x="257099" y="8518"/>
                </a:cubicBezTo>
                <a:close/>
                <a:moveTo>
                  <a:pt x="251755" y="8532"/>
                </a:moveTo>
                <a:cubicBezTo>
                  <a:pt x="251755" y="8535"/>
                  <a:pt x="251755" y="8538"/>
                  <a:pt x="251756" y="8540"/>
                </a:cubicBezTo>
                <a:lnTo>
                  <a:pt x="251756" y="8540"/>
                </a:lnTo>
                <a:lnTo>
                  <a:pt x="251755" y="8539"/>
                </a:lnTo>
                <a:lnTo>
                  <a:pt x="251755" y="8532"/>
                </a:lnTo>
                <a:close/>
                <a:moveTo>
                  <a:pt x="173249" y="8532"/>
                </a:moveTo>
                <a:cubicBezTo>
                  <a:pt x="173249" y="8535"/>
                  <a:pt x="173249" y="8538"/>
                  <a:pt x="173250" y="8541"/>
                </a:cubicBezTo>
                <a:lnTo>
                  <a:pt x="173250" y="8541"/>
                </a:lnTo>
                <a:lnTo>
                  <a:pt x="173249" y="8539"/>
                </a:lnTo>
                <a:lnTo>
                  <a:pt x="173249" y="8532"/>
                </a:lnTo>
                <a:close/>
                <a:moveTo>
                  <a:pt x="16251" y="8532"/>
                </a:moveTo>
                <a:cubicBezTo>
                  <a:pt x="16251" y="8535"/>
                  <a:pt x="16251" y="8538"/>
                  <a:pt x="16251" y="8541"/>
                </a:cubicBezTo>
                <a:lnTo>
                  <a:pt x="16251" y="8541"/>
                </a:lnTo>
                <a:lnTo>
                  <a:pt x="16251" y="8539"/>
                </a:lnTo>
                <a:lnTo>
                  <a:pt x="16251" y="8532"/>
                </a:lnTo>
                <a:close/>
                <a:moveTo>
                  <a:pt x="134029" y="8532"/>
                </a:moveTo>
                <a:cubicBezTo>
                  <a:pt x="134031" y="8538"/>
                  <a:pt x="134032" y="8544"/>
                  <a:pt x="134033" y="8550"/>
                </a:cubicBezTo>
                <a:lnTo>
                  <a:pt x="134033" y="8550"/>
                </a:lnTo>
                <a:lnTo>
                  <a:pt x="134029" y="8539"/>
                </a:lnTo>
                <a:lnTo>
                  <a:pt x="134029" y="8532"/>
                </a:lnTo>
                <a:close/>
                <a:moveTo>
                  <a:pt x="55467" y="8532"/>
                </a:moveTo>
                <a:cubicBezTo>
                  <a:pt x="55474" y="8542"/>
                  <a:pt x="55478" y="8556"/>
                  <a:pt x="55478" y="8570"/>
                </a:cubicBezTo>
                <a:lnTo>
                  <a:pt x="55478" y="8570"/>
                </a:lnTo>
                <a:cubicBezTo>
                  <a:pt x="55478" y="8560"/>
                  <a:pt x="55474" y="8549"/>
                  <a:pt x="55467" y="8539"/>
                </a:cubicBezTo>
                <a:lnTo>
                  <a:pt x="55467" y="8532"/>
                </a:lnTo>
                <a:close/>
                <a:moveTo>
                  <a:pt x="4709" y="8448"/>
                </a:moveTo>
                <a:lnTo>
                  <a:pt x="4737" y="8570"/>
                </a:lnTo>
                <a:lnTo>
                  <a:pt x="4737" y="8570"/>
                </a:lnTo>
                <a:lnTo>
                  <a:pt x="4709" y="8501"/>
                </a:lnTo>
                <a:lnTo>
                  <a:pt x="4709" y="8448"/>
                </a:lnTo>
                <a:close/>
                <a:moveTo>
                  <a:pt x="43929" y="8448"/>
                </a:moveTo>
                <a:lnTo>
                  <a:pt x="43953" y="8570"/>
                </a:lnTo>
                <a:lnTo>
                  <a:pt x="43953" y="8570"/>
                </a:lnTo>
                <a:cubicBezTo>
                  <a:pt x="43946" y="8546"/>
                  <a:pt x="43936" y="8521"/>
                  <a:pt x="43922" y="8501"/>
                </a:cubicBezTo>
                <a:cubicBezTo>
                  <a:pt x="43922" y="8483"/>
                  <a:pt x="43925" y="8466"/>
                  <a:pt x="43929" y="8448"/>
                </a:cubicBezTo>
                <a:close/>
                <a:moveTo>
                  <a:pt x="83142" y="8448"/>
                </a:moveTo>
                <a:cubicBezTo>
                  <a:pt x="83152" y="8487"/>
                  <a:pt x="83166" y="8528"/>
                  <a:pt x="83173" y="8570"/>
                </a:cubicBezTo>
                <a:lnTo>
                  <a:pt x="83173" y="8570"/>
                </a:lnTo>
                <a:lnTo>
                  <a:pt x="83142" y="8501"/>
                </a:lnTo>
                <a:lnTo>
                  <a:pt x="83142" y="8448"/>
                </a:lnTo>
                <a:close/>
                <a:moveTo>
                  <a:pt x="94687" y="8532"/>
                </a:moveTo>
                <a:cubicBezTo>
                  <a:pt x="94694" y="8542"/>
                  <a:pt x="94698" y="8556"/>
                  <a:pt x="94698" y="8570"/>
                </a:cubicBezTo>
                <a:lnTo>
                  <a:pt x="94698" y="8570"/>
                </a:lnTo>
                <a:lnTo>
                  <a:pt x="94684" y="8539"/>
                </a:lnTo>
                <a:cubicBezTo>
                  <a:pt x="94687" y="8539"/>
                  <a:pt x="94687" y="8535"/>
                  <a:pt x="94687" y="8532"/>
                </a:cubicBezTo>
                <a:close/>
                <a:moveTo>
                  <a:pt x="200924" y="8448"/>
                </a:moveTo>
                <a:cubicBezTo>
                  <a:pt x="200934" y="8487"/>
                  <a:pt x="200944" y="8528"/>
                  <a:pt x="200951" y="8570"/>
                </a:cubicBezTo>
                <a:cubicBezTo>
                  <a:pt x="200944" y="8546"/>
                  <a:pt x="200931" y="8521"/>
                  <a:pt x="200924" y="8501"/>
                </a:cubicBezTo>
                <a:lnTo>
                  <a:pt x="200924" y="8448"/>
                </a:lnTo>
                <a:close/>
                <a:moveTo>
                  <a:pt x="212469" y="8532"/>
                </a:moveTo>
                <a:cubicBezTo>
                  <a:pt x="212473" y="8542"/>
                  <a:pt x="212476" y="8556"/>
                  <a:pt x="212476" y="8570"/>
                </a:cubicBezTo>
                <a:cubicBezTo>
                  <a:pt x="212473" y="8560"/>
                  <a:pt x="212469" y="8549"/>
                  <a:pt x="212469" y="8539"/>
                </a:cubicBezTo>
                <a:lnTo>
                  <a:pt x="212469" y="8532"/>
                </a:lnTo>
                <a:close/>
                <a:moveTo>
                  <a:pt x="161707" y="8448"/>
                </a:moveTo>
                <a:lnTo>
                  <a:pt x="161732" y="8570"/>
                </a:lnTo>
                <a:lnTo>
                  <a:pt x="161707" y="8501"/>
                </a:lnTo>
                <a:lnTo>
                  <a:pt x="161707" y="8448"/>
                </a:lnTo>
                <a:close/>
                <a:moveTo>
                  <a:pt x="126746" y="7758"/>
                </a:moveTo>
                <a:lnTo>
                  <a:pt x="126746" y="7758"/>
                </a:lnTo>
                <a:cubicBezTo>
                  <a:pt x="126833" y="7946"/>
                  <a:pt x="126931" y="8166"/>
                  <a:pt x="127032" y="8413"/>
                </a:cubicBezTo>
                <a:lnTo>
                  <a:pt x="126795" y="8699"/>
                </a:lnTo>
                <a:cubicBezTo>
                  <a:pt x="126778" y="8347"/>
                  <a:pt x="126760" y="8030"/>
                  <a:pt x="126746" y="7758"/>
                </a:cubicBezTo>
                <a:close/>
                <a:moveTo>
                  <a:pt x="238835" y="6760"/>
                </a:moveTo>
                <a:lnTo>
                  <a:pt x="238835" y="6760"/>
                </a:lnTo>
                <a:cubicBezTo>
                  <a:pt x="238951" y="7018"/>
                  <a:pt x="239073" y="7318"/>
                  <a:pt x="239202" y="7646"/>
                </a:cubicBezTo>
                <a:cubicBezTo>
                  <a:pt x="239156" y="8051"/>
                  <a:pt x="239118" y="8424"/>
                  <a:pt x="239090" y="8724"/>
                </a:cubicBezTo>
                <a:cubicBezTo>
                  <a:pt x="238996" y="8183"/>
                  <a:pt x="238909" y="7499"/>
                  <a:pt x="238835" y="6760"/>
                </a:cubicBezTo>
                <a:close/>
                <a:moveTo>
                  <a:pt x="19718" y="8204"/>
                </a:moveTo>
                <a:lnTo>
                  <a:pt x="19666" y="8745"/>
                </a:lnTo>
                <a:lnTo>
                  <a:pt x="19544" y="8598"/>
                </a:lnTo>
                <a:cubicBezTo>
                  <a:pt x="19606" y="8434"/>
                  <a:pt x="19666" y="8309"/>
                  <a:pt x="19718" y="8204"/>
                </a:cubicBezTo>
                <a:close/>
                <a:moveTo>
                  <a:pt x="58935" y="8204"/>
                </a:moveTo>
                <a:lnTo>
                  <a:pt x="58882" y="8745"/>
                </a:lnTo>
                <a:lnTo>
                  <a:pt x="58757" y="8598"/>
                </a:lnTo>
                <a:cubicBezTo>
                  <a:pt x="58823" y="8434"/>
                  <a:pt x="58882" y="8309"/>
                  <a:pt x="58935" y="8204"/>
                </a:cubicBezTo>
                <a:close/>
                <a:moveTo>
                  <a:pt x="98151" y="8204"/>
                </a:moveTo>
                <a:lnTo>
                  <a:pt x="98151" y="8204"/>
                </a:lnTo>
                <a:cubicBezTo>
                  <a:pt x="98137" y="8389"/>
                  <a:pt x="98120" y="8567"/>
                  <a:pt x="98099" y="8745"/>
                </a:cubicBezTo>
                <a:lnTo>
                  <a:pt x="97977" y="8598"/>
                </a:lnTo>
                <a:cubicBezTo>
                  <a:pt x="98043" y="8434"/>
                  <a:pt x="98099" y="8309"/>
                  <a:pt x="98151" y="8204"/>
                </a:cubicBezTo>
                <a:close/>
                <a:moveTo>
                  <a:pt x="137496" y="8204"/>
                </a:moveTo>
                <a:lnTo>
                  <a:pt x="137444" y="8745"/>
                </a:lnTo>
                <a:cubicBezTo>
                  <a:pt x="137406" y="8692"/>
                  <a:pt x="137364" y="8644"/>
                  <a:pt x="137322" y="8598"/>
                </a:cubicBezTo>
                <a:cubicBezTo>
                  <a:pt x="137388" y="8434"/>
                  <a:pt x="137444" y="8309"/>
                  <a:pt x="137496" y="8204"/>
                </a:cubicBezTo>
                <a:close/>
                <a:moveTo>
                  <a:pt x="176713" y="8204"/>
                </a:moveTo>
                <a:lnTo>
                  <a:pt x="176664" y="8745"/>
                </a:lnTo>
                <a:lnTo>
                  <a:pt x="176538" y="8598"/>
                </a:lnTo>
                <a:cubicBezTo>
                  <a:pt x="176605" y="8434"/>
                  <a:pt x="176664" y="8309"/>
                  <a:pt x="176713" y="8204"/>
                </a:cubicBezTo>
                <a:close/>
                <a:moveTo>
                  <a:pt x="215929" y="8204"/>
                </a:moveTo>
                <a:cubicBezTo>
                  <a:pt x="215915" y="8389"/>
                  <a:pt x="215898" y="8567"/>
                  <a:pt x="215880" y="8745"/>
                </a:cubicBezTo>
                <a:lnTo>
                  <a:pt x="215755" y="8598"/>
                </a:lnTo>
                <a:cubicBezTo>
                  <a:pt x="215821" y="8434"/>
                  <a:pt x="215880" y="8309"/>
                  <a:pt x="215929" y="8204"/>
                </a:cubicBezTo>
                <a:close/>
                <a:moveTo>
                  <a:pt x="255222" y="8204"/>
                </a:moveTo>
                <a:lnTo>
                  <a:pt x="255170" y="8745"/>
                </a:lnTo>
                <a:lnTo>
                  <a:pt x="255048" y="8598"/>
                </a:lnTo>
                <a:cubicBezTo>
                  <a:pt x="255114" y="8434"/>
                  <a:pt x="255170" y="8309"/>
                  <a:pt x="255222" y="8204"/>
                </a:cubicBezTo>
                <a:close/>
                <a:moveTo>
                  <a:pt x="36192" y="7890"/>
                </a:moveTo>
                <a:lnTo>
                  <a:pt x="36192" y="7890"/>
                </a:lnTo>
                <a:cubicBezTo>
                  <a:pt x="36171" y="8113"/>
                  <a:pt x="36147" y="8330"/>
                  <a:pt x="36122" y="8542"/>
                </a:cubicBezTo>
                <a:lnTo>
                  <a:pt x="36049" y="8466"/>
                </a:lnTo>
                <a:lnTo>
                  <a:pt x="36049" y="8466"/>
                </a:lnTo>
                <a:cubicBezTo>
                  <a:pt x="36074" y="8494"/>
                  <a:pt x="36098" y="8525"/>
                  <a:pt x="36119" y="8556"/>
                </a:cubicBezTo>
                <a:cubicBezTo>
                  <a:pt x="36109" y="8626"/>
                  <a:pt x="36105" y="8696"/>
                  <a:pt x="36098" y="8762"/>
                </a:cubicBezTo>
                <a:lnTo>
                  <a:pt x="35966" y="8483"/>
                </a:lnTo>
                <a:cubicBezTo>
                  <a:pt x="36049" y="8253"/>
                  <a:pt x="36122" y="8054"/>
                  <a:pt x="36192" y="7890"/>
                </a:cubicBezTo>
                <a:close/>
                <a:moveTo>
                  <a:pt x="75409" y="7890"/>
                </a:moveTo>
                <a:cubicBezTo>
                  <a:pt x="75388" y="8113"/>
                  <a:pt x="75363" y="8330"/>
                  <a:pt x="75339" y="8542"/>
                </a:cubicBezTo>
                <a:lnTo>
                  <a:pt x="75269" y="8466"/>
                </a:lnTo>
                <a:lnTo>
                  <a:pt x="75269" y="8466"/>
                </a:lnTo>
                <a:cubicBezTo>
                  <a:pt x="75294" y="8494"/>
                  <a:pt x="75318" y="8525"/>
                  <a:pt x="75339" y="8556"/>
                </a:cubicBezTo>
                <a:lnTo>
                  <a:pt x="75311" y="8762"/>
                </a:lnTo>
                <a:cubicBezTo>
                  <a:pt x="75273" y="8671"/>
                  <a:pt x="75231" y="8577"/>
                  <a:pt x="75185" y="8483"/>
                </a:cubicBezTo>
                <a:cubicBezTo>
                  <a:pt x="75269" y="8253"/>
                  <a:pt x="75342" y="8054"/>
                  <a:pt x="75409" y="7890"/>
                </a:cubicBezTo>
                <a:close/>
                <a:moveTo>
                  <a:pt x="114625" y="7890"/>
                </a:moveTo>
                <a:cubicBezTo>
                  <a:pt x="114604" y="8113"/>
                  <a:pt x="114583" y="8330"/>
                  <a:pt x="114555" y="8542"/>
                </a:cubicBezTo>
                <a:lnTo>
                  <a:pt x="114486" y="8466"/>
                </a:lnTo>
                <a:lnTo>
                  <a:pt x="114486" y="8466"/>
                </a:lnTo>
                <a:cubicBezTo>
                  <a:pt x="114496" y="8480"/>
                  <a:pt x="114520" y="8504"/>
                  <a:pt x="114555" y="8556"/>
                </a:cubicBezTo>
                <a:lnTo>
                  <a:pt x="114531" y="8762"/>
                </a:lnTo>
                <a:cubicBezTo>
                  <a:pt x="114493" y="8671"/>
                  <a:pt x="114447" y="8577"/>
                  <a:pt x="114405" y="8483"/>
                </a:cubicBezTo>
                <a:cubicBezTo>
                  <a:pt x="114482" y="8253"/>
                  <a:pt x="114555" y="8054"/>
                  <a:pt x="114625" y="7890"/>
                </a:cubicBezTo>
                <a:close/>
                <a:moveTo>
                  <a:pt x="153971" y="7887"/>
                </a:moveTo>
                <a:cubicBezTo>
                  <a:pt x="153950" y="8113"/>
                  <a:pt x="153925" y="8330"/>
                  <a:pt x="153901" y="8542"/>
                </a:cubicBezTo>
                <a:lnTo>
                  <a:pt x="153838" y="8477"/>
                </a:lnTo>
                <a:lnTo>
                  <a:pt x="153838" y="8477"/>
                </a:lnTo>
                <a:cubicBezTo>
                  <a:pt x="153861" y="8502"/>
                  <a:pt x="153879" y="8529"/>
                  <a:pt x="153897" y="8556"/>
                </a:cubicBezTo>
                <a:cubicBezTo>
                  <a:pt x="153894" y="8626"/>
                  <a:pt x="153883" y="8696"/>
                  <a:pt x="153876" y="8762"/>
                </a:cubicBezTo>
                <a:lnTo>
                  <a:pt x="153744" y="8483"/>
                </a:lnTo>
                <a:cubicBezTo>
                  <a:pt x="153828" y="8253"/>
                  <a:pt x="153901" y="8054"/>
                  <a:pt x="153971" y="7887"/>
                </a:cubicBezTo>
                <a:close/>
                <a:moveTo>
                  <a:pt x="193190" y="7887"/>
                </a:moveTo>
                <a:lnTo>
                  <a:pt x="193190" y="7887"/>
                </a:lnTo>
                <a:cubicBezTo>
                  <a:pt x="193170" y="8113"/>
                  <a:pt x="193145" y="8330"/>
                  <a:pt x="193121" y="8542"/>
                </a:cubicBezTo>
                <a:lnTo>
                  <a:pt x="193047" y="8466"/>
                </a:lnTo>
                <a:lnTo>
                  <a:pt x="193047" y="8466"/>
                </a:lnTo>
                <a:cubicBezTo>
                  <a:pt x="193072" y="8494"/>
                  <a:pt x="193096" y="8525"/>
                  <a:pt x="193117" y="8556"/>
                </a:cubicBezTo>
                <a:cubicBezTo>
                  <a:pt x="193107" y="8626"/>
                  <a:pt x="193100" y="8696"/>
                  <a:pt x="193096" y="8762"/>
                </a:cubicBezTo>
                <a:lnTo>
                  <a:pt x="192964" y="8483"/>
                </a:lnTo>
                <a:cubicBezTo>
                  <a:pt x="193047" y="8253"/>
                  <a:pt x="193121" y="8054"/>
                  <a:pt x="193190" y="7887"/>
                </a:cubicBezTo>
                <a:close/>
                <a:moveTo>
                  <a:pt x="232407" y="7890"/>
                </a:moveTo>
                <a:lnTo>
                  <a:pt x="232407" y="7890"/>
                </a:lnTo>
                <a:cubicBezTo>
                  <a:pt x="232386" y="8113"/>
                  <a:pt x="232362" y="8330"/>
                  <a:pt x="232337" y="8542"/>
                </a:cubicBezTo>
                <a:lnTo>
                  <a:pt x="232267" y="8466"/>
                </a:lnTo>
                <a:lnTo>
                  <a:pt x="232267" y="8466"/>
                </a:lnTo>
                <a:cubicBezTo>
                  <a:pt x="232274" y="8480"/>
                  <a:pt x="232302" y="8504"/>
                  <a:pt x="232337" y="8556"/>
                </a:cubicBezTo>
                <a:lnTo>
                  <a:pt x="232309" y="8762"/>
                </a:lnTo>
                <a:cubicBezTo>
                  <a:pt x="232271" y="8671"/>
                  <a:pt x="232229" y="8577"/>
                  <a:pt x="232184" y="8483"/>
                </a:cubicBezTo>
                <a:cubicBezTo>
                  <a:pt x="232267" y="8253"/>
                  <a:pt x="232341" y="8054"/>
                  <a:pt x="232407" y="7890"/>
                </a:cubicBezTo>
                <a:close/>
                <a:moveTo>
                  <a:pt x="271700" y="7887"/>
                </a:moveTo>
                <a:lnTo>
                  <a:pt x="271700" y="7887"/>
                </a:lnTo>
                <a:cubicBezTo>
                  <a:pt x="271679" y="8113"/>
                  <a:pt x="271651" y="8330"/>
                  <a:pt x="271630" y="8546"/>
                </a:cubicBezTo>
                <a:lnTo>
                  <a:pt x="271557" y="8466"/>
                </a:lnTo>
                <a:lnTo>
                  <a:pt x="271557" y="8466"/>
                </a:lnTo>
                <a:cubicBezTo>
                  <a:pt x="271581" y="8494"/>
                  <a:pt x="271606" y="8525"/>
                  <a:pt x="271627" y="8556"/>
                </a:cubicBezTo>
                <a:cubicBezTo>
                  <a:pt x="271616" y="8626"/>
                  <a:pt x="271609" y="8696"/>
                  <a:pt x="271602" y="8762"/>
                </a:cubicBezTo>
                <a:lnTo>
                  <a:pt x="271473" y="8483"/>
                </a:lnTo>
                <a:cubicBezTo>
                  <a:pt x="271557" y="8253"/>
                  <a:pt x="271630" y="8054"/>
                  <a:pt x="271700" y="7887"/>
                </a:cubicBezTo>
                <a:close/>
                <a:moveTo>
                  <a:pt x="244476" y="7761"/>
                </a:moveTo>
                <a:lnTo>
                  <a:pt x="244476" y="7761"/>
                </a:lnTo>
                <a:cubicBezTo>
                  <a:pt x="244566" y="7960"/>
                  <a:pt x="244664" y="8190"/>
                  <a:pt x="244776" y="8452"/>
                </a:cubicBezTo>
                <a:cubicBezTo>
                  <a:pt x="244692" y="8553"/>
                  <a:pt x="244612" y="8654"/>
                  <a:pt x="244528" y="8766"/>
                </a:cubicBezTo>
                <a:cubicBezTo>
                  <a:pt x="244507" y="8389"/>
                  <a:pt x="244490" y="8047"/>
                  <a:pt x="244476" y="7761"/>
                </a:cubicBezTo>
                <a:close/>
                <a:moveTo>
                  <a:pt x="125295" y="8521"/>
                </a:moveTo>
                <a:lnTo>
                  <a:pt x="125375" y="8759"/>
                </a:lnTo>
                <a:lnTo>
                  <a:pt x="125340" y="8811"/>
                </a:lnTo>
                <a:cubicBezTo>
                  <a:pt x="125327" y="8713"/>
                  <a:pt x="125313" y="8619"/>
                  <a:pt x="125295" y="8521"/>
                </a:cubicBezTo>
                <a:close/>
                <a:moveTo>
                  <a:pt x="8968" y="7761"/>
                </a:moveTo>
                <a:lnTo>
                  <a:pt x="8968" y="7761"/>
                </a:lnTo>
                <a:cubicBezTo>
                  <a:pt x="9069" y="7974"/>
                  <a:pt x="9177" y="8225"/>
                  <a:pt x="9296" y="8514"/>
                </a:cubicBezTo>
                <a:cubicBezTo>
                  <a:pt x="9209" y="8619"/>
                  <a:pt x="9118" y="8731"/>
                  <a:pt x="9027" y="8853"/>
                </a:cubicBezTo>
                <a:cubicBezTo>
                  <a:pt x="9003" y="8445"/>
                  <a:pt x="8982" y="8068"/>
                  <a:pt x="8968" y="7761"/>
                </a:cubicBezTo>
                <a:close/>
                <a:moveTo>
                  <a:pt x="48188" y="7761"/>
                </a:moveTo>
                <a:cubicBezTo>
                  <a:pt x="48285" y="7974"/>
                  <a:pt x="48397" y="8225"/>
                  <a:pt x="48516" y="8514"/>
                </a:cubicBezTo>
                <a:cubicBezTo>
                  <a:pt x="48421" y="8619"/>
                  <a:pt x="48334" y="8731"/>
                  <a:pt x="48244" y="8853"/>
                </a:cubicBezTo>
                <a:cubicBezTo>
                  <a:pt x="48219" y="8445"/>
                  <a:pt x="48202" y="8068"/>
                  <a:pt x="48188" y="7761"/>
                </a:cubicBezTo>
                <a:close/>
                <a:moveTo>
                  <a:pt x="87408" y="7761"/>
                </a:moveTo>
                <a:lnTo>
                  <a:pt x="87408" y="7761"/>
                </a:lnTo>
                <a:cubicBezTo>
                  <a:pt x="87502" y="7974"/>
                  <a:pt x="87613" y="8225"/>
                  <a:pt x="87729" y="8514"/>
                </a:cubicBezTo>
                <a:cubicBezTo>
                  <a:pt x="87641" y="8619"/>
                  <a:pt x="87551" y="8731"/>
                  <a:pt x="87463" y="8853"/>
                </a:cubicBezTo>
                <a:cubicBezTo>
                  <a:pt x="87439" y="8445"/>
                  <a:pt x="87422" y="8068"/>
                  <a:pt x="87408" y="7761"/>
                </a:cubicBezTo>
                <a:close/>
                <a:moveTo>
                  <a:pt x="165966" y="7758"/>
                </a:moveTo>
                <a:cubicBezTo>
                  <a:pt x="166067" y="7974"/>
                  <a:pt x="166175" y="8225"/>
                  <a:pt x="166294" y="8514"/>
                </a:cubicBezTo>
                <a:cubicBezTo>
                  <a:pt x="166203" y="8619"/>
                  <a:pt x="166116" y="8731"/>
                  <a:pt x="166022" y="8853"/>
                </a:cubicBezTo>
                <a:cubicBezTo>
                  <a:pt x="166001" y="8445"/>
                  <a:pt x="165980" y="8068"/>
                  <a:pt x="165966" y="7758"/>
                </a:cubicBezTo>
                <a:close/>
                <a:moveTo>
                  <a:pt x="205186" y="7758"/>
                </a:moveTo>
                <a:lnTo>
                  <a:pt x="205186" y="7758"/>
                </a:lnTo>
                <a:cubicBezTo>
                  <a:pt x="205284" y="7974"/>
                  <a:pt x="205392" y="8225"/>
                  <a:pt x="205507" y="8514"/>
                </a:cubicBezTo>
                <a:cubicBezTo>
                  <a:pt x="205420" y="8619"/>
                  <a:pt x="205332" y="8731"/>
                  <a:pt x="205242" y="8853"/>
                </a:cubicBezTo>
                <a:cubicBezTo>
                  <a:pt x="205217" y="8445"/>
                  <a:pt x="205200" y="8068"/>
                  <a:pt x="205186" y="7758"/>
                </a:cubicBezTo>
                <a:close/>
                <a:moveTo>
                  <a:pt x="240729" y="8821"/>
                </a:moveTo>
                <a:lnTo>
                  <a:pt x="240743" y="8835"/>
                </a:lnTo>
                <a:cubicBezTo>
                  <a:pt x="240743" y="8842"/>
                  <a:pt x="240740" y="8853"/>
                  <a:pt x="240736" y="8856"/>
                </a:cubicBezTo>
                <a:cubicBezTo>
                  <a:pt x="240736" y="8846"/>
                  <a:pt x="240733" y="8835"/>
                  <a:pt x="240729" y="8821"/>
                </a:cubicBezTo>
                <a:close/>
                <a:moveTo>
                  <a:pt x="15410" y="7946"/>
                </a:moveTo>
                <a:lnTo>
                  <a:pt x="15421" y="7977"/>
                </a:lnTo>
                <a:cubicBezTo>
                  <a:pt x="15393" y="8239"/>
                  <a:pt x="15368" y="8480"/>
                  <a:pt x="15351" y="8689"/>
                </a:cubicBezTo>
                <a:cubicBezTo>
                  <a:pt x="15281" y="8741"/>
                  <a:pt x="15211" y="8800"/>
                  <a:pt x="15138" y="8867"/>
                </a:cubicBezTo>
                <a:cubicBezTo>
                  <a:pt x="15131" y="8814"/>
                  <a:pt x="15117" y="8759"/>
                  <a:pt x="15107" y="8703"/>
                </a:cubicBezTo>
                <a:cubicBezTo>
                  <a:pt x="15222" y="8378"/>
                  <a:pt x="15323" y="8134"/>
                  <a:pt x="15410" y="7946"/>
                </a:cubicBezTo>
                <a:close/>
                <a:moveTo>
                  <a:pt x="54627" y="7946"/>
                </a:moveTo>
                <a:cubicBezTo>
                  <a:pt x="54634" y="7956"/>
                  <a:pt x="54634" y="7970"/>
                  <a:pt x="54637" y="7977"/>
                </a:cubicBezTo>
                <a:cubicBezTo>
                  <a:pt x="54609" y="8239"/>
                  <a:pt x="54588" y="8480"/>
                  <a:pt x="54567" y="8689"/>
                </a:cubicBezTo>
                <a:lnTo>
                  <a:pt x="54358" y="8867"/>
                </a:lnTo>
                <a:cubicBezTo>
                  <a:pt x="54344" y="8814"/>
                  <a:pt x="54337" y="8759"/>
                  <a:pt x="54327" y="8699"/>
                </a:cubicBezTo>
                <a:cubicBezTo>
                  <a:pt x="54438" y="8378"/>
                  <a:pt x="54540" y="8134"/>
                  <a:pt x="54627" y="7946"/>
                </a:cubicBezTo>
                <a:close/>
                <a:moveTo>
                  <a:pt x="93843" y="7946"/>
                </a:moveTo>
                <a:lnTo>
                  <a:pt x="93857" y="7977"/>
                </a:lnTo>
                <a:cubicBezTo>
                  <a:pt x="93829" y="8239"/>
                  <a:pt x="93805" y="8480"/>
                  <a:pt x="93787" y="8689"/>
                </a:cubicBezTo>
                <a:lnTo>
                  <a:pt x="93571" y="8867"/>
                </a:lnTo>
                <a:cubicBezTo>
                  <a:pt x="93564" y="8814"/>
                  <a:pt x="93554" y="8759"/>
                  <a:pt x="93543" y="8699"/>
                </a:cubicBezTo>
                <a:cubicBezTo>
                  <a:pt x="93658" y="8378"/>
                  <a:pt x="93759" y="8134"/>
                  <a:pt x="93843" y="7946"/>
                </a:cubicBezTo>
                <a:close/>
                <a:moveTo>
                  <a:pt x="133189" y="7946"/>
                </a:moveTo>
                <a:lnTo>
                  <a:pt x="133203" y="7977"/>
                </a:lnTo>
                <a:cubicBezTo>
                  <a:pt x="133171" y="8239"/>
                  <a:pt x="133150" y="8480"/>
                  <a:pt x="133133" y="8689"/>
                </a:cubicBezTo>
                <a:lnTo>
                  <a:pt x="132917" y="8867"/>
                </a:lnTo>
                <a:cubicBezTo>
                  <a:pt x="132910" y="8814"/>
                  <a:pt x="132896" y="8759"/>
                  <a:pt x="132889" y="8699"/>
                </a:cubicBezTo>
                <a:cubicBezTo>
                  <a:pt x="133000" y="8378"/>
                  <a:pt x="133101" y="8134"/>
                  <a:pt x="133189" y="7946"/>
                </a:cubicBezTo>
                <a:close/>
                <a:moveTo>
                  <a:pt x="172409" y="7946"/>
                </a:moveTo>
                <a:cubicBezTo>
                  <a:pt x="172412" y="7956"/>
                  <a:pt x="172416" y="7967"/>
                  <a:pt x="172416" y="7977"/>
                </a:cubicBezTo>
                <a:cubicBezTo>
                  <a:pt x="172391" y="8239"/>
                  <a:pt x="172367" y="8480"/>
                  <a:pt x="172349" y="8689"/>
                </a:cubicBezTo>
                <a:cubicBezTo>
                  <a:pt x="172279" y="8741"/>
                  <a:pt x="172210" y="8800"/>
                  <a:pt x="172136" y="8867"/>
                </a:cubicBezTo>
                <a:cubicBezTo>
                  <a:pt x="172123" y="8814"/>
                  <a:pt x="172116" y="8759"/>
                  <a:pt x="172105" y="8699"/>
                </a:cubicBezTo>
                <a:cubicBezTo>
                  <a:pt x="172220" y="8378"/>
                  <a:pt x="172321" y="8134"/>
                  <a:pt x="172409" y="7946"/>
                </a:cubicBezTo>
                <a:close/>
                <a:moveTo>
                  <a:pt x="211625" y="7946"/>
                </a:moveTo>
                <a:cubicBezTo>
                  <a:pt x="211628" y="7956"/>
                  <a:pt x="211628" y="7967"/>
                  <a:pt x="211635" y="7977"/>
                </a:cubicBezTo>
                <a:cubicBezTo>
                  <a:pt x="211608" y="8239"/>
                  <a:pt x="211587" y="8480"/>
                  <a:pt x="211566" y="8689"/>
                </a:cubicBezTo>
                <a:lnTo>
                  <a:pt x="211349" y="8867"/>
                </a:lnTo>
                <a:cubicBezTo>
                  <a:pt x="211342" y="8814"/>
                  <a:pt x="211335" y="8759"/>
                  <a:pt x="211321" y="8699"/>
                </a:cubicBezTo>
                <a:cubicBezTo>
                  <a:pt x="211437" y="8378"/>
                  <a:pt x="211538" y="8134"/>
                  <a:pt x="211625" y="7946"/>
                </a:cubicBezTo>
                <a:close/>
                <a:moveTo>
                  <a:pt x="250915" y="7946"/>
                </a:moveTo>
                <a:lnTo>
                  <a:pt x="250929" y="7977"/>
                </a:lnTo>
                <a:cubicBezTo>
                  <a:pt x="250897" y="8239"/>
                  <a:pt x="250876" y="8480"/>
                  <a:pt x="250859" y="8689"/>
                </a:cubicBezTo>
                <a:cubicBezTo>
                  <a:pt x="250789" y="8741"/>
                  <a:pt x="250719" y="8800"/>
                  <a:pt x="250646" y="8867"/>
                </a:cubicBezTo>
                <a:cubicBezTo>
                  <a:pt x="250632" y="8814"/>
                  <a:pt x="250622" y="8759"/>
                  <a:pt x="250615" y="8699"/>
                </a:cubicBezTo>
                <a:cubicBezTo>
                  <a:pt x="250726" y="8378"/>
                  <a:pt x="250827" y="8134"/>
                  <a:pt x="250915" y="7946"/>
                </a:cubicBezTo>
                <a:close/>
                <a:moveTo>
                  <a:pt x="243025" y="8521"/>
                </a:moveTo>
                <a:cubicBezTo>
                  <a:pt x="243052" y="8619"/>
                  <a:pt x="243087" y="8713"/>
                  <a:pt x="243119" y="8814"/>
                </a:cubicBezTo>
                <a:lnTo>
                  <a:pt x="243077" y="8888"/>
                </a:lnTo>
                <a:cubicBezTo>
                  <a:pt x="243059" y="8766"/>
                  <a:pt x="243042" y="8644"/>
                  <a:pt x="243025" y="8521"/>
                </a:cubicBezTo>
                <a:close/>
                <a:moveTo>
                  <a:pt x="10154" y="7956"/>
                </a:moveTo>
                <a:cubicBezTo>
                  <a:pt x="10255" y="8180"/>
                  <a:pt x="10377" y="8483"/>
                  <a:pt x="10517" y="8891"/>
                </a:cubicBezTo>
                <a:cubicBezTo>
                  <a:pt x="10496" y="8895"/>
                  <a:pt x="10478" y="8898"/>
                  <a:pt x="10461" y="8905"/>
                </a:cubicBezTo>
                <a:cubicBezTo>
                  <a:pt x="10293" y="8755"/>
                  <a:pt x="10119" y="8612"/>
                  <a:pt x="9931" y="8487"/>
                </a:cubicBezTo>
                <a:cubicBezTo>
                  <a:pt x="9972" y="8354"/>
                  <a:pt x="10011" y="8221"/>
                  <a:pt x="10049" y="8103"/>
                </a:cubicBezTo>
                <a:lnTo>
                  <a:pt x="10154" y="7956"/>
                </a:lnTo>
                <a:close/>
                <a:moveTo>
                  <a:pt x="49370" y="7956"/>
                </a:moveTo>
                <a:cubicBezTo>
                  <a:pt x="49510" y="8260"/>
                  <a:pt x="49632" y="8574"/>
                  <a:pt x="49736" y="8891"/>
                </a:cubicBezTo>
                <a:cubicBezTo>
                  <a:pt x="49716" y="8895"/>
                  <a:pt x="49698" y="8898"/>
                  <a:pt x="49677" y="8905"/>
                </a:cubicBezTo>
                <a:cubicBezTo>
                  <a:pt x="49513" y="8755"/>
                  <a:pt x="49339" y="8612"/>
                  <a:pt x="49150" y="8487"/>
                </a:cubicBezTo>
                <a:cubicBezTo>
                  <a:pt x="49189" y="8351"/>
                  <a:pt x="49231" y="8225"/>
                  <a:pt x="49269" y="8103"/>
                </a:cubicBezTo>
                <a:cubicBezTo>
                  <a:pt x="49300" y="8054"/>
                  <a:pt x="49332" y="8002"/>
                  <a:pt x="49370" y="7956"/>
                </a:cubicBezTo>
                <a:close/>
                <a:moveTo>
                  <a:pt x="88590" y="7956"/>
                </a:moveTo>
                <a:cubicBezTo>
                  <a:pt x="88688" y="8180"/>
                  <a:pt x="88810" y="8483"/>
                  <a:pt x="88949" y="8891"/>
                </a:cubicBezTo>
                <a:cubicBezTo>
                  <a:pt x="88932" y="8895"/>
                  <a:pt x="88914" y="8898"/>
                  <a:pt x="88897" y="8905"/>
                </a:cubicBezTo>
                <a:cubicBezTo>
                  <a:pt x="88730" y="8755"/>
                  <a:pt x="88552" y="8612"/>
                  <a:pt x="88367" y="8487"/>
                </a:cubicBezTo>
                <a:cubicBezTo>
                  <a:pt x="88405" y="8351"/>
                  <a:pt x="88444" y="8225"/>
                  <a:pt x="88485" y="8103"/>
                </a:cubicBezTo>
                <a:lnTo>
                  <a:pt x="88590" y="7956"/>
                </a:lnTo>
                <a:close/>
                <a:moveTo>
                  <a:pt x="127932" y="7956"/>
                </a:moveTo>
                <a:cubicBezTo>
                  <a:pt x="128033" y="8180"/>
                  <a:pt x="128155" y="8483"/>
                  <a:pt x="128295" y="8891"/>
                </a:cubicBezTo>
                <a:lnTo>
                  <a:pt x="128239" y="8905"/>
                </a:lnTo>
                <a:cubicBezTo>
                  <a:pt x="128075" y="8755"/>
                  <a:pt x="127897" y="8616"/>
                  <a:pt x="127712" y="8487"/>
                </a:cubicBezTo>
                <a:cubicBezTo>
                  <a:pt x="127751" y="8351"/>
                  <a:pt x="127789" y="8221"/>
                  <a:pt x="127827" y="8103"/>
                </a:cubicBezTo>
                <a:lnTo>
                  <a:pt x="127932" y="7956"/>
                </a:lnTo>
                <a:close/>
                <a:moveTo>
                  <a:pt x="167149" y="7956"/>
                </a:moveTo>
                <a:cubicBezTo>
                  <a:pt x="167288" y="8260"/>
                  <a:pt x="167410" y="8574"/>
                  <a:pt x="167515" y="8891"/>
                </a:cubicBezTo>
                <a:cubicBezTo>
                  <a:pt x="167494" y="8895"/>
                  <a:pt x="167476" y="8898"/>
                  <a:pt x="167459" y="8905"/>
                </a:cubicBezTo>
                <a:cubicBezTo>
                  <a:pt x="167292" y="8755"/>
                  <a:pt x="167114" y="8616"/>
                  <a:pt x="166929" y="8487"/>
                </a:cubicBezTo>
                <a:cubicBezTo>
                  <a:pt x="166971" y="8354"/>
                  <a:pt x="167009" y="8221"/>
                  <a:pt x="167047" y="8103"/>
                </a:cubicBezTo>
                <a:lnTo>
                  <a:pt x="167149" y="7956"/>
                </a:lnTo>
                <a:close/>
                <a:moveTo>
                  <a:pt x="206368" y="7956"/>
                </a:moveTo>
                <a:cubicBezTo>
                  <a:pt x="206466" y="8180"/>
                  <a:pt x="206592" y="8483"/>
                  <a:pt x="206735" y="8895"/>
                </a:cubicBezTo>
                <a:cubicBezTo>
                  <a:pt x="206714" y="8895"/>
                  <a:pt x="206696" y="8898"/>
                  <a:pt x="206679" y="8905"/>
                </a:cubicBezTo>
                <a:cubicBezTo>
                  <a:pt x="206511" y="8752"/>
                  <a:pt x="206334" y="8612"/>
                  <a:pt x="206145" y="8487"/>
                </a:cubicBezTo>
                <a:cubicBezTo>
                  <a:pt x="206191" y="8354"/>
                  <a:pt x="206229" y="8221"/>
                  <a:pt x="206264" y="8103"/>
                </a:cubicBezTo>
                <a:lnTo>
                  <a:pt x="206368" y="7956"/>
                </a:lnTo>
                <a:close/>
                <a:moveTo>
                  <a:pt x="245655" y="7956"/>
                </a:moveTo>
                <a:cubicBezTo>
                  <a:pt x="245794" y="8260"/>
                  <a:pt x="245916" y="8574"/>
                  <a:pt x="246021" y="8891"/>
                </a:cubicBezTo>
                <a:cubicBezTo>
                  <a:pt x="246003" y="8895"/>
                  <a:pt x="245986" y="8898"/>
                  <a:pt x="245965" y="8905"/>
                </a:cubicBezTo>
                <a:cubicBezTo>
                  <a:pt x="245801" y="8755"/>
                  <a:pt x="245623" y="8612"/>
                  <a:pt x="245438" y="8487"/>
                </a:cubicBezTo>
                <a:cubicBezTo>
                  <a:pt x="245477" y="8354"/>
                  <a:pt x="245515" y="8225"/>
                  <a:pt x="245557" y="8103"/>
                </a:cubicBezTo>
                <a:lnTo>
                  <a:pt x="245655" y="7956"/>
                </a:lnTo>
                <a:close/>
                <a:moveTo>
                  <a:pt x="31522" y="7939"/>
                </a:moveTo>
                <a:cubicBezTo>
                  <a:pt x="31532" y="7977"/>
                  <a:pt x="31546" y="8016"/>
                  <a:pt x="31557" y="8061"/>
                </a:cubicBezTo>
                <a:lnTo>
                  <a:pt x="31494" y="8912"/>
                </a:lnTo>
                <a:lnTo>
                  <a:pt x="31414" y="8741"/>
                </a:lnTo>
                <a:cubicBezTo>
                  <a:pt x="31393" y="8644"/>
                  <a:pt x="31372" y="8549"/>
                  <a:pt x="31344" y="8459"/>
                </a:cubicBezTo>
                <a:cubicBezTo>
                  <a:pt x="31407" y="8277"/>
                  <a:pt x="31462" y="8103"/>
                  <a:pt x="31522" y="7939"/>
                </a:cubicBezTo>
                <a:close/>
                <a:moveTo>
                  <a:pt x="70742" y="7939"/>
                </a:moveTo>
                <a:cubicBezTo>
                  <a:pt x="70752" y="7977"/>
                  <a:pt x="70766" y="8016"/>
                  <a:pt x="70773" y="8061"/>
                </a:cubicBezTo>
                <a:cubicBezTo>
                  <a:pt x="70756" y="8340"/>
                  <a:pt x="70735" y="8626"/>
                  <a:pt x="70710" y="8912"/>
                </a:cubicBezTo>
                <a:lnTo>
                  <a:pt x="70634" y="8741"/>
                </a:lnTo>
                <a:cubicBezTo>
                  <a:pt x="70613" y="8644"/>
                  <a:pt x="70588" y="8549"/>
                  <a:pt x="70564" y="8459"/>
                </a:cubicBezTo>
                <a:cubicBezTo>
                  <a:pt x="70623" y="8277"/>
                  <a:pt x="70682" y="8103"/>
                  <a:pt x="70742" y="7939"/>
                </a:cubicBezTo>
                <a:close/>
                <a:moveTo>
                  <a:pt x="109958" y="7939"/>
                </a:moveTo>
                <a:cubicBezTo>
                  <a:pt x="109969" y="7977"/>
                  <a:pt x="109979" y="8016"/>
                  <a:pt x="109993" y="8061"/>
                </a:cubicBezTo>
                <a:cubicBezTo>
                  <a:pt x="109975" y="8340"/>
                  <a:pt x="109951" y="8626"/>
                  <a:pt x="109927" y="8912"/>
                </a:cubicBezTo>
                <a:cubicBezTo>
                  <a:pt x="109906" y="8853"/>
                  <a:pt x="109878" y="8797"/>
                  <a:pt x="109853" y="8741"/>
                </a:cubicBezTo>
                <a:cubicBezTo>
                  <a:pt x="109826" y="8685"/>
                  <a:pt x="109805" y="8549"/>
                  <a:pt x="109784" y="8459"/>
                </a:cubicBezTo>
                <a:cubicBezTo>
                  <a:pt x="109839" y="8277"/>
                  <a:pt x="109899" y="8103"/>
                  <a:pt x="109958" y="7939"/>
                </a:cubicBezTo>
                <a:close/>
                <a:moveTo>
                  <a:pt x="149304" y="7939"/>
                </a:moveTo>
                <a:cubicBezTo>
                  <a:pt x="149317" y="7977"/>
                  <a:pt x="149324" y="8012"/>
                  <a:pt x="149338" y="8061"/>
                </a:cubicBezTo>
                <a:lnTo>
                  <a:pt x="149272" y="8912"/>
                </a:lnTo>
                <a:cubicBezTo>
                  <a:pt x="149248" y="8853"/>
                  <a:pt x="149220" y="8797"/>
                  <a:pt x="149199" y="8741"/>
                </a:cubicBezTo>
                <a:cubicBezTo>
                  <a:pt x="149178" y="8685"/>
                  <a:pt x="149150" y="8549"/>
                  <a:pt x="149126" y="8452"/>
                </a:cubicBezTo>
                <a:lnTo>
                  <a:pt x="149304" y="7939"/>
                </a:lnTo>
                <a:close/>
                <a:moveTo>
                  <a:pt x="188523" y="7939"/>
                </a:moveTo>
                <a:cubicBezTo>
                  <a:pt x="188530" y="7977"/>
                  <a:pt x="188544" y="8012"/>
                  <a:pt x="188551" y="8061"/>
                </a:cubicBezTo>
                <a:cubicBezTo>
                  <a:pt x="188534" y="8340"/>
                  <a:pt x="188513" y="8626"/>
                  <a:pt x="188492" y="8912"/>
                </a:cubicBezTo>
                <a:lnTo>
                  <a:pt x="188412" y="8741"/>
                </a:lnTo>
                <a:cubicBezTo>
                  <a:pt x="188391" y="8644"/>
                  <a:pt x="188370" y="8549"/>
                  <a:pt x="188342" y="8452"/>
                </a:cubicBezTo>
                <a:cubicBezTo>
                  <a:pt x="188405" y="8277"/>
                  <a:pt x="188461" y="8103"/>
                  <a:pt x="188523" y="7939"/>
                </a:cubicBezTo>
                <a:close/>
                <a:moveTo>
                  <a:pt x="227736" y="7939"/>
                </a:moveTo>
                <a:cubicBezTo>
                  <a:pt x="227750" y="7977"/>
                  <a:pt x="227761" y="8019"/>
                  <a:pt x="227771" y="8061"/>
                </a:cubicBezTo>
                <a:cubicBezTo>
                  <a:pt x="227754" y="8340"/>
                  <a:pt x="227733" y="8626"/>
                  <a:pt x="227712" y="8912"/>
                </a:cubicBezTo>
                <a:lnTo>
                  <a:pt x="227632" y="8741"/>
                </a:lnTo>
                <a:cubicBezTo>
                  <a:pt x="227611" y="8644"/>
                  <a:pt x="227583" y="8549"/>
                  <a:pt x="227562" y="8459"/>
                </a:cubicBezTo>
                <a:cubicBezTo>
                  <a:pt x="227618" y="8277"/>
                  <a:pt x="227681" y="8103"/>
                  <a:pt x="227736" y="7939"/>
                </a:cubicBezTo>
                <a:close/>
                <a:moveTo>
                  <a:pt x="267030" y="7939"/>
                </a:moveTo>
                <a:cubicBezTo>
                  <a:pt x="267040" y="7977"/>
                  <a:pt x="267050" y="8016"/>
                  <a:pt x="267061" y="8061"/>
                </a:cubicBezTo>
                <a:cubicBezTo>
                  <a:pt x="267043" y="8340"/>
                  <a:pt x="267023" y="8626"/>
                  <a:pt x="266998" y="8912"/>
                </a:cubicBezTo>
                <a:lnTo>
                  <a:pt x="266921" y="8745"/>
                </a:lnTo>
                <a:cubicBezTo>
                  <a:pt x="266900" y="8644"/>
                  <a:pt x="266876" y="8549"/>
                  <a:pt x="266852" y="8452"/>
                </a:cubicBezTo>
                <a:cubicBezTo>
                  <a:pt x="266911" y="8277"/>
                  <a:pt x="266967" y="8103"/>
                  <a:pt x="267030" y="7939"/>
                </a:cubicBezTo>
                <a:close/>
                <a:moveTo>
                  <a:pt x="15330" y="8919"/>
                </a:moveTo>
                <a:lnTo>
                  <a:pt x="15330" y="8930"/>
                </a:lnTo>
                <a:lnTo>
                  <a:pt x="15327" y="8930"/>
                </a:lnTo>
                <a:cubicBezTo>
                  <a:pt x="15327" y="8923"/>
                  <a:pt x="15330" y="8923"/>
                  <a:pt x="15330" y="8919"/>
                </a:cubicBezTo>
                <a:close/>
                <a:moveTo>
                  <a:pt x="54550" y="8919"/>
                </a:moveTo>
                <a:lnTo>
                  <a:pt x="54550" y="8930"/>
                </a:lnTo>
                <a:lnTo>
                  <a:pt x="54543" y="8930"/>
                </a:lnTo>
                <a:cubicBezTo>
                  <a:pt x="54543" y="8923"/>
                  <a:pt x="54550" y="8923"/>
                  <a:pt x="54550" y="8919"/>
                </a:cubicBezTo>
                <a:close/>
                <a:moveTo>
                  <a:pt x="133112" y="8919"/>
                </a:moveTo>
                <a:lnTo>
                  <a:pt x="133108" y="8930"/>
                </a:lnTo>
                <a:lnTo>
                  <a:pt x="133105" y="8930"/>
                </a:lnTo>
                <a:lnTo>
                  <a:pt x="133112" y="8919"/>
                </a:lnTo>
                <a:close/>
                <a:moveTo>
                  <a:pt x="172328" y="8919"/>
                </a:moveTo>
                <a:lnTo>
                  <a:pt x="172328" y="8930"/>
                </a:lnTo>
                <a:lnTo>
                  <a:pt x="172325" y="8930"/>
                </a:lnTo>
                <a:cubicBezTo>
                  <a:pt x="172325" y="8923"/>
                  <a:pt x="172328" y="8923"/>
                  <a:pt x="172328" y="8919"/>
                </a:cubicBezTo>
                <a:close/>
                <a:moveTo>
                  <a:pt x="250838" y="8919"/>
                </a:moveTo>
                <a:lnTo>
                  <a:pt x="250838" y="8930"/>
                </a:lnTo>
                <a:lnTo>
                  <a:pt x="250831" y="8930"/>
                </a:lnTo>
                <a:cubicBezTo>
                  <a:pt x="250831" y="8923"/>
                  <a:pt x="250838" y="8923"/>
                  <a:pt x="250838" y="8919"/>
                </a:cubicBezTo>
                <a:close/>
                <a:moveTo>
                  <a:pt x="36838" y="8678"/>
                </a:moveTo>
                <a:lnTo>
                  <a:pt x="36838" y="8678"/>
                </a:lnTo>
                <a:cubicBezTo>
                  <a:pt x="36827" y="8748"/>
                  <a:pt x="36813" y="8825"/>
                  <a:pt x="36799" y="8902"/>
                </a:cubicBezTo>
                <a:cubicBezTo>
                  <a:pt x="36792" y="8916"/>
                  <a:pt x="36785" y="8926"/>
                  <a:pt x="36778" y="8937"/>
                </a:cubicBezTo>
                <a:cubicBezTo>
                  <a:pt x="36782" y="8895"/>
                  <a:pt x="36785" y="8849"/>
                  <a:pt x="36796" y="8800"/>
                </a:cubicBezTo>
                <a:cubicBezTo>
                  <a:pt x="36803" y="8755"/>
                  <a:pt x="36827" y="8713"/>
                  <a:pt x="36838" y="8678"/>
                </a:cubicBezTo>
                <a:close/>
                <a:moveTo>
                  <a:pt x="76057" y="8678"/>
                </a:moveTo>
                <a:lnTo>
                  <a:pt x="76057" y="8678"/>
                </a:lnTo>
                <a:cubicBezTo>
                  <a:pt x="76040" y="8752"/>
                  <a:pt x="76026" y="8828"/>
                  <a:pt x="76019" y="8902"/>
                </a:cubicBezTo>
                <a:lnTo>
                  <a:pt x="75995" y="8937"/>
                </a:lnTo>
                <a:lnTo>
                  <a:pt x="76009" y="8800"/>
                </a:lnTo>
                <a:cubicBezTo>
                  <a:pt x="76026" y="8759"/>
                  <a:pt x="76040" y="8713"/>
                  <a:pt x="76057" y="8678"/>
                </a:cubicBezTo>
                <a:close/>
                <a:moveTo>
                  <a:pt x="115274" y="8678"/>
                </a:moveTo>
                <a:lnTo>
                  <a:pt x="115274" y="8678"/>
                </a:lnTo>
                <a:cubicBezTo>
                  <a:pt x="115260" y="8748"/>
                  <a:pt x="115246" y="8821"/>
                  <a:pt x="115232" y="8905"/>
                </a:cubicBezTo>
                <a:lnTo>
                  <a:pt x="115211" y="8937"/>
                </a:lnTo>
                <a:cubicBezTo>
                  <a:pt x="115218" y="8891"/>
                  <a:pt x="115225" y="8846"/>
                  <a:pt x="115229" y="8800"/>
                </a:cubicBezTo>
                <a:cubicBezTo>
                  <a:pt x="115246" y="8759"/>
                  <a:pt x="115260" y="8713"/>
                  <a:pt x="115274" y="8678"/>
                </a:cubicBezTo>
                <a:close/>
                <a:moveTo>
                  <a:pt x="154616" y="8678"/>
                </a:moveTo>
                <a:lnTo>
                  <a:pt x="154616" y="8678"/>
                </a:lnTo>
                <a:cubicBezTo>
                  <a:pt x="154605" y="8748"/>
                  <a:pt x="154591" y="8821"/>
                  <a:pt x="154577" y="8902"/>
                </a:cubicBezTo>
                <a:cubicBezTo>
                  <a:pt x="154571" y="8916"/>
                  <a:pt x="154564" y="8926"/>
                  <a:pt x="154557" y="8937"/>
                </a:cubicBezTo>
                <a:cubicBezTo>
                  <a:pt x="154560" y="8891"/>
                  <a:pt x="154564" y="8849"/>
                  <a:pt x="154574" y="8800"/>
                </a:cubicBezTo>
                <a:cubicBezTo>
                  <a:pt x="154581" y="8752"/>
                  <a:pt x="154605" y="8713"/>
                  <a:pt x="154616" y="8678"/>
                </a:cubicBezTo>
                <a:close/>
                <a:moveTo>
                  <a:pt x="193836" y="8678"/>
                </a:moveTo>
                <a:lnTo>
                  <a:pt x="193836" y="8678"/>
                </a:lnTo>
                <a:cubicBezTo>
                  <a:pt x="193818" y="8752"/>
                  <a:pt x="193804" y="8828"/>
                  <a:pt x="193797" y="8902"/>
                </a:cubicBezTo>
                <a:lnTo>
                  <a:pt x="193776" y="8937"/>
                </a:lnTo>
                <a:lnTo>
                  <a:pt x="193790" y="8800"/>
                </a:lnTo>
                <a:cubicBezTo>
                  <a:pt x="193808" y="8759"/>
                  <a:pt x="193818" y="8713"/>
                  <a:pt x="193836" y="8678"/>
                </a:cubicBezTo>
                <a:close/>
                <a:moveTo>
                  <a:pt x="233056" y="8678"/>
                </a:moveTo>
                <a:lnTo>
                  <a:pt x="233056" y="8678"/>
                </a:lnTo>
                <a:cubicBezTo>
                  <a:pt x="233038" y="8748"/>
                  <a:pt x="233024" y="8821"/>
                  <a:pt x="233010" y="8902"/>
                </a:cubicBezTo>
                <a:cubicBezTo>
                  <a:pt x="233007" y="8912"/>
                  <a:pt x="233000" y="8926"/>
                  <a:pt x="232993" y="8937"/>
                </a:cubicBezTo>
                <a:lnTo>
                  <a:pt x="233007" y="8800"/>
                </a:lnTo>
                <a:cubicBezTo>
                  <a:pt x="233024" y="8759"/>
                  <a:pt x="233038" y="8713"/>
                  <a:pt x="233056" y="8678"/>
                </a:cubicBezTo>
                <a:close/>
                <a:moveTo>
                  <a:pt x="272345" y="8678"/>
                </a:moveTo>
                <a:cubicBezTo>
                  <a:pt x="272328" y="8755"/>
                  <a:pt x="272314" y="8828"/>
                  <a:pt x="272307" y="8905"/>
                </a:cubicBezTo>
                <a:lnTo>
                  <a:pt x="272283" y="8937"/>
                </a:lnTo>
                <a:lnTo>
                  <a:pt x="272297" y="8800"/>
                </a:lnTo>
                <a:cubicBezTo>
                  <a:pt x="272314" y="8759"/>
                  <a:pt x="272328" y="8720"/>
                  <a:pt x="272345" y="8678"/>
                </a:cubicBezTo>
                <a:close/>
                <a:moveTo>
                  <a:pt x="59102" y="5902"/>
                </a:moveTo>
                <a:lnTo>
                  <a:pt x="59102" y="5902"/>
                </a:lnTo>
                <a:cubicBezTo>
                  <a:pt x="59064" y="6586"/>
                  <a:pt x="59011" y="7342"/>
                  <a:pt x="58945" y="8064"/>
                </a:cubicBezTo>
                <a:cubicBezTo>
                  <a:pt x="58861" y="8169"/>
                  <a:pt x="58760" y="8305"/>
                  <a:pt x="58648" y="8473"/>
                </a:cubicBezTo>
                <a:cubicBezTo>
                  <a:pt x="58558" y="8609"/>
                  <a:pt x="58457" y="8766"/>
                  <a:pt x="58352" y="8943"/>
                </a:cubicBezTo>
                <a:lnTo>
                  <a:pt x="58314" y="8863"/>
                </a:lnTo>
                <a:cubicBezTo>
                  <a:pt x="58296" y="8727"/>
                  <a:pt x="58272" y="8591"/>
                  <a:pt x="58251" y="8455"/>
                </a:cubicBezTo>
                <a:cubicBezTo>
                  <a:pt x="58530" y="7489"/>
                  <a:pt x="58823" y="6634"/>
                  <a:pt x="59102" y="5902"/>
                </a:cubicBezTo>
                <a:close/>
                <a:moveTo>
                  <a:pt x="98322" y="5902"/>
                </a:moveTo>
                <a:lnTo>
                  <a:pt x="98322" y="5902"/>
                </a:lnTo>
                <a:cubicBezTo>
                  <a:pt x="98280" y="6586"/>
                  <a:pt x="98228" y="7342"/>
                  <a:pt x="98165" y="8064"/>
                </a:cubicBezTo>
                <a:cubicBezTo>
                  <a:pt x="98081" y="8169"/>
                  <a:pt x="97977" y="8305"/>
                  <a:pt x="97861" y="8473"/>
                </a:cubicBezTo>
                <a:cubicBezTo>
                  <a:pt x="97771" y="8609"/>
                  <a:pt x="97673" y="8766"/>
                  <a:pt x="97572" y="8943"/>
                </a:cubicBezTo>
                <a:lnTo>
                  <a:pt x="97530" y="8863"/>
                </a:lnTo>
                <a:cubicBezTo>
                  <a:pt x="97509" y="8727"/>
                  <a:pt x="97492" y="8591"/>
                  <a:pt x="97471" y="8455"/>
                </a:cubicBezTo>
                <a:cubicBezTo>
                  <a:pt x="97750" y="7489"/>
                  <a:pt x="98043" y="6634"/>
                  <a:pt x="98322" y="5902"/>
                </a:cubicBezTo>
                <a:close/>
                <a:moveTo>
                  <a:pt x="19882" y="5902"/>
                </a:moveTo>
                <a:lnTo>
                  <a:pt x="19882" y="5902"/>
                </a:lnTo>
                <a:cubicBezTo>
                  <a:pt x="19844" y="6586"/>
                  <a:pt x="19791" y="7342"/>
                  <a:pt x="19729" y="8064"/>
                </a:cubicBezTo>
                <a:cubicBezTo>
                  <a:pt x="19620" y="8197"/>
                  <a:pt x="19523" y="8333"/>
                  <a:pt x="19429" y="8476"/>
                </a:cubicBezTo>
                <a:cubicBezTo>
                  <a:pt x="19338" y="8609"/>
                  <a:pt x="19237" y="8766"/>
                  <a:pt x="19136" y="8947"/>
                </a:cubicBezTo>
                <a:cubicBezTo>
                  <a:pt x="19125" y="8919"/>
                  <a:pt x="19108" y="8895"/>
                  <a:pt x="19094" y="8863"/>
                </a:cubicBezTo>
                <a:cubicBezTo>
                  <a:pt x="19076" y="8727"/>
                  <a:pt x="19055" y="8591"/>
                  <a:pt x="19031" y="8452"/>
                </a:cubicBezTo>
                <a:cubicBezTo>
                  <a:pt x="19310" y="7489"/>
                  <a:pt x="19606" y="6634"/>
                  <a:pt x="19882" y="5902"/>
                </a:cubicBezTo>
                <a:close/>
                <a:moveTo>
                  <a:pt x="137660" y="5902"/>
                </a:moveTo>
                <a:cubicBezTo>
                  <a:pt x="137622" y="6586"/>
                  <a:pt x="137570" y="7342"/>
                  <a:pt x="137510" y="8064"/>
                </a:cubicBezTo>
                <a:cubicBezTo>
                  <a:pt x="137402" y="8197"/>
                  <a:pt x="137301" y="8333"/>
                  <a:pt x="137207" y="8473"/>
                </a:cubicBezTo>
                <a:cubicBezTo>
                  <a:pt x="137116" y="8609"/>
                  <a:pt x="137015" y="8766"/>
                  <a:pt x="136917" y="8947"/>
                </a:cubicBezTo>
                <a:cubicBezTo>
                  <a:pt x="136903" y="8919"/>
                  <a:pt x="136886" y="8895"/>
                  <a:pt x="136872" y="8863"/>
                </a:cubicBezTo>
                <a:cubicBezTo>
                  <a:pt x="136855" y="8727"/>
                  <a:pt x="136834" y="8591"/>
                  <a:pt x="136813" y="8455"/>
                </a:cubicBezTo>
                <a:cubicBezTo>
                  <a:pt x="137092" y="7489"/>
                  <a:pt x="137385" y="6634"/>
                  <a:pt x="137660" y="5902"/>
                </a:cubicBezTo>
                <a:close/>
                <a:moveTo>
                  <a:pt x="176880" y="5902"/>
                </a:moveTo>
                <a:lnTo>
                  <a:pt x="176880" y="5902"/>
                </a:lnTo>
                <a:cubicBezTo>
                  <a:pt x="176842" y="6586"/>
                  <a:pt x="176790" y="7342"/>
                  <a:pt x="176727" y="8064"/>
                </a:cubicBezTo>
                <a:cubicBezTo>
                  <a:pt x="176619" y="8197"/>
                  <a:pt x="176521" y="8333"/>
                  <a:pt x="176427" y="8476"/>
                </a:cubicBezTo>
                <a:cubicBezTo>
                  <a:pt x="176336" y="8609"/>
                  <a:pt x="176235" y="8766"/>
                  <a:pt x="176134" y="8947"/>
                </a:cubicBezTo>
                <a:cubicBezTo>
                  <a:pt x="176116" y="8919"/>
                  <a:pt x="176102" y="8891"/>
                  <a:pt x="176092" y="8863"/>
                </a:cubicBezTo>
                <a:cubicBezTo>
                  <a:pt x="176074" y="8727"/>
                  <a:pt x="176050" y="8591"/>
                  <a:pt x="176029" y="8452"/>
                </a:cubicBezTo>
                <a:cubicBezTo>
                  <a:pt x="176308" y="7489"/>
                  <a:pt x="176601" y="6634"/>
                  <a:pt x="176880" y="5902"/>
                </a:cubicBezTo>
                <a:close/>
                <a:moveTo>
                  <a:pt x="216100" y="5902"/>
                </a:moveTo>
                <a:lnTo>
                  <a:pt x="216100" y="5902"/>
                </a:lnTo>
                <a:cubicBezTo>
                  <a:pt x="216058" y="6586"/>
                  <a:pt x="216009" y="7342"/>
                  <a:pt x="215943" y="8064"/>
                </a:cubicBezTo>
                <a:cubicBezTo>
                  <a:pt x="215835" y="8197"/>
                  <a:pt x="215737" y="8333"/>
                  <a:pt x="215647" y="8473"/>
                </a:cubicBezTo>
                <a:cubicBezTo>
                  <a:pt x="215553" y="8609"/>
                  <a:pt x="215455" y="8766"/>
                  <a:pt x="215350" y="8947"/>
                </a:cubicBezTo>
                <a:lnTo>
                  <a:pt x="215308" y="8863"/>
                </a:lnTo>
                <a:cubicBezTo>
                  <a:pt x="215287" y="8727"/>
                  <a:pt x="215270" y="8591"/>
                  <a:pt x="215249" y="8452"/>
                </a:cubicBezTo>
                <a:cubicBezTo>
                  <a:pt x="215528" y="7489"/>
                  <a:pt x="215821" y="6634"/>
                  <a:pt x="216100" y="5902"/>
                </a:cubicBezTo>
                <a:close/>
                <a:moveTo>
                  <a:pt x="255386" y="5902"/>
                </a:moveTo>
                <a:lnTo>
                  <a:pt x="255386" y="5902"/>
                </a:lnTo>
                <a:cubicBezTo>
                  <a:pt x="255348" y="6586"/>
                  <a:pt x="255296" y="7342"/>
                  <a:pt x="255236" y="8064"/>
                </a:cubicBezTo>
                <a:cubicBezTo>
                  <a:pt x="255128" y="8197"/>
                  <a:pt x="255027" y="8333"/>
                  <a:pt x="254933" y="8476"/>
                </a:cubicBezTo>
                <a:cubicBezTo>
                  <a:pt x="254842" y="8609"/>
                  <a:pt x="254741" y="8766"/>
                  <a:pt x="254643" y="8947"/>
                </a:cubicBezTo>
                <a:cubicBezTo>
                  <a:pt x="254626" y="8919"/>
                  <a:pt x="254612" y="8891"/>
                  <a:pt x="254598" y="8863"/>
                </a:cubicBezTo>
                <a:cubicBezTo>
                  <a:pt x="254581" y="8727"/>
                  <a:pt x="254560" y="8591"/>
                  <a:pt x="254539" y="8452"/>
                </a:cubicBezTo>
                <a:cubicBezTo>
                  <a:pt x="254818" y="7489"/>
                  <a:pt x="255114" y="6634"/>
                  <a:pt x="255386" y="5902"/>
                </a:cubicBezTo>
                <a:close/>
                <a:moveTo>
                  <a:pt x="7517" y="8521"/>
                </a:moveTo>
                <a:cubicBezTo>
                  <a:pt x="7562" y="8644"/>
                  <a:pt x="7601" y="8766"/>
                  <a:pt x="7639" y="8895"/>
                </a:cubicBezTo>
                <a:lnTo>
                  <a:pt x="7587" y="8989"/>
                </a:lnTo>
                <a:cubicBezTo>
                  <a:pt x="7566" y="8835"/>
                  <a:pt x="7545" y="8678"/>
                  <a:pt x="7517" y="8521"/>
                </a:cubicBezTo>
                <a:close/>
                <a:moveTo>
                  <a:pt x="42530" y="6551"/>
                </a:moveTo>
                <a:cubicBezTo>
                  <a:pt x="42663" y="6858"/>
                  <a:pt x="42820" y="7224"/>
                  <a:pt x="42987" y="7646"/>
                </a:cubicBezTo>
                <a:cubicBezTo>
                  <a:pt x="42924" y="8180"/>
                  <a:pt x="42882" y="8654"/>
                  <a:pt x="42854" y="8989"/>
                </a:cubicBezTo>
                <a:cubicBezTo>
                  <a:pt x="42799" y="8727"/>
                  <a:pt x="42750" y="8417"/>
                  <a:pt x="42704" y="8078"/>
                </a:cubicBezTo>
                <a:cubicBezTo>
                  <a:pt x="42715" y="8061"/>
                  <a:pt x="42725" y="8040"/>
                  <a:pt x="42732" y="8023"/>
                </a:cubicBezTo>
                <a:lnTo>
                  <a:pt x="42732" y="8023"/>
                </a:lnTo>
                <a:lnTo>
                  <a:pt x="42698" y="8058"/>
                </a:lnTo>
                <a:cubicBezTo>
                  <a:pt x="42638" y="7597"/>
                  <a:pt x="42575" y="7088"/>
                  <a:pt x="42530" y="6551"/>
                </a:cubicBezTo>
                <a:close/>
                <a:moveTo>
                  <a:pt x="46737" y="8521"/>
                </a:moveTo>
                <a:lnTo>
                  <a:pt x="46737" y="8521"/>
                </a:lnTo>
                <a:cubicBezTo>
                  <a:pt x="46775" y="8644"/>
                  <a:pt x="46817" y="8766"/>
                  <a:pt x="46859" y="8898"/>
                </a:cubicBezTo>
                <a:cubicBezTo>
                  <a:pt x="46841" y="8923"/>
                  <a:pt x="46824" y="8957"/>
                  <a:pt x="46799" y="8989"/>
                </a:cubicBezTo>
                <a:cubicBezTo>
                  <a:pt x="46782" y="8835"/>
                  <a:pt x="46761" y="8678"/>
                  <a:pt x="46737" y="8521"/>
                </a:cubicBezTo>
                <a:close/>
                <a:moveTo>
                  <a:pt x="81743" y="6551"/>
                </a:moveTo>
                <a:lnTo>
                  <a:pt x="81743" y="6551"/>
                </a:lnTo>
                <a:cubicBezTo>
                  <a:pt x="81883" y="6858"/>
                  <a:pt x="82040" y="7224"/>
                  <a:pt x="82207" y="7646"/>
                </a:cubicBezTo>
                <a:cubicBezTo>
                  <a:pt x="82141" y="8176"/>
                  <a:pt x="82099" y="8654"/>
                  <a:pt x="82074" y="8989"/>
                </a:cubicBezTo>
                <a:cubicBezTo>
                  <a:pt x="82019" y="8727"/>
                  <a:pt x="81966" y="8417"/>
                  <a:pt x="81921" y="8078"/>
                </a:cubicBezTo>
                <a:lnTo>
                  <a:pt x="81952" y="8019"/>
                </a:lnTo>
                <a:lnTo>
                  <a:pt x="81917" y="8054"/>
                </a:lnTo>
                <a:cubicBezTo>
                  <a:pt x="81851" y="7597"/>
                  <a:pt x="81795" y="7088"/>
                  <a:pt x="81743" y="6551"/>
                </a:cubicBezTo>
                <a:close/>
                <a:moveTo>
                  <a:pt x="85957" y="8521"/>
                </a:moveTo>
                <a:lnTo>
                  <a:pt x="85957" y="8521"/>
                </a:lnTo>
                <a:cubicBezTo>
                  <a:pt x="85995" y="8644"/>
                  <a:pt x="86033" y="8766"/>
                  <a:pt x="86072" y="8898"/>
                </a:cubicBezTo>
                <a:lnTo>
                  <a:pt x="86019" y="8989"/>
                </a:lnTo>
                <a:lnTo>
                  <a:pt x="85957" y="8521"/>
                </a:lnTo>
                <a:close/>
                <a:moveTo>
                  <a:pt x="160308" y="6551"/>
                </a:moveTo>
                <a:cubicBezTo>
                  <a:pt x="160444" y="6858"/>
                  <a:pt x="160601" y="7224"/>
                  <a:pt x="160765" y="7646"/>
                </a:cubicBezTo>
                <a:cubicBezTo>
                  <a:pt x="160703" y="8176"/>
                  <a:pt x="160661" y="8654"/>
                  <a:pt x="160633" y="8989"/>
                </a:cubicBezTo>
                <a:cubicBezTo>
                  <a:pt x="160580" y="8727"/>
                  <a:pt x="160528" y="8417"/>
                  <a:pt x="160483" y="8078"/>
                </a:cubicBezTo>
                <a:cubicBezTo>
                  <a:pt x="160493" y="8061"/>
                  <a:pt x="160504" y="8040"/>
                  <a:pt x="160511" y="8019"/>
                </a:cubicBezTo>
                <a:lnTo>
                  <a:pt x="160511" y="8019"/>
                </a:lnTo>
                <a:lnTo>
                  <a:pt x="160476" y="8054"/>
                </a:lnTo>
                <a:cubicBezTo>
                  <a:pt x="160417" y="7597"/>
                  <a:pt x="160361" y="7088"/>
                  <a:pt x="160308" y="6551"/>
                </a:cubicBezTo>
                <a:close/>
                <a:moveTo>
                  <a:pt x="164515" y="8521"/>
                </a:moveTo>
                <a:lnTo>
                  <a:pt x="164515" y="8521"/>
                </a:lnTo>
                <a:cubicBezTo>
                  <a:pt x="164553" y="8644"/>
                  <a:pt x="164599" y="8766"/>
                  <a:pt x="164637" y="8895"/>
                </a:cubicBezTo>
                <a:lnTo>
                  <a:pt x="164585" y="8989"/>
                </a:lnTo>
                <a:cubicBezTo>
                  <a:pt x="164564" y="8835"/>
                  <a:pt x="164543" y="8678"/>
                  <a:pt x="164515" y="8521"/>
                </a:cubicBezTo>
                <a:close/>
                <a:moveTo>
                  <a:pt x="199521" y="6551"/>
                </a:moveTo>
                <a:lnTo>
                  <a:pt x="199521" y="6551"/>
                </a:lnTo>
                <a:cubicBezTo>
                  <a:pt x="199661" y="6858"/>
                  <a:pt x="199818" y="7224"/>
                  <a:pt x="199985" y="7646"/>
                </a:cubicBezTo>
                <a:cubicBezTo>
                  <a:pt x="199922" y="8180"/>
                  <a:pt x="199881" y="8654"/>
                  <a:pt x="199853" y="8989"/>
                </a:cubicBezTo>
                <a:cubicBezTo>
                  <a:pt x="199797" y="8727"/>
                  <a:pt x="199748" y="8417"/>
                  <a:pt x="199703" y="8078"/>
                </a:cubicBezTo>
                <a:lnTo>
                  <a:pt x="199731" y="8023"/>
                </a:lnTo>
                <a:lnTo>
                  <a:pt x="199696" y="8058"/>
                </a:lnTo>
                <a:cubicBezTo>
                  <a:pt x="199629" y="7597"/>
                  <a:pt x="199574" y="7088"/>
                  <a:pt x="199521" y="6551"/>
                </a:cubicBezTo>
                <a:close/>
                <a:moveTo>
                  <a:pt x="203735" y="8521"/>
                </a:moveTo>
                <a:cubicBezTo>
                  <a:pt x="203773" y="8644"/>
                  <a:pt x="203812" y="8766"/>
                  <a:pt x="203857" y="8895"/>
                </a:cubicBezTo>
                <a:lnTo>
                  <a:pt x="203801" y="8989"/>
                </a:lnTo>
                <a:cubicBezTo>
                  <a:pt x="203784" y="8835"/>
                  <a:pt x="203756" y="8678"/>
                  <a:pt x="203735" y="8521"/>
                </a:cubicBezTo>
                <a:close/>
                <a:moveTo>
                  <a:pt x="32122" y="8019"/>
                </a:moveTo>
                <a:lnTo>
                  <a:pt x="32258" y="8427"/>
                </a:lnTo>
                <a:cubicBezTo>
                  <a:pt x="32244" y="8619"/>
                  <a:pt x="32226" y="8811"/>
                  <a:pt x="32212" y="8996"/>
                </a:cubicBezTo>
                <a:cubicBezTo>
                  <a:pt x="32177" y="8828"/>
                  <a:pt x="32139" y="8661"/>
                  <a:pt x="32101" y="8501"/>
                </a:cubicBezTo>
                <a:cubicBezTo>
                  <a:pt x="32059" y="8340"/>
                  <a:pt x="32111" y="8176"/>
                  <a:pt x="32122" y="8019"/>
                </a:cubicBezTo>
                <a:close/>
                <a:moveTo>
                  <a:pt x="71335" y="8019"/>
                </a:moveTo>
                <a:cubicBezTo>
                  <a:pt x="71383" y="8152"/>
                  <a:pt x="71429" y="8288"/>
                  <a:pt x="71474" y="8427"/>
                </a:cubicBezTo>
                <a:cubicBezTo>
                  <a:pt x="71457" y="8619"/>
                  <a:pt x="71446" y="8811"/>
                  <a:pt x="71429" y="8996"/>
                </a:cubicBezTo>
                <a:cubicBezTo>
                  <a:pt x="71397" y="8828"/>
                  <a:pt x="71359" y="8661"/>
                  <a:pt x="71317" y="8501"/>
                </a:cubicBezTo>
                <a:cubicBezTo>
                  <a:pt x="71279" y="8340"/>
                  <a:pt x="71331" y="8176"/>
                  <a:pt x="71335" y="8019"/>
                </a:cubicBezTo>
                <a:close/>
                <a:moveTo>
                  <a:pt x="110555" y="8019"/>
                </a:moveTo>
                <a:cubicBezTo>
                  <a:pt x="110600" y="8152"/>
                  <a:pt x="110645" y="8288"/>
                  <a:pt x="110691" y="8427"/>
                </a:cubicBezTo>
                <a:cubicBezTo>
                  <a:pt x="110677" y="8619"/>
                  <a:pt x="110663" y="8811"/>
                  <a:pt x="110645" y="8996"/>
                </a:cubicBezTo>
                <a:cubicBezTo>
                  <a:pt x="110610" y="8828"/>
                  <a:pt x="110575" y="8661"/>
                  <a:pt x="110534" y="8501"/>
                </a:cubicBezTo>
                <a:cubicBezTo>
                  <a:pt x="110488" y="8340"/>
                  <a:pt x="110551" y="8176"/>
                  <a:pt x="110555" y="8019"/>
                </a:cubicBezTo>
                <a:close/>
                <a:moveTo>
                  <a:pt x="149900" y="8019"/>
                </a:moveTo>
                <a:cubicBezTo>
                  <a:pt x="149945" y="8152"/>
                  <a:pt x="149991" y="8288"/>
                  <a:pt x="150036" y="8427"/>
                </a:cubicBezTo>
                <a:cubicBezTo>
                  <a:pt x="150022" y="8619"/>
                  <a:pt x="150005" y="8811"/>
                  <a:pt x="149991" y="8996"/>
                </a:cubicBezTo>
                <a:cubicBezTo>
                  <a:pt x="149956" y="8828"/>
                  <a:pt x="149917" y="8661"/>
                  <a:pt x="149879" y="8501"/>
                </a:cubicBezTo>
                <a:cubicBezTo>
                  <a:pt x="149841" y="8340"/>
                  <a:pt x="149893" y="8176"/>
                  <a:pt x="149900" y="8019"/>
                </a:cubicBezTo>
                <a:close/>
                <a:moveTo>
                  <a:pt x="189113" y="8019"/>
                </a:moveTo>
                <a:cubicBezTo>
                  <a:pt x="189162" y="8152"/>
                  <a:pt x="189207" y="8288"/>
                  <a:pt x="189252" y="8427"/>
                </a:cubicBezTo>
                <a:cubicBezTo>
                  <a:pt x="189238" y="8619"/>
                  <a:pt x="189225" y="8811"/>
                  <a:pt x="189211" y="8996"/>
                </a:cubicBezTo>
                <a:cubicBezTo>
                  <a:pt x="189176" y="8828"/>
                  <a:pt x="189137" y="8661"/>
                  <a:pt x="189095" y="8501"/>
                </a:cubicBezTo>
                <a:cubicBezTo>
                  <a:pt x="189057" y="8340"/>
                  <a:pt x="189109" y="8176"/>
                  <a:pt x="189113" y="8019"/>
                </a:cubicBezTo>
                <a:close/>
                <a:moveTo>
                  <a:pt x="228333" y="8019"/>
                </a:moveTo>
                <a:cubicBezTo>
                  <a:pt x="228382" y="8152"/>
                  <a:pt x="228427" y="8288"/>
                  <a:pt x="228469" y="8427"/>
                </a:cubicBezTo>
                <a:cubicBezTo>
                  <a:pt x="228455" y="8619"/>
                  <a:pt x="228441" y="8811"/>
                  <a:pt x="228427" y="8996"/>
                </a:cubicBezTo>
                <a:cubicBezTo>
                  <a:pt x="228392" y="8828"/>
                  <a:pt x="228354" y="8661"/>
                  <a:pt x="228312" y="8501"/>
                </a:cubicBezTo>
                <a:cubicBezTo>
                  <a:pt x="228267" y="8340"/>
                  <a:pt x="228329" y="8176"/>
                  <a:pt x="228333" y="8019"/>
                </a:cubicBezTo>
                <a:close/>
                <a:moveTo>
                  <a:pt x="267622" y="8019"/>
                </a:moveTo>
                <a:cubicBezTo>
                  <a:pt x="267671" y="8152"/>
                  <a:pt x="267713" y="8288"/>
                  <a:pt x="267762" y="8427"/>
                </a:cubicBezTo>
                <a:cubicBezTo>
                  <a:pt x="267748" y="8619"/>
                  <a:pt x="267731" y="8811"/>
                  <a:pt x="267720" y="8996"/>
                </a:cubicBezTo>
                <a:cubicBezTo>
                  <a:pt x="267685" y="8828"/>
                  <a:pt x="267643" y="8661"/>
                  <a:pt x="267605" y="8501"/>
                </a:cubicBezTo>
                <a:cubicBezTo>
                  <a:pt x="267567" y="8340"/>
                  <a:pt x="267619" y="8176"/>
                  <a:pt x="267622" y="8019"/>
                </a:cubicBezTo>
                <a:close/>
                <a:moveTo>
                  <a:pt x="40430" y="7063"/>
                </a:moveTo>
                <a:lnTo>
                  <a:pt x="40584" y="7625"/>
                </a:lnTo>
                <a:cubicBezTo>
                  <a:pt x="40667" y="7928"/>
                  <a:pt x="40748" y="8274"/>
                  <a:pt x="40835" y="8644"/>
                </a:cubicBezTo>
                <a:lnTo>
                  <a:pt x="40807" y="8710"/>
                </a:lnTo>
                <a:lnTo>
                  <a:pt x="40552" y="9003"/>
                </a:lnTo>
                <a:cubicBezTo>
                  <a:pt x="40500" y="8323"/>
                  <a:pt x="40462" y="7642"/>
                  <a:pt x="40430" y="7063"/>
                </a:cubicBezTo>
                <a:close/>
                <a:moveTo>
                  <a:pt x="79647" y="7063"/>
                </a:moveTo>
                <a:lnTo>
                  <a:pt x="79647" y="7063"/>
                </a:lnTo>
                <a:cubicBezTo>
                  <a:pt x="79699" y="7241"/>
                  <a:pt x="79751" y="7430"/>
                  <a:pt x="79804" y="7625"/>
                </a:cubicBezTo>
                <a:cubicBezTo>
                  <a:pt x="79880" y="7928"/>
                  <a:pt x="79968" y="8274"/>
                  <a:pt x="80055" y="8644"/>
                </a:cubicBezTo>
                <a:lnTo>
                  <a:pt x="80020" y="8710"/>
                </a:lnTo>
                <a:cubicBezTo>
                  <a:pt x="79936" y="8800"/>
                  <a:pt x="79856" y="8898"/>
                  <a:pt x="79772" y="9003"/>
                </a:cubicBezTo>
                <a:cubicBezTo>
                  <a:pt x="79720" y="8323"/>
                  <a:pt x="79678" y="7642"/>
                  <a:pt x="79647" y="7063"/>
                </a:cubicBezTo>
                <a:close/>
                <a:moveTo>
                  <a:pt x="118863" y="7063"/>
                </a:moveTo>
                <a:lnTo>
                  <a:pt x="118863" y="7063"/>
                </a:lnTo>
                <a:cubicBezTo>
                  <a:pt x="118915" y="7241"/>
                  <a:pt x="118964" y="7423"/>
                  <a:pt x="119020" y="7625"/>
                </a:cubicBezTo>
                <a:cubicBezTo>
                  <a:pt x="119100" y="7928"/>
                  <a:pt x="119187" y="8274"/>
                  <a:pt x="119271" y="8644"/>
                </a:cubicBezTo>
                <a:cubicBezTo>
                  <a:pt x="119261" y="8668"/>
                  <a:pt x="119250" y="8689"/>
                  <a:pt x="119240" y="8710"/>
                </a:cubicBezTo>
                <a:lnTo>
                  <a:pt x="118985" y="9003"/>
                </a:lnTo>
                <a:cubicBezTo>
                  <a:pt x="118936" y="8323"/>
                  <a:pt x="118894" y="7639"/>
                  <a:pt x="118863" y="7063"/>
                </a:cubicBezTo>
                <a:close/>
                <a:moveTo>
                  <a:pt x="158212" y="7063"/>
                </a:moveTo>
                <a:lnTo>
                  <a:pt x="158212" y="7063"/>
                </a:lnTo>
                <a:cubicBezTo>
                  <a:pt x="158257" y="7241"/>
                  <a:pt x="158310" y="7423"/>
                  <a:pt x="158362" y="7625"/>
                </a:cubicBezTo>
                <a:cubicBezTo>
                  <a:pt x="158446" y="7928"/>
                  <a:pt x="158529" y="8274"/>
                  <a:pt x="158617" y="8644"/>
                </a:cubicBezTo>
                <a:lnTo>
                  <a:pt x="158585" y="8710"/>
                </a:lnTo>
                <a:lnTo>
                  <a:pt x="158334" y="9003"/>
                </a:lnTo>
                <a:cubicBezTo>
                  <a:pt x="158282" y="8323"/>
                  <a:pt x="158240" y="7639"/>
                  <a:pt x="158212" y="7063"/>
                </a:cubicBezTo>
                <a:close/>
                <a:moveTo>
                  <a:pt x="197428" y="7063"/>
                </a:moveTo>
                <a:lnTo>
                  <a:pt x="197582" y="7625"/>
                </a:lnTo>
                <a:cubicBezTo>
                  <a:pt x="197666" y="7928"/>
                  <a:pt x="197746" y="8274"/>
                  <a:pt x="197833" y="8644"/>
                </a:cubicBezTo>
                <a:cubicBezTo>
                  <a:pt x="197823" y="8664"/>
                  <a:pt x="197812" y="8689"/>
                  <a:pt x="197805" y="8710"/>
                </a:cubicBezTo>
                <a:cubicBezTo>
                  <a:pt x="197721" y="8800"/>
                  <a:pt x="197634" y="8898"/>
                  <a:pt x="197551" y="9003"/>
                </a:cubicBezTo>
                <a:cubicBezTo>
                  <a:pt x="197498" y="8323"/>
                  <a:pt x="197456" y="7642"/>
                  <a:pt x="197428" y="7063"/>
                </a:cubicBezTo>
                <a:close/>
                <a:moveTo>
                  <a:pt x="236645" y="7063"/>
                </a:moveTo>
                <a:cubicBezTo>
                  <a:pt x="236697" y="7241"/>
                  <a:pt x="236750" y="7430"/>
                  <a:pt x="236802" y="7625"/>
                </a:cubicBezTo>
                <a:cubicBezTo>
                  <a:pt x="236879" y="7928"/>
                  <a:pt x="236966" y="8274"/>
                  <a:pt x="237050" y="8644"/>
                </a:cubicBezTo>
                <a:cubicBezTo>
                  <a:pt x="237043" y="8668"/>
                  <a:pt x="237032" y="8689"/>
                  <a:pt x="237018" y="8710"/>
                </a:cubicBezTo>
                <a:lnTo>
                  <a:pt x="236767" y="9003"/>
                </a:lnTo>
                <a:cubicBezTo>
                  <a:pt x="236715" y="8323"/>
                  <a:pt x="236676" y="7642"/>
                  <a:pt x="236645" y="7063"/>
                </a:cubicBezTo>
                <a:close/>
                <a:moveTo>
                  <a:pt x="275938" y="7063"/>
                </a:moveTo>
                <a:cubicBezTo>
                  <a:pt x="275987" y="7241"/>
                  <a:pt x="276039" y="7423"/>
                  <a:pt x="276092" y="7625"/>
                </a:cubicBezTo>
                <a:cubicBezTo>
                  <a:pt x="276172" y="7928"/>
                  <a:pt x="276255" y="8274"/>
                  <a:pt x="276343" y="8644"/>
                </a:cubicBezTo>
                <a:cubicBezTo>
                  <a:pt x="276332" y="8664"/>
                  <a:pt x="276322" y="8689"/>
                  <a:pt x="276311" y="8710"/>
                </a:cubicBezTo>
                <a:cubicBezTo>
                  <a:pt x="276231" y="8800"/>
                  <a:pt x="276144" y="8898"/>
                  <a:pt x="276060" y="9003"/>
                </a:cubicBezTo>
                <a:cubicBezTo>
                  <a:pt x="276008" y="8323"/>
                  <a:pt x="275962" y="7639"/>
                  <a:pt x="275938" y="7063"/>
                </a:cubicBezTo>
                <a:close/>
                <a:moveTo>
                  <a:pt x="5229" y="8825"/>
                </a:moveTo>
                <a:lnTo>
                  <a:pt x="5302" y="8916"/>
                </a:lnTo>
                <a:cubicBezTo>
                  <a:pt x="5298" y="8975"/>
                  <a:pt x="5298" y="9034"/>
                  <a:pt x="5291" y="9093"/>
                </a:cubicBezTo>
                <a:lnTo>
                  <a:pt x="5229" y="8825"/>
                </a:lnTo>
                <a:close/>
                <a:moveTo>
                  <a:pt x="16502" y="7946"/>
                </a:moveTo>
                <a:cubicBezTo>
                  <a:pt x="16624" y="8152"/>
                  <a:pt x="16743" y="8361"/>
                  <a:pt x="16861" y="8577"/>
                </a:cubicBezTo>
                <a:cubicBezTo>
                  <a:pt x="16840" y="8741"/>
                  <a:pt x="16826" y="8916"/>
                  <a:pt x="16816" y="9093"/>
                </a:cubicBezTo>
                <a:cubicBezTo>
                  <a:pt x="16722" y="8675"/>
                  <a:pt x="16603" y="8302"/>
                  <a:pt x="16460" y="8044"/>
                </a:cubicBezTo>
                <a:lnTo>
                  <a:pt x="16502" y="7946"/>
                </a:lnTo>
                <a:close/>
                <a:moveTo>
                  <a:pt x="44442" y="8821"/>
                </a:moveTo>
                <a:lnTo>
                  <a:pt x="44522" y="8916"/>
                </a:lnTo>
                <a:cubicBezTo>
                  <a:pt x="44515" y="8975"/>
                  <a:pt x="44511" y="9031"/>
                  <a:pt x="44511" y="9093"/>
                </a:cubicBezTo>
                <a:cubicBezTo>
                  <a:pt x="44490" y="9003"/>
                  <a:pt x="44469" y="8909"/>
                  <a:pt x="44442" y="8821"/>
                </a:cubicBezTo>
                <a:close/>
                <a:moveTo>
                  <a:pt x="55722" y="7946"/>
                </a:moveTo>
                <a:cubicBezTo>
                  <a:pt x="55844" y="8152"/>
                  <a:pt x="55963" y="8361"/>
                  <a:pt x="56074" y="8577"/>
                </a:cubicBezTo>
                <a:cubicBezTo>
                  <a:pt x="56057" y="8741"/>
                  <a:pt x="56043" y="8916"/>
                  <a:pt x="56036" y="9093"/>
                </a:cubicBezTo>
                <a:cubicBezTo>
                  <a:pt x="55938" y="8675"/>
                  <a:pt x="55823" y="8298"/>
                  <a:pt x="55677" y="8044"/>
                </a:cubicBezTo>
                <a:cubicBezTo>
                  <a:pt x="55691" y="8009"/>
                  <a:pt x="55705" y="7977"/>
                  <a:pt x="55722" y="7946"/>
                </a:cubicBezTo>
                <a:close/>
                <a:moveTo>
                  <a:pt x="83661" y="8821"/>
                </a:moveTo>
                <a:lnTo>
                  <a:pt x="83742" y="8916"/>
                </a:lnTo>
                <a:lnTo>
                  <a:pt x="83728" y="9093"/>
                </a:lnTo>
                <a:cubicBezTo>
                  <a:pt x="83710" y="9003"/>
                  <a:pt x="83682" y="8909"/>
                  <a:pt x="83661" y="8821"/>
                </a:cubicBezTo>
                <a:close/>
                <a:moveTo>
                  <a:pt x="94938" y="7946"/>
                </a:moveTo>
                <a:cubicBezTo>
                  <a:pt x="95064" y="8152"/>
                  <a:pt x="95183" y="8361"/>
                  <a:pt x="95294" y="8577"/>
                </a:cubicBezTo>
                <a:cubicBezTo>
                  <a:pt x="95277" y="8741"/>
                  <a:pt x="95263" y="8916"/>
                  <a:pt x="95256" y="9093"/>
                </a:cubicBezTo>
                <a:cubicBezTo>
                  <a:pt x="95158" y="8675"/>
                  <a:pt x="95040" y="8298"/>
                  <a:pt x="94897" y="8044"/>
                </a:cubicBezTo>
                <a:lnTo>
                  <a:pt x="94938" y="7946"/>
                </a:lnTo>
                <a:close/>
                <a:moveTo>
                  <a:pt x="134284" y="7946"/>
                </a:moveTo>
                <a:cubicBezTo>
                  <a:pt x="134406" y="8152"/>
                  <a:pt x="134528" y="8361"/>
                  <a:pt x="134640" y="8577"/>
                </a:cubicBezTo>
                <a:cubicBezTo>
                  <a:pt x="134619" y="8748"/>
                  <a:pt x="134605" y="8923"/>
                  <a:pt x="134601" y="9093"/>
                </a:cubicBezTo>
                <a:cubicBezTo>
                  <a:pt x="134500" y="8675"/>
                  <a:pt x="134382" y="8298"/>
                  <a:pt x="134242" y="8044"/>
                </a:cubicBezTo>
                <a:lnTo>
                  <a:pt x="134284" y="7946"/>
                </a:lnTo>
                <a:close/>
                <a:moveTo>
                  <a:pt x="162220" y="8821"/>
                </a:moveTo>
                <a:lnTo>
                  <a:pt x="162300" y="8916"/>
                </a:lnTo>
                <a:cubicBezTo>
                  <a:pt x="162297" y="8975"/>
                  <a:pt x="162297" y="9038"/>
                  <a:pt x="162290" y="9093"/>
                </a:cubicBezTo>
                <a:cubicBezTo>
                  <a:pt x="162269" y="9003"/>
                  <a:pt x="162248" y="8909"/>
                  <a:pt x="162220" y="8821"/>
                </a:cubicBezTo>
                <a:close/>
                <a:moveTo>
                  <a:pt x="173500" y="7946"/>
                </a:moveTo>
                <a:cubicBezTo>
                  <a:pt x="173622" y="8152"/>
                  <a:pt x="173741" y="8361"/>
                  <a:pt x="173853" y="8577"/>
                </a:cubicBezTo>
                <a:cubicBezTo>
                  <a:pt x="173835" y="8741"/>
                  <a:pt x="173825" y="8916"/>
                  <a:pt x="173814" y="9093"/>
                </a:cubicBezTo>
                <a:cubicBezTo>
                  <a:pt x="173720" y="8675"/>
                  <a:pt x="173601" y="8302"/>
                  <a:pt x="173458" y="8044"/>
                </a:cubicBezTo>
                <a:cubicBezTo>
                  <a:pt x="173469" y="8009"/>
                  <a:pt x="173486" y="7977"/>
                  <a:pt x="173500" y="7946"/>
                </a:cubicBezTo>
                <a:close/>
                <a:moveTo>
                  <a:pt x="201440" y="8825"/>
                </a:moveTo>
                <a:lnTo>
                  <a:pt x="201520" y="8916"/>
                </a:lnTo>
                <a:cubicBezTo>
                  <a:pt x="201513" y="8975"/>
                  <a:pt x="201510" y="9034"/>
                  <a:pt x="201510" y="9093"/>
                </a:cubicBezTo>
                <a:cubicBezTo>
                  <a:pt x="201489" y="9003"/>
                  <a:pt x="201468" y="8912"/>
                  <a:pt x="201440" y="8825"/>
                </a:cubicBezTo>
                <a:close/>
                <a:moveTo>
                  <a:pt x="212717" y="7946"/>
                </a:moveTo>
                <a:cubicBezTo>
                  <a:pt x="212842" y="8152"/>
                  <a:pt x="212961" y="8361"/>
                  <a:pt x="213072" y="8577"/>
                </a:cubicBezTo>
                <a:cubicBezTo>
                  <a:pt x="213055" y="8741"/>
                  <a:pt x="213041" y="8916"/>
                  <a:pt x="213034" y="9093"/>
                </a:cubicBezTo>
                <a:cubicBezTo>
                  <a:pt x="212936" y="8675"/>
                  <a:pt x="212821" y="8298"/>
                  <a:pt x="212675" y="8044"/>
                </a:cubicBezTo>
                <a:lnTo>
                  <a:pt x="212717" y="7946"/>
                </a:lnTo>
                <a:close/>
                <a:moveTo>
                  <a:pt x="252010" y="7946"/>
                </a:moveTo>
                <a:cubicBezTo>
                  <a:pt x="252132" y="8152"/>
                  <a:pt x="252251" y="8361"/>
                  <a:pt x="252362" y="8577"/>
                </a:cubicBezTo>
                <a:cubicBezTo>
                  <a:pt x="252345" y="8741"/>
                  <a:pt x="252331" y="8916"/>
                  <a:pt x="252324" y="9093"/>
                </a:cubicBezTo>
                <a:cubicBezTo>
                  <a:pt x="252226" y="8675"/>
                  <a:pt x="252108" y="8302"/>
                  <a:pt x="251965" y="8044"/>
                </a:cubicBezTo>
                <a:lnTo>
                  <a:pt x="252010" y="7946"/>
                </a:lnTo>
                <a:close/>
                <a:moveTo>
                  <a:pt x="24954" y="7105"/>
                </a:moveTo>
                <a:lnTo>
                  <a:pt x="25187" y="7416"/>
                </a:lnTo>
                <a:cubicBezTo>
                  <a:pt x="25268" y="7649"/>
                  <a:pt x="25355" y="7921"/>
                  <a:pt x="25446" y="8225"/>
                </a:cubicBezTo>
                <a:cubicBezTo>
                  <a:pt x="25418" y="8483"/>
                  <a:pt x="25397" y="8713"/>
                  <a:pt x="25383" y="8902"/>
                </a:cubicBezTo>
                <a:lnTo>
                  <a:pt x="25254" y="9097"/>
                </a:lnTo>
                <a:cubicBezTo>
                  <a:pt x="25135" y="8598"/>
                  <a:pt x="25034" y="7894"/>
                  <a:pt x="24954" y="7105"/>
                </a:cubicBezTo>
                <a:close/>
                <a:moveTo>
                  <a:pt x="103387" y="7109"/>
                </a:moveTo>
                <a:lnTo>
                  <a:pt x="103387" y="7109"/>
                </a:lnTo>
                <a:cubicBezTo>
                  <a:pt x="103463" y="7206"/>
                  <a:pt x="103547" y="7311"/>
                  <a:pt x="103620" y="7416"/>
                </a:cubicBezTo>
                <a:cubicBezTo>
                  <a:pt x="103704" y="7656"/>
                  <a:pt x="103788" y="7921"/>
                  <a:pt x="103878" y="8225"/>
                </a:cubicBezTo>
                <a:cubicBezTo>
                  <a:pt x="103854" y="8483"/>
                  <a:pt x="103836" y="8713"/>
                  <a:pt x="103819" y="8902"/>
                </a:cubicBezTo>
                <a:lnTo>
                  <a:pt x="103686" y="9097"/>
                </a:lnTo>
                <a:cubicBezTo>
                  <a:pt x="103575" y="8598"/>
                  <a:pt x="103474" y="7894"/>
                  <a:pt x="103387" y="7109"/>
                </a:cubicBezTo>
                <a:close/>
                <a:moveTo>
                  <a:pt x="142732" y="7105"/>
                </a:moveTo>
                <a:lnTo>
                  <a:pt x="142969" y="7416"/>
                </a:lnTo>
                <a:cubicBezTo>
                  <a:pt x="143046" y="7656"/>
                  <a:pt x="143133" y="7921"/>
                  <a:pt x="143224" y="8225"/>
                </a:cubicBezTo>
                <a:cubicBezTo>
                  <a:pt x="143199" y="8483"/>
                  <a:pt x="143178" y="8713"/>
                  <a:pt x="143165" y="8902"/>
                </a:cubicBezTo>
                <a:lnTo>
                  <a:pt x="143032" y="9097"/>
                </a:lnTo>
                <a:cubicBezTo>
                  <a:pt x="142920" y="8598"/>
                  <a:pt x="142819" y="7894"/>
                  <a:pt x="142732" y="7105"/>
                </a:cubicBezTo>
                <a:close/>
                <a:moveTo>
                  <a:pt x="181948" y="7105"/>
                </a:moveTo>
                <a:lnTo>
                  <a:pt x="181948" y="7105"/>
                </a:lnTo>
                <a:cubicBezTo>
                  <a:pt x="182029" y="7206"/>
                  <a:pt x="182109" y="7311"/>
                  <a:pt x="182186" y="7416"/>
                </a:cubicBezTo>
                <a:cubicBezTo>
                  <a:pt x="182266" y="7656"/>
                  <a:pt x="182353" y="7921"/>
                  <a:pt x="182440" y="8225"/>
                </a:cubicBezTo>
                <a:cubicBezTo>
                  <a:pt x="182419" y="8483"/>
                  <a:pt x="182395" y="8713"/>
                  <a:pt x="182384" y="8902"/>
                </a:cubicBezTo>
                <a:cubicBezTo>
                  <a:pt x="182339" y="8968"/>
                  <a:pt x="182290" y="9034"/>
                  <a:pt x="182252" y="9097"/>
                </a:cubicBezTo>
                <a:cubicBezTo>
                  <a:pt x="182133" y="8598"/>
                  <a:pt x="182036" y="7894"/>
                  <a:pt x="181948" y="7105"/>
                </a:cubicBezTo>
                <a:close/>
                <a:moveTo>
                  <a:pt x="221165" y="7105"/>
                </a:moveTo>
                <a:cubicBezTo>
                  <a:pt x="221249" y="7206"/>
                  <a:pt x="221329" y="7311"/>
                  <a:pt x="221402" y="7416"/>
                </a:cubicBezTo>
                <a:cubicBezTo>
                  <a:pt x="221486" y="7649"/>
                  <a:pt x="221566" y="7921"/>
                  <a:pt x="221660" y="8221"/>
                </a:cubicBezTo>
                <a:cubicBezTo>
                  <a:pt x="221632" y="8483"/>
                  <a:pt x="221615" y="8713"/>
                  <a:pt x="221597" y="8902"/>
                </a:cubicBezTo>
                <a:lnTo>
                  <a:pt x="221468" y="9097"/>
                </a:lnTo>
                <a:cubicBezTo>
                  <a:pt x="221353" y="8598"/>
                  <a:pt x="221252" y="7894"/>
                  <a:pt x="221165" y="7105"/>
                </a:cubicBezTo>
                <a:close/>
                <a:moveTo>
                  <a:pt x="260458" y="7109"/>
                </a:moveTo>
                <a:cubicBezTo>
                  <a:pt x="260538" y="7206"/>
                  <a:pt x="260615" y="7311"/>
                  <a:pt x="260695" y="7416"/>
                </a:cubicBezTo>
                <a:cubicBezTo>
                  <a:pt x="260772" y="7656"/>
                  <a:pt x="260859" y="7921"/>
                  <a:pt x="260946" y="8225"/>
                </a:cubicBezTo>
                <a:cubicBezTo>
                  <a:pt x="260925" y="8483"/>
                  <a:pt x="260904" y="8713"/>
                  <a:pt x="260891" y="8902"/>
                </a:cubicBezTo>
                <a:lnTo>
                  <a:pt x="260761" y="9097"/>
                </a:lnTo>
                <a:cubicBezTo>
                  <a:pt x="260643" y="8598"/>
                  <a:pt x="260542" y="7894"/>
                  <a:pt x="260458" y="7109"/>
                </a:cubicBezTo>
                <a:close/>
                <a:moveTo>
                  <a:pt x="64167" y="7105"/>
                </a:moveTo>
                <a:lnTo>
                  <a:pt x="64167" y="7105"/>
                </a:lnTo>
                <a:cubicBezTo>
                  <a:pt x="64250" y="7206"/>
                  <a:pt x="64327" y="7311"/>
                  <a:pt x="64407" y="7416"/>
                </a:cubicBezTo>
                <a:cubicBezTo>
                  <a:pt x="64488" y="7649"/>
                  <a:pt x="64575" y="7921"/>
                  <a:pt x="64658" y="8221"/>
                </a:cubicBezTo>
                <a:cubicBezTo>
                  <a:pt x="64634" y="8483"/>
                  <a:pt x="64617" y="8713"/>
                  <a:pt x="64603" y="8902"/>
                </a:cubicBezTo>
                <a:cubicBezTo>
                  <a:pt x="64557" y="8964"/>
                  <a:pt x="64512" y="9034"/>
                  <a:pt x="64474" y="9104"/>
                </a:cubicBezTo>
                <a:cubicBezTo>
                  <a:pt x="64355" y="8598"/>
                  <a:pt x="64254" y="7894"/>
                  <a:pt x="64167" y="7105"/>
                </a:cubicBezTo>
                <a:close/>
                <a:moveTo>
                  <a:pt x="22543" y="7799"/>
                </a:moveTo>
                <a:cubicBezTo>
                  <a:pt x="22512" y="8249"/>
                  <a:pt x="22477" y="8713"/>
                  <a:pt x="22439" y="9174"/>
                </a:cubicBezTo>
                <a:cubicBezTo>
                  <a:pt x="22373" y="9010"/>
                  <a:pt x="22306" y="8853"/>
                  <a:pt x="22236" y="8696"/>
                </a:cubicBezTo>
                <a:cubicBezTo>
                  <a:pt x="22338" y="8382"/>
                  <a:pt x="22442" y="8082"/>
                  <a:pt x="22543" y="7799"/>
                </a:cubicBezTo>
                <a:close/>
                <a:moveTo>
                  <a:pt x="61760" y="7799"/>
                </a:moveTo>
                <a:cubicBezTo>
                  <a:pt x="61732" y="8249"/>
                  <a:pt x="61697" y="8713"/>
                  <a:pt x="61655" y="9174"/>
                </a:cubicBezTo>
                <a:cubicBezTo>
                  <a:pt x="61592" y="9010"/>
                  <a:pt x="61523" y="8853"/>
                  <a:pt x="61453" y="8696"/>
                </a:cubicBezTo>
                <a:cubicBezTo>
                  <a:pt x="61558" y="8382"/>
                  <a:pt x="61655" y="8082"/>
                  <a:pt x="61760" y="7799"/>
                </a:cubicBezTo>
                <a:close/>
                <a:moveTo>
                  <a:pt x="100976" y="7799"/>
                </a:moveTo>
                <a:cubicBezTo>
                  <a:pt x="100948" y="8249"/>
                  <a:pt x="100913" y="8713"/>
                  <a:pt x="100875" y="9174"/>
                </a:cubicBezTo>
                <a:cubicBezTo>
                  <a:pt x="100809" y="9010"/>
                  <a:pt x="100739" y="8853"/>
                  <a:pt x="100669" y="8696"/>
                </a:cubicBezTo>
                <a:cubicBezTo>
                  <a:pt x="100774" y="8382"/>
                  <a:pt x="100875" y="8082"/>
                  <a:pt x="100976" y="7799"/>
                </a:cubicBezTo>
                <a:close/>
                <a:moveTo>
                  <a:pt x="140322" y="7799"/>
                </a:moveTo>
                <a:lnTo>
                  <a:pt x="140322" y="7799"/>
                </a:lnTo>
                <a:cubicBezTo>
                  <a:pt x="140290" y="8249"/>
                  <a:pt x="140259" y="8713"/>
                  <a:pt x="140221" y="9174"/>
                </a:cubicBezTo>
                <a:cubicBezTo>
                  <a:pt x="140154" y="9010"/>
                  <a:pt x="140085" y="8853"/>
                  <a:pt x="140015" y="8696"/>
                </a:cubicBezTo>
                <a:cubicBezTo>
                  <a:pt x="140116" y="8382"/>
                  <a:pt x="140221" y="8082"/>
                  <a:pt x="140322" y="7799"/>
                </a:cubicBezTo>
                <a:close/>
                <a:moveTo>
                  <a:pt x="179538" y="7799"/>
                </a:moveTo>
                <a:lnTo>
                  <a:pt x="179538" y="7799"/>
                </a:lnTo>
                <a:cubicBezTo>
                  <a:pt x="179510" y="8249"/>
                  <a:pt x="179475" y="8713"/>
                  <a:pt x="179434" y="9174"/>
                </a:cubicBezTo>
                <a:cubicBezTo>
                  <a:pt x="179371" y="9010"/>
                  <a:pt x="179304" y="8853"/>
                  <a:pt x="179235" y="8696"/>
                </a:cubicBezTo>
                <a:cubicBezTo>
                  <a:pt x="179336" y="8382"/>
                  <a:pt x="179434" y="8082"/>
                  <a:pt x="179538" y="7799"/>
                </a:cubicBezTo>
                <a:close/>
                <a:moveTo>
                  <a:pt x="218758" y="7799"/>
                </a:moveTo>
                <a:lnTo>
                  <a:pt x="218758" y="7799"/>
                </a:lnTo>
                <a:cubicBezTo>
                  <a:pt x="218730" y="8249"/>
                  <a:pt x="218695" y="8713"/>
                  <a:pt x="218653" y="9174"/>
                </a:cubicBezTo>
                <a:cubicBezTo>
                  <a:pt x="218587" y="9010"/>
                  <a:pt x="218517" y="8853"/>
                  <a:pt x="218451" y="8696"/>
                </a:cubicBezTo>
                <a:cubicBezTo>
                  <a:pt x="218552" y="8382"/>
                  <a:pt x="218653" y="8082"/>
                  <a:pt x="218758" y="7799"/>
                </a:cubicBezTo>
                <a:close/>
                <a:moveTo>
                  <a:pt x="258048" y="7799"/>
                </a:moveTo>
                <a:lnTo>
                  <a:pt x="258048" y="7799"/>
                </a:lnTo>
                <a:cubicBezTo>
                  <a:pt x="258016" y="8249"/>
                  <a:pt x="257981" y="8713"/>
                  <a:pt x="257943" y="9174"/>
                </a:cubicBezTo>
                <a:cubicBezTo>
                  <a:pt x="257877" y="9010"/>
                  <a:pt x="257814" y="8853"/>
                  <a:pt x="257744" y="8696"/>
                </a:cubicBezTo>
                <a:cubicBezTo>
                  <a:pt x="257842" y="8382"/>
                  <a:pt x="257947" y="8082"/>
                  <a:pt x="258048" y="7799"/>
                </a:cubicBezTo>
                <a:close/>
                <a:moveTo>
                  <a:pt x="9910" y="8560"/>
                </a:moveTo>
                <a:cubicBezTo>
                  <a:pt x="10021" y="8675"/>
                  <a:pt x="10129" y="8797"/>
                  <a:pt x="10234" y="8926"/>
                </a:cubicBezTo>
                <a:cubicBezTo>
                  <a:pt x="10190" y="8901"/>
                  <a:pt x="10141" y="8888"/>
                  <a:pt x="10092" y="8888"/>
                </a:cubicBezTo>
                <a:cubicBezTo>
                  <a:pt x="10059" y="8888"/>
                  <a:pt x="10025" y="8894"/>
                  <a:pt x="9993" y="8905"/>
                </a:cubicBezTo>
                <a:cubicBezTo>
                  <a:pt x="9993" y="8905"/>
                  <a:pt x="10067" y="8971"/>
                  <a:pt x="10164" y="9209"/>
                </a:cubicBezTo>
                <a:lnTo>
                  <a:pt x="10126" y="9282"/>
                </a:lnTo>
                <a:cubicBezTo>
                  <a:pt x="10039" y="9097"/>
                  <a:pt x="9951" y="8916"/>
                  <a:pt x="9857" y="8734"/>
                </a:cubicBezTo>
                <a:lnTo>
                  <a:pt x="9910" y="8560"/>
                </a:lnTo>
                <a:close/>
                <a:moveTo>
                  <a:pt x="49126" y="8560"/>
                </a:moveTo>
                <a:cubicBezTo>
                  <a:pt x="49241" y="8678"/>
                  <a:pt x="49346" y="8800"/>
                  <a:pt x="49447" y="8926"/>
                </a:cubicBezTo>
                <a:cubicBezTo>
                  <a:pt x="49403" y="8901"/>
                  <a:pt x="49354" y="8888"/>
                  <a:pt x="49305" y="8888"/>
                </a:cubicBezTo>
                <a:cubicBezTo>
                  <a:pt x="49273" y="8888"/>
                  <a:pt x="49240" y="8894"/>
                  <a:pt x="49210" y="8905"/>
                </a:cubicBezTo>
                <a:cubicBezTo>
                  <a:pt x="49210" y="8905"/>
                  <a:pt x="49286" y="8971"/>
                  <a:pt x="49377" y="9209"/>
                </a:cubicBezTo>
                <a:lnTo>
                  <a:pt x="49339" y="9282"/>
                </a:lnTo>
                <a:cubicBezTo>
                  <a:pt x="49255" y="9097"/>
                  <a:pt x="49168" y="8916"/>
                  <a:pt x="49077" y="8734"/>
                </a:cubicBezTo>
                <a:cubicBezTo>
                  <a:pt x="49095" y="8675"/>
                  <a:pt x="49112" y="8619"/>
                  <a:pt x="49126" y="8560"/>
                </a:cubicBezTo>
                <a:close/>
                <a:moveTo>
                  <a:pt x="88346" y="8560"/>
                </a:moveTo>
                <a:cubicBezTo>
                  <a:pt x="88458" y="8678"/>
                  <a:pt x="88566" y="8800"/>
                  <a:pt x="88667" y="8926"/>
                </a:cubicBezTo>
                <a:cubicBezTo>
                  <a:pt x="88623" y="8901"/>
                  <a:pt x="88574" y="8888"/>
                  <a:pt x="88524" y="8888"/>
                </a:cubicBezTo>
                <a:cubicBezTo>
                  <a:pt x="88491" y="8888"/>
                  <a:pt x="88458" y="8894"/>
                  <a:pt x="88426" y="8905"/>
                </a:cubicBezTo>
                <a:cubicBezTo>
                  <a:pt x="88426" y="8905"/>
                  <a:pt x="88503" y="8971"/>
                  <a:pt x="88597" y="9209"/>
                </a:cubicBezTo>
                <a:lnTo>
                  <a:pt x="88559" y="9282"/>
                </a:lnTo>
                <a:cubicBezTo>
                  <a:pt x="88475" y="9097"/>
                  <a:pt x="88388" y="8916"/>
                  <a:pt x="88294" y="8734"/>
                </a:cubicBezTo>
                <a:lnTo>
                  <a:pt x="88346" y="8560"/>
                </a:lnTo>
                <a:close/>
                <a:moveTo>
                  <a:pt x="127691" y="8560"/>
                </a:moveTo>
                <a:cubicBezTo>
                  <a:pt x="127800" y="8675"/>
                  <a:pt x="127908" y="8797"/>
                  <a:pt x="128012" y="8926"/>
                </a:cubicBezTo>
                <a:cubicBezTo>
                  <a:pt x="127968" y="8901"/>
                  <a:pt x="127919" y="8888"/>
                  <a:pt x="127870" y="8888"/>
                </a:cubicBezTo>
                <a:cubicBezTo>
                  <a:pt x="127837" y="8888"/>
                  <a:pt x="127804" y="8894"/>
                  <a:pt x="127772" y="8905"/>
                </a:cubicBezTo>
                <a:cubicBezTo>
                  <a:pt x="127772" y="8905"/>
                  <a:pt x="127848" y="8971"/>
                  <a:pt x="127943" y="9209"/>
                </a:cubicBezTo>
                <a:lnTo>
                  <a:pt x="127904" y="9282"/>
                </a:lnTo>
                <a:cubicBezTo>
                  <a:pt x="127817" y="9097"/>
                  <a:pt x="127730" y="8916"/>
                  <a:pt x="127639" y="8734"/>
                </a:cubicBezTo>
                <a:lnTo>
                  <a:pt x="127691" y="8560"/>
                </a:lnTo>
                <a:close/>
                <a:moveTo>
                  <a:pt x="166908" y="8560"/>
                </a:moveTo>
                <a:cubicBezTo>
                  <a:pt x="167019" y="8675"/>
                  <a:pt x="167124" y="8797"/>
                  <a:pt x="167229" y="8926"/>
                </a:cubicBezTo>
                <a:cubicBezTo>
                  <a:pt x="167184" y="8902"/>
                  <a:pt x="167133" y="8889"/>
                  <a:pt x="167083" y="8889"/>
                </a:cubicBezTo>
                <a:cubicBezTo>
                  <a:pt x="167052" y="8889"/>
                  <a:pt x="167021" y="8894"/>
                  <a:pt x="166992" y="8905"/>
                </a:cubicBezTo>
                <a:cubicBezTo>
                  <a:pt x="166992" y="8905"/>
                  <a:pt x="167065" y="8971"/>
                  <a:pt x="167159" y="9209"/>
                </a:cubicBezTo>
                <a:lnTo>
                  <a:pt x="167117" y="9282"/>
                </a:lnTo>
                <a:cubicBezTo>
                  <a:pt x="167037" y="9097"/>
                  <a:pt x="166950" y="8916"/>
                  <a:pt x="166856" y="8734"/>
                </a:cubicBezTo>
                <a:lnTo>
                  <a:pt x="166908" y="8560"/>
                </a:lnTo>
                <a:close/>
                <a:moveTo>
                  <a:pt x="206124" y="8560"/>
                </a:moveTo>
                <a:cubicBezTo>
                  <a:pt x="206239" y="8678"/>
                  <a:pt x="206344" y="8800"/>
                  <a:pt x="206445" y="8926"/>
                </a:cubicBezTo>
                <a:cubicBezTo>
                  <a:pt x="206401" y="8901"/>
                  <a:pt x="206352" y="8888"/>
                  <a:pt x="206303" y="8888"/>
                </a:cubicBezTo>
                <a:cubicBezTo>
                  <a:pt x="206270" y="8888"/>
                  <a:pt x="206237" y="8894"/>
                  <a:pt x="206204" y="8905"/>
                </a:cubicBezTo>
                <a:cubicBezTo>
                  <a:pt x="206204" y="8905"/>
                  <a:pt x="206285" y="8971"/>
                  <a:pt x="206375" y="9209"/>
                </a:cubicBezTo>
                <a:lnTo>
                  <a:pt x="206337" y="9282"/>
                </a:lnTo>
                <a:cubicBezTo>
                  <a:pt x="206253" y="9097"/>
                  <a:pt x="206166" y="8916"/>
                  <a:pt x="206072" y="8734"/>
                </a:cubicBezTo>
                <a:lnTo>
                  <a:pt x="206124" y="8560"/>
                </a:lnTo>
                <a:close/>
                <a:moveTo>
                  <a:pt x="245417" y="8560"/>
                </a:moveTo>
                <a:cubicBezTo>
                  <a:pt x="245529" y="8678"/>
                  <a:pt x="245637" y="8800"/>
                  <a:pt x="245735" y="8926"/>
                </a:cubicBezTo>
                <a:cubicBezTo>
                  <a:pt x="245692" y="8902"/>
                  <a:pt x="245642" y="8889"/>
                  <a:pt x="245593" y="8889"/>
                </a:cubicBezTo>
                <a:cubicBezTo>
                  <a:pt x="245562" y="8889"/>
                  <a:pt x="245531" y="8894"/>
                  <a:pt x="245501" y="8905"/>
                </a:cubicBezTo>
                <a:cubicBezTo>
                  <a:pt x="245501" y="8905"/>
                  <a:pt x="245574" y="8971"/>
                  <a:pt x="245665" y="9209"/>
                </a:cubicBezTo>
                <a:cubicBezTo>
                  <a:pt x="245651" y="9230"/>
                  <a:pt x="245641" y="9254"/>
                  <a:pt x="245630" y="9282"/>
                </a:cubicBezTo>
                <a:cubicBezTo>
                  <a:pt x="245543" y="9097"/>
                  <a:pt x="245456" y="8916"/>
                  <a:pt x="245365" y="8734"/>
                </a:cubicBezTo>
                <a:lnTo>
                  <a:pt x="245417" y="8560"/>
                </a:lnTo>
                <a:close/>
                <a:moveTo>
                  <a:pt x="147654" y="7737"/>
                </a:moveTo>
                <a:cubicBezTo>
                  <a:pt x="147650" y="7796"/>
                  <a:pt x="147650" y="7852"/>
                  <a:pt x="147647" y="7911"/>
                </a:cubicBezTo>
                <a:cubicBezTo>
                  <a:pt x="147458" y="8351"/>
                  <a:pt x="147280" y="8828"/>
                  <a:pt x="147110" y="9327"/>
                </a:cubicBezTo>
                <a:cubicBezTo>
                  <a:pt x="147099" y="9135"/>
                  <a:pt x="147092" y="8989"/>
                  <a:pt x="147092" y="8902"/>
                </a:cubicBezTo>
                <a:cubicBezTo>
                  <a:pt x="147389" y="8089"/>
                  <a:pt x="147584" y="7810"/>
                  <a:pt x="147654" y="7737"/>
                </a:cubicBezTo>
                <a:close/>
                <a:moveTo>
                  <a:pt x="186870" y="7737"/>
                </a:moveTo>
                <a:cubicBezTo>
                  <a:pt x="186870" y="7796"/>
                  <a:pt x="186867" y="7852"/>
                  <a:pt x="186863" y="7911"/>
                </a:cubicBezTo>
                <a:cubicBezTo>
                  <a:pt x="186671" y="8351"/>
                  <a:pt x="186493" y="8828"/>
                  <a:pt x="186322" y="9327"/>
                </a:cubicBezTo>
                <a:cubicBezTo>
                  <a:pt x="186315" y="9135"/>
                  <a:pt x="186312" y="8989"/>
                  <a:pt x="186305" y="8902"/>
                </a:cubicBezTo>
                <a:cubicBezTo>
                  <a:pt x="186608" y="8089"/>
                  <a:pt x="186804" y="7810"/>
                  <a:pt x="186870" y="7737"/>
                </a:cubicBezTo>
                <a:close/>
                <a:moveTo>
                  <a:pt x="226087" y="7737"/>
                </a:moveTo>
                <a:cubicBezTo>
                  <a:pt x="226087" y="7796"/>
                  <a:pt x="226083" y="7852"/>
                  <a:pt x="226080" y="7911"/>
                </a:cubicBezTo>
                <a:cubicBezTo>
                  <a:pt x="225891" y="8351"/>
                  <a:pt x="225713" y="8828"/>
                  <a:pt x="225542" y="9327"/>
                </a:cubicBezTo>
                <a:cubicBezTo>
                  <a:pt x="225535" y="9135"/>
                  <a:pt x="225528" y="8989"/>
                  <a:pt x="225525" y="8902"/>
                </a:cubicBezTo>
                <a:cubicBezTo>
                  <a:pt x="225821" y="8089"/>
                  <a:pt x="226024" y="7810"/>
                  <a:pt x="226087" y="7737"/>
                </a:cubicBezTo>
                <a:close/>
                <a:moveTo>
                  <a:pt x="29875" y="7737"/>
                </a:moveTo>
                <a:lnTo>
                  <a:pt x="29875" y="7737"/>
                </a:lnTo>
                <a:cubicBezTo>
                  <a:pt x="29872" y="7796"/>
                  <a:pt x="29868" y="7852"/>
                  <a:pt x="29868" y="7911"/>
                </a:cubicBezTo>
                <a:cubicBezTo>
                  <a:pt x="29680" y="8354"/>
                  <a:pt x="29502" y="8828"/>
                  <a:pt x="29331" y="9331"/>
                </a:cubicBezTo>
                <a:cubicBezTo>
                  <a:pt x="29321" y="9139"/>
                  <a:pt x="29314" y="8989"/>
                  <a:pt x="29314" y="8902"/>
                </a:cubicBezTo>
                <a:cubicBezTo>
                  <a:pt x="29610" y="8092"/>
                  <a:pt x="29806" y="7813"/>
                  <a:pt x="29875" y="7737"/>
                </a:cubicBezTo>
                <a:close/>
                <a:moveTo>
                  <a:pt x="29492" y="6669"/>
                </a:moveTo>
                <a:cubicBezTo>
                  <a:pt x="29593" y="6868"/>
                  <a:pt x="29690" y="7067"/>
                  <a:pt x="29781" y="7273"/>
                </a:cubicBezTo>
                <a:lnTo>
                  <a:pt x="29739" y="7280"/>
                </a:lnTo>
                <a:cubicBezTo>
                  <a:pt x="29739" y="7280"/>
                  <a:pt x="29802" y="7332"/>
                  <a:pt x="29886" y="7510"/>
                </a:cubicBezTo>
                <a:cubicBezTo>
                  <a:pt x="29879" y="7580"/>
                  <a:pt x="29875" y="7656"/>
                  <a:pt x="29875" y="7733"/>
                </a:cubicBezTo>
                <a:cubicBezTo>
                  <a:pt x="29760" y="7848"/>
                  <a:pt x="29282" y="8364"/>
                  <a:pt x="28773" y="9393"/>
                </a:cubicBezTo>
                <a:lnTo>
                  <a:pt x="28707" y="9250"/>
                </a:lnTo>
                <a:cubicBezTo>
                  <a:pt x="28955" y="8295"/>
                  <a:pt x="29227" y="7433"/>
                  <a:pt x="29492" y="6669"/>
                </a:cubicBezTo>
                <a:close/>
                <a:moveTo>
                  <a:pt x="68712" y="6669"/>
                </a:moveTo>
                <a:cubicBezTo>
                  <a:pt x="68806" y="6865"/>
                  <a:pt x="68907" y="7067"/>
                  <a:pt x="68998" y="7269"/>
                </a:cubicBezTo>
                <a:lnTo>
                  <a:pt x="68956" y="7280"/>
                </a:lnTo>
                <a:cubicBezTo>
                  <a:pt x="68956" y="7280"/>
                  <a:pt x="69015" y="7332"/>
                  <a:pt x="69102" y="7510"/>
                </a:cubicBezTo>
                <a:cubicBezTo>
                  <a:pt x="69099" y="7580"/>
                  <a:pt x="69092" y="7653"/>
                  <a:pt x="69092" y="7733"/>
                </a:cubicBezTo>
                <a:cubicBezTo>
                  <a:pt x="69092" y="7733"/>
                  <a:pt x="69092" y="7733"/>
                  <a:pt x="69092" y="7733"/>
                </a:cubicBezTo>
                <a:lnTo>
                  <a:pt x="69092" y="7733"/>
                </a:lnTo>
                <a:cubicBezTo>
                  <a:pt x="69092" y="7796"/>
                  <a:pt x="69085" y="7852"/>
                  <a:pt x="69081" y="7911"/>
                </a:cubicBezTo>
                <a:cubicBezTo>
                  <a:pt x="68893" y="8351"/>
                  <a:pt x="68715" y="8828"/>
                  <a:pt x="68544" y="9327"/>
                </a:cubicBezTo>
                <a:cubicBezTo>
                  <a:pt x="68537" y="9135"/>
                  <a:pt x="68534" y="8989"/>
                  <a:pt x="68527" y="8902"/>
                </a:cubicBezTo>
                <a:cubicBezTo>
                  <a:pt x="68830" y="8089"/>
                  <a:pt x="69026" y="7810"/>
                  <a:pt x="69092" y="7733"/>
                </a:cubicBezTo>
                <a:lnTo>
                  <a:pt x="69092" y="7733"/>
                </a:lnTo>
                <a:cubicBezTo>
                  <a:pt x="68980" y="7845"/>
                  <a:pt x="68502" y="8364"/>
                  <a:pt x="67993" y="9393"/>
                </a:cubicBezTo>
                <a:cubicBezTo>
                  <a:pt x="67969" y="9345"/>
                  <a:pt x="67948" y="9299"/>
                  <a:pt x="67923" y="9250"/>
                </a:cubicBezTo>
                <a:cubicBezTo>
                  <a:pt x="68174" y="8295"/>
                  <a:pt x="68446" y="7433"/>
                  <a:pt x="68712" y="6669"/>
                </a:cubicBezTo>
                <a:close/>
                <a:moveTo>
                  <a:pt x="107925" y="6669"/>
                </a:moveTo>
                <a:cubicBezTo>
                  <a:pt x="108026" y="6865"/>
                  <a:pt x="108123" y="7067"/>
                  <a:pt x="108218" y="7269"/>
                </a:cubicBezTo>
                <a:lnTo>
                  <a:pt x="108176" y="7280"/>
                </a:lnTo>
                <a:cubicBezTo>
                  <a:pt x="108176" y="7280"/>
                  <a:pt x="108235" y="7332"/>
                  <a:pt x="108319" y="7510"/>
                </a:cubicBezTo>
                <a:cubicBezTo>
                  <a:pt x="108319" y="7580"/>
                  <a:pt x="108315" y="7653"/>
                  <a:pt x="108308" y="7733"/>
                </a:cubicBezTo>
                <a:cubicBezTo>
                  <a:pt x="108308" y="7733"/>
                  <a:pt x="108308" y="7733"/>
                  <a:pt x="108308" y="7733"/>
                </a:cubicBezTo>
                <a:lnTo>
                  <a:pt x="108308" y="7733"/>
                </a:lnTo>
                <a:cubicBezTo>
                  <a:pt x="108305" y="7796"/>
                  <a:pt x="108305" y="7852"/>
                  <a:pt x="108301" y="7911"/>
                </a:cubicBezTo>
                <a:cubicBezTo>
                  <a:pt x="108113" y="8351"/>
                  <a:pt x="107935" y="8828"/>
                  <a:pt x="107764" y="9327"/>
                </a:cubicBezTo>
                <a:cubicBezTo>
                  <a:pt x="107754" y="9135"/>
                  <a:pt x="107750" y="8989"/>
                  <a:pt x="107747" y="8902"/>
                </a:cubicBezTo>
                <a:cubicBezTo>
                  <a:pt x="108043" y="8089"/>
                  <a:pt x="108242" y="7810"/>
                  <a:pt x="108308" y="7733"/>
                </a:cubicBezTo>
                <a:lnTo>
                  <a:pt x="108308" y="7733"/>
                </a:lnTo>
                <a:cubicBezTo>
                  <a:pt x="108200" y="7845"/>
                  <a:pt x="107715" y="8364"/>
                  <a:pt x="107209" y="9393"/>
                </a:cubicBezTo>
                <a:cubicBezTo>
                  <a:pt x="107189" y="9341"/>
                  <a:pt x="107164" y="9299"/>
                  <a:pt x="107140" y="9250"/>
                </a:cubicBezTo>
                <a:cubicBezTo>
                  <a:pt x="107391" y="8295"/>
                  <a:pt x="107659" y="7433"/>
                  <a:pt x="107925" y="6669"/>
                </a:cubicBezTo>
                <a:close/>
                <a:moveTo>
                  <a:pt x="147270" y="6669"/>
                </a:moveTo>
                <a:cubicBezTo>
                  <a:pt x="147371" y="6865"/>
                  <a:pt x="147469" y="7067"/>
                  <a:pt x="147563" y="7269"/>
                </a:cubicBezTo>
                <a:lnTo>
                  <a:pt x="147518" y="7280"/>
                </a:lnTo>
                <a:cubicBezTo>
                  <a:pt x="147518" y="7280"/>
                  <a:pt x="147580" y="7332"/>
                  <a:pt x="147664" y="7510"/>
                </a:cubicBezTo>
                <a:cubicBezTo>
                  <a:pt x="147661" y="7580"/>
                  <a:pt x="147661" y="7653"/>
                  <a:pt x="147654" y="7733"/>
                </a:cubicBezTo>
                <a:cubicBezTo>
                  <a:pt x="147542" y="7845"/>
                  <a:pt x="147061" y="8364"/>
                  <a:pt x="146551" y="9393"/>
                </a:cubicBezTo>
                <a:lnTo>
                  <a:pt x="146485" y="9250"/>
                </a:lnTo>
                <a:cubicBezTo>
                  <a:pt x="146733" y="8295"/>
                  <a:pt x="147005" y="7433"/>
                  <a:pt x="147270" y="6669"/>
                </a:cubicBezTo>
                <a:close/>
                <a:moveTo>
                  <a:pt x="186490" y="6669"/>
                </a:moveTo>
                <a:cubicBezTo>
                  <a:pt x="186591" y="6868"/>
                  <a:pt x="186689" y="7067"/>
                  <a:pt x="186779" y="7269"/>
                </a:cubicBezTo>
                <a:lnTo>
                  <a:pt x="186738" y="7280"/>
                </a:lnTo>
                <a:cubicBezTo>
                  <a:pt x="186738" y="7280"/>
                  <a:pt x="186800" y="7332"/>
                  <a:pt x="186884" y="7510"/>
                </a:cubicBezTo>
                <a:lnTo>
                  <a:pt x="186870" y="7733"/>
                </a:lnTo>
                <a:cubicBezTo>
                  <a:pt x="186762" y="7845"/>
                  <a:pt x="186281" y="8364"/>
                  <a:pt x="185771" y="9393"/>
                </a:cubicBezTo>
                <a:cubicBezTo>
                  <a:pt x="185750" y="9345"/>
                  <a:pt x="185726" y="9299"/>
                  <a:pt x="185702" y="9250"/>
                </a:cubicBezTo>
                <a:cubicBezTo>
                  <a:pt x="185953" y="8295"/>
                  <a:pt x="186225" y="7433"/>
                  <a:pt x="186490" y="6669"/>
                </a:cubicBezTo>
                <a:close/>
                <a:moveTo>
                  <a:pt x="225703" y="6669"/>
                </a:moveTo>
                <a:cubicBezTo>
                  <a:pt x="225804" y="6865"/>
                  <a:pt x="225902" y="7067"/>
                  <a:pt x="225996" y="7269"/>
                </a:cubicBezTo>
                <a:lnTo>
                  <a:pt x="225954" y="7280"/>
                </a:lnTo>
                <a:cubicBezTo>
                  <a:pt x="225954" y="7280"/>
                  <a:pt x="226013" y="7332"/>
                  <a:pt x="226097" y="7510"/>
                </a:cubicBezTo>
                <a:cubicBezTo>
                  <a:pt x="226097" y="7580"/>
                  <a:pt x="226093" y="7653"/>
                  <a:pt x="226087" y="7733"/>
                </a:cubicBezTo>
                <a:cubicBezTo>
                  <a:pt x="225975" y="7845"/>
                  <a:pt x="225494" y="8364"/>
                  <a:pt x="224988" y="9393"/>
                </a:cubicBezTo>
                <a:lnTo>
                  <a:pt x="224918" y="9250"/>
                </a:lnTo>
                <a:cubicBezTo>
                  <a:pt x="225169" y="8295"/>
                  <a:pt x="225438" y="7433"/>
                  <a:pt x="225703" y="6669"/>
                </a:cubicBezTo>
                <a:close/>
                <a:moveTo>
                  <a:pt x="264996" y="6669"/>
                </a:moveTo>
                <a:cubicBezTo>
                  <a:pt x="265101" y="6868"/>
                  <a:pt x="265195" y="7067"/>
                  <a:pt x="265285" y="7269"/>
                </a:cubicBezTo>
                <a:lnTo>
                  <a:pt x="265247" y="7280"/>
                </a:lnTo>
                <a:cubicBezTo>
                  <a:pt x="265247" y="7280"/>
                  <a:pt x="265306" y="7332"/>
                  <a:pt x="265390" y="7510"/>
                </a:cubicBezTo>
                <a:cubicBezTo>
                  <a:pt x="265387" y="7580"/>
                  <a:pt x="265383" y="7656"/>
                  <a:pt x="265383" y="7733"/>
                </a:cubicBezTo>
                <a:cubicBezTo>
                  <a:pt x="265383" y="7733"/>
                  <a:pt x="265383" y="7733"/>
                  <a:pt x="265383" y="7733"/>
                </a:cubicBezTo>
                <a:lnTo>
                  <a:pt x="265383" y="7733"/>
                </a:lnTo>
                <a:cubicBezTo>
                  <a:pt x="265376" y="7796"/>
                  <a:pt x="265373" y="7852"/>
                  <a:pt x="265373" y="7911"/>
                </a:cubicBezTo>
                <a:cubicBezTo>
                  <a:pt x="265184" y="8354"/>
                  <a:pt x="265003" y="8828"/>
                  <a:pt x="264832" y="9334"/>
                </a:cubicBezTo>
                <a:cubicBezTo>
                  <a:pt x="264825" y="9139"/>
                  <a:pt x="264818" y="8989"/>
                  <a:pt x="264815" y="8902"/>
                </a:cubicBezTo>
                <a:cubicBezTo>
                  <a:pt x="265115" y="8092"/>
                  <a:pt x="265313" y="7813"/>
                  <a:pt x="265383" y="7733"/>
                </a:cubicBezTo>
                <a:lnTo>
                  <a:pt x="265383" y="7733"/>
                </a:lnTo>
                <a:cubicBezTo>
                  <a:pt x="265268" y="7845"/>
                  <a:pt x="264787" y="8364"/>
                  <a:pt x="264277" y="9393"/>
                </a:cubicBezTo>
                <a:cubicBezTo>
                  <a:pt x="264257" y="9345"/>
                  <a:pt x="264236" y="9299"/>
                  <a:pt x="264208" y="9250"/>
                </a:cubicBezTo>
                <a:cubicBezTo>
                  <a:pt x="264462" y="8295"/>
                  <a:pt x="264731" y="7433"/>
                  <a:pt x="264996" y="6669"/>
                </a:cubicBezTo>
                <a:close/>
                <a:moveTo>
                  <a:pt x="277829" y="6108"/>
                </a:moveTo>
                <a:lnTo>
                  <a:pt x="277829" y="6108"/>
                </a:lnTo>
                <a:cubicBezTo>
                  <a:pt x="278003" y="6481"/>
                  <a:pt x="278240" y="7001"/>
                  <a:pt x="278491" y="7646"/>
                </a:cubicBezTo>
                <a:cubicBezTo>
                  <a:pt x="278376" y="8654"/>
                  <a:pt x="278327" y="9453"/>
                  <a:pt x="278327" y="9498"/>
                </a:cubicBezTo>
                <a:lnTo>
                  <a:pt x="278317" y="9488"/>
                </a:lnTo>
                <a:cubicBezTo>
                  <a:pt x="278212" y="9104"/>
                  <a:pt x="278132" y="8717"/>
                  <a:pt x="278083" y="8326"/>
                </a:cubicBezTo>
                <a:cubicBezTo>
                  <a:pt x="278177" y="8131"/>
                  <a:pt x="278240" y="8023"/>
                  <a:pt x="278240" y="8023"/>
                </a:cubicBezTo>
                <a:lnTo>
                  <a:pt x="278240" y="8023"/>
                </a:lnTo>
                <a:lnTo>
                  <a:pt x="278062" y="8204"/>
                </a:lnTo>
                <a:cubicBezTo>
                  <a:pt x="277975" y="7594"/>
                  <a:pt x="277895" y="6865"/>
                  <a:pt x="277829" y="6108"/>
                </a:cubicBezTo>
                <a:close/>
                <a:moveTo>
                  <a:pt x="3310" y="6551"/>
                </a:moveTo>
                <a:cubicBezTo>
                  <a:pt x="3485" y="6934"/>
                  <a:pt x="3683" y="7416"/>
                  <a:pt x="3893" y="7977"/>
                </a:cubicBezTo>
                <a:cubicBezTo>
                  <a:pt x="3802" y="8853"/>
                  <a:pt x="3767" y="9509"/>
                  <a:pt x="3767" y="9509"/>
                </a:cubicBezTo>
                <a:cubicBezTo>
                  <a:pt x="3579" y="8912"/>
                  <a:pt x="3425" y="7792"/>
                  <a:pt x="3310" y="6551"/>
                </a:cubicBezTo>
                <a:close/>
                <a:moveTo>
                  <a:pt x="34152" y="8309"/>
                </a:moveTo>
                <a:lnTo>
                  <a:pt x="34152" y="8309"/>
                </a:lnTo>
                <a:cubicBezTo>
                  <a:pt x="34124" y="8724"/>
                  <a:pt x="34089" y="9139"/>
                  <a:pt x="34047" y="9529"/>
                </a:cubicBezTo>
                <a:lnTo>
                  <a:pt x="34009" y="9620"/>
                </a:lnTo>
                <a:cubicBezTo>
                  <a:pt x="33942" y="9505"/>
                  <a:pt x="33880" y="9393"/>
                  <a:pt x="33817" y="9296"/>
                </a:cubicBezTo>
                <a:cubicBezTo>
                  <a:pt x="33939" y="8888"/>
                  <a:pt x="34058" y="8567"/>
                  <a:pt x="34152" y="8309"/>
                </a:cubicBezTo>
                <a:close/>
                <a:moveTo>
                  <a:pt x="73372" y="8309"/>
                </a:moveTo>
                <a:lnTo>
                  <a:pt x="73372" y="8309"/>
                </a:lnTo>
                <a:cubicBezTo>
                  <a:pt x="73340" y="8724"/>
                  <a:pt x="73305" y="9139"/>
                  <a:pt x="73264" y="9529"/>
                </a:cubicBezTo>
                <a:cubicBezTo>
                  <a:pt x="73253" y="9561"/>
                  <a:pt x="73243" y="9592"/>
                  <a:pt x="73229" y="9620"/>
                </a:cubicBezTo>
                <a:cubicBezTo>
                  <a:pt x="73162" y="9502"/>
                  <a:pt x="73100" y="9393"/>
                  <a:pt x="73033" y="9292"/>
                </a:cubicBezTo>
                <a:cubicBezTo>
                  <a:pt x="73159" y="8888"/>
                  <a:pt x="73270" y="8567"/>
                  <a:pt x="73372" y="8309"/>
                </a:cubicBezTo>
                <a:close/>
                <a:moveTo>
                  <a:pt x="112592" y="8309"/>
                </a:moveTo>
                <a:lnTo>
                  <a:pt x="112592" y="8309"/>
                </a:lnTo>
                <a:cubicBezTo>
                  <a:pt x="112557" y="8724"/>
                  <a:pt x="112522" y="9139"/>
                  <a:pt x="112480" y="9529"/>
                </a:cubicBezTo>
                <a:lnTo>
                  <a:pt x="112445" y="9620"/>
                </a:lnTo>
                <a:lnTo>
                  <a:pt x="112250" y="9292"/>
                </a:lnTo>
                <a:cubicBezTo>
                  <a:pt x="112375" y="8888"/>
                  <a:pt x="112490" y="8567"/>
                  <a:pt x="112592" y="8309"/>
                </a:cubicBezTo>
                <a:close/>
                <a:moveTo>
                  <a:pt x="151930" y="8309"/>
                </a:moveTo>
                <a:lnTo>
                  <a:pt x="151930" y="8309"/>
                </a:lnTo>
                <a:cubicBezTo>
                  <a:pt x="151902" y="8724"/>
                  <a:pt x="151867" y="9139"/>
                  <a:pt x="151825" y="9529"/>
                </a:cubicBezTo>
                <a:lnTo>
                  <a:pt x="151787" y="9620"/>
                </a:lnTo>
                <a:cubicBezTo>
                  <a:pt x="151721" y="9502"/>
                  <a:pt x="151658" y="9393"/>
                  <a:pt x="151595" y="9292"/>
                </a:cubicBezTo>
                <a:cubicBezTo>
                  <a:pt x="151721" y="8888"/>
                  <a:pt x="151836" y="8567"/>
                  <a:pt x="151930" y="8309"/>
                </a:cubicBezTo>
                <a:close/>
                <a:moveTo>
                  <a:pt x="191150" y="8309"/>
                </a:moveTo>
                <a:lnTo>
                  <a:pt x="191150" y="8309"/>
                </a:lnTo>
                <a:cubicBezTo>
                  <a:pt x="191119" y="8724"/>
                  <a:pt x="191087" y="9139"/>
                  <a:pt x="191045" y="9529"/>
                </a:cubicBezTo>
                <a:lnTo>
                  <a:pt x="191007" y="9620"/>
                </a:lnTo>
                <a:cubicBezTo>
                  <a:pt x="190941" y="9505"/>
                  <a:pt x="190878" y="9393"/>
                  <a:pt x="190815" y="9296"/>
                </a:cubicBezTo>
                <a:cubicBezTo>
                  <a:pt x="190937" y="8888"/>
                  <a:pt x="191052" y="8567"/>
                  <a:pt x="191150" y="8309"/>
                </a:cubicBezTo>
                <a:close/>
                <a:moveTo>
                  <a:pt x="230370" y="8309"/>
                </a:moveTo>
                <a:cubicBezTo>
                  <a:pt x="230338" y="8724"/>
                  <a:pt x="230300" y="9139"/>
                  <a:pt x="230262" y="9529"/>
                </a:cubicBezTo>
                <a:lnTo>
                  <a:pt x="230227" y="9620"/>
                </a:lnTo>
                <a:cubicBezTo>
                  <a:pt x="230157" y="9502"/>
                  <a:pt x="230094" y="9393"/>
                  <a:pt x="230028" y="9292"/>
                </a:cubicBezTo>
                <a:cubicBezTo>
                  <a:pt x="230157" y="8888"/>
                  <a:pt x="230269" y="8567"/>
                  <a:pt x="230370" y="8309"/>
                </a:cubicBezTo>
                <a:close/>
                <a:moveTo>
                  <a:pt x="269660" y="8309"/>
                </a:moveTo>
                <a:cubicBezTo>
                  <a:pt x="269628" y="8724"/>
                  <a:pt x="269593" y="9139"/>
                  <a:pt x="269555" y="9529"/>
                </a:cubicBezTo>
                <a:lnTo>
                  <a:pt x="269517" y="9620"/>
                </a:lnTo>
                <a:cubicBezTo>
                  <a:pt x="269450" y="9505"/>
                  <a:pt x="269384" y="9393"/>
                  <a:pt x="269325" y="9296"/>
                </a:cubicBezTo>
                <a:cubicBezTo>
                  <a:pt x="269447" y="8888"/>
                  <a:pt x="269558" y="8567"/>
                  <a:pt x="269660" y="8309"/>
                </a:cubicBezTo>
                <a:close/>
                <a:moveTo>
                  <a:pt x="14329" y="9652"/>
                </a:moveTo>
                <a:lnTo>
                  <a:pt x="14329" y="9652"/>
                </a:lnTo>
                <a:cubicBezTo>
                  <a:pt x="14332" y="9655"/>
                  <a:pt x="14332" y="9666"/>
                  <a:pt x="14336" y="9669"/>
                </a:cubicBezTo>
                <a:lnTo>
                  <a:pt x="14332" y="9672"/>
                </a:lnTo>
                <a:cubicBezTo>
                  <a:pt x="14332" y="9666"/>
                  <a:pt x="14332" y="9659"/>
                  <a:pt x="14329" y="9652"/>
                </a:cubicBezTo>
                <a:close/>
                <a:moveTo>
                  <a:pt x="92764" y="9656"/>
                </a:moveTo>
                <a:lnTo>
                  <a:pt x="92769" y="9669"/>
                </a:lnTo>
                <a:lnTo>
                  <a:pt x="92769" y="9672"/>
                </a:lnTo>
                <a:cubicBezTo>
                  <a:pt x="92766" y="9668"/>
                  <a:pt x="92766" y="9661"/>
                  <a:pt x="92764" y="9656"/>
                </a:cubicBezTo>
                <a:close/>
                <a:moveTo>
                  <a:pt x="132107" y="9652"/>
                </a:moveTo>
                <a:cubicBezTo>
                  <a:pt x="132111" y="9655"/>
                  <a:pt x="132111" y="9666"/>
                  <a:pt x="132114" y="9669"/>
                </a:cubicBezTo>
                <a:lnTo>
                  <a:pt x="132114" y="9672"/>
                </a:lnTo>
                <a:lnTo>
                  <a:pt x="132107" y="9652"/>
                </a:lnTo>
                <a:close/>
                <a:moveTo>
                  <a:pt x="171327" y="9652"/>
                </a:moveTo>
                <a:lnTo>
                  <a:pt x="171327" y="9652"/>
                </a:lnTo>
                <a:cubicBezTo>
                  <a:pt x="171327" y="9659"/>
                  <a:pt x="171331" y="9666"/>
                  <a:pt x="171334" y="9669"/>
                </a:cubicBezTo>
                <a:lnTo>
                  <a:pt x="171331" y="9672"/>
                </a:lnTo>
                <a:cubicBezTo>
                  <a:pt x="171331" y="9666"/>
                  <a:pt x="171327" y="9662"/>
                  <a:pt x="171327" y="9652"/>
                </a:cubicBezTo>
                <a:close/>
                <a:moveTo>
                  <a:pt x="249834" y="9650"/>
                </a:moveTo>
                <a:cubicBezTo>
                  <a:pt x="249834" y="9650"/>
                  <a:pt x="249838" y="9666"/>
                  <a:pt x="249844" y="9669"/>
                </a:cubicBezTo>
                <a:lnTo>
                  <a:pt x="249837" y="9672"/>
                </a:lnTo>
                <a:cubicBezTo>
                  <a:pt x="249837" y="9666"/>
                  <a:pt x="249833" y="9662"/>
                  <a:pt x="249833" y="9652"/>
                </a:cubicBezTo>
                <a:cubicBezTo>
                  <a:pt x="249833" y="9651"/>
                  <a:pt x="249833" y="9650"/>
                  <a:pt x="249834" y="9650"/>
                </a:cubicBezTo>
                <a:close/>
                <a:moveTo>
                  <a:pt x="236261" y="9669"/>
                </a:moveTo>
                <a:lnTo>
                  <a:pt x="236261" y="9693"/>
                </a:lnTo>
                <a:cubicBezTo>
                  <a:pt x="236258" y="9686"/>
                  <a:pt x="236261" y="9679"/>
                  <a:pt x="236261" y="9669"/>
                </a:cubicBezTo>
                <a:close/>
                <a:moveTo>
                  <a:pt x="19533" y="8619"/>
                </a:moveTo>
                <a:cubicBezTo>
                  <a:pt x="19565" y="8671"/>
                  <a:pt x="19606" y="8745"/>
                  <a:pt x="19655" y="8839"/>
                </a:cubicBezTo>
                <a:cubicBezTo>
                  <a:pt x="19634" y="9041"/>
                  <a:pt x="19613" y="9236"/>
                  <a:pt x="19586" y="9425"/>
                </a:cubicBezTo>
                <a:cubicBezTo>
                  <a:pt x="19530" y="9386"/>
                  <a:pt x="19470" y="9352"/>
                  <a:pt x="19411" y="9320"/>
                </a:cubicBezTo>
                <a:lnTo>
                  <a:pt x="19411" y="9320"/>
                </a:lnTo>
                <a:cubicBezTo>
                  <a:pt x="19467" y="9369"/>
                  <a:pt x="19526" y="9425"/>
                  <a:pt x="19582" y="9481"/>
                </a:cubicBezTo>
                <a:cubicBezTo>
                  <a:pt x="19565" y="9599"/>
                  <a:pt x="19551" y="9711"/>
                  <a:pt x="19533" y="9826"/>
                </a:cubicBezTo>
                <a:cubicBezTo>
                  <a:pt x="19453" y="9638"/>
                  <a:pt x="19376" y="9456"/>
                  <a:pt x="19289" y="9271"/>
                </a:cubicBezTo>
                <a:cubicBezTo>
                  <a:pt x="19380" y="9013"/>
                  <a:pt x="19460" y="8797"/>
                  <a:pt x="19533" y="8619"/>
                </a:cubicBezTo>
                <a:close/>
                <a:moveTo>
                  <a:pt x="58750" y="8619"/>
                </a:moveTo>
                <a:cubicBezTo>
                  <a:pt x="58795" y="8689"/>
                  <a:pt x="58837" y="8762"/>
                  <a:pt x="58872" y="8839"/>
                </a:cubicBezTo>
                <a:cubicBezTo>
                  <a:pt x="58854" y="9041"/>
                  <a:pt x="58826" y="9236"/>
                  <a:pt x="58805" y="9425"/>
                </a:cubicBezTo>
                <a:cubicBezTo>
                  <a:pt x="58750" y="9386"/>
                  <a:pt x="58690" y="9352"/>
                  <a:pt x="58631" y="9320"/>
                </a:cubicBezTo>
                <a:lnTo>
                  <a:pt x="58631" y="9320"/>
                </a:lnTo>
                <a:cubicBezTo>
                  <a:pt x="58687" y="9369"/>
                  <a:pt x="58743" y="9425"/>
                  <a:pt x="58795" y="9481"/>
                </a:cubicBezTo>
                <a:cubicBezTo>
                  <a:pt x="58785" y="9599"/>
                  <a:pt x="58767" y="9711"/>
                  <a:pt x="58753" y="9826"/>
                </a:cubicBezTo>
                <a:cubicBezTo>
                  <a:pt x="58673" y="9638"/>
                  <a:pt x="58593" y="9456"/>
                  <a:pt x="58509" y="9271"/>
                </a:cubicBezTo>
                <a:cubicBezTo>
                  <a:pt x="58596" y="9013"/>
                  <a:pt x="58680" y="8797"/>
                  <a:pt x="58750" y="8619"/>
                </a:cubicBezTo>
                <a:close/>
                <a:moveTo>
                  <a:pt x="97966" y="8619"/>
                </a:moveTo>
                <a:cubicBezTo>
                  <a:pt x="98011" y="8689"/>
                  <a:pt x="98053" y="8766"/>
                  <a:pt x="98088" y="8839"/>
                </a:cubicBezTo>
                <a:cubicBezTo>
                  <a:pt x="98067" y="9041"/>
                  <a:pt x="98046" y="9236"/>
                  <a:pt x="98025" y="9425"/>
                </a:cubicBezTo>
                <a:cubicBezTo>
                  <a:pt x="97966" y="9386"/>
                  <a:pt x="97907" y="9352"/>
                  <a:pt x="97844" y="9320"/>
                </a:cubicBezTo>
                <a:lnTo>
                  <a:pt x="97844" y="9320"/>
                </a:lnTo>
                <a:cubicBezTo>
                  <a:pt x="97903" y="9369"/>
                  <a:pt x="97963" y="9425"/>
                  <a:pt x="98015" y="9481"/>
                </a:cubicBezTo>
                <a:cubicBezTo>
                  <a:pt x="98001" y="9599"/>
                  <a:pt x="97983" y="9711"/>
                  <a:pt x="97966" y="9826"/>
                </a:cubicBezTo>
                <a:cubicBezTo>
                  <a:pt x="97893" y="9638"/>
                  <a:pt x="97809" y="9456"/>
                  <a:pt x="97729" y="9271"/>
                </a:cubicBezTo>
                <a:cubicBezTo>
                  <a:pt x="97816" y="9013"/>
                  <a:pt x="97893" y="8797"/>
                  <a:pt x="97966" y="8619"/>
                </a:cubicBezTo>
                <a:close/>
                <a:moveTo>
                  <a:pt x="137312" y="8619"/>
                </a:moveTo>
                <a:cubicBezTo>
                  <a:pt x="137357" y="8689"/>
                  <a:pt x="137399" y="8766"/>
                  <a:pt x="137434" y="8839"/>
                </a:cubicBezTo>
                <a:cubicBezTo>
                  <a:pt x="137413" y="9041"/>
                  <a:pt x="137392" y="9236"/>
                  <a:pt x="137371" y="9425"/>
                </a:cubicBezTo>
                <a:cubicBezTo>
                  <a:pt x="137312" y="9386"/>
                  <a:pt x="137252" y="9352"/>
                  <a:pt x="137189" y="9320"/>
                </a:cubicBezTo>
                <a:lnTo>
                  <a:pt x="137189" y="9320"/>
                </a:lnTo>
                <a:cubicBezTo>
                  <a:pt x="137249" y="9369"/>
                  <a:pt x="137305" y="9425"/>
                  <a:pt x="137360" y="9481"/>
                </a:cubicBezTo>
                <a:cubicBezTo>
                  <a:pt x="137343" y="9599"/>
                  <a:pt x="137329" y="9711"/>
                  <a:pt x="137312" y="9826"/>
                </a:cubicBezTo>
                <a:cubicBezTo>
                  <a:pt x="137238" y="9638"/>
                  <a:pt x="137155" y="9456"/>
                  <a:pt x="137074" y="9271"/>
                </a:cubicBezTo>
                <a:cubicBezTo>
                  <a:pt x="137162" y="9013"/>
                  <a:pt x="137238" y="8797"/>
                  <a:pt x="137312" y="8619"/>
                </a:cubicBezTo>
                <a:close/>
                <a:moveTo>
                  <a:pt x="176531" y="8619"/>
                </a:moveTo>
                <a:cubicBezTo>
                  <a:pt x="176563" y="8671"/>
                  <a:pt x="176605" y="8745"/>
                  <a:pt x="176654" y="8839"/>
                </a:cubicBezTo>
                <a:cubicBezTo>
                  <a:pt x="176633" y="9041"/>
                  <a:pt x="176612" y="9236"/>
                  <a:pt x="176584" y="9425"/>
                </a:cubicBezTo>
                <a:cubicBezTo>
                  <a:pt x="176528" y="9386"/>
                  <a:pt x="176469" y="9352"/>
                  <a:pt x="176409" y="9320"/>
                </a:cubicBezTo>
                <a:lnTo>
                  <a:pt x="176409" y="9320"/>
                </a:lnTo>
                <a:cubicBezTo>
                  <a:pt x="176465" y="9369"/>
                  <a:pt x="176524" y="9425"/>
                  <a:pt x="176580" y="9481"/>
                </a:cubicBezTo>
                <a:cubicBezTo>
                  <a:pt x="176563" y="9599"/>
                  <a:pt x="176549" y="9711"/>
                  <a:pt x="176531" y="9826"/>
                </a:cubicBezTo>
                <a:cubicBezTo>
                  <a:pt x="176455" y="9638"/>
                  <a:pt x="176374" y="9456"/>
                  <a:pt x="176287" y="9271"/>
                </a:cubicBezTo>
                <a:cubicBezTo>
                  <a:pt x="176374" y="9013"/>
                  <a:pt x="176458" y="8797"/>
                  <a:pt x="176531" y="8619"/>
                </a:cubicBezTo>
                <a:close/>
                <a:moveTo>
                  <a:pt x="215744" y="8619"/>
                </a:moveTo>
                <a:cubicBezTo>
                  <a:pt x="215790" y="8689"/>
                  <a:pt x="215832" y="8766"/>
                  <a:pt x="215866" y="8839"/>
                </a:cubicBezTo>
                <a:cubicBezTo>
                  <a:pt x="215846" y="9041"/>
                  <a:pt x="215825" y="9236"/>
                  <a:pt x="215804" y="9425"/>
                </a:cubicBezTo>
                <a:cubicBezTo>
                  <a:pt x="215748" y="9386"/>
                  <a:pt x="215689" y="9352"/>
                  <a:pt x="215629" y="9320"/>
                </a:cubicBezTo>
                <a:lnTo>
                  <a:pt x="215629" y="9320"/>
                </a:lnTo>
                <a:cubicBezTo>
                  <a:pt x="215685" y="9369"/>
                  <a:pt x="215737" y="9425"/>
                  <a:pt x="215793" y="9481"/>
                </a:cubicBezTo>
                <a:cubicBezTo>
                  <a:pt x="215779" y="9599"/>
                  <a:pt x="215762" y="9711"/>
                  <a:pt x="215751" y="9826"/>
                </a:cubicBezTo>
                <a:cubicBezTo>
                  <a:pt x="215671" y="9638"/>
                  <a:pt x="215587" y="9456"/>
                  <a:pt x="215507" y="9271"/>
                </a:cubicBezTo>
                <a:cubicBezTo>
                  <a:pt x="215594" y="9013"/>
                  <a:pt x="215675" y="8797"/>
                  <a:pt x="215744" y="8619"/>
                </a:cubicBezTo>
                <a:close/>
                <a:moveTo>
                  <a:pt x="255038" y="8619"/>
                </a:moveTo>
                <a:cubicBezTo>
                  <a:pt x="255069" y="8671"/>
                  <a:pt x="255114" y="8745"/>
                  <a:pt x="255163" y="8839"/>
                </a:cubicBezTo>
                <a:cubicBezTo>
                  <a:pt x="255139" y="9041"/>
                  <a:pt x="255118" y="9236"/>
                  <a:pt x="255093" y="9425"/>
                </a:cubicBezTo>
                <a:cubicBezTo>
                  <a:pt x="255038" y="9386"/>
                  <a:pt x="254978" y="9352"/>
                  <a:pt x="254919" y="9320"/>
                </a:cubicBezTo>
                <a:lnTo>
                  <a:pt x="254919" y="9320"/>
                </a:lnTo>
                <a:cubicBezTo>
                  <a:pt x="254975" y="9369"/>
                  <a:pt x="255031" y="9425"/>
                  <a:pt x="255086" y="9481"/>
                </a:cubicBezTo>
                <a:cubicBezTo>
                  <a:pt x="255069" y="9599"/>
                  <a:pt x="255055" y="9711"/>
                  <a:pt x="255038" y="9826"/>
                </a:cubicBezTo>
                <a:cubicBezTo>
                  <a:pt x="254961" y="9638"/>
                  <a:pt x="254881" y="9456"/>
                  <a:pt x="254793" y="9271"/>
                </a:cubicBezTo>
                <a:cubicBezTo>
                  <a:pt x="254881" y="9013"/>
                  <a:pt x="254964" y="8797"/>
                  <a:pt x="255038" y="8619"/>
                </a:cubicBezTo>
                <a:close/>
                <a:moveTo>
                  <a:pt x="27503" y="8528"/>
                </a:moveTo>
                <a:cubicBezTo>
                  <a:pt x="27521" y="8563"/>
                  <a:pt x="27535" y="8602"/>
                  <a:pt x="27552" y="8640"/>
                </a:cubicBezTo>
                <a:cubicBezTo>
                  <a:pt x="27521" y="9045"/>
                  <a:pt x="27490" y="9456"/>
                  <a:pt x="27451" y="9847"/>
                </a:cubicBezTo>
                <a:cubicBezTo>
                  <a:pt x="27413" y="9592"/>
                  <a:pt x="27371" y="9306"/>
                  <a:pt x="27336" y="9006"/>
                </a:cubicBezTo>
                <a:lnTo>
                  <a:pt x="27465" y="8584"/>
                </a:lnTo>
                <a:lnTo>
                  <a:pt x="27503" y="8528"/>
                </a:lnTo>
                <a:close/>
                <a:moveTo>
                  <a:pt x="66723" y="8528"/>
                </a:moveTo>
                <a:cubicBezTo>
                  <a:pt x="66741" y="8563"/>
                  <a:pt x="66751" y="8602"/>
                  <a:pt x="66769" y="8640"/>
                </a:cubicBezTo>
                <a:cubicBezTo>
                  <a:pt x="66741" y="9045"/>
                  <a:pt x="66706" y="9456"/>
                  <a:pt x="66671" y="9847"/>
                </a:cubicBezTo>
                <a:cubicBezTo>
                  <a:pt x="66626" y="9592"/>
                  <a:pt x="66591" y="9306"/>
                  <a:pt x="66556" y="9006"/>
                </a:cubicBezTo>
                <a:lnTo>
                  <a:pt x="66682" y="8584"/>
                </a:lnTo>
                <a:lnTo>
                  <a:pt x="66723" y="8528"/>
                </a:lnTo>
                <a:close/>
                <a:moveTo>
                  <a:pt x="105940" y="8528"/>
                </a:moveTo>
                <a:cubicBezTo>
                  <a:pt x="105954" y="8563"/>
                  <a:pt x="105971" y="8602"/>
                  <a:pt x="105985" y="8640"/>
                </a:cubicBezTo>
                <a:cubicBezTo>
                  <a:pt x="105957" y="9045"/>
                  <a:pt x="105922" y="9456"/>
                  <a:pt x="105887" y="9847"/>
                </a:cubicBezTo>
                <a:cubicBezTo>
                  <a:pt x="105846" y="9589"/>
                  <a:pt x="105807" y="9306"/>
                  <a:pt x="105772" y="9006"/>
                </a:cubicBezTo>
                <a:cubicBezTo>
                  <a:pt x="105814" y="8856"/>
                  <a:pt x="105860" y="8713"/>
                  <a:pt x="105901" y="8584"/>
                </a:cubicBezTo>
                <a:lnTo>
                  <a:pt x="105940" y="8528"/>
                </a:lnTo>
                <a:close/>
                <a:moveTo>
                  <a:pt x="145282" y="8528"/>
                </a:moveTo>
                <a:cubicBezTo>
                  <a:pt x="145299" y="8563"/>
                  <a:pt x="145313" y="8602"/>
                  <a:pt x="145331" y="8637"/>
                </a:cubicBezTo>
                <a:cubicBezTo>
                  <a:pt x="145299" y="9045"/>
                  <a:pt x="145271" y="9456"/>
                  <a:pt x="145229" y="9847"/>
                </a:cubicBezTo>
                <a:cubicBezTo>
                  <a:pt x="145191" y="9592"/>
                  <a:pt x="145153" y="9306"/>
                  <a:pt x="145118" y="9006"/>
                </a:cubicBezTo>
                <a:cubicBezTo>
                  <a:pt x="145160" y="8853"/>
                  <a:pt x="145205" y="8713"/>
                  <a:pt x="145247" y="8584"/>
                </a:cubicBezTo>
                <a:lnTo>
                  <a:pt x="145282" y="8528"/>
                </a:lnTo>
                <a:close/>
                <a:moveTo>
                  <a:pt x="184502" y="8528"/>
                </a:moveTo>
                <a:cubicBezTo>
                  <a:pt x="184519" y="8563"/>
                  <a:pt x="184533" y="8602"/>
                  <a:pt x="184551" y="8640"/>
                </a:cubicBezTo>
                <a:cubicBezTo>
                  <a:pt x="184519" y="9045"/>
                  <a:pt x="184488" y="9456"/>
                  <a:pt x="184449" y="9847"/>
                </a:cubicBezTo>
                <a:cubicBezTo>
                  <a:pt x="184411" y="9592"/>
                  <a:pt x="184373" y="9306"/>
                  <a:pt x="184338" y="9006"/>
                </a:cubicBezTo>
                <a:lnTo>
                  <a:pt x="184463" y="8584"/>
                </a:lnTo>
                <a:lnTo>
                  <a:pt x="184502" y="8528"/>
                </a:lnTo>
                <a:close/>
                <a:moveTo>
                  <a:pt x="223722" y="8528"/>
                </a:moveTo>
                <a:lnTo>
                  <a:pt x="223770" y="8640"/>
                </a:lnTo>
                <a:cubicBezTo>
                  <a:pt x="223739" y="9045"/>
                  <a:pt x="223704" y="9456"/>
                  <a:pt x="223669" y="9847"/>
                </a:cubicBezTo>
                <a:cubicBezTo>
                  <a:pt x="223624" y="9589"/>
                  <a:pt x="223589" y="9306"/>
                  <a:pt x="223551" y="9006"/>
                </a:cubicBezTo>
                <a:cubicBezTo>
                  <a:pt x="223600" y="8856"/>
                  <a:pt x="223638" y="8713"/>
                  <a:pt x="223683" y="8584"/>
                </a:cubicBezTo>
                <a:lnTo>
                  <a:pt x="223722" y="8528"/>
                </a:lnTo>
                <a:close/>
                <a:moveTo>
                  <a:pt x="263011" y="8528"/>
                </a:moveTo>
                <a:cubicBezTo>
                  <a:pt x="263029" y="8563"/>
                  <a:pt x="263039" y="8602"/>
                  <a:pt x="263057" y="8640"/>
                </a:cubicBezTo>
                <a:cubicBezTo>
                  <a:pt x="263029" y="9045"/>
                  <a:pt x="262997" y="9456"/>
                  <a:pt x="262959" y="9847"/>
                </a:cubicBezTo>
                <a:cubicBezTo>
                  <a:pt x="262917" y="9589"/>
                  <a:pt x="262879" y="9306"/>
                  <a:pt x="262844" y="9006"/>
                </a:cubicBezTo>
                <a:cubicBezTo>
                  <a:pt x="262889" y="8853"/>
                  <a:pt x="262931" y="8713"/>
                  <a:pt x="262969" y="8584"/>
                </a:cubicBezTo>
                <a:lnTo>
                  <a:pt x="263011" y="8528"/>
                </a:lnTo>
                <a:close/>
                <a:moveTo>
                  <a:pt x="23098" y="7559"/>
                </a:moveTo>
                <a:cubicBezTo>
                  <a:pt x="23248" y="8117"/>
                  <a:pt x="23405" y="8794"/>
                  <a:pt x="23565" y="9533"/>
                </a:cubicBezTo>
                <a:cubicBezTo>
                  <a:pt x="23531" y="9610"/>
                  <a:pt x="23503" y="9683"/>
                  <a:pt x="23471" y="9760"/>
                </a:cubicBezTo>
                <a:lnTo>
                  <a:pt x="23321" y="9952"/>
                </a:lnTo>
                <a:cubicBezTo>
                  <a:pt x="23283" y="9289"/>
                  <a:pt x="23258" y="8710"/>
                  <a:pt x="23245" y="8378"/>
                </a:cubicBezTo>
                <a:cubicBezTo>
                  <a:pt x="23234" y="8197"/>
                  <a:pt x="23231" y="8092"/>
                  <a:pt x="23231" y="8092"/>
                </a:cubicBezTo>
                <a:cubicBezTo>
                  <a:pt x="23171" y="8176"/>
                  <a:pt x="23126" y="8270"/>
                  <a:pt x="23095" y="8371"/>
                </a:cubicBezTo>
                <a:lnTo>
                  <a:pt x="23074" y="8371"/>
                </a:lnTo>
                <a:cubicBezTo>
                  <a:pt x="23088" y="8096"/>
                  <a:pt x="23095" y="7820"/>
                  <a:pt x="23095" y="7559"/>
                </a:cubicBezTo>
                <a:close/>
                <a:moveTo>
                  <a:pt x="62450" y="8086"/>
                </a:moveTo>
                <a:cubicBezTo>
                  <a:pt x="62559" y="8524"/>
                  <a:pt x="62672" y="9013"/>
                  <a:pt x="62782" y="9533"/>
                </a:cubicBezTo>
                <a:lnTo>
                  <a:pt x="62691" y="9760"/>
                </a:lnTo>
                <a:cubicBezTo>
                  <a:pt x="62639" y="9822"/>
                  <a:pt x="62590" y="9889"/>
                  <a:pt x="62541" y="9952"/>
                </a:cubicBezTo>
                <a:cubicBezTo>
                  <a:pt x="62499" y="9289"/>
                  <a:pt x="62475" y="8710"/>
                  <a:pt x="62457" y="8378"/>
                </a:cubicBezTo>
                <a:cubicBezTo>
                  <a:pt x="62461" y="8378"/>
                  <a:pt x="62461" y="8375"/>
                  <a:pt x="62461" y="8375"/>
                </a:cubicBezTo>
                <a:lnTo>
                  <a:pt x="62457" y="8375"/>
                </a:lnTo>
                <a:cubicBezTo>
                  <a:pt x="62454" y="8198"/>
                  <a:pt x="62451" y="8094"/>
                  <a:pt x="62450" y="8086"/>
                </a:cubicBezTo>
                <a:close/>
                <a:moveTo>
                  <a:pt x="101534" y="7559"/>
                </a:moveTo>
                <a:cubicBezTo>
                  <a:pt x="101681" y="8117"/>
                  <a:pt x="101838" y="8794"/>
                  <a:pt x="101998" y="9533"/>
                </a:cubicBezTo>
                <a:lnTo>
                  <a:pt x="101904" y="9760"/>
                </a:lnTo>
                <a:lnTo>
                  <a:pt x="101754" y="9952"/>
                </a:lnTo>
                <a:cubicBezTo>
                  <a:pt x="101716" y="9289"/>
                  <a:pt x="101691" y="8710"/>
                  <a:pt x="101677" y="8378"/>
                </a:cubicBezTo>
                <a:cubicBezTo>
                  <a:pt x="101667" y="8197"/>
                  <a:pt x="101667" y="8092"/>
                  <a:pt x="101667" y="8092"/>
                </a:cubicBezTo>
                <a:cubicBezTo>
                  <a:pt x="101608" y="8176"/>
                  <a:pt x="101562" y="8270"/>
                  <a:pt x="101531" y="8371"/>
                </a:cubicBezTo>
                <a:lnTo>
                  <a:pt x="101506" y="8371"/>
                </a:lnTo>
                <a:cubicBezTo>
                  <a:pt x="101520" y="8096"/>
                  <a:pt x="101531" y="7820"/>
                  <a:pt x="101534" y="7559"/>
                </a:cubicBezTo>
                <a:close/>
                <a:moveTo>
                  <a:pt x="140880" y="7559"/>
                </a:moveTo>
                <a:cubicBezTo>
                  <a:pt x="141026" y="8117"/>
                  <a:pt x="141183" y="8794"/>
                  <a:pt x="141347" y="9533"/>
                </a:cubicBezTo>
                <a:cubicBezTo>
                  <a:pt x="141309" y="9610"/>
                  <a:pt x="141281" y="9683"/>
                  <a:pt x="141250" y="9760"/>
                </a:cubicBezTo>
                <a:lnTo>
                  <a:pt x="141103" y="9952"/>
                </a:lnTo>
                <a:cubicBezTo>
                  <a:pt x="141061" y="9289"/>
                  <a:pt x="141037" y="8710"/>
                  <a:pt x="141023" y="8378"/>
                </a:cubicBezTo>
                <a:cubicBezTo>
                  <a:pt x="141016" y="8197"/>
                  <a:pt x="141009" y="8092"/>
                  <a:pt x="141009" y="8092"/>
                </a:cubicBezTo>
                <a:cubicBezTo>
                  <a:pt x="140953" y="8176"/>
                  <a:pt x="140908" y="8270"/>
                  <a:pt x="140873" y="8371"/>
                </a:cubicBezTo>
                <a:lnTo>
                  <a:pt x="140852" y="8371"/>
                </a:lnTo>
                <a:cubicBezTo>
                  <a:pt x="140866" y="8096"/>
                  <a:pt x="140873" y="7820"/>
                  <a:pt x="140873" y="7559"/>
                </a:cubicBezTo>
                <a:close/>
                <a:moveTo>
                  <a:pt x="180093" y="7559"/>
                </a:moveTo>
                <a:cubicBezTo>
                  <a:pt x="180243" y="8117"/>
                  <a:pt x="180403" y="8794"/>
                  <a:pt x="180560" y="9533"/>
                </a:cubicBezTo>
                <a:lnTo>
                  <a:pt x="180469" y="9760"/>
                </a:lnTo>
                <a:cubicBezTo>
                  <a:pt x="180417" y="9822"/>
                  <a:pt x="180368" y="9889"/>
                  <a:pt x="180319" y="9952"/>
                </a:cubicBezTo>
                <a:cubicBezTo>
                  <a:pt x="180281" y="9289"/>
                  <a:pt x="180257" y="8710"/>
                  <a:pt x="180243" y="8378"/>
                </a:cubicBezTo>
                <a:cubicBezTo>
                  <a:pt x="180232" y="8197"/>
                  <a:pt x="180229" y="8092"/>
                  <a:pt x="180229" y="8092"/>
                </a:cubicBezTo>
                <a:cubicBezTo>
                  <a:pt x="180169" y="8176"/>
                  <a:pt x="180124" y="8270"/>
                  <a:pt x="180089" y="8371"/>
                </a:cubicBezTo>
                <a:lnTo>
                  <a:pt x="180072" y="8371"/>
                </a:lnTo>
                <a:cubicBezTo>
                  <a:pt x="180086" y="8096"/>
                  <a:pt x="180093" y="7820"/>
                  <a:pt x="180093" y="7559"/>
                </a:cubicBezTo>
                <a:close/>
                <a:moveTo>
                  <a:pt x="219449" y="8096"/>
                </a:moveTo>
                <a:cubicBezTo>
                  <a:pt x="219556" y="8532"/>
                  <a:pt x="219668" y="9017"/>
                  <a:pt x="219780" y="9533"/>
                </a:cubicBezTo>
                <a:lnTo>
                  <a:pt x="219682" y="9760"/>
                </a:lnTo>
                <a:lnTo>
                  <a:pt x="219536" y="9952"/>
                </a:lnTo>
                <a:cubicBezTo>
                  <a:pt x="219498" y="9289"/>
                  <a:pt x="219470" y="8710"/>
                  <a:pt x="219456" y="8378"/>
                </a:cubicBezTo>
                <a:cubicBezTo>
                  <a:pt x="219459" y="8378"/>
                  <a:pt x="219463" y="8375"/>
                  <a:pt x="219463" y="8375"/>
                </a:cubicBezTo>
                <a:lnTo>
                  <a:pt x="219456" y="8375"/>
                </a:lnTo>
                <a:cubicBezTo>
                  <a:pt x="219453" y="8224"/>
                  <a:pt x="219450" y="8127"/>
                  <a:pt x="219449" y="8096"/>
                </a:cubicBezTo>
                <a:close/>
                <a:moveTo>
                  <a:pt x="258602" y="7559"/>
                </a:moveTo>
                <a:cubicBezTo>
                  <a:pt x="258756" y="8117"/>
                  <a:pt x="258913" y="8794"/>
                  <a:pt x="259070" y="9533"/>
                </a:cubicBezTo>
                <a:lnTo>
                  <a:pt x="258976" y="9760"/>
                </a:lnTo>
                <a:cubicBezTo>
                  <a:pt x="258923" y="9822"/>
                  <a:pt x="258878" y="9889"/>
                  <a:pt x="258829" y="9952"/>
                </a:cubicBezTo>
                <a:cubicBezTo>
                  <a:pt x="258791" y="9289"/>
                  <a:pt x="258763" y="8710"/>
                  <a:pt x="258749" y="8378"/>
                </a:cubicBezTo>
                <a:cubicBezTo>
                  <a:pt x="258742" y="8197"/>
                  <a:pt x="258738" y="8092"/>
                  <a:pt x="258738" y="8092"/>
                </a:cubicBezTo>
                <a:cubicBezTo>
                  <a:pt x="258679" y="8176"/>
                  <a:pt x="258630" y="8270"/>
                  <a:pt x="258599" y="8371"/>
                </a:cubicBezTo>
                <a:lnTo>
                  <a:pt x="258581" y="8371"/>
                </a:lnTo>
                <a:cubicBezTo>
                  <a:pt x="258592" y="8096"/>
                  <a:pt x="258602" y="7820"/>
                  <a:pt x="258602" y="7559"/>
                </a:cubicBezTo>
                <a:close/>
                <a:moveTo>
                  <a:pt x="38142" y="7765"/>
                </a:moveTo>
                <a:lnTo>
                  <a:pt x="38142" y="7765"/>
                </a:lnTo>
                <a:cubicBezTo>
                  <a:pt x="38233" y="8274"/>
                  <a:pt x="38310" y="8968"/>
                  <a:pt x="38341" y="9917"/>
                </a:cubicBezTo>
                <a:cubicBezTo>
                  <a:pt x="38320" y="9931"/>
                  <a:pt x="38303" y="9948"/>
                  <a:pt x="38285" y="9969"/>
                </a:cubicBezTo>
                <a:cubicBezTo>
                  <a:pt x="38226" y="9205"/>
                  <a:pt x="38177" y="8413"/>
                  <a:pt x="38142" y="7765"/>
                </a:cubicBezTo>
                <a:close/>
                <a:moveTo>
                  <a:pt x="77362" y="7765"/>
                </a:moveTo>
                <a:lnTo>
                  <a:pt x="77362" y="7765"/>
                </a:lnTo>
                <a:cubicBezTo>
                  <a:pt x="77449" y="8274"/>
                  <a:pt x="77526" y="8968"/>
                  <a:pt x="77557" y="9917"/>
                </a:cubicBezTo>
                <a:lnTo>
                  <a:pt x="77505" y="9969"/>
                </a:lnTo>
                <a:cubicBezTo>
                  <a:pt x="77439" y="9205"/>
                  <a:pt x="77393" y="8413"/>
                  <a:pt x="77362" y="7765"/>
                </a:cubicBezTo>
                <a:close/>
                <a:moveTo>
                  <a:pt x="116575" y="7765"/>
                </a:moveTo>
                <a:lnTo>
                  <a:pt x="116575" y="7765"/>
                </a:lnTo>
                <a:cubicBezTo>
                  <a:pt x="116669" y="8274"/>
                  <a:pt x="116746" y="8968"/>
                  <a:pt x="116777" y="9917"/>
                </a:cubicBezTo>
                <a:lnTo>
                  <a:pt x="116725" y="9969"/>
                </a:lnTo>
                <a:cubicBezTo>
                  <a:pt x="116659" y="9205"/>
                  <a:pt x="116610" y="8413"/>
                  <a:pt x="116575" y="7765"/>
                </a:cubicBezTo>
                <a:close/>
                <a:moveTo>
                  <a:pt x="155920" y="7765"/>
                </a:moveTo>
                <a:lnTo>
                  <a:pt x="155920" y="7765"/>
                </a:lnTo>
                <a:cubicBezTo>
                  <a:pt x="156015" y="8274"/>
                  <a:pt x="156088" y="8968"/>
                  <a:pt x="156123" y="9917"/>
                </a:cubicBezTo>
                <a:cubicBezTo>
                  <a:pt x="156098" y="9931"/>
                  <a:pt x="156081" y="9948"/>
                  <a:pt x="156063" y="9969"/>
                </a:cubicBezTo>
                <a:cubicBezTo>
                  <a:pt x="156004" y="9205"/>
                  <a:pt x="155955" y="8413"/>
                  <a:pt x="155920" y="7765"/>
                </a:cubicBezTo>
                <a:close/>
                <a:moveTo>
                  <a:pt x="195140" y="7765"/>
                </a:moveTo>
                <a:cubicBezTo>
                  <a:pt x="195231" y="8274"/>
                  <a:pt x="195304" y="8968"/>
                  <a:pt x="195336" y="9917"/>
                </a:cubicBezTo>
                <a:cubicBezTo>
                  <a:pt x="195318" y="9934"/>
                  <a:pt x="195301" y="9952"/>
                  <a:pt x="195283" y="9969"/>
                </a:cubicBezTo>
                <a:cubicBezTo>
                  <a:pt x="195217" y="9205"/>
                  <a:pt x="195172" y="8413"/>
                  <a:pt x="195140" y="7765"/>
                </a:cubicBezTo>
                <a:close/>
                <a:moveTo>
                  <a:pt x="234357" y="7765"/>
                </a:moveTo>
                <a:lnTo>
                  <a:pt x="234357" y="7765"/>
                </a:lnTo>
                <a:cubicBezTo>
                  <a:pt x="234447" y="8274"/>
                  <a:pt x="234524" y="8968"/>
                  <a:pt x="234556" y="9917"/>
                </a:cubicBezTo>
                <a:cubicBezTo>
                  <a:pt x="234535" y="9934"/>
                  <a:pt x="234517" y="9952"/>
                  <a:pt x="234503" y="9969"/>
                </a:cubicBezTo>
                <a:cubicBezTo>
                  <a:pt x="234437" y="9205"/>
                  <a:pt x="234388" y="8413"/>
                  <a:pt x="234357" y="7765"/>
                </a:cubicBezTo>
                <a:close/>
                <a:moveTo>
                  <a:pt x="273650" y="7765"/>
                </a:moveTo>
                <a:lnTo>
                  <a:pt x="273650" y="7765"/>
                </a:lnTo>
                <a:cubicBezTo>
                  <a:pt x="273741" y="8270"/>
                  <a:pt x="273814" y="8968"/>
                  <a:pt x="273845" y="9917"/>
                </a:cubicBezTo>
                <a:cubicBezTo>
                  <a:pt x="273824" y="9934"/>
                  <a:pt x="273807" y="9952"/>
                  <a:pt x="273793" y="9969"/>
                </a:cubicBezTo>
                <a:cubicBezTo>
                  <a:pt x="273727" y="9209"/>
                  <a:pt x="273678" y="8413"/>
                  <a:pt x="273650" y="7765"/>
                </a:cubicBezTo>
                <a:close/>
                <a:moveTo>
                  <a:pt x="277441" y="9777"/>
                </a:moveTo>
                <a:lnTo>
                  <a:pt x="277455" y="9826"/>
                </a:lnTo>
                <a:lnTo>
                  <a:pt x="277438" y="10007"/>
                </a:lnTo>
                <a:lnTo>
                  <a:pt x="277407" y="9857"/>
                </a:lnTo>
                <a:lnTo>
                  <a:pt x="277441" y="9777"/>
                </a:lnTo>
                <a:close/>
                <a:moveTo>
                  <a:pt x="11636" y="7831"/>
                </a:moveTo>
                <a:cubicBezTo>
                  <a:pt x="11643" y="7942"/>
                  <a:pt x="11643" y="8061"/>
                  <a:pt x="11647" y="8180"/>
                </a:cubicBezTo>
                <a:cubicBezTo>
                  <a:pt x="11626" y="8671"/>
                  <a:pt x="11591" y="9264"/>
                  <a:pt x="11546" y="9864"/>
                </a:cubicBezTo>
                <a:cubicBezTo>
                  <a:pt x="11521" y="9917"/>
                  <a:pt x="11493" y="9972"/>
                  <a:pt x="11462" y="10032"/>
                </a:cubicBezTo>
                <a:cubicBezTo>
                  <a:pt x="11399" y="9938"/>
                  <a:pt x="11329" y="9847"/>
                  <a:pt x="11260" y="9760"/>
                </a:cubicBezTo>
                <a:cubicBezTo>
                  <a:pt x="11214" y="9655"/>
                  <a:pt x="11176" y="9550"/>
                  <a:pt x="11130" y="9456"/>
                </a:cubicBezTo>
                <a:cubicBezTo>
                  <a:pt x="11089" y="9359"/>
                  <a:pt x="11120" y="9191"/>
                  <a:pt x="11113" y="9090"/>
                </a:cubicBezTo>
                <a:cubicBezTo>
                  <a:pt x="11305" y="8591"/>
                  <a:pt x="11486" y="8166"/>
                  <a:pt x="11636" y="7831"/>
                </a:cubicBezTo>
                <a:close/>
                <a:moveTo>
                  <a:pt x="50856" y="7831"/>
                </a:moveTo>
                <a:cubicBezTo>
                  <a:pt x="50856" y="7942"/>
                  <a:pt x="50860" y="8061"/>
                  <a:pt x="50863" y="8180"/>
                </a:cubicBezTo>
                <a:cubicBezTo>
                  <a:pt x="50842" y="8671"/>
                  <a:pt x="50807" y="9264"/>
                  <a:pt x="50765" y="9864"/>
                </a:cubicBezTo>
                <a:cubicBezTo>
                  <a:pt x="50734" y="9917"/>
                  <a:pt x="50710" y="9972"/>
                  <a:pt x="50682" y="10032"/>
                </a:cubicBezTo>
                <a:cubicBezTo>
                  <a:pt x="50612" y="9934"/>
                  <a:pt x="50546" y="9843"/>
                  <a:pt x="50476" y="9760"/>
                </a:cubicBezTo>
                <a:cubicBezTo>
                  <a:pt x="50406" y="9679"/>
                  <a:pt x="50389" y="9550"/>
                  <a:pt x="50347" y="9456"/>
                </a:cubicBezTo>
                <a:cubicBezTo>
                  <a:pt x="50302" y="9359"/>
                  <a:pt x="50336" y="9191"/>
                  <a:pt x="50333" y="9090"/>
                </a:cubicBezTo>
                <a:cubicBezTo>
                  <a:pt x="50521" y="8591"/>
                  <a:pt x="50703" y="8166"/>
                  <a:pt x="50856" y="7831"/>
                </a:cubicBezTo>
                <a:close/>
                <a:moveTo>
                  <a:pt x="90069" y="7831"/>
                </a:moveTo>
                <a:lnTo>
                  <a:pt x="90083" y="8183"/>
                </a:lnTo>
                <a:cubicBezTo>
                  <a:pt x="90059" y="8671"/>
                  <a:pt x="90024" y="9264"/>
                  <a:pt x="89978" y="9864"/>
                </a:cubicBezTo>
                <a:lnTo>
                  <a:pt x="89902" y="10032"/>
                </a:lnTo>
                <a:lnTo>
                  <a:pt x="89696" y="9760"/>
                </a:lnTo>
                <a:cubicBezTo>
                  <a:pt x="89650" y="9655"/>
                  <a:pt x="89609" y="9550"/>
                  <a:pt x="89563" y="9456"/>
                </a:cubicBezTo>
                <a:cubicBezTo>
                  <a:pt x="89521" y="9359"/>
                  <a:pt x="89553" y="9191"/>
                  <a:pt x="89546" y="9093"/>
                </a:cubicBezTo>
                <a:cubicBezTo>
                  <a:pt x="89738" y="8591"/>
                  <a:pt x="89919" y="8166"/>
                  <a:pt x="90069" y="7831"/>
                </a:cubicBezTo>
                <a:close/>
                <a:moveTo>
                  <a:pt x="129415" y="7827"/>
                </a:moveTo>
                <a:lnTo>
                  <a:pt x="129428" y="8176"/>
                </a:lnTo>
                <a:cubicBezTo>
                  <a:pt x="129404" y="8671"/>
                  <a:pt x="129369" y="9264"/>
                  <a:pt x="129324" y="9864"/>
                </a:cubicBezTo>
                <a:lnTo>
                  <a:pt x="129247" y="10032"/>
                </a:lnTo>
                <a:cubicBezTo>
                  <a:pt x="129177" y="9934"/>
                  <a:pt x="129108" y="9843"/>
                  <a:pt x="129038" y="9760"/>
                </a:cubicBezTo>
                <a:cubicBezTo>
                  <a:pt x="128968" y="9679"/>
                  <a:pt x="128954" y="9550"/>
                  <a:pt x="128909" y="9456"/>
                </a:cubicBezTo>
                <a:cubicBezTo>
                  <a:pt x="128867" y="9359"/>
                  <a:pt x="128898" y="9188"/>
                  <a:pt x="128891" y="9093"/>
                </a:cubicBezTo>
                <a:cubicBezTo>
                  <a:pt x="129083" y="8591"/>
                  <a:pt x="129265" y="8166"/>
                  <a:pt x="129415" y="7827"/>
                </a:cubicBezTo>
                <a:close/>
                <a:moveTo>
                  <a:pt x="168634" y="7827"/>
                </a:moveTo>
                <a:cubicBezTo>
                  <a:pt x="168634" y="7942"/>
                  <a:pt x="168641" y="8061"/>
                  <a:pt x="168645" y="8176"/>
                </a:cubicBezTo>
                <a:cubicBezTo>
                  <a:pt x="168620" y="8671"/>
                  <a:pt x="168586" y="9264"/>
                  <a:pt x="168544" y="9864"/>
                </a:cubicBezTo>
                <a:lnTo>
                  <a:pt x="168460" y="10032"/>
                </a:lnTo>
                <a:cubicBezTo>
                  <a:pt x="168390" y="9934"/>
                  <a:pt x="168324" y="9843"/>
                  <a:pt x="168254" y="9760"/>
                </a:cubicBezTo>
                <a:cubicBezTo>
                  <a:pt x="168184" y="9679"/>
                  <a:pt x="168167" y="9550"/>
                  <a:pt x="168125" y="9456"/>
                </a:cubicBezTo>
                <a:cubicBezTo>
                  <a:pt x="168080" y="9359"/>
                  <a:pt x="168115" y="9188"/>
                  <a:pt x="168111" y="9090"/>
                </a:cubicBezTo>
                <a:cubicBezTo>
                  <a:pt x="168300" y="8591"/>
                  <a:pt x="168481" y="8166"/>
                  <a:pt x="168634" y="7827"/>
                </a:cubicBezTo>
                <a:close/>
                <a:moveTo>
                  <a:pt x="207851" y="7827"/>
                </a:moveTo>
                <a:lnTo>
                  <a:pt x="207865" y="8176"/>
                </a:lnTo>
                <a:cubicBezTo>
                  <a:pt x="207837" y="8671"/>
                  <a:pt x="207806" y="9264"/>
                  <a:pt x="207764" y="9864"/>
                </a:cubicBezTo>
                <a:cubicBezTo>
                  <a:pt x="207732" y="9917"/>
                  <a:pt x="207708" y="9972"/>
                  <a:pt x="207680" y="10032"/>
                </a:cubicBezTo>
                <a:lnTo>
                  <a:pt x="207474" y="9760"/>
                </a:lnTo>
                <a:cubicBezTo>
                  <a:pt x="207432" y="9655"/>
                  <a:pt x="207387" y="9550"/>
                  <a:pt x="207345" y="9456"/>
                </a:cubicBezTo>
                <a:cubicBezTo>
                  <a:pt x="207300" y="9359"/>
                  <a:pt x="207331" y="9188"/>
                  <a:pt x="207331" y="9090"/>
                </a:cubicBezTo>
                <a:cubicBezTo>
                  <a:pt x="207519" y="8591"/>
                  <a:pt x="207697" y="8166"/>
                  <a:pt x="207851" y="7827"/>
                </a:cubicBezTo>
                <a:close/>
                <a:moveTo>
                  <a:pt x="247144" y="7831"/>
                </a:moveTo>
                <a:cubicBezTo>
                  <a:pt x="247144" y="7942"/>
                  <a:pt x="247147" y="8061"/>
                  <a:pt x="247151" y="8180"/>
                </a:cubicBezTo>
                <a:cubicBezTo>
                  <a:pt x="247130" y="8671"/>
                  <a:pt x="247095" y="9264"/>
                  <a:pt x="247053" y="9864"/>
                </a:cubicBezTo>
                <a:lnTo>
                  <a:pt x="246970" y="10032"/>
                </a:lnTo>
                <a:cubicBezTo>
                  <a:pt x="246903" y="9938"/>
                  <a:pt x="246837" y="9847"/>
                  <a:pt x="246764" y="9760"/>
                </a:cubicBezTo>
                <a:cubicBezTo>
                  <a:pt x="246722" y="9655"/>
                  <a:pt x="246677" y="9550"/>
                  <a:pt x="246635" y="9456"/>
                </a:cubicBezTo>
                <a:cubicBezTo>
                  <a:pt x="246589" y="9359"/>
                  <a:pt x="246624" y="9191"/>
                  <a:pt x="246621" y="9093"/>
                </a:cubicBezTo>
                <a:cubicBezTo>
                  <a:pt x="246809" y="8591"/>
                  <a:pt x="246991" y="8166"/>
                  <a:pt x="247144" y="7831"/>
                </a:cubicBezTo>
                <a:close/>
                <a:moveTo>
                  <a:pt x="125539" y="9289"/>
                </a:moveTo>
                <a:lnTo>
                  <a:pt x="125672" y="9742"/>
                </a:lnTo>
                <a:cubicBezTo>
                  <a:pt x="125654" y="9892"/>
                  <a:pt x="125633" y="10032"/>
                  <a:pt x="125609" y="10161"/>
                </a:cubicBezTo>
                <a:lnTo>
                  <a:pt x="125476" y="9924"/>
                </a:lnTo>
                <a:cubicBezTo>
                  <a:pt x="125463" y="9819"/>
                  <a:pt x="125452" y="9707"/>
                  <a:pt x="125438" y="9596"/>
                </a:cubicBezTo>
                <a:cubicBezTo>
                  <a:pt x="125428" y="9481"/>
                  <a:pt x="125504" y="9386"/>
                  <a:pt x="125539" y="9289"/>
                </a:cubicBezTo>
                <a:close/>
                <a:moveTo>
                  <a:pt x="68265" y="9700"/>
                </a:moveTo>
                <a:lnTo>
                  <a:pt x="68265" y="9700"/>
                </a:lnTo>
                <a:cubicBezTo>
                  <a:pt x="68248" y="9843"/>
                  <a:pt x="68237" y="10000"/>
                  <a:pt x="68227" y="10164"/>
                </a:cubicBezTo>
                <a:cubicBezTo>
                  <a:pt x="68213" y="10102"/>
                  <a:pt x="68195" y="10039"/>
                  <a:pt x="68178" y="9972"/>
                </a:cubicBezTo>
                <a:cubicBezTo>
                  <a:pt x="68160" y="9910"/>
                  <a:pt x="68237" y="9788"/>
                  <a:pt x="68265" y="9700"/>
                </a:cubicBezTo>
                <a:close/>
                <a:moveTo>
                  <a:pt x="107482" y="9693"/>
                </a:moveTo>
                <a:lnTo>
                  <a:pt x="107482" y="9693"/>
                </a:lnTo>
                <a:cubicBezTo>
                  <a:pt x="107464" y="9843"/>
                  <a:pt x="107454" y="10000"/>
                  <a:pt x="107447" y="10164"/>
                </a:cubicBezTo>
                <a:lnTo>
                  <a:pt x="107398" y="9972"/>
                </a:lnTo>
                <a:cubicBezTo>
                  <a:pt x="107429" y="9878"/>
                  <a:pt x="107454" y="9788"/>
                  <a:pt x="107482" y="9693"/>
                </a:cubicBezTo>
                <a:close/>
                <a:moveTo>
                  <a:pt x="146827" y="9693"/>
                </a:moveTo>
                <a:lnTo>
                  <a:pt x="146827" y="9693"/>
                </a:lnTo>
                <a:cubicBezTo>
                  <a:pt x="146810" y="9843"/>
                  <a:pt x="146796" y="10000"/>
                  <a:pt x="146792" y="10164"/>
                </a:cubicBezTo>
                <a:cubicBezTo>
                  <a:pt x="146775" y="10102"/>
                  <a:pt x="146761" y="10039"/>
                  <a:pt x="146743" y="9972"/>
                </a:cubicBezTo>
                <a:cubicBezTo>
                  <a:pt x="146726" y="9910"/>
                  <a:pt x="146799" y="9788"/>
                  <a:pt x="146827" y="9693"/>
                </a:cubicBezTo>
                <a:close/>
                <a:moveTo>
                  <a:pt x="186043" y="9693"/>
                </a:moveTo>
                <a:cubicBezTo>
                  <a:pt x="186026" y="9843"/>
                  <a:pt x="186016" y="10000"/>
                  <a:pt x="186005" y="10164"/>
                </a:cubicBezTo>
                <a:cubicBezTo>
                  <a:pt x="185991" y="10102"/>
                  <a:pt x="185974" y="10039"/>
                  <a:pt x="185963" y="9972"/>
                </a:cubicBezTo>
                <a:cubicBezTo>
                  <a:pt x="185949" y="9910"/>
                  <a:pt x="186016" y="9788"/>
                  <a:pt x="186043" y="9693"/>
                </a:cubicBezTo>
                <a:close/>
                <a:moveTo>
                  <a:pt x="225260" y="9700"/>
                </a:moveTo>
                <a:lnTo>
                  <a:pt x="225260" y="9700"/>
                </a:lnTo>
                <a:cubicBezTo>
                  <a:pt x="225242" y="9843"/>
                  <a:pt x="225235" y="10000"/>
                  <a:pt x="225225" y="10164"/>
                </a:cubicBezTo>
                <a:cubicBezTo>
                  <a:pt x="225211" y="10102"/>
                  <a:pt x="225194" y="10039"/>
                  <a:pt x="225176" y="9972"/>
                </a:cubicBezTo>
                <a:cubicBezTo>
                  <a:pt x="225159" y="9910"/>
                  <a:pt x="225232" y="9788"/>
                  <a:pt x="225260" y="9700"/>
                </a:cubicBezTo>
                <a:close/>
                <a:moveTo>
                  <a:pt x="9815" y="9906"/>
                </a:moveTo>
                <a:lnTo>
                  <a:pt x="9815" y="9906"/>
                </a:lnTo>
                <a:cubicBezTo>
                  <a:pt x="9833" y="9948"/>
                  <a:pt x="9850" y="9993"/>
                  <a:pt x="9864" y="10039"/>
                </a:cubicBezTo>
                <a:cubicBezTo>
                  <a:pt x="9854" y="10084"/>
                  <a:pt x="9840" y="10122"/>
                  <a:pt x="9833" y="10168"/>
                </a:cubicBezTo>
                <a:cubicBezTo>
                  <a:pt x="9829" y="10081"/>
                  <a:pt x="9822" y="9986"/>
                  <a:pt x="9815" y="9906"/>
                </a:cubicBezTo>
                <a:close/>
                <a:moveTo>
                  <a:pt x="10823" y="9906"/>
                </a:moveTo>
                <a:lnTo>
                  <a:pt x="10823" y="9906"/>
                </a:lnTo>
                <a:cubicBezTo>
                  <a:pt x="10813" y="9986"/>
                  <a:pt x="10810" y="10081"/>
                  <a:pt x="10806" y="10168"/>
                </a:cubicBezTo>
                <a:cubicBezTo>
                  <a:pt x="10796" y="10122"/>
                  <a:pt x="10789" y="10084"/>
                  <a:pt x="10775" y="10039"/>
                </a:cubicBezTo>
                <a:cubicBezTo>
                  <a:pt x="10761" y="9997"/>
                  <a:pt x="10806" y="9948"/>
                  <a:pt x="10823" y="9906"/>
                </a:cubicBezTo>
                <a:close/>
                <a:moveTo>
                  <a:pt x="29049" y="9700"/>
                </a:moveTo>
                <a:lnTo>
                  <a:pt x="29049" y="9700"/>
                </a:lnTo>
                <a:cubicBezTo>
                  <a:pt x="29031" y="9843"/>
                  <a:pt x="29017" y="10000"/>
                  <a:pt x="29007" y="10168"/>
                </a:cubicBezTo>
                <a:cubicBezTo>
                  <a:pt x="28996" y="10102"/>
                  <a:pt x="28975" y="10039"/>
                  <a:pt x="28965" y="9972"/>
                </a:cubicBezTo>
                <a:cubicBezTo>
                  <a:pt x="28951" y="9910"/>
                  <a:pt x="29021" y="9788"/>
                  <a:pt x="29049" y="9700"/>
                </a:cubicBezTo>
                <a:close/>
                <a:moveTo>
                  <a:pt x="49032" y="9906"/>
                </a:moveTo>
                <a:lnTo>
                  <a:pt x="49032" y="9906"/>
                </a:lnTo>
                <a:cubicBezTo>
                  <a:pt x="49049" y="9948"/>
                  <a:pt x="49063" y="9993"/>
                  <a:pt x="49081" y="10039"/>
                </a:cubicBezTo>
                <a:cubicBezTo>
                  <a:pt x="49098" y="10088"/>
                  <a:pt x="49060" y="10122"/>
                  <a:pt x="49049" y="10168"/>
                </a:cubicBezTo>
                <a:cubicBezTo>
                  <a:pt x="49046" y="10081"/>
                  <a:pt x="49042" y="9986"/>
                  <a:pt x="49032" y="9906"/>
                </a:cubicBezTo>
                <a:close/>
                <a:moveTo>
                  <a:pt x="50040" y="9906"/>
                </a:moveTo>
                <a:lnTo>
                  <a:pt x="50040" y="9906"/>
                </a:lnTo>
                <a:cubicBezTo>
                  <a:pt x="50033" y="9986"/>
                  <a:pt x="50029" y="10074"/>
                  <a:pt x="50022" y="10168"/>
                </a:cubicBezTo>
                <a:cubicBezTo>
                  <a:pt x="50015" y="10122"/>
                  <a:pt x="50002" y="10084"/>
                  <a:pt x="49991" y="10039"/>
                </a:cubicBezTo>
                <a:cubicBezTo>
                  <a:pt x="50005" y="9993"/>
                  <a:pt x="50022" y="9948"/>
                  <a:pt x="50040" y="9906"/>
                </a:cubicBezTo>
                <a:close/>
                <a:moveTo>
                  <a:pt x="88252" y="9906"/>
                </a:moveTo>
                <a:cubicBezTo>
                  <a:pt x="88266" y="9948"/>
                  <a:pt x="88283" y="9993"/>
                  <a:pt x="88301" y="10039"/>
                </a:cubicBezTo>
                <a:cubicBezTo>
                  <a:pt x="88318" y="10088"/>
                  <a:pt x="88280" y="10122"/>
                  <a:pt x="88269" y="10168"/>
                </a:cubicBezTo>
                <a:cubicBezTo>
                  <a:pt x="88266" y="10074"/>
                  <a:pt x="88255" y="9986"/>
                  <a:pt x="88252" y="9906"/>
                </a:cubicBezTo>
                <a:close/>
                <a:moveTo>
                  <a:pt x="89256" y="9906"/>
                </a:moveTo>
                <a:cubicBezTo>
                  <a:pt x="89253" y="9993"/>
                  <a:pt x="89242" y="10081"/>
                  <a:pt x="89242" y="10168"/>
                </a:cubicBezTo>
                <a:cubicBezTo>
                  <a:pt x="89228" y="10122"/>
                  <a:pt x="89221" y="10084"/>
                  <a:pt x="89211" y="10039"/>
                </a:cubicBezTo>
                <a:cubicBezTo>
                  <a:pt x="89204" y="9997"/>
                  <a:pt x="89242" y="9952"/>
                  <a:pt x="89256" y="9906"/>
                </a:cubicBezTo>
                <a:close/>
                <a:moveTo>
                  <a:pt x="127597" y="9906"/>
                </a:moveTo>
                <a:lnTo>
                  <a:pt x="127597" y="9906"/>
                </a:lnTo>
                <a:cubicBezTo>
                  <a:pt x="127611" y="9948"/>
                  <a:pt x="127629" y="9993"/>
                  <a:pt x="127643" y="10039"/>
                </a:cubicBezTo>
                <a:cubicBezTo>
                  <a:pt x="127653" y="10088"/>
                  <a:pt x="127625" y="10122"/>
                  <a:pt x="127611" y="10168"/>
                </a:cubicBezTo>
                <a:lnTo>
                  <a:pt x="127597" y="9906"/>
                </a:lnTo>
                <a:close/>
                <a:moveTo>
                  <a:pt x="128602" y="9906"/>
                </a:moveTo>
                <a:cubicBezTo>
                  <a:pt x="128591" y="9986"/>
                  <a:pt x="128588" y="10074"/>
                  <a:pt x="128584" y="10168"/>
                </a:cubicBezTo>
                <a:cubicBezTo>
                  <a:pt x="128574" y="10122"/>
                  <a:pt x="128567" y="10084"/>
                  <a:pt x="128553" y="10039"/>
                </a:cubicBezTo>
                <a:cubicBezTo>
                  <a:pt x="128539" y="9997"/>
                  <a:pt x="128584" y="9948"/>
                  <a:pt x="128602" y="9906"/>
                </a:cubicBezTo>
                <a:close/>
                <a:moveTo>
                  <a:pt x="166814" y="9906"/>
                </a:moveTo>
                <a:cubicBezTo>
                  <a:pt x="166831" y="9948"/>
                  <a:pt x="166845" y="9993"/>
                  <a:pt x="166862" y="10039"/>
                </a:cubicBezTo>
                <a:cubicBezTo>
                  <a:pt x="166880" y="10088"/>
                  <a:pt x="166838" y="10122"/>
                  <a:pt x="166831" y="10168"/>
                </a:cubicBezTo>
                <a:cubicBezTo>
                  <a:pt x="166828" y="10081"/>
                  <a:pt x="166821" y="9986"/>
                  <a:pt x="166814" y="9906"/>
                </a:cubicBezTo>
                <a:close/>
                <a:moveTo>
                  <a:pt x="167822" y="9906"/>
                </a:moveTo>
                <a:lnTo>
                  <a:pt x="167822" y="9906"/>
                </a:lnTo>
                <a:cubicBezTo>
                  <a:pt x="167811" y="9986"/>
                  <a:pt x="167808" y="10081"/>
                  <a:pt x="167804" y="10168"/>
                </a:cubicBezTo>
                <a:cubicBezTo>
                  <a:pt x="167794" y="10122"/>
                  <a:pt x="167780" y="10084"/>
                  <a:pt x="167773" y="10039"/>
                </a:cubicBezTo>
                <a:cubicBezTo>
                  <a:pt x="167762" y="9997"/>
                  <a:pt x="167804" y="9948"/>
                  <a:pt x="167822" y="9906"/>
                </a:cubicBezTo>
                <a:close/>
                <a:moveTo>
                  <a:pt x="206034" y="9906"/>
                </a:moveTo>
                <a:lnTo>
                  <a:pt x="206034" y="9906"/>
                </a:lnTo>
                <a:cubicBezTo>
                  <a:pt x="206051" y="9948"/>
                  <a:pt x="206061" y="9993"/>
                  <a:pt x="206079" y="10039"/>
                </a:cubicBezTo>
                <a:cubicBezTo>
                  <a:pt x="206096" y="10088"/>
                  <a:pt x="206058" y="10122"/>
                  <a:pt x="206051" y="10168"/>
                </a:cubicBezTo>
                <a:cubicBezTo>
                  <a:pt x="206044" y="10081"/>
                  <a:pt x="206041" y="9986"/>
                  <a:pt x="206034" y="9906"/>
                </a:cubicBezTo>
                <a:close/>
                <a:moveTo>
                  <a:pt x="207035" y="9906"/>
                </a:moveTo>
                <a:lnTo>
                  <a:pt x="207021" y="10168"/>
                </a:lnTo>
                <a:cubicBezTo>
                  <a:pt x="207010" y="10122"/>
                  <a:pt x="207000" y="10084"/>
                  <a:pt x="206993" y="10039"/>
                </a:cubicBezTo>
                <a:cubicBezTo>
                  <a:pt x="206982" y="9997"/>
                  <a:pt x="207021" y="9948"/>
                  <a:pt x="207035" y="9906"/>
                </a:cubicBezTo>
                <a:close/>
                <a:moveTo>
                  <a:pt x="245320" y="9906"/>
                </a:moveTo>
                <a:cubicBezTo>
                  <a:pt x="245337" y="9948"/>
                  <a:pt x="245351" y="9993"/>
                  <a:pt x="245369" y="10039"/>
                </a:cubicBezTo>
                <a:cubicBezTo>
                  <a:pt x="245386" y="10088"/>
                  <a:pt x="245348" y="10122"/>
                  <a:pt x="245337" y="10168"/>
                </a:cubicBezTo>
                <a:cubicBezTo>
                  <a:pt x="245334" y="10081"/>
                  <a:pt x="245330" y="9986"/>
                  <a:pt x="245320" y="9906"/>
                </a:cubicBezTo>
                <a:close/>
                <a:moveTo>
                  <a:pt x="246328" y="9906"/>
                </a:moveTo>
                <a:lnTo>
                  <a:pt x="246328" y="9906"/>
                </a:lnTo>
                <a:cubicBezTo>
                  <a:pt x="246321" y="9986"/>
                  <a:pt x="246314" y="10081"/>
                  <a:pt x="246310" y="10168"/>
                </a:cubicBezTo>
                <a:cubicBezTo>
                  <a:pt x="246303" y="10122"/>
                  <a:pt x="246289" y="10084"/>
                  <a:pt x="246279" y="10039"/>
                </a:cubicBezTo>
                <a:cubicBezTo>
                  <a:pt x="246272" y="9997"/>
                  <a:pt x="246310" y="9948"/>
                  <a:pt x="246328" y="9906"/>
                </a:cubicBezTo>
                <a:close/>
                <a:moveTo>
                  <a:pt x="264553" y="9697"/>
                </a:moveTo>
                <a:lnTo>
                  <a:pt x="264553" y="9697"/>
                </a:lnTo>
                <a:cubicBezTo>
                  <a:pt x="264536" y="9843"/>
                  <a:pt x="264522" y="10000"/>
                  <a:pt x="264515" y="10168"/>
                </a:cubicBezTo>
                <a:cubicBezTo>
                  <a:pt x="264501" y="10102"/>
                  <a:pt x="264483" y="10039"/>
                  <a:pt x="264469" y="9976"/>
                </a:cubicBezTo>
                <a:cubicBezTo>
                  <a:pt x="264459" y="9910"/>
                  <a:pt x="264522" y="9788"/>
                  <a:pt x="264553" y="9697"/>
                </a:cubicBezTo>
                <a:close/>
                <a:moveTo>
                  <a:pt x="12780" y="9631"/>
                </a:moveTo>
                <a:cubicBezTo>
                  <a:pt x="12812" y="9732"/>
                  <a:pt x="12840" y="9836"/>
                  <a:pt x="12868" y="9941"/>
                </a:cubicBezTo>
                <a:cubicBezTo>
                  <a:pt x="12864" y="9993"/>
                  <a:pt x="12854" y="10046"/>
                  <a:pt x="12847" y="10091"/>
                </a:cubicBezTo>
                <a:lnTo>
                  <a:pt x="12780" y="10213"/>
                </a:lnTo>
                <a:cubicBezTo>
                  <a:pt x="12752" y="10175"/>
                  <a:pt x="12731" y="10133"/>
                  <a:pt x="12711" y="10091"/>
                </a:cubicBezTo>
                <a:cubicBezTo>
                  <a:pt x="12704" y="10046"/>
                  <a:pt x="12697" y="9993"/>
                  <a:pt x="12690" y="9941"/>
                </a:cubicBezTo>
                <a:lnTo>
                  <a:pt x="12780" y="9631"/>
                </a:lnTo>
                <a:close/>
                <a:moveTo>
                  <a:pt x="51993" y="9627"/>
                </a:moveTo>
                <a:lnTo>
                  <a:pt x="52084" y="9941"/>
                </a:lnTo>
                <a:cubicBezTo>
                  <a:pt x="52077" y="9993"/>
                  <a:pt x="52073" y="10046"/>
                  <a:pt x="52063" y="10091"/>
                </a:cubicBezTo>
                <a:cubicBezTo>
                  <a:pt x="52042" y="10133"/>
                  <a:pt x="52021" y="10175"/>
                  <a:pt x="51993" y="10213"/>
                </a:cubicBezTo>
                <a:lnTo>
                  <a:pt x="51927" y="10091"/>
                </a:lnTo>
                <a:cubicBezTo>
                  <a:pt x="51920" y="10046"/>
                  <a:pt x="51916" y="9993"/>
                  <a:pt x="51906" y="9941"/>
                </a:cubicBezTo>
                <a:cubicBezTo>
                  <a:pt x="51899" y="9889"/>
                  <a:pt x="51969" y="9732"/>
                  <a:pt x="51993" y="9627"/>
                </a:cubicBezTo>
                <a:close/>
                <a:moveTo>
                  <a:pt x="91213" y="9631"/>
                </a:moveTo>
                <a:lnTo>
                  <a:pt x="91304" y="9941"/>
                </a:lnTo>
                <a:cubicBezTo>
                  <a:pt x="91297" y="9993"/>
                  <a:pt x="91286" y="10046"/>
                  <a:pt x="91283" y="10091"/>
                </a:cubicBezTo>
                <a:lnTo>
                  <a:pt x="91213" y="10213"/>
                </a:lnTo>
                <a:lnTo>
                  <a:pt x="91147" y="10091"/>
                </a:lnTo>
                <a:cubicBezTo>
                  <a:pt x="91140" y="10046"/>
                  <a:pt x="91129" y="9993"/>
                  <a:pt x="91126" y="9941"/>
                </a:cubicBezTo>
                <a:cubicBezTo>
                  <a:pt x="91122" y="9889"/>
                  <a:pt x="91182" y="9732"/>
                  <a:pt x="91213" y="9631"/>
                </a:cubicBezTo>
                <a:close/>
                <a:moveTo>
                  <a:pt x="130559" y="9631"/>
                </a:moveTo>
                <a:cubicBezTo>
                  <a:pt x="130590" y="9732"/>
                  <a:pt x="130621" y="9836"/>
                  <a:pt x="130646" y="9941"/>
                </a:cubicBezTo>
                <a:cubicBezTo>
                  <a:pt x="130642" y="9993"/>
                  <a:pt x="130632" y="10046"/>
                  <a:pt x="130628" y="10091"/>
                </a:cubicBezTo>
                <a:lnTo>
                  <a:pt x="130559" y="10213"/>
                </a:lnTo>
                <a:cubicBezTo>
                  <a:pt x="130538" y="10175"/>
                  <a:pt x="130510" y="10136"/>
                  <a:pt x="130489" y="10091"/>
                </a:cubicBezTo>
                <a:cubicBezTo>
                  <a:pt x="130468" y="10049"/>
                  <a:pt x="130475" y="9993"/>
                  <a:pt x="130468" y="9941"/>
                </a:cubicBezTo>
                <a:lnTo>
                  <a:pt x="130559" y="9631"/>
                </a:lnTo>
                <a:close/>
                <a:moveTo>
                  <a:pt x="169779" y="9627"/>
                </a:moveTo>
                <a:cubicBezTo>
                  <a:pt x="169803" y="9732"/>
                  <a:pt x="169834" y="9836"/>
                  <a:pt x="169866" y="9941"/>
                </a:cubicBezTo>
                <a:cubicBezTo>
                  <a:pt x="169855" y="9993"/>
                  <a:pt x="169852" y="10046"/>
                  <a:pt x="169845" y="10091"/>
                </a:cubicBezTo>
                <a:lnTo>
                  <a:pt x="169779" y="10213"/>
                </a:lnTo>
                <a:cubicBezTo>
                  <a:pt x="169751" y="10175"/>
                  <a:pt x="169730" y="10133"/>
                  <a:pt x="169709" y="10091"/>
                </a:cubicBezTo>
                <a:cubicBezTo>
                  <a:pt x="169698" y="10046"/>
                  <a:pt x="169695" y="9993"/>
                  <a:pt x="169688" y="9941"/>
                </a:cubicBezTo>
                <a:lnTo>
                  <a:pt x="169779" y="9627"/>
                </a:lnTo>
                <a:close/>
                <a:moveTo>
                  <a:pt x="208991" y="9631"/>
                </a:moveTo>
                <a:lnTo>
                  <a:pt x="209086" y="9941"/>
                </a:lnTo>
                <a:cubicBezTo>
                  <a:pt x="209075" y="9993"/>
                  <a:pt x="209072" y="10046"/>
                  <a:pt x="209061" y="10091"/>
                </a:cubicBezTo>
                <a:cubicBezTo>
                  <a:pt x="209040" y="10133"/>
                  <a:pt x="209019" y="10175"/>
                  <a:pt x="208991" y="10213"/>
                </a:cubicBezTo>
                <a:lnTo>
                  <a:pt x="208929" y="10091"/>
                </a:lnTo>
                <a:cubicBezTo>
                  <a:pt x="208918" y="10046"/>
                  <a:pt x="208911" y="9993"/>
                  <a:pt x="208904" y="9941"/>
                </a:cubicBezTo>
                <a:cubicBezTo>
                  <a:pt x="208901" y="9889"/>
                  <a:pt x="208964" y="9732"/>
                  <a:pt x="208991" y="9631"/>
                </a:cubicBezTo>
                <a:close/>
                <a:moveTo>
                  <a:pt x="248285" y="9627"/>
                </a:moveTo>
                <a:cubicBezTo>
                  <a:pt x="248316" y="9732"/>
                  <a:pt x="248344" y="9836"/>
                  <a:pt x="248372" y="9941"/>
                </a:cubicBezTo>
                <a:cubicBezTo>
                  <a:pt x="248365" y="9993"/>
                  <a:pt x="248361" y="10046"/>
                  <a:pt x="248351" y="10091"/>
                </a:cubicBezTo>
                <a:lnTo>
                  <a:pt x="248285" y="10213"/>
                </a:lnTo>
                <a:lnTo>
                  <a:pt x="248215" y="10091"/>
                </a:lnTo>
                <a:cubicBezTo>
                  <a:pt x="248208" y="10046"/>
                  <a:pt x="248204" y="9993"/>
                  <a:pt x="248194" y="9941"/>
                </a:cubicBezTo>
                <a:lnTo>
                  <a:pt x="248285" y="9627"/>
                </a:lnTo>
                <a:close/>
                <a:moveTo>
                  <a:pt x="243265" y="9289"/>
                </a:moveTo>
                <a:cubicBezTo>
                  <a:pt x="243325" y="9477"/>
                  <a:pt x="243380" y="9669"/>
                  <a:pt x="243433" y="9871"/>
                </a:cubicBezTo>
                <a:cubicBezTo>
                  <a:pt x="243415" y="10000"/>
                  <a:pt x="243398" y="10122"/>
                  <a:pt x="243377" y="10238"/>
                </a:cubicBezTo>
                <a:cubicBezTo>
                  <a:pt x="243314" y="10126"/>
                  <a:pt x="243258" y="10018"/>
                  <a:pt x="243196" y="9924"/>
                </a:cubicBezTo>
                <a:cubicBezTo>
                  <a:pt x="243136" y="9826"/>
                  <a:pt x="243175" y="9707"/>
                  <a:pt x="243161" y="9599"/>
                </a:cubicBezTo>
                <a:cubicBezTo>
                  <a:pt x="243150" y="9491"/>
                  <a:pt x="243234" y="9386"/>
                  <a:pt x="243265" y="9289"/>
                </a:cubicBezTo>
                <a:close/>
                <a:moveTo>
                  <a:pt x="7761" y="9289"/>
                </a:moveTo>
                <a:cubicBezTo>
                  <a:pt x="7824" y="9498"/>
                  <a:pt x="7887" y="9718"/>
                  <a:pt x="7949" y="9941"/>
                </a:cubicBezTo>
                <a:cubicBezTo>
                  <a:pt x="7932" y="10063"/>
                  <a:pt x="7918" y="10178"/>
                  <a:pt x="7900" y="10297"/>
                </a:cubicBezTo>
                <a:cubicBezTo>
                  <a:pt x="7831" y="10161"/>
                  <a:pt x="7761" y="10035"/>
                  <a:pt x="7691" y="9924"/>
                </a:cubicBezTo>
                <a:cubicBezTo>
                  <a:pt x="7621" y="9809"/>
                  <a:pt x="7670" y="9707"/>
                  <a:pt x="7660" y="9596"/>
                </a:cubicBezTo>
                <a:cubicBezTo>
                  <a:pt x="7653" y="9481"/>
                  <a:pt x="7726" y="9386"/>
                  <a:pt x="7761" y="9289"/>
                </a:cubicBezTo>
                <a:close/>
                <a:moveTo>
                  <a:pt x="46974" y="9289"/>
                </a:moveTo>
                <a:cubicBezTo>
                  <a:pt x="47040" y="9498"/>
                  <a:pt x="47106" y="9718"/>
                  <a:pt x="47166" y="9941"/>
                </a:cubicBezTo>
                <a:cubicBezTo>
                  <a:pt x="47152" y="10063"/>
                  <a:pt x="47134" y="10178"/>
                  <a:pt x="47120" y="10297"/>
                </a:cubicBezTo>
                <a:cubicBezTo>
                  <a:pt x="47051" y="10161"/>
                  <a:pt x="46981" y="10035"/>
                  <a:pt x="46911" y="9924"/>
                </a:cubicBezTo>
                <a:cubicBezTo>
                  <a:pt x="46841" y="9809"/>
                  <a:pt x="46887" y="9707"/>
                  <a:pt x="46876" y="9596"/>
                </a:cubicBezTo>
                <a:lnTo>
                  <a:pt x="46974" y="9289"/>
                </a:lnTo>
                <a:close/>
                <a:moveTo>
                  <a:pt x="86194" y="9289"/>
                </a:moveTo>
                <a:cubicBezTo>
                  <a:pt x="86260" y="9498"/>
                  <a:pt x="86323" y="9718"/>
                  <a:pt x="86382" y="9941"/>
                </a:cubicBezTo>
                <a:cubicBezTo>
                  <a:pt x="86368" y="10063"/>
                  <a:pt x="86351" y="10178"/>
                  <a:pt x="86340" y="10297"/>
                </a:cubicBezTo>
                <a:lnTo>
                  <a:pt x="86131" y="9924"/>
                </a:lnTo>
                <a:cubicBezTo>
                  <a:pt x="86121" y="9819"/>
                  <a:pt x="86107" y="9707"/>
                  <a:pt x="86096" y="9596"/>
                </a:cubicBezTo>
                <a:lnTo>
                  <a:pt x="86194" y="9289"/>
                </a:lnTo>
                <a:close/>
                <a:moveTo>
                  <a:pt x="164759" y="9289"/>
                </a:moveTo>
                <a:cubicBezTo>
                  <a:pt x="164822" y="9498"/>
                  <a:pt x="164885" y="9718"/>
                  <a:pt x="164948" y="9941"/>
                </a:cubicBezTo>
                <a:cubicBezTo>
                  <a:pt x="164930" y="10063"/>
                  <a:pt x="164913" y="10178"/>
                  <a:pt x="164899" y="10297"/>
                </a:cubicBezTo>
                <a:cubicBezTo>
                  <a:pt x="164829" y="10161"/>
                  <a:pt x="164759" y="10035"/>
                  <a:pt x="164689" y="9924"/>
                </a:cubicBezTo>
                <a:cubicBezTo>
                  <a:pt x="164620" y="9809"/>
                  <a:pt x="164668" y="9707"/>
                  <a:pt x="164655" y="9596"/>
                </a:cubicBezTo>
                <a:cubicBezTo>
                  <a:pt x="164641" y="9481"/>
                  <a:pt x="164724" y="9386"/>
                  <a:pt x="164759" y="9289"/>
                </a:cubicBezTo>
                <a:close/>
                <a:moveTo>
                  <a:pt x="203976" y="9289"/>
                </a:moveTo>
                <a:cubicBezTo>
                  <a:pt x="204038" y="9498"/>
                  <a:pt x="204101" y="9718"/>
                  <a:pt x="204164" y="9941"/>
                </a:cubicBezTo>
                <a:cubicBezTo>
                  <a:pt x="204150" y="10063"/>
                  <a:pt x="204133" y="10178"/>
                  <a:pt x="204119" y="10297"/>
                </a:cubicBezTo>
                <a:cubicBezTo>
                  <a:pt x="204049" y="10161"/>
                  <a:pt x="203976" y="10035"/>
                  <a:pt x="203909" y="9924"/>
                </a:cubicBezTo>
                <a:cubicBezTo>
                  <a:pt x="203843" y="9809"/>
                  <a:pt x="203888" y="9707"/>
                  <a:pt x="203874" y="9596"/>
                </a:cubicBezTo>
                <a:lnTo>
                  <a:pt x="203976" y="9289"/>
                </a:lnTo>
                <a:close/>
                <a:moveTo>
                  <a:pt x="35704" y="9310"/>
                </a:moveTo>
                <a:lnTo>
                  <a:pt x="35704" y="9310"/>
                </a:lnTo>
                <a:cubicBezTo>
                  <a:pt x="35774" y="9509"/>
                  <a:pt x="35843" y="9721"/>
                  <a:pt x="35910" y="9945"/>
                </a:cubicBezTo>
                <a:cubicBezTo>
                  <a:pt x="35882" y="10108"/>
                  <a:pt x="35840" y="10269"/>
                  <a:pt x="35791" y="10426"/>
                </a:cubicBezTo>
                <a:cubicBezTo>
                  <a:pt x="35791" y="10426"/>
                  <a:pt x="35767" y="9965"/>
                  <a:pt x="35704" y="9310"/>
                </a:cubicBezTo>
                <a:close/>
                <a:moveTo>
                  <a:pt x="74924" y="9310"/>
                </a:moveTo>
                <a:cubicBezTo>
                  <a:pt x="74994" y="9509"/>
                  <a:pt x="75060" y="9721"/>
                  <a:pt x="75130" y="9945"/>
                </a:cubicBezTo>
                <a:cubicBezTo>
                  <a:pt x="75091" y="10126"/>
                  <a:pt x="75049" y="10293"/>
                  <a:pt x="75011" y="10426"/>
                </a:cubicBezTo>
                <a:cubicBezTo>
                  <a:pt x="75011" y="10426"/>
                  <a:pt x="74987" y="9965"/>
                  <a:pt x="74920" y="9310"/>
                </a:cubicBezTo>
                <a:close/>
                <a:moveTo>
                  <a:pt x="114137" y="9310"/>
                </a:moveTo>
                <a:lnTo>
                  <a:pt x="114137" y="9310"/>
                </a:lnTo>
                <a:cubicBezTo>
                  <a:pt x="114210" y="9509"/>
                  <a:pt x="114280" y="9721"/>
                  <a:pt x="114346" y="9945"/>
                </a:cubicBezTo>
                <a:cubicBezTo>
                  <a:pt x="114308" y="10126"/>
                  <a:pt x="114269" y="10293"/>
                  <a:pt x="114231" y="10426"/>
                </a:cubicBezTo>
                <a:cubicBezTo>
                  <a:pt x="114231" y="10426"/>
                  <a:pt x="114203" y="9965"/>
                  <a:pt x="114137" y="9310"/>
                </a:cubicBezTo>
                <a:close/>
                <a:moveTo>
                  <a:pt x="153482" y="9310"/>
                </a:moveTo>
                <a:lnTo>
                  <a:pt x="153482" y="9310"/>
                </a:lnTo>
                <a:cubicBezTo>
                  <a:pt x="153555" y="9509"/>
                  <a:pt x="153625" y="9721"/>
                  <a:pt x="153692" y="9945"/>
                </a:cubicBezTo>
                <a:cubicBezTo>
                  <a:pt x="153653" y="10126"/>
                  <a:pt x="153615" y="10293"/>
                  <a:pt x="153569" y="10426"/>
                </a:cubicBezTo>
                <a:cubicBezTo>
                  <a:pt x="153569" y="10426"/>
                  <a:pt x="153545" y="9965"/>
                  <a:pt x="153482" y="9310"/>
                </a:cubicBezTo>
                <a:close/>
                <a:moveTo>
                  <a:pt x="192702" y="9310"/>
                </a:moveTo>
                <a:cubicBezTo>
                  <a:pt x="192772" y="9509"/>
                  <a:pt x="192842" y="9721"/>
                  <a:pt x="192908" y="9945"/>
                </a:cubicBezTo>
                <a:cubicBezTo>
                  <a:pt x="192880" y="10108"/>
                  <a:pt x="192838" y="10269"/>
                  <a:pt x="192789" y="10426"/>
                </a:cubicBezTo>
                <a:cubicBezTo>
                  <a:pt x="192789" y="10426"/>
                  <a:pt x="192765" y="9965"/>
                  <a:pt x="192699" y="9310"/>
                </a:cubicBezTo>
                <a:close/>
                <a:moveTo>
                  <a:pt x="231922" y="9310"/>
                </a:moveTo>
                <a:cubicBezTo>
                  <a:pt x="231988" y="9509"/>
                  <a:pt x="232058" y="9721"/>
                  <a:pt x="232128" y="9945"/>
                </a:cubicBezTo>
                <a:cubicBezTo>
                  <a:pt x="232089" y="10126"/>
                  <a:pt x="232048" y="10293"/>
                  <a:pt x="232009" y="10426"/>
                </a:cubicBezTo>
                <a:cubicBezTo>
                  <a:pt x="232009" y="10426"/>
                  <a:pt x="231985" y="9965"/>
                  <a:pt x="231919" y="9310"/>
                </a:cubicBezTo>
                <a:close/>
                <a:moveTo>
                  <a:pt x="271212" y="9313"/>
                </a:moveTo>
                <a:cubicBezTo>
                  <a:pt x="271281" y="9509"/>
                  <a:pt x="271351" y="9721"/>
                  <a:pt x="271418" y="9945"/>
                </a:cubicBezTo>
                <a:cubicBezTo>
                  <a:pt x="271386" y="10108"/>
                  <a:pt x="271348" y="10269"/>
                  <a:pt x="271299" y="10429"/>
                </a:cubicBezTo>
                <a:cubicBezTo>
                  <a:pt x="271299" y="10429"/>
                  <a:pt x="271271" y="9965"/>
                  <a:pt x="271208" y="9313"/>
                </a:cubicBezTo>
                <a:close/>
                <a:moveTo>
                  <a:pt x="219124" y="10353"/>
                </a:moveTo>
                <a:cubicBezTo>
                  <a:pt x="219124" y="10391"/>
                  <a:pt x="219124" y="10426"/>
                  <a:pt x="219131" y="10461"/>
                </a:cubicBezTo>
                <a:lnTo>
                  <a:pt x="219117" y="10426"/>
                </a:lnTo>
                <a:cubicBezTo>
                  <a:pt x="219117" y="10401"/>
                  <a:pt x="219121" y="10377"/>
                  <a:pt x="219124" y="10353"/>
                </a:cubicBezTo>
                <a:close/>
                <a:moveTo>
                  <a:pt x="22906" y="10353"/>
                </a:moveTo>
                <a:cubicBezTo>
                  <a:pt x="22906" y="10388"/>
                  <a:pt x="22913" y="10429"/>
                  <a:pt x="22913" y="10464"/>
                </a:cubicBezTo>
                <a:lnTo>
                  <a:pt x="22899" y="10429"/>
                </a:lnTo>
                <a:cubicBezTo>
                  <a:pt x="22903" y="10405"/>
                  <a:pt x="22906" y="10377"/>
                  <a:pt x="22906" y="10353"/>
                </a:cubicBezTo>
                <a:close/>
                <a:moveTo>
                  <a:pt x="62126" y="10353"/>
                </a:moveTo>
                <a:cubicBezTo>
                  <a:pt x="62126" y="10391"/>
                  <a:pt x="62126" y="10426"/>
                  <a:pt x="62130" y="10464"/>
                </a:cubicBezTo>
                <a:lnTo>
                  <a:pt x="62119" y="10429"/>
                </a:lnTo>
                <a:cubicBezTo>
                  <a:pt x="62123" y="10401"/>
                  <a:pt x="62123" y="10381"/>
                  <a:pt x="62126" y="10353"/>
                </a:cubicBezTo>
                <a:close/>
                <a:moveTo>
                  <a:pt x="101346" y="10353"/>
                </a:moveTo>
                <a:lnTo>
                  <a:pt x="101346" y="10464"/>
                </a:lnTo>
                <a:cubicBezTo>
                  <a:pt x="101343" y="10454"/>
                  <a:pt x="101343" y="10440"/>
                  <a:pt x="101336" y="10429"/>
                </a:cubicBezTo>
                <a:cubicBezTo>
                  <a:pt x="101339" y="10401"/>
                  <a:pt x="101343" y="10377"/>
                  <a:pt x="101346" y="10353"/>
                </a:cubicBezTo>
                <a:close/>
                <a:moveTo>
                  <a:pt x="140688" y="10353"/>
                </a:moveTo>
                <a:cubicBezTo>
                  <a:pt x="140691" y="10391"/>
                  <a:pt x="140691" y="10426"/>
                  <a:pt x="140691" y="10464"/>
                </a:cubicBezTo>
                <a:lnTo>
                  <a:pt x="140678" y="10429"/>
                </a:lnTo>
                <a:cubicBezTo>
                  <a:pt x="140684" y="10405"/>
                  <a:pt x="140688" y="10377"/>
                  <a:pt x="140688" y="10353"/>
                </a:cubicBezTo>
                <a:close/>
                <a:moveTo>
                  <a:pt x="179908" y="10353"/>
                </a:moveTo>
                <a:cubicBezTo>
                  <a:pt x="179904" y="10391"/>
                  <a:pt x="179908" y="10426"/>
                  <a:pt x="179911" y="10464"/>
                </a:cubicBezTo>
                <a:lnTo>
                  <a:pt x="179897" y="10429"/>
                </a:lnTo>
                <a:cubicBezTo>
                  <a:pt x="179901" y="10401"/>
                  <a:pt x="179901" y="10381"/>
                  <a:pt x="179908" y="10353"/>
                </a:cubicBezTo>
                <a:close/>
                <a:moveTo>
                  <a:pt x="258414" y="10353"/>
                </a:moveTo>
                <a:cubicBezTo>
                  <a:pt x="258414" y="10388"/>
                  <a:pt x="258417" y="10429"/>
                  <a:pt x="258417" y="10464"/>
                </a:cubicBezTo>
                <a:lnTo>
                  <a:pt x="258407" y="10429"/>
                </a:lnTo>
                <a:cubicBezTo>
                  <a:pt x="258410" y="10401"/>
                  <a:pt x="258410" y="10381"/>
                  <a:pt x="258414" y="10353"/>
                </a:cubicBezTo>
                <a:close/>
                <a:moveTo>
                  <a:pt x="32812" y="10328"/>
                </a:moveTo>
                <a:cubicBezTo>
                  <a:pt x="32812" y="10335"/>
                  <a:pt x="32819" y="10342"/>
                  <a:pt x="32819" y="10349"/>
                </a:cubicBezTo>
                <a:cubicBezTo>
                  <a:pt x="32819" y="10360"/>
                  <a:pt x="32805" y="10464"/>
                  <a:pt x="32795" y="10524"/>
                </a:cubicBezTo>
                <a:cubicBezTo>
                  <a:pt x="32791" y="10506"/>
                  <a:pt x="32784" y="10489"/>
                  <a:pt x="32774" y="10471"/>
                </a:cubicBezTo>
                <a:lnTo>
                  <a:pt x="32788" y="10419"/>
                </a:lnTo>
                <a:lnTo>
                  <a:pt x="32812" y="10328"/>
                </a:lnTo>
                <a:close/>
                <a:moveTo>
                  <a:pt x="72032" y="10328"/>
                </a:moveTo>
                <a:cubicBezTo>
                  <a:pt x="72036" y="10335"/>
                  <a:pt x="72036" y="10342"/>
                  <a:pt x="72036" y="10349"/>
                </a:cubicBezTo>
                <a:cubicBezTo>
                  <a:pt x="72029" y="10405"/>
                  <a:pt x="72025" y="10464"/>
                  <a:pt x="72015" y="10524"/>
                </a:cubicBezTo>
                <a:lnTo>
                  <a:pt x="71994" y="10471"/>
                </a:lnTo>
                <a:lnTo>
                  <a:pt x="72008" y="10419"/>
                </a:lnTo>
                <a:lnTo>
                  <a:pt x="72032" y="10328"/>
                </a:lnTo>
                <a:close/>
                <a:moveTo>
                  <a:pt x="111249" y="10328"/>
                </a:moveTo>
                <a:cubicBezTo>
                  <a:pt x="111252" y="10332"/>
                  <a:pt x="111252" y="10342"/>
                  <a:pt x="111256" y="10349"/>
                </a:cubicBezTo>
                <a:cubicBezTo>
                  <a:pt x="111259" y="10360"/>
                  <a:pt x="111238" y="10464"/>
                  <a:pt x="111235" y="10524"/>
                </a:cubicBezTo>
                <a:lnTo>
                  <a:pt x="111207" y="10471"/>
                </a:lnTo>
                <a:cubicBezTo>
                  <a:pt x="111217" y="10454"/>
                  <a:pt x="111221" y="10436"/>
                  <a:pt x="111224" y="10419"/>
                </a:cubicBezTo>
                <a:cubicBezTo>
                  <a:pt x="111235" y="10388"/>
                  <a:pt x="111238" y="10360"/>
                  <a:pt x="111249" y="10328"/>
                </a:cubicBezTo>
                <a:close/>
                <a:moveTo>
                  <a:pt x="150594" y="10328"/>
                </a:moveTo>
                <a:cubicBezTo>
                  <a:pt x="150598" y="10335"/>
                  <a:pt x="150598" y="10342"/>
                  <a:pt x="150598" y="10349"/>
                </a:cubicBezTo>
                <a:cubicBezTo>
                  <a:pt x="150594" y="10405"/>
                  <a:pt x="150584" y="10464"/>
                  <a:pt x="150580" y="10524"/>
                </a:cubicBezTo>
                <a:lnTo>
                  <a:pt x="150556" y="10471"/>
                </a:lnTo>
                <a:lnTo>
                  <a:pt x="150566" y="10419"/>
                </a:lnTo>
                <a:cubicBezTo>
                  <a:pt x="150577" y="10384"/>
                  <a:pt x="150584" y="10360"/>
                  <a:pt x="150594" y="10328"/>
                </a:cubicBezTo>
                <a:close/>
                <a:moveTo>
                  <a:pt x="189811" y="10328"/>
                </a:moveTo>
                <a:cubicBezTo>
                  <a:pt x="189814" y="10335"/>
                  <a:pt x="189814" y="10342"/>
                  <a:pt x="189818" y="10349"/>
                </a:cubicBezTo>
                <a:cubicBezTo>
                  <a:pt x="189811" y="10405"/>
                  <a:pt x="189804" y="10464"/>
                  <a:pt x="189797" y="10524"/>
                </a:cubicBezTo>
                <a:lnTo>
                  <a:pt x="189772" y="10471"/>
                </a:lnTo>
                <a:lnTo>
                  <a:pt x="189786" y="10419"/>
                </a:lnTo>
                <a:lnTo>
                  <a:pt x="189811" y="10328"/>
                </a:lnTo>
                <a:close/>
                <a:moveTo>
                  <a:pt x="229030" y="10328"/>
                </a:moveTo>
                <a:cubicBezTo>
                  <a:pt x="229030" y="10335"/>
                  <a:pt x="229034" y="10342"/>
                  <a:pt x="229037" y="10349"/>
                </a:cubicBezTo>
                <a:cubicBezTo>
                  <a:pt x="229027" y="10405"/>
                  <a:pt x="229023" y="10464"/>
                  <a:pt x="229013" y="10524"/>
                </a:cubicBezTo>
                <a:cubicBezTo>
                  <a:pt x="229006" y="10506"/>
                  <a:pt x="228999" y="10489"/>
                  <a:pt x="228992" y="10471"/>
                </a:cubicBezTo>
                <a:lnTo>
                  <a:pt x="229006" y="10419"/>
                </a:lnTo>
                <a:lnTo>
                  <a:pt x="229030" y="10328"/>
                </a:lnTo>
                <a:close/>
                <a:moveTo>
                  <a:pt x="268320" y="10328"/>
                </a:moveTo>
                <a:cubicBezTo>
                  <a:pt x="268324" y="10335"/>
                  <a:pt x="268324" y="10342"/>
                  <a:pt x="268324" y="10349"/>
                </a:cubicBezTo>
                <a:cubicBezTo>
                  <a:pt x="268320" y="10405"/>
                  <a:pt x="268313" y="10464"/>
                  <a:pt x="268303" y="10524"/>
                </a:cubicBezTo>
                <a:lnTo>
                  <a:pt x="268282" y="10471"/>
                </a:lnTo>
                <a:lnTo>
                  <a:pt x="268296" y="10419"/>
                </a:lnTo>
                <a:lnTo>
                  <a:pt x="268320" y="10328"/>
                </a:lnTo>
                <a:close/>
                <a:moveTo>
                  <a:pt x="9470" y="10231"/>
                </a:moveTo>
                <a:lnTo>
                  <a:pt x="9470" y="10231"/>
                </a:lnTo>
                <a:cubicBezTo>
                  <a:pt x="9467" y="10328"/>
                  <a:pt x="9456" y="10429"/>
                  <a:pt x="9453" y="10534"/>
                </a:cubicBezTo>
                <a:cubicBezTo>
                  <a:pt x="9449" y="10558"/>
                  <a:pt x="9449" y="10586"/>
                  <a:pt x="9449" y="10614"/>
                </a:cubicBezTo>
                <a:cubicBezTo>
                  <a:pt x="9432" y="10583"/>
                  <a:pt x="9418" y="10551"/>
                  <a:pt x="9404" y="10520"/>
                </a:cubicBezTo>
                <a:cubicBezTo>
                  <a:pt x="9428" y="10419"/>
                  <a:pt x="9449" y="10321"/>
                  <a:pt x="9470" y="10231"/>
                </a:cubicBezTo>
                <a:close/>
                <a:moveTo>
                  <a:pt x="48683" y="10231"/>
                </a:moveTo>
                <a:cubicBezTo>
                  <a:pt x="48680" y="10328"/>
                  <a:pt x="48676" y="10429"/>
                  <a:pt x="48666" y="10534"/>
                </a:cubicBezTo>
                <a:cubicBezTo>
                  <a:pt x="48669" y="10558"/>
                  <a:pt x="48666" y="10586"/>
                  <a:pt x="48662" y="10614"/>
                </a:cubicBezTo>
                <a:lnTo>
                  <a:pt x="48620" y="10520"/>
                </a:lnTo>
                <a:cubicBezTo>
                  <a:pt x="48641" y="10419"/>
                  <a:pt x="48666" y="10321"/>
                  <a:pt x="48683" y="10231"/>
                </a:cubicBezTo>
                <a:close/>
                <a:moveTo>
                  <a:pt x="127248" y="10231"/>
                </a:moveTo>
                <a:lnTo>
                  <a:pt x="127248" y="10231"/>
                </a:lnTo>
                <a:cubicBezTo>
                  <a:pt x="127245" y="10328"/>
                  <a:pt x="127238" y="10429"/>
                  <a:pt x="127231" y="10534"/>
                </a:cubicBezTo>
                <a:cubicBezTo>
                  <a:pt x="127231" y="10558"/>
                  <a:pt x="127228" y="10590"/>
                  <a:pt x="127228" y="10614"/>
                </a:cubicBezTo>
                <a:cubicBezTo>
                  <a:pt x="127210" y="10583"/>
                  <a:pt x="127196" y="10551"/>
                  <a:pt x="127182" y="10520"/>
                </a:cubicBezTo>
                <a:lnTo>
                  <a:pt x="127248" y="10231"/>
                </a:lnTo>
                <a:close/>
                <a:moveTo>
                  <a:pt x="166468" y="10231"/>
                </a:moveTo>
                <a:lnTo>
                  <a:pt x="166468" y="10231"/>
                </a:lnTo>
                <a:cubicBezTo>
                  <a:pt x="166461" y="10328"/>
                  <a:pt x="166454" y="10429"/>
                  <a:pt x="166451" y="10534"/>
                </a:cubicBezTo>
                <a:cubicBezTo>
                  <a:pt x="166447" y="10558"/>
                  <a:pt x="166447" y="10590"/>
                  <a:pt x="166444" y="10614"/>
                </a:cubicBezTo>
                <a:lnTo>
                  <a:pt x="166399" y="10520"/>
                </a:lnTo>
                <a:cubicBezTo>
                  <a:pt x="166420" y="10419"/>
                  <a:pt x="166447" y="10325"/>
                  <a:pt x="166468" y="10231"/>
                </a:cubicBezTo>
                <a:close/>
                <a:moveTo>
                  <a:pt x="205681" y="10231"/>
                </a:moveTo>
                <a:cubicBezTo>
                  <a:pt x="205678" y="10328"/>
                  <a:pt x="205674" y="10429"/>
                  <a:pt x="205667" y="10534"/>
                </a:cubicBezTo>
                <a:cubicBezTo>
                  <a:pt x="205667" y="10558"/>
                  <a:pt x="205664" y="10586"/>
                  <a:pt x="205660" y="10614"/>
                </a:cubicBezTo>
                <a:cubicBezTo>
                  <a:pt x="205646" y="10586"/>
                  <a:pt x="205632" y="10555"/>
                  <a:pt x="205618" y="10520"/>
                </a:cubicBezTo>
                <a:cubicBezTo>
                  <a:pt x="205639" y="10419"/>
                  <a:pt x="205664" y="10321"/>
                  <a:pt x="205681" y="10231"/>
                </a:cubicBezTo>
                <a:close/>
                <a:moveTo>
                  <a:pt x="87903" y="10227"/>
                </a:moveTo>
                <a:lnTo>
                  <a:pt x="87903" y="10227"/>
                </a:lnTo>
                <a:cubicBezTo>
                  <a:pt x="87899" y="10328"/>
                  <a:pt x="87896" y="10429"/>
                  <a:pt x="87886" y="10534"/>
                </a:cubicBezTo>
                <a:cubicBezTo>
                  <a:pt x="87886" y="10558"/>
                  <a:pt x="87882" y="10590"/>
                  <a:pt x="87882" y="10614"/>
                </a:cubicBezTo>
                <a:cubicBezTo>
                  <a:pt x="87882" y="10618"/>
                  <a:pt x="87881" y="10620"/>
                  <a:pt x="87880" y="10620"/>
                </a:cubicBezTo>
                <a:cubicBezTo>
                  <a:pt x="87874" y="10620"/>
                  <a:pt x="87849" y="10550"/>
                  <a:pt x="87840" y="10520"/>
                </a:cubicBezTo>
                <a:lnTo>
                  <a:pt x="87903" y="10227"/>
                </a:lnTo>
                <a:close/>
                <a:moveTo>
                  <a:pt x="244978" y="10227"/>
                </a:moveTo>
                <a:cubicBezTo>
                  <a:pt x="244967" y="10328"/>
                  <a:pt x="244964" y="10429"/>
                  <a:pt x="244960" y="10534"/>
                </a:cubicBezTo>
                <a:cubicBezTo>
                  <a:pt x="244953" y="10562"/>
                  <a:pt x="244953" y="10590"/>
                  <a:pt x="244950" y="10621"/>
                </a:cubicBezTo>
                <a:cubicBezTo>
                  <a:pt x="244936" y="10586"/>
                  <a:pt x="244922" y="10551"/>
                  <a:pt x="244908" y="10520"/>
                </a:cubicBezTo>
                <a:cubicBezTo>
                  <a:pt x="244933" y="10419"/>
                  <a:pt x="244953" y="10325"/>
                  <a:pt x="244978" y="10227"/>
                </a:cubicBezTo>
                <a:close/>
                <a:moveTo>
                  <a:pt x="21117" y="9739"/>
                </a:moveTo>
                <a:cubicBezTo>
                  <a:pt x="21117" y="9788"/>
                  <a:pt x="21120" y="9840"/>
                  <a:pt x="21124" y="9892"/>
                </a:cubicBezTo>
                <a:cubicBezTo>
                  <a:pt x="21047" y="10150"/>
                  <a:pt x="20967" y="10412"/>
                  <a:pt x="20897" y="10667"/>
                </a:cubicBezTo>
                <a:lnTo>
                  <a:pt x="20894" y="10667"/>
                </a:lnTo>
                <a:cubicBezTo>
                  <a:pt x="20967" y="10335"/>
                  <a:pt x="21044" y="10021"/>
                  <a:pt x="21117" y="9739"/>
                </a:cubicBezTo>
                <a:close/>
                <a:moveTo>
                  <a:pt x="60330" y="9739"/>
                </a:moveTo>
                <a:lnTo>
                  <a:pt x="60344" y="9892"/>
                </a:lnTo>
                <a:cubicBezTo>
                  <a:pt x="60260" y="10154"/>
                  <a:pt x="60187" y="10412"/>
                  <a:pt x="60117" y="10667"/>
                </a:cubicBezTo>
                <a:lnTo>
                  <a:pt x="60113" y="10667"/>
                </a:lnTo>
                <a:cubicBezTo>
                  <a:pt x="60187" y="10335"/>
                  <a:pt x="60260" y="10021"/>
                  <a:pt x="60330" y="9739"/>
                </a:cubicBezTo>
                <a:close/>
                <a:moveTo>
                  <a:pt x="99550" y="9735"/>
                </a:moveTo>
                <a:lnTo>
                  <a:pt x="99564" y="9892"/>
                </a:lnTo>
                <a:cubicBezTo>
                  <a:pt x="99480" y="10147"/>
                  <a:pt x="99407" y="10408"/>
                  <a:pt x="99330" y="10667"/>
                </a:cubicBezTo>
                <a:cubicBezTo>
                  <a:pt x="99407" y="10335"/>
                  <a:pt x="99480" y="10021"/>
                  <a:pt x="99550" y="9735"/>
                </a:cubicBezTo>
                <a:close/>
                <a:moveTo>
                  <a:pt x="123499" y="9495"/>
                </a:moveTo>
                <a:cubicBezTo>
                  <a:pt x="123548" y="9568"/>
                  <a:pt x="123589" y="9648"/>
                  <a:pt x="123638" y="9725"/>
                </a:cubicBezTo>
                <a:cubicBezTo>
                  <a:pt x="123687" y="9805"/>
                  <a:pt x="123666" y="9822"/>
                  <a:pt x="123684" y="9868"/>
                </a:cubicBezTo>
                <a:cubicBezTo>
                  <a:pt x="123659" y="10091"/>
                  <a:pt x="123638" y="10311"/>
                  <a:pt x="123614" y="10517"/>
                </a:cubicBezTo>
                <a:cubicBezTo>
                  <a:pt x="123603" y="10565"/>
                  <a:pt x="123589" y="10614"/>
                  <a:pt x="123579" y="10667"/>
                </a:cubicBezTo>
                <a:cubicBezTo>
                  <a:pt x="123548" y="10272"/>
                  <a:pt x="123520" y="9868"/>
                  <a:pt x="123499" y="9495"/>
                </a:cubicBezTo>
                <a:close/>
                <a:moveTo>
                  <a:pt x="138895" y="9739"/>
                </a:moveTo>
                <a:cubicBezTo>
                  <a:pt x="138899" y="9788"/>
                  <a:pt x="138899" y="9840"/>
                  <a:pt x="138906" y="9892"/>
                </a:cubicBezTo>
                <a:cubicBezTo>
                  <a:pt x="138825" y="10150"/>
                  <a:pt x="138749" y="10412"/>
                  <a:pt x="138679" y="10667"/>
                </a:cubicBezTo>
                <a:cubicBezTo>
                  <a:pt x="138752" y="10335"/>
                  <a:pt x="138822" y="10021"/>
                  <a:pt x="138895" y="9739"/>
                </a:cubicBezTo>
                <a:close/>
                <a:moveTo>
                  <a:pt x="178112" y="9739"/>
                </a:moveTo>
                <a:lnTo>
                  <a:pt x="178122" y="9892"/>
                </a:lnTo>
                <a:cubicBezTo>
                  <a:pt x="178042" y="10150"/>
                  <a:pt x="177965" y="10412"/>
                  <a:pt x="177895" y="10667"/>
                </a:cubicBezTo>
                <a:lnTo>
                  <a:pt x="177892" y="10667"/>
                </a:lnTo>
                <a:cubicBezTo>
                  <a:pt x="177965" y="10335"/>
                  <a:pt x="178042" y="10021"/>
                  <a:pt x="178112" y="9739"/>
                </a:cubicBezTo>
                <a:close/>
                <a:moveTo>
                  <a:pt x="217328" y="9739"/>
                </a:moveTo>
                <a:lnTo>
                  <a:pt x="217342" y="9892"/>
                </a:lnTo>
                <a:cubicBezTo>
                  <a:pt x="217258" y="10150"/>
                  <a:pt x="217185" y="10412"/>
                  <a:pt x="217112" y="10667"/>
                </a:cubicBezTo>
                <a:cubicBezTo>
                  <a:pt x="217185" y="10335"/>
                  <a:pt x="217258" y="10021"/>
                  <a:pt x="217328" y="9739"/>
                </a:cubicBezTo>
                <a:close/>
                <a:moveTo>
                  <a:pt x="256621" y="9735"/>
                </a:moveTo>
                <a:cubicBezTo>
                  <a:pt x="256621" y="9788"/>
                  <a:pt x="256628" y="9840"/>
                  <a:pt x="256632" y="9892"/>
                </a:cubicBezTo>
                <a:cubicBezTo>
                  <a:pt x="256548" y="10147"/>
                  <a:pt x="256475" y="10408"/>
                  <a:pt x="256405" y="10667"/>
                </a:cubicBezTo>
                <a:cubicBezTo>
                  <a:pt x="256405" y="10667"/>
                  <a:pt x="256401" y="10663"/>
                  <a:pt x="256401" y="10663"/>
                </a:cubicBezTo>
                <a:cubicBezTo>
                  <a:pt x="256475" y="10332"/>
                  <a:pt x="256548" y="10018"/>
                  <a:pt x="256621" y="9735"/>
                </a:cubicBezTo>
                <a:close/>
                <a:moveTo>
                  <a:pt x="37710" y="9142"/>
                </a:moveTo>
                <a:cubicBezTo>
                  <a:pt x="37724" y="9481"/>
                  <a:pt x="37744" y="9836"/>
                  <a:pt x="37776" y="10185"/>
                </a:cubicBezTo>
                <a:cubicBezTo>
                  <a:pt x="37741" y="10035"/>
                  <a:pt x="37685" y="9896"/>
                  <a:pt x="37605" y="9770"/>
                </a:cubicBezTo>
                <a:cubicBezTo>
                  <a:pt x="37605" y="9770"/>
                  <a:pt x="37591" y="10161"/>
                  <a:pt x="37563" y="10715"/>
                </a:cubicBezTo>
                <a:cubicBezTo>
                  <a:pt x="37511" y="10642"/>
                  <a:pt x="37451" y="10576"/>
                  <a:pt x="37396" y="10506"/>
                </a:cubicBezTo>
                <a:cubicBezTo>
                  <a:pt x="37504" y="10014"/>
                  <a:pt x="37608" y="9550"/>
                  <a:pt x="37710" y="9142"/>
                </a:cubicBezTo>
                <a:close/>
                <a:moveTo>
                  <a:pt x="76929" y="9142"/>
                </a:moveTo>
                <a:cubicBezTo>
                  <a:pt x="76943" y="9481"/>
                  <a:pt x="76964" y="9836"/>
                  <a:pt x="76996" y="10185"/>
                </a:cubicBezTo>
                <a:cubicBezTo>
                  <a:pt x="76961" y="10035"/>
                  <a:pt x="76905" y="9896"/>
                  <a:pt x="76825" y="9770"/>
                </a:cubicBezTo>
                <a:cubicBezTo>
                  <a:pt x="76825" y="9770"/>
                  <a:pt x="76811" y="10157"/>
                  <a:pt x="76779" y="10715"/>
                </a:cubicBezTo>
                <a:lnTo>
                  <a:pt x="76616" y="10506"/>
                </a:lnTo>
                <a:cubicBezTo>
                  <a:pt x="76720" y="10014"/>
                  <a:pt x="76828" y="9557"/>
                  <a:pt x="76929" y="9142"/>
                </a:cubicBezTo>
                <a:close/>
                <a:moveTo>
                  <a:pt x="116149" y="9142"/>
                </a:moveTo>
                <a:cubicBezTo>
                  <a:pt x="116163" y="9481"/>
                  <a:pt x="116184" y="9836"/>
                  <a:pt x="116209" y="10185"/>
                </a:cubicBezTo>
                <a:cubicBezTo>
                  <a:pt x="116181" y="10035"/>
                  <a:pt x="116121" y="9896"/>
                  <a:pt x="116038" y="9770"/>
                </a:cubicBezTo>
                <a:cubicBezTo>
                  <a:pt x="116038" y="9770"/>
                  <a:pt x="116027" y="10157"/>
                  <a:pt x="115999" y="10715"/>
                </a:cubicBezTo>
                <a:lnTo>
                  <a:pt x="115835" y="10506"/>
                </a:lnTo>
                <a:cubicBezTo>
                  <a:pt x="115940" y="10014"/>
                  <a:pt x="116045" y="9554"/>
                  <a:pt x="116149" y="9142"/>
                </a:cubicBezTo>
                <a:close/>
                <a:moveTo>
                  <a:pt x="155488" y="9142"/>
                </a:moveTo>
                <a:cubicBezTo>
                  <a:pt x="155502" y="9481"/>
                  <a:pt x="155526" y="9836"/>
                  <a:pt x="155554" y="10185"/>
                </a:cubicBezTo>
                <a:cubicBezTo>
                  <a:pt x="155523" y="10035"/>
                  <a:pt x="155467" y="9896"/>
                  <a:pt x="155387" y="9770"/>
                </a:cubicBezTo>
                <a:cubicBezTo>
                  <a:pt x="155387" y="9770"/>
                  <a:pt x="155373" y="10161"/>
                  <a:pt x="155345" y="10715"/>
                </a:cubicBezTo>
                <a:lnTo>
                  <a:pt x="155174" y="10506"/>
                </a:lnTo>
                <a:cubicBezTo>
                  <a:pt x="155286" y="10014"/>
                  <a:pt x="155390" y="9557"/>
                  <a:pt x="155488" y="9142"/>
                </a:cubicBezTo>
                <a:close/>
                <a:moveTo>
                  <a:pt x="194708" y="9142"/>
                </a:moveTo>
                <a:cubicBezTo>
                  <a:pt x="194722" y="9481"/>
                  <a:pt x="194743" y="9836"/>
                  <a:pt x="194774" y="10185"/>
                </a:cubicBezTo>
                <a:cubicBezTo>
                  <a:pt x="194739" y="10035"/>
                  <a:pt x="194683" y="9896"/>
                  <a:pt x="194603" y="9770"/>
                </a:cubicBezTo>
                <a:cubicBezTo>
                  <a:pt x="194603" y="9770"/>
                  <a:pt x="194593" y="10161"/>
                  <a:pt x="194561" y="10715"/>
                </a:cubicBezTo>
                <a:lnTo>
                  <a:pt x="194394" y="10506"/>
                </a:lnTo>
                <a:cubicBezTo>
                  <a:pt x="194505" y="10014"/>
                  <a:pt x="194607" y="9557"/>
                  <a:pt x="194708" y="9142"/>
                </a:cubicBezTo>
                <a:close/>
                <a:moveTo>
                  <a:pt x="233928" y="9142"/>
                </a:moveTo>
                <a:cubicBezTo>
                  <a:pt x="233942" y="9481"/>
                  <a:pt x="233963" y="9836"/>
                  <a:pt x="233990" y="10185"/>
                </a:cubicBezTo>
                <a:cubicBezTo>
                  <a:pt x="233959" y="10035"/>
                  <a:pt x="233900" y="9896"/>
                  <a:pt x="233820" y="9770"/>
                </a:cubicBezTo>
                <a:cubicBezTo>
                  <a:pt x="233820" y="9770"/>
                  <a:pt x="233806" y="10157"/>
                  <a:pt x="233781" y="10715"/>
                </a:cubicBezTo>
                <a:lnTo>
                  <a:pt x="233614" y="10506"/>
                </a:lnTo>
                <a:cubicBezTo>
                  <a:pt x="233718" y="10014"/>
                  <a:pt x="233823" y="9550"/>
                  <a:pt x="233928" y="9142"/>
                </a:cubicBezTo>
                <a:close/>
                <a:moveTo>
                  <a:pt x="273217" y="9142"/>
                </a:moveTo>
                <a:cubicBezTo>
                  <a:pt x="273231" y="9481"/>
                  <a:pt x="273252" y="9829"/>
                  <a:pt x="273280" y="10185"/>
                </a:cubicBezTo>
                <a:cubicBezTo>
                  <a:pt x="273249" y="10035"/>
                  <a:pt x="273193" y="9896"/>
                  <a:pt x="273113" y="9770"/>
                </a:cubicBezTo>
                <a:cubicBezTo>
                  <a:pt x="273113" y="9770"/>
                  <a:pt x="273099" y="10161"/>
                  <a:pt x="273067" y="10715"/>
                </a:cubicBezTo>
                <a:lnTo>
                  <a:pt x="272903" y="10506"/>
                </a:lnTo>
                <a:cubicBezTo>
                  <a:pt x="273012" y="10014"/>
                  <a:pt x="273116" y="9554"/>
                  <a:pt x="273217" y="9142"/>
                </a:cubicBezTo>
                <a:close/>
                <a:moveTo>
                  <a:pt x="41027" y="9495"/>
                </a:moveTo>
                <a:lnTo>
                  <a:pt x="41121" y="9931"/>
                </a:lnTo>
                <a:cubicBezTo>
                  <a:pt x="40957" y="10081"/>
                  <a:pt x="40828" y="10401"/>
                  <a:pt x="40727" y="10789"/>
                </a:cubicBezTo>
                <a:cubicBezTo>
                  <a:pt x="40723" y="10768"/>
                  <a:pt x="40720" y="10747"/>
                  <a:pt x="40720" y="10726"/>
                </a:cubicBezTo>
                <a:cubicBezTo>
                  <a:pt x="40793" y="10388"/>
                  <a:pt x="40870" y="10081"/>
                  <a:pt x="40947" y="9805"/>
                </a:cubicBezTo>
                <a:cubicBezTo>
                  <a:pt x="40971" y="9697"/>
                  <a:pt x="40999" y="9596"/>
                  <a:pt x="41027" y="9495"/>
                </a:cubicBezTo>
                <a:close/>
                <a:moveTo>
                  <a:pt x="119463" y="9495"/>
                </a:moveTo>
                <a:cubicBezTo>
                  <a:pt x="119494" y="9638"/>
                  <a:pt x="119522" y="9784"/>
                  <a:pt x="119557" y="9931"/>
                </a:cubicBezTo>
                <a:cubicBezTo>
                  <a:pt x="119397" y="10081"/>
                  <a:pt x="119264" y="10401"/>
                  <a:pt x="119160" y="10789"/>
                </a:cubicBezTo>
                <a:cubicBezTo>
                  <a:pt x="119156" y="10768"/>
                  <a:pt x="119156" y="10747"/>
                  <a:pt x="119153" y="10719"/>
                </a:cubicBezTo>
                <a:cubicBezTo>
                  <a:pt x="119229" y="10388"/>
                  <a:pt x="119306" y="10074"/>
                  <a:pt x="119379" y="9805"/>
                </a:cubicBezTo>
                <a:cubicBezTo>
                  <a:pt x="119411" y="9697"/>
                  <a:pt x="119435" y="9596"/>
                  <a:pt x="119463" y="9495"/>
                </a:cubicBezTo>
                <a:close/>
                <a:moveTo>
                  <a:pt x="198025" y="9495"/>
                </a:moveTo>
                <a:lnTo>
                  <a:pt x="198119" y="9931"/>
                </a:lnTo>
                <a:cubicBezTo>
                  <a:pt x="197959" y="10081"/>
                  <a:pt x="197826" y="10401"/>
                  <a:pt x="197721" y="10789"/>
                </a:cubicBezTo>
                <a:cubicBezTo>
                  <a:pt x="197721" y="10768"/>
                  <a:pt x="197718" y="10743"/>
                  <a:pt x="197711" y="10719"/>
                </a:cubicBezTo>
                <a:cubicBezTo>
                  <a:pt x="197791" y="10388"/>
                  <a:pt x="197871" y="10074"/>
                  <a:pt x="197938" y="9805"/>
                </a:cubicBezTo>
                <a:cubicBezTo>
                  <a:pt x="197969" y="9697"/>
                  <a:pt x="197997" y="9596"/>
                  <a:pt x="198025" y="9495"/>
                </a:cubicBezTo>
                <a:close/>
                <a:moveTo>
                  <a:pt x="237241" y="9495"/>
                </a:moveTo>
                <a:cubicBezTo>
                  <a:pt x="237273" y="9638"/>
                  <a:pt x="237308" y="9784"/>
                  <a:pt x="237339" y="9931"/>
                </a:cubicBezTo>
                <a:cubicBezTo>
                  <a:pt x="237175" y="10081"/>
                  <a:pt x="237046" y="10401"/>
                  <a:pt x="236941" y="10789"/>
                </a:cubicBezTo>
                <a:cubicBezTo>
                  <a:pt x="236934" y="10768"/>
                  <a:pt x="236934" y="10747"/>
                  <a:pt x="236931" y="10726"/>
                </a:cubicBezTo>
                <a:cubicBezTo>
                  <a:pt x="237011" y="10388"/>
                  <a:pt x="237084" y="10081"/>
                  <a:pt x="237158" y="9805"/>
                </a:cubicBezTo>
                <a:cubicBezTo>
                  <a:pt x="237189" y="9697"/>
                  <a:pt x="237217" y="9596"/>
                  <a:pt x="237241" y="9495"/>
                </a:cubicBezTo>
                <a:close/>
                <a:moveTo>
                  <a:pt x="80247" y="9495"/>
                </a:moveTo>
                <a:lnTo>
                  <a:pt x="80337" y="9931"/>
                </a:lnTo>
                <a:cubicBezTo>
                  <a:pt x="80177" y="10081"/>
                  <a:pt x="80048" y="10401"/>
                  <a:pt x="79943" y="10796"/>
                </a:cubicBezTo>
                <a:cubicBezTo>
                  <a:pt x="79943" y="10771"/>
                  <a:pt x="79940" y="10747"/>
                  <a:pt x="79933" y="10726"/>
                </a:cubicBezTo>
                <a:cubicBezTo>
                  <a:pt x="80013" y="10388"/>
                  <a:pt x="80086" y="10081"/>
                  <a:pt x="80159" y="9805"/>
                </a:cubicBezTo>
                <a:cubicBezTo>
                  <a:pt x="80191" y="9697"/>
                  <a:pt x="80215" y="9596"/>
                  <a:pt x="80247" y="9495"/>
                </a:cubicBezTo>
                <a:close/>
                <a:moveTo>
                  <a:pt x="158809" y="9495"/>
                </a:moveTo>
                <a:lnTo>
                  <a:pt x="158899" y="9931"/>
                </a:lnTo>
                <a:cubicBezTo>
                  <a:pt x="158739" y="10081"/>
                  <a:pt x="158606" y="10401"/>
                  <a:pt x="158509" y="10796"/>
                </a:cubicBezTo>
                <a:cubicBezTo>
                  <a:pt x="158502" y="10771"/>
                  <a:pt x="158498" y="10743"/>
                  <a:pt x="158498" y="10719"/>
                </a:cubicBezTo>
                <a:cubicBezTo>
                  <a:pt x="158571" y="10388"/>
                  <a:pt x="158652" y="10074"/>
                  <a:pt x="158725" y="9805"/>
                </a:cubicBezTo>
                <a:cubicBezTo>
                  <a:pt x="158753" y="9697"/>
                  <a:pt x="158781" y="9596"/>
                  <a:pt x="158809" y="9495"/>
                </a:cubicBezTo>
                <a:close/>
                <a:moveTo>
                  <a:pt x="276535" y="9495"/>
                </a:moveTo>
                <a:lnTo>
                  <a:pt x="276625" y="9931"/>
                </a:lnTo>
                <a:cubicBezTo>
                  <a:pt x="276465" y="10081"/>
                  <a:pt x="276336" y="10401"/>
                  <a:pt x="276231" y="10796"/>
                </a:cubicBezTo>
                <a:cubicBezTo>
                  <a:pt x="276228" y="10768"/>
                  <a:pt x="276224" y="10743"/>
                  <a:pt x="276221" y="10719"/>
                </a:cubicBezTo>
                <a:cubicBezTo>
                  <a:pt x="276301" y="10388"/>
                  <a:pt x="276378" y="10074"/>
                  <a:pt x="276447" y="9805"/>
                </a:cubicBezTo>
                <a:cubicBezTo>
                  <a:pt x="276479" y="9697"/>
                  <a:pt x="276503" y="9596"/>
                  <a:pt x="276535" y="9495"/>
                </a:cubicBezTo>
                <a:close/>
                <a:moveTo>
                  <a:pt x="241221" y="9495"/>
                </a:moveTo>
                <a:lnTo>
                  <a:pt x="241368" y="9725"/>
                </a:lnTo>
                <a:cubicBezTo>
                  <a:pt x="241392" y="9819"/>
                  <a:pt x="241420" y="9913"/>
                  <a:pt x="241448" y="10014"/>
                </a:cubicBezTo>
                <a:cubicBezTo>
                  <a:pt x="241431" y="10185"/>
                  <a:pt x="241413" y="10353"/>
                  <a:pt x="241396" y="10517"/>
                </a:cubicBezTo>
                <a:cubicBezTo>
                  <a:pt x="241378" y="10677"/>
                  <a:pt x="241343" y="10729"/>
                  <a:pt x="241319" y="10834"/>
                </a:cubicBezTo>
                <a:cubicBezTo>
                  <a:pt x="241281" y="10381"/>
                  <a:pt x="241249" y="9924"/>
                  <a:pt x="241221" y="9495"/>
                </a:cubicBezTo>
                <a:close/>
                <a:moveTo>
                  <a:pt x="100408" y="9603"/>
                </a:moveTo>
                <a:cubicBezTo>
                  <a:pt x="100498" y="9882"/>
                  <a:pt x="100593" y="10175"/>
                  <a:pt x="100680" y="10478"/>
                </a:cubicBezTo>
                <a:cubicBezTo>
                  <a:pt x="100652" y="10625"/>
                  <a:pt x="100634" y="10771"/>
                  <a:pt x="100613" y="10914"/>
                </a:cubicBezTo>
                <a:cubicBezTo>
                  <a:pt x="100530" y="10764"/>
                  <a:pt x="100446" y="10632"/>
                  <a:pt x="100369" y="10517"/>
                </a:cubicBezTo>
                <a:cubicBezTo>
                  <a:pt x="100348" y="10332"/>
                  <a:pt x="100324" y="10140"/>
                  <a:pt x="100296" y="9941"/>
                </a:cubicBezTo>
                <a:cubicBezTo>
                  <a:pt x="100317" y="9871"/>
                  <a:pt x="100338" y="9802"/>
                  <a:pt x="100355" y="9732"/>
                </a:cubicBezTo>
                <a:lnTo>
                  <a:pt x="100408" y="9603"/>
                </a:lnTo>
                <a:close/>
                <a:moveTo>
                  <a:pt x="257479" y="9603"/>
                </a:moveTo>
                <a:cubicBezTo>
                  <a:pt x="257566" y="9882"/>
                  <a:pt x="257661" y="10175"/>
                  <a:pt x="257748" y="10478"/>
                </a:cubicBezTo>
                <a:cubicBezTo>
                  <a:pt x="257727" y="10625"/>
                  <a:pt x="257702" y="10771"/>
                  <a:pt x="257685" y="10914"/>
                </a:cubicBezTo>
                <a:cubicBezTo>
                  <a:pt x="257598" y="10764"/>
                  <a:pt x="257518" y="10632"/>
                  <a:pt x="257441" y="10517"/>
                </a:cubicBezTo>
                <a:cubicBezTo>
                  <a:pt x="257420" y="10332"/>
                  <a:pt x="257392" y="10140"/>
                  <a:pt x="257368" y="9941"/>
                </a:cubicBezTo>
                <a:cubicBezTo>
                  <a:pt x="257385" y="9871"/>
                  <a:pt x="257406" y="9802"/>
                  <a:pt x="257427" y="9732"/>
                </a:cubicBezTo>
                <a:lnTo>
                  <a:pt x="257479" y="9603"/>
                </a:lnTo>
                <a:close/>
                <a:moveTo>
                  <a:pt x="21975" y="9603"/>
                </a:moveTo>
                <a:cubicBezTo>
                  <a:pt x="22062" y="9882"/>
                  <a:pt x="22153" y="10175"/>
                  <a:pt x="22240" y="10482"/>
                </a:cubicBezTo>
                <a:cubicBezTo>
                  <a:pt x="22219" y="10625"/>
                  <a:pt x="22198" y="10771"/>
                  <a:pt x="22181" y="10918"/>
                </a:cubicBezTo>
                <a:cubicBezTo>
                  <a:pt x="22093" y="10764"/>
                  <a:pt x="22010" y="10632"/>
                  <a:pt x="21936" y="10517"/>
                </a:cubicBezTo>
                <a:cubicBezTo>
                  <a:pt x="21916" y="10332"/>
                  <a:pt x="21888" y="10140"/>
                  <a:pt x="21863" y="9941"/>
                </a:cubicBezTo>
                <a:cubicBezTo>
                  <a:pt x="21884" y="9871"/>
                  <a:pt x="21902" y="9802"/>
                  <a:pt x="21923" y="9732"/>
                </a:cubicBezTo>
                <a:lnTo>
                  <a:pt x="21975" y="9603"/>
                </a:lnTo>
                <a:close/>
                <a:moveTo>
                  <a:pt x="61188" y="9603"/>
                </a:moveTo>
                <a:cubicBezTo>
                  <a:pt x="61282" y="9882"/>
                  <a:pt x="61373" y="10175"/>
                  <a:pt x="61460" y="10482"/>
                </a:cubicBezTo>
                <a:lnTo>
                  <a:pt x="61394" y="10918"/>
                </a:lnTo>
                <a:cubicBezTo>
                  <a:pt x="61310" y="10764"/>
                  <a:pt x="61230" y="10632"/>
                  <a:pt x="61149" y="10517"/>
                </a:cubicBezTo>
                <a:cubicBezTo>
                  <a:pt x="61132" y="10332"/>
                  <a:pt x="61108" y="10140"/>
                  <a:pt x="61080" y="9941"/>
                </a:cubicBezTo>
                <a:cubicBezTo>
                  <a:pt x="61097" y="9871"/>
                  <a:pt x="61118" y="9802"/>
                  <a:pt x="61142" y="9732"/>
                </a:cubicBezTo>
                <a:cubicBezTo>
                  <a:pt x="61163" y="9662"/>
                  <a:pt x="61177" y="9645"/>
                  <a:pt x="61188" y="9603"/>
                </a:cubicBezTo>
                <a:close/>
                <a:moveTo>
                  <a:pt x="139753" y="9603"/>
                </a:moveTo>
                <a:cubicBezTo>
                  <a:pt x="139847" y="9882"/>
                  <a:pt x="139935" y="10175"/>
                  <a:pt x="140025" y="10482"/>
                </a:cubicBezTo>
                <a:cubicBezTo>
                  <a:pt x="139997" y="10628"/>
                  <a:pt x="139976" y="10771"/>
                  <a:pt x="139959" y="10918"/>
                </a:cubicBezTo>
                <a:cubicBezTo>
                  <a:pt x="139872" y="10764"/>
                  <a:pt x="139788" y="10632"/>
                  <a:pt x="139715" y="10517"/>
                </a:cubicBezTo>
                <a:cubicBezTo>
                  <a:pt x="139694" y="10332"/>
                  <a:pt x="139666" y="10140"/>
                  <a:pt x="139642" y="9941"/>
                </a:cubicBezTo>
                <a:cubicBezTo>
                  <a:pt x="139662" y="9871"/>
                  <a:pt x="139680" y="9802"/>
                  <a:pt x="139701" y="9732"/>
                </a:cubicBezTo>
                <a:lnTo>
                  <a:pt x="139753" y="9603"/>
                </a:lnTo>
                <a:close/>
                <a:moveTo>
                  <a:pt x="178973" y="9603"/>
                </a:moveTo>
                <a:cubicBezTo>
                  <a:pt x="179060" y="9882"/>
                  <a:pt x="179151" y="10175"/>
                  <a:pt x="179238" y="10482"/>
                </a:cubicBezTo>
                <a:cubicBezTo>
                  <a:pt x="179217" y="10625"/>
                  <a:pt x="179196" y="10771"/>
                  <a:pt x="179179" y="10918"/>
                </a:cubicBezTo>
                <a:cubicBezTo>
                  <a:pt x="179092" y="10764"/>
                  <a:pt x="179008" y="10632"/>
                  <a:pt x="178935" y="10517"/>
                </a:cubicBezTo>
                <a:cubicBezTo>
                  <a:pt x="178910" y="10332"/>
                  <a:pt x="178886" y="10140"/>
                  <a:pt x="178861" y="9941"/>
                </a:cubicBezTo>
                <a:cubicBezTo>
                  <a:pt x="178875" y="9871"/>
                  <a:pt x="178900" y="9802"/>
                  <a:pt x="178921" y="9732"/>
                </a:cubicBezTo>
                <a:lnTo>
                  <a:pt x="178973" y="9603"/>
                </a:lnTo>
                <a:close/>
                <a:moveTo>
                  <a:pt x="218190" y="9603"/>
                </a:moveTo>
                <a:cubicBezTo>
                  <a:pt x="218280" y="9882"/>
                  <a:pt x="218371" y="10175"/>
                  <a:pt x="218458" y="10482"/>
                </a:cubicBezTo>
                <a:lnTo>
                  <a:pt x="218392" y="10918"/>
                </a:lnTo>
                <a:cubicBezTo>
                  <a:pt x="218312" y="10764"/>
                  <a:pt x="218228" y="10632"/>
                  <a:pt x="218148" y="10517"/>
                </a:cubicBezTo>
                <a:cubicBezTo>
                  <a:pt x="218130" y="10332"/>
                  <a:pt x="218106" y="10140"/>
                  <a:pt x="218078" y="9941"/>
                </a:cubicBezTo>
                <a:cubicBezTo>
                  <a:pt x="218095" y="9871"/>
                  <a:pt x="218116" y="9802"/>
                  <a:pt x="218137" y="9732"/>
                </a:cubicBezTo>
                <a:lnTo>
                  <a:pt x="218190" y="9603"/>
                </a:lnTo>
                <a:close/>
                <a:moveTo>
                  <a:pt x="7764" y="10785"/>
                </a:moveTo>
                <a:lnTo>
                  <a:pt x="7764" y="10785"/>
                </a:lnTo>
                <a:cubicBezTo>
                  <a:pt x="7778" y="10820"/>
                  <a:pt x="7789" y="10858"/>
                  <a:pt x="7799" y="10900"/>
                </a:cubicBezTo>
                <a:cubicBezTo>
                  <a:pt x="7813" y="10939"/>
                  <a:pt x="7789" y="10956"/>
                  <a:pt x="7778" y="10977"/>
                </a:cubicBezTo>
                <a:cubicBezTo>
                  <a:pt x="7778" y="10977"/>
                  <a:pt x="7775" y="10907"/>
                  <a:pt x="7764" y="10785"/>
                </a:cubicBezTo>
                <a:close/>
                <a:moveTo>
                  <a:pt x="46984" y="10785"/>
                </a:moveTo>
                <a:cubicBezTo>
                  <a:pt x="46991" y="10820"/>
                  <a:pt x="47005" y="10858"/>
                  <a:pt x="47019" y="10900"/>
                </a:cubicBezTo>
                <a:cubicBezTo>
                  <a:pt x="47009" y="10925"/>
                  <a:pt x="47002" y="10949"/>
                  <a:pt x="46998" y="10977"/>
                </a:cubicBezTo>
                <a:cubicBezTo>
                  <a:pt x="46998" y="10977"/>
                  <a:pt x="46991" y="10907"/>
                  <a:pt x="46984" y="10785"/>
                </a:cubicBezTo>
                <a:close/>
                <a:moveTo>
                  <a:pt x="86204" y="10785"/>
                </a:moveTo>
                <a:cubicBezTo>
                  <a:pt x="86211" y="10820"/>
                  <a:pt x="86225" y="10858"/>
                  <a:pt x="86236" y="10900"/>
                </a:cubicBezTo>
                <a:cubicBezTo>
                  <a:pt x="86229" y="10925"/>
                  <a:pt x="86222" y="10953"/>
                  <a:pt x="86211" y="10977"/>
                </a:cubicBezTo>
                <a:cubicBezTo>
                  <a:pt x="86211" y="10977"/>
                  <a:pt x="86208" y="10907"/>
                  <a:pt x="86204" y="10785"/>
                </a:cubicBezTo>
                <a:close/>
                <a:moveTo>
                  <a:pt x="164763" y="10785"/>
                </a:moveTo>
                <a:cubicBezTo>
                  <a:pt x="164777" y="10820"/>
                  <a:pt x="164787" y="10858"/>
                  <a:pt x="164798" y="10900"/>
                </a:cubicBezTo>
                <a:cubicBezTo>
                  <a:pt x="164812" y="10939"/>
                  <a:pt x="164787" y="10956"/>
                  <a:pt x="164777" y="10977"/>
                </a:cubicBezTo>
                <a:cubicBezTo>
                  <a:pt x="164777" y="10977"/>
                  <a:pt x="164773" y="10907"/>
                  <a:pt x="164763" y="10785"/>
                </a:cubicBezTo>
                <a:close/>
                <a:moveTo>
                  <a:pt x="203983" y="10785"/>
                </a:moveTo>
                <a:lnTo>
                  <a:pt x="203983" y="10785"/>
                </a:lnTo>
                <a:cubicBezTo>
                  <a:pt x="203993" y="10820"/>
                  <a:pt x="204004" y="10858"/>
                  <a:pt x="204017" y="10900"/>
                </a:cubicBezTo>
                <a:lnTo>
                  <a:pt x="203993" y="10977"/>
                </a:lnTo>
                <a:cubicBezTo>
                  <a:pt x="203993" y="10977"/>
                  <a:pt x="203993" y="10907"/>
                  <a:pt x="203983" y="10785"/>
                </a:cubicBezTo>
                <a:close/>
                <a:moveTo>
                  <a:pt x="44937" y="9495"/>
                </a:moveTo>
                <a:lnTo>
                  <a:pt x="45080" y="9725"/>
                </a:lnTo>
                <a:lnTo>
                  <a:pt x="45216" y="10206"/>
                </a:lnTo>
                <a:cubicBezTo>
                  <a:pt x="45202" y="10311"/>
                  <a:pt x="45191" y="10415"/>
                  <a:pt x="45181" y="10517"/>
                </a:cubicBezTo>
                <a:lnTo>
                  <a:pt x="45048" y="11057"/>
                </a:lnTo>
                <a:cubicBezTo>
                  <a:pt x="45007" y="10538"/>
                  <a:pt x="44965" y="9993"/>
                  <a:pt x="44937" y="9495"/>
                </a:cubicBezTo>
                <a:close/>
                <a:moveTo>
                  <a:pt x="84153" y="9495"/>
                </a:moveTo>
                <a:lnTo>
                  <a:pt x="84153" y="9495"/>
                </a:lnTo>
                <a:cubicBezTo>
                  <a:pt x="84202" y="9568"/>
                  <a:pt x="84251" y="9648"/>
                  <a:pt x="84293" y="9725"/>
                </a:cubicBezTo>
                <a:cubicBezTo>
                  <a:pt x="84338" y="9878"/>
                  <a:pt x="84387" y="10035"/>
                  <a:pt x="84429" y="10206"/>
                </a:cubicBezTo>
                <a:cubicBezTo>
                  <a:pt x="84474" y="10377"/>
                  <a:pt x="84408" y="10415"/>
                  <a:pt x="84397" y="10517"/>
                </a:cubicBezTo>
                <a:cubicBezTo>
                  <a:pt x="84352" y="10698"/>
                  <a:pt x="84307" y="10876"/>
                  <a:pt x="84268" y="11057"/>
                </a:cubicBezTo>
                <a:cubicBezTo>
                  <a:pt x="84220" y="10538"/>
                  <a:pt x="84185" y="9993"/>
                  <a:pt x="84153" y="9495"/>
                </a:cubicBezTo>
                <a:close/>
                <a:moveTo>
                  <a:pt x="162715" y="9495"/>
                </a:moveTo>
                <a:lnTo>
                  <a:pt x="162858" y="9725"/>
                </a:lnTo>
                <a:lnTo>
                  <a:pt x="162994" y="10206"/>
                </a:lnTo>
                <a:cubicBezTo>
                  <a:pt x="162980" y="10311"/>
                  <a:pt x="162973" y="10415"/>
                  <a:pt x="162959" y="10517"/>
                </a:cubicBezTo>
                <a:cubicBezTo>
                  <a:pt x="162914" y="10698"/>
                  <a:pt x="162872" y="10883"/>
                  <a:pt x="162827" y="11057"/>
                </a:cubicBezTo>
                <a:cubicBezTo>
                  <a:pt x="162785" y="10538"/>
                  <a:pt x="162747" y="9997"/>
                  <a:pt x="162715" y="9495"/>
                </a:cubicBezTo>
                <a:close/>
                <a:moveTo>
                  <a:pt x="201932" y="9495"/>
                </a:moveTo>
                <a:lnTo>
                  <a:pt x="201932" y="9495"/>
                </a:lnTo>
                <a:cubicBezTo>
                  <a:pt x="201980" y="9568"/>
                  <a:pt x="202029" y="9648"/>
                  <a:pt x="202071" y="9725"/>
                </a:cubicBezTo>
                <a:cubicBezTo>
                  <a:pt x="202116" y="9875"/>
                  <a:pt x="202165" y="10035"/>
                  <a:pt x="202207" y="10206"/>
                </a:cubicBezTo>
                <a:cubicBezTo>
                  <a:pt x="202252" y="10377"/>
                  <a:pt x="202186" y="10415"/>
                  <a:pt x="202179" y="10517"/>
                </a:cubicBezTo>
                <a:cubicBezTo>
                  <a:pt x="202130" y="10698"/>
                  <a:pt x="202085" y="10883"/>
                  <a:pt x="202047" y="11057"/>
                </a:cubicBezTo>
                <a:cubicBezTo>
                  <a:pt x="201998" y="10538"/>
                  <a:pt x="201963" y="9993"/>
                  <a:pt x="201932" y="9495"/>
                </a:cubicBezTo>
                <a:close/>
                <a:moveTo>
                  <a:pt x="5717" y="9495"/>
                </a:moveTo>
                <a:lnTo>
                  <a:pt x="5860" y="9725"/>
                </a:lnTo>
                <a:cubicBezTo>
                  <a:pt x="5905" y="9875"/>
                  <a:pt x="5947" y="10035"/>
                  <a:pt x="5996" y="10206"/>
                </a:cubicBezTo>
                <a:cubicBezTo>
                  <a:pt x="5951" y="10611"/>
                  <a:pt x="5909" y="10987"/>
                  <a:pt x="5856" y="11312"/>
                </a:cubicBezTo>
                <a:cubicBezTo>
                  <a:pt x="5801" y="10715"/>
                  <a:pt x="5752" y="10074"/>
                  <a:pt x="5717" y="9495"/>
                </a:cubicBezTo>
                <a:close/>
                <a:moveTo>
                  <a:pt x="17367" y="9666"/>
                </a:moveTo>
                <a:cubicBezTo>
                  <a:pt x="17423" y="9805"/>
                  <a:pt x="17479" y="9945"/>
                  <a:pt x="17531" y="10088"/>
                </a:cubicBezTo>
                <a:cubicBezTo>
                  <a:pt x="17489" y="10538"/>
                  <a:pt x="17437" y="10956"/>
                  <a:pt x="17381" y="11312"/>
                </a:cubicBezTo>
                <a:cubicBezTo>
                  <a:pt x="17336" y="10855"/>
                  <a:pt x="17301" y="10367"/>
                  <a:pt x="17269" y="9906"/>
                </a:cubicBezTo>
                <a:cubicBezTo>
                  <a:pt x="17301" y="9822"/>
                  <a:pt x="17332" y="9742"/>
                  <a:pt x="17367" y="9666"/>
                </a:cubicBezTo>
                <a:close/>
                <a:moveTo>
                  <a:pt x="56580" y="9666"/>
                </a:moveTo>
                <a:cubicBezTo>
                  <a:pt x="56643" y="9805"/>
                  <a:pt x="56695" y="9945"/>
                  <a:pt x="56751" y="10088"/>
                </a:cubicBezTo>
                <a:cubicBezTo>
                  <a:pt x="56706" y="10538"/>
                  <a:pt x="56653" y="10956"/>
                  <a:pt x="56597" y="11312"/>
                </a:cubicBezTo>
                <a:cubicBezTo>
                  <a:pt x="56556" y="10855"/>
                  <a:pt x="56514" y="10367"/>
                  <a:pt x="56486" y="9903"/>
                </a:cubicBezTo>
                <a:lnTo>
                  <a:pt x="56580" y="9666"/>
                </a:lnTo>
                <a:close/>
                <a:moveTo>
                  <a:pt x="95800" y="9666"/>
                </a:moveTo>
                <a:lnTo>
                  <a:pt x="95971" y="10088"/>
                </a:lnTo>
                <a:cubicBezTo>
                  <a:pt x="95922" y="10538"/>
                  <a:pt x="95873" y="10956"/>
                  <a:pt x="95817" y="11312"/>
                </a:cubicBezTo>
                <a:cubicBezTo>
                  <a:pt x="95776" y="10855"/>
                  <a:pt x="95734" y="10367"/>
                  <a:pt x="95706" y="9903"/>
                </a:cubicBezTo>
                <a:cubicBezTo>
                  <a:pt x="95734" y="9822"/>
                  <a:pt x="95769" y="9742"/>
                  <a:pt x="95800" y="9666"/>
                </a:cubicBezTo>
                <a:close/>
                <a:moveTo>
                  <a:pt x="135145" y="9666"/>
                </a:moveTo>
                <a:cubicBezTo>
                  <a:pt x="135201" y="9805"/>
                  <a:pt x="135261" y="9945"/>
                  <a:pt x="135313" y="10088"/>
                </a:cubicBezTo>
                <a:cubicBezTo>
                  <a:pt x="135268" y="10538"/>
                  <a:pt x="135215" y="10956"/>
                  <a:pt x="135159" y="11312"/>
                </a:cubicBezTo>
                <a:cubicBezTo>
                  <a:pt x="135114" y="10855"/>
                  <a:pt x="135079" y="10367"/>
                  <a:pt x="135051" y="9903"/>
                </a:cubicBezTo>
                <a:cubicBezTo>
                  <a:pt x="135079" y="9822"/>
                  <a:pt x="135111" y="9742"/>
                  <a:pt x="135145" y="9666"/>
                </a:cubicBezTo>
                <a:close/>
                <a:moveTo>
                  <a:pt x="174358" y="9666"/>
                </a:moveTo>
                <a:cubicBezTo>
                  <a:pt x="174421" y="9805"/>
                  <a:pt x="174473" y="9945"/>
                  <a:pt x="174529" y="10088"/>
                </a:cubicBezTo>
                <a:cubicBezTo>
                  <a:pt x="174487" y="10538"/>
                  <a:pt x="174435" y="10956"/>
                  <a:pt x="174376" y="11312"/>
                </a:cubicBezTo>
                <a:cubicBezTo>
                  <a:pt x="174334" y="10855"/>
                  <a:pt x="174299" y="10367"/>
                  <a:pt x="174268" y="9903"/>
                </a:cubicBezTo>
                <a:lnTo>
                  <a:pt x="174358" y="9666"/>
                </a:lnTo>
                <a:close/>
                <a:moveTo>
                  <a:pt x="213578" y="9666"/>
                </a:moveTo>
                <a:lnTo>
                  <a:pt x="213749" y="10088"/>
                </a:lnTo>
                <a:cubicBezTo>
                  <a:pt x="213700" y="10538"/>
                  <a:pt x="213655" y="10956"/>
                  <a:pt x="213596" y="11312"/>
                </a:cubicBezTo>
                <a:cubicBezTo>
                  <a:pt x="213554" y="10855"/>
                  <a:pt x="213515" y="10367"/>
                  <a:pt x="213484" y="9903"/>
                </a:cubicBezTo>
                <a:cubicBezTo>
                  <a:pt x="213519" y="9822"/>
                  <a:pt x="213547" y="9742"/>
                  <a:pt x="213578" y="9666"/>
                </a:cubicBezTo>
                <a:close/>
                <a:moveTo>
                  <a:pt x="252871" y="9666"/>
                </a:moveTo>
                <a:cubicBezTo>
                  <a:pt x="252931" y="9805"/>
                  <a:pt x="252983" y="9945"/>
                  <a:pt x="253039" y="10088"/>
                </a:cubicBezTo>
                <a:cubicBezTo>
                  <a:pt x="252994" y="10538"/>
                  <a:pt x="252941" y="10956"/>
                  <a:pt x="252885" y="11312"/>
                </a:cubicBezTo>
                <a:cubicBezTo>
                  <a:pt x="252844" y="10855"/>
                  <a:pt x="252809" y="10367"/>
                  <a:pt x="252777" y="9903"/>
                </a:cubicBezTo>
                <a:cubicBezTo>
                  <a:pt x="252809" y="9822"/>
                  <a:pt x="252837" y="9742"/>
                  <a:pt x="252871" y="9666"/>
                </a:cubicBezTo>
                <a:close/>
                <a:moveTo>
                  <a:pt x="4901" y="11239"/>
                </a:moveTo>
                <a:lnTo>
                  <a:pt x="4901" y="11239"/>
                </a:lnTo>
                <a:cubicBezTo>
                  <a:pt x="4915" y="11280"/>
                  <a:pt x="4922" y="11326"/>
                  <a:pt x="4936" y="11368"/>
                </a:cubicBezTo>
                <a:cubicBezTo>
                  <a:pt x="4929" y="11347"/>
                  <a:pt x="4918" y="11322"/>
                  <a:pt x="4904" y="11301"/>
                </a:cubicBezTo>
                <a:cubicBezTo>
                  <a:pt x="4908" y="11280"/>
                  <a:pt x="4904" y="11260"/>
                  <a:pt x="4901" y="11239"/>
                </a:cubicBezTo>
                <a:close/>
                <a:moveTo>
                  <a:pt x="44121" y="11237"/>
                </a:moveTo>
                <a:cubicBezTo>
                  <a:pt x="44124" y="11237"/>
                  <a:pt x="44143" y="11329"/>
                  <a:pt x="44156" y="11368"/>
                </a:cubicBezTo>
                <a:cubicBezTo>
                  <a:pt x="44142" y="11347"/>
                  <a:pt x="44131" y="11322"/>
                  <a:pt x="44124" y="11301"/>
                </a:cubicBezTo>
                <a:cubicBezTo>
                  <a:pt x="44124" y="11277"/>
                  <a:pt x="44121" y="11256"/>
                  <a:pt x="44121" y="11239"/>
                </a:cubicBezTo>
                <a:cubicBezTo>
                  <a:pt x="44121" y="11237"/>
                  <a:pt x="44121" y="11237"/>
                  <a:pt x="44121" y="11237"/>
                </a:cubicBezTo>
                <a:close/>
                <a:moveTo>
                  <a:pt x="83341" y="11239"/>
                </a:moveTo>
                <a:lnTo>
                  <a:pt x="83341" y="11239"/>
                </a:lnTo>
                <a:cubicBezTo>
                  <a:pt x="83348" y="11280"/>
                  <a:pt x="83361" y="11326"/>
                  <a:pt x="83368" y="11368"/>
                </a:cubicBezTo>
                <a:lnTo>
                  <a:pt x="83344" y="11301"/>
                </a:lnTo>
                <a:cubicBezTo>
                  <a:pt x="83341" y="11280"/>
                  <a:pt x="83337" y="11260"/>
                  <a:pt x="83341" y="11239"/>
                </a:cubicBezTo>
                <a:close/>
                <a:moveTo>
                  <a:pt x="161899" y="11239"/>
                </a:moveTo>
                <a:cubicBezTo>
                  <a:pt x="161913" y="11280"/>
                  <a:pt x="161920" y="11326"/>
                  <a:pt x="161934" y="11368"/>
                </a:cubicBezTo>
                <a:lnTo>
                  <a:pt x="161902" y="11298"/>
                </a:lnTo>
                <a:cubicBezTo>
                  <a:pt x="161906" y="11280"/>
                  <a:pt x="161902" y="11260"/>
                  <a:pt x="161899" y="11239"/>
                </a:cubicBezTo>
                <a:close/>
                <a:moveTo>
                  <a:pt x="201119" y="11237"/>
                </a:moveTo>
                <a:cubicBezTo>
                  <a:pt x="201122" y="11237"/>
                  <a:pt x="201140" y="11329"/>
                  <a:pt x="201147" y="11368"/>
                </a:cubicBezTo>
                <a:lnTo>
                  <a:pt x="201122" y="11298"/>
                </a:lnTo>
                <a:cubicBezTo>
                  <a:pt x="201122" y="11277"/>
                  <a:pt x="201119" y="11256"/>
                  <a:pt x="201119" y="11239"/>
                </a:cubicBezTo>
                <a:cubicBezTo>
                  <a:pt x="201119" y="11237"/>
                  <a:pt x="201119" y="11237"/>
                  <a:pt x="201119" y="11237"/>
                </a:cubicBezTo>
                <a:close/>
                <a:moveTo>
                  <a:pt x="279391" y="10335"/>
                </a:moveTo>
                <a:lnTo>
                  <a:pt x="279391" y="10335"/>
                </a:lnTo>
                <a:cubicBezTo>
                  <a:pt x="279482" y="10663"/>
                  <a:pt x="279573" y="11012"/>
                  <a:pt x="279656" y="11368"/>
                </a:cubicBezTo>
                <a:cubicBezTo>
                  <a:pt x="279583" y="11193"/>
                  <a:pt x="279510" y="11033"/>
                  <a:pt x="279440" y="10886"/>
                </a:cubicBezTo>
                <a:cubicBezTo>
                  <a:pt x="279370" y="10736"/>
                  <a:pt x="279405" y="10503"/>
                  <a:pt x="279391" y="10335"/>
                </a:cubicBezTo>
                <a:close/>
                <a:moveTo>
                  <a:pt x="10321" y="11556"/>
                </a:moveTo>
                <a:cubicBezTo>
                  <a:pt x="10335" y="11619"/>
                  <a:pt x="10353" y="11678"/>
                  <a:pt x="10370" y="11741"/>
                </a:cubicBezTo>
                <a:cubicBezTo>
                  <a:pt x="10349" y="11772"/>
                  <a:pt x="10335" y="11807"/>
                  <a:pt x="10321" y="11842"/>
                </a:cubicBezTo>
                <a:lnTo>
                  <a:pt x="10269" y="11741"/>
                </a:lnTo>
                <a:lnTo>
                  <a:pt x="10321" y="11556"/>
                </a:lnTo>
                <a:close/>
                <a:moveTo>
                  <a:pt x="49534" y="11556"/>
                </a:moveTo>
                <a:lnTo>
                  <a:pt x="49586" y="11741"/>
                </a:lnTo>
                <a:lnTo>
                  <a:pt x="49534" y="11842"/>
                </a:lnTo>
                <a:cubicBezTo>
                  <a:pt x="49520" y="11807"/>
                  <a:pt x="49506" y="11772"/>
                  <a:pt x="49485" y="11741"/>
                </a:cubicBezTo>
                <a:cubicBezTo>
                  <a:pt x="49503" y="11678"/>
                  <a:pt x="49520" y="11619"/>
                  <a:pt x="49534" y="11556"/>
                </a:cubicBezTo>
                <a:close/>
                <a:moveTo>
                  <a:pt x="88754" y="11556"/>
                </a:moveTo>
                <a:cubicBezTo>
                  <a:pt x="88771" y="11619"/>
                  <a:pt x="88789" y="11678"/>
                  <a:pt x="88803" y="11741"/>
                </a:cubicBezTo>
                <a:cubicBezTo>
                  <a:pt x="88789" y="11776"/>
                  <a:pt x="88771" y="11807"/>
                  <a:pt x="88754" y="11842"/>
                </a:cubicBezTo>
                <a:lnTo>
                  <a:pt x="88705" y="11741"/>
                </a:lnTo>
                <a:cubicBezTo>
                  <a:pt x="88719" y="11678"/>
                  <a:pt x="88737" y="11619"/>
                  <a:pt x="88754" y="11556"/>
                </a:cubicBezTo>
                <a:close/>
                <a:moveTo>
                  <a:pt x="128100" y="11556"/>
                </a:moveTo>
                <a:cubicBezTo>
                  <a:pt x="128117" y="11619"/>
                  <a:pt x="128131" y="11678"/>
                  <a:pt x="128148" y="11741"/>
                </a:cubicBezTo>
                <a:lnTo>
                  <a:pt x="128100" y="11842"/>
                </a:lnTo>
                <a:lnTo>
                  <a:pt x="128047" y="11741"/>
                </a:lnTo>
                <a:lnTo>
                  <a:pt x="128100" y="11556"/>
                </a:lnTo>
                <a:close/>
                <a:moveTo>
                  <a:pt x="167316" y="11556"/>
                </a:moveTo>
                <a:lnTo>
                  <a:pt x="167368" y="11741"/>
                </a:lnTo>
                <a:lnTo>
                  <a:pt x="167316" y="11842"/>
                </a:lnTo>
                <a:cubicBezTo>
                  <a:pt x="167299" y="11807"/>
                  <a:pt x="167285" y="11772"/>
                  <a:pt x="167267" y="11741"/>
                </a:cubicBezTo>
                <a:cubicBezTo>
                  <a:pt x="167285" y="11678"/>
                  <a:pt x="167302" y="11619"/>
                  <a:pt x="167316" y="11556"/>
                </a:cubicBezTo>
                <a:close/>
                <a:moveTo>
                  <a:pt x="206532" y="11556"/>
                </a:moveTo>
                <a:lnTo>
                  <a:pt x="206585" y="11741"/>
                </a:lnTo>
                <a:lnTo>
                  <a:pt x="206532" y="11842"/>
                </a:lnTo>
                <a:lnTo>
                  <a:pt x="206487" y="11741"/>
                </a:lnTo>
                <a:cubicBezTo>
                  <a:pt x="206504" y="11678"/>
                  <a:pt x="206515" y="11619"/>
                  <a:pt x="206532" y="11556"/>
                </a:cubicBezTo>
                <a:close/>
                <a:moveTo>
                  <a:pt x="245826" y="11556"/>
                </a:moveTo>
                <a:cubicBezTo>
                  <a:pt x="245839" y="11619"/>
                  <a:pt x="245857" y="11678"/>
                  <a:pt x="245874" y="11741"/>
                </a:cubicBezTo>
                <a:cubicBezTo>
                  <a:pt x="245857" y="11772"/>
                  <a:pt x="245839" y="11807"/>
                  <a:pt x="245826" y="11842"/>
                </a:cubicBezTo>
                <a:lnTo>
                  <a:pt x="245773" y="11741"/>
                </a:lnTo>
                <a:lnTo>
                  <a:pt x="245826" y="11556"/>
                </a:lnTo>
                <a:close/>
                <a:moveTo>
                  <a:pt x="31051" y="10865"/>
                </a:moveTo>
                <a:cubicBezTo>
                  <a:pt x="31068" y="10935"/>
                  <a:pt x="31086" y="10998"/>
                  <a:pt x="31110" y="11064"/>
                </a:cubicBezTo>
                <a:lnTo>
                  <a:pt x="31110" y="11675"/>
                </a:lnTo>
                <a:lnTo>
                  <a:pt x="31086" y="11846"/>
                </a:lnTo>
                <a:lnTo>
                  <a:pt x="31082" y="11853"/>
                </a:lnTo>
                <a:cubicBezTo>
                  <a:pt x="31082" y="11853"/>
                  <a:pt x="31065" y="11500"/>
                  <a:pt x="31016" y="10987"/>
                </a:cubicBezTo>
                <a:cubicBezTo>
                  <a:pt x="31026" y="10946"/>
                  <a:pt x="31040" y="10904"/>
                  <a:pt x="31051" y="10865"/>
                </a:cubicBezTo>
                <a:close/>
                <a:moveTo>
                  <a:pt x="32617" y="11099"/>
                </a:moveTo>
                <a:cubicBezTo>
                  <a:pt x="32638" y="11169"/>
                  <a:pt x="32655" y="11249"/>
                  <a:pt x="32680" y="11322"/>
                </a:cubicBezTo>
                <a:cubicBezTo>
                  <a:pt x="32648" y="11500"/>
                  <a:pt x="32607" y="11678"/>
                  <a:pt x="32558" y="11853"/>
                </a:cubicBezTo>
                <a:cubicBezTo>
                  <a:pt x="32558" y="11853"/>
                  <a:pt x="32547" y="11713"/>
                  <a:pt x="32530" y="11483"/>
                </a:cubicBezTo>
                <a:cubicBezTo>
                  <a:pt x="32561" y="11354"/>
                  <a:pt x="32593" y="11225"/>
                  <a:pt x="32617" y="11099"/>
                </a:cubicBezTo>
                <a:close/>
                <a:moveTo>
                  <a:pt x="70267" y="10865"/>
                </a:moveTo>
                <a:cubicBezTo>
                  <a:pt x="70288" y="10935"/>
                  <a:pt x="70306" y="10998"/>
                  <a:pt x="70323" y="11064"/>
                </a:cubicBezTo>
                <a:cubicBezTo>
                  <a:pt x="70327" y="11260"/>
                  <a:pt x="70327" y="11462"/>
                  <a:pt x="70327" y="11675"/>
                </a:cubicBezTo>
                <a:lnTo>
                  <a:pt x="70306" y="11846"/>
                </a:lnTo>
                <a:lnTo>
                  <a:pt x="70302" y="11853"/>
                </a:lnTo>
                <a:cubicBezTo>
                  <a:pt x="70302" y="11853"/>
                  <a:pt x="70285" y="11500"/>
                  <a:pt x="70232" y="10987"/>
                </a:cubicBezTo>
                <a:cubicBezTo>
                  <a:pt x="70246" y="10946"/>
                  <a:pt x="70257" y="10904"/>
                  <a:pt x="70267" y="10865"/>
                </a:cubicBezTo>
                <a:close/>
                <a:moveTo>
                  <a:pt x="71837" y="11099"/>
                </a:moveTo>
                <a:cubicBezTo>
                  <a:pt x="71854" y="11169"/>
                  <a:pt x="71875" y="11249"/>
                  <a:pt x="71896" y="11322"/>
                </a:cubicBezTo>
                <a:cubicBezTo>
                  <a:pt x="71865" y="11500"/>
                  <a:pt x="71823" y="11678"/>
                  <a:pt x="71771" y="11853"/>
                </a:cubicBezTo>
                <a:cubicBezTo>
                  <a:pt x="71771" y="11853"/>
                  <a:pt x="71767" y="11713"/>
                  <a:pt x="71750" y="11483"/>
                </a:cubicBezTo>
                <a:cubicBezTo>
                  <a:pt x="71778" y="11354"/>
                  <a:pt x="71805" y="11225"/>
                  <a:pt x="71837" y="11099"/>
                </a:cubicBezTo>
                <a:close/>
                <a:moveTo>
                  <a:pt x="109487" y="10865"/>
                </a:moveTo>
                <a:cubicBezTo>
                  <a:pt x="109505" y="10932"/>
                  <a:pt x="109526" y="10998"/>
                  <a:pt x="109543" y="11064"/>
                </a:cubicBezTo>
                <a:cubicBezTo>
                  <a:pt x="109546" y="11260"/>
                  <a:pt x="109546" y="11462"/>
                  <a:pt x="109543" y="11675"/>
                </a:cubicBezTo>
                <a:lnTo>
                  <a:pt x="109522" y="11846"/>
                </a:lnTo>
                <a:lnTo>
                  <a:pt x="109522" y="11853"/>
                </a:lnTo>
                <a:cubicBezTo>
                  <a:pt x="109522" y="11853"/>
                  <a:pt x="109498" y="11500"/>
                  <a:pt x="109452" y="10987"/>
                </a:cubicBezTo>
                <a:cubicBezTo>
                  <a:pt x="109466" y="10946"/>
                  <a:pt x="109473" y="10904"/>
                  <a:pt x="109487" y="10865"/>
                </a:cubicBezTo>
                <a:close/>
                <a:moveTo>
                  <a:pt x="111057" y="11099"/>
                </a:moveTo>
                <a:cubicBezTo>
                  <a:pt x="111074" y="11169"/>
                  <a:pt x="111095" y="11249"/>
                  <a:pt x="111113" y="11322"/>
                </a:cubicBezTo>
                <a:cubicBezTo>
                  <a:pt x="111085" y="11500"/>
                  <a:pt x="111043" y="11678"/>
                  <a:pt x="110991" y="11853"/>
                </a:cubicBezTo>
                <a:cubicBezTo>
                  <a:pt x="110991" y="11853"/>
                  <a:pt x="110980" y="11713"/>
                  <a:pt x="110963" y="11483"/>
                </a:cubicBezTo>
                <a:lnTo>
                  <a:pt x="111057" y="11099"/>
                </a:lnTo>
                <a:close/>
                <a:moveTo>
                  <a:pt x="148833" y="10869"/>
                </a:moveTo>
                <a:cubicBezTo>
                  <a:pt x="148850" y="10935"/>
                  <a:pt x="148871" y="10998"/>
                  <a:pt x="148888" y="11064"/>
                </a:cubicBezTo>
                <a:cubicBezTo>
                  <a:pt x="148888" y="11260"/>
                  <a:pt x="148892" y="11462"/>
                  <a:pt x="148888" y="11675"/>
                </a:cubicBezTo>
                <a:cubicBezTo>
                  <a:pt x="148888" y="11675"/>
                  <a:pt x="148881" y="11737"/>
                  <a:pt x="148868" y="11846"/>
                </a:cubicBezTo>
                <a:lnTo>
                  <a:pt x="148864" y="11853"/>
                </a:lnTo>
                <a:cubicBezTo>
                  <a:pt x="148864" y="11853"/>
                  <a:pt x="148847" y="11500"/>
                  <a:pt x="148798" y="10987"/>
                </a:cubicBezTo>
                <a:cubicBezTo>
                  <a:pt x="148805" y="10946"/>
                  <a:pt x="148819" y="10907"/>
                  <a:pt x="148833" y="10869"/>
                </a:cubicBezTo>
                <a:close/>
                <a:moveTo>
                  <a:pt x="150399" y="11099"/>
                </a:moveTo>
                <a:cubicBezTo>
                  <a:pt x="150420" y="11169"/>
                  <a:pt x="150441" y="11249"/>
                  <a:pt x="150458" y="11322"/>
                </a:cubicBezTo>
                <a:cubicBezTo>
                  <a:pt x="150427" y="11500"/>
                  <a:pt x="150385" y="11678"/>
                  <a:pt x="150336" y="11853"/>
                </a:cubicBezTo>
                <a:cubicBezTo>
                  <a:pt x="150336" y="11853"/>
                  <a:pt x="150329" y="11713"/>
                  <a:pt x="150312" y="11483"/>
                </a:cubicBezTo>
                <a:cubicBezTo>
                  <a:pt x="150339" y="11354"/>
                  <a:pt x="150371" y="11225"/>
                  <a:pt x="150399" y="11099"/>
                </a:cubicBezTo>
                <a:close/>
                <a:moveTo>
                  <a:pt x="188053" y="10869"/>
                </a:moveTo>
                <a:lnTo>
                  <a:pt x="188105" y="11064"/>
                </a:lnTo>
                <a:cubicBezTo>
                  <a:pt x="188108" y="11260"/>
                  <a:pt x="188108" y="11462"/>
                  <a:pt x="188108" y="11675"/>
                </a:cubicBezTo>
                <a:cubicBezTo>
                  <a:pt x="188108" y="11675"/>
                  <a:pt x="188098" y="11737"/>
                  <a:pt x="188087" y="11846"/>
                </a:cubicBezTo>
                <a:lnTo>
                  <a:pt x="188080" y="11853"/>
                </a:lnTo>
                <a:cubicBezTo>
                  <a:pt x="188080" y="11853"/>
                  <a:pt x="188063" y="11500"/>
                  <a:pt x="188011" y="10987"/>
                </a:cubicBezTo>
                <a:cubicBezTo>
                  <a:pt x="188025" y="10946"/>
                  <a:pt x="188039" y="10904"/>
                  <a:pt x="188053" y="10869"/>
                </a:cubicBezTo>
                <a:close/>
                <a:moveTo>
                  <a:pt x="189615" y="11099"/>
                </a:moveTo>
                <a:cubicBezTo>
                  <a:pt x="189636" y="11169"/>
                  <a:pt x="189654" y="11249"/>
                  <a:pt x="189678" y="11322"/>
                </a:cubicBezTo>
                <a:cubicBezTo>
                  <a:pt x="189647" y="11500"/>
                  <a:pt x="189605" y="11678"/>
                  <a:pt x="189556" y="11853"/>
                </a:cubicBezTo>
                <a:cubicBezTo>
                  <a:pt x="189556" y="11853"/>
                  <a:pt x="189545" y="11713"/>
                  <a:pt x="189528" y="11483"/>
                </a:cubicBezTo>
                <a:cubicBezTo>
                  <a:pt x="189559" y="11354"/>
                  <a:pt x="189587" y="11225"/>
                  <a:pt x="189615" y="11099"/>
                </a:cubicBezTo>
                <a:close/>
                <a:moveTo>
                  <a:pt x="227265" y="10862"/>
                </a:moveTo>
                <a:cubicBezTo>
                  <a:pt x="227286" y="10932"/>
                  <a:pt x="227304" y="10998"/>
                  <a:pt x="227321" y="11064"/>
                </a:cubicBezTo>
                <a:cubicBezTo>
                  <a:pt x="227328" y="11260"/>
                  <a:pt x="227328" y="11462"/>
                  <a:pt x="227328" y="11675"/>
                </a:cubicBezTo>
                <a:cubicBezTo>
                  <a:pt x="227328" y="11675"/>
                  <a:pt x="227314" y="11741"/>
                  <a:pt x="227300" y="11846"/>
                </a:cubicBezTo>
                <a:lnTo>
                  <a:pt x="227300" y="11853"/>
                </a:lnTo>
                <a:cubicBezTo>
                  <a:pt x="227300" y="11853"/>
                  <a:pt x="227279" y="11500"/>
                  <a:pt x="227231" y="10984"/>
                </a:cubicBezTo>
                <a:cubicBezTo>
                  <a:pt x="227245" y="10946"/>
                  <a:pt x="227258" y="10904"/>
                  <a:pt x="227265" y="10862"/>
                </a:cubicBezTo>
                <a:close/>
                <a:moveTo>
                  <a:pt x="228835" y="11099"/>
                </a:moveTo>
                <a:cubicBezTo>
                  <a:pt x="228853" y="11169"/>
                  <a:pt x="228873" y="11249"/>
                  <a:pt x="228894" y="11322"/>
                </a:cubicBezTo>
                <a:cubicBezTo>
                  <a:pt x="228863" y="11500"/>
                  <a:pt x="228821" y="11678"/>
                  <a:pt x="228769" y="11853"/>
                </a:cubicBezTo>
                <a:cubicBezTo>
                  <a:pt x="228769" y="11853"/>
                  <a:pt x="228765" y="11713"/>
                  <a:pt x="228748" y="11483"/>
                </a:cubicBezTo>
                <a:cubicBezTo>
                  <a:pt x="228776" y="11354"/>
                  <a:pt x="228804" y="11225"/>
                  <a:pt x="228835" y="11099"/>
                </a:cubicBezTo>
                <a:close/>
                <a:moveTo>
                  <a:pt x="266559" y="10869"/>
                </a:moveTo>
                <a:lnTo>
                  <a:pt x="266611" y="11064"/>
                </a:lnTo>
                <a:cubicBezTo>
                  <a:pt x="266614" y="11260"/>
                  <a:pt x="266614" y="11462"/>
                  <a:pt x="266614" y="11675"/>
                </a:cubicBezTo>
                <a:lnTo>
                  <a:pt x="266594" y="11846"/>
                </a:lnTo>
                <a:lnTo>
                  <a:pt x="266590" y="11853"/>
                </a:lnTo>
                <a:cubicBezTo>
                  <a:pt x="266590" y="11853"/>
                  <a:pt x="266573" y="11500"/>
                  <a:pt x="266520" y="10987"/>
                </a:cubicBezTo>
                <a:cubicBezTo>
                  <a:pt x="266534" y="10946"/>
                  <a:pt x="266545" y="10904"/>
                  <a:pt x="266559" y="10869"/>
                </a:cubicBezTo>
                <a:close/>
                <a:moveTo>
                  <a:pt x="268125" y="11099"/>
                </a:moveTo>
                <a:cubicBezTo>
                  <a:pt x="268146" y="11169"/>
                  <a:pt x="268163" y="11249"/>
                  <a:pt x="268184" y="11319"/>
                </a:cubicBezTo>
                <a:cubicBezTo>
                  <a:pt x="268153" y="11497"/>
                  <a:pt x="268114" y="11678"/>
                  <a:pt x="268062" y="11853"/>
                </a:cubicBezTo>
                <a:cubicBezTo>
                  <a:pt x="268062" y="11853"/>
                  <a:pt x="268055" y="11713"/>
                  <a:pt x="268038" y="11483"/>
                </a:cubicBezTo>
                <a:cubicBezTo>
                  <a:pt x="268069" y="11354"/>
                  <a:pt x="268093" y="11225"/>
                  <a:pt x="268125" y="11099"/>
                </a:cubicBezTo>
                <a:close/>
                <a:moveTo>
                  <a:pt x="218200" y="11012"/>
                </a:moveTo>
                <a:cubicBezTo>
                  <a:pt x="218245" y="11130"/>
                  <a:pt x="218287" y="11263"/>
                  <a:pt x="218336" y="11410"/>
                </a:cubicBezTo>
                <a:cubicBezTo>
                  <a:pt x="218385" y="11553"/>
                  <a:pt x="218312" y="11636"/>
                  <a:pt x="218301" y="11741"/>
                </a:cubicBezTo>
                <a:cubicBezTo>
                  <a:pt x="218287" y="11779"/>
                  <a:pt x="218280" y="11818"/>
                  <a:pt x="218266" y="11853"/>
                </a:cubicBezTo>
                <a:cubicBezTo>
                  <a:pt x="218266" y="11854"/>
                  <a:pt x="218265" y="11855"/>
                  <a:pt x="218265" y="11855"/>
                </a:cubicBezTo>
                <a:cubicBezTo>
                  <a:pt x="218252" y="11855"/>
                  <a:pt x="218247" y="11486"/>
                  <a:pt x="218200" y="11012"/>
                </a:cubicBezTo>
                <a:close/>
                <a:moveTo>
                  <a:pt x="21989" y="11012"/>
                </a:moveTo>
                <a:lnTo>
                  <a:pt x="22118" y="11410"/>
                </a:lnTo>
                <a:cubicBezTo>
                  <a:pt x="22107" y="11528"/>
                  <a:pt x="22093" y="11636"/>
                  <a:pt x="22083" y="11741"/>
                </a:cubicBezTo>
                <a:cubicBezTo>
                  <a:pt x="22076" y="11779"/>
                  <a:pt x="22062" y="11818"/>
                  <a:pt x="22052" y="11853"/>
                </a:cubicBezTo>
                <a:cubicBezTo>
                  <a:pt x="22051" y="11854"/>
                  <a:pt x="22051" y="11855"/>
                  <a:pt x="22051" y="11855"/>
                </a:cubicBezTo>
                <a:cubicBezTo>
                  <a:pt x="22043" y="11855"/>
                  <a:pt x="22029" y="11489"/>
                  <a:pt x="21989" y="11012"/>
                </a:cubicBezTo>
                <a:close/>
                <a:moveTo>
                  <a:pt x="61202" y="11012"/>
                </a:moveTo>
                <a:lnTo>
                  <a:pt x="61202" y="11012"/>
                </a:lnTo>
                <a:cubicBezTo>
                  <a:pt x="61247" y="11130"/>
                  <a:pt x="61289" y="11267"/>
                  <a:pt x="61338" y="11410"/>
                </a:cubicBezTo>
                <a:cubicBezTo>
                  <a:pt x="61387" y="11553"/>
                  <a:pt x="61313" y="11636"/>
                  <a:pt x="61303" y="11741"/>
                </a:cubicBezTo>
                <a:cubicBezTo>
                  <a:pt x="61289" y="11779"/>
                  <a:pt x="61282" y="11818"/>
                  <a:pt x="61268" y="11853"/>
                </a:cubicBezTo>
                <a:cubicBezTo>
                  <a:pt x="61267" y="11854"/>
                  <a:pt x="61267" y="11855"/>
                  <a:pt x="61266" y="11855"/>
                </a:cubicBezTo>
                <a:cubicBezTo>
                  <a:pt x="61254" y="11855"/>
                  <a:pt x="61248" y="11489"/>
                  <a:pt x="61202" y="11012"/>
                </a:cubicBezTo>
                <a:close/>
                <a:moveTo>
                  <a:pt x="100422" y="11012"/>
                </a:moveTo>
                <a:lnTo>
                  <a:pt x="100422" y="11012"/>
                </a:lnTo>
                <a:cubicBezTo>
                  <a:pt x="100464" y="11130"/>
                  <a:pt x="100509" y="11267"/>
                  <a:pt x="100551" y="11410"/>
                </a:cubicBezTo>
                <a:cubicBezTo>
                  <a:pt x="100596" y="11553"/>
                  <a:pt x="100530" y="11636"/>
                  <a:pt x="100523" y="11737"/>
                </a:cubicBezTo>
                <a:cubicBezTo>
                  <a:pt x="100509" y="11779"/>
                  <a:pt x="100498" y="11818"/>
                  <a:pt x="100488" y="11853"/>
                </a:cubicBezTo>
                <a:cubicBezTo>
                  <a:pt x="100487" y="11854"/>
                  <a:pt x="100487" y="11855"/>
                  <a:pt x="100486" y="11855"/>
                </a:cubicBezTo>
                <a:cubicBezTo>
                  <a:pt x="100474" y="11855"/>
                  <a:pt x="100468" y="11489"/>
                  <a:pt x="100422" y="11012"/>
                </a:cubicBezTo>
                <a:close/>
                <a:moveTo>
                  <a:pt x="139767" y="11012"/>
                </a:moveTo>
                <a:lnTo>
                  <a:pt x="139900" y="11410"/>
                </a:lnTo>
                <a:cubicBezTo>
                  <a:pt x="139886" y="11528"/>
                  <a:pt x="139875" y="11636"/>
                  <a:pt x="139865" y="11741"/>
                </a:cubicBezTo>
                <a:cubicBezTo>
                  <a:pt x="139854" y="11779"/>
                  <a:pt x="139840" y="11818"/>
                  <a:pt x="139833" y="11853"/>
                </a:cubicBezTo>
                <a:cubicBezTo>
                  <a:pt x="139833" y="11854"/>
                  <a:pt x="139833" y="11855"/>
                  <a:pt x="139832" y="11855"/>
                </a:cubicBezTo>
                <a:cubicBezTo>
                  <a:pt x="139822" y="11855"/>
                  <a:pt x="139814" y="11489"/>
                  <a:pt x="139767" y="11012"/>
                </a:cubicBezTo>
                <a:close/>
                <a:moveTo>
                  <a:pt x="178984" y="11012"/>
                </a:moveTo>
                <a:lnTo>
                  <a:pt x="178984" y="11012"/>
                </a:lnTo>
                <a:cubicBezTo>
                  <a:pt x="179025" y="11130"/>
                  <a:pt x="179071" y="11267"/>
                  <a:pt x="179116" y="11410"/>
                </a:cubicBezTo>
                <a:cubicBezTo>
                  <a:pt x="179165" y="11553"/>
                  <a:pt x="179092" y="11636"/>
                  <a:pt x="179081" y="11741"/>
                </a:cubicBezTo>
                <a:cubicBezTo>
                  <a:pt x="179074" y="11779"/>
                  <a:pt x="179060" y="11818"/>
                  <a:pt x="179053" y="11853"/>
                </a:cubicBezTo>
                <a:cubicBezTo>
                  <a:pt x="179053" y="11854"/>
                  <a:pt x="179052" y="11855"/>
                  <a:pt x="179052" y="11855"/>
                </a:cubicBezTo>
                <a:cubicBezTo>
                  <a:pt x="179042" y="11855"/>
                  <a:pt x="179027" y="11489"/>
                  <a:pt x="178984" y="11012"/>
                </a:cubicBezTo>
                <a:close/>
                <a:moveTo>
                  <a:pt x="257490" y="11012"/>
                </a:moveTo>
                <a:lnTo>
                  <a:pt x="257490" y="11012"/>
                </a:lnTo>
                <a:cubicBezTo>
                  <a:pt x="257535" y="11130"/>
                  <a:pt x="257577" y="11267"/>
                  <a:pt x="257626" y="11410"/>
                </a:cubicBezTo>
                <a:cubicBezTo>
                  <a:pt x="257675" y="11553"/>
                  <a:pt x="257598" y="11636"/>
                  <a:pt x="257591" y="11741"/>
                </a:cubicBezTo>
                <a:cubicBezTo>
                  <a:pt x="257580" y="11779"/>
                  <a:pt x="257570" y="11818"/>
                  <a:pt x="257559" y="11853"/>
                </a:cubicBezTo>
                <a:cubicBezTo>
                  <a:pt x="257559" y="11854"/>
                  <a:pt x="257559" y="11855"/>
                  <a:pt x="257558" y="11855"/>
                </a:cubicBezTo>
                <a:cubicBezTo>
                  <a:pt x="257551" y="11855"/>
                  <a:pt x="257536" y="11489"/>
                  <a:pt x="257490" y="11012"/>
                </a:cubicBezTo>
                <a:close/>
                <a:moveTo>
                  <a:pt x="224824" y="11891"/>
                </a:moveTo>
                <a:lnTo>
                  <a:pt x="224838" y="11936"/>
                </a:lnTo>
                <a:cubicBezTo>
                  <a:pt x="224838" y="11947"/>
                  <a:pt x="224834" y="11954"/>
                  <a:pt x="224831" y="11961"/>
                </a:cubicBezTo>
                <a:cubicBezTo>
                  <a:pt x="224827" y="11936"/>
                  <a:pt x="224827" y="11915"/>
                  <a:pt x="224824" y="11891"/>
                </a:cubicBezTo>
                <a:close/>
                <a:moveTo>
                  <a:pt x="28609" y="11894"/>
                </a:moveTo>
                <a:lnTo>
                  <a:pt x="28609" y="11894"/>
                </a:lnTo>
                <a:cubicBezTo>
                  <a:pt x="28616" y="11908"/>
                  <a:pt x="28620" y="11922"/>
                  <a:pt x="28620" y="11936"/>
                </a:cubicBezTo>
                <a:cubicBezTo>
                  <a:pt x="28620" y="11947"/>
                  <a:pt x="28620" y="11954"/>
                  <a:pt x="28616" y="11964"/>
                </a:cubicBezTo>
                <a:cubicBezTo>
                  <a:pt x="28616" y="11936"/>
                  <a:pt x="28609" y="11915"/>
                  <a:pt x="28609" y="11894"/>
                </a:cubicBezTo>
                <a:close/>
                <a:moveTo>
                  <a:pt x="67829" y="11887"/>
                </a:moveTo>
                <a:lnTo>
                  <a:pt x="67829" y="11887"/>
                </a:lnTo>
                <a:cubicBezTo>
                  <a:pt x="67829" y="11905"/>
                  <a:pt x="67833" y="11922"/>
                  <a:pt x="67840" y="11936"/>
                </a:cubicBezTo>
                <a:cubicBezTo>
                  <a:pt x="67840" y="11947"/>
                  <a:pt x="67836" y="11954"/>
                  <a:pt x="67833" y="11964"/>
                </a:cubicBezTo>
                <a:cubicBezTo>
                  <a:pt x="67829" y="11936"/>
                  <a:pt x="67829" y="11912"/>
                  <a:pt x="67829" y="11887"/>
                </a:cubicBezTo>
                <a:close/>
                <a:moveTo>
                  <a:pt x="107046" y="11887"/>
                </a:moveTo>
                <a:lnTo>
                  <a:pt x="107059" y="11936"/>
                </a:lnTo>
                <a:cubicBezTo>
                  <a:pt x="107052" y="11943"/>
                  <a:pt x="107052" y="11954"/>
                  <a:pt x="107052" y="11964"/>
                </a:cubicBezTo>
                <a:cubicBezTo>
                  <a:pt x="107049" y="11936"/>
                  <a:pt x="107049" y="11915"/>
                  <a:pt x="107046" y="11887"/>
                </a:cubicBezTo>
                <a:close/>
                <a:moveTo>
                  <a:pt x="146391" y="11894"/>
                </a:moveTo>
                <a:lnTo>
                  <a:pt x="146405" y="11936"/>
                </a:lnTo>
                <a:cubicBezTo>
                  <a:pt x="146398" y="11947"/>
                  <a:pt x="146398" y="11954"/>
                  <a:pt x="146394" y="11964"/>
                </a:cubicBezTo>
                <a:cubicBezTo>
                  <a:pt x="146394" y="11936"/>
                  <a:pt x="146391" y="11915"/>
                  <a:pt x="146391" y="11894"/>
                </a:cubicBezTo>
                <a:close/>
                <a:moveTo>
                  <a:pt x="185611" y="11888"/>
                </a:moveTo>
                <a:cubicBezTo>
                  <a:pt x="185612" y="11888"/>
                  <a:pt x="185615" y="11925"/>
                  <a:pt x="185618" y="11936"/>
                </a:cubicBezTo>
                <a:cubicBezTo>
                  <a:pt x="185621" y="11950"/>
                  <a:pt x="185614" y="11954"/>
                  <a:pt x="185614" y="11964"/>
                </a:cubicBezTo>
                <a:cubicBezTo>
                  <a:pt x="185614" y="11936"/>
                  <a:pt x="185611" y="11915"/>
                  <a:pt x="185611" y="11894"/>
                </a:cubicBezTo>
                <a:cubicBezTo>
                  <a:pt x="185611" y="11890"/>
                  <a:pt x="185611" y="11888"/>
                  <a:pt x="185611" y="11888"/>
                </a:cubicBezTo>
                <a:close/>
                <a:moveTo>
                  <a:pt x="264117" y="11894"/>
                </a:moveTo>
                <a:lnTo>
                  <a:pt x="264117" y="11894"/>
                </a:lnTo>
                <a:cubicBezTo>
                  <a:pt x="264120" y="11908"/>
                  <a:pt x="264124" y="11922"/>
                  <a:pt x="264127" y="11936"/>
                </a:cubicBezTo>
                <a:cubicBezTo>
                  <a:pt x="264127" y="11947"/>
                  <a:pt x="264120" y="11954"/>
                  <a:pt x="264120" y="11964"/>
                </a:cubicBezTo>
                <a:cubicBezTo>
                  <a:pt x="264120" y="11936"/>
                  <a:pt x="264117" y="11915"/>
                  <a:pt x="264117" y="11894"/>
                </a:cubicBezTo>
                <a:close/>
                <a:moveTo>
                  <a:pt x="277836" y="11905"/>
                </a:moveTo>
                <a:cubicBezTo>
                  <a:pt x="277840" y="11933"/>
                  <a:pt x="277844" y="11955"/>
                  <a:pt x="277847" y="11972"/>
                </a:cubicBezTo>
                <a:lnTo>
                  <a:pt x="277847" y="11972"/>
                </a:lnTo>
                <a:lnTo>
                  <a:pt x="277836" y="11922"/>
                </a:lnTo>
                <a:lnTo>
                  <a:pt x="277836" y="11905"/>
                </a:lnTo>
                <a:close/>
                <a:moveTo>
                  <a:pt x="2804" y="9652"/>
                </a:moveTo>
                <a:lnTo>
                  <a:pt x="3000" y="10241"/>
                </a:lnTo>
                <a:cubicBezTo>
                  <a:pt x="3160" y="11305"/>
                  <a:pt x="3296" y="12009"/>
                  <a:pt x="3296" y="12009"/>
                </a:cubicBezTo>
                <a:lnTo>
                  <a:pt x="2825" y="9742"/>
                </a:lnTo>
                <a:cubicBezTo>
                  <a:pt x="2815" y="9714"/>
                  <a:pt x="2808" y="9683"/>
                  <a:pt x="2804" y="9652"/>
                </a:cubicBezTo>
                <a:close/>
                <a:moveTo>
                  <a:pt x="23743" y="10457"/>
                </a:moveTo>
                <a:lnTo>
                  <a:pt x="23743" y="10457"/>
                </a:lnTo>
                <a:cubicBezTo>
                  <a:pt x="23719" y="11068"/>
                  <a:pt x="23667" y="11992"/>
                  <a:pt x="23586" y="12808"/>
                </a:cubicBezTo>
                <a:cubicBezTo>
                  <a:pt x="23534" y="12487"/>
                  <a:pt x="23492" y="12097"/>
                  <a:pt x="23454" y="11689"/>
                </a:cubicBezTo>
                <a:cubicBezTo>
                  <a:pt x="23555" y="11232"/>
                  <a:pt x="23653" y="10817"/>
                  <a:pt x="23743" y="10457"/>
                </a:cubicBezTo>
                <a:close/>
                <a:moveTo>
                  <a:pt x="37340" y="12229"/>
                </a:moveTo>
                <a:lnTo>
                  <a:pt x="37340" y="12229"/>
                </a:lnTo>
                <a:cubicBezTo>
                  <a:pt x="37371" y="12369"/>
                  <a:pt x="37399" y="12508"/>
                  <a:pt x="37434" y="12651"/>
                </a:cubicBezTo>
                <a:cubicBezTo>
                  <a:pt x="37427" y="12704"/>
                  <a:pt x="37424" y="12756"/>
                  <a:pt x="37417" y="12808"/>
                </a:cubicBezTo>
                <a:cubicBezTo>
                  <a:pt x="37392" y="12630"/>
                  <a:pt x="37368" y="12439"/>
                  <a:pt x="37340" y="12229"/>
                </a:cubicBezTo>
                <a:close/>
                <a:moveTo>
                  <a:pt x="62963" y="10457"/>
                </a:moveTo>
                <a:lnTo>
                  <a:pt x="62963" y="10457"/>
                </a:lnTo>
                <a:cubicBezTo>
                  <a:pt x="62932" y="11075"/>
                  <a:pt x="62886" y="11992"/>
                  <a:pt x="62806" y="12808"/>
                </a:cubicBezTo>
                <a:cubicBezTo>
                  <a:pt x="62754" y="12487"/>
                  <a:pt x="62712" y="12097"/>
                  <a:pt x="62674" y="11689"/>
                </a:cubicBezTo>
                <a:cubicBezTo>
                  <a:pt x="62771" y="11235"/>
                  <a:pt x="62869" y="10817"/>
                  <a:pt x="62963" y="10457"/>
                </a:cubicBezTo>
                <a:close/>
                <a:moveTo>
                  <a:pt x="76560" y="12229"/>
                </a:moveTo>
                <a:lnTo>
                  <a:pt x="76560" y="12229"/>
                </a:lnTo>
                <a:cubicBezTo>
                  <a:pt x="76588" y="12365"/>
                  <a:pt x="76619" y="12508"/>
                  <a:pt x="76650" y="12651"/>
                </a:cubicBezTo>
                <a:lnTo>
                  <a:pt x="76636" y="12808"/>
                </a:lnTo>
                <a:cubicBezTo>
                  <a:pt x="76612" y="12630"/>
                  <a:pt x="76584" y="12439"/>
                  <a:pt x="76560" y="12229"/>
                </a:cubicBezTo>
                <a:close/>
                <a:moveTo>
                  <a:pt x="102183" y="10457"/>
                </a:moveTo>
                <a:lnTo>
                  <a:pt x="102183" y="10457"/>
                </a:lnTo>
                <a:cubicBezTo>
                  <a:pt x="102152" y="11075"/>
                  <a:pt x="102099" y="11992"/>
                  <a:pt x="102026" y="12808"/>
                </a:cubicBezTo>
                <a:cubicBezTo>
                  <a:pt x="101974" y="12487"/>
                  <a:pt x="101925" y="12097"/>
                  <a:pt x="101887" y="11689"/>
                </a:cubicBezTo>
                <a:cubicBezTo>
                  <a:pt x="101988" y="11235"/>
                  <a:pt x="102089" y="10817"/>
                  <a:pt x="102183" y="10457"/>
                </a:cubicBezTo>
                <a:close/>
                <a:moveTo>
                  <a:pt x="115776" y="12229"/>
                </a:moveTo>
                <a:lnTo>
                  <a:pt x="115776" y="12229"/>
                </a:lnTo>
                <a:cubicBezTo>
                  <a:pt x="115808" y="12365"/>
                  <a:pt x="115839" y="12508"/>
                  <a:pt x="115870" y="12651"/>
                </a:cubicBezTo>
                <a:lnTo>
                  <a:pt x="115856" y="12808"/>
                </a:lnTo>
                <a:cubicBezTo>
                  <a:pt x="115825" y="12630"/>
                  <a:pt x="115801" y="12439"/>
                  <a:pt x="115776" y="12229"/>
                </a:cubicBezTo>
                <a:close/>
                <a:moveTo>
                  <a:pt x="141525" y="10457"/>
                </a:moveTo>
                <a:cubicBezTo>
                  <a:pt x="141497" y="11068"/>
                  <a:pt x="141445" y="11992"/>
                  <a:pt x="141368" y="12808"/>
                </a:cubicBezTo>
                <a:cubicBezTo>
                  <a:pt x="141319" y="12487"/>
                  <a:pt x="141270" y="12097"/>
                  <a:pt x="141232" y="11689"/>
                </a:cubicBezTo>
                <a:cubicBezTo>
                  <a:pt x="141333" y="11232"/>
                  <a:pt x="141434" y="10817"/>
                  <a:pt x="141525" y="10457"/>
                </a:cubicBezTo>
                <a:close/>
                <a:moveTo>
                  <a:pt x="155118" y="12229"/>
                </a:moveTo>
                <a:lnTo>
                  <a:pt x="155118" y="12229"/>
                </a:lnTo>
                <a:cubicBezTo>
                  <a:pt x="155150" y="12365"/>
                  <a:pt x="155184" y="12508"/>
                  <a:pt x="155216" y="12651"/>
                </a:cubicBezTo>
                <a:cubicBezTo>
                  <a:pt x="155212" y="12704"/>
                  <a:pt x="155202" y="12756"/>
                  <a:pt x="155198" y="12808"/>
                </a:cubicBezTo>
                <a:cubicBezTo>
                  <a:pt x="155170" y="12630"/>
                  <a:pt x="155146" y="12439"/>
                  <a:pt x="155118" y="12229"/>
                </a:cubicBezTo>
                <a:close/>
                <a:moveTo>
                  <a:pt x="180745" y="10457"/>
                </a:moveTo>
                <a:cubicBezTo>
                  <a:pt x="180717" y="11068"/>
                  <a:pt x="180665" y="11992"/>
                  <a:pt x="180588" y="12808"/>
                </a:cubicBezTo>
                <a:cubicBezTo>
                  <a:pt x="180536" y="12487"/>
                  <a:pt x="180490" y="12097"/>
                  <a:pt x="180452" y="11689"/>
                </a:cubicBezTo>
                <a:cubicBezTo>
                  <a:pt x="180553" y="11232"/>
                  <a:pt x="180651" y="10817"/>
                  <a:pt x="180745" y="10457"/>
                </a:cubicBezTo>
                <a:close/>
                <a:moveTo>
                  <a:pt x="194338" y="12229"/>
                </a:moveTo>
                <a:lnTo>
                  <a:pt x="194338" y="12229"/>
                </a:lnTo>
                <a:cubicBezTo>
                  <a:pt x="194369" y="12365"/>
                  <a:pt x="194397" y="12508"/>
                  <a:pt x="194429" y="12651"/>
                </a:cubicBezTo>
                <a:lnTo>
                  <a:pt x="194418" y="12808"/>
                </a:lnTo>
                <a:cubicBezTo>
                  <a:pt x="194390" y="12630"/>
                  <a:pt x="194366" y="12439"/>
                  <a:pt x="194338" y="12229"/>
                </a:cubicBezTo>
                <a:close/>
                <a:moveTo>
                  <a:pt x="219961" y="10457"/>
                </a:moveTo>
                <a:lnTo>
                  <a:pt x="219961" y="10457"/>
                </a:lnTo>
                <a:cubicBezTo>
                  <a:pt x="219934" y="11068"/>
                  <a:pt x="219885" y="11992"/>
                  <a:pt x="219804" y="12808"/>
                </a:cubicBezTo>
                <a:cubicBezTo>
                  <a:pt x="219752" y="12484"/>
                  <a:pt x="219710" y="12097"/>
                  <a:pt x="219668" y="11689"/>
                </a:cubicBezTo>
                <a:cubicBezTo>
                  <a:pt x="219770" y="11232"/>
                  <a:pt x="219867" y="10817"/>
                  <a:pt x="219961" y="10457"/>
                </a:cubicBezTo>
                <a:close/>
                <a:moveTo>
                  <a:pt x="233558" y="12229"/>
                </a:moveTo>
                <a:lnTo>
                  <a:pt x="233649" y="12651"/>
                </a:lnTo>
                <a:lnTo>
                  <a:pt x="233635" y="12808"/>
                </a:lnTo>
                <a:cubicBezTo>
                  <a:pt x="233607" y="12630"/>
                  <a:pt x="233579" y="12439"/>
                  <a:pt x="233558" y="12229"/>
                </a:cubicBezTo>
                <a:close/>
                <a:moveTo>
                  <a:pt x="259251" y="10457"/>
                </a:moveTo>
                <a:lnTo>
                  <a:pt x="259251" y="10457"/>
                </a:lnTo>
                <a:cubicBezTo>
                  <a:pt x="259227" y="11075"/>
                  <a:pt x="259174" y="11992"/>
                  <a:pt x="259094" y="12808"/>
                </a:cubicBezTo>
                <a:cubicBezTo>
                  <a:pt x="259042" y="12487"/>
                  <a:pt x="259000" y="12097"/>
                  <a:pt x="258958" y="11689"/>
                </a:cubicBezTo>
                <a:cubicBezTo>
                  <a:pt x="259059" y="11235"/>
                  <a:pt x="259160" y="10817"/>
                  <a:pt x="259251" y="10457"/>
                </a:cubicBezTo>
                <a:close/>
                <a:moveTo>
                  <a:pt x="272848" y="12229"/>
                </a:moveTo>
                <a:cubicBezTo>
                  <a:pt x="272876" y="12365"/>
                  <a:pt x="272907" y="12508"/>
                  <a:pt x="272938" y="12655"/>
                </a:cubicBezTo>
                <a:lnTo>
                  <a:pt x="272924" y="12808"/>
                </a:lnTo>
                <a:cubicBezTo>
                  <a:pt x="272900" y="12634"/>
                  <a:pt x="272872" y="12439"/>
                  <a:pt x="272848" y="12229"/>
                </a:cubicBezTo>
                <a:close/>
                <a:moveTo>
                  <a:pt x="253803" y="13248"/>
                </a:moveTo>
                <a:cubicBezTo>
                  <a:pt x="253798" y="13262"/>
                  <a:pt x="253796" y="13275"/>
                  <a:pt x="253796" y="13288"/>
                </a:cubicBezTo>
                <a:lnTo>
                  <a:pt x="253796" y="13288"/>
                </a:lnTo>
                <a:cubicBezTo>
                  <a:pt x="253795" y="13284"/>
                  <a:pt x="253794" y="13280"/>
                  <a:pt x="253792" y="13276"/>
                </a:cubicBezTo>
                <a:cubicBezTo>
                  <a:pt x="253796" y="13265"/>
                  <a:pt x="253796" y="13258"/>
                  <a:pt x="253803" y="13248"/>
                </a:cubicBezTo>
                <a:close/>
                <a:moveTo>
                  <a:pt x="57508" y="13265"/>
                </a:moveTo>
                <a:lnTo>
                  <a:pt x="57508" y="13289"/>
                </a:lnTo>
                <a:lnTo>
                  <a:pt x="57508" y="13289"/>
                </a:lnTo>
                <a:cubicBezTo>
                  <a:pt x="57507" y="13285"/>
                  <a:pt x="57504" y="13280"/>
                  <a:pt x="57504" y="13276"/>
                </a:cubicBezTo>
                <a:cubicBezTo>
                  <a:pt x="57506" y="13272"/>
                  <a:pt x="57507" y="13268"/>
                  <a:pt x="57508" y="13265"/>
                </a:cubicBezTo>
                <a:close/>
                <a:moveTo>
                  <a:pt x="10321" y="12812"/>
                </a:moveTo>
                <a:cubicBezTo>
                  <a:pt x="10339" y="12888"/>
                  <a:pt x="10360" y="12965"/>
                  <a:pt x="10377" y="13045"/>
                </a:cubicBezTo>
                <a:cubicBezTo>
                  <a:pt x="10394" y="13122"/>
                  <a:pt x="10339" y="13206"/>
                  <a:pt x="10321" y="13290"/>
                </a:cubicBezTo>
                <a:cubicBezTo>
                  <a:pt x="10300" y="13206"/>
                  <a:pt x="10283" y="13122"/>
                  <a:pt x="10258" y="13045"/>
                </a:cubicBezTo>
                <a:cubicBezTo>
                  <a:pt x="10283" y="12965"/>
                  <a:pt x="10300" y="12888"/>
                  <a:pt x="10321" y="12812"/>
                </a:cubicBezTo>
                <a:close/>
                <a:moveTo>
                  <a:pt x="49534" y="12812"/>
                </a:moveTo>
                <a:cubicBezTo>
                  <a:pt x="49555" y="12888"/>
                  <a:pt x="49576" y="12965"/>
                  <a:pt x="49597" y="13045"/>
                </a:cubicBezTo>
                <a:cubicBezTo>
                  <a:pt x="49618" y="13122"/>
                  <a:pt x="49555" y="13206"/>
                  <a:pt x="49534" y="13290"/>
                </a:cubicBezTo>
                <a:cubicBezTo>
                  <a:pt x="49517" y="13206"/>
                  <a:pt x="49496" y="13122"/>
                  <a:pt x="49478" y="13045"/>
                </a:cubicBezTo>
                <a:cubicBezTo>
                  <a:pt x="49496" y="12965"/>
                  <a:pt x="49517" y="12888"/>
                  <a:pt x="49534" y="12812"/>
                </a:cubicBezTo>
                <a:close/>
                <a:moveTo>
                  <a:pt x="88754" y="12812"/>
                </a:moveTo>
                <a:cubicBezTo>
                  <a:pt x="88775" y="12888"/>
                  <a:pt x="88792" y="12965"/>
                  <a:pt x="88817" y="13045"/>
                </a:cubicBezTo>
                <a:cubicBezTo>
                  <a:pt x="88838" y="13122"/>
                  <a:pt x="88771" y="13206"/>
                  <a:pt x="88754" y="13290"/>
                </a:cubicBezTo>
                <a:cubicBezTo>
                  <a:pt x="88737" y="13206"/>
                  <a:pt x="88716" y="13126"/>
                  <a:pt x="88691" y="13045"/>
                </a:cubicBezTo>
                <a:cubicBezTo>
                  <a:pt x="88716" y="12965"/>
                  <a:pt x="88737" y="12888"/>
                  <a:pt x="88754" y="12812"/>
                </a:cubicBezTo>
                <a:close/>
                <a:moveTo>
                  <a:pt x="128100" y="12812"/>
                </a:moveTo>
                <a:cubicBezTo>
                  <a:pt x="128117" y="12888"/>
                  <a:pt x="128138" y="12965"/>
                  <a:pt x="128155" y="13045"/>
                </a:cubicBezTo>
                <a:cubicBezTo>
                  <a:pt x="128173" y="13122"/>
                  <a:pt x="128117" y="13206"/>
                  <a:pt x="128100" y="13290"/>
                </a:cubicBezTo>
                <a:cubicBezTo>
                  <a:pt x="128079" y="13206"/>
                  <a:pt x="128061" y="13126"/>
                  <a:pt x="128037" y="13045"/>
                </a:cubicBezTo>
                <a:cubicBezTo>
                  <a:pt x="128061" y="12965"/>
                  <a:pt x="128079" y="12888"/>
                  <a:pt x="128100" y="12812"/>
                </a:cubicBezTo>
                <a:close/>
                <a:moveTo>
                  <a:pt x="167312" y="12812"/>
                </a:moveTo>
                <a:cubicBezTo>
                  <a:pt x="167337" y="12888"/>
                  <a:pt x="167354" y="12965"/>
                  <a:pt x="167375" y="13045"/>
                </a:cubicBezTo>
                <a:cubicBezTo>
                  <a:pt x="167396" y="13122"/>
                  <a:pt x="167337" y="13206"/>
                  <a:pt x="167312" y="13290"/>
                </a:cubicBezTo>
                <a:cubicBezTo>
                  <a:pt x="167299" y="13206"/>
                  <a:pt x="167281" y="13122"/>
                  <a:pt x="167257" y="13045"/>
                </a:cubicBezTo>
                <a:cubicBezTo>
                  <a:pt x="167274" y="12965"/>
                  <a:pt x="167295" y="12888"/>
                  <a:pt x="167312" y="12812"/>
                </a:cubicBezTo>
                <a:close/>
                <a:moveTo>
                  <a:pt x="206532" y="12812"/>
                </a:moveTo>
                <a:cubicBezTo>
                  <a:pt x="206553" y="12888"/>
                  <a:pt x="206571" y="12965"/>
                  <a:pt x="206595" y="13045"/>
                </a:cubicBezTo>
                <a:cubicBezTo>
                  <a:pt x="206616" y="13122"/>
                  <a:pt x="206553" y="13206"/>
                  <a:pt x="206532" y="13290"/>
                </a:cubicBezTo>
                <a:cubicBezTo>
                  <a:pt x="206515" y="13206"/>
                  <a:pt x="206494" y="13122"/>
                  <a:pt x="206477" y="13045"/>
                </a:cubicBezTo>
                <a:cubicBezTo>
                  <a:pt x="206494" y="12965"/>
                  <a:pt x="206515" y="12888"/>
                  <a:pt x="206532" y="12812"/>
                </a:cubicBezTo>
                <a:close/>
                <a:moveTo>
                  <a:pt x="245826" y="12812"/>
                </a:moveTo>
                <a:cubicBezTo>
                  <a:pt x="245843" y="12888"/>
                  <a:pt x="245864" y="12965"/>
                  <a:pt x="245885" y="13045"/>
                </a:cubicBezTo>
                <a:cubicBezTo>
                  <a:pt x="245902" y="13122"/>
                  <a:pt x="245843" y="13206"/>
                  <a:pt x="245826" y="13290"/>
                </a:cubicBezTo>
                <a:lnTo>
                  <a:pt x="245766" y="13045"/>
                </a:lnTo>
                <a:cubicBezTo>
                  <a:pt x="245787" y="12965"/>
                  <a:pt x="245805" y="12888"/>
                  <a:pt x="245826" y="12812"/>
                </a:cubicBezTo>
                <a:close/>
                <a:moveTo>
                  <a:pt x="18295" y="13248"/>
                </a:moveTo>
                <a:cubicBezTo>
                  <a:pt x="18295" y="13265"/>
                  <a:pt x="18291" y="13283"/>
                  <a:pt x="18291" y="13300"/>
                </a:cubicBezTo>
                <a:lnTo>
                  <a:pt x="18291" y="13276"/>
                </a:lnTo>
                <a:cubicBezTo>
                  <a:pt x="18291" y="13265"/>
                  <a:pt x="18291" y="13258"/>
                  <a:pt x="18295" y="13248"/>
                </a:cubicBezTo>
                <a:close/>
                <a:moveTo>
                  <a:pt x="96728" y="13248"/>
                </a:moveTo>
                <a:lnTo>
                  <a:pt x="96728" y="13300"/>
                </a:lnTo>
                <a:cubicBezTo>
                  <a:pt x="96724" y="13293"/>
                  <a:pt x="96724" y="13283"/>
                  <a:pt x="96724" y="13276"/>
                </a:cubicBezTo>
                <a:cubicBezTo>
                  <a:pt x="96724" y="13265"/>
                  <a:pt x="96728" y="13258"/>
                  <a:pt x="96728" y="13248"/>
                </a:cubicBezTo>
                <a:close/>
                <a:moveTo>
                  <a:pt x="136073" y="13248"/>
                </a:moveTo>
                <a:cubicBezTo>
                  <a:pt x="136073" y="13265"/>
                  <a:pt x="136073" y="13283"/>
                  <a:pt x="136070" y="13300"/>
                </a:cubicBezTo>
                <a:lnTo>
                  <a:pt x="136070" y="13276"/>
                </a:lnTo>
                <a:cubicBezTo>
                  <a:pt x="136070" y="13265"/>
                  <a:pt x="136070" y="13258"/>
                  <a:pt x="136073" y="13248"/>
                </a:cubicBezTo>
                <a:close/>
                <a:moveTo>
                  <a:pt x="175293" y="13248"/>
                </a:moveTo>
                <a:cubicBezTo>
                  <a:pt x="175290" y="13265"/>
                  <a:pt x="175290" y="13283"/>
                  <a:pt x="175290" y="13300"/>
                </a:cubicBezTo>
                <a:cubicBezTo>
                  <a:pt x="175290" y="13293"/>
                  <a:pt x="175290" y="13283"/>
                  <a:pt x="175283" y="13276"/>
                </a:cubicBezTo>
                <a:cubicBezTo>
                  <a:pt x="175290" y="13265"/>
                  <a:pt x="175290" y="13258"/>
                  <a:pt x="175293" y="13248"/>
                </a:cubicBezTo>
                <a:close/>
                <a:moveTo>
                  <a:pt x="214510" y="13248"/>
                </a:moveTo>
                <a:lnTo>
                  <a:pt x="214510" y="13300"/>
                </a:lnTo>
                <a:cubicBezTo>
                  <a:pt x="214510" y="13293"/>
                  <a:pt x="214503" y="13283"/>
                  <a:pt x="214503" y="13276"/>
                </a:cubicBezTo>
                <a:cubicBezTo>
                  <a:pt x="214503" y="13265"/>
                  <a:pt x="214510" y="13258"/>
                  <a:pt x="214510" y="13248"/>
                </a:cubicBezTo>
                <a:close/>
                <a:moveTo>
                  <a:pt x="279513" y="12194"/>
                </a:moveTo>
                <a:lnTo>
                  <a:pt x="279513" y="12194"/>
                </a:lnTo>
                <a:cubicBezTo>
                  <a:pt x="279653" y="12752"/>
                  <a:pt x="279806" y="13464"/>
                  <a:pt x="279956" y="14217"/>
                </a:cubicBezTo>
                <a:cubicBezTo>
                  <a:pt x="279859" y="14898"/>
                  <a:pt x="279813" y="15313"/>
                  <a:pt x="279813" y="15313"/>
                </a:cubicBezTo>
                <a:cubicBezTo>
                  <a:pt x="279740" y="14657"/>
                  <a:pt x="279642" y="14043"/>
                  <a:pt x="279531" y="13464"/>
                </a:cubicBezTo>
                <a:cubicBezTo>
                  <a:pt x="279534" y="13021"/>
                  <a:pt x="279527" y="12599"/>
                  <a:pt x="279513" y="12194"/>
                </a:cubicBezTo>
                <a:close/>
                <a:moveTo>
                  <a:pt x="62189" y="0"/>
                </a:moveTo>
                <a:cubicBezTo>
                  <a:pt x="62189" y="0"/>
                  <a:pt x="62642" y="806"/>
                  <a:pt x="63246" y="2250"/>
                </a:cubicBezTo>
                <a:cubicBezTo>
                  <a:pt x="63138" y="3436"/>
                  <a:pt x="63204" y="4957"/>
                  <a:pt x="63340" y="6439"/>
                </a:cubicBezTo>
                <a:cubicBezTo>
                  <a:pt x="63295" y="6417"/>
                  <a:pt x="63245" y="6407"/>
                  <a:pt x="63195" y="6407"/>
                </a:cubicBezTo>
                <a:cubicBezTo>
                  <a:pt x="63156" y="6407"/>
                  <a:pt x="63118" y="6413"/>
                  <a:pt x="63082" y="6425"/>
                </a:cubicBezTo>
                <a:cubicBezTo>
                  <a:pt x="63082" y="6425"/>
                  <a:pt x="63246" y="6565"/>
                  <a:pt x="63413" y="7179"/>
                </a:cubicBezTo>
                <a:cubicBezTo>
                  <a:pt x="63431" y="7360"/>
                  <a:pt x="63452" y="7538"/>
                  <a:pt x="63472" y="7716"/>
                </a:cubicBezTo>
                <a:cubicBezTo>
                  <a:pt x="63225" y="7329"/>
                  <a:pt x="62949" y="6955"/>
                  <a:pt x="62656" y="6600"/>
                </a:cubicBezTo>
                <a:cubicBezTo>
                  <a:pt x="62580" y="6425"/>
                  <a:pt x="62506" y="6254"/>
                  <a:pt x="62433" y="6094"/>
                </a:cubicBezTo>
                <a:cubicBezTo>
                  <a:pt x="62824" y="5201"/>
                  <a:pt x="63103" y="4702"/>
                  <a:pt x="63103" y="4702"/>
                </a:cubicBezTo>
                <a:lnTo>
                  <a:pt x="63103" y="4702"/>
                </a:lnTo>
                <a:cubicBezTo>
                  <a:pt x="62789" y="5012"/>
                  <a:pt x="62503" y="5354"/>
                  <a:pt x="62255" y="5721"/>
                </a:cubicBezTo>
                <a:cubicBezTo>
                  <a:pt x="62185" y="5588"/>
                  <a:pt x="62119" y="5459"/>
                  <a:pt x="62053" y="5340"/>
                </a:cubicBezTo>
                <a:cubicBezTo>
                  <a:pt x="62014" y="5232"/>
                  <a:pt x="61962" y="5131"/>
                  <a:pt x="61899" y="5040"/>
                </a:cubicBezTo>
                <a:cubicBezTo>
                  <a:pt x="61896" y="5047"/>
                  <a:pt x="61896" y="5054"/>
                  <a:pt x="61896" y="5065"/>
                </a:cubicBezTo>
                <a:cubicBezTo>
                  <a:pt x="61338" y="4109"/>
                  <a:pt x="60877" y="3631"/>
                  <a:pt x="60794" y="3551"/>
                </a:cubicBezTo>
                <a:lnTo>
                  <a:pt x="60794" y="3551"/>
                </a:lnTo>
                <a:cubicBezTo>
                  <a:pt x="60867" y="3628"/>
                  <a:pt x="61209" y="4039"/>
                  <a:pt x="61739" y="5623"/>
                </a:cubicBezTo>
                <a:cubicBezTo>
                  <a:pt x="61080" y="5016"/>
                  <a:pt x="60609" y="4789"/>
                  <a:pt x="60609" y="4789"/>
                </a:cubicBezTo>
                <a:lnTo>
                  <a:pt x="60609" y="4789"/>
                </a:lnTo>
                <a:cubicBezTo>
                  <a:pt x="60999" y="5128"/>
                  <a:pt x="61355" y="5546"/>
                  <a:pt x="61687" y="6010"/>
                </a:cubicBezTo>
                <a:cubicBezTo>
                  <a:pt x="61568" y="6132"/>
                  <a:pt x="61184" y="6558"/>
                  <a:pt x="60738" y="7342"/>
                </a:cubicBezTo>
                <a:lnTo>
                  <a:pt x="60710" y="7294"/>
                </a:lnTo>
                <a:cubicBezTo>
                  <a:pt x="60679" y="6718"/>
                  <a:pt x="60668" y="6334"/>
                  <a:pt x="60668" y="6334"/>
                </a:cubicBezTo>
                <a:cubicBezTo>
                  <a:pt x="60560" y="6505"/>
                  <a:pt x="60483" y="6694"/>
                  <a:pt x="60441" y="6893"/>
                </a:cubicBezTo>
                <a:cubicBezTo>
                  <a:pt x="60222" y="6586"/>
                  <a:pt x="59977" y="6300"/>
                  <a:pt x="59712" y="6034"/>
                </a:cubicBezTo>
                <a:lnTo>
                  <a:pt x="59712" y="6034"/>
                </a:lnTo>
                <a:cubicBezTo>
                  <a:pt x="59712" y="6035"/>
                  <a:pt x="59977" y="6512"/>
                  <a:pt x="60354" y="7370"/>
                </a:cubicBezTo>
                <a:cubicBezTo>
                  <a:pt x="60347" y="7388"/>
                  <a:pt x="60347" y="7412"/>
                  <a:pt x="60344" y="7430"/>
                </a:cubicBezTo>
                <a:cubicBezTo>
                  <a:pt x="60250" y="7323"/>
                  <a:pt x="60147" y="7261"/>
                  <a:pt x="60034" y="7261"/>
                </a:cubicBezTo>
                <a:cubicBezTo>
                  <a:pt x="59998" y="7261"/>
                  <a:pt x="59962" y="7267"/>
                  <a:pt x="59925" y="7280"/>
                </a:cubicBezTo>
                <a:cubicBezTo>
                  <a:pt x="59925" y="7280"/>
                  <a:pt x="60117" y="7447"/>
                  <a:pt x="60291" y="8208"/>
                </a:cubicBezTo>
                <a:lnTo>
                  <a:pt x="60277" y="8235"/>
                </a:lnTo>
                <a:cubicBezTo>
                  <a:pt x="60173" y="8354"/>
                  <a:pt x="60065" y="8480"/>
                  <a:pt x="59957" y="8619"/>
                </a:cubicBezTo>
                <a:cubicBezTo>
                  <a:pt x="59929" y="7956"/>
                  <a:pt x="59841" y="7402"/>
                  <a:pt x="59660" y="7067"/>
                </a:cubicBezTo>
                <a:cubicBezTo>
                  <a:pt x="59702" y="6174"/>
                  <a:pt x="59698" y="5326"/>
                  <a:pt x="59611" y="4643"/>
                </a:cubicBezTo>
                <a:cubicBezTo>
                  <a:pt x="60068" y="3582"/>
                  <a:pt x="60399" y="3000"/>
                  <a:pt x="60399" y="3000"/>
                </a:cubicBezTo>
                <a:lnTo>
                  <a:pt x="60399" y="3000"/>
                </a:lnTo>
                <a:cubicBezTo>
                  <a:pt x="60068" y="3321"/>
                  <a:pt x="59768" y="3677"/>
                  <a:pt x="59503" y="4053"/>
                </a:cubicBezTo>
                <a:cubicBezTo>
                  <a:pt x="59433" y="3771"/>
                  <a:pt x="59343" y="3540"/>
                  <a:pt x="59224" y="3370"/>
                </a:cubicBezTo>
                <a:cubicBezTo>
                  <a:pt x="59224" y="3370"/>
                  <a:pt x="59207" y="3837"/>
                  <a:pt x="59175" y="4542"/>
                </a:cubicBezTo>
                <a:cubicBezTo>
                  <a:pt x="58715" y="5281"/>
                  <a:pt x="58324" y="6062"/>
                  <a:pt x="58000" y="6872"/>
                </a:cubicBezTo>
                <a:lnTo>
                  <a:pt x="57919" y="6934"/>
                </a:lnTo>
                <a:cubicBezTo>
                  <a:pt x="57738" y="6348"/>
                  <a:pt x="57501" y="5916"/>
                  <a:pt x="57204" y="5860"/>
                </a:cubicBezTo>
                <a:cubicBezTo>
                  <a:pt x="57166" y="5738"/>
                  <a:pt x="57107" y="5623"/>
                  <a:pt x="57034" y="5518"/>
                </a:cubicBezTo>
                <a:cubicBezTo>
                  <a:pt x="57034" y="5518"/>
                  <a:pt x="57030" y="5651"/>
                  <a:pt x="57023" y="5871"/>
                </a:cubicBezTo>
                <a:cubicBezTo>
                  <a:pt x="57013" y="6125"/>
                  <a:pt x="56995" y="6495"/>
                  <a:pt x="56974" y="6931"/>
                </a:cubicBezTo>
                <a:lnTo>
                  <a:pt x="56929" y="6889"/>
                </a:lnTo>
                <a:lnTo>
                  <a:pt x="56929" y="6889"/>
                </a:lnTo>
                <a:cubicBezTo>
                  <a:pt x="56946" y="6913"/>
                  <a:pt x="56960" y="6938"/>
                  <a:pt x="56974" y="6966"/>
                </a:cubicBezTo>
                <a:cubicBezTo>
                  <a:pt x="56957" y="7273"/>
                  <a:pt x="56939" y="7608"/>
                  <a:pt x="56918" y="7960"/>
                </a:cubicBezTo>
                <a:cubicBezTo>
                  <a:pt x="56807" y="8092"/>
                  <a:pt x="56695" y="8239"/>
                  <a:pt x="56580" y="8392"/>
                </a:cubicBezTo>
                <a:cubicBezTo>
                  <a:pt x="56521" y="8305"/>
                  <a:pt x="56454" y="8221"/>
                  <a:pt x="56395" y="8138"/>
                </a:cubicBezTo>
                <a:cubicBezTo>
                  <a:pt x="56378" y="7796"/>
                  <a:pt x="56371" y="7580"/>
                  <a:pt x="56371" y="7580"/>
                </a:cubicBezTo>
                <a:cubicBezTo>
                  <a:pt x="56301" y="7684"/>
                  <a:pt x="56245" y="7796"/>
                  <a:pt x="56210" y="7918"/>
                </a:cubicBezTo>
                <a:cubicBezTo>
                  <a:pt x="56106" y="7785"/>
                  <a:pt x="56001" y="7667"/>
                  <a:pt x="55896" y="7555"/>
                </a:cubicBezTo>
                <a:cubicBezTo>
                  <a:pt x="56102" y="7123"/>
                  <a:pt x="56238" y="6889"/>
                  <a:pt x="56238" y="6889"/>
                </a:cubicBezTo>
                <a:lnTo>
                  <a:pt x="56238" y="6889"/>
                </a:lnTo>
                <a:cubicBezTo>
                  <a:pt x="56067" y="7053"/>
                  <a:pt x="55907" y="7227"/>
                  <a:pt x="55760" y="7416"/>
                </a:cubicBezTo>
                <a:cubicBezTo>
                  <a:pt x="55670" y="7318"/>
                  <a:pt x="55579" y="7231"/>
                  <a:pt x="55495" y="7154"/>
                </a:cubicBezTo>
                <a:cubicBezTo>
                  <a:pt x="55666" y="4011"/>
                  <a:pt x="56273" y="3499"/>
                  <a:pt x="56273" y="3499"/>
                </a:cubicBezTo>
                <a:cubicBezTo>
                  <a:pt x="56224" y="3482"/>
                  <a:pt x="56176" y="3474"/>
                  <a:pt x="56129" y="3474"/>
                </a:cubicBezTo>
                <a:cubicBezTo>
                  <a:pt x="55468" y="3474"/>
                  <a:pt x="55059" y="5055"/>
                  <a:pt x="54815" y="6600"/>
                </a:cubicBezTo>
                <a:cubicBezTo>
                  <a:pt x="54700" y="6516"/>
                  <a:pt x="54578" y="6443"/>
                  <a:pt x="54452" y="6376"/>
                </a:cubicBezTo>
                <a:lnTo>
                  <a:pt x="54452" y="6376"/>
                </a:lnTo>
                <a:cubicBezTo>
                  <a:pt x="54571" y="6481"/>
                  <a:pt x="54690" y="6596"/>
                  <a:pt x="54798" y="6715"/>
                </a:cubicBezTo>
                <a:lnTo>
                  <a:pt x="54745" y="7074"/>
                </a:lnTo>
                <a:cubicBezTo>
                  <a:pt x="54529" y="6690"/>
                  <a:pt x="54278" y="6324"/>
                  <a:pt x="53999" y="5982"/>
                </a:cubicBezTo>
                <a:cubicBezTo>
                  <a:pt x="53964" y="5571"/>
                  <a:pt x="53936" y="5155"/>
                  <a:pt x="53905" y="4747"/>
                </a:cubicBezTo>
                <a:cubicBezTo>
                  <a:pt x="53915" y="4730"/>
                  <a:pt x="53922" y="4716"/>
                  <a:pt x="53929" y="4699"/>
                </a:cubicBezTo>
                <a:lnTo>
                  <a:pt x="53929" y="4699"/>
                </a:lnTo>
                <a:lnTo>
                  <a:pt x="53905" y="4730"/>
                </a:lnTo>
                <a:cubicBezTo>
                  <a:pt x="53751" y="2567"/>
                  <a:pt x="53685" y="562"/>
                  <a:pt x="53685" y="562"/>
                </a:cubicBezTo>
                <a:cubicBezTo>
                  <a:pt x="53109" y="1371"/>
                  <a:pt x="53064" y="3408"/>
                  <a:pt x="53207" y="5546"/>
                </a:cubicBezTo>
                <a:cubicBezTo>
                  <a:pt x="53141" y="5633"/>
                  <a:pt x="53075" y="5721"/>
                  <a:pt x="53015" y="5811"/>
                </a:cubicBezTo>
                <a:cubicBezTo>
                  <a:pt x="52949" y="5483"/>
                  <a:pt x="52858" y="5218"/>
                  <a:pt x="52726" y="5033"/>
                </a:cubicBezTo>
                <a:cubicBezTo>
                  <a:pt x="52726" y="5033"/>
                  <a:pt x="52708" y="5574"/>
                  <a:pt x="52670" y="6355"/>
                </a:cubicBezTo>
                <a:lnTo>
                  <a:pt x="52604" y="6460"/>
                </a:lnTo>
                <a:lnTo>
                  <a:pt x="52443" y="6279"/>
                </a:lnTo>
                <a:cubicBezTo>
                  <a:pt x="51658" y="4556"/>
                  <a:pt x="50870" y="3739"/>
                  <a:pt x="50762" y="3635"/>
                </a:cubicBezTo>
                <a:lnTo>
                  <a:pt x="50762" y="3635"/>
                </a:lnTo>
                <a:cubicBezTo>
                  <a:pt x="50832" y="3704"/>
                  <a:pt x="51139" y="4081"/>
                  <a:pt x="51627" y="5487"/>
                </a:cubicBezTo>
                <a:cubicBezTo>
                  <a:pt x="51501" y="5375"/>
                  <a:pt x="51379" y="5285"/>
                  <a:pt x="51275" y="5204"/>
                </a:cubicBezTo>
                <a:cubicBezTo>
                  <a:pt x="51271" y="5096"/>
                  <a:pt x="51268" y="5033"/>
                  <a:pt x="51268" y="5033"/>
                </a:cubicBezTo>
                <a:cubicBezTo>
                  <a:pt x="51240" y="5072"/>
                  <a:pt x="51215" y="5107"/>
                  <a:pt x="51198" y="5148"/>
                </a:cubicBezTo>
                <a:cubicBezTo>
                  <a:pt x="51051" y="5044"/>
                  <a:pt x="50901" y="4950"/>
                  <a:pt x="50745" y="4866"/>
                </a:cubicBezTo>
                <a:lnTo>
                  <a:pt x="50745" y="4866"/>
                </a:lnTo>
                <a:cubicBezTo>
                  <a:pt x="50884" y="4988"/>
                  <a:pt x="51013" y="5117"/>
                  <a:pt x="51146" y="5257"/>
                </a:cubicBezTo>
                <a:cubicBezTo>
                  <a:pt x="51069" y="5435"/>
                  <a:pt x="51013" y="5619"/>
                  <a:pt x="50978" y="5811"/>
                </a:cubicBezTo>
                <a:cubicBezTo>
                  <a:pt x="50710" y="5410"/>
                  <a:pt x="50403" y="5037"/>
                  <a:pt x="50064" y="4699"/>
                </a:cubicBezTo>
                <a:lnTo>
                  <a:pt x="50064" y="4699"/>
                </a:lnTo>
                <a:cubicBezTo>
                  <a:pt x="50064" y="4699"/>
                  <a:pt x="50417" y="5330"/>
                  <a:pt x="50888" y="6457"/>
                </a:cubicBezTo>
                <a:cubicBezTo>
                  <a:pt x="50867" y="6704"/>
                  <a:pt x="50856" y="6976"/>
                  <a:pt x="50853" y="7259"/>
                </a:cubicBezTo>
                <a:cubicBezTo>
                  <a:pt x="50818" y="7259"/>
                  <a:pt x="50783" y="7262"/>
                  <a:pt x="50751" y="7276"/>
                </a:cubicBezTo>
                <a:cubicBezTo>
                  <a:pt x="50790" y="7315"/>
                  <a:pt x="50821" y="7360"/>
                  <a:pt x="50849" y="7405"/>
                </a:cubicBezTo>
                <a:cubicBezTo>
                  <a:pt x="50521" y="7824"/>
                  <a:pt x="50235" y="8270"/>
                  <a:pt x="49995" y="8741"/>
                </a:cubicBezTo>
                <a:cubicBezTo>
                  <a:pt x="49831" y="8434"/>
                  <a:pt x="49646" y="8138"/>
                  <a:pt x="49440" y="7859"/>
                </a:cubicBezTo>
                <a:cubicBezTo>
                  <a:pt x="49663" y="7555"/>
                  <a:pt x="49918" y="7276"/>
                  <a:pt x="50204" y="7029"/>
                </a:cubicBezTo>
                <a:lnTo>
                  <a:pt x="50204" y="7029"/>
                </a:lnTo>
                <a:cubicBezTo>
                  <a:pt x="50204" y="7029"/>
                  <a:pt x="49897" y="7175"/>
                  <a:pt x="49443" y="7555"/>
                </a:cubicBezTo>
                <a:cubicBezTo>
                  <a:pt x="49862" y="6359"/>
                  <a:pt x="50127" y="6041"/>
                  <a:pt x="50186" y="5982"/>
                </a:cubicBezTo>
                <a:lnTo>
                  <a:pt x="50186" y="5982"/>
                </a:lnTo>
                <a:cubicBezTo>
                  <a:pt x="50110" y="6055"/>
                  <a:pt x="49656" y="6523"/>
                  <a:pt x="49130" y="7475"/>
                </a:cubicBezTo>
                <a:cubicBezTo>
                  <a:pt x="49094" y="7430"/>
                  <a:pt x="49063" y="7403"/>
                  <a:pt x="49046" y="7386"/>
                </a:cubicBezTo>
                <a:lnTo>
                  <a:pt x="49046" y="7386"/>
                </a:lnTo>
                <a:cubicBezTo>
                  <a:pt x="49075" y="7418"/>
                  <a:pt x="49100" y="7454"/>
                  <a:pt x="49126" y="7489"/>
                </a:cubicBezTo>
                <a:cubicBezTo>
                  <a:pt x="49007" y="7698"/>
                  <a:pt x="48889" y="7939"/>
                  <a:pt x="48774" y="8197"/>
                </a:cubicBezTo>
                <a:cubicBezTo>
                  <a:pt x="48606" y="7921"/>
                  <a:pt x="48425" y="7660"/>
                  <a:pt x="48226" y="7405"/>
                </a:cubicBezTo>
                <a:cubicBezTo>
                  <a:pt x="48254" y="7360"/>
                  <a:pt x="48285" y="7315"/>
                  <a:pt x="48324" y="7276"/>
                </a:cubicBezTo>
                <a:cubicBezTo>
                  <a:pt x="48288" y="7264"/>
                  <a:pt x="48252" y="7259"/>
                  <a:pt x="48217" y="7259"/>
                </a:cubicBezTo>
                <a:cubicBezTo>
                  <a:pt x="48200" y="7259"/>
                  <a:pt x="48183" y="7260"/>
                  <a:pt x="48167" y="7262"/>
                </a:cubicBezTo>
                <a:cubicBezTo>
                  <a:pt x="48156" y="7070"/>
                  <a:pt x="48153" y="6959"/>
                  <a:pt x="48153" y="6959"/>
                </a:cubicBezTo>
                <a:lnTo>
                  <a:pt x="48139" y="6983"/>
                </a:lnTo>
                <a:cubicBezTo>
                  <a:pt x="48181" y="6122"/>
                  <a:pt x="48170" y="5302"/>
                  <a:pt x="48087" y="4639"/>
                </a:cubicBezTo>
                <a:cubicBezTo>
                  <a:pt x="48540" y="3579"/>
                  <a:pt x="48871" y="2993"/>
                  <a:pt x="48871" y="2993"/>
                </a:cubicBezTo>
                <a:lnTo>
                  <a:pt x="48871" y="2993"/>
                </a:lnTo>
                <a:cubicBezTo>
                  <a:pt x="48774" y="3091"/>
                  <a:pt x="48676" y="3195"/>
                  <a:pt x="48582" y="3300"/>
                </a:cubicBezTo>
                <a:lnTo>
                  <a:pt x="48742" y="2993"/>
                </a:lnTo>
                <a:lnTo>
                  <a:pt x="48742" y="2993"/>
                </a:lnTo>
                <a:cubicBezTo>
                  <a:pt x="48449" y="3279"/>
                  <a:pt x="48184" y="3589"/>
                  <a:pt x="47944" y="3917"/>
                </a:cubicBezTo>
                <a:cubicBezTo>
                  <a:pt x="47891" y="3722"/>
                  <a:pt x="47808" y="3534"/>
                  <a:pt x="47696" y="3366"/>
                </a:cubicBezTo>
                <a:cubicBezTo>
                  <a:pt x="47696" y="3366"/>
                  <a:pt x="47685" y="3739"/>
                  <a:pt x="47658" y="4329"/>
                </a:cubicBezTo>
                <a:cubicBezTo>
                  <a:pt x="47204" y="5019"/>
                  <a:pt x="46817" y="5752"/>
                  <a:pt x="46496" y="6512"/>
                </a:cubicBezTo>
                <a:lnTo>
                  <a:pt x="46405" y="6355"/>
                </a:lnTo>
                <a:cubicBezTo>
                  <a:pt x="46367" y="5574"/>
                  <a:pt x="46350" y="5033"/>
                  <a:pt x="46350" y="5033"/>
                </a:cubicBezTo>
                <a:cubicBezTo>
                  <a:pt x="46217" y="5218"/>
                  <a:pt x="46126" y="5483"/>
                  <a:pt x="46060" y="5811"/>
                </a:cubicBezTo>
                <a:cubicBezTo>
                  <a:pt x="45791" y="5410"/>
                  <a:pt x="45484" y="5040"/>
                  <a:pt x="45146" y="4699"/>
                </a:cubicBezTo>
                <a:lnTo>
                  <a:pt x="45146" y="4699"/>
                </a:lnTo>
                <a:cubicBezTo>
                  <a:pt x="45146" y="4699"/>
                  <a:pt x="45376" y="5110"/>
                  <a:pt x="45711" y="5860"/>
                </a:cubicBezTo>
                <a:lnTo>
                  <a:pt x="45680" y="5860"/>
                </a:lnTo>
                <a:cubicBezTo>
                  <a:pt x="45638" y="5738"/>
                  <a:pt x="45582" y="5623"/>
                  <a:pt x="45512" y="5518"/>
                </a:cubicBezTo>
                <a:cubicBezTo>
                  <a:pt x="45512" y="5518"/>
                  <a:pt x="45505" y="5651"/>
                  <a:pt x="45498" y="5871"/>
                </a:cubicBezTo>
                <a:cubicBezTo>
                  <a:pt x="45495" y="6034"/>
                  <a:pt x="45481" y="6244"/>
                  <a:pt x="45471" y="6488"/>
                </a:cubicBezTo>
                <a:cubicBezTo>
                  <a:pt x="45348" y="6411"/>
                  <a:pt x="45279" y="6376"/>
                  <a:pt x="45279" y="6376"/>
                </a:cubicBezTo>
                <a:lnTo>
                  <a:pt x="45279" y="6376"/>
                </a:lnTo>
                <a:cubicBezTo>
                  <a:pt x="45345" y="6436"/>
                  <a:pt x="45408" y="6495"/>
                  <a:pt x="45467" y="6558"/>
                </a:cubicBezTo>
                <a:cubicBezTo>
                  <a:pt x="45432" y="7262"/>
                  <a:pt x="45380" y="8235"/>
                  <a:pt x="45307" y="9184"/>
                </a:cubicBezTo>
                <a:cubicBezTo>
                  <a:pt x="45157" y="8884"/>
                  <a:pt x="45014" y="8619"/>
                  <a:pt x="44878" y="8396"/>
                </a:cubicBezTo>
                <a:cubicBezTo>
                  <a:pt x="44857" y="7904"/>
                  <a:pt x="44843" y="7580"/>
                  <a:pt x="44843" y="7580"/>
                </a:cubicBezTo>
                <a:cubicBezTo>
                  <a:pt x="44762" y="7695"/>
                  <a:pt x="44700" y="7852"/>
                  <a:pt x="44647" y="8040"/>
                </a:cubicBezTo>
                <a:cubicBezTo>
                  <a:pt x="44492" y="7806"/>
                  <a:pt x="44317" y="7585"/>
                  <a:pt x="44124" y="7385"/>
                </a:cubicBezTo>
                <a:lnTo>
                  <a:pt x="44124" y="7385"/>
                </a:lnTo>
                <a:cubicBezTo>
                  <a:pt x="44176" y="7441"/>
                  <a:pt x="44343" y="7655"/>
                  <a:pt x="44595" y="8284"/>
                </a:cubicBezTo>
                <a:cubicBezTo>
                  <a:pt x="44571" y="8417"/>
                  <a:pt x="44553" y="8556"/>
                  <a:pt x="44536" y="8710"/>
                </a:cubicBezTo>
                <a:lnTo>
                  <a:pt x="44379" y="8588"/>
                </a:lnTo>
                <a:cubicBezTo>
                  <a:pt x="44260" y="8204"/>
                  <a:pt x="44117" y="7904"/>
                  <a:pt x="43943" y="7761"/>
                </a:cubicBezTo>
                <a:cubicBezTo>
                  <a:pt x="44065" y="4081"/>
                  <a:pt x="44749" y="3499"/>
                  <a:pt x="44749" y="3499"/>
                </a:cubicBezTo>
                <a:cubicBezTo>
                  <a:pt x="44704" y="3484"/>
                  <a:pt x="44659" y="3477"/>
                  <a:pt x="44614" y="3477"/>
                </a:cubicBezTo>
                <a:cubicBezTo>
                  <a:pt x="44582" y="3477"/>
                  <a:pt x="44550" y="3481"/>
                  <a:pt x="44518" y="3488"/>
                </a:cubicBezTo>
                <a:cubicBezTo>
                  <a:pt x="44493" y="3484"/>
                  <a:pt x="44467" y="3481"/>
                  <a:pt x="44442" y="3481"/>
                </a:cubicBezTo>
                <a:cubicBezTo>
                  <a:pt x="43742" y="3481"/>
                  <a:pt x="43327" y="5238"/>
                  <a:pt x="43092" y="6858"/>
                </a:cubicBezTo>
                <a:cubicBezTo>
                  <a:pt x="42907" y="6551"/>
                  <a:pt x="42701" y="6258"/>
                  <a:pt x="42478" y="5982"/>
                </a:cubicBezTo>
                <a:cubicBezTo>
                  <a:pt x="42255" y="3418"/>
                  <a:pt x="42157" y="562"/>
                  <a:pt x="42157" y="562"/>
                </a:cubicBezTo>
                <a:cubicBezTo>
                  <a:pt x="42098" y="649"/>
                  <a:pt x="42049" y="743"/>
                  <a:pt x="42007" y="841"/>
                </a:cubicBezTo>
                <a:cubicBezTo>
                  <a:pt x="42000" y="663"/>
                  <a:pt x="41996" y="562"/>
                  <a:pt x="41996" y="562"/>
                </a:cubicBezTo>
                <a:cubicBezTo>
                  <a:pt x="41278" y="1580"/>
                  <a:pt x="41383" y="4535"/>
                  <a:pt x="41662" y="7189"/>
                </a:cubicBezTo>
                <a:lnTo>
                  <a:pt x="41651" y="7196"/>
                </a:lnTo>
                <a:cubicBezTo>
                  <a:pt x="41428" y="6875"/>
                  <a:pt x="41180" y="6568"/>
                  <a:pt x="40919" y="6279"/>
                </a:cubicBezTo>
                <a:cubicBezTo>
                  <a:pt x="40674" y="5731"/>
                  <a:pt x="40385" y="5204"/>
                  <a:pt x="40061" y="4702"/>
                </a:cubicBezTo>
                <a:cubicBezTo>
                  <a:pt x="39994" y="4433"/>
                  <a:pt x="39907" y="4210"/>
                  <a:pt x="39795" y="4046"/>
                </a:cubicBezTo>
                <a:cubicBezTo>
                  <a:pt x="39795" y="4046"/>
                  <a:pt x="39792" y="4137"/>
                  <a:pt x="39785" y="4297"/>
                </a:cubicBezTo>
                <a:cubicBezTo>
                  <a:pt x="39620" y="4067"/>
                  <a:pt x="39438" y="3847"/>
                  <a:pt x="39243" y="3644"/>
                </a:cubicBezTo>
                <a:lnTo>
                  <a:pt x="39243" y="3644"/>
                </a:lnTo>
                <a:cubicBezTo>
                  <a:pt x="39297" y="3702"/>
                  <a:pt x="39439" y="3884"/>
                  <a:pt x="39652" y="4336"/>
                </a:cubicBezTo>
                <a:cubicBezTo>
                  <a:pt x="39477" y="4092"/>
                  <a:pt x="39288" y="3861"/>
                  <a:pt x="39079" y="3644"/>
                </a:cubicBezTo>
                <a:lnTo>
                  <a:pt x="39079" y="3644"/>
                </a:lnTo>
                <a:cubicBezTo>
                  <a:pt x="39154" y="3724"/>
                  <a:pt x="39390" y="4031"/>
                  <a:pt x="39757" y="4978"/>
                </a:cubicBezTo>
                <a:cubicBezTo>
                  <a:pt x="39750" y="5051"/>
                  <a:pt x="39747" y="5128"/>
                  <a:pt x="39747" y="5201"/>
                </a:cubicBezTo>
                <a:cubicBezTo>
                  <a:pt x="39579" y="5075"/>
                  <a:pt x="39401" y="4964"/>
                  <a:pt x="39220" y="4866"/>
                </a:cubicBezTo>
                <a:lnTo>
                  <a:pt x="39220" y="4866"/>
                </a:lnTo>
                <a:cubicBezTo>
                  <a:pt x="39297" y="4936"/>
                  <a:pt x="39373" y="5009"/>
                  <a:pt x="39447" y="5082"/>
                </a:cubicBezTo>
                <a:cubicBezTo>
                  <a:pt x="39332" y="5002"/>
                  <a:pt x="39213" y="4929"/>
                  <a:pt x="39087" y="4866"/>
                </a:cubicBezTo>
                <a:lnTo>
                  <a:pt x="39087" y="4866"/>
                </a:lnTo>
                <a:cubicBezTo>
                  <a:pt x="39318" y="5068"/>
                  <a:pt x="39534" y="5291"/>
                  <a:pt x="39729" y="5529"/>
                </a:cubicBezTo>
                <a:cubicBezTo>
                  <a:pt x="39691" y="6338"/>
                  <a:pt x="39628" y="7381"/>
                  <a:pt x="39541" y="8375"/>
                </a:cubicBezTo>
                <a:cubicBezTo>
                  <a:pt x="39373" y="8574"/>
                  <a:pt x="39220" y="8787"/>
                  <a:pt x="39080" y="9006"/>
                </a:cubicBezTo>
                <a:cubicBezTo>
                  <a:pt x="38979" y="8832"/>
                  <a:pt x="38889" y="8678"/>
                  <a:pt x="38801" y="8546"/>
                </a:cubicBezTo>
                <a:cubicBezTo>
                  <a:pt x="38725" y="8103"/>
                  <a:pt x="38616" y="7670"/>
                  <a:pt x="38473" y="7245"/>
                </a:cubicBezTo>
                <a:cubicBezTo>
                  <a:pt x="38735" y="6868"/>
                  <a:pt x="39042" y="6523"/>
                  <a:pt x="39384" y="6216"/>
                </a:cubicBezTo>
                <a:lnTo>
                  <a:pt x="39384" y="6216"/>
                </a:lnTo>
                <a:cubicBezTo>
                  <a:pt x="39384" y="6216"/>
                  <a:pt x="38962" y="6425"/>
                  <a:pt x="38362" y="6976"/>
                </a:cubicBezTo>
                <a:lnTo>
                  <a:pt x="38348" y="6945"/>
                </a:lnTo>
                <a:cubicBezTo>
                  <a:pt x="38822" y="5539"/>
                  <a:pt x="39129" y="5169"/>
                  <a:pt x="39192" y="5103"/>
                </a:cubicBezTo>
                <a:lnTo>
                  <a:pt x="39192" y="5103"/>
                </a:lnTo>
                <a:cubicBezTo>
                  <a:pt x="39115" y="5180"/>
                  <a:pt x="38662" y="5651"/>
                  <a:pt x="38125" y="6596"/>
                </a:cubicBezTo>
                <a:lnTo>
                  <a:pt x="38086" y="6558"/>
                </a:lnTo>
                <a:cubicBezTo>
                  <a:pt x="38083" y="6411"/>
                  <a:pt x="38076" y="6331"/>
                  <a:pt x="38076" y="6331"/>
                </a:cubicBezTo>
                <a:cubicBezTo>
                  <a:pt x="38076" y="6331"/>
                  <a:pt x="38020" y="6425"/>
                  <a:pt x="37989" y="6477"/>
                </a:cubicBezTo>
                <a:cubicBezTo>
                  <a:pt x="37931" y="6442"/>
                  <a:pt x="37865" y="6424"/>
                  <a:pt x="37799" y="6424"/>
                </a:cubicBezTo>
                <a:cubicBezTo>
                  <a:pt x="37761" y="6424"/>
                  <a:pt x="37722" y="6430"/>
                  <a:pt x="37685" y="6443"/>
                </a:cubicBezTo>
                <a:cubicBezTo>
                  <a:pt x="37685" y="6443"/>
                  <a:pt x="37769" y="6512"/>
                  <a:pt x="37880" y="6777"/>
                </a:cubicBezTo>
                <a:cubicBezTo>
                  <a:pt x="37835" y="6938"/>
                  <a:pt x="37800" y="7098"/>
                  <a:pt x="37776" y="7262"/>
                </a:cubicBezTo>
                <a:cubicBezTo>
                  <a:pt x="37675" y="7472"/>
                  <a:pt x="37577" y="7695"/>
                  <a:pt x="37479" y="7935"/>
                </a:cubicBezTo>
                <a:cubicBezTo>
                  <a:pt x="37343" y="8099"/>
                  <a:pt x="37214" y="8277"/>
                  <a:pt x="37078" y="8476"/>
                </a:cubicBezTo>
                <a:cubicBezTo>
                  <a:pt x="37064" y="8232"/>
                  <a:pt x="37061" y="8082"/>
                  <a:pt x="37061" y="8082"/>
                </a:cubicBezTo>
                <a:cubicBezTo>
                  <a:pt x="37005" y="8166"/>
                  <a:pt x="36960" y="8256"/>
                  <a:pt x="36925" y="8354"/>
                </a:cubicBezTo>
                <a:lnTo>
                  <a:pt x="36838" y="8361"/>
                </a:lnTo>
                <a:cubicBezTo>
                  <a:pt x="37019" y="6701"/>
                  <a:pt x="37117" y="4904"/>
                  <a:pt x="36953" y="3638"/>
                </a:cubicBezTo>
                <a:cubicBezTo>
                  <a:pt x="37430" y="2533"/>
                  <a:pt x="37776" y="1919"/>
                  <a:pt x="37776" y="1919"/>
                </a:cubicBezTo>
                <a:lnTo>
                  <a:pt x="37776" y="1919"/>
                </a:lnTo>
                <a:cubicBezTo>
                  <a:pt x="37431" y="2257"/>
                  <a:pt x="37117" y="2630"/>
                  <a:pt x="36834" y="3024"/>
                </a:cubicBezTo>
                <a:cubicBezTo>
                  <a:pt x="36761" y="2731"/>
                  <a:pt x="36663" y="2494"/>
                  <a:pt x="36538" y="2313"/>
                </a:cubicBezTo>
                <a:cubicBezTo>
                  <a:pt x="36538" y="2313"/>
                  <a:pt x="36524" y="2798"/>
                  <a:pt x="36489" y="3540"/>
                </a:cubicBezTo>
                <a:cubicBezTo>
                  <a:pt x="35979" y="4336"/>
                  <a:pt x="35543" y="5239"/>
                  <a:pt x="35170" y="6177"/>
                </a:cubicBezTo>
                <a:cubicBezTo>
                  <a:pt x="35006" y="5637"/>
                  <a:pt x="34807" y="5215"/>
                  <a:pt x="34563" y="5044"/>
                </a:cubicBezTo>
                <a:cubicBezTo>
                  <a:pt x="34514" y="4887"/>
                  <a:pt x="34448" y="4737"/>
                  <a:pt x="34358" y="4604"/>
                </a:cubicBezTo>
                <a:cubicBezTo>
                  <a:pt x="34358" y="4604"/>
                  <a:pt x="34354" y="4737"/>
                  <a:pt x="34344" y="4964"/>
                </a:cubicBezTo>
                <a:cubicBezTo>
                  <a:pt x="34335" y="4963"/>
                  <a:pt x="34326" y="4963"/>
                  <a:pt x="34317" y="4963"/>
                </a:cubicBezTo>
                <a:cubicBezTo>
                  <a:pt x="34275" y="4963"/>
                  <a:pt x="34234" y="4969"/>
                  <a:pt x="34194" y="4981"/>
                </a:cubicBezTo>
                <a:cubicBezTo>
                  <a:pt x="34194" y="4981"/>
                  <a:pt x="34249" y="5030"/>
                  <a:pt x="34337" y="5197"/>
                </a:cubicBezTo>
                <a:cubicBezTo>
                  <a:pt x="34309" y="5815"/>
                  <a:pt x="34256" y="6854"/>
                  <a:pt x="34183" y="7935"/>
                </a:cubicBezTo>
                <a:cubicBezTo>
                  <a:pt x="34058" y="8110"/>
                  <a:pt x="33942" y="8291"/>
                  <a:pt x="33834" y="8480"/>
                </a:cubicBezTo>
                <a:lnTo>
                  <a:pt x="33761" y="8532"/>
                </a:lnTo>
                <a:cubicBezTo>
                  <a:pt x="33744" y="8239"/>
                  <a:pt x="33730" y="7963"/>
                  <a:pt x="33716" y="7726"/>
                </a:cubicBezTo>
                <a:cubicBezTo>
                  <a:pt x="33823" y="7521"/>
                  <a:pt x="33895" y="7429"/>
                  <a:pt x="33930" y="7391"/>
                </a:cubicBezTo>
                <a:lnTo>
                  <a:pt x="33930" y="7391"/>
                </a:lnTo>
                <a:cubicBezTo>
                  <a:pt x="33892" y="7430"/>
                  <a:pt x="33798" y="7529"/>
                  <a:pt x="33712" y="7632"/>
                </a:cubicBezTo>
                <a:cubicBezTo>
                  <a:pt x="33691" y="7133"/>
                  <a:pt x="33681" y="6805"/>
                  <a:pt x="33681" y="6805"/>
                </a:cubicBezTo>
                <a:cubicBezTo>
                  <a:pt x="33639" y="6861"/>
                  <a:pt x="33604" y="6927"/>
                  <a:pt x="33576" y="6994"/>
                </a:cubicBezTo>
                <a:cubicBezTo>
                  <a:pt x="33552" y="6125"/>
                  <a:pt x="33433" y="5407"/>
                  <a:pt x="33175" y="5033"/>
                </a:cubicBezTo>
                <a:cubicBezTo>
                  <a:pt x="33175" y="5033"/>
                  <a:pt x="33137" y="6202"/>
                  <a:pt x="33050" y="7597"/>
                </a:cubicBezTo>
                <a:cubicBezTo>
                  <a:pt x="32997" y="7451"/>
                  <a:pt x="32927" y="7311"/>
                  <a:pt x="32844" y="7179"/>
                </a:cubicBezTo>
                <a:cubicBezTo>
                  <a:pt x="32833" y="6429"/>
                  <a:pt x="32757" y="5780"/>
                  <a:pt x="32593" y="5344"/>
                </a:cubicBezTo>
                <a:cubicBezTo>
                  <a:pt x="32791" y="4925"/>
                  <a:pt x="32920" y="4699"/>
                  <a:pt x="32920" y="4699"/>
                </a:cubicBezTo>
                <a:lnTo>
                  <a:pt x="32920" y="4699"/>
                </a:lnTo>
                <a:cubicBezTo>
                  <a:pt x="32770" y="4842"/>
                  <a:pt x="32634" y="4992"/>
                  <a:pt x="32505" y="5152"/>
                </a:cubicBezTo>
                <a:cubicBezTo>
                  <a:pt x="32484" y="5110"/>
                  <a:pt x="32460" y="5072"/>
                  <a:pt x="32436" y="5033"/>
                </a:cubicBezTo>
                <a:cubicBezTo>
                  <a:pt x="32436" y="5033"/>
                  <a:pt x="32432" y="5110"/>
                  <a:pt x="32425" y="5239"/>
                </a:cubicBezTo>
                <a:cubicBezTo>
                  <a:pt x="32279" y="5424"/>
                  <a:pt x="32139" y="5609"/>
                  <a:pt x="32003" y="5811"/>
                </a:cubicBezTo>
                <a:cubicBezTo>
                  <a:pt x="31989" y="5759"/>
                  <a:pt x="31979" y="5707"/>
                  <a:pt x="31968" y="5654"/>
                </a:cubicBezTo>
                <a:cubicBezTo>
                  <a:pt x="32631" y="4263"/>
                  <a:pt x="33419" y="3059"/>
                  <a:pt x="34371" y="2232"/>
                </a:cubicBezTo>
                <a:lnTo>
                  <a:pt x="34371" y="2232"/>
                </a:lnTo>
                <a:cubicBezTo>
                  <a:pt x="34371" y="2233"/>
                  <a:pt x="32851" y="2969"/>
                  <a:pt x="31288" y="5274"/>
                </a:cubicBezTo>
                <a:cubicBezTo>
                  <a:pt x="31089" y="5005"/>
                  <a:pt x="30869" y="4754"/>
                  <a:pt x="30629" y="4521"/>
                </a:cubicBezTo>
                <a:lnTo>
                  <a:pt x="30629" y="4521"/>
                </a:lnTo>
                <a:cubicBezTo>
                  <a:pt x="30629" y="4521"/>
                  <a:pt x="30831" y="4873"/>
                  <a:pt x="31128" y="5518"/>
                </a:cubicBezTo>
                <a:cubicBezTo>
                  <a:pt x="30856" y="5940"/>
                  <a:pt x="30604" y="6376"/>
                  <a:pt x="30378" y="6823"/>
                </a:cubicBezTo>
                <a:cubicBezTo>
                  <a:pt x="30165" y="6498"/>
                  <a:pt x="29956" y="6212"/>
                  <a:pt x="29750" y="5951"/>
                </a:cubicBezTo>
                <a:cubicBezTo>
                  <a:pt x="30472" y="4015"/>
                  <a:pt x="31100" y="2902"/>
                  <a:pt x="31100" y="2902"/>
                </a:cubicBezTo>
                <a:lnTo>
                  <a:pt x="31100" y="2902"/>
                </a:lnTo>
                <a:cubicBezTo>
                  <a:pt x="30409" y="3575"/>
                  <a:pt x="29820" y="4454"/>
                  <a:pt x="29314" y="5435"/>
                </a:cubicBezTo>
                <a:cubicBezTo>
                  <a:pt x="28302" y="4311"/>
                  <a:pt x="27490" y="3914"/>
                  <a:pt x="27490" y="3914"/>
                </a:cubicBezTo>
                <a:lnTo>
                  <a:pt x="27490" y="3914"/>
                </a:lnTo>
                <a:cubicBezTo>
                  <a:pt x="28002" y="4364"/>
                  <a:pt x="28463" y="4929"/>
                  <a:pt x="28878" y="5584"/>
                </a:cubicBezTo>
                <a:cubicBezTo>
                  <a:pt x="28634" y="5721"/>
                  <a:pt x="28438" y="6111"/>
                  <a:pt x="28274" y="6627"/>
                </a:cubicBezTo>
                <a:cubicBezTo>
                  <a:pt x="28229" y="6680"/>
                  <a:pt x="28166" y="6749"/>
                  <a:pt x="28093" y="6840"/>
                </a:cubicBezTo>
                <a:cubicBezTo>
                  <a:pt x="28041" y="6226"/>
                  <a:pt x="27926" y="5724"/>
                  <a:pt x="27723" y="5435"/>
                </a:cubicBezTo>
                <a:cubicBezTo>
                  <a:pt x="27723" y="5435"/>
                  <a:pt x="27692" y="6338"/>
                  <a:pt x="27626" y="7492"/>
                </a:cubicBezTo>
                <a:cubicBezTo>
                  <a:pt x="27573" y="7576"/>
                  <a:pt x="27521" y="7660"/>
                  <a:pt x="27469" y="7751"/>
                </a:cubicBezTo>
                <a:cubicBezTo>
                  <a:pt x="27378" y="7615"/>
                  <a:pt x="27280" y="7489"/>
                  <a:pt x="27183" y="7367"/>
                </a:cubicBezTo>
                <a:cubicBezTo>
                  <a:pt x="27064" y="5940"/>
                  <a:pt x="26994" y="4475"/>
                  <a:pt x="26959" y="3656"/>
                </a:cubicBezTo>
                <a:cubicBezTo>
                  <a:pt x="27054" y="3471"/>
                  <a:pt x="27120" y="3411"/>
                  <a:pt x="27120" y="3411"/>
                </a:cubicBezTo>
                <a:cubicBezTo>
                  <a:pt x="27074" y="3400"/>
                  <a:pt x="27027" y="3393"/>
                  <a:pt x="26979" y="3393"/>
                </a:cubicBezTo>
                <a:cubicBezTo>
                  <a:pt x="26969" y="3393"/>
                  <a:pt x="26959" y="3393"/>
                  <a:pt x="26949" y="3394"/>
                </a:cubicBezTo>
                <a:cubicBezTo>
                  <a:pt x="26938" y="3143"/>
                  <a:pt x="26931" y="2993"/>
                  <a:pt x="26931" y="2993"/>
                </a:cubicBezTo>
                <a:cubicBezTo>
                  <a:pt x="26834" y="3146"/>
                  <a:pt x="26757" y="3310"/>
                  <a:pt x="26705" y="3481"/>
                </a:cubicBezTo>
                <a:cubicBezTo>
                  <a:pt x="26488" y="3638"/>
                  <a:pt x="26304" y="3970"/>
                  <a:pt x="26143" y="4413"/>
                </a:cubicBezTo>
                <a:cubicBezTo>
                  <a:pt x="26101" y="4280"/>
                  <a:pt x="26042" y="4158"/>
                  <a:pt x="25965" y="4046"/>
                </a:cubicBezTo>
                <a:cubicBezTo>
                  <a:pt x="25965" y="4046"/>
                  <a:pt x="25951" y="4388"/>
                  <a:pt x="25927" y="4929"/>
                </a:cubicBezTo>
                <a:cubicBezTo>
                  <a:pt x="25543" y="3949"/>
                  <a:pt x="25100" y="3000"/>
                  <a:pt x="24591" y="2145"/>
                </a:cubicBezTo>
                <a:cubicBezTo>
                  <a:pt x="24539" y="1141"/>
                  <a:pt x="24518" y="457"/>
                  <a:pt x="24518" y="457"/>
                </a:cubicBezTo>
                <a:cubicBezTo>
                  <a:pt x="24350" y="691"/>
                  <a:pt x="24228" y="1033"/>
                  <a:pt x="24141" y="1448"/>
                </a:cubicBezTo>
                <a:cubicBezTo>
                  <a:pt x="23796" y="931"/>
                  <a:pt x="23401" y="450"/>
                  <a:pt x="22962" y="18"/>
                </a:cubicBezTo>
                <a:lnTo>
                  <a:pt x="22962" y="18"/>
                </a:lnTo>
                <a:cubicBezTo>
                  <a:pt x="22962" y="18"/>
                  <a:pt x="23415" y="823"/>
                  <a:pt x="24026" y="2267"/>
                </a:cubicBezTo>
                <a:cubicBezTo>
                  <a:pt x="23911" y="3453"/>
                  <a:pt x="23981" y="4974"/>
                  <a:pt x="24117" y="6457"/>
                </a:cubicBezTo>
                <a:cubicBezTo>
                  <a:pt x="24069" y="6435"/>
                  <a:pt x="24018" y="6424"/>
                  <a:pt x="23968" y="6424"/>
                </a:cubicBezTo>
                <a:cubicBezTo>
                  <a:pt x="23930" y="6424"/>
                  <a:pt x="23891" y="6430"/>
                  <a:pt x="23855" y="6443"/>
                </a:cubicBezTo>
                <a:cubicBezTo>
                  <a:pt x="23855" y="6443"/>
                  <a:pt x="24019" y="6582"/>
                  <a:pt x="24186" y="7196"/>
                </a:cubicBezTo>
                <a:cubicBezTo>
                  <a:pt x="24207" y="7377"/>
                  <a:pt x="24225" y="7555"/>
                  <a:pt x="24246" y="7733"/>
                </a:cubicBezTo>
                <a:cubicBezTo>
                  <a:pt x="24001" y="7339"/>
                  <a:pt x="23733" y="6959"/>
                  <a:pt x="23440" y="6596"/>
                </a:cubicBezTo>
                <a:cubicBezTo>
                  <a:pt x="23367" y="6422"/>
                  <a:pt x="23293" y="6251"/>
                  <a:pt x="23213" y="6090"/>
                </a:cubicBezTo>
                <a:cubicBezTo>
                  <a:pt x="23607" y="5197"/>
                  <a:pt x="23886" y="4699"/>
                  <a:pt x="23886" y="4699"/>
                </a:cubicBezTo>
                <a:lnTo>
                  <a:pt x="23886" y="4699"/>
                </a:lnTo>
                <a:cubicBezTo>
                  <a:pt x="23569" y="5009"/>
                  <a:pt x="23286" y="5351"/>
                  <a:pt x="23035" y="5714"/>
                </a:cubicBezTo>
                <a:cubicBezTo>
                  <a:pt x="22969" y="5584"/>
                  <a:pt x="22899" y="5452"/>
                  <a:pt x="22833" y="5337"/>
                </a:cubicBezTo>
                <a:cubicBezTo>
                  <a:pt x="22795" y="5229"/>
                  <a:pt x="22746" y="5128"/>
                  <a:pt x="22683" y="5033"/>
                </a:cubicBezTo>
                <a:lnTo>
                  <a:pt x="22683" y="5061"/>
                </a:lnTo>
                <a:cubicBezTo>
                  <a:pt x="22118" y="4106"/>
                  <a:pt x="21657" y="3628"/>
                  <a:pt x="21577" y="3547"/>
                </a:cubicBezTo>
                <a:lnTo>
                  <a:pt x="21577" y="3547"/>
                </a:lnTo>
                <a:cubicBezTo>
                  <a:pt x="21647" y="3621"/>
                  <a:pt x="21989" y="4036"/>
                  <a:pt x="22519" y="5619"/>
                </a:cubicBezTo>
                <a:cubicBezTo>
                  <a:pt x="21863" y="5012"/>
                  <a:pt x="21396" y="4786"/>
                  <a:pt x="21396" y="4786"/>
                </a:cubicBezTo>
                <a:lnTo>
                  <a:pt x="21396" y="4786"/>
                </a:lnTo>
                <a:cubicBezTo>
                  <a:pt x="21783" y="5121"/>
                  <a:pt x="22135" y="5539"/>
                  <a:pt x="22467" y="6007"/>
                </a:cubicBezTo>
                <a:cubicBezTo>
                  <a:pt x="22352" y="6129"/>
                  <a:pt x="21968" y="6551"/>
                  <a:pt x="21518" y="7335"/>
                </a:cubicBezTo>
                <a:lnTo>
                  <a:pt x="21490" y="7290"/>
                </a:lnTo>
                <a:cubicBezTo>
                  <a:pt x="21466" y="6715"/>
                  <a:pt x="21452" y="6331"/>
                  <a:pt x="21452" y="6331"/>
                </a:cubicBezTo>
                <a:cubicBezTo>
                  <a:pt x="21351" y="6470"/>
                  <a:pt x="21277" y="6662"/>
                  <a:pt x="21221" y="6889"/>
                </a:cubicBezTo>
                <a:cubicBezTo>
                  <a:pt x="21002" y="6582"/>
                  <a:pt x="20761" y="6296"/>
                  <a:pt x="20492" y="6034"/>
                </a:cubicBezTo>
                <a:lnTo>
                  <a:pt x="20492" y="6034"/>
                </a:lnTo>
                <a:cubicBezTo>
                  <a:pt x="20492" y="6035"/>
                  <a:pt x="20765" y="6512"/>
                  <a:pt x="21134" y="7370"/>
                </a:cubicBezTo>
                <a:cubicBezTo>
                  <a:pt x="21134" y="7388"/>
                  <a:pt x="21131" y="7412"/>
                  <a:pt x="21131" y="7430"/>
                </a:cubicBezTo>
                <a:cubicBezTo>
                  <a:pt x="21032" y="7323"/>
                  <a:pt x="20928" y="7261"/>
                  <a:pt x="20814" y="7261"/>
                </a:cubicBezTo>
                <a:cubicBezTo>
                  <a:pt x="20779" y="7261"/>
                  <a:pt x="20742" y="7267"/>
                  <a:pt x="20705" y="7280"/>
                </a:cubicBezTo>
                <a:cubicBezTo>
                  <a:pt x="20705" y="7280"/>
                  <a:pt x="20904" y="7447"/>
                  <a:pt x="21071" y="8208"/>
                </a:cubicBezTo>
                <a:lnTo>
                  <a:pt x="21058" y="8235"/>
                </a:lnTo>
                <a:cubicBezTo>
                  <a:pt x="20956" y="8354"/>
                  <a:pt x="20845" y="8480"/>
                  <a:pt x="20737" y="8619"/>
                </a:cubicBezTo>
                <a:cubicBezTo>
                  <a:pt x="20709" y="7956"/>
                  <a:pt x="20621" y="7402"/>
                  <a:pt x="20444" y="7067"/>
                </a:cubicBezTo>
                <a:cubicBezTo>
                  <a:pt x="20489" y="6174"/>
                  <a:pt x="20478" y="5326"/>
                  <a:pt x="20391" y="4643"/>
                </a:cubicBezTo>
                <a:cubicBezTo>
                  <a:pt x="20852" y="3582"/>
                  <a:pt x="21183" y="3000"/>
                  <a:pt x="21183" y="3000"/>
                </a:cubicBezTo>
                <a:lnTo>
                  <a:pt x="21183" y="3000"/>
                </a:lnTo>
                <a:cubicBezTo>
                  <a:pt x="20852" y="3321"/>
                  <a:pt x="20552" y="3677"/>
                  <a:pt x="20287" y="4053"/>
                </a:cubicBezTo>
                <a:cubicBezTo>
                  <a:pt x="20217" y="3771"/>
                  <a:pt x="20126" y="3540"/>
                  <a:pt x="20004" y="3370"/>
                </a:cubicBezTo>
                <a:cubicBezTo>
                  <a:pt x="20004" y="3370"/>
                  <a:pt x="19990" y="3837"/>
                  <a:pt x="19955" y="4542"/>
                </a:cubicBezTo>
                <a:cubicBezTo>
                  <a:pt x="19498" y="5281"/>
                  <a:pt x="19104" y="6059"/>
                  <a:pt x="18783" y="6872"/>
                </a:cubicBezTo>
                <a:lnTo>
                  <a:pt x="18700" y="6934"/>
                </a:lnTo>
                <a:cubicBezTo>
                  <a:pt x="18518" y="6348"/>
                  <a:pt x="18281" y="5916"/>
                  <a:pt x="17991" y="5860"/>
                </a:cubicBezTo>
                <a:cubicBezTo>
                  <a:pt x="17950" y="5738"/>
                  <a:pt x="17890" y="5623"/>
                  <a:pt x="17821" y="5518"/>
                </a:cubicBezTo>
                <a:cubicBezTo>
                  <a:pt x="17821" y="5518"/>
                  <a:pt x="17817" y="5651"/>
                  <a:pt x="17807" y="5871"/>
                </a:cubicBezTo>
                <a:cubicBezTo>
                  <a:pt x="17793" y="6125"/>
                  <a:pt x="17782" y="6495"/>
                  <a:pt x="17758" y="6931"/>
                </a:cubicBezTo>
                <a:lnTo>
                  <a:pt x="17712" y="6889"/>
                </a:lnTo>
                <a:lnTo>
                  <a:pt x="17712" y="6889"/>
                </a:lnTo>
                <a:cubicBezTo>
                  <a:pt x="17726" y="6913"/>
                  <a:pt x="17740" y="6938"/>
                  <a:pt x="17754" y="6966"/>
                </a:cubicBezTo>
                <a:cubicBezTo>
                  <a:pt x="17740" y="7273"/>
                  <a:pt x="17719" y="7608"/>
                  <a:pt x="17698" y="7960"/>
                </a:cubicBezTo>
                <a:cubicBezTo>
                  <a:pt x="17590" y="8092"/>
                  <a:pt x="17475" y="8239"/>
                  <a:pt x="17367" y="8392"/>
                </a:cubicBezTo>
                <a:lnTo>
                  <a:pt x="17175" y="8138"/>
                </a:lnTo>
                <a:cubicBezTo>
                  <a:pt x="17158" y="7796"/>
                  <a:pt x="17154" y="7580"/>
                  <a:pt x="17154" y="7580"/>
                </a:cubicBezTo>
                <a:cubicBezTo>
                  <a:pt x="17081" y="7684"/>
                  <a:pt x="17029" y="7796"/>
                  <a:pt x="16994" y="7918"/>
                </a:cubicBezTo>
                <a:cubicBezTo>
                  <a:pt x="16886" y="7785"/>
                  <a:pt x="16781" y="7667"/>
                  <a:pt x="16683" y="7555"/>
                </a:cubicBezTo>
                <a:cubicBezTo>
                  <a:pt x="16882" y="7123"/>
                  <a:pt x="17018" y="6889"/>
                  <a:pt x="17018" y="6889"/>
                </a:cubicBezTo>
                <a:lnTo>
                  <a:pt x="17018" y="6889"/>
                </a:lnTo>
                <a:cubicBezTo>
                  <a:pt x="16847" y="7053"/>
                  <a:pt x="16690" y="7227"/>
                  <a:pt x="16544" y="7416"/>
                </a:cubicBezTo>
                <a:cubicBezTo>
                  <a:pt x="16450" y="7318"/>
                  <a:pt x="16363" y="7231"/>
                  <a:pt x="16275" y="7154"/>
                </a:cubicBezTo>
                <a:cubicBezTo>
                  <a:pt x="16446" y="4011"/>
                  <a:pt x="17057" y="3499"/>
                  <a:pt x="17057" y="3499"/>
                </a:cubicBezTo>
                <a:cubicBezTo>
                  <a:pt x="17007" y="3482"/>
                  <a:pt x="16959" y="3474"/>
                  <a:pt x="16912" y="3474"/>
                </a:cubicBezTo>
                <a:cubicBezTo>
                  <a:pt x="16248" y="3474"/>
                  <a:pt x="15840" y="5055"/>
                  <a:pt x="15599" y="6600"/>
                </a:cubicBezTo>
                <a:cubicBezTo>
                  <a:pt x="15484" y="6516"/>
                  <a:pt x="15361" y="6443"/>
                  <a:pt x="15236" y="6376"/>
                </a:cubicBezTo>
                <a:lnTo>
                  <a:pt x="15236" y="6376"/>
                </a:lnTo>
                <a:cubicBezTo>
                  <a:pt x="15358" y="6481"/>
                  <a:pt x="15470" y="6596"/>
                  <a:pt x="15585" y="6715"/>
                </a:cubicBezTo>
                <a:cubicBezTo>
                  <a:pt x="15560" y="6837"/>
                  <a:pt x="15543" y="6952"/>
                  <a:pt x="15532" y="7074"/>
                </a:cubicBezTo>
                <a:cubicBezTo>
                  <a:pt x="15309" y="6694"/>
                  <a:pt x="15062" y="6327"/>
                  <a:pt x="14786" y="5982"/>
                </a:cubicBezTo>
                <a:cubicBezTo>
                  <a:pt x="14748" y="5571"/>
                  <a:pt x="14716" y="5155"/>
                  <a:pt x="14688" y="4747"/>
                </a:cubicBezTo>
                <a:lnTo>
                  <a:pt x="14713" y="4699"/>
                </a:lnTo>
                <a:lnTo>
                  <a:pt x="14685" y="4730"/>
                </a:lnTo>
                <a:cubicBezTo>
                  <a:pt x="14531" y="2567"/>
                  <a:pt x="14465" y="562"/>
                  <a:pt x="14465" y="562"/>
                </a:cubicBezTo>
                <a:cubicBezTo>
                  <a:pt x="13896" y="1371"/>
                  <a:pt x="13844" y="3408"/>
                  <a:pt x="13987" y="5546"/>
                </a:cubicBezTo>
                <a:cubicBezTo>
                  <a:pt x="13921" y="5633"/>
                  <a:pt x="13862" y="5721"/>
                  <a:pt x="13799" y="5811"/>
                </a:cubicBezTo>
                <a:cubicBezTo>
                  <a:pt x="13729" y="5483"/>
                  <a:pt x="13638" y="5218"/>
                  <a:pt x="13506" y="5033"/>
                </a:cubicBezTo>
                <a:cubicBezTo>
                  <a:pt x="13506" y="5033"/>
                  <a:pt x="13488" y="5574"/>
                  <a:pt x="13450" y="6355"/>
                </a:cubicBezTo>
                <a:cubicBezTo>
                  <a:pt x="13429" y="6390"/>
                  <a:pt x="13408" y="6425"/>
                  <a:pt x="13391" y="6460"/>
                </a:cubicBezTo>
                <a:lnTo>
                  <a:pt x="13223" y="6279"/>
                </a:lnTo>
                <a:cubicBezTo>
                  <a:pt x="12438" y="4556"/>
                  <a:pt x="11650" y="3739"/>
                  <a:pt x="11542" y="3635"/>
                </a:cubicBezTo>
                <a:lnTo>
                  <a:pt x="11542" y="3635"/>
                </a:lnTo>
                <a:cubicBezTo>
                  <a:pt x="11612" y="3704"/>
                  <a:pt x="11919" y="4081"/>
                  <a:pt x="12414" y="5487"/>
                </a:cubicBezTo>
                <a:cubicBezTo>
                  <a:pt x="12282" y="5375"/>
                  <a:pt x="12159" y="5285"/>
                  <a:pt x="12055" y="5204"/>
                </a:cubicBezTo>
                <a:cubicBezTo>
                  <a:pt x="12051" y="5096"/>
                  <a:pt x="12048" y="5033"/>
                  <a:pt x="12048" y="5033"/>
                </a:cubicBezTo>
                <a:lnTo>
                  <a:pt x="11982" y="5148"/>
                </a:lnTo>
                <a:cubicBezTo>
                  <a:pt x="11835" y="5044"/>
                  <a:pt x="11682" y="4950"/>
                  <a:pt x="11525" y="4866"/>
                </a:cubicBezTo>
                <a:lnTo>
                  <a:pt x="11525" y="4866"/>
                </a:lnTo>
                <a:cubicBezTo>
                  <a:pt x="11664" y="4988"/>
                  <a:pt x="11797" y="5117"/>
                  <a:pt x="11929" y="5257"/>
                </a:cubicBezTo>
                <a:cubicBezTo>
                  <a:pt x="11852" y="5435"/>
                  <a:pt x="11797" y="5619"/>
                  <a:pt x="11758" y="5811"/>
                </a:cubicBezTo>
                <a:cubicBezTo>
                  <a:pt x="11493" y="5410"/>
                  <a:pt x="11186" y="5037"/>
                  <a:pt x="10844" y="4699"/>
                </a:cubicBezTo>
                <a:lnTo>
                  <a:pt x="10844" y="4699"/>
                </a:lnTo>
                <a:cubicBezTo>
                  <a:pt x="10844" y="4699"/>
                  <a:pt x="11200" y="5330"/>
                  <a:pt x="11671" y="6457"/>
                </a:cubicBezTo>
                <a:cubicBezTo>
                  <a:pt x="11650" y="6704"/>
                  <a:pt x="11636" y="6976"/>
                  <a:pt x="11633" y="7259"/>
                </a:cubicBezTo>
                <a:cubicBezTo>
                  <a:pt x="11598" y="7259"/>
                  <a:pt x="11563" y="7262"/>
                  <a:pt x="11532" y="7276"/>
                </a:cubicBezTo>
                <a:cubicBezTo>
                  <a:pt x="11570" y="7315"/>
                  <a:pt x="11601" y="7360"/>
                  <a:pt x="11629" y="7405"/>
                </a:cubicBezTo>
                <a:cubicBezTo>
                  <a:pt x="11305" y="7824"/>
                  <a:pt x="11019" y="8270"/>
                  <a:pt x="10778" y="8741"/>
                </a:cubicBezTo>
                <a:cubicBezTo>
                  <a:pt x="10614" y="8434"/>
                  <a:pt x="10426" y="8141"/>
                  <a:pt x="10220" y="7859"/>
                </a:cubicBezTo>
                <a:cubicBezTo>
                  <a:pt x="10447" y="7559"/>
                  <a:pt x="10701" y="7280"/>
                  <a:pt x="10984" y="7029"/>
                </a:cubicBezTo>
                <a:lnTo>
                  <a:pt x="10984" y="7029"/>
                </a:lnTo>
                <a:cubicBezTo>
                  <a:pt x="10984" y="7029"/>
                  <a:pt x="10677" y="7175"/>
                  <a:pt x="10227" y="7555"/>
                </a:cubicBezTo>
                <a:cubicBezTo>
                  <a:pt x="10618" y="6428"/>
                  <a:pt x="10876" y="6081"/>
                  <a:pt x="10957" y="5995"/>
                </a:cubicBezTo>
                <a:lnTo>
                  <a:pt x="10957" y="5995"/>
                </a:lnTo>
                <a:cubicBezTo>
                  <a:pt x="10853" y="6101"/>
                  <a:pt x="10411" y="6568"/>
                  <a:pt x="9910" y="7475"/>
                </a:cubicBezTo>
                <a:cubicBezTo>
                  <a:pt x="9874" y="7430"/>
                  <a:pt x="9843" y="7403"/>
                  <a:pt x="9826" y="7386"/>
                </a:cubicBezTo>
                <a:lnTo>
                  <a:pt x="9826" y="7386"/>
                </a:lnTo>
                <a:cubicBezTo>
                  <a:pt x="9855" y="7418"/>
                  <a:pt x="9880" y="7454"/>
                  <a:pt x="9906" y="7489"/>
                </a:cubicBezTo>
                <a:cubicBezTo>
                  <a:pt x="9788" y="7698"/>
                  <a:pt x="9669" y="7939"/>
                  <a:pt x="9554" y="8197"/>
                </a:cubicBezTo>
                <a:cubicBezTo>
                  <a:pt x="9386" y="7921"/>
                  <a:pt x="9205" y="7660"/>
                  <a:pt x="9006" y="7405"/>
                </a:cubicBezTo>
                <a:cubicBezTo>
                  <a:pt x="9034" y="7360"/>
                  <a:pt x="9066" y="7315"/>
                  <a:pt x="9104" y="7276"/>
                </a:cubicBezTo>
                <a:cubicBezTo>
                  <a:pt x="9071" y="7264"/>
                  <a:pt x="9034" y="7259"/>
                  <a:pt x="8997" y="7259"/>
                </a:cubicBezTo>
                <a:cubicBezTo>
                  <a:pt x="8980" y="7259"/>
                  <a:pt x="8963" y="7260"/>
                  <a:pt x="8947" y="7262"/>
                </a:cubicBezTo>
                <a:cubicBezTo>
                  <a:pt x="8943" y="7070"/>
                  <a:pt x="8936" y="6959"/>
                  <a:pt x="8936" y="6959"/>
                </a:cubicBezTo>
                <a:lnTo>
                  <a:pt x="8919" y="6983"/>
                </a:lnTo>
                <a:cubicBezTo>
                  <a:pt x="8961" y="6122"/>
                  <a:pt x="8950" y="5302"/>
                  <a:pt x="8867" y="4639"/>
                </a:cubicBezTo>
                <a:cubicBezTo>
                  <a:pt x="9327" y="3579"/>
                  <a:pt x="9658" y="2993"/>
                  <a:pt x="9658" y="2993"/>
                </a:cubicBezTo>
                <a:lnTo>
                  <a:pt x="9658" y="2993"/>
                </a:lnTo>
                <a:cubicBezTo>
                  <a:pt x="9327" y="3317"/>
                  <a:pt x="9027" y="3670"/>
                  <a:pt x="8759" y="4050"/>
                </a:cubicBezTo>
                <a:cubicBezTo>
                  <a:pt x="8689" y="3767"/>
                  <a:pt x="8598" y="3534"/>
                  <a:pt x="8480" y="3366"/>
                </a:cubicBezTo>
                <a:cubicBezTo>
                  <a:pt x="8480" y="3366"/>
                  <a:pt x="8462" y="3830"/>
                  <a:pt x="8427" y="4538"/>
                </a:cubicBezTo>
                <a:cubicBezTo>
                  <a:pt x="8012" y="5208"/>
                  <a:pt x="7653" y="5912"/>
                  <a:pt x="7353" y="6645"/>
                </a:cubicBezTo>
                <a:cubicBezTo>
                  <a:pt x="7301" y="6547"/>
                  <a:pt x="7241" y="6453"/>
                  <a:pt x="7185" y="6355"/>
                </a:cubicBezTo>
                <a:cubicBezTo>
                  <a:pt x="7147" y="5574"/>
                  <a:pt x="7130" y="5033"/>
                  <a:pt x="7130" y="5033"/>
                </a:cubicBezTo>
                <a:cubicBezTo>
                  <a:pt x="6997" y="5218"/>
                  <a:pt x="6906" y="5483"/>
                  <a:pt x="6840" y="5811"/>
                </a:cubicBezTo>
                <a:cubicBezTo>
                  <a:pt x="6575" y="5410"/>
                  <a:pt x="6268" y="5037"/>
                  <a:pt x="5926" y="4699"/>
                </a:cubicBezTo>
                <a:lnTo>
                  <a:pt x="5926" y="4699"/>
                </a:lnTo>
                <a:cubicBezTo>
                  <a:pt x="5926" y="4699"/>
                  <a:pt x="6156" y="5110"/>
                  <a:pt x="6491" y="5860"/>
                </a:cubicBezTo>
                <a:lnTo>
                  <a:pt x="6460" y="5860"/>
                </a:lnTo>
                <a:cubicBezTo>
                  <a:pt x="6422" y="5738"/>
                  <a:pt x="6362" y="5623"/>
                  <a:pt x="6292" y="5518"/>
                </a:cubicBezTo>
                <a:cubicBezTo>
                  <a:pt x="6292" y="5518"/>
                  <a:pt x="6286" y="5651"/>
                  <a:pt x="6279" y="5871"/>
                </a:cubicBezTo>
                <a:cubicBezTo>
                  <a:pt x="6275" y="6034"/>
                  <a:pt x="6265" y="6244"/>
                  <a:pt x="6251" y="6488"/>
                </a:cubicBezTo>
                <a:cubicBezTo>
                  <a:pt x="6136" y="6411"/>
                  <a:pt x="6066" y="6376"/>
                  <a:pt x="6066" y="6376"/>
                </a:cubicBezTo>
                <a:lnTo>
                  <a:pt x="6066" y="6376"/>
                </a:lnTo>
                <a:lnTo>
                  <a:pt x="6247" y="6558"/>
                </a:lnTo>
                <a:cubicBezTo>
                  <a:pt x="6216" y="7262"/>
                  <a:pt x="6163" y="8235"/>
                  <a:pt x="6087" y="9184"/>
                </a:cubicBezTo>
                <a:cubicBezTo>
                  <a:pt x="5937" y="8884"/>
                  <a:pt x="5794" y="8619"/>
                  <a:pt x="5658" y="8396"/>
                </a:cubicBezTo>
                <a:cubicBezTo>
                  <a:pt x="5637" y="7904"/>
                  <a:pt x="5623" y="7580"/>
                  <a:pt x="5623" y="7580"/>
                </a:cubicBezTo>
                <a:cubicBezTo>
                  <a:pt x="5536" y="7723"/>
                  <a:pt x="5469" y="7876"/>
                  <a:pt x="5427" y="8040"/>
                </a:cubicBezTo>
                <a:cubicBezTo>
                  <a:pt x="5272" y="7806"/>
                  <a:pt x="5100" y="7585"/>
                  <a:pt x="4907" y="7384"/>
                </a:cubicBezTo>
                <a:lnTo>
                  <a:pt x="4907" y="7384"/>
                </a:lnTo>
                <a:cubicBezTo>
                  <a:pt x="4958" y="7439"/>
                  <a:pt x="5122" y="7652"/>
                  <a:pt x="5375" y="8284"/>
                </a:cubicBezTo>
                <a:cubicBezTo>
                  <a:pt x="5351" y="8424"/>
                  <a:pt x="5330" y="8567"/>
                  <a:pt x="5319" y="8710"/>
                </a:cubicBezTo>
                <a:lnTo>
                  <a:pt x="5159" y="8588"/>
                </a:lnTo>
                <a:cubicBezTo>
                  <a:pt x="5040" y="8204"/>
                  <a:pt x="4897" y="7904"/>
                  <a:pt x="4723" y="7761"/>
                </a:cubicBezTo>
                <a:cubicBezTo>
                  <a:pt x="4845" y="4081"/>
                  <a:pt x="5529" y="3499"/>
                  <a:pt x="5529" y="3499"/>
                </a:cubicBezTo>
                <a:cubicBezTo>
                  <a:pt x="5480" y="3483"/>
                  <a:pt x="5432" y="3475"/>
                  <a:pt x="5386" y="3475"/>
                </a:cubicBezTo>
                <a:cubicBezTo>
                  <a:pt x="4654" y="3475"/>
                  <a:pt x="4230" y="5398"/>
                  <a:pt x="4001" y="7074"/>
                </a:cubicBezTo>
                <a:cubicBezTo>
                  <a:pt x="3785" y="6690"/>
                  <a:pt x="3537" y="6324"/>
                  <a:pt x="3258" y="5982"/>
                </a:cubicBezTo>
                <a:cubicBezTo>
                  <a:pt x="3038" y="3418"/>
                  <a:pt x="2944" y="562"/>
                  <a:pt x="2944" y="562"/>
                </a:cubicBezTo>
                <a:cubicBezTo>
                  <a:pt x="2194" y="1615"/>
                  <a:pt x="2337" y="4761"/>
                  <a:pt x="2637" y="7485"/>
                </a:cubicBezTo>
                <a:cubicBezTo>
                  <a:pt x="2351" y="7063"/>
                  <a:pt x="2041" y="6662"/>
                  <a:pt x="1702" y="6282"/>
                </a:cubicBezTo>
                <a:cubicBezTo>
                  <a:pt x="934" y="4599"/>
                  <a:pt x="160" y="3785"/>
                  <a:pt x="25" y="3646"/>
                </a:cubicBezTo>
                <a:lnTo>
                  <a:pt x="25" y="3646"/>
                </a:lnTo>
                <a:cubicBezTo>
                  <a:pt x="108" y="3735"/>
                  <a:pt x="414" y="4132"/>
                  <a:pt x="886" y="5494"/>
                </a:cubicBezTo>
                <a:cubicBezTo>
                  <a:pt x="356" y="5044"/>
                  <a:pt x="0" y="4869"/>
                  <a:pt x="0" y="4869"/>
                </a:cubicBezTo>
                <a:lnTo>
                  <a:pt x="0" y="4869"/>
                </a:lnTo>
                <a:cubicBezTo>
                  <a:pt x="415" y="5243"/>
                  <a:pt x="785" y="5665"/>
                  <a:pt x="1099" y="6129"/>
                </a:cubicBezTo>
                <a:cubicBezTo>
                  <a:pt x="1231" y="6551"/>
                  <a:pt x="1374" y="7046"/>
                  <a:pt x="1531" y="7625"/>
                </a:cubicBezTo>
                <a:cubicBezTo>
                  <a:pt x="2473" y="11151"/>
                  <a:pt x="3767" y="19387"/>
                  <a:pt x="3767" y="19387"/>
                </a:cubicBezTo>
                <a:lnTo>
                  <a:pt x="15257" y="19387"/>
                </a:lnTo>
                <a:cubicBezTo>
                  <a:pt x="15260" y="19373"/>
                  <a:pt x="15260" y="19355"/>
                  <a:pt x="15260" y="19341"/>
                </a:cubicBezTo>
                <a:lnTo>
                  <a:pt x="15281" y="19341"/>
                </a:lnTo>
                <a:lnTo>
                  <a:pt x="15292" y="19387"/>
                </a:lnTo>
                <a:lnTo>
                  <a:pt x="25292" y="19387"/>
                </a:lnTo>
                <a:cubicBezTo>
                  <a:pt x="25296" y="19373"/>
                  <a:pt x="25296" y="19355"/>
                  <a:pt x="25302" y="19341"/>
                </a:cubicBezTo>
                <a:lnTo>
                  <a:pt x="25337" y="19341"/>
                </a:lnTo>
                <a:lnTo>
                  <a:pt x="25344" y="19387"/>
                </a:lnTo>
                <a:lnTo>
                  <a:pt x="40343" y="19387"/>
                </a:lnTo>
                <a:cubicBezTo>
                  <a:pt x="40343" y="19373"/>
                  <a:pt x="40343" y="19355"/>
                  <a:pt x="40340" y="19341"/>
                </a:cubicBezTo>
                <a:lnTo>
                  <a:pt x="40343" y="19341"/>
                </a:lnTo>
                <a:cubicBezTo>
                  <a:pt x="40350" y="19355"/>
                  <a:pt x="40350" y="19373"/>
                  <a:pt x="40354" y="19387"/>
                </a:cubicBezTo>
                <a:lnTo>
                  <a:pt x="54470" y="19387"/>
                </a:lnTo>
                <a:cubicBezTo>
                  <a:pt x="54470" y="19373"/>
                  <a:pt x="54473" y="19355"/>
                  <a:pt x="54477" y="19341"/>
                </a:cubicBezTo>
                <a:lnTo>
                  <a:pt x="54498" y="19341"/>
                </a:lnTo>
                <a:lnTo>
                  <a:pt x="54505" y="19387"/>
                </a:lnTo>
                <a:lnTo>
                  <a:pt x="64505" y="19387"/>
                </a:lnTo>
                <a:cubicBezTo>
                  <a:pt x="64505" y="19387"/>
                  <a:pt x="64508" y="19369"/>
                  <a:pt x="64512" y="19341"/>
                </a:cubicBezTo>
                <a:lnTo>
                  <a:pt x="64550" y="19341"/>
                </a:lnTo>
                <a:cubicBezTo>
                  <a:pt x="64557" y="19369"/>
                  <a:pt x="64561" y="19387"/>
                  <a:pt x="64561" y="19387"/>
                </a:cubicBezTo>
                <a:lnTo>
                  <a:pt x="79556" y="19387"/>
                </a:lnTo>
                <a:lnTo>
                  <a:pt x="79556" y="19341"/>
                </a:lnTo>
                <a:lnTo>
                  <a:pt x="79559" y="19341"/>
                </a:lnTo>
                <a:cubicBezTo>
                  <a:pt x="79563" y="19369"/>
                  <a:pt x="79566" y="19387"/>
                  <a:pt x="79566" y="19387"/>
                </a:cubicBezTo>
                <a:lnTo>
                  <a:pt x="80177" y="19387"/>
                </a:lnTo>
                <a:lnTo>
                  <a:pt x="80177" y="19366"/>
                </a:lnTo>
                <a:cubicBezTo>
                  <a:pt x="80180" y="19373"/>
                  <a:pt x="80180" y="19380"/>
                  <a:pt x="80184" y="19387"/>
                </a:cubicBezTo>
                <a:lnTo>
                  <a:pt x="93690" y="19387"/>
                </a:lnTo>
                <a:cubicBezTo>
                  <a:pt x="93690" y="19373"/>
                  <a:pt x="93693" y="19355"/>
                  <a:pt x="93693" y="19341"/>
                </a:cubicBezTo>
                <a:lnTo>
                  <a:pt x="93718" y="19341"/>
                </a:lnTo>
                <a:lnTo>
                  <a:pt x="93718" y="19387"/>
                </a:lnTo>
                <a:lnTo>
                  <a:pt x="103728" y="19387"/>
                </a:lnTo>
                <a:cubicBezTo>
                  <a:pt x="103728" y="19387"/>
                  <a:pt x="103732" y="19369"/>
                  <a:pt x="103735" y="19341"/>
                </a:cubicBezTo>
                <a:lnTo>
                  <a:pt x="103774" y="19341"/>
                </a:lnTo>
                <a:cubicBezTo>
                  <a:pt x="103777" y="19369"/>
                  <a:pt x="103784" y="19387"/>
                  <a:pt x="103784" y="19387"/>
                </a:cubicBezTo>
                <a:lnTo>
                  <a:pt x="118779" y="19387"/>
                </a:lnTo>
                <a:lnTo>
                  <a:pt x="118779" y="19341"/>
                </a:lnTo>
                <a:lnTo>
                  <a:pt x="118783" y="19341"/>
                </a:lnTo>
                <a:cubicBezTo>
                  <a:pt x="118786" y="19369"/>
                  <a:pt x="118790" y="19387"/>
                  <a:pt x="118790" y="19387"/>
                </a:cubicBezTo>
                <a:lnTo>
                  <a:pt x="119400" y="19387"/>
                </a:lnTo>
                <a:lnTo>
                  <a:pt x="119400" y="19362"/>
                </a:lnTo>
                <a:cubicBezTo>
                  <a:pt x="119400" y="19369"/>
                  <a:pt x="119404" y="19380"/>
                  <a:pt x="119404" y="19387"/>
                </a:cubicBezTo>
                <a:lnTo>
                  <a:pt x="133035" y="19387"/>
                </a:lnTo>
                <a:cubicBezTo>
                  <a:pt x="133039" y="19373"/>
                  <a:pt x="133039" y="19355"/>
                  <a:pt x="133039" y="19341"/>
                </a:cubicBezTo>
                <a:lnTo>
                  <a:pt x="133060" y="19341"/>
                </a:lnTo>
                <a:lnTo>
                  <a:pt x="133070" y="19387"/>
                </a:lnTo>
                <a:lnTo>
                  <a:pt x="143070" y="19387"/>
                </a:lnTo>
                <a:cubicBezTo>
                  <a:pt x="143070" y="19387"/>
                  <a:pt x="143077" y="19369"/>
                  <a:pt x="143081" y="19341"/>
                </a:cubicBezTo>
                <a:lnTo>
                  <a:pt x="143116" y="19341"/>
                </a:lnTo>
                <a:cubicBezTo>
                  <a:pt x="143119" y="19369"/>
                  <a:pt x="143123" y="19387"/>
                  <a:pt x="143123" y="19387"/>
                </a:cubicBezTo>
                <a:lnTo>
                  <a:pt x="158121" y="19387"/>
                </a:lnTo>
                <a:cubicBezTo>
                  <a:pt x="158125" y="19373"/>
                  <a:pt x="158121" y="19355"/>
                  <a:pt x="158118" y="19341"/>
                </a:cubicBezTo>
                <a:lnTo>
                  <a:pt x="158128" y="19341"/>
                </a:lnTo>
                <a:cubicBezTo>
                  <a:pt x="158128" y="19355"/>
                  <a:pt x="158132" y="19373"/>
                  <a:pt x="158132" y="19387"/>
                </a:cubicBezTo>
                <a:lnTo>
                  <a:pt x="172248" y="19387"/>
                </a:lnTo>
                <a:cubicBezTo>
                  <a:pt x="172252" y="19373"/>
                  <a:pt x="172252" y="19355"/>
                  <a:pt x="172255" y="19341"/>
                </a:cubicBezTo>
                <a:lnTo>
                  <a:pt x="172276" y="19341"/>
                </a:lnTo>
                <a:cubicBezTo>
                  <a:pt x="172279" y="19369"/>
                  <a:pt x="172283" y="19387"/>
                  <a:pt x="172283" y="19387"/>
                </a:cubicBezTo>
                <a:lnTo>
                  <a:pt x="182287" y="19387"/>
                </a:lnTo>
                <a:cubicBezTo>
                  <a:pt x="182287" y="19373"/>
                  <a:pt x="182290" y="19355"/>
                  <a:pt x="182290" y="19341"/>
                </a:cubicBezTo>
                <a:lnTo>
                  <a:pt x="182329" y="19341"/>
                </a:lnTo>
                <a:lnTo>
                  <a:pt x="182339" y="19387"/>
                </a:lnTo>
                <a:lnTo>
                  <a:pt x="197338" y="19387"/>
                </a:lnTo>
                <a:cubicBezTo>
                  <a:pt x="197334" y="19373"/>
                  <a:pt x="197334" y="19355"/>
                  <a:pt x="197334" y="19341"/>
                </a:cubicBezTo>
                <a:lnTo>
                  <a:pt x="197338" y="19341"/>
                </a:lnTo>
                <a:cubicBezTo>
                  <a:pt x="197341" y="19369"/>
                  <a:pt x="197345" y="19387"/>
                  <a:pt x="197345" y="19387"/>
                </a:cubicBezTo>
                <a:lnTo>
                  <a:pt x="197955" y="19387"/>
                </a:lnTo>
                <a:lnTo>
                  <a:pt x="197955" y="19366"/>
                </a:lnTo>
                <a:cubicBezTo>
                  <a:pt x="197959" y="19373"/>
                  <a:pt x="197962" y="19380"/>
                  <a:pt x="197962" y="19387"/>
                </a:cubicBezTo>
                <a:lnTo>
                  <a:pt x="211468" y="19387"/>
                </a:lnTo>
                <a:cubicBezTo>
                  <a:pt x="211468" y="19373"/>
                  <a:pt x="211471" y="19355"/>
                  <a:pt x="211471" y="19341"/>
                </a:cubicBezTo>
                <a:lnTo>
                  <a:pt x="211496" y="19341"/>
                </a:lnTo>
                <a:lnTo>
                  <a:pt x="211496" y="19387"/>
                </a:lnTo>
                <a:lnTo>
                  <a:pt x="221496" y="19387"/>
                </a:lnTo>
                <a:cubicBezTo>
                  <a:pt x="221496" y="19387"/>
                  <a:pt x="221500" y="19369"/>
                  <a:pt x="221507" y="19341"/>
                </a:cubicBezTo>
                <a:lnTo>
                  <a:pt x="221545" y="19341"/>
                </a:lnTo>
                <a:lnTo>
                  <a:pt x="221552" y="19387"/>
                </a:lnTo>
                <a:lnTo>
                  <a:pt x="236547" y="19387"/>
                </a:lnTo>
                <a:lnTo>
                  <a:pt x="236547" y="19341"/>
                </a:lnTo>
                <a:lnTo>
                  <a:pt x="236551" y="19341"/>
                </a:lnTo>
                <a:cubicBezTo>
                  <a:pt x="236558" y="19369"/>
                  <a:pt x="236561" y="19387"/>
                  <a:pt x="236561" y="19387"/>
                </a:cubicBezTo>
                <a:lnTo>
                  <a:pt x="237172" y="19387"/>
                </a:lnTo>
                <a:lnTo>
                  <a:pt x="237172" y="19366"/>
                </a:lnTo>
                <a:cubicBezTo>
                  <a:pt x="237172" y="19373"/>
                  <a:pt x="237172" y="19380"/>
                  <a:pt x="237175" y="19387"/>
                </a:cubicBezTo>
                <a:lnTo>
                  <a:pt x="250754" y="19387"/>
                </a:lnTo>
                <a:cubicBezTo>
                  <a:pt x="250754" y="19373"/>
                  <a:pt x="250754" y="19355"/>
                  <a:pt x="250758" y="19341"/>
                </a:cubicBezTo>
                <a:lnTo>
                  <a:pt x="250779" y="19341"/>
                </a:lnTo>
                <a:cubicBezTo>
                  <a:pt x="250782" y="19369"/>
                  <a:pt x="250789" y="19387"/>
                  <a:pt x="250789" y="19387"/>
                </a:cubicBezTo>
                <a:lnTo>
                  <a:pt x="260789" y="19387"/>
                </a:lnTo>
                <a:cubicBezTo>
                  <a:pt x="260789" y="19373"/>
                  <a:pt x="260793" y="19355"/>
                  <a:pt x="260793" y="19341"/>
                </a:cubicBezTo>
                <a:lnTo>
                  <a:pt x="260835" y="19341"/>
                </a:lnTo>
                <a:lnTo>
                  <a:pt x="260842" y="19387"/>
                </a:lnTo>
                <a:lnTo>
                  <a:pt x="275840" y="19387"/>
                </a:lnTo>
                <a:cubicBezTo>
                  <a:pt x="275837" y="19373"/>
                  <a:pt x="275837" y="19355"/>
                  <a:pt x="275837" y="19341"/>
                </a:cubicBezTo>
                <a:lnTo>
                  <a:pt x="275840" y="19341"/>
                </a:lnTo>
                <a:cubicBezTo>
                  <a:pt x="275844" y="19369"/>
                  <a:pt x="275851" y="19387"/>
                  <a:pt x="275851" y="19387"/>
                </a:cubicBezTo>
                <a:lnTo>
                  <a:pt x="276475" y="19387"/>
                </a:lnTo>
                <a:cubicBezTo>
                  <a:pt x="276472" y="19380"/>
                  <a:pt x="276468" y="19373"/>
                  <a:pt x="276468" y="19366"/>
                </a:cubicBezTo>
                <a:lnTo>
                  <a:pt x="276468" y="19366"/>
                </a:lnTo>
                <a:cubicBezTo>
                  <a:pt x="276472" y="19373"/>
                  <a:pt x="276472" y="19380"/>
                  <a:pt x="276475" y="19387"/>
                </a:cubicBezTo>
                <a:lnTo>
                  <a:pt x="281679" y="19387"/>
                </a:lnTo>
                <a:cubicBezTo>
                  <a:pt x="281679" y="19387"/>
                  <a:pt x="282349" y="9965"/>
                  <a:pt x="285705" y="7032"/>
                </a:cubicBezTo>
                <a:lnTo>
                  <a:pt x="285705" y="7032"/>
                </a:lnTo>
                <a:cubicBezTo>
                  <a:pt x="285704" y="7032"/>
                  <a:pt x="282726" y="8477"/>
                  <a:pt x="281561" y="14040"/>
                </a:cubicBezTo>
                <a:cubicBezTo>
                  <a:pt x="281515" y="13440"/>
                  <a:pt x="281456" y="13045"/>
                  <a:pt x="281456" y="13045"/>
                </a:cubicBezTo>
                <a:cubicBezTo>
                  <a:pt x="281432" y="9882"/>
                  <a:pt x="281972" y="9428"/>
                  <a:pt x="281972" y="9428"/>
                </a:cubicBezTo>
                <a:cubicBezTo>
                  <a:pt x="281945" y="9420"/>
                  <a:pt x="281916" y="9415"/>
                  <a:pt x="281888" y="9415"/>
                </a:cubicBezTo>
                <a:cubicBezTo>
                  <a:pt x="281869" y="9415"/>
                  <a:pt x="281851" y="9417"/>
                  <a:pt x="281833" y="9421"/>
                </a:cubicBezTo>
                <a:cubicBezTo>
                  <a:pt x="282862" y="5452"/>
                  <a:pt x="284246" y="2997"/>
                  <a:pt x="284247" y="2996"/>
                </a:cubicBezTo>
                <a:lnTo>
                  <a:pt x="284247" y="2996"/>
                </a:lnTo>
                <a:cubicBezTo>
                  <a:pt x="282339" y="4855"/>
                  <a:pt x="281202" y="8288"/>
                  <a:pt x="280556" y="11057"/>
                </a:cubicBezTo>
                <a:cubicBezTo>
                  <a:pt x="280410" y="9428"/>
                  <a:pt x="280350" y="7587"/>
                  <a:pt x="280350" y="7587"/>
                </a:cubicBezTo>
                <a:cubicBezTo>
                  <a:pt x="280051" y="8012"/>
                  <a:pt x="279981" y="8975"/>
                  <a:pt x="280016" y="10067"/>
                </a:cubicBezTo>
                <a:cubicBezTo>
                  <a:pt x="279803" y="9411"/>
                  <a:pt x="279555" y="8769"/>
                  <a:pt x="279273" y="8145"/>
                </a:cubicBezTo>
                <a:cubicBezTo>
                  <a:pt x="279360" y="4123"/>
                  <a:pt x="280089" y="3506"/>
                  <a:pt x="280089" y="3506"/>
                </a:cubicBezTo>
                <a:cubicBezTo>
                  <a:pt x="280040" y="3489"/>
                  <a:pt x="279991" y="3481"/>
                  <a:pt x="279945" y="3481"/>
                </a:cubicBezTo>
                <a:cubicBezTo>
                  <a:pt x="279247" y="3481"/>
                  <a:pt x="278831" y="5243"/>
                  <a:pt x="278596" y="6861"/>
                </a:cubicBezTo>
                <a:cubicBezTo>
                  <a:pt x="278362" y="6474"/>
                  <a:pt x="278097" y="6108"/>
                  <a:pt x="277801" y="5766"/>
                </a:cubicBezTo>
                <a:cubicBezTo>
                  <a:pt x="277591" y="3265"/>
                  <a:pt x="277504" y="565"/>
                  <a:pt x="277504" y="565"/>
                </a:cubicBezTo>
                <a:cubicBezTo>
                  <a:pt x="276782" y="1587"/>
                  <a:pt x="276887" y="4538"/>
                  <a:pt x="277166" y="7192"/>
                </a:cubicBezTo>
                <a:cubicBezTo>
                  <a:pt x="277141" y="7224"/>
                  <a:pt x="277117" y="7259"/>
                  <a:pt x="277096" y="7294"/>
                </a:cubicBezTo>
                <a:cubicBezTo>
                  <a:pt x="276831" y="6913"/>
                  <a:pt x="276538" y="6551"/>
                  <a:pt x="276224" y="6209"/>
                </a:cubicBezTo>
                <a:cubicBezTo>
                  <a:pt x="276053" y="5825"/>
                  <a:pt x="275858" y="5455"/>
                  <a:pt x="275645" y="5096"/>
                </a:cubicBezTo>
                <a:cubicBezTo>
                  <a:pt x="275575" y="4650"/>
                  <a:pt x="275467" y="4283"/>
                  <a:pt x="275300" y="4050"/>
                </a:cubicBezTo>
                <a:cubicBezTo>
                  <a:pt x="275300" y="4050"/>
                  <a:pt x="275293" y="4228"/>
                  <a:pt x="275279" y="4524"/>
                </a:cubicBezTo>
                <a:cubicBezTo>
                  <a:pt x="274913" y="3984"/>
                  <a:pt x="274637" y="3701"/>
                  <a:pt x="274578" y="3638"/>
                </a:cubicBezTo>
                <a:lnTo>
                  <a:pt x="274578" y="3638"/>
                </a:lnTo>
                <a:cubicBezTo>
                  <a:pt x="274637" y="3701"/>
                  <a:pt x="274878" y="3998"/>
                  <a:pt x="275261" y="4981"/>
                </a:cubicBezTo>
                <a:cubicBezTo>
                  <a:pt x="275258" y="5082"/>
                  <a:pt x="275254" y="5190"/>
                  <a:pt x="275244" y="5302"/>
                </a:cubicBezTo>
                <a:cubicBezTo>
                  <a:pt x="275042" y="5138"/>
                  <a:pt x="274822" y="4995"/>
                  <a:pt x="274595" y="4869"/>
                </a:cubicBezTo>
                <a:lnTo>
                  <a:pt x="274595" y="4869"/>
                </a:lnTo>
                <a:cubicBezTo>
                  <a:pt x="274825" y="5072"/>
                  <a:pt x="275038" y="5295"/>
                  <a:pt x="275237" y="5532"/>
                </a:cubicBezTo>
                <a:cubicBezTo>
                  <a:pt x="275192" y="6341"/>
                  <a:pt x="275132" y="7384"/>
                  <a:pt x="275049" y="8378"/>
                </a:cubicBezTo>
                <a:cubicBezTo>
                  <a:pt x="274881" y="8581"/>
                  <a:pt x="274724" y="8790"/>
                  <a:pt x="274581" y="9010"/>
                </a:cubicBezTo>
                <a:cubicBezTo>
                  <a:pt x="274487" y="8835"/>
                  <a:pt x="274393" y="8685"/>
                  <a:pt x="274306" y="8549"/>
                </a:cubicBezTo>
                <a:cubicBezTo>
                  <a:pt x="274218" y="8075"/>
                  <a:pt x="274110" y="7615"/>
                  <a:pt x="273974" y="7248"/>
                </a:cubicBezTo>
                <a:cubicBezTo>
                  <a:pt x="274243" y="6872"/>
                  <a:pt x="274550" y="6530"/>
                  <a:pt x="274892" y="6219"/>
                </a:cubicBezTo>
                <a:lnTo>
                  <a:pt x="274892" y="6219"/>
                </a:lnTo>
                <a:cubicBezTo>
                  <a:pt x="274891" y="6219"/>
                  <a:pt x="274469" y="6429"/>
                  <a:pt x="273866" y="6980"/>
                </a:cubicBezTo>
                <a:lnTo>
                  <a:pt x="273852" y="6948"/>
                </a:lnTo>
                <a:cubicBezTo>
                  <a:pt x="274327" y="5546"/>
                  <a:pt x="274634" y="5173"/>
                  <a:pt x="274700" y="5110"/>
                </a:cubicBezTo>
                <a:lnTo>
                  <a:pt x="274700" y="5110"/>
                </a:lnTo>
                <a:cubicBezTo>
                  <a:pt x="274620" y="5183"/>
                  <a:pt x="274166" y="5654"/>
                  <a:pt x="273629" y="6600"/>
                </a:cubicBezTo>
                <a:lnTo>
                  <a:pt x="273591" y="6558"/>
                </a:lnTo>
                <a:cubicBezTo>
                  <a:pt x="273587" y="6418"/>
                  <a:pt x="273584" y="6334"/>
                  <a:pt x="273584" y="6334"/>
                </a:cubicBezTo>
                <a:cubicBezTo>
                  <a:pt x="273549" y="6380"/>
                  <a:pt x="273521" y="6432"/>
                  <a:pt x="273496" y="6481"/>
                </a:cubicBezTo>
                <a:cubicBezTo>
                  <a:pt x="273439" y="6446"/>
                  <a:pt x="273372" y="6427"/>
                  <a:pt x="273304" y="6427"/>
                </a:cubicBezTo>
                <a:cubicBezTo>
                  <a:pt x="273266" y="6427"/>
                  <a:pt x="273227" y="6433"/>
                  <a:pt x="273189" y="6446"/>
                </a:cubicBezTo>
                <a:cubicBezTo>
                  <a:pt x="273189" y="6446"/>
                  <a:pt x="273273" y="6516"/>
                  <a:pt x="273381" y="6784"/>
                </a:cubicBezTo>
                <a:cubicBezTo>
                  <a:pt x="273339" y="6941"/>
                  <a:pt x="273305" y="7102"/>
                  <a:pt x="273280" y="7266"/>
                </a:cubicBezTo>
                <a:cubicBezTo>
                  <a:pt x="273182" y="7475"/>
                  <a:pt x="273081" y="7698"/>
                  <a:pt x="272984" y="7935"/>
                </a:cubicBezTo>
                <a:cubicBezTo>
                  <a:pt x="272889" y="8169"/>
                  <a:pt x="272719" y="8284"/>
                  <a:pt x="272583" y="8480"/>
                </a:cubicBezTo>
                <a:cubicBezTo>
                  <a:pt x="272572" y="8235"/>
                  <a:pt x="272569" y="8085"/>
                  <a:pt x="272569" y="8085"/>
                </a:cubicBezTo>
                <a:cubicBezTo>
                  <a:pt x="272509" y="8169"/>
                  <a:pt x="272464" y="8260"/>
                  <a:pt x="272433" y="8357"/>
                </a:cubicBezTo>
                <a:lnTo>
                  <a:pt x="272345" y="8364"/>
                </a:lnTo>
                <a:cubicBezTo>
                  <a:pt x="272520" y="6704"/>
                  <a:pt x="272624" y="4908"/>
                  <a:pt x="272457" y="3645"/>
                </a:cubicBezTo>
                <a:cubicBezTo>
                  <a:pt x="272938" y="2536"/>
                  <a:pt x="273280" y="1922"/>
                  <a:pt x="273280" y="1922"/>
                </a:cubicBezTo>
                <a:lnTo>
                  <a:pt x="273280" y="1922"/>
                </a:lnTo>
                <a:cubicBezTo>
                  <a:pt x="272935" y="2264"/>
                  <a:pt x="272621" y="2634"/>
                  <a:pt x="272338" y="3028"/>
                </a:cubicBezTo>
                <a:cubicBezTo>
                  <a:pt x="272265" y="2738"/>
                  <a:pt x="272171" y="2498"/>
                  <a:pt x="272042" y="2320"/>
                </a:cubicBezTo>
                <a:cubicBezTo>
                  <a:pt x="272042" y="2320"/>
                  <a:pt x="272031" y="2801"/>
                  <a:pt x="271997" y="3544"/>
                </a:cubicBezTo>
                <a:cubicBezTo>
                  <a:pt x="271484" y="4343"/>
                  <a:pt x="271048" y="5243"/>
                  <a:pt x="270675" y="6181"/>
                </a:cubicBezTo>
                <a:cubicBezTo>
                  <a:pt x="270514" y="5640"/>
                  <a:pt x="270312" y="5218"/>
                  <a:pt x="270068" y="5047"/>
                </a:cubicBezTo>
                <a:cubicBezTo>
                  <a:pt x="270019" y="4890"/>
                  <a:pt x="269953" y="4744"/>
                  <a:pt x="269862" y="4608"/>
                </a:cubicBezTo>
                <a:cubicBezTo>
                  <a:pt x="269862" y="4608"/>
                  <a:pt x="269858" y="4740"/>
                  <a:pt x="269851" y="4971"/>
                </a:cubicBezTo>
                <a:cubicBezTo>
                  <a:pt x="269838" y="4969"/>
                  <a:pt x="269824" y="4968"/>
                  <a:pt x="269811" y="4968"/>
                </a:cubicBezTo>
                <a:cubicBezTo>
                  <a:pt x="269772" y="4968"/>
                  <a:pt x="269734" y="4975"/>
                  <a:pt x="269698" y="4988"/>
                </a:cubicBezTo>
                <a:cubicBezTo>
                  <a:pt x="269698" y="4988"/>
                  <a:pt x="269754" y="5033"/>
                  <a:pt x="269841" y="5201"/>
                </a:cubicBezTo>
                <a:cubicBezTo>
                  <a:pt x="269816" y="5818"/>
                  <a:pt x="269764" y="6858"/>
                  <a:pt x="269684" y="7939"/>
                </a:cubicBezTo>
                <a:cubicBezTo>
                  <a:pt x="269579" y="8092"/>
                  <a:pt x="269461" y="8270"/>
                  <a:pt x="269335" y="8483"/>
                </a:cubicBezTo>
                <a:lnTo>
                  <a:pt x="269265" y="8535"/>
                </a:lnTo>
                <a:cubicBezTo>
                  <a:pt x="269248" y="8242"/>
                  <a:pt x="269234" y="7970"/>
                  <a:pt x="269224" y="7730"/>
                </a:cubicBezTo>
                <a:cubicBezTo>
                  <a:pt x="269346" y="7499"/>
                  <a:pt x="269422" y="7405"/>
                  <a:pt x="269450" y="7381"/>
                </a:cubicBezTo>
                <a:cubicBezTo>
                  <a:pt x="269452" y="7378"/>
                  <a:pt x="269453" y="7377"/>
                  <a:pt x="269453" y="7377"/>
                </a:cubicBezTo>
                <a:lnTo>
                  <a:pt x="269453" y="7377"/>
                </a:lnTo>
                <a:cubicBezTo>
                  <a:pt x="269451" y="7377"/>
                  <a:pt x="269328" y="7502"/>
                  <a:pt x="269217" y="7639"/>
                </a:cubicBezTo>
                <a:cubicBezTo>
                  <a:pt x="269196" y="7137"/>
                  <a:pt x="269182" y="6809"/>
                  <a:pt x="269182" y="6809"/>
                </a:cubicBezTo>
                <a:cubicBezTo>
                  <a:pt x="269143" y="6868"/>
                  <a:pt x="269112" y="6931"/>
                  <a:pt x="269084" y="6997"/>
                </a:cubicBezTo>
                <a:cubicBezTo>
                  <a:pt x="269056" y="6129"/>
                  <a:pt x="268937" y="5410"/>
                  <a:pt x="268676" y="5040"/>
                </a:cubicBezTo>
                <a:cubicBezTo>
                  <a:pt x="268676" y="5040"/>
                  <a:pt x="268641" y="6209"/>
                  <a:pt x="268554" y="7604"/>
                </a:cubicBezTo>
                <a:cubicBezTo>
                  <a:pt x="268501" y="7454"/>
                  <a:pt x="268432" y="7315"/>
                  <a:pt x="268345" y="7186"/>
                </a:cubicBezTo>
                <a:cubicBezTo>
                  <a:pt x="268334" y="6436"/>
                  <a:pt x="268264" y="5783"/>
                  <a:pt x="268093" y="5344"/>
                </a:cubicBezTo>
                <a:cubicBezTo>
                  <a:pt x="268299" y="4929"/>
                  <a:pt x="268421" y="4702"/>
                  <a:pt x="268421" y="4702"/>
                </a:cubicBezTo>
                <a:lnTo>
                  <a:pt x="268421" y="4702"/>
                </a:lnTo>
                <a:cubicBezTo>
                  <a:pt x="268275" y="4849"/>
                  <a:pt x="268139" y="4998"/>
                  <a:pt x="268010" y="5155"/>
                </a:cubicBezTo>
                <a:lnTo>
                  <a:pt x="267940" y="5040"/>
                </a:lnTo>
                <a:cubicBezTo>
                  <a:pt x="267940" y="5040"/>
                  <a:pt x="267936" y="5114"/>
                  <a:pt x="267933" y="5243"/>
                </a:cubicBezTo>
                <a:cubicBezTo>
                  <a:pt x="267783" y="5424"/>
                  <a:pt x="267643" y="5616"/>
                  <a:pt x="267507" y="5815"/>
                </a:cubicBezTo>
                <a:lnTo>
                  <a:pt x="267469" y="5658"/>
                </a:lnTo>
                <a:cubicBezTo>
                  <a:pt x="268132" y="4266"/>
                  <a:pt x="268927" y="3063"/>
                  <a:pt x="269872" y="2236"/>
                </a:cubicBezTo>
                <a:lnTo>
                  <a:pt x="269872" y="2236"/>
                </a:lnTo>
                <a:cubicBezTo>
                  <a:pt x="269872" y="2236"/>
                  <a:pt x="268355" y="2972"/>
                  <a:pt x="266792" y="5278"/>
                </a:cubicBezTo>
                <a:cubicBezTo>
                  <a:pt x="266594" y="5009"/>
                  <a:pt x="266374" y="4758"/>
                  <a:pt x="266137" y="4524"/>
                </a:cubicBezTo>
                <a:lnTo>
                  <a:pt x="266137" y="4524"/>
                </a:lnTo>
                <a:cubicBezTo>
                  <a:pt x="266137" y="4524"/>
                  <a:pt x="266335" y="4877"/>
                  <a:pt x="266632" y="5522"/>
                </a:cubicBezTo>
                <a:cubicBezTo>
                  <a:pt x="266360" y="5944"/>
                  <a:pt x="266112" y="6380"/>
                  <a:pt x="265882" y="6826"/>
                </a:cubicBezTo>
                <a:cubicBezTo>
                  <a:pt x="265669" y="6505"/>
                  <a:pt x="265460" y="6216"/>
                  <a:pt x="265254" y="5954"/>
                </a:cubicBezTo>
                <a:cubicBezTo>
                  <a:pt x="265980" y="4019"/>
                  <a:pt x="266607" y="2906"/>
                  <a:pt x="266607" y="2906"/>
                </a:cubicBezTo>
                <a:lnTo>
                  <a:pt x="266607" y="2906"/>
                </a:lnTo>
                <a:cubicBezTo>
                  <a:pt x="265913" y="3579"/>
                  <a:pt x="265324" y="4458"/>
                  <a:pt x="264818" y="5441"/>
                </a:cubicBezTo>
                <a:cubicBezTo>
                  <a:pt x="263807" y="4315"/>
                  <a:pt x="262991" y="3917"/>
                  <a:pt x="262990" y="3917"/>
                </a:cubicBezTo>
                <a:lnTo>
                  <a:pt x="262990" y="3917"/>
                </a:lnTo>
                <a:cubicBezTo>
                  <a:pt x="263507" y="4367"/>
                  <a:pt x="263967" y="4936"/>
                  <a:pt x="264382" y="5588"/>
                </a:cubicBezTo>
                <a:cubicBezTo>
                  <a:pt x="264138" y="5724"/>
                  <a:pt x="263939" y="6115"/>
                  <a:pt x="263775" y="6631"/>
                </a:cubicBezTo>
                <a:lnTo>
                  <a:pt x="263597" y="6844"/>
                </a:lnTo>
                <a:cubicBezTo>
                  <a:pt x="263545" y="6230"/>
                  <a:pt x="263433" y="5727"/>
                  <a:pt x="263228" y="5441"/>
                </a:cubicBezTo>
                <a:cubicBezTo>
                  <a:pt x="263228" y="5441"/>
                  <a:pt x="263196" y="6341"/>
                  <a:pt x="263130" y="7499"/>
                </a:cubicBezTo>
                <a:cubicBezTo>
                  <a:pt x="263078" y="7580"/>
                  <a:pt x="263025" y="7663"/>
                  <a:pt x="262973" y="7754"/>
                </a:cubicBezTo>
                <a:cubicBezTo>
                  <a:pt x="262882" y="7622"/>
                  <a:pt x="262781" y="7492"/>
                  <a:pt x="262687" y="7370"/>
                </a:cubicBezTo>
                <a:cubicBezTo>
                  <a:pt x="262568" y="5951"/>
                  <a:pt x="262499" y="4482"/>
                  <a:pt x="262464" y="3663"/>
                </a:cubicBezTo>
                <a:cubicBezTo>
                  <a:pt x="262561" y="3474"/>
                  <a:pt x="262624" y="3418"/>
                  <a:pt x="262624" y="3418"/>
                </a:cubicBezTo>
                <a:cubicBezTo>
                  <a:pt x="262585" y="3405"/>
                  <a:pt x="262543" y="3398"/>
                  <a:pt x="262500" y="3398"/>
                </a:cubicBezTo>
                <a:cubicBezTo>
                  <a:pt x="262486" y="3398"/>
                  <a:pt x="262471" y="3399"/>
                  <a:pt x="262457" y="3401"/>
                </a:cubicBezTo>
                <a:cubicBezTo>
                  <a:pt x="262443" y="3146"/>
                  <a:pt x="262439" y="3000"/>
                  <a:pt x="262439" y="3000"/>
                </a:cubicBezTo>
                <a:cubicBezTo>
                  <a:pt x="262338" y="3150"/>
                  <a:pt x="262261" y="3314"/>
                  <a:pt x="262212" y="3488"/>
                </a:cubicBezTo>
                <a:cubicBezTo>
                  <a:pt x="261993" y="3645"/>
                  <a:pt x="261804" y="3976"/>
                  <a:pt x="261647" y="4416"/>
                </a:cubicBezTo>
                <a:cubicBezTo>
                  <a:pt x="261606" y="4283"/>
                  <a:pt x="261543" y="4161"/>
                  <a:pt x="261466" y="4050"/>
                </a:cubicBezTo>
                <a:cubicBezTo>
                  <a:pt x="261466" y="4050"/>
                  <a:pt x="261456" y="4395"/>
                  <a:pt x="261431" y="4936"/>
                </a:cubicBezTo>
                <a:cubicBezTo>
                  <a:pt x="261047" y="3952"/>
                  <a:pt x="260608" y="3003"/>
                  <a:pt x="260095" y="2149"/>
                </a:cubicBezTo>
                <a:cubicBezTo>
                  <a:pt x="260043" y="1144"/>
                  <a:pt x="260022" y="461"/>
                  <a:pt x="260022" y="461"/>
                </a:cubicBezTo>
                <a:cubicBezTo>
                  <a:pt x="259858" y="698"/>
                  <a:pt x="259736" y="1036"/>
                  <a:pt x="259649" y="1451"/>
                </a:cubicBezTo>
                <a:cubicBezTo>
                  <a:pt x="259303" y="935"/>
                  <a:pt x="258906" y="457"/>
                  <a:pt x="258466" y="21"/>
                </a:cubicBezTo>
                <a:lnTo>
                  <a:pt x="258466" y="21"/>
                </a:lnTo>
                <a:cubicBezTo>
                  <a:pt x="258466" y="21"/>
                  <a:pt x="258920" y="827"/>
                  <a:pt x="259530" y="2271"/>
                </a:cubicBezTo>
                <a:cubicBezTo>
                  <a:pt x="259415" y="3457"/>
                  <a:pt x="259481" y="4978"/>
                  <a:pt x="259617" y="6460"/>
                </a:cubicBezTo>
                <a:cubicBezTo>
                  <a:pt x="259572" y="6438"/>
                  <a:pt x="259522" y="6428"/>
                  <a:pt x="259472" y="6428"/>
                </a:cubicBezTo>
                <a:cubicBezTo>
                  <a:pt x="259434" y="6428"/>
                  <a:pt x="259396" y="6434"/>
                  <a:pt x="259359" y="6446"/>
                </a:cubicBezTo>
                <a:cubicBezTo>
                  <a:pt x="259359" y="6446"/>
                  <a:pt x="259527" y="6586"/>
                  <a:pt x="259691" y="7203"/>
                </a:cubicBezTo>
                <a:cubicBezTo>
                  <a:pt x="259712" y="7381"/>
                  <a:pt x="259729" y="7559"/>
                  <a:pt x="259753" y="7737"/>
                </a:cubicBezTo>
                <a:cubicBezTo>
                  <a:pt x="259509" y="7339"/>
                  <a:pt x="259237" y="6959"/>
                  <a:pt x="258941" y="6600"/>
                </a:cubicBezTo>
                <a:cubicBezTo>
                  <a:pt x="258867" y="6425"/>
                  <a:pt x="258794" y="6254"/>
                  <a:pt x="258717" y="6094"/>
                </a:cubicBezTo>
                <a:cubicBezTo>
                  <a:pt x="259112" y="5201"/>
                  <a:pt x="259391" y="4702"/>
                  <a:pt x="259391" y="4702"/>
                </a:cubicBezTo>
                <a:lnTo>
                  <a:pt x="259391" y="4702"/>
                </a:lnTo>
                <a:cubicBezTo>
                  <a:pt x="259077" y="5012"/>
                  <a:pt x="258791" y="5354"/>
                  <a:pt x="258540" y="5721"/>
                </a:cubicBezTo>
                <a:cubicBezTo>
                  <a:pt x="258470" y="5588"/>
                  <a:pt x="258404" y="5459"/>
                  <a:pt x="258341" y="5340"/>
                </a:cubicBezTo>
                <a:cubicBezTo>
                  <a:pt x="258302" y="5232"/>
                  <a:pt x="258250" y="5131"/>
                  <a:pt x="258187" y="5040"/>
                </a:cubicBezTo>
                <a:cubicBezTo>
                  <a:pt x="258187" y="5047"/>
                  <a:pt x="258184" y="5058"/>
                  <a:pt x="258184" y="5065"/>
                </a:cubicBezTo>
                <a:cubicBezTo>
                  <a:pt x="257626" y="4109"/>
                  <a:pt x="257162" y="3631"/>
                  <a:pt x="257078" y="3551"/>
                </a:cubicBezTo>
                <a:lnTo>
                  <a:pt x="257078" y="3551"/>
                </a:lnTo>
                <a:cubicBezTo>
                  <a:pt x="257155" y="3628"/>
                  <a:pt x="257493" y="4039"/>
                  <a:pt x="258027" y="5623"/>
                </a:cubicBezTo>
                <a:cubicBezTo>
                  <a:pt x="257368" y="5016"/>
                  <a:pt x="256897" y="4789"/>
                  <a:pt x="256897" y="4789"/>
                </a:cubicBezTo>
                <a:lnTo>
                  <a:pt x="256897" y="4789"/>
                </a:lnTo>
                <a:cubicBezTo>
                  <a:pt x="257284" y="5128"/>
                  <a:pt x="257643" y="5546"/>
                  <a:pt x="257974" y="6010"/>
                </a:cubicBezTo>
                <a:cubicBezTo>
                  <a:pt x="257856" y="6132"/>
                  <a:pt x="257472" y="6558"/>
                  <a:pt x="257022" y="7342"/>
                </a:cubicBezTo>
                <a:lnTo>
                  <a:pt x="256998" y="7294"/>
                </a:lnTo>
                <a:cubicBezTo>
                  <a:pt x="256970" y="6718"/>
                  <a:pt x="256956" y="6334"/>
                  <a:pt x="256956" y="6334"/>
                </a:cubicBezTo>
                <a:cubicBezTo>
                  <a:pt x="256858" y="6474"/>
                  <a:pt x="256782" y="6666"/>
                  <a:pt x="256726" y="6893"/>
                </a:cubicBezTo>
                <a:cubicBezTo>
                  <a:pt x="256509" y="6586"/>
                  <a:pt x="256265" y="6296"/>
                  <a:pt x="255997" y="6034"/>
                </a:cubicBezTo>
                <a:lnTo>
                  <a:pt x="255997" y="6034"/>
                </a:lnTo>
                <a:cubicBezTo>
                  <a:pt x="255997" y="6035"/>
                  <a:pt x="256269" y="6512"/>
                  <a:pt x="256639" y="7370"/>
                </a:cubicBezTo>
                <a:cubicBezTo>
                  <a:pt x="256635" y="7395"/>
                  <a:pt x="256635" y="7412"/>
                  <a:pt x="256632" y="7433"/>
                </a:cubicBezTo>
                <a:cubicBezTo>
                  <a:pt x="256538" y="7324"/>
                  <a:pt x="256435" y="7261"/>
                  <a:pt x="256321" y="7261"/>
                </a:cubicBezTo>
                <a:cubicBezTo>
                  <a:pt x="256286" y="7261"/>
                  <a:pt x="256250" y="7267"/>
                  <a:pt x="256213" y="7280"/>
                </a:cubicBezTo>
                <a:cubicBezTo>
                  <a:pt x="256213" y="7280"/>
                  <a:pt x="256405" y="7447"/>
                  <a:pt x="256579" y="8208"/>
                </a:cubicBezTo>
                <a:lnTo>
                  <a:pt x="256565" y="8235"/>
                </a:lnTo>
                <a:cubicBezTo>
                  <a:pt x="256461" y="8354"/>
                  <a:pt x="256353" y="8480"/>
                  <a:pt x="256241" y="8616"/>
                </a:cubicBezTo>
                <a:cubicBezTo>
                  <a:pt x="256216" y="7956"/>
                  <a:pt x="256129" y="7402"/>
                  <a:pt x="255951" y="7067"/>
                </a:cubicBezTo>
                <a:cubicBezTo>
                  <a:pt x="255990" y="6174"/>
                  <a:pt x="255986" y="5326"/>
                  <a:pt x="255899" y="4643"/>
                </a:cubicBezTo>
                <a:cubicBezTo>
                  <a:pt x="256356" y="3583"/>
                  <a:pt x="256687" y="3000"/>
                  <a:pt x="256687" y="3000"/>
                </a:cubicBezTo>
                <a:lnTo>
                  <a:pt x="256687" y="3000"/>
                </a:lnTo>
                <a:cubicBezTo>
                  <a:pt x="256356" y="3321"/>
                  <a:pt x="256056" y="3673"/>
                  <a:pt x="255794" y="4053"/>
                </a:cubicBezTo>
                <a:cubicBezTo>
                  <a:pt x="255718" y="3771"/>
                  <a:pt x="255627" y="3540"/>
                  <a:pt x="255508" y="3370"/>
                </a:cubicBezTo>
                <a:cubicBezTo>
                  <a:pt x="255508" y="3370"/>
                  <a:pt x="255491" y="3837"/>
                  <a:pt x="255463" y="4542"/>
                </a:cubicBezTo>
                <a:cubicBezTo>
                  <a:pt x="255003" y="5281"/>
                  <a:pt x="254612" y="6059"/>
                  <a:pt x="254288" y="6872"/>
                </a:cubicBezTo>
                <a:lnTo>
                  <a:pt x="254207" y="6934"/>
                </a:lnTo>
                <a:cubicBezTo>
                  <a:pt x="254022" y="6348"/>
                  <a:pt x="253789" y="5916"/>
                  <a:pt x="253496" y="5860"/>
                </a:cubicBezTo>
                <a:cubicBezTo>
                  <a:pt x="253454" y="5738"/>
                  <a:pt x="253398" y="5623"/>
                  <a:pt x="253325" y="5518"/>
                </a:cubicBezTo>
                <a:cubicBezTo>
                  <a:pt x="253325" y="5518"/>
                  <a:pt x="253321" y="5651"/>
                  <a:pt x="253311" y="5871"/>
                </a:cubicBezTo>
                <a:cubicBezTo>
                  <a:pt x="253300" y="6125"/>
                  <a:pt x="253287" y="6495"/>
                  <a:pt x="253259" y="6934"/>
                </a:cubicBezTo>
                <a:cubicBezTo>
                  <a:pt x="253248" y="6917"/>
                  <a:pt x="253234" y="6899"/>
                  <a:pt x="253217" y="6889"/>
                </a:cubicBezTo>
                <a:lnTo>
                  <a:pt x="253217" y="6889"/>
                </a:lnTo>
                <a:cubicBezTo>
                  <a:pt x="253234" y="6913"/>
                  <a:pt x="253248" y="6938"/>
                  <a:pt x="253259" y="6966"/>
                </a:cubicBezTo>
                <a:cubicBezTo>
                  <a:pt x="253241" y="7273"/>
                  <a:pt x="253224" y="7608"/>
                  <a:pt x="253203" y="7960"/>
                </a:cubicBezTo>
                <a:cubicBezTo>
                  <a:pt x="253095" y="8092"/>
                  <a:pt x="252980" y="8239"/>
                  <a:pt x="252871" y="8392"/>
                </a:cubicBezTo>
                <a:lnTo>
                  <a:pt x="252680" y="8138"/>
                </a:lnTo>
                <a:cubicBezTo>
                  <a:pt x="252662" y="7796"/>
                  <a:pt x="252659" y="7580"/>
                  <a:pt x="252659" y="7580"/>
                </a:cubicBezTo>
                <a:cubicBezTo>
                  <a:pt x="252585" y="7684"/>
                  <a:pt x="252533" y="7796"/>
                  <a:pt x="252498" y="7918"/>
                </a:cubicBezTo>
                <a:cubicBezTo>
                  <a:pt x="252394" y="7785"/>
                  <a:pt x="252289" y="7667"/>
                  <a:pt x="252184" y="7555"/>
                </a:cubicBezTo>
                <a:cubicBezTo>
                  <a:pt x="252387" y="7123"/>
                  <a:pt x="252523" y="6889"/>
                  <a:pt x="252523" y="6889"/>
                </a:cubicBezTo>
                <a:lnTo>
                  <a:pt x="252523" y="6889"/>
                </a:lnTo>
                <a:cubicBezTo>
                  <a:pt x="252355" y="7053"/>
                  <a:pt x="252195" y="7227"/>
                  <a:pt x="252048" y="7416"/>
                </a:cubicBezTo>
                <a:cubicBezTo>
                  <a:pt x="251958" y="7318"/>
                  <a:pt x="251863" y="7231"/>
                  <a:pt x="251783" y="7154"/>
                </a:cubicBezTo>
                <a:cubicBezTo>
                  <a:pt x="251951" y="4011"/>
                  <a:pt x="252561" y="3499"/>
                  <a:pt x="252561" y="3499"/>
                </a:cubicBezTo>
                <a:cubicBezTo>
                  <a:pt x="252512" y="3482"/>
                  <a:pt x="252463" y="3474"/>
                  <a:pt x="252417" y="3474"/>
                </a:cubicBezTo>
                <a:cubicBezTo>
                  <a:pt x="251753" y="3474"/>
                  <a:pt x="251347" y="5055"/>
                  <a:pt x="251103" y="6600"/>
                </a:cubicBezTo>
                <a:cubicBezTo>
                  <a:pt x="250988" y="6516"/>
                  <a:pt x="250866" y="6443"/>
                  <a:pt x="250740" y="6376"/>
                </a:cubicBezTo>
                <a:lnTo>
                  <a:pt x="250740" y="6376"/>
                </a:lnTo>
                <a:cubicBezTo>
                  <a:pt x="250859" y="6481"/>
                  <a:pt x="250974" y="6596"/>
                  <a:pt x="251089" y="6715"/>
                </a:cubicBezTo>
                <a:cubicBezTo>
                  <a:pt x="251068" y="6837"/>
                  <a:pt x="251051" y="6959"/>
                  <a:pt x="251037" y="7074"/>
                </a:cubicBezTo>
                <a:cubicBezTo>
                  <a:pt x="250817" y="6690"/>
                  <a:pt x="250566" y="6324"/>
                  <a:pt x="250287" y="5982"/>
                </a:cubicBezTo>
                <a:cubicBezTo>
                  <a:pt x="250252" y="5571"/>
                  <a:pt x="250220" y="5155"/>
                  <a:pt x="250189" y="4747"/>
                </a:cubicBezTo>
                <a:cubicBezTo>
                  <a:pt x="250200" y="4730"/>
                  <a:pt x="250210" y="4716"/>
                  <a:pt x="250217" y="4699"/>
                </a:cubicBezTo>
                <a:lnTo>
                  <a:pt x="250217" y="4699"/>
                </a:lnTo>
                <a:lnTo>
                  <a:pt x="250189" y="4730"/>
                </a:lnTo>
                <a:cubicBezTo>
                  <a:pt x="250039" y="2567"/>
                  <a:pt x="249973" y="562"/>
                  <a:pt x="249973" y="562"/>
                </a:cubicBezTo>
                <a:cubicBezTo>
                  <a:pt x="249401" y="1371"/>
                  <a:pt x="249348" y="3408"/>
                  <a:pt x="249491" y="5546"/>
                </a:cubicBezTo>
                <a:lnTo>
                  <a:pt x="249300" y="5811"/>
                </a:lnTo>
                <a:cubicBezTo>
                  <a:pt x="249237" y="5483"/>
                  <a:pt x="249143" y="5218"/>
                  <a:pt x="249014" y="5033"/>
                </a:cubicBezTo>
                <a:cubicBezTo>
                  <a:pt x="249014" y="5033"/>
                  <a:pt x="248996" y="5574"/>
                  <a:pt x="248958" y="6355"/>
                </a:cubicBezTo>
                <a:lnTo>
                  <a:pt x="248892" y="6460"/>
                </a:lnTo>
                <a:lnTo>
                  <a:pt x="248731" y="6279"/>
                </a:lnTo>
                <a:cubicBezTo>
                  <a:pt x="247946" y="4556"/>
                  <a:pt x="247154" y="3739"/>
                  <a:pt x="247046" y="3635"/>
                </a:cubicBezTo>
                <a:lnTo>
                  <a:pt x="247046" y="3635"/>
                </a:lnTo>
                <a:cubicBezTo>
                  <a:pt x="247116" y="3704"/>
                  <a:pt x="247427" y="4081"/>
                  <a:pt x="247918" y="5487"/>
                </a:cubicBezTo>
                <a:cubicBezTo>
                  <a:pt x="247789" y="5375"/>
                  <a:pt x="247667" y="5285"/>
                  <a:pt x="247563" y="5204"/>
                </a:cubicBezTo>
                <a:cubicBezTo>
                  <a:pt x="247556" y="5096"/>
                  <a:pt x="247552" y="5033"/>
                  <a:pt x="247552" y="5033"/>
                </a:cubicBezTo>
                <a:lnTo>
                  <a:pt x="247486" y="5148"/>
                </a:lnTo>
                <a:cubicBezTo>
                  <a:pt x="247343" y="5044"/>
                  <a:pt x="247189" y="4950"/>
                  <a:pt x="247029" y="4866"/>
                </a:cubicBezTo>
                <a:lnTo>
                  <a:pt x="247029" y="4866"/>
                </a:lnTo>
                <a:cubicBezTo>
                  <a:pt x="247168" y="4988"/>
                  <a:pt x="247304" y="5117"/>
                  <a:pt x="247434" y="5257"/>
                </a:cubicBezTo>
                <a:cubicBezTo>
                  <a:pt x="247360" y="5435"/>
                  <a:pt x="247301" y="5619"/>
                  <a:pt x="247266" y="5811"/>
                </a:cubicBezTo>
                <a:cubicBezTo>
                  <a:pt x="246998" y="5410"/>
                  <a:pt x="246691" y="5037"/>
                  <a:pt x="246349" y="4699"/>
                </a:cubicBezTo>
                <a:lnTo>
                  <a:pt x="246349" y="4699"/>
                </a:lnTo>
                <a:cubicBezTo>
                  <a:pt x="246349" y="4699"/>
                  <a:pt x="246708" y="5330"/>
                  <a:pt x="247172" y="6457"/>
                </a:cubicBezTo>
                <a:cubicBezTo>
                  <a:pt x="247151" y="6704"/>
                  <a:pt x="247144" y="6976"/>
                  <a:pt x="247137" y="7259"/>
                </a:cubicBezTo>
                <a:cubicBezTo>
                  <a:pt x="247106" y="7259"/>
                  <a:pt x="247071" y="7262"/>
                  <a:pt x="247039" y="7276"/>
                </a:cubicBezTo>
                <a:cubicBezTo>
                  <a:pt x="247078" y="7315"/>
                  <a:pt x="247109" y="7360"/>
                  <a:pt x="247134" y="7405"/>
                </a:cubicBezTo>
                <a:cubicBezTo>
                  <a:pt x="246809" y="7824"/>
                  <a:pt x="246523" y="8270"/>
                  <a:pt x="246282" y="8741"/>
                </a:cubicBezTo>
                <a:cubicBezTo>
                  <a:pt x="246119" y="8434"/>
                  <a:pt x="245934" y="8141"/>
                  <a:pt x="245724" y="7859"/>
                </a:cubicBezTo>
                <a:cubicBezTo>
                  <a:pt x="245951" y="7559"/>
                  <a:pt x="246209" y="7280"/>
                  <a:pt x="246488" y="7029"/>
                </a:cubicBezTo>
                <a:lnTo>
                  <a:pt x="246488" y="7029"/>
                </a:lnTo>
                <a:cubicBezTo>
                  <a:pt x="246488" y="7029"/>
                  <a:pt x="246418" y="7063"/>
                  <a:pt x="246307" y="7133"/>
                </a:cubicBezTo>
                <a:lnTo>
                  <a:pt x="246415" y="7029"/>
                </a:lnTo>
                <a:lnTo>
                  <a:pt x="246415" y="7029"/>
                </a:lnTo>
                <a:cubicBezTo>
                  <a:pt x="246415" y="7029"/>
                  <a:pt x="246157" y="7154"/>
                  <a:pt x="245766" y="7472"/>
                </a:cubicBezTo>
                <a:cubicBezTo>
                  <a:pt x="246139" y="6409"/>
                  <a:pt x="246387" y="6074"/>
                  <a:pt x="246463" y="5994"/>
                </a:cubicBezTo>
                <a:lnTo>
                  <a:pt x="246463" y="5994"/>
                </a:lnTo>
                <a:cubicBezTo>
                  <a:pt x="246363" y="6095"/>
                  <a:pt x="246269" y="6203"/>
                  <a:pt x="246178" y="6317"/>
                </a:cubicBezTo>
                <a:cubicBezTo>
                  <a:pt x="246281" y="6126"/>
                  <a:pt x="246350" y="6035"/>
                  <a:pt x="246387" y="5996"/>
                </a:cubicBezTo>
                <a:lnTo>
                  <a:pt x="246387" y="5996"/>
                </a:lnTo>
                <a:cubicBezTo>
                  <a:pt x="246282" y="6101"/>
                  <a:pt x="245861" y="6557"/>
                  <a:pt x="245372" y="7430"/>
                </a:cubicBezTo>
                <a:lnTo>
                  <a:pt x="245356" y="7413"/>
                </a:lnTo>
                <a:lnTo>
                  <a:pt x="245356" y="7413"/>
                </a:lnTo>
                <a:cubicBezTo>
                  <a:pt x="245361" y="7419"/>
                  <a:pt x="245365" y="7426"/>
                  <a:pt x="245369" y="7433"/>
                </a:cubicBezTo>
                <a:cubicBezTo>
                  <a:pt x="245253" y="7642"/>
                  <a:pt x="245138" y="7873"/>
                  <a:pt x="245016" y="8127"/>
                </a:cubicBezTo>
                <a:cubicBezTo>
                  <a:pt x="244863" y="7876"/>
                  <a:pt x="244695" y="7635"/>
                  <a:pt x="244514" y="7405"/>
                </a:cubicBezTo>
                <a:cubicBezTo>
                  <a:pt x="244538" y="7360"/>
                  <a:pt x="244573" y="7315"/>
                  <a:pt x="244608" y="7276"/>
                </a:cubicBezTo>
                <a:cubicBezTo>
                  <a:pt x="244575" y="7264"/>
                  <a:pt x="244540" y="7259"/>
                  <a:pt x="244503" y="7259"/>
                </a:cubicBezTo>
                <a:cubicBezTo>
                  <a:pt x="244486" y="7259"/>
                  <a:pt x="244469" y="7260"/>
                  <a:pt x="244451" y="7262"/>
                </a:cubicBezTo>
                <a:cubicBezTo>
                  <a:pt x="244444" y="7070"/>
                  <a:pt x="244444" y="6959"/>
                  <a:pt x="244444" y="6959"/>
                </a:cubicBezTo>
                <a:cubicBezTo>
                  <a:pt x="244437" y="6966"/>
                  <a:pt x="244430" y="6973"/>
                  <a:pt x="244427" y="6983"/>
                </a:cubicBezTo>
                <a:cubicBezTo>
                  <a:pt x="244465" y="6122"/>
                  <a:pt x="244458" y="5302"/>
                  <a:pt x="244374" y="4639"/>
                </a:cubicBezTo>
                <a:cubicBezTo>
                  <a:pt x="244831" y="3579"/>
                  <a:pt x="245159" y="2993"/>
                  <a:pt x="245159" y="2993"/>
                </a:cubicBezTo>
                <a:lnTo>
                  <a:pt x="245159" y="2993"/>
                </a:lnTo>
                <a:cubicBezTo>
                  <a:pt x="244999" y="3150"/>
                  <a:pt x="244845" y="3321"/>
                  <a:pt x="244692" y="3499"/>
                </a:cubicBezTo>
                <a:cubicBezTo>
                  <a:pt x="244859" y="3167"/>
                  <a:pt x="244957" y="2993"/>
                  <a:pt x="244957" y="2993"/>
                </a:cubicBezTo>
                <a:lnTo>
                  <a:pt x="244957" y="2993"/>
                </a:lnTo>
                <a:cubicBezTo>
                  <a:pt x="244685" y="3261"/>
                  <a:pt x="244437" y="3547"/>
                  <a:pt x="244207" y="3854"/>
                </a:cubicBezTo>
                <a:cubicBezTo>
                  <a:pt x="244158" y="3680"/>
                  <a:pt x="244085" y="3516"/>
                  <a:pt x="243987" y="3366"/>
                </a:cubicBezTo>
                <a:cubicBezTo>
                  <a:pt x="243987" y="3366"/>
                  <a:pt x="243980" y="3408"/>
                  <a:pt x="243980" y="3478"/>
                </a:cubicBezTo>
                <a:cubicBezTo>
                  <a:pt x="243963" y="3439"/>
                  <a:pt x="243938" y="3401"/>
                  <a:pt x="243911" y="3366"/>
                </a:cubicBezTo>
                <a:cubicBezTo>
                  <a:pt x="243911" y="3366"/>
                  <a:pt x="243900" y="3739"/>
                  <a:pt x="243872" y="4329"/>
                </a:cubicBezTo>
                <a:cubicBezTo>
                  <a:pt x="243447" y="4964"/>
                  <a:pt x="243070" y="5686"/>
                  <a:pt x="242739" y="6439"/>
                </a:cubicBezTo>
                <a:cubicBezTo>
                  <a:pt x="242725" y="6411"/>
                  <a:pt x="242711" y="6383"/>
                  <a:pt x="242690" y="6355"/>
                </a:cubicBezTo>
                <a:cubicBezTo>
                  <a:pt x="242651" y="5574"/>
                  <a:pt x="242634" y="5033"/>
                  <a:pt x="242634" y="5033"/>
                </a:cubicBezTo>
                <a:cubicBezTo>
                  <a:pt x="242505" y="5218"/>
                  <a:pt x="242411" y="5483"/>
                  <a:pt x="242348" y="5811"/>
                </a:cubicBezTo>
                <a:cubicBezTo>
                  <a:pt x="242079" y="5410"/>
                  <a:pt x="241772" y="5037"/>
                  <a:pt x="241431" y="4699"/>
                </a:cubicBezTo>
                <a:lnTo>
                  <a:pt x="241431" y="4699"/>
                </a:lnTo>
                <a:cubicBezTo>
                  <a:pt x="241431" y="4699"/>
                  <a:pt x="241661" y="5110"/>
                  <a:pt x="241999" y="5860"/>
                </a:cubicBezTo>
                <a:lnTo>
                  <a:pt x="241968" y="5860"/>
                </a:lnTo>
                <a:cubicBezTo>
                  <a:pt x="241926" y="5738"/>
                  <a:pt x="241870" y="5623"/>
                  <a:pt x="241797" y="5518"/>
                </a:cubicBezTo>
                <a:cubicBezTo>
                  <a:pt x="241797" y="5518"/>
                  <a:pt x="241797" y="5564"/>
                  <a:pt x="241793" y="5633"/>
                </a:cubicBezTo>
                <a:lnTo>
                  <a:pt x="241727" y="5518"/>
                </a:lnTo>
                <a:cubicBezTo>
                  <a:pt x="241727" y="5518"/>
                  <a:pt x="241724" y="5651"/>
                  <a:pt x="241713" y="5871"/>
                </a:cubicBezTo>
                <a:cubicBezTo>
                  <a:pt x="241706" y="6020"/>
                  <a:pt x="241696" y="6216"/>
                  <a:pt x="241689" y="6443"/>
                </a:cubicBezTo>
                <a:lnTo>
                  <a:pt x="241567" y="6376"/>
                </a:lnTo>
                <a:lnTo>
                  <a:pt x="241567" y="6376"/>
                </a:lnTo>
                <a:cubicBezTo>
                  <a:pt x="241608" y="6411"/>
                  <a:pt x="241647" y="6450"/>
                  <a:pt x="241685" y="6491"/>
                </a:cubicBezTo>
                <a:cubicBezTo>
                  <a:pt x="241654" y="7168"/>
                  <a:pt x="241601" y="8117"/>
                  <a:pt x="241532" y="9059"/>
                </a:cubicBezTo>
                <a:cubicBezTo>
                  <a:pt x="241406" y="8807"/>
                  <a:pt x="241284" y="8588"/>
                  <a:pt x="241165" y="8396"/>
                </a:cubicBezTo>
                <a:cubicBezTo>
                  <a:pt x="241145" y="7904"/>
                  <a:pt x="241131" y="7580"/>
                  <a:pt x="241131" y="7580"/>
                </a:cubicBezTo>
                <a:lnTo>
                  <a:pt x="241064" y="7695"/>
                </a:lnTo>
                <a:cubicBezTo>
                  <a:pt x="241061" y="7622"/>
                  <a:pt x="241061" y="7580"/>
                  <a:pt x="241061" y="7580"/>
                </a:cubicBezTo>
                <a:cubicBezTo>
                  <a:pt x="240984" y="7698"/>
                  <a:pt x="240925" y="7827"/>
                  <a:pt x="240886" y="7963"/>
                </a:cubicBezTo>
                <a:cubicBezTo>
                  <a:pt x="240743" y="7762"/>
                  <a:pt x="240587" y="7572"/>
                  <a:pt x="240418" y="7391"/>
                </a:cubicBezTo>
                <a:lnTo>
                  <a:pt x="240418" y="7391"/>
                </a:lnTo>
                <a:cubicBezTo>
                  <a:pt x="240472" y="7451"/>
                  <a:pt x="240613" y="7644"/>
                  <a:pt x="240834" y="8169"/>
                </a:cubicBezTo>
                <a:cubicBezTo>
                  <a:pt x="240796" y="8330"/>
                  <a:pt x="240771" y="8494"/>
                  <a:pt x="240754" y="8657"/>
                </a:cubicBezTo>
                <a:lnTo>
                  <a:pt x="240663" y="8588"/>
                </a:lnTo>
                <a:cubicBezTo>
                  <a:pt x="240545" y="8204"/>
                  <a:pt x="240402" y="7904"/>
                  <a:pt x="240227" y="7761"/>
                </a:cubicBezTo>
                <a:cubicBezTo>
                  <a:pt x="240349" y="4081"/>
                  <a:pt x="241033" y="3499"/>
                  <a:pt x="241033" y="3499"/>
                </a:cubicBezTo>
                <a:cubicBezTo>
                  <a:pt x="240988" y="3484"/>
                  <a:pt x="240942" y="3476"/>
                  <a:pt x="240895" y="3476"/>
                </a:cubicBezTo>
                <a:cubicBezTo>
                  <a:pt x="240854" y="3476"/>
                  <a:pt x="240812" y="3482"/>
                  <a:pt x="240771" y="3495"/>
                </a:cubicBezTo>
                <a:cubicBezTo>
                  <a:pt x="240731" y="3484"/>
                  <a:pt x="240692" y="3479"/>
                  <a:pt x="240654" y="3479"/>
                </a:cubicBezTo>
                <a:cubicBezTo>
                  <a:pt x="239971" y="3479"/>
                  <a:pt x="239555" y="5171"/>
                  <a:pt x="239317" y="6760"/>
                </a:cubicBezTo>
                <a:cubicBezTo>
                  <a:pt x="239149" y="6488"/>
                  <a:pt x="238964" y="6230"/>
                  <a:pt x="238762" y="5982"/>
                </a:cubicBezTo>
                <a:cubicBezTo>
                  <a:pt x="238539" y="3418"/>
                  <a:pt x="238448" y="562"/>
                  <a:pt x="238448" y="562"/>
                </a:cubicBezTo>
                <a:cubicBezTo>
                  <a:pt x="238358" y="694"/>
                  <a:pt x="238281" y="841"/>
                  <a:pt x="238225" y="998"/>
                </a:cubicBezTo>
                <a:cubicBezTo>
                  <a:pt x="238218" y="722"/>
                  <a:pt x="238208" y="562"/>
                  <a:pt x="238208" y="562"/>
                </a:cubicBezTo>
                <a:cubicBezTo>
                  <a:pt x="237499" y="1570"/>
                  <a:pt x="237594" y="4465"/>
                  <a:pt x="237866" y="7088"/>
                </a:cubicBezTo>
                <a:cubicBezTo>
                  <a:pt x="237639" y="6784"/>
                  <a:pt x="237416" y="6512"/>
                  <a:pt x="237206" y="6279"/>
                </a:cubicBezTo>
                <a:cubicBezTo>
                  <a:pt x="236927" y="5665"/>
                  <a:pt x="236600" y="5075"/>
                  <a:pt x="236226" y="4517"/>
                </a:cubicBezTo>
                <a:cubicBezTo>
                  <a:pt x="236177" y="4350"/>
                  <a:pt x="236104" y="4189"/>
                  <a:pt x="236007" y="4046"/>
                </a:cubicBezTo>
                <a:cubicBezTo>
                  <a:pt x="236007" y="4046"/>
                  <a:pt x="236007" y="4102"/>
                  <a:pt x="236003" y="4207"/>
                </a:cubicBezTo>
                <a:cubicBezTo>
                  <a:pt x="235859" y="4008"/>
                  <a:pt x="235702" y="3823"/>
                  <a:pt x="235532" y="3645"/>
                </a:cubicBezTo>
                <a:lnTo>
                  <a:pt x="235532" y="3645"/>
                </a:lnTo>
                <a:cubicBezTo>
                  <a:pt x="235590" y="3708"/>
                  <a:pt x="235746" y="3913"/>
                  <a:pt x="235993" y="4465"/>
                </a:cubicBezTo>
                <a:cubicBezTo>
                  <a:pt x="235989" y="4482"/>
                  <a:pt x="235989" y="4500"/>
                  <a:pt x="235989" y="4521"/>
                </a:cubicBezTo>
                <a:cubicBezTo>
                  <a:pt x="235780" y="4207"/>
                  <a:pt x="235546" y="3910"/>
                  <a:pt x="235288" y="3635"/>
                </a:cubicBezTo>
                <a:lnTo>
                  <a:pt x="235288" y="3635"/>
                </a:lnTo>
                <a:cubicBezTo>
                  <a:pt x="235344" y="3697"/>
                  <a:pt x="235588" y="3987"/>
                  <a:pt x="235968" y="4978"/>
                </a:cubicBezTo>
                <a:cubicBezTo>
                  <a:pt x="235968" y="5033"/>
                  <a:pt x="235965" y="5093"/>
                  <a:pt x="235965" y="5152"/>
                </a:cubicBezTo>
                <a:cubicBezTo>
                  <a:pt x="235818" y="5047"/>
                  <a:pt x="235665" y="4950"/>
                  <a:pt x="235504" y="4866"/>
                </a:cubicBezTo>
                <a:lnTo>
                  <a:pt x="235504" y="4866"/>
                </a:lnTo>
                <a:cubicBezTo>
                  <a:pt x="235651" y="4992"/>
                  <a:pt x="235787" y="5128"/>
                  <a:pt x="235916" y="5271"/>
                </a:cubicBezTo>
                <a:cubicBezTo>
                  <a:pt x="235724" y="5117"/>
                  <a:pt x="235518" y="4981"/>
                  <a:pt x="235302" y="4866"/>
                </a:cubicBezTo>
                <a:lnTo>
                  <a:pt x="235302" y="4866"/>
                </a:lnTo>
                <a:cubicBezTo>
                  <a:pt x="235532" y="5068"/>
                  <a:pt x="235748" y="5288"/>
                  <a:pt x="235940" y="5529"/>
                </a:cubicBezTo>
                <a:cubicBezTo>
                  <a:pt x="235902" y="6338"/>
                  <a:pt x="235843" y="7381"/>
                  <a:pt x="235759" y="8375"/>
                </a:cubicBezTo>
                <a:cubicBezTo>
                  <a:pt x="235592" y="8574"/>
                  <a:pt x="235435" y="8787"/>
                  <a:pt x="235292" y="9006"/>
                </a:cubicBezTo>
                <a:cubicBezTo>
                  <a:pt x="235197" y="8832"/>
                  <a:pt x="235100" y="8678"/>
                  <a:pt x="235012" y="8546"/>
                </a:cubicBezTo>
                <a:cubicBezTo>
                  <a:pt x="234925" y="8068"/>
                  <a:pt x="234821" y="7611"/>
                  <a:pt x="234685" y="7245"/>
                </a:cubicBezTo>
                <a:cubicBezTo>
                  <a:pt x="234953" y="6868"/>
                  <a:pt x="235260" y="6523"/>
                  <a:pt x="235602" y="6216"/>
                </a:cubicBezTo>
                <a:lnTo>
                  <a:pt x="235602" y="6216"/>
                </a:lnTo>
                <a:cubicBezTo>
                  <a:pt x="235602" y="6216"/>
                  <a:pt x="235173" y="6425"/>
                  <a:pt x="234576" y="6976"/>
                </a:cubicBezTo>
                <a:lnTo>
                  <a:pt x="234563" y="6945"/>
                </a:lnTo>
                <a:cubicBezTo>
                  <a:pt x="235040" y="5540"/>
                  <a:pt x="235340" y="5170"/>
                  <a:pt x="235407" y="5103"/>
                </a:cubicBezTo>
                <a:lnTo>
                  <a:pt x="235407" y="5103"/>
                </a:lnTo>
                <a:cubicBezTo>
                  <a:pt x="235330" y="5180"/>
                  <a:pt x="234873" y="5651"/>
                  <a:pt x="234343" y="6596"/>
                </a:cubicBezTo>
                <a:lnTo>
                  <a:pt x="234301" y="6558"/>
                </a:lnTo>
                <a:cubicBezTo>
                  <a:pt x="234297" y="6411"/>
                  <a:pt x="234294" y="6331"/>
                  <a:pt x="234294" y="6331"/>
                </a:cubicBezTo>
                <a:cubicBezTo>
                  <a:pt x="234263" y="6376"/>
                  <a:pt x="234231" y="6425"/>
                  <a:pt x="234207" y="6477"/>
                </a:cubicBezTo>
                <a:cubicBezTo>
                  <a:pt x="234147" y="6442"/>
                  <a:pt x="234080" y="6424"/>
                  <a:pt x="234013" y="6424"/>
                </a:cubicBezTo>
                <a:cubicBezTo>
                  <a:pt x="233974" y="6424"/>
                  <a:pt x="233935" y="6430"/>
                  <a:pt x="233896" y="6443"/>
                </a:cubicBezTo>
                <a:cubicBezTo>
                  <a:pt x="233896" y="6443"/>
                  <a:pt x="233984" y="6512"/>
                  <a:pt x="234092" y="6777"/>
                </a:cubicBezTo>
                <a:cubicBezTo>
                  <a:pt x="234050" y="6938"/>
                  <a:pt x="234015" y="7098"/>
                  <a:pt x="233994" y="7262"/>
                </a:cubicBezTo>
                <a:cubicBezTo>
                  <a:pt x="233893" y="7472"/>
                  <a:pt x="233792" y="7695"/>
                  <a:pt x="233691" y="7935"/>
                </a:cubicBezTo>
                <a:cubicBezTo>
                  <a:pt x="233561" y="8099"/>
                  <a:pt x="233425" y="8277"/>
                  <a:pt x="233289" y="8476"/>
                </a:cubicBezTo>
                <a:cubicBezTo>
                  <a:pt x="233282" y="8232"/>
                  <a:pt x="233279" y="8082"/>
                  <a:pt x="233279" y="8082"/>
                </a:cubicBezTo>
                <a:cubicBezTo>
                  <a:pt x="233220" y="8166"/>
                  <a:pt x="233174" y="8256"/>
                  <a:pt x="233143" y="8354"/>
                </a:cubicBezTo>
                <a:lnTo>
                  <a:pt x="233056" y="8361"/>
                </a:lnTo>
                <a:cubicBezTo>
                  <a:pt x="233230" y="6701"/>
                  <a:pt x="233331" y="4904"/>
                  <a:pt x="233164" y="3638"/>
                </a:cubicBezTo>
                <a:cubicBezTo>
                  <a:pt x="233645" y="2533"/>
                  <a:pt x="233994" y="1919"/>
                  <a:pt x="233994" y="1919"/>
                </a:cubicBezTo>
                <a:lnTo>
                  <a:pt x="233994" y="1919"/>
                </a:lnTo>
                <a:cubicBezTo>
                  <a:pt x="233649" y="2257"/>
                  <a:pt x="233331" y="2630"/>
                  <a:pt x="233052" y="3024"/>
                </a:cubicBezTo>
                <a:cubicBezTo>
                  <a:pt x="232975" y="2731"/>
                  <a:pt x="232881" y="2494"/>
                  <a:pt x="232756" y="2313"/>
                </a:cubicBezTo>
                <a:cubicBezTo>
                  <a:pt x="232756" y="2313"/>
                  <a:pt x="232738" y="2798"/>
                  <a:pt x="232703" y="3540"/>
                </a:cubicBezTo>
                <a:cubicBezTo>
                  <a:pt x="232198" y="4336"/>
                  <a:pt x="231762" y="5239"/>
                  <a:pt x="231381" y="6177"/>
                </a:cubicBezTo>
                <a:cubicBezTo>
                  <a:pt x="231221" y="5637"/>
                  <a:pt x="231019" y="5215"/>
                  <a:pt x="230774" y="5044"/>
                </a:cubicBezTo>
                <a:cubicBezTo>
                  <a:pt x="230729" y="4887"/>
                  <a:pt x="230663" y="4740"/>
                  <a:pt x="230576" y="4604"/>
                </a:cubicBezTo>
                <a:cubicBezTo>
                  <a:pt x="230576" y="4604"/>
                  <a:pt x="230569" y="4737"/>
                  <a:pt x="230558" y="4964"/>
                </a:cubicBezTo>
                <a:cubicBezTo>
                  <a:pt x="230549" y="4963"/>
                  <a:pt x="230540" y="4963"/>
                  <a:pt x="230532" y="4963"/>
                </a:cubicBezTo>
                <a:cubicBezTo>
                  <a:pt x="230489" y="4963"/>
                  <a:pt x="230449" y="4969"/>
                  <a:pt x="230408" y="4981"/>
                </a:cubicBezTo>
                <a:cubicBezTo>
                  <a:pt x="230408" y="4981"/>
                  <a:pt x="230464" y="5030"/>
                  <a:pt x="230548" y="5197"/>
                </a:cubicBezTo>
                <a:cubicBezTo>
                  <a:pt x="230523" y="5815"/>
                  <a:pt x="230474" y="6854"/>
                  <a:pt x="230394" y="7935"/>
                </a:cubicBezTo>
                <a:cubicBezTo>
                  <a:pt x="230290" y="8085"/>
                  <a:pt x="230175" y="8267"/>
                  <a:pt x="230045" y="8480"/>
                </a:cubicBezTo>
                <a:lnTo>
                  <a:pt x="229972" y="8532"/>
                </a:lnTo>
                <a:cubicBezTo>
                  <a:pt x="229958" y="8239"/>
                  <a:pt x="229941" y="7963"/>
                  <a:pt x="229934" y="7726"/>
                </a:cubicBezTo>
                <a:cubicBezTo>
                  <a:pt x="229993" y="7601"/>
                  <a:pt x="230066" y="7482"/>
                  <a:pt x="230157" y="7377"/>
                </a:cubicBezTo>
                <a:lnTo>
                  <a:pt x="230157" y="7377"/>
                </a:lnTo>
                <a:cubicBezTo>
                  <a:pt x="230129" y="7402"/>
                  <a:pt x="230052" y="7485"/>
                  <a:pt x="229930" y="7632"/>
                </a:cubicBezTo>
                <a:cubicBezTo>
                  <a:pt x="229906" y="7133"/>
                  <a:pt x="229895" y="6805"/>
                  <a:pt x="229895" y="6805"/>
                </a:cubicBezTo>
                <a:cubicBezTo>
                  <a:pt x="229854" y="6865"/>
                  <a:pt x="229822" y="6927"/>
                  <a:pt x="229794" y="6994"/>
                </a:cubicBezTo>
                <a:cubicBezTo>
                  <a:pt x="229763" y="6125"/>
                  <a:pt x="229651" y="5407"/>
                  <a:pt x="229390" y="5033"/>
                </a:cubicBezTo>
                <a:cubicBezTo>
                  <a:pt x="229390" y="5033"/>
                  <a:pt x="229348" y="6202"/>
                  <a:pt x="229268" y="7597"/>
                </a:cubicBezTo>
                <a:cubicBezTo>
                  <a:pt x="229212" y="7451"/>
                  <a:pt x="229142" y="7311"/>
                  <a:pt x="229058" y="7179"/>
                </a:cubicBezTo>
                <a:cubicBezTo>
                  <a:pt x="229044" y="6429"/>
                  <a:pt x="228971" y="5780"/>
                  <a:pt x="228804" y="5344"/>
                </a:cubicBezTo>
                <a:cubicBezTo>
                  <a:pt x="229006" y="4925"/>
                  <a:pt x="229132" y="4699"/>
                  <a:pt x="229132" y="4699"/>
                </a:cubicBezTo>
                <a:lnTo>
                  <a:pt x="229132" y="4699"/>
                </a:lnTo>
                <a:cubicBezTo>
                  <a:pt x="228985" y="4842"/>
                  <a:pt x="228849" y="4995"/>
                  <a:pt x="228717" y="5152"/>
                </a:cubicBezTo>
                <a:cubicBezTo>
                  <a:pt x="228699" y="5110"/>
                  <a:pt x="228675" y="5072"/>
                  <a:pt x="228647" y="5033"/>
                </a:cubicBezTo>
                <a:cubicBezTo>
                  <a:pt x="228647" y="5033"/>
                  <a:pt x="228647" y="5110"/>
                  <a:pt x="228643" y="5239"/>
                </a:cubicBezTo>
                <a:cubicBezTo>
                  <a:pt x="228493" y="5424"/>
                  <a:pt x="228350" y="5609"/>
                  <a:pt x="228214" y="5811"/>
                </a:cubicBezTo>
                <a:cubicBezTo>
                  <a:pt x="228207" y="5759"/>
                  <a:pt x="228193" y="5707"/>
                  <a:pt x="228179" y="5654"/>
                </a:cubicBezTo>
                <a:cubicBezTo>
                  <a:pt x="228842" y="4263"/>
                  <a:pt x="229637" y="3059"/>
                  <a:pt x="230583" y="2232"/>
                </a:cubicBezTo>
                <a:lnTo>
                  <a:pt x="230583" y="2232"/>
                </a:lnTo>
                <a:cubicBezTo>
                  <a:pt x="230582" y="2233"/>
                  <a:pt x="229062" y="2969"/>
                  <a:pt x="227506" y="5274"/>
                </a:cubicBezTo>
                <a:cubicBezTo>
                  <a:pt x="227304" y="5005"/>
                  <a:pt x="227084" y="4754"/>
                  <a:pt x="226847" y="4521"/>
                </a:cubicBezTo>
                <a:lnTo>
                  <a:pt x="226847" y="4521"/>
                </a:lnTo>
                <a:cubicBezTo>
                  <a:pt x="226847" y="4521"/>
                  <a:pt x="227042" y="4873"/>
                  <a:pt x="227339" y="5518"/>
                </a:cubicBezTo>
                <a:cubicBezTo>
                  <a:pt x="227088" y="5912"/>
                  <a:pt x="226836" y="6341"/>
                  <a:pt x="226589" y="6823"/>
                </a:cubicBezTo>
                <a:cubicBezTo>
                  <a:pt x="226379" y="6498"/>
                  <a:pt x="226170" y="6212"/>
                  <a:pt x="225961" y="5951"/>
                </a:cubicBezTo>
                <a:cubicBezTo>
                  <a:pt x="226690" y="4015"/>
                  <a:pt x="227318" y="2902"/>
                  <a:pt x="227318" y="2902"/>
                </a:cubicBezTo>
                <a:lnTo>
                  <a:pt x="227318" y="2902"/>
                </a:lnTo>
                <a:cubicBezTo>
                  <a:pt x="226624" y="3575"/>
                  <a:pt x="226031" y="4454"/>
                  <a:pt x="225528" y="5435"/>
                </a:cubicBezTo>
                <a:cubicBezTo>
                  <a:pt x="224514" y="4312"/>
                  <a:pt x="223704" y="3914"/>
                  <a:pt x="223704" y="3914"/>
                </a:cubicBezTo>
                <a:lnTo>
                  <a:pt x="223704" y="3914"/>
                </a:lnTo>
                <a:cubicBezTo>
                  <a:pt x="224217" y="4364"/>
                  <a:pt x="224674" y="4929"/>
                  <a:pt x="225092" y="5584"/>
                </a:cubicBezTo>
                <a:cubicBezTo>
                  <a:pt x="224848" y="5721"/>
                  <a:pt x="224649" y="6111"/>
                  <a:pt x="224489" y="6627"/>
                </a:cubicBezTo>
                <a:lnTo>
                  <a:pt x="224304" y="6840"/>
                </a:lnTo>
                <a:cubicBezTo>
                  <a:pt x="224252" y="6226"/>
                  <a:pt x="224140" y="5724"/>
                  <a:pt x="223934" y="5435"/>
                </a:cubicBezTo>
                <a:cubicBezTo>
                  <a:pt x="223934" y="5435"/>
                  <a:pt x="223906" y="6338"/>
                  <a:pt x="223837" y="7492"/>
                </a:cubicBezTo>
                <a:lnTo>
                  <a:pt x="223687" y="7751"/>
                </a:lnTo>
                <a:cubicBezTo>
                  <a:pt x="223589" y="7615"/>
                  <a:pt x="223495" y="7489"/>
                  <a:pt x="223394" y="7367"/>
                </a:cubicBezTo>
                <a:cubicBezTo>
                  <a:pt x="223279" y="5940"/>
                  <a:pt x="223209" y="4475"/>
                  <a:pt x="223174" y="3656"/>
                </a:cubicBezTo>
                <a:cubicBezTo>
                  <a:pt x="223268" y="3471"/>
                  <a:pt x="223338" y="3411"/>
                  <a:pt x="223338" y="3411"/>
                </a:cubicBezTo>
                <a:cubicBezTo>
                  <a:pt x="223292" y="3400"/>
                  <a:pt x="223243" y="3393"/>
                  <a:pt x="223194" y="3393"/>
                </a:cubicBezTo>
                <a:cubicBezTo>
                  <a:pt x="223184" y="3393"/>
                  <a:pt x="223174" y="3393"/>
                  <a:pt x="223163" y="3394"/>
                </a:cubicBezTo>
                <a:cubicBezTo>
                  <a:pt x="223153" y="3143"/>
                  <a:pt x="223150" y="2993"/>
                  <a:pt x="223150" y="2993"/>
                </a:cubicBezTo>
                <a:cubicBezTo>
                  <a:pt x="223048" y="3143"/>
                  <a:pt x="222975" y="3310"/>
                  <a:pt x="222923" y="3481"/>
                </a:cubicBezTo>
                <a:cubicBezTo>
                  <a:pt x="222703" y="3638"/>
                  <a:pt x="222518" y="3970"/>
                  <a:pt x="222361" y="4413"/>
                </a:cubicBezTo>
                <a:cubicBezTo>
                  <a:pt x="222316" y="4280"/>
                  <a:pt x="222253" y="4158"/>
                  <a:pt x="222176" y="4046"/>
                </a:cubicBezTo>
                <a:cubicBezTo>
                  <a:pt x="222176" y="4046"/>
                  <a:pt x="222169" y="4388"/>
                  <a:pt x="222141" y="4929"/>
                </a:cubicBezTo>
                <a:cubicBezTo>
                  <a:pt x="221758" y="3949"/>
                  <a:pt x="221315" y="3000"/>
                  <a:pt x="220802" y="2145"/>
                </a:cubicBezTo>
                <a:cubicBezTo>
                  <a:pt x="220757" y="1141"/>
                  <a:pt x="220732" y="457"/>
                  <a:pt x="220732" y="457"/>
                </a:cubicBezTo>
                <a:cubicBezTo>
                  <a:pt x="220568" y="691"/>
                  <a:pt x="220446" y="1033"/>
                  <a:pt x="220359" y="1448"/>
                </a:cubicBezTo>
                <a:cubicBezTo>
                  <a:pt x="220014" y="931"/>
                  <a:pt x="219620" y="450"/>
                  <a:pt x="219177" y="18"/>
                </a:cubicBezTo>
                <a:lnTo>
                  <a:pt x="219177" y="18"/>
                </a:lnTo>
                <a:cubicBezTo>
                  <a:pt x="219177" y="18"/>
                  <a:pt x="219630" y="824"/>
                  <a:pt x="220237" y="2267"/>
                </a:cubicBezTo>
                <a:cubicBezTo>
                  <a:pt x="220129" y="3453"/>
                  <a:pt x="220192" y="4974"/>
                  <a:pt x="220328" y="6457"/>
                </a:cubicBezTo>
                <a:cubicBezTo>
                  <a:pt x="220282" y="6435"/>
                  <a:pt x="220232" y="6424"/>
                  <a:pt x="220182" y="6424"/>
                </a:cubicBezTo>
                <a:cubicBezTo>
                  <a:pt x="220143" y="6424"/>
                  <a:pt x="220104" y="6430"/>
                  <a:pt x="220066" y="6443"/>
                </a:cubicBezTo>
                <a:cubicBezTo>
                  <a:pt x="220066" y="6443"/>
                  <a:pt x="220237" y="6582"/>
                  <a:pt x="220401" y="7196"/>
                </a:cubicBezTo>
                <a:cubicBezTo>
                  <a:pt x="220418" y="7377"/>
                  <a:pt x="220443" y="7555"/>
                  <a:pt x="220460" y="7733"/>
                </a:cubicBezTo>
                <a:cubicBezTo>
                  <a:pt x="220216" y="7335"/>
                  <a:pt x="219947" y="6955"/>
                  <a:pt x="219651" y="6596"/>
                </a:cubicBezTo>
                <a:cubicBezTo>
                  <a:pt x="219578" y="6422"/>
                  <a:pt x="219505" y="6251"/>
                  <a:pt x="219431" y="6090"/>
                </a:cubicBezTo>
                <a:cubicBezTo>
                  <a:pt x="219822" y="5197"/>
                  <a:pt x="220101" y="4699"/>
                  <a:pt x="220101" y="4699"/>
                </a:cubicBezTo>
                <a:lnTo>
                  <a:pt x="220101" y="4699"/>
                </a:lnTo>
                <a:cubicBezTo>
                  <a:pt x="219787" y="5009"/>
                  <a:pt x="219501" y="5351"/>
                  <a:pt x="219246" y="5714"/>
                </a:cubicBezTo>
                <a:cubicBezTo>
                  <a:pt x="219180" y="5584"/>
                  <a:pt x="219117" y="5452"/>
                  <a:pt x="219051" y="5337"/>
                </a:cubicBezTo>
                <a:cubicBezTo>
                  <a:pt x="219013" y="5229"/>
                  <a:pt x="218957" y="5128"/>
                  <a:pt x="218894" y="5033"/>
                </a:cubicBezTo>
                <a:lnTo>
                  <a:pt x="218894" y="5061"/>
                </a:lnTo>
                <a:cubicBezTo>
                  <a:pt x="218336" y="4106"/>
                  <a:pt x="217872" y="3628"/>
                  <a:pt x="217792" y="3548"/>
                </a:cubicBezTo>
                <a:lnTo>
                  <a:pt x="217792" y="3548"/>
                </a:lnTo>
                <a:cubicBezTo>
                  <a:pt x="217865" y="3621"/>
                  <a:pt x="218204" y="4036"/>
                  <a:pt x="218737" y="5619"/>
                </a:cubicBezTo>
                <a:cubicBezTo>
                  <a:pt x="218078" y="5013"/>
                  <a:pt x="217607" y="4786"/>
                  <a:pt x="217607" y="4786"/>
                </a:cubicBezTo>
                <a:lnTo>
                  <a:pt x="217607" y="4786"/>
                </a:lnTo>
                <a:cubicBezTo>
                  <a:pt x="217994" y="5121"/>
                  <a:pt x="218353" y="5539"/>
                  <a:pt x="218685" y="6007"/>
                </a:cubicBezTo>
                <a:cubicBezTo>
                  <a:pt x="218566" y="6129"/>
                  <a:pt x="218183" y="6551"/>
                  <a:pt x="217733" y="7335"/>
                </a:cubicBezTo>
                <a:cubicBezTo>
                  <a:pt x="217726" y="7318"/>
                  <a:pt x="217715" y="7304"/>
                  <a:pt x="217705" y="7290"/>
                </a:cubicBezTo>
                <a:cubicBezTo>
                  <a:pt x="217677" y="6715"/>
                  <a:pt x="217663" y="6331"/>
                  <a:pt x="217663" y="6331"/>
                </a:cubicBezTo>
                <a:cubicBezTo>
                  <a:pt x="217558" y="6502"/>
                  <a:pt x="217481" y="6690"/>
                  <a:pt x="217436" y="6889"/>
                </a:cubicBezTo>
                <a:cubicBezTo>
                  <a:pt x="217220" y="6579"/>
                  <a:pt x="216976" y="6293"/>
                  <a:pt x="216704" y="6027"/>
                </a:cubicBezTo>
                <a:lnTo>
                  <a:pt x="216704" y="6027"/>
                </a:lnTo>
                <a:cubicBezTo>
                  <a:pt x="216704" y="6028"/>
                  <a:pt x="216976" y="6509"/>
                  <a:pt x="217349" y="7367"/>
                </a:cubicBezTo>
                <a:cubicBezTo>
                  <a:pt x="217345" y="7384"/>
                  <a:pt x="217345" y="7405"/>
                  <a:pt x="217342" y="7423"/>
                </a:cubicBezTo>
                <a:cubicBezTo>
                  <a:pt x="217249" y="7317"/>
                  <a:pt x="217147" y="7257"/>
                  <a:pt x="217035" y="7257"/>
                </a:cubicBezTo>
                <a:cubicBezTo>
                  <a:pt x="216998" y="7257"/>
                  <a:pt x="216961" y="7264"/>
                  <a:pt x="216923" y="7276"/>
                </a:cubicBezTo>
                <a:cubicBezTo>
                  <a:pt x="216923" y="7276"/>
                  <a:pt x="217115" y="7440"/>
                  <a:pt x="217290" y="8204"/>
                </a:cubicBezTo>
                <a:lnTo>
                  <a:pt x="217276" y="8232"/>
                </a:lnTo>
                <a:cubicBezTo>
                  <a:pt x="217171" y="8347"/>
                  <a:pt x="217063" y="8476"/>
                  <a:pt x="216948" y="8616"/>
                </a:cubicBezTo>
                <a:cubicBezTo>
                  <a:pt x="216927" y="7953"/>
                  <a:pt x="216840" y="7398"/>
                  <a:pt x="216658" y="7063"/>
                </a:cubicBezTo>
                <a:cubicBezTo>
                  <a:pt x="216700" y="6167"/>
                  <a:pt x="216697" y="5323"/>
                  <a:pt x="216609" y="4639"/>
                </a:cubicBezTo>
                <a:cubicBezTo>
                  <a:pt x="217066" y="3579"/>
                  <a:pt x="217394" y="2993"/>
                  <a:pt x="217394" y="2993"/>
                </a:cubicBezTo>
                <a:lnTo>
                  <a:pt x="217394" y="2993"/>
                </a:lnTo>
                <a:cubicBezTo>
                  <a:pt x="217066" y="3317"/>
                  <a:pt x="216766" y="3673"/>
                  <a:pt x="216501" y="4050"/>
                </a:cubicBezTo>
                <a:cubicBezTo>
                  <a:pt x="216432" y="3767"/>
                  <a:pt x="216337" y="3534"/>
                  <a:pt x="216222" y="3366"/>
                </a:cubicBezTo>
                <a:cubicBezTo>
                  <a:pt x="216222" y="3366"/>
                  <a:pt x="216205" y="3830"/>
                  <a:pt x="216170" y="4538"/>
                </a:cubicBezTo>
                <a:cubicBezTo>
                  <a:pt x="215713" y="5278"/>
                  <a:pt x="215322" y="6059"/>
                  <a:pt x="214994" y="6865"/>
                </a:cubicBezTo>
                <a:lnTo>
                  <a:pt x="214914" y="6931"/>
                </a:lnTo>
                <a:cubicBezTo>
                  <a:pt x="214733" y="6341"/>
                  <a:pt x="214499" y="5912"/>
                  <a:pt x="214203" y="5853"/>
                </a:cubicBezTo>
                <a:cubicBezTo>
                  <a:pt x="214161" y="5734"/>
                  <a:pt x="214105" y="5619"/>
                  <a:pt x="214032" y="5515"/>
                </a:cubicBezTo>
                <a:cubicBezTo>
                  <a:pt x="214032" y="5515"/>
                  <a:pt x="214028" y="5644"/>
                  <a:pt x="214018" y="5867"/>
                </a:cubicBezTo>
                <a:cubicBezTo>
                  <a:pt x="214011" y="6122"/>
                  <a:pt x="213993" y="6491"/>
                  <a:pt x="213972" y="6927"/>
                </a:cubicBezTo>
                <a:lnTo>
                  <a:pt x="213927" y="6882"/>
                </a:lnTo>
                <a:lnTo>
                  <a:pt x="213927" y="6882"/>
                </a:lnTo>
                <a:cubicBezTo>
                  <a:pt x="213945" y="6910"/>
                  <a:pt x="213958" y="6934"/>
                  <a:pt x="213972" y="6962"/>
                </a:cubicBezTo>
                <a:cubicBezTo>
                  <a:pt x="213955" y="7266"/>
                  <a:pt x="213938" y="7604"/>
                  <a:pt x="213913" y="7956"/>
                </a:cubicBezTo>
                <a:cubicBezTo>
                  <a:pt x="213805" y="8085"/>
                  <a:pt x="213693" y="8235"/>
                  <a:pt x="213578" y="8389"/>
                </a:cubicBezTo>
                <a:cubicBezTo>
                  <a:pt x="213519" y="8302"/>
                  <a:pt x="213453" y="8218"/>
                  <a:pt x="213386" y="8134"/>
                </a:cubicBezTo>
                <a:cubicBezTo>
                  <a:pt x="213372" y="7789"/>
                  <a:pt x="213365" y="7576"/>
                  <a:pt x="213365" y="7576"/>
                </a:cubicBezTo>
                <a:cubicBezTo>
                  <a:pt x="213296" y="7681"/>
                  <a:pt x="213243" y="7792"/>
                  <a:pt x="213209" y="7911"/>
                </a:cubicBezTo>
                <a:cubicBezTo>
                  <a:pt x="213104" y="7782"/>
                  <a:pt x="212996" y="7663"/>
                  <a:pt x="212895" y="7552"/>
                </a:cubicBezTo>
                <a:cubicBezTo>
                  <a:pt x="213100" y="7119"/>
                  <a:pt x="213229" y="6882"/>
                  <a:pt x="213229" y="6882"/>
                </a:cubicBezTo>
                <a:lnTo>
                  <a:pt x="213229" y="6882"/>
                </a:lnTo>
                <a:cubicBezTo>
                  <a:pt x="213062" y="7046"/>
                  <a:pt x="212905" y="7224"/>
                  <a:pt x="212759" y="7412"/>
                </a:cubicBezTo>
                <a:cubicBezTo>
                  <a:pt x="212668" y="7315"/>
                  <a:pt x="212577" y="7227"/>
                  <a:pt x="212490" y="7151"/>
                </a:cubicBezTo>
                <a:cubicBezTo>
                  <a:pt x="212664" y="4004"/>
                  <a:pt x="213268" y="3495"/>
                  <a:pt x="213268" y="3495"/>
                </a:cubicBezTo>
                <a:cubicBezTo>
                  <a:pt x="213219" y="3479"/>
                  <a:pt x="213171" y="3471"/>
                  <a:pt x="213125" y="3471"/>
                </a:cubicBezTo>
                <a:cubicBezTo>
                  <a:pt x="212466" y="3471"/>
                  <a:pt x="212054" y="5052"/>
                  <a:pt x="211813" y="6596"/>
                </a:cubicBezTo>
                <a:cubicBezTo>
                  <a:pt x="211698" y="6512"/>
                  <a:pt x="211576" y="6439"/>
                  <a:pt x="211451" y="6373"/>
                </a:cubicBezTo>
                <a:lnTo>
                  <a:pt x="211451" y="6373"/>
                </a:lnTo>
                <a:cubicBezTo>
                  <a:pt x="211569" y="6477"/>
                  <a:pt x="211681" y="6593"/>
                  <a:pt x="211796" y="6708"/>
                </a:cubicBezTo>
                <a:lnTo>
                  <a:pt x="211744" y="7070"/>
                </a:lnTo>
                <a:cubicBezTo>
                  <a:pt x="211527" y="6687"/>
                  <a:pt x="211276" y="6320"/>
                  <a:pt x="210997" y="5975"/>
                </a:cubicBezTo>
                <a:cubicBezTo>
                  <a:pt x="210962" y="5567"/>
                  <a:pt x="210931" y="5152"/>
                  <a:pt x="210903" y="4744"/>
                </a:cubicBezTo>
                <a:cubicBezTo>
                  <a:pt x="210913" y="4726"/>
                  <a:pt x="210920" y="4712"/>
                  <a:pt x="210927" y="4695"/>
                </a:cubicBezTo>
                <a:lnTo>
                  <a:pt x="210927" y="4695"/>
                </a:lnTo>
                <a:lnTo>
                  <a:pt x="210903" y="4726"/>
                </a:lnTo>
                <a:cubicBezTo>
                  <a:pt x="210749" y="2564"/>
                  <a:pt x="210683" y="558"/>
                  <a:pt x="210683" y="558"/>
                </a:cubicBezTo>
                <a:cubicBezTo>
                  <a:pt x="210108" y="1367"/>
                  <a:pt x="210059" y="3404"/>
                  <a:pt x="210205" y="5539"/>
                </a:cubicBezTo>
                <a:cubicBezTo>
                  <a:pt x="210139" y="5626"/>
                  <a:pt x="210073" y="5714"/>
                  <a:pt x="210013" y="5808"/>
                </a:cubicBezTo>
                <a:cubicBezTo>
                  <a:pt x="209947" y="5480"/>
                  <a:pt x="209850" y="5215"/>
                  <a:pt x="209724" y="5030"/>
                </a:cubicBezTo>
                <a:cubicBezTo>
                  <a:pt x="209724" y="5030"/>
                  <a:pt x="209703" y="5571"/>
                  <a:pt x="209668" y="6352"/>
                </a:cubicBezTo>
                <a:lnTo>
                  <a:pt x="209602" y="6457"/>
                </a:lnTo>
                <a:lnTo>
                  <a:pt x="209441" y="6272"/>
                </a:lnTo>
                <a:cubicBezTo>
                  <a:pt x="208657" y="4552"/>
                  <a:pt x="207862" y="3736"/>
                  <a:pt x="207757" y="3631"/>
                </a:cubicBezTo>
                <a:lnTo>
                  <a:pt x="207757" y="3631"/>
                </a:lnTo>
                <a:cubicBezTo>
                  <a:pt x="207827" y="3701"/>
                  <a:pt x="208137" y="4075"/>
                  <a:pt x="208625" y="5483"/>
                </a:cubicBezTo>
                <a:cubicBezTo>
                  <a:pt x="208496" y="5372"/>
                  <a:pt x="208378" y="5278"/>
                  <a:pt x="208269" y="5201"/>
                </a:cubicBezTo>
                <a:cubicBezTo>
                  <a:pt x="208262" y="5093"/>
                  <a:pt x="208262" y="5030"/>
                  <a:pt x="208262" y="5030"/>
                </a:cubicBezTo>
                <a:cubicBezTo>
                  <a:pt x="208238" y="5065"/>
                  <a:pt x="208214" y="5103"/>
                  <a:pt x="208193" y="5145"/>
                </a:cubicBezTo>
                <a:cubicBezTo>
                  <a:pt x="208050" y="5040"/>
                  <a:pt x="207900" y="4943"/>
                  <a:pt x="207739" y="4859"/>
                </a:cubicBezTo>
                <a:lnTo>
                  <a:pt x="207739" y="4859"/>
                </a:lnTo>
                <a:cubicBezTo>
                  <a:pt x="207879" y="4981"/>
                  <a:pt x="208011" y="5114"/>
                  <a:pt x="208140" y="5253"/>
                </a:cubicBezTo>
                <a:cubicBezTo>
                  <a:pt x="208064" y="5431"/>
                  <a:pt x="208011" y="5616"/>
                  <a:pt x="207976" y="5808"/>
                </a:cubicBezTo>
                <a:cubicBezTo>
                  <a:pt x="207708" y="5407"/>
                  <a:pt x="207401" y="5033"/>
                  <a:pt x="207059" y="4695"/>
                </a:cubicBezTo>
                <a:lnTo>
                  <a:pt x="207059" y="4695"/>
                </a:lnTo>
                <a:cubicBezTo>
                  <a:pt x="207059" y="4695"/>
                  <a:pt x="207415" y="5327"/>
                  <a:pt x="207886" y="6453"/>
                </a:cubicBezTo>
                <a:cubicBezTo>
                  <a:pt x="207861" y="6701"/>
                  <a:pt x="207851" y="6969"/>
                  <a:pt x="207851" y="7255"/>
                </a:cubicBezTo>
                <a:cubicBezTo>
                  <a:pt x="207845" y="7255"/>
                  <a:pt x="207839" y="7254"/>
                  <a:pt x="207833" y="7254"/>
                </a:cubicBezTo>
                <a:cubicBezTo>
                  <a:pt x="207804" y="7254"/>
                  <a:pt x="207776" y="7261"/>
                  <a:pt x="207750" y="7273"/>
                </a:cubicBezTo>
                <a:cubicBezTo>
                  <a:pt x="207788" y="7311"/>
                  <a:pt x="207819" y="7353"/>
                  <a:pt x="207844" y="7402"/>
                </a:cubicBezTo>
                <a:cubicBezTo>
                  <a:pt x="207519" y="7820"/>
                  <a:pt x="207233" y="8267"/>
                  <a:pt x="206989" y="8738"/>
                </a:cubicBezTo>
                <a:cubicBezTo>
                  <a:pt x="206825" y="8431"/>
                  <a:pt x="206640" y="8134"/>
                  <a:pt x="206438" y="7855"/>
                </a:cubicBezTo>
                <a:cubicBezTo>
                  <a:pt x="206661" y="7552"/>
                  <a:pt x="206916" y="7273"/>
                  <a:pt x="207195" y="7022"/>
                </a:cubicBezTo>
                <a:lnTo>
                  <a:pt x="207195" y="7022"/>
                </a:lnTo>
                <a:cubicBezTo>
                  <a:pt x="207195" y="7022"/>
                  <a:pt x="206895" y="7172"/>
                  <a:pt x="206442" y="7552"/>
                </a:cubicBezTo>
                <a:cubicBezTo>
                  <a:pt x="206860" y="6355"/>
                  <a:pt x="207125" y="6038"/>
                  <a:pt x="207181" y="5975"/>
                </a:cubicBezTo>
                <a:lnTo>
                  <a:pt x="207181" y="5975"/>
                </a:lnTo>
                <a:cubicBezTo>
                  <a:pt x="207108" y="6052"/>
                  <a:pt x="206654" y="6516"/>
                  <a:pt x="206128" y="7472"/>
                </a:cubicBezTo>
                <a:lnTo>
                  <a:pt x="206039" y="7372"/>
                </a:lnTo>
                <a:lnTo>
                  <a:pt x="206039" y="7372"/>
                </a:lnTo>
                <a:cubicBezTo>
                  <a:pt x="206069" y="7407"/>
                  <a:pt x="206097" y="7444"/>
                  <a:pt x="206117" y="7485"/>
                </a:cubicBezTo>
                <a:cubicBezTo>
                  <a:pt x="206006" y="7695"/>
                  <a:pt x="205887" y="7935"/>
                  <a:pt x="205765" y="8190"/>
                </a:cubicBezTo>
                <a:cubicBezTo>
                  <a:pt x="205601" y="7918"/>
                  <a:pt x="205420" y="7653"/>
                  <a:pt x="205224" y="7402"/>
                </a:cubicBezTo>
                <a:cubicBezTo>
                  <a:pt x="205252" y="7356"/>
                  <a:pt x="205280" y="7311"/>
                  <a:pt x="205315" y="7273"/>
                </a:cubicBezTo>
                <a:cubicBezTo>
                  <a:pt x="205282" y="7261"/>
                  <a:pt x="205247" y="7254"/>
                  <a:pt x="205213" y="7254"/>
                </a:cubicBezTo>
                <a:cubicBezTo>
                  <a:pt x="205197" y="7254"/>
                  <a:pt x="205181" y="7255"/>
                  <a:pt x="205165" y="7259"/>
                </a:cubicBezTo>
                <a:cubicBezTo>
                  <a:pt x="205155" y="7067"/>
                  <a:pt x="205151" y="6952"/>
                  <a:pt x="205151" y="6952"/>
                </a:cubicBezTo>
                <a:lnTo>
                  <a:pt x="205137" y="6980"/>
                </a:lnTo>
                <a:cubicBezTo>
                  <a:pt x="205175" y="6115"/>
                  <a:pt x="205169" y="5295"/>
                  <a:pt x="205081" y="4632"/>
                </a:cubicBezTo>
                <a:cubicBezTo>
                  <a:pt x="205538" y="3576"/>
                  <a:pt x="205870" y="2990"/>
                  <a:pt x="205870" y="2989"/>
                </a:cubicBezTo>
                <a:lnTo>
                  <a:pt x="205870" y="2989"/>
                </a:lnTo>
                <a:cubicBezTo>
                  <a:pt x="205768" y="3087"/>
                  <a:pt x="205674" y="3192"/>
                  <a:pt x="205577" y="3296"/>
                </a:cubicBezTo>
                <a:cubicBezTo>
                  <a:pt x="205678" y="3094"/>
                  <a:pt x="205741" y="2989"/>
                  <a:pt x="205741" y="2989"/>
                </a:cubicBezTo>
                <a:lnTo>
                  <a:pt x="205741" y="2989"/>
                </a:lnTo>
                <a:cubicBezTo>
                  <a:pt x="205448" y="3275"/>
                  <a:pt x="205182" y="3586"/>
                  <a:pt x="204942" y="3914"/>
                </a:cubicBezTo>
                <a:cubicBezTo>
                  <a:pt x="204889" y="3718"/>
                  <a:pt x="204806" y="3530"/>
                  <a:pt x="204694" y="3359"/>
                </a:cubicBezTo>
                <a:cubicBezTo>
                  <a:pt x="204694" y="3359"/>
                  <a:pt x="204680" y="3736"/>
                  <a:pt x="204652" y="4325"/>
                </a:cubicBezTo>
                <a:cubicBezTo>
                  <a:pt x="204213" y="4981"/>
                  <a:pt x="203829" y="5724"/>
                  <a:pt x="203491" y="6509"/>
                </a:cubicBezTo>
                <a:cubicBezTo>
                  <a:pt x="203463" y="6457"/>
                  <a:pt x="203431" y="6404"/>
                  <a:pt x="203404" y="6352"/>
                </a:cubicBezTo>
                <a:cubicBezTo>
                  <a:pt x="203362" y="5571"/>
                  <a:pt x="203344" y="5030"/>
                  <a:pt x="203344" y="5030"/>
                </a:cubicBezTo>
                <a:cubicBezTo>
                  <a:pt x="203215" y="5215"/>
                  <a:pt x="203118" y="5480"/>
                  <a:pt x="203055" y="5808"/>
                </a:cubicBezTo>
                <a:cubicBezTo>
                  <a:pt x="202786" y="5407"/>
                  <a:pt x="202479" y="5033"/>
                  <a:pt x="202137" y="4695"/>
                </a:cubicBezTo>
                <a:lnTo>
                  <a:pt x="202137" y="4695"/>
                </a:lnTo>
                <a:cubicBezTo>
                  <a:pt x="202137" y="4695"/>
                  <a:pt x="202375" y="5103"/>
                  <a:pt x="202709" y="5853"/>
                </a:cubicBezTo>
                <a:lnTo>
                  <a:pt x="202678" y="5853"/>
                </a:lnTo>
                <a:cubicBezTo>
                  <a:pt x="202636" y="5734"/>
                  <a:pt x="202580" y="5619"/>
                  <a:pt x="202507" y="5515"/>
                </a:cubicBezTo>
                <a:cubicBezTo>
                  <a:pt x="202507" y="5515"/>
                  <a:pt x="202504" y="5644"/>
                  <a:pt x="202497" y="5867"/>
                </a:cubicBezTo>
                <a:cubicBezTo>
                  <a:pt x="202486" y="6027"/>
                  <a:pt x="202479" y="6237"/>
                  <a:pt x="202469" y="6481"/>
                </a:cubicBezTo>
                <a:cubicBezTo>
                  <a:pt x="202347" y="6408"/>
                  <a:pt x="202277" y="6373"/>
                  <a:pt x="202277" y="6373"/>
                </a:cubicBezTo>
                <a:lnTo>
                  <a:pt x="202277" y="6373"/>
                </a:lnTo>
                <a:cubicBezTo>
                  <a:pt x="202343" y="6429"/>
                  <a:pt x="202402" y="6491"/>
                  <a:pt x="202465" y="6551"/>
                </a:cubicBezTo>
                <a:cubicBezTo>
                  <a:pt x="202430" y="7259"/>
                  <a:pt x="202378" y="8232"/>
                  <a:pt x="202305" y="9181"/>
                </a:cubicBezTo>
                <a:cubicBezTo>
                  <a:pt x="202155" y="8881"/>
                  <a:pt x="202012" y="8616"/>
                  <a:pt x="201876" y="8392"/>
                </a:cubicBezTo>
                <a:cubicBezTo>
                  <a:pt x="201851" y="7901"/>
                  <a:pt x="201841" y="7576"/>
                  <a:pt x="201841" y="7576"/>
                </a:cubicBezTo>
                <a:cubicBezTo>
                  <a:pt x="201750" y="7716"/>
                  <a:pt x="201680" y="7869"/>
                  <a:pt x="201646" y="8033"/>
                </a:cubicBezTo>
                <a:cubicBezTo>
                  <a:pt x="201491" y="7800"/>
                  <a:pt x="201316" y="7583"/>
                  <a:pt x="201121" y="7380"/>
                </a:cubicBezTo>
                <a:lnTo>
                  <a:pt x="201121" y="7380"/>
                </a:lnTo>
                <a:cubicBezTo>
                  <a:pt x="201177" y="7440"/>
                  <a:pt x="201343" y="7653"/>
                  <a:pt x="201593" y="8277"/>
                </a:cubicBezTo>
                <a:cubicBezTo>
                  <a:pt x="201565" y="8420"/>
                  <a:pt x="201544" y="8563"/>
                  <a:pt x="201530" y="8706"/>
                </a:cubicBezTo>
                <a:lnTo>
                  <a:pt x="201373" y="8584"/>
                </a:lnTo>
                <a:cubicBezTo>
                  <a:pt x="201251" y="8201"/>
                  <a:pt x="201108" y="7901"/>
                  <a:pt x="200937" y="7754"/>
                </a:cubicBezTo>
                <a:cubicBezTo>
                  <a:pt x="201060" y="4074"/>
                  <a:pt x="201747" y="3495"/>
                  <a:pt x="201747" y="3495"/>
                </a:cubicBezTo>
                <a:cubicBezTo>
                  <a:pt x="201700" y="3480"/>
                  <a:pt x="201652" y="3473"/>
                  <a:pt x="201604" y="3473"/>
                </a:cubicBezTo>
                <a:cubicBezTo>
                  <a:pt x="201574" y="3473"/>
                  <a:pt x="201544" y="3476"/>
                  <a:pt x="201513" y="3481"/>
                </a:cubicBezTo>
                <a:cubicBezTo>
                  <a:pt x="201488" y="3477"/>
                  <a:pt x="201463" y="3475"/>
                  <a:pt x="201439" y="3475"/>
                </a:cubicBezTo>
                <a:cubicBezTo>
                  <a:pt x="200740" y="3475"/>
                  <a:pt x="200319" y="5230"/>
                  <a:pt x="200083" y="6854"/>
                </a:cubicBezTo>
                <a:cubicBezTo>
                  <a:pt x="199902" y="6547"/>
                  <a:pt x="199699" y="6254"/>
                  <a:pt x="199472" y="5975"/>
                </a:cubicBezTo>
                <a:cubicBezTo>
                  <a:pt x="199253" y="3411"/>
                  <a:pt x="199155" y="558"/>
                  <a:pt x="199155" y="558"/>
                </a:cubicBezTo>
                <a:cubicBezTo>
                  <a:pt x="199096" y="645"/>
                  <a:pt x="199047" y="740"/>
                  <a:pt x="199002" y="837"/>
                </a:cubicBezTo>
                <a:cubicBezTo>
                  <a:pt x="198995" y="656"/>
                  <a:pt x="198995" y="558"/>
                  <a:pt x="198995" y="558"/>
                </a:cubicBezTo>
                <a:cubicBezTo>
                  <a:pt x="198276" y="1577"/>
                  <a:pt x="198381" y="4528"/>
                  <a:pt x="198653" y="7186"/>
                </a:cubicBezTo>
                <a:lnTo>
                  <a:pt x="198653" y="7192"/>
                </a:lnTo>
                <a:cubicBezTo>
                  <a:pt x="198430" y="6872"/>
                  <a:pt x="198182" y="6565"/>
                  <a:pt x="197917" y="6272"/>
                </a:cubicBezTo>
                <a:cubicBezTo>
                  <a:pt x="197673" y="5727"/>
                  <a:pt x="197387" y="5201"/>
                  <a:pt x="197062" y="4699"/>
                </a:cubicBezTo>
                <a:cubicBezTo>
                  <a:pt x="196996" y="4430"/>
                  <a:pt x="196909" y="4203"/>
                  <a:pt x="196794" y="4039"/>
                </a:cubicBezTo>
                <a:cubicBezTo>
                  <a:pt x="196794" y="4039"/>
                  <a:pt x="196794" y="4133"/>
                  <a:pt x="196783" y="4294"/>
                </a:cubicBezTo>
                <a:cubicBezTo>
                  <a:pt x="196625" y="4065"/>
                  <a:pt x="196448" y="3853"/>
                  <a:pt x="196257" y="3654"/>
                </a:cubicBezTo>
                <a:lnTo>
                  <a:pt x="196257" y="3654"/>
                </a:lnTo>
                <a:cubicBezTo>
                  <a:pt x="196317" y="3722"/>
                  <a:pt x="196449" y="3908"/>
                  <a:pt x="196647" y="4332"/>
                </a:cubicBezTo>
                <a:cubicBezTo>
                  <a:pt x="196484" y="4095"/>
                  <a:pt x="196298" y="3871"/>
                  <a:pt x="196099" y="3660"/>
                </a:cubicBezTo>
                <a:lnTo>
                  <a:pt x="196099" y="3660"/>
                </a:lnTo>
                <a:cubicBezTo>
                  <a:pt x="196189" y="3763"/>
                  <a:pt x="196417" y="4092"/>
                  <a:pt x="196759" y="4974"/>
                </a:cubicBezTo>
                <a:lnTo>
                  <a:pt x="196745" y="5197"/>
                </a:lnTo>
                <a:cubicBezTo>
                  <a:pt x="196577" y="5072"/>
                  <a:pt x="196403" y="4960"/>
                  <a:pt x="196222" y="4859"/>
                </a:cubicBezTo>
                <a:lnTo>
                  <a:pt x="196222" y="4859"/>
                </a:lnTo>
                <a:lnTo>
                  <a:pt x="196448" y="5079"/>
                </a:lnTo>
                <a:cubicBezTo>
                  <a:pt x="196333" y="4998"/>
                  <a:pt x="196215" y="4925"/>
                  <a:pt x="196089" y="4859"/>
                </a:cubicBezTo>
                <a:lnTo>
                  <a:pt x="196089" y="4859"/>
                </a:lnTo>
                <a:cubicBezTo>
                  <a:pt x="196319" y="5065"/>
                  <a:pt x="196536" y="5285"/>
                  <a:pt x="196731" y="5522"/>
                </a:cubicBezTo>
                <a:cubicBezTo>
                  <a:pt x="196689" y="6334"/>
                  <a:pt x="196626" y="7377"/>
                  <a:pt x="196543" y="8371"/>
                </a:cubicBezTo>
                <a:cubicBezTo>
                  <a:pt x="196379" y="8570"/>
                  <a:pt x="196222" y="8783"/>
                  <a:pt x="196079" y="9003"/>
                </a:cubicBezTo>
                <a:cubicBezTo>
                  <a:pt x="195981" y="8828"/>
                  <a:pt x="195890" y="8675"/>
                  <a:pt x="195803" y="8539"/>
                </a:cubicBezTo>
                <a:cubicBezTo>
                  <a:pt x="195716" y="8064"/>
                  <a:pt x="195608" y="7608"/>
                  <a:pt x="195472" y="7241"/>
                </a:cubicBezTo>
                <a:cubicBezTo>
                  <a:pt x="195737" y="6865"/>
                  <a:pt x="196044" y="6519"/>
                  <a:pt x="196386" y="6212"/>
                </a:cubicBezTo>
                <a:lnTo>
                  <a:pt x="196386" y="6212"/>
                </a:lnTo>
                <a:cubicBezTo>
                  <a:pt x="196385" y="6212"/>
                  <a:pt x="195963" y="6422"/>
                  <a:pt x="195364" y="6969"/>
                </a:cubicBezTo>
                <a:lnTo>
                  <a:pt x="195350" y="6941"/>
                </a:lnTo>
                <a:cubicBezTo>
                  <a:pt x="195824" y="5536"/>
                  <a:pt x="196131" y="5166"/>
                  <a:pt x="196194" y="5100"/>
                </a:cubicBezTo>
                <a:lnTo>
                  <a:pt x="196194" y="5100"/>
                </a:lnTo>
                <a:cubicBezTo>
                  <a:pt x="196117" y="5173"/>
                  <a:pt x="195664" y="5644"/>
                  <a:pt x="195126" y="6593"/>
                </a:cubicBezTo>
                <a:lnTo>
                  <a:pt x="195088" y="6551"/>
                </a:lnTo>
                <a:cubicBezTo>
                  <a:pt x="195084" y="6408"/>
                  <a:pt x="195078" y="6324"/>
                  <a:pt x="195078" y="6324"/>
                </a:cubicBezTo>
                <a:cubicBezTo>
                  <a:pt x="195046" y="6373"/>
                  <a:pt x="195018" y="6422"/>
                  <a:pt x="194990" y="6474"/>
                </a:cubicBezTo>
                <a:cubicBezTo>
                  <a:pt x="194934" y="6437"/>
                  <a:pt x="194870" y="6419"/>
                  <a:pt x="194805" y="6419"/>
                </a:cubicBezTo>
                <a:cubicBezTo>
                  <a:pt x="194765" y="6419"/>
                  <a:pt x="194725" y="6426"/>
                  <a:pt x="194687" y="6439"/>
                </a:cubicBezTo>
                <a:cubicBezTo>
                  <a:pt x="194687" y="6439"/>
                  <a:pt x="194771" y="6509"/>
                  <a:pt x="194879" y="6774"/>
                </a:cubicBezTo>
                <a:cubicBezTo>
                  <a:pt x="194837" y="6934"/>
                  <a:pt x="194802" y="7095"/>
                  <a:pt x="194778" y="7259"/>
                </a:cubicBezTo>
                <a:cubicBezTo>
                  <a:pt x="194676" y="7468"/>
                  <a:pt x="194579" y="7691"/>
                  <a:pt x="194481" y="7928"/>
                </a:cubicBezTo>
                <a:cubicBezTo>
                  <a:pt x="194345" y="8096"/>
                  <a:pt x="194216" y="8274"/>
                  <a:pt x="194080" y="8469"/>
                </a:cubicBezTo>
                <a:cubicBezTo>
                  <a:pt x="194066" y="8225"/>
                  <a:pt x="194062" y="8078"/>
                  <a:pt x="194062" y="8078"/>
                </a:cubicBezTo>
                <a:cubicBezTo>
                  <a:pt x="194007" y="8162"/>
                  <a:pt x="193961" y="8253"/>
                  <a:pt x="193926" y="8347"/>
                </a:cubicBezTo>
                <a:lnTo>
                  <a:pt x="193839" y="8357"/>
                </a:lnTo>
                <a:cubicBezTo>
                  <a:pt x="194014" y="6697"/>
                  <a:pt x="194118" y="4901"/>
                  <a:pt x="193951" y="3635"/>
                </a:cubicBezTo>
                <a:cubicBezTo>
                  <a:pt x="194432" y="2529"/>
                  <a:pt x="194777" y="1912"/>
                  <a:pt x="194778" y="1912"/>
                </a:cubicBezTo>
                <a:lnTo>
                  <a:pt x="194778" y="1912"/>
                </a:lnTo>
                <a:cubicBezTo>
                  <a:pt x="194432" y="2253"/>
                  <a:pt x="194118" y="2623"/>
                  <a:pt x="193836" y="3021"/>
                </a:cubicBezTo>
                <a:cubicBezTo>
                  <a:pt x="193763" y="2728"/>
                  <a:pt x="193665" y="2487"/>
                  <a:pt x="193539" y="2309"/>
                </a:cubicBezTo>
                <a:cubicBezTo>
                  <a:pt x="193539" y="2309"/>
                  <a:pt x="193525" y="2794"/>
                  <a:pt x="193490" y="3534"/>
                </a:cubicBezTo>
                <a:cubicBezTo>
                  <a:pt x="192981" y="4332"/>
                  <a:pt x="192545" y="5236"/>
                  <a:pt x="192172" y="6174"/>
                </a:cubicBezTo>
                <a:cubicBezTo>
                  <a:pt x="192008" y="5633"/>
                  <a:pt x="191809" y="5208"/>
                  <a:pt x="191565" y="5040"/>
                </a:cubicBezTo>
                <a:cubicBezTo>
                  <a:pt x="191516" y="4883"/>
                  <a:pt x="191446" y="4733"/>
                  <a:pt x="191359" y="4597"/>
                </a:cubicBezTo>
                <a:cubicBezTo>
                  <a:pt x="191359" y="4597"/>
                  <a:pt x="191356" y="4733"/>
                  <a:pt x="191345" y="4960"/>
                </a:cubicBezTo>
                <a:cubicBezTo>
                  <a:pt x="191334" y="4959"/>
                  <a:pt x="191323" y="4959"/>
                  <a:pt x="191312" y="4959"/>
                </a:cubicBezTo>
                <a:cubicBezTo>
                  <a:pt x="191273" y="4959"/>
                  <a:pt x="191233" y="4964"/>
                  <a:pt x="191195" y="4978"/>
                </a:cubicBezTo>
                <a:cubicBezTo>
                  <a:pt x="191195" y="4978"/>
                  <a:pt x="191251" y="5026"/>
                  <a:pt x="191338" y="5190"/>
                </a:cubicBezTo>
                <a:cubicBezTo>
                  <a:pt x="191310" y="5811"/>
                  <a:pt x="191258" y="6847"/>
                  <a:pt x="191185" y="7928"/>
                </a:cubicBezTo>
                <a:cubicBezTo>
                  <a:pt x="191077" y="8078"/>
                  <a:pt x="190958" y="8260"/>
                  <a:pt x="190833" y="8476"/>
                </a:cubicBezTo>
                <a:lnTo>
                  <a:pt x="190763" y="8528"/>
                </a:lnTo>
                <a:cubicBezTo>
                  <a:pt x="190745" y="8235"/>
                  <a:pt x="190731" y="7960"/>
                  <a:pt x="190717" y="7719"/>
                </a:cubicBezTo>
                <a:cubicBezTo>
                  <a:pt x="190840" y="7489"/>
                  <a:pt x="190916" y="7402"/>
                  <a:pt x="190944" y="7370"/>
                </a:cubicBezTo>
                <a:lnTo>
                  <a:pt x="190944" y="7370"/>
                </a:lnTo>
                <a:cubicBezTo>
                  <a:pt x="190864" y="7451"/>
                  <a:pt x="190787" y="7538"/>
                  <a:pt x="190714" y="7628"/>
                </a:cubicBezTo>
                <a:cubicBezTo>
                  <a:pt x="190693" y="7126"/>
                  <a:pt x="190679" y="6802"/>
                  <a:pt x="190679" y="6802"/>
                </a:cubicBezTo>
                <a:cubicBezTo>
                  <a:pt x="190641" y="6861"/>
                  <a:pt x="190609" y="6924"/>
                  <a:pt x="190578" y="6987"/>
                </a:cubicBezTo>
                <a:cubicBezTo>
                  <a:pt x="190553" y="6122"/>
                  <a:pt x="190435" y="5400"/>
                  <a:pt x="190173" y="5030"/>
                </a:cubicBezTo>
                <a:cubicBezTo>
                  <a:pt x="190173" y="5030"/>
                  <a:pt x="190138" y="6198"/>
                  <a:pt x="190051" y="7594"/>
                </a:cubicBezTo>
                <a:cubicBezTo>
                  <a:pt x="189999" y="7447"/>
                  <a:pt x="189929" y="7308"/>
                  <a:pt x="189842" y="7175"/>
                </a:cubicBezTo>
                <a:cubicBezTo>
                  <a:pt x="189828" y="6425"/>
                  <a:pt x="189758" y="5776"/>
                  <a:pt x="189591" y="5340"/>
                </a:cubicBezTo>
                <a:cubicBezTo>
                  <a:pt x="189793" y="4922"/>
                  <a:pt x="189915" y="4695"/>
                  <a:pt x="189915" y="4695"/>
                </a:cubicBezTo>
                <a:lnTo>
                  <a:pt x="189915" y="4695"/>
                </a:lnTo>
                <a:cubicBezTo>
                  <a:pt x="189776" y="4835"/>
                  <a:pt x="189636" y="4988"/>
                  <a:pt x="189504" y="5148"/>
                </a:cubicBezTo>
                <a:lnTo>
                  <a:pt x="189437" y="5030"/>
                </a:lnTo>
                <a:cubicBezTo>
                  <a:pt x="189437" y="5030"/>
                  <a:pt x="189434" y="5103"/>
                  <a:pt x="189427" y="5236"/>
                </a:cubicBezTo>
                <a:cubicBezTo>
                  <a:pt x="189280" y="5417"/>
                  <a:pt x="189141" y="5605"/>
                  <a:pt x="189005" y="5808"/>
                </a:cubicBezTo>
                <a:lnTo>
                  <a:pt x="188966" y="5651"/>
                </a:lnTo>
                <a:cubicBezTo>
                  <a:pt x="189629" y="4259"/>
                  <a:pt x="190421" y="3056"/>
                  <a:pt x="191370" y="2225"/>
                </a:cubicBezTo>
                <a:lnTo>
                  <a:pt x="191370" y="2225"/>
                </a:lnTo>
                <a:cubicBezTo>
                  <a:pt x="191369" y="2226"/>
                  <a:pt x="189852" y="2965"/>
                  <a:pt x="188290" y="5271"/>
                </a:cubicBezTo>
                <a:cubicBezTo>
                  <a:pt x="188091" y="5002"/>
                  <a:pt x="187871" y="4751"/>
                  <a:pt x="187630" y="4517"/>
                </a:cubicBezTo>
                <a:lnTo>
                  <a:pt x="187630" y="4517"/>
                </a:lnTo>
                <a:cubicBezTo>
                  <a:pt x="187631" y="4517"/>
                  <a:pt x="187833" y="4870"/>
                  <a:pt x="188129" y="5515"/>
                </a:cubicBezTo>
                <a:cubicBezTo>
                  <a:pt x="187857" y="5937"/>
                  <a:pt x="187606" y="6369"/>
                  <a:pt x="187379" y="6819"/>
                </a:cubicBezTo>
                <a:cubicBezTo>
                  <a:pt x="187167" y="6495"/>
                  <a:pt x="186957" y="6209"/>
                  <a:pt x="186751" y="5947"/>
                </a:cubicBezTo>
                <a:cubicBezTo>
                  <a:pt x="187473" y="4012"/>
                  <a:pt x="188101" y="2899"/>
                  <a:pt x="188101" y="2899"/>
                </a:cubicBezTo>
                <a:lnTo>
                  <a:pt x="188101" y="2899"/>
                </a:lnTo>
                <a:cubicBezTo>
                  <a:pt x="187411" y="3568"/>
                  <a:pt x="186821" y="4451"/>
                  <a:pt x="186315" y="5431"/>
                </a:cubicBezTo>
                <a:cubicBezTo>
                  <a:pt x="185304" y="4308"/>
                  <a:pt x="184488" y="3910"/>
                  <a:pt x="184488" y="3910"/>
                </a:cubicBezTo>
                <a:lnTo>
                  <a:pt x="184488" y="3910"/>
                </a:lnTo>
                <a:cubicBezTo>
                  <a:pt x="185004" y="4360"/>
                  <a:pt x="185464" y="4925"/>
                  <a:pt x="185879" y="5581"/>
                </a:cubicBezTo>
                <a:cubicBezTo>
                  <a:pt x="185635" y="5714"/>
                  <a:pt x="185433" y="6108"/>
                  <a:pt x="185273" y="6627"/>
                </a:cubicBezTo>
                <a:cubicBezTo>
                  <a:pt x="185231" y="6673"/>
                  <a:pt x="185168" y="6743"/>
                  <a:pt x="185095" y="6837"/>
                </a:cubicBezTo>
                <a:cubicBezTo>
                  <a:pt x="185042" y="6219"/>
                  <a:pt x="184927" y="5721"/>
                  <a:pt x="184725" y="5431"/>
                </a:cubicBezTo>
                <a:cubicBezTo>
                  <a:pt x="184725" y="5431"/>
                  <a:pt x="184694" y="6334"/>
                  <a:pt x="184627" y="7489"/>
                </a:cubicBezTo>
                <a:cubicBezTo>
                  <a:pt x="184575" y="7573"/>
                  <a:pt x="184523" y="7656"/>
                  <a:pt x="184470" y="7747"/>
                </a:cubicBezTo>
                <a:cubicBezTo>
                  <a:pt x="184376" y="7611"/>
                  <a:pt x="184278" y="7485"/>
                  <a:pt x="184184" y="7363"/>
                </a:cubicBezTo>
                <a:cubicBezTo>
                  <a:pt x="184066" y="5937"/>
                  <a:pt x="183996" y="4472"/>
                  <a:pt x="183961" y="3652"/>
                </a:cubicBezTo>
                <a:cubicBezTo>
                  <a:pt x="184055" y="3464"/>
                  <a:pt x="184121" y="3408"/>
                  <a:pt x="184121" y="3408"/>
                </a:cubicBezTo>
                <a:cubicBezTo>
                  <a:pt x="184078" y="3394"/>
                  <a:pt x="184033" y="3389"/>
                  <a:pt x="183987" y="3389"/>
                </a:cubicBezTo>
                <a:cubicBezTo>
                  <a:pt x="183974" y="3389"/>
                  <a:pt x="183960" y="3390"/>
                  <a:pt x="183947" y="3391"/>
                </a:cubicBezTo>
                <a:cubicBezTo>
                  <a:pt x="183940" y="3139"/>
                  <a:pt x="183933" y="2989"/>
                  <a:pt x="183933" y="2989"/>
                </a:cubicBezTo>
                <a:cubicBezTo>
                  <a:pt x="183835" y="3139"/>
                  <a:pt x="183759" y="3303"/>
                  <a:pt x="183706" y="3478"/>
                </a:cubicBezTo>
                <a:cubicBezTo>
                  <a:pt x="183490" y="3635"/>
                  <a:pt x="183302" y="3966"/>
                  <a:pt x="183145" y="4406"/>
                </a:cubicBezTo>
                <a:cubicBezTo>
                  <a:pt x="183103" y="4276"/>
                  <a:pt x="183040" y="4154"/>
                  <a:pt x="182963" y="4039"/>
                </a:cubicBezTo>
                <a:cubicBezTo>
                  <a:pt x="182963" y="4039"/>
                  <a:pt x="182953" y="4385"/>
                  <a:pt x="182929" y="4925"/>
                </a:cubicBezTo>
                <a:cubicBezTo>
                  <a:pt x="182545" y="3945"/>
                  <a:pt x="182102" y="2993"/>
                  <a:pt x="181589" y="2138"/>
                </a:cubicBezTo>
                <a:cubicBezTo>
                  <a:pt x="181540" y="1137"/>
                  <a:pt x="181519" y="454"/>
                  <a:pt x="181519" y="454"/>
                </a:cubicBezTo>
                <a:cubicBezTo>
                  <a:pt x="181352" y="687"/>
                  <a:pt x="181230" y="1029"/>
                  <a:pt x="181143" y="1441"/>
                </a:cubicBezTo>
                <a:cubicBezTo>
                  <a:pt x="180801" y="924"/>
                  <a:pt x="180403" y="447"/>
                  <a:pt x="179964" y="11"/>
                </a:cubicBezTo>
                <a:lnTo>
                  <a:pt x="179964" y="11"/>
                </a:lnTo>
                <a:cubicBezTo>
                  <a:pt x="179964" y="11"/>
                  <a:pt x="180417" y="820"/>
                  <a:pt x="181028" y="2260"/>
                </a:cubicBezTo>
                <a:cubicBezTo>
                  <a:pt x="180912" y="3446"/>
                  <a:pt x="180979" y="4971"/>
                  <a:pt x="181115" y="6453"/>
                </a:cubicBezTo>
                <a:cubicBezTo>
                  <a:pt x="181069" y="6431"/>
                  <a:pt x="181019" y="6421"/>
                  <a:pt x="180970" y="6421"/>
                </a:cubicBezTo>
                <a:cubicBezTo>
                  <a:pt x="180931" y="6421"/>
                  <a:pt x="180893" y="6427"/>
                  <a:pt x="180857" y="6439"/>
                </a:cubicBezTo>
                <a:cubicBezTo>
                  <a:pt x="180857" y="6439"/>
                  <a:pt x="181021" y="6579"/>
                  <a:pt x="181188" y="7192"/>
                </a:cubicBezTo>
                <a:cubicBezTo>
                  <a:pt x="181209" y="7370"/>
                  <a:pt x="181226" y="7552"/>
                  <a:pt x="181247" y="7730"/>
                </a:cubicBezTo>
                <a:cubicBezTo>
                  <a:pt x="181003" y="7332"/>
                  <a:pt x="180735" y="6952"/>
                  <a:pt x="180438" y="6593"/>
                </a:cubicBezTo>
                <a:cubicBezTo>
                  <a:pt x="180365" y="6418"/>
                  <a:pt x="180288" y="6247"/>
                  <a:pt x="180215" y="6087"/>
                </a:cubicBezTo>
                <a:cubicBezTo>
                  <a:pt x="180609" y="5190"/>
                  <a:pt x="180888" y="4695"/>
                  <a:pt x="180888" y="4695"/>
                </a:cubicBezTo>
                <a:lnTo>
                  <a:pt x="180888" y="4695"/>
                </a:lnTo>
                <a:cubicBezTo>
                  <a:pt x="180571" y="5005"/>
                  <a:pt x="180288" y="5344"/>
                  <a:pt x="180037" y="5710"/>
                </a:cubicBezTo>
                <a:cubicBezTo>
                  <a:pt x="179967" y="5581"/>
                  <a:pt x="179901" y="5448"/>
                  <a:pt x="179835" y="5330"/>
                </a:cubicBezTo>
                <a:cubicBezTo>
                  <a:pt x="179796" y="5225"/>
                  <a:pt x="179747" y="5124"/>
                  <a:pt x="179685" y="5030"/>
                </a:cubicBezTo>
                <a:cubicBezTo>
                  <a:pt x="179681" y="5037"/>
                  <a:pt x="179678" y="5047"/>
                  <a:pt x="179678" y="5058"/>
                </a:cubicBezTo>
                <a:cubicBezTo>
                  <a:pt x="179120" y="4102"/>
                  <a:pt x="178659" y="3621"/>
                  <a:pt x="178575" y="3544"/>
                </a:cubicBezTo>
                <a:lnTo>
                  <a:pt x="178575" y="3544"/>
                </a:lnTo>
                <a:cubicBezTo>
                  <a:pt x="178649" y="3617"/>
                  <a:pt x="178991" y="4032"/>
                  <a:pt x="179521" y="5616"/>
                </a:cubicBezTo>
                <a:cubicBezTo>
                  <a:pt x="178865" y="5009"/>
                  <a:pt x="178394" y="4782"/>
                  <a:pt x="178394" y="4782"/>
                </a:cubicBezTo>
                <a:lnTo>
                  <a:pt x="178394" y="4782"/>
                </a:lnTo>
                <a:cubicBezTo>
                  <a:pt x="178781" y="5117"/>
                  <a:pt x="179137" y="5536"/>
                  <a:pt x="179468" y="6003"/>
                </a:cubicBezTo>
                <a:cubicBezTo>
                  <a:pt x="179353" y="6125"/>
                  <a:pt x="178970" y="6547"/>
                  <a:pt x="178520" y="7332"/>
                </a:cubicBezTo>
                <a:lnTo>
                  <a:pt x="178492" y="7283"/>
                </a:lnTo>
                <a:cubicBezTo>
                  <a:pt x="178464" y="6708"/>
                  <a:pt x="178453" y="6324"/>
                  <a:pt x="178453" y="6324"/>
                </a:cubicBezTo>
                <a:cubicBezTo>
                  <a:pt x="178352" y="6463"/>
                  <a:pt x="178279" y="6655"/>
                  <a:pt x="178223" y="6882"/>
                </a:cubicBezTo>
                <a:cubicBezTo>
                  <a:pt x="178003" y="6575"/>
                  <a:pt x="177763" y="6289"/>
                  <a:pt x="177494" y="6024"/>
                </a:cubicBezTo>
                <a:lnTo>
                  <a:pt x="177494" y="6024"/>
                </a:lnTo>
                <a:cubicBezTo>
                  <a:pt x="177494" y="6024"/>
                  <a:pt x="177766" y="6505"/>
                  <a:pt x="178136" y="7363"/>
                </a:cubicBezTo>
                <a:cubicBezTo>
                  <a:pt x="178132" y="7381"/>
                  <a:pt x="178132" y="7402"/>
                  <a:pt x="178125" y="7419"/>
                </a:cubicBezTo>
                <a:cubicBezTo>
                  <a:pt x="178033" y="7314"/>
                  <a:pt x="177931" y="7254"/>
                  <a:pt x="177818" y="7254"/>
                </a:cubicBezTo>
                <a:cubicBezTo>
                  <a:pt x="177782" y="7254"/>
                  <a:pt x="177745" y="7260"/>
                  <a:pt x="177707" y="7273"/>
                </a:cubicBezTo>
                <a:cubicBezTo>
                  <a:pt x="177707" y="7273"/>
                  <a:pt x="177899" y="7437"/>
                  <a:pt x="178073" y="8201"/>
                </a:cubicBezTo>
                <a:lnTo>
                  <a:pt x="178063" y="8225"/>
                </a:lnTo>
                <a:cubicBezTo>
                  <a:pt x="177958" y="8344"/>
                  <a:pt x="177846" y="8469"/>
                  <a:pt x="177738" y="8609"/>
                </a:cubicBezTo>
                <a:cubicBezTo>
                  <a:pt x="177714" y="7946"/>
                  <a:pt x="177627" y="7395"/>
                  <a:pt x="177445" y="7056"/>
                </a:cubicBezTo>
                <a:cubicBezTo>
                  <a:pt x="177487" y="6164"/>
                  <a:pt x="177480" y="5319"/>
                  <a:pt x="177393" y="4632"/>
                </a:cubicBezTo>
                <a:cubicBezTo>
                  <a:pt x="177853" y="3576"/>
                  <a:pt x="178185" y="2990"/>
                  <a:pt x="178185" y="2989"/>
                </a:cubicBezTo>
                <a:lnTo>
                  <a:pt x="178185" y="2989"/>
                </a:lnTo>
                <a:cubicBezTo>
                  <a:pt x="177853" y="3314"/>
                  <a:pt x="177553" y="3666"/>
                  <a:pt x="177285" y="4046"/>
                </a:cubicBezTo>
                <a:cubicBezTo>
                  <a:pt x="177215" y="3760"/>
                  <a:pt x="177124" y="3530"/>
                  <a:pt x="177006" y="3359"/>
                </a:cubicBezTo>
                <a:cubicBezTo>
                  <a:pt x="177006" y="3359"/>
                  <a:pt x="176988" y="3827"/>
                  <a:pt x="176957" y="4535"/>
                </a:cubicBezTo>
                <a:cubicBezTo>
                  <a:pt x="176500" y="5274"/>
                  <a:pt x="176106" y="6052"/>
                  <a:pt x="175785" y="6861"/>
                </a:cubicBezTo>
                <a:lnTo>
                  <a:pt x="175701" y="6927"/>
                </a:lnTo>
                <a:cubicBezTo>
                  <a:pt x="175520" y="6338"/>
                  <a:pt x="175283" y="5905"/>
                  <a:pt x="174993" y="5850"/>
                </a:cubicBezTo>
                <a:cubicBezTo>
                  <a:pt x="174951" y="5731"/>
                  <a:pt x="174892" y="5616"/>
                  <a:pt x="174822" y="5511"/>
                </a:cubicBezTo>
                <a:cubicBezTo>
                  <a:pt x="174822" y="5511"/>
                  <a:pt x="174819" y="5640"/>
                  <a:pt x="174808" y="5864"/>
                </a:cubicBezTo>
                <a:cubicBezTo>
                  <a:pt x="174794" y="6115"/>
                  <a:pt x="174784" y="6488"/>
                  <a:pt x="174756" y="6927"/>
                </a:cubicBezTo>
                <a:cubicBezTo>
                  <a:pt x="174746" y="6910"/>
                  <a:pt x="174732" y="6893"/>
                  <a:pt x="174714" y="6879"/>
                </a:cubicBezTo>
                <a:lnTo>
                  <a:pt x="174714" y="6879"/>
                </a:lnTo>
                <a:cubicBezTo>
                  <a:pt x="174728" y="6903"/>
                  <a:pt x="174746" y="6931"/>
                  <a:pt x="174756" y="6959"/>
                </a:cubicBezTo>
                <a:cubicBezTo>
                  <a:pt x="174739" y="7262"/>
                  <a:pt x="174721" y="7597"/>
                  <a:pt x="174700" y="7953"/>
                </a:cubicBezTo>
                <a:cubicBezTo>
                  <a:pt x="174592" y="8082"/>
                  <a:pt x="174477" y="8232"/>
                  <a:pt x="174365" y="8382"/>
                </a:cubicBezTo>
                <a:cubicBezTo>
                  <a:pt x="174303" y="8295"/>
                  <a:pt x="174236" y="8214"/>
                  <a:pt x="174177" y="8131"/>
                </a:cubicBezTo>
                <a:cubicBezTo>
                  <a:pt x="174160" y="7785"/>
                  <a:pt x="174156" y="7573"/>
                  <a:pt x="174156" y="7573"/>
                </a:cubicBezTo>
                <a:cubicBezTo>
                  <a:pt x="174083" y="7674"/>
                  <a:pt x="174030" y="7789"/>
                  <a:pt x="173992" y="7908"/>
                </a:cubicBezTo>
                <a:cubicBezTo>
                  <a:pt x="173887" y="7778"/>
                  <a:pt x="173783" y="7660"/>
                  <a:pt x="173678" y="7545"/>
                </a:cubicBezTo>
                <a:cubicBezTo>
                  <a:pt x="173884" y="7116"/>
                  <a:pt x="174020" y="6879"/>
                  <a:pt x="174020" y="6879"/>
                </a:cubicBezTo>
                <a:lnTo>
                  <a:pt x="174020" y="6879"/>
                </a:lnTo>
                <a:cubicBezTo>
                  <a:pt x="173849" y="7042"/>
                  <a:pt x="173692" y="7220"/>
                  <a:pt x="173546" y="7405"/>
                </a:cubicBezTo>
                <a:cubicBezTo>
                  <a:pt x="173451" y="7311"/>
                  <a:pt x="173361" y="7224"/>
                  <a:pt x="173277" y="7144"/>
                </a:cubicBezTo>
                <a:cubicBezTo>
                  <a:pt x="173448" y="4001"/>
                  <a:pt x="174058" y="3492"/>
                  <a:pt x="174058" y="3492"/>
                </a:cubicBezTo>
                <a:cubicBezTo>
                  <a:pt x="174009" y="3475"/>
                  <a:pt x="173961" y="3467"/>
                  <a:pt x="173914" y="3467"/>
                </a:cubicBezTo>
                <a:cubicBezTo>
                  <a:pt x="173250" y="3467"/>
                  <a:pt x="172841" y="5048"/>
                  <a:pt x="172597" y="6593"/>
                </a:cubicBezTo>
                <a:cubicBezTo>
                  <a:pt x="172482" y="6509"/>
                  <a:pt x="172363" y="6436"/>
                  <a:pt x="172238" y="6369"/>
                </a:cubicBezTo>
                <a:lnTo>
                  <a:pt x="172238" y="6369"/>
                </a:lnTo>
                <a:cubicBezTo>
                  <a:pt x="172353" y="6474"/>
                  <a:pt x="172471" y="6586"/>
                  <a:pt x="172586" y="6704"/>
                </a:cubicBezTo>
                <a:cubicBezTo>
                  <a:pt x="172562" y="6826"/>
                  <a:pt x="172545" y="6945"/>
                  <a:pt x="172534" y="7067"/>
                </a:cubicBezTo>
                <a:cubicBezTo>
                  <a:pt x="172311" y="6683"/>
                  <a:pt x="172063" y="6317"/>
                  <a:pt x="171784" y="5972"/>
                </a:cubicBezTo>
                <a:cubicBezTo>
                  <a:pt x="171749" y="5564"/>
                  <a:pt x="171718" y="5148"/>
                  <a:pt x="171686" y="4737"/>
                </a:cubicBezTo>
                <a:cubicBezTo>
                  <a:pt x="171697" y="4723"/>
                  <a:pt x="171707" y="4705"/>
                  <a:pt x="171714" y="4692"/>
                </a:cubicBezTo>
                <a:lnTo>
                  <a:pt x="171714" y="4692"/>
                </a:lnTo>
                <a:lnTo>
                  <a:pt x="171686" y="4719"/>
                </a:lnTo>
                <a:cubicBezTo>
                  <a:pt x="171533" y="2557"/>
                  <a:pt x="171470" y="551"/>
                  <a:pt x="171470" y="551"/>
                </a:cubicBezTo>
                <a:cubicBezTo>
                  <a:pt x="170895" y="1364"/>
                  <a:pt x="170846" y="3401"/>
                  <a:pt x="170989" y="5536"/>
                </a:cubicBezTo>
                <a:lnTo>
                  <a:pt x="170797" y="5801"/>
                </a:lnTo>
                <a:cubicBezTo>
                  <a:pt x="170731" y="5476"/>
                  <a:pt x="170640" y="5208"/>
                  <a:pt x="170511" y="5026"/>
                </a:cubicBezTo>
                <a:cubicBezTo>
                  <a:pt x="170511" y="5026"/>
                  <a:pt x="170494" y="5567"/>
                  <a:pt x="170452" y="6348"/>
                </a:cubicBezTo>
                <a:lnTo>
                  <a:pt x="170389" y="6453"/>
                </a:lnTo>
                <a:lnTo>
                  <a:pt x="170225" y="6268"/>
                </a:lnTo>
                <a:cubicBezTo>
                  <a:pt x="169440" y="4545"/>
                  <a:pt x="168652" y="3732"/>
                  <a:pt x="168544" y="3628"/>
                </a:cubicBezTo>
                <a:lnTo>
                  <a:pt x="168544" y="3628"/>
                </a:lnTo>
                <a:cubicBezTo>
                  <a:pt x="168614" y="3697"/>
                  <a:pt x="168924" y="4071"/>
                  <a:pt x="169416" y="5480"/>
                </a:cubicBezTo>
                <a:cubicBezTo>
                  <a:pt x="169283" y="5365"/>
                  <a:pt x="169161" y="5274"/>
                  <a:pt x="169056" y="5197"/>
                </a:cubicBezTo>
                <a:cubicBezTo>
                  <a:pt x="169053" y="5086"/>
                  <a:pt x="169050" y="5026"/>
                  <a:pt x="169050" y="5026"/>
                </a:cubicBezTo>
                <a:lnTo>
                  <a:pt x="168980" y="5138"/>
                </a:lnTo>
                <a:cubicBezTo>
                  <a:pt x="168837" y="5033"/>
                  <a:pt x="168683" y="4939"/>
                  <a:pt x="168526" y="4855"/>
                </a:cubicBezTo>
                <a:lnTo>
                  <a:pt x="168526" y="4855"/>
                </a:lnTo>
                <a:cubicBezTo>
                  <a:pt x="168666" y="4978"/>
                  <a:pt x="168802" y="5110"/>
                  <a:pt x="168927" y="5250"/>
                </a:cubicBezTo>
                <a:cubicBezTo>
                  <a:pt x="168854" y="5428"/>
                  <a:pt x="168798" y="5612"/>
                  <a:pt x="168760" y="5801"/>
                </a:cubicBezTo>
                <a:cubicBezTo>
                  <a:pt x="168495" y="5403"/>
                  <a:pt x="168188" y="5030"/>
                  <a:pt x="167846" y="4692"/>
                </a:cubicBezTo>
                <a:lnTo>
                  <a:pt x="167846" y="4692"/>
                </a:lnTo>
                <a:cubicBezTo>
                  <a:pt x="167846" y="4692"/>
                  <a:pt x="168198" y="5323"/>
                  <a:pt x="168669" y="6446"/>
                </a:cubicBezTo>
                <a:cubicBezTo>
                  <a:pt x="168648" y="6697"/>
                  <a:pt x="168638" y="6966"/>
                  <a:pt x="168634" y="7248"/>
                </a:cubicBezTo>
                <a:cubicBezTo>
                  <a:pt x="168600" y="7248"/>
                  <a:pt x="168568" y="7255"/>
                  <a:pt x="168533" y="7266"/>
                </a:cubicBezTo>
                <a:cubicBezTo>
                  <a:pt x="168572" y="7304"/>
                  <a:pt x="168607" y="7349"/>
                  <a:pt x="168631" y="7398"/>
                </a:cubicBezTo>
                <a:cubicBezTo>
                  <a:pt x="168307" y="7813"/>
                  <a:pt x="168021" y="8260"/>
                  <a:pt x="167780" y="8731"/>
                </a:cubicBezTo>
                <a:cubicBezTo>
                  <a:pt x="167616" y="8427"/>
                  <a:pt x="167428" y="8131"/>
                  <a:pt x="167222" y="7852"/>
                </a:cubicBezTo>
                <a:cubicBezTo>
                  <a:pt x="167448" y="7548"/>
                  <a:pt x="167703" y="7269"/>
                  <a:pt x="167986" y="7018"/>
                </a:cubicBezTo>
                <a:lnTo>
                  <a:pt x="167986" y="7018"/>
                </a:lnTo>
                <a:cubicBezTo>
                  <a:pt x="167986" y="7018"/>
                  <a:pt x="167679" y="7168"/>
                  <a:pt x="167232" y="7545"/>
                </a:cubicBezTo>
                <a:cubicBezTo>
                  <a:pt x="167644" y="6348"/>
                  <a:pt x="167912" y="6034"/>
                  <a:pt x="167968" y="5972"/>
                </a:cubicBezTo>
                <a:lnTo>
                  <a:pt x="167968" y="5972"/>
                </a:lnTo>
                <a:cubicBezTo>
                  <a:pt x="167898" y="6045"/>
                  <a:pt x="167442" y="6512"/>
                  <a:pt x="166911" y="7468"/>
                </a:cubicBezTo>
                <a:cubicBezTo>
                  <a:pt x="166879" y="7427"/>
                  <a:pt x="166850" y="7399"/>
                  <a:pt x="166832" y="7380"/>
                </a:cubicBezTo>
                <a:lnTo>
                  <a:pt x="166832" y="7380"/>
                </a:lnTo>
                <a:cubicBezTo>
                  <a:pt x="166860" y="7411"/>
                  <a:pt x="166886" y="7445"/>
                  <a:pt x="166908" y="7482"/>
                </a:cubicBezTo>
                <a:cubicBezTo>
                  <a:pt x="166789" y="7691"/>
                  <a:pt x="166674" y="7928"/>
                  <a:pt x="166556" y="8187"/>
                </a:cubicBezTo>
                <a:cubicBezTo>
                  <a:pt x="166388" y="7915"/>
                  <a:pt x="166207" y="7649"/>
                  <a:pt x="166011" y="7398"/>
                </a:cubicBezTo>
                <a:cubicBezTo>
                  <a:pt x="166036" y="7349"/>
                  <a:pt x="166067" y="7304"/>
                  <a:pt x="166106" y="7266"/>
                </a:cubicBezTo>
                <a:cubicBezTo>
                  <a:pt x="166075" y="7255"/>
                  <a:pt x="166042" y="7249"/>
                  <a:pt x="166008" y="7249"/>
                </a:cubicBezTo>
                <a:cubicBezTo>
                  <a:pt x="165988" y="7249"/>
                  <a:pt x="165968" y="7251"/>
                  <a:pt x="165949" y="7255"/>
                </a:cubicBezTo>
                <a:cubicBezTo>
                  <a:pt x="165942" y="7063"/>
                  <a:pt x="165942" y="6948"/>
                  <a:pt x="165942" y="6948"/>
                </a:cubicBezTo>
                <a:cubicBezTo>
                  <a:pt x="165935" y="6955"/>
                  <a:pt x="165928" y="6966"/>
                  <a:pt x="165924" y="6976"/>
                </a:cubicBezTo>
                <a:cubicBezTo>
                  <a:pt x="165963" y="6111"/>
                  <a:pt x="165952" y="5291"/>
                  <a:pt x="165872" y="4629"/>
                </a:cubicBezTo>
                <a:cubicBezTo>
                  <a:pt x="166325" y="3569"/>
                  <a:pt x="166657" y="2986"/>
                  <a:pt x="166657" y="2986"/>
                </a:cubicBezTo>
                <a:lnTo>
                  <a:pt x="166657" y="2986"/>
                </a:lnTo>
                <a:cubicBezTo>
                  <a:pt x="166556" y="3080"/>
                  <a:pt x="166458" y="3181"/>
                  <a:pt x="166364" y="3286"/>
                </a:cubicBezTo>
                <a:lnTo>
                  <a:pt x="166524" y="2986"/>
                </a:lnTo>
                <a:lnTo>
                  <a:pt x="166524" y="2986"/>
                </a:lnTo>
                <a:cubicBezTo>
                  <a:pt x="166235" y="3272"/>
                  <a:pt x="165966" y="3582"/>
                  <a:pt x="165725" y="3914"/>
                </a:cubicBezTo>
                <a:cubicBezTo>
                  <a:pt x="165677" y="3715"/>
                  <a:pt x="165593" y="3527"/>
                  <a:pt x="165481" y="3356"/>
                </a:cubicBezTo>
                <a:cubicBezTo>
                  <a:pt x="165481" y="3356"/>
                  <a:pt x="165471" y="3732"/>
                  <a:pt x="165443" y="4318"/>
                </a:cubicBezTo>
                <a:cubicBezTo>
                  <a:pt x="164989" y="5009"/>
                  <a:pt x="164599" y="5741"/>
                  <a:pt x="164278" y="6505"/>
                </a:cubicBezTo>
                <a:lnTo>
                  <a:pt x="164187" y="6348"/>
                </a:lnTo>
                <a:cubicBezTo>
                  <a:pt x="164149" y="5567"/>
                  <a:pt x="164131" y="5026"/>
                  <a:pt x="164131" y="5026"/>
                </a:cubicBezTo>
                <a:cubicBezTo>
                  <a:pt x="163999" y="5208"/>
                  <a:pt x="163908" y="5476"/>
                  <a:pt x="163842" y="5801"/>
                </a:cubicBezTo>
                <a:cubicBezTo>
                  <a:pt x="163577" y="5403"/>
                  <a:pt x="163270" y="5030"/>
                  <a:pt x="162928" y="4692"/>
                </a:cubicBezTo>
                <a:lnTo>
                  <a:pt x="162928" y="4692"/>
                </a:lnTo>
                <a:cubicBezTo>
                  <a:pt x="162928" y="4692"/>
                  <a:pt x="163158" y="5100"/>
                  <a:pt x="163493" y="5850"/>
                </a:cubicBezTo>
                <a:lnTo>
                  <a:pt x="163465" y="5850"/>
                </a:lnTo>
                <a:cubicBezTo>
                  <a:pt x="163423" y="5731"/>
                  <a:pt x="163364" y="5616"/>
                  <a:pt x="163294" y="5511"/>
                </a:cubicBezTo>
                <a:cubicBezTo>
                  <a:pt x="163294" y="5511"/>
                  <a:pt x="163291" y="5640"/>
                  <a:pt x="163280" y="5864"/>
                </a:cubicBezTo>
                <a:cubicBezTo>
                  <a:pt x="163277" y="6024"/>
                  <a:pt x="163266" y="6233"/>
                  <a:pt x="163256" y="6477"/>
                </a:cubicBezTo>
                <a:cubicBezTo>
                  <a:pt x="163134" y="6404"/>
                  <a:pt x="163064" y="6369"/>
                  <a:pt x="163064" y="6369"/>
                </a:cubicBezTo>
                <a:lnTo>
                  <a:pt x="163064" y="6369"/>
                </a:lnTo>
                <a:cubicBezTo>
                  <a:pt x="163127" y="6425"/>
                  <a:pt x="163190" y="6488"/>
                  <a:pt x="163249" y="6547"/>
                </a:cubicBezTo>
                <a:cubicBezTo>
                  <a:pt x="163221" y="7255"/>
                  <a:pt x="163162" y="8225"/>
                  <a:pt x="163088" y="9177"/>
                </a:cubicBezTo>
                <a:cubicBezTo>
                  <a:pt x="162942" y="8877"/>
                  <a:pt x="162795" y="8609"/>
                  <a:pt x="162663" y="8389"/>
                </a:cubicBezTo>
                <a:cubicBezTo>
                  <a:pt x="162638" y="7894"/>
                  <a:pt x="162628" y="7573"/>
                  <a:pt x="162628" y="7573"/>
                </a:cubicBezTo>
                <a:cubicBezTo>
                  <a:pt x="162537" y="7712"/>
                  <a:pt x="162471" y="7869"/>
                  <a:pt x="162429" y="8030"/>
                </a:cubicBezTo>
                <a:cubicBezTo>
                  <a:pt x="162275" y="7801"/>
                  <a:pt x="162105" y="7582"/>
                  <a:pt x="161914" y="7379"/>
                </a:cubicBezTo>
                <a:lnTo>
                  <a:pt x="161914" y="7379"/>
                </a:lnTo>
                <a:cubicBezTo>
                  <a:pt x="161972" y="7444"/>
                  <a:pt x="162131" y="7659"/>
                  <a:pt x="162377" y="8274"/>
                </a:cubicBezTo>
                <a:cubicBezTo>
                  <a:pt x="162352" y="8417"/>
                  <a:pt x="162331" y="8556"/>
                  <a:pt x="162321" y="8703"/>
                </a:cubicBezTo>
                <a:lnTo>
                  <a:pt x="162161" y="8581"/>
                </a:lnTo>
                <a:cubicBezTo>
                  <a:pt x="162042" y="8197"/>
                  <a:pt x="161899" y="7894"/>
                  <a:pt x="161725" y="7751"/>
                </a:cubicBezTo>
                <a:cubicBezTo>
                  <a:pt x="161847" y="4071"/>
                  <a:pt x="162530" y="3492"/>
                  <a:pt x="162530" y="3492"/>
                </a:cubicBezTo>
                <a:cubicBezTo>
                  <a:pt x="162485" y="3477"/>
                  <a:pt x="162438" y="3470"/>
                  <a:pt x="162390" y="3470"/>
                </a:cubicBezTo>
                <a:cubicBezTo>
                  <a:pt x="162360" y="3470"/>
                  <a:pt x="162330" y="3472"/>
                  <a:pt x="162300" y="3478"/>
                </a:cubicBezTo>
                <a:cubicBezTo>
                  <a:pt x="162275" y="3473"/>
                  <a:pt x="162250" y="3471"/>
                  <a:pt x="162226" y="3471"/>
                </a:cubicBezTo>
                <a:cubicBezTo>
                  <a:pt x="161524" y="3471"/>
                  <a:pt x="161109" y="5226"/>
                  <a:pt x="160873" y="6847"/>
                </a:cubicBezTo>
                <a:cubicBezTo>
                  <a:pt x="160689" y="6544"/>
                  <a:pt x="160483" y="6251"/>
                  <a:pt x="160260" y="5972"/>
                </a:cubicBezTo>
                <a:cubicBezTo>
                  <a:pt x="160036" y="3408"/>
                  <a:pt x="159942" y="551"/>
                  <a:pt x="159942" y="551"/>
                </a:cubicBezTo>
                <a:cubicBezTo>
                  <a:pt x="159883" y="638"/>
                  <a:pt x="159831" y="733"/>
                  <a:pt x="159789" y="830"/>
                </a:cubicBezTo>
                <a:cubicBezTo>
                  <a:pt x="159785" y="652"/>
                  <a:pt x="159778" y="551"/>
                  <a:pt x="159778" y="551"/>
                </a:cubicBezTo>
                <a:cubicBezTo>
                  <a:pt x="159060" y="1573"/>
                  <a:pt x="159164" y="4524"/>
                  <a:pt x="159443" y="7179"/>
                </a:cubicBezTo>
                <a:cubicBezTo>
                  <a:pt x="159440" y="7179"/>
                  <a:pt x="159440" y="7186"/>
                  <a:pt x="159440" y="7189"/>
                </a:cubicBezTo>
                <a:cubicBezTo>
                  <a:pt x="159213" y="6868"/>
                  <a:pt x="158965" y="6561"/>
                  <a:pt x="158704" y="6268"/>
                </a:cubicBezTo>
                <a:cubicBezTo>
                  <a:pt x="158456" y="5724"/>
                  <a:pt x="158170" y="5197"/>
                  <a:pt x="157849" y="4695"/>
                </a:cubicBezTo>
                <a:cubicBezTo>
                  <a:pt x="157780" y="4423"/>
                  <a:pt x="157692" y="4203"/>
                  <a:pt x="157577" y="4036"/>
                </a:cubicBezTo>
                <a:cubicBezTo>
                  <a:pt x="157577" y="4036"/>
                  <a:pt x="157574" y="4126"/>
                  <a:pt x="157570" y="4290"/>
                </a:cubicBezTo>
                <a:cubicBezTo>
                  <a:pt x="157405" y="4060"/>
                  <a:pt x="157224" y="3840"/>
                  <a:pt x="157028" y="3637"/>
                </a:cubicBezTo>
                <a:lnTo>
                  <a:pt x="157028" y="3637"/>
                </a:lnTo>
                <a:cubicBezTo>
                  <a:pt x="157082" y="3695"/>
                  <a:pt x="157221" y="3873"/>
                  <a:pt x="157434" y="4329"/>
                </a:cubicBezTo>
                <a:cubicBezTo>
                  <a:pt x="157262" y="4081"/>
                  <a:pt x="157069" y="3850"/>
                  <a:pt x="156863" y="3636"/>
                </a:cubicBezTo>
                <a:lnTo>
                  <a:pt x="156863" y="3636"/>
                </a:lnTo>
                <a:cubicBezTo>
                  <a:pt x="156934" y="3711"/>
                  <a:pt x="157170" y="4019"/>
                  <a:pt x="157539" y="4971"/>
                </a:cubicBezTo>
                <a:cubicBezTo>
                  <a:pt x="157535" y="5044"/>
                  <a:pt x="157535" y="5117"/>
                  <a:pt x="157528" y="5190"/>
                </a:cubicBezTo>
                <a:cubicBezTo>
                  <a:pt x="157361" y="5068"/>
                  <a:pt x="157187" y="4953"/>
                  <a:pt x="157002" y="4855"/>
                </a:cubicBezTo>
                <a:lnTo>
                  <a:pt x="157002" y="4855"/>
                </a:lnTo>
                <a:cubicBezTo>
                  <a:pt x="157082" y="4925"/>
                  <a:pt x="157155" y="4998"/>
                  <a:pt x="157228" y="5075"/>
                </a:cubicBezTo>
                <a:cubicBezTo>
                  <a:pt x="157117" y="4992"/>
                  <a:pt x="156995" y="4918"/>
                  <a:pt x="156873" y="4855"/>
                </a:cubicBezTo>
                <a:lnTo>
                  <a:pt x="156873" y="4855"/>
                </a:lnTo>
                <a:cubicBezTo>
                  <a:pt x="157103" y="5061"/>
                  <a:pt x="157316" y="5281"/>
                  <a:pt x="157511" y="5518"/>
                </a:cubicBezTo>
                <a:cubicBezTo>
                  <a:pt x="157473" y="6331"/>
                  <a:pt x="157413" y="7370"/>
                  <a:pt x="157326" y="8364"/>
                </a:cubicBezTo>
                <a:cubicBezTo>
                  <a:pt x="157159" y="8567"/>
                  <a:pt x="157005" y="8776"/>
                  <a:pt x="156862" y="8999"/>
                </a:cubicBezTo>
                <a:cubicBezTo>
                  <a:pt x="156761" y="8825"/>
                  <a:pt x="156670" y="8671"/>
                  <a:pt x="156583" y="8535"/>
                </a:cubicBezTo>
                <a:cubicBezTo>
                  <a:pt x="156510" y="8096"/>
                  <a:pt x="156398" y="7660"/>
                  <a:pt x="156255" y="7238"/>
                </a:cubicBezTo>
                <a:cubicBezTo>
                  <a:pt x="156520" y="6858"/>
                  <a:pt x="156827" y="6516"/>
                  <a:pt x="157169" y="6209"/>
                </a:cubicBezTo>
                <a:lnTo>
                  <a:pt x="157169" y="6209"/>
                </a:lnTo>
                <a:cubicBezTo>
                  <a:pt x="157169" y="6209"/>
                  <a:pt x="156743" y="6418"/>
                  <a:pt x="156147" y="6966"/>
                </a:cubicBezTo>
                <a:cubicBezTo>
                  <a:pt x="156140" y="6955"/>
                  <a:pt x="156133" y="6945"/>
                  <a:pt x="156130" y="6934"/>
                </a:cubicBezTo>
                <a:cubicBezTo>
                  <a:pt x="156604" y="5532"/>
                  <a:pt x="156911" y="5162"/>
                  <a:pt x="156977" y="5096"/>
                </a:cubicBezTo>
                <a:lnTo>
                  <a:pt x="156977" y="5096"/>
                </a:lnTo>
                <a:cubicBezTo>
                  <a:pt x="156897" y="5169"/>
                  <a:pt x="156444" y="5640"/>
                  <a:pt x="155906" y="6586"/>
                </a:cubicBezTo>
                <a:lnTo>
                  <a:pt x="155868" y="6547"/>
                </a:lnTo>
                <a:cubicBezTo>
                  <a:pt x="155865" y="6404"/>
                  <a:pt x="155865" y="6320"/>
                  <a:pt x="155865" y="6320"/>
                </a:cubicBezTo>
                <a:cubicBezTo>
                  <a:pt x="155830" y="6366"/>
                  <a:pt x="155802" y="6418"/>
                  <a:pt x="155777" y="6470"/>
                </a:cubicBezTo>
                <a:cubicBezTo>
                  <a:pt x="155719" y="6433"/>
                  <a:pt x="155653" y="6414"/>
                  <a:pt x="155587" y="6414"/>
                </a:cubicBezTo>
                <a:cubicBezTo>
                  <a:pt x="155547" y="6414"/>
                  <a:pt x="155506" y="6421"/>
                  <a:pt x="155467" y="6436"/>
                </a:cubicBezTo>
                <a:cubicBezTo>
                  <a:pt x="155467" y="6436"/>
                  <a:pt x="155554" y="6505"/>
                  <a:pt x="155662" y="6770"/>
                </a:cubicBezTo>
                <a:cubicBezTo>
                  <a:pt x="155617" y="6927"/>
                  <a:pt x="155582" y="7091"/>
                  <a:pt x="155558" y="7255"/>
                </a:cubicBezTo>
                <a:cubicBezTo>
                  <a:pt x="155460" y="7465"/>
                  <a:pt x="155362" y="7684"/>
                  <a:pt x="155261" y="7921"/>
                </a:cubicBezTo>
                <a:cubicBezTo>
                  <a:pt x="155163" y="8155"/>
                  <a:pt x="154996" y="8270"/>
                  <a:pt x="154860" y="8466"/>
                </a:cubicBezTo>
                <a:cubicBezTo>
                  <a:pt x="154853" y="8221"/>
                  <a:pt x="154843" y="8075"/>
                  <a:pt x="154843" y="8075"/>
                </a:cubicBezTo>
                <a:cubicBezTo>
                  <a:pt x="154787" y="8159"/>
                  <a:pt x="154741" y="8249"/>
                  <a:pt x="154710" y="8344"/>
                </a:cubicBezTo>
                <a:lnTo>
                  <a:pt x="154626" y="8354"/>
                </a:lnTo>
                <a:cubicBezTo>
                  <a:pt x="154801" y="6690"/>
                  <a:pt x="154902" y="4894"/>
                  <a:pt x="154734" y="3631"/>
                </a:cubicBezTo>
                <a:cubicBezTo>
                  <a:pt x="155216" y="2522"/>
                  <a:pt x="155558" y="1908"/>
                  <a:pt x="155558" y="1908"/>
                </a:cubicBezTo>
                <a:lnTo>
                  <a:pt x="155558" y="1908"/>
                </a:lnTo>
                <a:cubicBezTo>
                  <a:pt x="155216" y="2250"/>
                  <a:pt x="154902" y="2620"/>
                  <a:pt x="154616" y="3017"/>
                </a:cubicBezTo>
                <a:cubicBezTo>
                  <a:pt x="154543" y="2724"/>
                  <a:pt x="154448" y="2484"/>
                  <a:pt x="154326" y="2306"/>
                </a:cubicBezTo>
                <a:cubicBezTo>
                  <a:pt x="154326" y="2306"/>
                  <a:pt x="154309" y="2791"/>
                  <a:pt x="154274" y="3530"/>
                </a:cubicBezTo>
                <a:cubicBezTo>
                  <a:pt x="153768" y="4329"/>
                  <a:pt x="153325" y="5232"/>
                  <a:pt x="152952" y="6167"/>
                </a:cubicBezTo>
                <a:cubicBezTo>
                  <a:pt x="152792" y="5626"/>
                  <a:pt x="152589" y="5204"/>
                  <a:pt x="152345" y="5033"/>
                </a:cubicBezTo>
                <a:cubicBezTo>
                  <a:pt x="152300" y="4880"/>
                  <a:pt x="152230" y="4730"/>
                  <a:pt x="152139" y="4594"/>
                </a:cubicBezTo>
                <a:cubicBezTo>
                  <a:pt x="152139" y="4594"/>
                  <a:pt x="152136" y="4730"/>
                  <a:pt x="152129" y="4957"/>
                </a:cubicBezTo>
                <a:cubicBezTo>
                  <a:pt x="152115" y="4955"/>
                  <a:pt x="152102" y="4954"/>
                  <a:pt x="152088" y="4954"/>
                </a:cubicBezTo>
                <a:cubicBezTo>
                  <a:pt x="152050" y="4954"/>
                  <a:pt x="152012" y="4961"/>
                  <a:pt x="151975" y="4974"/>
                </a:cubicBezTo>
                <a:cubicBezTo>
                  <a:pt x="151975" y="4974"/>
                  <a:pt x="152035" y="5023"/>
                  <a:pt x="152118" y="5187"/>
                </a:cubicBezTo>
                <a:cubicBezTo>
                  <a:pt x="152094" y="5808"/>
                  <a:pt x="152042" y="6844"/>
                  <a:pt x="151965" y="7925"/>
                </a:cubicBezTo>
                <a:cubicBezTo>
                  <a:pt x="151843" y="8099"/>
                  <a:pt x="151724" y="8284"/>
                  <a:pt x="151616" y="8469"/>
                </a:cubicBezTo>
                <a:lnTo>
                  <a:pt x="151543" y="8521"/>
                </a:lnTo>
                <a:cubicBezTo>
                  <a:pt x="151525" y="8232"/>
                  <a:pt x="151511" y="7956"/>
                  <a:pt x="151501" y="7716"/>
                </a:cubicBezTo>
                <a:cubicBezTo>
                  <a:pt x="151560" y="7590"/>
                  <a:pt x="151637" y="7475"/>
                  <a:pt x="151728" y="7367"/>
                </a:cubicBezTo>
                <a:lnTo>
                  <a:pt x="151728" y="7367"/>
                </a:lnTo>
                <a:cubicBezTo>
                  <a:pt x="151700" y="7395"/>
                  <a:pt x="151616" y="7475"/>
                  <a:pt x="151494" y="7625"/>
                </a:cubicBezTo>
                <a:cubicBezTo>
                  <a:pt x="151473" y="7123"/>
                  <a:pt x="151466" y="6795"/>
                  <a:pt x="151466" y="6795"/>
                </a:cubicBezTo>
                <a:cubicBezTo>
                  <a:pt x="151424" y="6854"/>
                  <a:pt x="151389" y="6917"/>
                  <a:pt x="151361" y="6983"/>
                </a:cubicBezTo>
                <a:cubicBezTo>
                  <a:pt x="151334" y="6115"/>
                  <a:pt x="151215" y="5396"/>
                  <a:pt x="150960" y="5026"/>
                </a:cubicBezTo>
                <a:cubicBezTo>
                  <a:pt x="150960" y="5026"/>
                  <a:pt x="150919" y="6195"/>
                  <a:pt x="150831" y="7590"/>
                </a:cubicBezTo>
                <a:cubicBezTo>
                  <a:pt x="150779" y="7444"/>
                  <a:pt x="150713" y="7301"/>
                  <a:pt x="150629" y="7172"/>
                </a:cubicBezTo>
                <a:cubicBezTo>
                  <a:pt x="150615" y="6422"/>
                  <a:pt x="150542" y="5773"/>
                  <a:pt x="150374" y="5337"/>
                </a:cubicBezTo>
                <a:cubicBezTo>
                  <a:pt x="150577" y="4918"/>
                  <a:pt x="150702" y="4692"/>
                  <a:pt x="150702" y="4692"/>
                </a:cubicBezTo>
                <a:lnTo>
                  <a:pt x="150702" y="4692"/>
                </a:lnTo>
                <a:cubicBezTo>
                  <a:pt x="150556" y="4831"/>
                  <a:pt x="150416" y="4985"/>
                  <a:pt x="150287" y="5145"/>
                </a:cubicBezTo>
                <a:cubicBezTo>
                  <a:pt x="150270" y="5103"/>
                  <a:pt x="150245" y="5061"/>
                  <a:pt x="150217" y="5026"/>
                </a:cubicBezTo>
                <a:cubicBezTo>
                  <a:pt x="150217" y="5026"/>
                  <a:pt x="150214" y="5100"/>
                  <a:pt x="150210" y="5232"/>
                </a:cubicBezTo>
                <a:cubicBezTo>
                  <a:pt x="150064" y="5414"/>
                  <a:pt x="149921" y="5602"/>
                  <a:pt x="149785" y="5801"/>
                </a:cubicBezTo>
                <a:cubicBezTo>
                  <a:pt x="149774" y="5748"/>
                  <a:pt x="149764" y="5696"/>
                  <a:pt x="149750" y="5644"/>
                </a:cubicBezTo>
                <a:cubicBezTo>
                  <a:pt x="150413" y="4256"/>
                  <a:pt x="151205" y="3052"/>
                  <a:pt x="152153" y="2222"/>
                </a:cubicBezTo>
                <a:lnTo>
                  <a:pt x="152153" y="2222"/>
                </a:lnTo>
                <a:cubicBezTo>
                  <a:pt x="152153" y="2222"/>
                  <a:pt x="150632" y="2958"/>
                  <a:pt x="149077" y="5267"/>
                </a:cubicBezTo>
                <a:cubicBezTo>
                  <a:pt x="148874" y="4998"/>
                  <a:pt x="148655" y="4744"/>
                  <a:pt x="148414" y="4510"/>
                </a:cubicBezTo>
                <a:lnTo>
                  <a:pt x="148414" y="4510"/>
                </a:lnTo>
                <a:cubicBezTo>
                  <a:pt x="148414" y="4510"/>
                  <a:pt x="148613" y="4866"/>
                  <a:pt x="148909" y="5511"/>
                </a:cubicBezTo>
                <a:cubicBezTo>
                  <a:pt x="148637" y="5930"/>
                  <a:pt x="148390" y="6366"/>
                  <a:pt x="148159" y="6812"/>
                </a:cubicBezTo>
                <a:cubicBezTo>
                  <a:pt x="147950" y="6491"/>
                  <a:pt x="147737" y="6202"/>
                  <a:pt x="147532" y="5940"/>
                </a:cubicBezTo>
                <a:cubicBezTo>
                  <a:pt x="148257" y="4005"/>
                  <a:pt x="148885" y="2895"/>
                  <a:pt x="148885" y="2895"/>
                </a:cubicBezTo>
                <a:lnTo>
                  <a:pt x="148885" y="2895"/>
                </a:lnTo>
                <a:cubicBezTo>
                  <a:pt x="148194" y="3565"/>
                  <a:pt x="147601" y="4447"/>
                  <a:pt x="147096" y="5428"/>
                </a:cubicBezTo>
                <a:cubicBezTo>
                  <a:pt x="146084" y="4301"/>
                  <a:pt x="145275" y="3907"/>
                  <a:pt x="145275" y="3907"/>
                </a:cubicBezTo>
                <a:lnTo>
                  <a:pt x="145275" y="3907"/>
                </a:lnTo>
                <a:cubicBezTo>
                  <a:pt x="145784" y="4353"/>
                  <a:pt x="146244" y="4922"/>
                  <a:pt x="146663" y="5574"/>
                </a:cubicBezTo>
                <a:cubicBezTo>
                  <a:pt x="146415" y="5710"/>
                  <a:pt x="146220" y="6104"/>
                  <a:pt x="146060" y="6617"/>
                </a:cubicBezTo>
                <a:cubicBezTo>
                  <a:pt x="146011" y="6669"/>
                  <a:pt x="145948" y="6739"/>
                  <a:pt x="145875" y="6830"/>
                </a:cubicBezTo>
                <a:cubicBezTo>
                  <a:pt x="145822" y="6216"/>
                  <a:pt x="145711" y="5714"/>
                  <a:pt x="145505" y="5428"/>
                </a:cubicBezTo>
                <a:cubicBezTo>
                  <a:pt x="145505" y="5428"/>
                  <a:pt x="145474" y="6331"/>
                  <a:pt x="145407" y="7485"/>
                </a:cubicBezTo>
                <a:cubicBezTo>
                  <a:pt x="145355" y="7569"/>
                  <a:pt x="145303" y="7649"/>
                  <a:pt x="145250" y="7744"/>
                </a:cubicBezTo>
                <a:cubicBezTo>
                  <a:pt x="145160" y="7608"/>
                  <a:pt x="145066" y="7482"/>
                  <a:pt x="144964" y="7360"/>
                </a:cubicBezTo>
                <a:cubicBezTo>
                  <a:pt x="144849" y="5937"/>
                  <a:pt x="144776" y="4468"/>
                  <a:pt x="144741" y="3649"/>
                </a:cubicBezTo>
                <a:cubicBezTo>
                  <a:pt x="144839" y="3460"/>
                  <a:pt x="144902" y="3404"/>
                  <a:pt x="144902" y="3404"/>
                </a:cubicBezTo>
                <a:cubicBezTo>
                  <a:pt x="144863" y="3392"/>
                  <a:pt x="144820" y="3384"/>
                  <a:pt x="144778" y="3384"/>
                </a:cubicBezTo>
                <a:cubicBezTo>
                  <a:pt x="144763" y="3384"/>
                  <a:pt x="144749" y="3385"/>
                  <a:pt x="144734" y="3387"/>
                </a:cubicBezTo>
                <a:cubicBezTo>
                  <a:pt x="144720" y="3132"/>
                  <a:pt x="144717" y="2986"/>
                  <a:pt x="144717" y="2986"/>
                </a:cubicBezTo>
                <a:cubicBezTo>
                  <a:pt x="144619" y="3136"/>
                  <a:pt x="144542" y="3303"/>
                  <a:pt x="144490" y="3474"/>
                </a:cubicBezTo>
                <a:cubicBezTo>
                  <a:pt x="144270" y="3631"/>
                  <a:pt x="144089" y="3963"/>
                  <a:pt x="143932" y="4402"/>
                </a:cubicBezTo>
                <a:cubicBezTo>
                  <a:pt x="143887" y="4273"/>
                  <a:pt x="143824" y="4151"/>
                  <a:pt x="143747" y="4036"/>
                </a:cubicBezTo>
                <a:cubicBezTo>
                  <a:pt x="143747" y="4036"/>
                  <a:pt x="143733" y="4381"/>
                  <a:pt x="143712" y="4922"/>
                </a:cubicBezTo>
                <a:cubicBezTo>
                  <a:pt x="143328" y="3942"/>
                  <a:pt x="142885" y="2989"/>
                  <a:pt x="142373" y="2135"/>
                </a:cubicBezTo>
                <a:cubicBezTo>
                  <a:pt x="142320" y="1134"/>
                  <a:pt x="142299" y="447"/>
                  <a:pt x="142299" y="447"/>
                </a:cubicBezTo>
                <a:cubicBezTo>
                  <a:pt x="142136" y="684"/>
                  <a:pt x="142013" y="1022"/>
                  <a:pt x="141930" y="1437"/>
                </a:cubicBezTo>
                <a:cubicBezTo>
                  <a:pt x="141581" y="921"/>
                  <a:pt x="141187" y="443"/>
                  <a:pt x="140744" y="7"/>
                </a:cubicBezTo>
                <a:lnTo>
                  <a:pt x="140744" y="7"/>
                </a:lnTo>
                <a:cubicBezTo>
                  <a:pt x="140744" y="7"/>
                  <a:pt x="141197" y="813"/>
                  <a:pt x="141808" y="2257"/>
                </a:cubicBezTo>
                <a:cubicBezTo>
                  <a:pt x="141693" y="3443"/>
                  <a:pt x="141762" y="4964"/>
                  <a:pt x="141898" y="6446"/>
                </a:cubicBezTo>
                <a:cubicBezTo>
                  <a:pt x="141853" y="6426"/>
                  <a:pt x="141803" y="6416"/>
                  <a:pt x="141753" y="6416"/>
                </a:cubicBezTo>
                <a:cubicBezTo>
                  <a:pt x="141714" y="6416"/>
                  <a:pt x="141675" y="6422"/>
                  <a:pt x="141637" y="6436"/>
                </a:cubicBezTo>
                <a:cubicBezTo>
                  <a:pt x="141637" y="6436"/>
                  <a:pt x="141804" y="6575"/>
                  <a:pt x="141968" y="7189"/>
                </a:cubicBezTo>
                <a:cubicBezTo>
                  <a:pt x="141989" y="7367"/>
                  <a:pt x="142006" y="7545"/>
                  <a:pt x="142031" y="7726"/>
                </a:cubicBezTo>
                <a:cubicBezTo>
                  <a:pt x="141787" y="7329"/>
                  <a:pt x="141515" y="6948"/>
                  <a:pt x="141222" y="6586"/>
                </a:cubicBezTo>
                <a:cubicBezTo>
                  <a:pt x="141148" y="6408"/>
                  <a:pt x="141075" y="6244"/>
                  <a:pt x="140995" y="6080"/>
                </a:cubicBezTo>
                <a:cubicBezTo>
                  <a:pt x="141389" y="5187"/>
                  <a:pt x="141668" y="4692"/>
                  <a:pt x="141668" y="4692"/>
                </a:cubicBezTo>
                <a:lnTo>
                  <a:pt x="141668" y="4692"/>
                </a:lnTo>
                <a:cubicBezTo>
                  <a:pt x="141354" y="5002"/>
                  <a:pt x="141068" y="5340"/>
                  <a:pt x="140817" y="5707"/>
                </a:cubicBezTo>
                <a:cubicBezTo>
                  <a:pt x="140751" y="5574"/>
                  <a:pt x="140681" y="5445"/>
                  <a:pt x="140618" y="5326"/>
                </a:cubicBezTo>
                <a:cubicBezTo>
                  <a:pt x="140580" y="5222"/>
                  <a:pt x="140528" y="5121"/>
                  <a:pt x="140465" y="5026"/>
                </a:cubicBezTo>
                <a:lnTo>
                  <a:pt x="140465" y="5051"/>
                </a:lnTo>
                <a:cubicBezTo>
                  <a:pt x="139903" y="4099"/>
                  <a:pt x="139439" y="3617"/>
                  <a:pt x="139363" y="3540"/>
                </a:cubicBezTo>
                <a:lnTo>
                  <a:pt x="139363" y="3540"/>
                </a:lnTo>
                <a:cubicBezTo>
                  <a:pt x="139432" y="3614"/>
                  <a:pt x="139771" y="4029"/>
                  <a:pt x="140308" y="5609"/>
                </a:cubicBezTo>
                <a:cubicBezTo>
                  <a:pt x="139645" y="5006"/>
                  <a:pt x="139178" y="4779"/>
                  <a:pt x="139178" y="4779"/>
                </a:cubicBezTo>
                <a:lnTo>
                  <a:pt x="139178" y="4779"/>
                </a:lnTo>
                <a:cubicBezTo>
                  <a:pt x="139586" y="5138"/>
                  <a:pt x="139945" y="5550"/>
                  <a:pt x="140252" y="6000"/>
                </a:cubicBezTo>
                <a:cubicBezTo>
                  <a:pt x="140133" y="6122"/>
                  <a:pt x="139753" y="6544"/>
                  <a:pt x="139303" y="7329"/>
                </a:cubicBezTo>
                <a:lnTo>
                  <a:pt x="139275" y="7280"/>
                </a:lnTo>
                <a:cubicBezTo>
                  <a:pt x="139247" y="6704"/>
                  <a:pt x="139233" y="6320"/>
                  <a:pt x="139233" y="6320"/>
                </a:cubicBezTo>
                <a:cubicBezTo>
                  <a:pt x="139125" y="6491"/>
                  <a:pt x="139049" y="6680"/>
                  <a:pt x="139003" y="6879"/>
                </a:cubicBezTo>
                <a:cubicBezTo>
                  <a:pt x="138787" y="6572"/>
                  <a:pt x="138543" y="6286"/>
                  <a:pt x="138274" y="6020"/>
                </a:cubicBezTo>
                <a:lnTo>
                  <a:pt x="138274" y="6020"/>
                </a:lnTo>
                <a:cubicBezTo>
                  <a:pt x="138274" y="6021"/>
                  <a:pt x="138546" y="6498"/>
                  <a:pt x="138916" y="7360"/>
                </a:cubicBezTo>
                <a:cubicBezTo>
                  <a:pt x="138916" y="7381"/>
                  <a:pt x="138913" y="7398"/>
                  <a:pt x="138913" y="7416"/>
                </a:cubicBezTo>
                <a:cubicBezTo>
                  <a:pt x="138817" y="7309"/>
                  <a:pt x="138713" y="7247"/>
                  <a:pt x="138599" y="7247"/>
                </a:cubicBezTo>
                <a:cubicBezTo>
                  <a:pt x="138564" y="7247"/>
                  <a:pt x="138528" y="7253"/>
                  <a:pt x="138490" y="7266"/>
                </a:cubicBezTo>
                <a:cubicBezTo>
                  <a:pt x="138490" y="7266"/>
                  <a:pt x="138686" y="7433"/>
                  <a:pt x="138857" y="8197"/>
                </a:cubicBezTo>
                <a:cubicBezTo>
                  <a:pt x="138850" y="8204"/>
                  <a:pt x="138850" y="8211"/>
                  <a:pt x="138846" y="8221"/>
                </a:cubicBezTo>
                <a:cubicBezTo>
                  <a:pt x="138738" y="8340"/>
                  <a:pt x="138630" y="8466"/>
                  <a:pt x="138518" y="8605"/>
                </a:cubicBezTo>
                <a:cubicBezTo>
                  <a:pt x="138494" y="7942"/>
                  <a:pt x="138410" y="7388"/>
                  <a:pt x="138229" y="7053"/>
                </a:cubicBezTo>
                <a:cubicBezTo>
                  <a:pt x="138271" y="6160"/>
                  <a:pt x="138267" y="5312"/>
                  <a:pt x="138177" y="4629"/>
                </a:cubicBezTo>
                <a:cubicBezTo>
                  <a:pt x="138633" y="3569"/>
                  <a:pt x="138965" y="2986"/>
                  <a:pt x="138965" y="2986"/>
                </a:cubicBezTo>
                <a:lnTo>
                  <a:pt x="138965" y="2986"/>
                </a:lnTo>
                <a:cubicBezTo>
                  <a:pt x="138637" y="3310"/>
                  <a:pt x="138337" y="3663"/>
                  <a:pt x="138072" y="4039"/>
                </a:cubicBezTo>
                <a:cubicBezTo>
                  <a:pt x="138002" y="3757"/>
                  <a:pt x="137908" y="3527"/>
                  <a:pt x="137786" y="3356"/>
                </a:cubicBezTo>
                <a:cubicBezTo>
                  <a:pt x="137786" y="3356"/>
                  <a:pt x="137775" y="3823"/>
                  <a:pt x="137741" y="4528"/>
                </a:cubicBezTo>
                <a:cubicBezTo>
                  <a:pt x="137284" y="5271"/>
                  <a:pt x="136889" y="6048"/>
                  <a:pt x="136565" y="6858"/>
                </a:cubicBezTo>
                <a:lnTo>
                  <a:pt x="136485" y="6924"/>
                </a:lnTo>
                <a:cubicBezTo>
                  <a:pt x="136300" y="6334"/>
                  <a:pt x="136070" y="5902"/>
                  <a:pt x="135773" y="5846"/>
                </a:cubicBezTo>
                <a:cubicBezTo>
                  <a:pt x="135731" y="5724"/>
                  <a:pt x="135676" y="5609"/>
                  <a:pt x="135602" y="5504"/>
                </a:cubicBezTo>
                <a:cubicBezTo>
                  <a:pt x="135602" y="5504"/>
                  <a:pt x="135599" y="5637"/>
                  <a:pt x="135588" y="5860"/>
                </a:cubicBezTo>
                <a:cubicBezTo>
                  <a:pt x="135581" y="6111"/>
                  <a:pt x="135564" y="6481"/>
                  <a:pt x="135543" y="6924"/>
                </a:cubicBezTo>
                <a:lnTo>
                  <a:pt x="135494" y="6875"/>
                </a:lnTo>
                <a:lnTo>
                  <a:pt x="135494" y="6875"/>
                </a:lnTo>
                <a:cubicBezTo>
                  <a:pt x="135512" y="6899"/>
                  <a:pt x="135526" y="6927"/>
                  <a:pt x="135536" y="6952"/>
                </a:cubicBezTo>
                <a:cubicBezTo>
                  <a:pt x="135526" y="7259"/>
                  <a:pt x="135501" y="7594"/>
                  <a:pt x="135480" y="7946"/>
                </a:cubicBezTo>
                <a:cubicBezTo>
                  <a:pt x="135372" y="8078"/>
                  <a:pt x="135264" y="8225"/>
                  <a:pt x="135149" y="8378"/>
                </a:cubicBezTo>
                <a:lnTo>
                  <a:pt x="134957" y="8127"/>
                </a:lnTo>
                <a:cubicBezTo>
                  <a:pt x="134943" y="7782"/>
                  <a:pt x="134936" y="7569"/>
                  <a:pt x="134936" y="7569"/>
                </a:cubicBezTo>
                <a:cubicBezTo>
                  <a:pt x="134866" y="7670"/>
                  <a:pt x="134814" y="7785"/>
                  <a:pt x="134779" y="7904"/>
                </a:cubicBezTo>
                <a:cubicBezTo>
                  <a:pt x="134671" y="7771"/>
                  <a:pt x="134566" y="7656"/>
                  <a:pt x="134465" y="7541"/>
                </a:cubicBezTo>
                <a:cubicBezTo>
                  <a:pt x="134671" y="7109"/>
                  <a:pt x="134800" y="6875"/>
                  <a:pt x="134800" y="6875"/>
                </a:cubicBezTo>
                <a:lnTo>
                  <a:pt x="134800" y="6875"/>
                </a:lnTo>
                <a:cubicBezTo>
                  <a:pt x="134633" y="7039"/>
                  <a:pt x="134472" y="7217"/>
                  <a:pt x="134326" y="7402"/>
                </a:cubicBezTo>
                <a:cubicBezTo>
                  <a:pt x="134235" y="7308"/>
                  <a:pt x="134148" y="7220"/>
                  <a:pt x="134061" y="7140"/>
                </a:cubicBezTo>
                <a:cubicBezTo>
                  <a:pt x="134228" y="3997"/>
                  <a:pt x="134838" y="3488"/>
                  <a:pt x="134838" y="3488"/>
                </a:cubicBezTo>
                <a:cubicBezTo>
                  <a:pt x="134788" y="3471"/>
                  <a:pt x="134740" y="3463"/>
                  <a:pt x="134692" y="3463"/>
                </a:cubicBezTo>
                <a:cubicBezTo>
                  <a:pt x="134030" y="3463"/>
                  <a:pt x="133625" y="5046"/>
                  <a:pt x="133384" y="6586"/>
                </a:cubicBezTo>
                <a:cubicBezTo>
                  <a:pt x="133269" y="6502"/>
                  <a:pt x="133147" y="6429"/>
                  <a:pt x="133018" y="6366"/>
                </a:cubicBezTo>
                <a:lnTo>
                  <a:pt x="133018" y="6366"/>
                </a:lnTo>
                <a:cubicBezTo>
                  <a:pt x="133140" y="6470"/>
                  <a:pt x="133251" y="6582"/>
                  <a:pt x="133367" y="6701"/>
                </a:cubicBezTo>
                <a:lnTo>
                  <a:pt x="133314" y="7063"/>
                </a:lnTo>
                <a:cubicBezTo>
                  <a:pt x="133094" y="6680"/>
                  <a:pt x="132843" y="6313"/>
                  <a:pt x="132568" y="5968"/>
                </a:cubicBezTo>
                <a:cubicBezTo>
                  <a:pt x="132533" y="5557"/>
                  <a:pt x="132498" y="5145"/>
                  <a:pt x="132474" y="4733"/>
                </a:cubicBezTo>
                <a:lnTo>
                  <a:pt x="132498" y="4685"/>
                </a:lnTo>
                <a:lnTo>
                  <a:pt x="132498" y="4685"/>
                </a:lnTo>
                <a:cubicBezTo>
                  <a:pt x="132488" y="4695"/>
                  <a:pt x="132477" y="4705"/>
                  <a:pt x="132467" y="4716"/>
                </a:cubicBezTo>
                <a:cubicBezTo>
                  <a:pt x="132320" y="2553"/>
                  <a:pt x="132250" y="548"/>
                  <a:pt x="132250" y="548"/>
                </a:cubicBezTo>
                <a:cubicBezTo>
                  <a:pt x="131678" y="1360"/>
                  <a:pt x="131626" y="3394"/>
                  <a:pt x="131769" y="5532"/>
                </a:cubicBezTo>
                <a:cubicBezTo>
                  <a:pt x="131706" y="5619"/>
                  <a:pt x="131643" y="5707"/>
                  <a:pt x="131584" y="5797"/>
                </a:cubicBezTo>
                <a:cubicBezTo>
                  <a:pt x="131514" y="5469"/>
                  <a:pt x="131420" y="5204"/>
                  <a:pt x="131291" y="5023"/>
                </a:cubicBezTo>
                <a:cubicBezTo>
                  <a:pt x="131291" y="5023"/>
                  <a:pt x="131274" y="5564"/>
                  <a:pt x="131235" y="6341"/>
                </a:cubicBezTo>
                <a:cubicBezTo>
                  <a:pt x="131211" y="6376"/>
                  <a:pt x="131190" y="6411"/>
                  <a:pt x="131173" y="6446"/>
                </a:cubicBezTo>
                <a:lnTo>
                  <a:pt x="131009" y="6265"/>
                </a:lnTo>
                <a:cubicBezTo>
                  <a:pt x="130224" y="4545"/>
                  <a:pt x="129439" y="3732"/>
                  <a:pt x="129324" y="3621"/>
                </a:cubicBezTo>
                <a:lnTo>
                  <a:pt x="129324" y="3621"/>
                </a:lnTo>
                <a:cubicBezTo>
                  <a:pt x="129394" y="3690"/>
                  <a:pt x="129708" y="4067"/>
                  <a:pt x="130196" y="5476"/>
                </a:cubicBezTo>
                <a:cubicBezTo>
                  <a:pt x="130067" y="5361"/>
                  <a:pt x="129945" y="5271"/>
                  <a:pt x="129840" y="5190"/>
                </a:cubicBezTo>
                <a:cubicBezTo>
                  <a:pt x="129833" y="5082"/>
                  <a:pt x="129833" y="5023"/>
                  <a:pt x="129833" y="5023"/>
                </a:cubicBezTo>
                <a:cubicBezTo>
                  <a:pt x="129809" y="5058"/>
                  <a:pt x="129784" y="5096"/>
                  <a:pt x="129763" y="5135"/>
                </a:cubicBezTo>
                <a:cubicBezTo>
                  <a:pt x="129620" y="5030"/>
                  <a:pt x="129467" y="4936"/>
                  <a:pt x="129310" y="4852"/>
                </a:cubicBezTo>
                <a:lnTo>
                  <a:pt x="129310" y="4852"/>
                </a:lnTo>
                <a:cubicBezTo>
                  <a:pt x="129446" y="4974"/>
                  <a:pt x="129582" y="5103"/>
                  <a:pt x="129711" y="5243"/>
                </a:cubicBezTo>
                <a:cubicBezTo>
                  <a:pt x="129638" y="5421"/>
                  <a:pt x="129578" y="5605"/>
                  <a:pt x="129544" y="5797"/>
                </a:cubicBezTo>
                <a:cubicBezTo>
                  <a:pt x="129275" y="5396"/>
                  <a:pt x="128968" y="5023"/>
                  <a:pt x="128626" y="4685"/>
                </a:cubicBezTo>
                <a:lnTo>
                  <a:pt x="128626" y="4685"/>
                </a:lnTo>
                <a:cubicBezTo>
                  <a:pt x="128626" y="4685"/>
                  <a:pt x="128986" y="5320"/>
                  <a:pt x="129456" y="6443"/>
                </a:cubicBezTo>
                <a:cubicBezTo>
                  <a:pt x="129432" y="6690"/>
                  <a:pt x="129422" y="6962"/>
                  <a:pt x="129415" y="7245"/>
                </a:cubicBezTo>
                <a:cubicBezTo>
                  <a:pt x="129383" y="7245"/>
                  <a:pt x="129352" y="7252"/>
                  <a:pt x="129320" y="7262"/>
                </a:cubicBezTo>
                <a:cubicBezTo>
                  <a:pt x="129355" y="7301"/>
                  <a:pt x="129387" y="7346"/>
                  <a:pt x="129411" y="7395"/>
                </a:cubicBezTo>
                <a:cubicBezTo>
                  <a:pt x="129087" y="7810"/>
                  <a:pt x="128801" y="8256"/>
                  <a:pt x="128560" y="8727"/>
                </a:cubicBezTo>
                <a:cubicBezTo>
                  <a:pt x="128396" y="8424"/>
                  <a:pt x="128211" y="8127"/>
                  <a:pt x="128009" y="7848"/>
                </a:cubicBezTo>
                <a:cubicBezTo>
                  <a:pt x="128232" y="7545"/>
                  <a:pt x="128487" y="7266"/>
                  <a:pt x="128766" y="7015"/>
                </a:cubicBezTo>
                <a:lnTo>
                  <a:pt x="128766" y="7015"/>
                </a:lnTo>
                <a:cubicBezTo>
                  <a:pt x="128644" y="7077"/>
                  <a:pt x="128522" y="7154"/>
                  <a:pt x="128410" y="7238"/>
                </a:cubicBezTo>
                <a:cubicBezTo>
                  <a:pt x="128483" y="7158"/>
                  <a:pt x="128560" y="7084"/>
                  <a:pt x="128640" y="7015"/>
                </a:cubicBezTo>
                <a:lnTo>
                  <a:pt x="128640" y="7015"/>
                </a:lnTo>
                <a:cubicBezTo>
                  <a:pt x="128438" y="7123"/>
                  <a:pt x="128243" y="7252"/>
                  <a:pt x="128065" y="7398"/>
                </a:cubicBezTo>
                <a:cubicBezTo>
                  <a:pt x="128433" y="6372"/>
                  <a:pt x="128672" y="6054"/>
                  <a:pt x="128743" y="5978"/>
                </a:cubicBezTo>
                <a:lnTo>
                  <a:pt x="128743" y="5978"/>
                </a:lnTo>
                <a:cubicBezTo>
                  <a:pt x="128582" y="6146"/>
                  <a:pt x="128432" y="6328"/>
                  <a:pt x="128295" y="6516"/>
                </a:cubicBezTo>
                <a:cubicBezTo>
                  <a:pt x="128459" y="6168"/>
                  <a:pt x="128570" y="6025"/>
                  <a:pt x="128616" y="5978"/>
                </a:cubicBezTo>
                <a:lnTo>
                  <a:pt x="128616" y="5978"/>
                </a:lnTo>
                <a:cubicBezTo>
                  <a:pt x="128520" y="6073"/>
                  <a:pt x="128104" y="6516"/>
                  <a:pt x="127618" y="7381"/>
                </a:cubicBezTo>
                <a:cubicBezTo>
                  <a:pt x="127503" y="7587"/>
                  <a:pt x="127384" y="7813"/>
                  <a:pt x="127266" y="8064"/>
                </a:cubicBezTo>
                <a:cubicBezTo>
                  <a:pt x="127112" y="7831"/>
                  <a:pt x="126955" y="7604"/>
                  <a:pt x="126791" y="7395"/>
                </a:cubicBezTo>
                <a:cubicBezTo>
                  <a:pt x="126816" y="7346"/>
                  <a:pt x="126851" y="7301"/>
                  <a:pt x="126886" y="7262"/>
                </a:cubicBezTo>
                <a:cubicBezTo>
                  <a:pt x="126852" y="7250"/>
                  <a:pt x="126817" y="7245"/>
                  <a:pt x="126781" y="7245"/>
                </a:cubicBezTo>
                <a:cubicBezTo>
                  <a:pt x="126764" y="7245"/>
                  <a:pt x="126746" y="7246"/>
                  <a:pt x="126729" y="7248"/>
                </a:cubicBezTo>
                <a:cubicBezTo>
                  <a:pt x="126725" y="7056"/>
                  <a:pt x="126722" y="6945"/>
                  <a:pt x="126722" y="6945"/>
                </a:cubicBezTo>
                <a:lnTo>
                  <a:pt x="126704" y="6969"/>
                </a:lnTo>
                <a:cubicBezTo>
                  <a:pt x="126743" y="6108"/>
                  <a:pt x="126739" y="5288"/>
                  <a:pt x="126652" y="4625"/>
                </a:cubicBezTo>
                <a:cubicBezTo>
                  <a:pt x="127109" y="3565"/>
                  <a:pt x="127440" y="2983"/>
                  <a:pt x="127440" y="2982"/>
                </a:cubicBezTo>
                <a:lnTo>
                  <a:pt x="127440" y="2982"/>
                </a:lnTo>
                <a:cubicBezTo>
                  <a:pt x="127228" y="3188"/>
                  <a:pt x="127029" y="3408"/>
                  <a:pt x="126844" y="3638"/>
                </a:cubicBezTo>
                <a:cubicBezTo>
                  <a:pt x="127053" y="3213"/>
                  <a:pt x="127182" y="2982"/>
                  <a:pt x="127182" y="2982"/>
                </a:cubicBezTo>
                <a:lnTo>
                  <a:pt x="127182" y="2982"/>
                </a:lnTo>
                <a:cubicBezTo>
                  <a:pt x="126928" y="3230"/>
                  <a:pt x="126687" y="3499"/>
                  <a:pt x="126474" y="3788"/>
                </a:cubicBezTo>
                <a:cubicBezTo>
                  <a:pt x="126422" y="3635"/>
                  <a:pt x="126352" y="3488"/>
                  <a:pt x="126265" y="3352"/>
                </a:cubicBezTo>
                <a:cubicBezTo>
                  <a:pt x="126265" y="3352"/>
                  <a:pt x="126258" y="3425"/>
                  <a:pt x="126254" y="3561"/>
                </a:cubicBezTo>
                <a:cubicBezTo>
                  <a:pt x="126223" y="3488"/>
                  <a:pt x="126185" y="3418"/>
                  <a:pt x="126136" y="3352"/>
                </a:cubicBezTo>
                <a:cubicBezTo>
                  <a:pt x="126136" y="3352"/>
                  <a:pt x="126125" y="3725"/>
                  <a:pt x="126097" y="4315"/>
                </a:cubicBezTo>
                <a:cubicBezTo>
                  <a:pt x="125668" y="4967"/>
                  <a:pt x="125299" y="5658"/>
                  <a:pt x="124985" y="6373"/>
                </a:cubicBezTo>
                <a:lnTo>
                  <a:pt x="124967" y="6341"/>
                </a:lnTo>
                <a:cubicBezTo>
                  <a:pt x="124932" y="5564"/>
                  <a:pt x="124911" y="5023"/>
                  <a:pt x="124911" y="5023"/>
                </a:cubicBezTo>
                <a:cubicBezTo>
                  <a:pt x="124786" y="5204"/>
                  <a:pt x="124688" y="5469"/>
                  <a:pt x="124625" y="5797"/>
                </a:cubicBezTo>
                <a:cubicBezTo>
                  <a:pt x="124357" y="5396"/>
                  <a:pt x="124050" y="5023"/>
                  <a:pt x="123708" y="4685"/>
                </a:cubicBezTo>
                <a:lnTo>
                  <a:pt x="123708" y="4685"/>
                </a:lnTo>
                <a:cubicBezTo>
                  <a:pt x="123708" y="4685"/>
                  <a:pt x="123938" y="5096"/>
                  <a:pt x="124277" y="5846"/>
                </a:cubicBezTo>
                <a:lnTo>
                  <a:pt x="124245" y="5846"/>
                </a:lnTo>
                <a:cubicBezTo>
                  <a:pt x="124203" y="5724"/>
                  <a:pt x="124151" y="5612"/>
                  <a:pt x="124078" y="5504"/>
                </a:cubicBezTo>
                <a:cubicBezTo>
                  <a:pt x="124078" y="5504"/>
                  <a:pt x="124074" y="5584"/>
                  <a:pt x="124071" y="5724"/>
                </a:cubicBezTo>
                <a:cubicBezTo>
                  <a:pt x="124036" y="5647"/>
                  <a:pt x="123998" y="5574"/>
                  <a:pt x="123949" y="5504"/>
                </a:cubicBezTo>
                <a:cubicBezTo>
                  <a:pt x="123949" y="5504"/>
                  <a:pt x="123945" y="5637"/>
                  <a:pt x="123935" y="5860"/>
                </a:cubicBezTo>
                <a:cubicBezTo>
                  <a:pt x="123931" y="6003"/>
                  <a:pt x="123921" y="6184"/>
                  <a:pt x="123914" y="6401"/>
                </a:cubicBezTo>
                <a:lnTo>
                  <a:pt x="123848" y="6366"/>
                </a:lnTo>
                <a:lnTo>
                  <a:pt x="123914" y="6425"/>
                </a:lnTo>
                <a:cubicBezTo>
                  <a:pt x="123882" y="7088"/>
                  <a:pt x="123830" y="8023"/>
                  <a:pt x="123760" y="8954"/>
                </a:cubicBezTo>
                <a:cubicBezTo>
                  <a:pt x="123652" y="8741"/>
                  <a:pt x="123548" y="8553"/>
                  <a:pt x="123443" y="8382"/>
                </a:cubicBezTo>
                <a:cubicBezTo>
                  <a:pt x="123422" y="7890"/>
                  <a:pt x="123412" y="7569"/>
                  <a:pt x="123412" y="7569"/>
                </a:cubicBezTo>
                <a:cubicBezTo>
                  <a:pt x="123363" y="7639"/>
                  <a:pt x="123321" y="7716"/>
                  <a:pt x="123289" y="7796"/>
                </a:cubicBezTo>
                <a:cubicBezTo>
                  <a:pt x="123286" y="7649"/>
                  <a:pt x="123286" y="7569"/>
                  <a:pt x="123286" y="7569"/>
                </a:cubicBezTo>
                <a:cubicBezTo>
                  <a:pt x="123216" y="7670"/>
                  <a:pt x="123160" y="7782"/>
                  <a:pt x="123126" y="7901"/>
                </a:cubicBezTo>
                <a:cubicBezTo>
                  <a:pt x="122997" y="7715"/>
                  <a:pt x="122856" y="7543"/>
                  <a:pt x="122699" y="7380"/>
                </a:cubicBezTo>
                <a:lnTo>
                  <a:pt x="122699" y="7380"/>
                </a:lnTo>
                <a:cubicBezTo>
                  <a:pt x="122754" y="7441"/>
                  <a:pt x="122880" y="7623"/>
                  <a:pt x="123077" y="8068"/>
                </a:cubicBezTo>
                <a:cubicBezTo>
                  <a:pt x="123035" y="8246"/>
                  <a:pt x="123003" y="8424"/>
                  <a:pt x="122986" y="8605"/>
                </a:cubicBezTo>
                <a:lnTo>
                  <a:pt x="122941" y="8574"/>
                </a:lnTo>
                <a:cubicBezTo>
                  <a:pt x="122822" y="8190"/>
                  <a:pt x="122679" y="7890"/>
                  <a:pt x="122508" y="7747"/>
                </a:cubicBezTo>
                <a:cubicBezTo>
                  <a:pt x="122627" y="4067"/>
                  <a:pt x="123310" y="3488"/>
                  <a:pt x="123310" y="3488"/>
                </a:cubicBezTo>
                <a:cubicBezTo>
                  <a:pt x="123268" y="3472"/>
                  <a:pt x="123222" y="3464"/>
                  <a:pt x="123176" y="3464"/>
                </a:cubicBezTo>
                <a:cubicBezTo>
                  <a:pt x="123121" y="3464"/>
                  <a:pt x="123065" y="3476"/>
                  <a:pt x="123014" y="3499"/>
                </a:cubicBezTo>
                <a:lnTo>
                  <a:pt x="123024" y="3488"/>
                </a:lnTo>
                <a:cubicBezTo>
                  <a:pt x="122975" y="3472"/>
                  <a:pt x="122926" y="3464"/>
                  <a:pt x="122879" y="3464"/>
                </a:cubicBezTo>
                <a:cubicBezTo>
                  <a:pt x="122202" y="3464"/>
                  <a:pt x="121791" y="5108"/>
                  <a:pt x="121556" y="6680"/>
                </a:cubicBezTo>
                <a:cubicBezTo>
                  <a:pt x="121395" y="6432"/>
                  <a:pt x="121225" y="6195"/>
                  <a:pt x="121040" y="5968"/>
                </a:cubicBezTo>
                <a:cubicBezTo>
                  <a:pt x="120823" y="3404"/>
                  <a:pt x="120726" y="548"/>
                  <a:pt x="120726" y="548"/>
                </a:cubicBezTo>
                <a:cubicBezTo>
                  <a:pt x="120607" y="729"/>
                  <a:pt x="120516" y="924"/>
                  <a:pt x="120457" y="1134"/>
                </a:cubicBezTo>
                <a:cubicBezTo>
                  <a:pt x="120443" y="767"/>
                  <a:pt x="120433" y="548"/>
                  <a:pt x="120433" y="548"/>
                </a:cubicBezTo>
                <a:cubicBezTo>
                  <a:pt x="119732" y="1542"/>
                  <a:pt x="119819" y="4385"/>
                  <a:pt x="120080" y="6994"/>
                </a:cubicBezTo>
                <a:cubicBezTo>
                  <a:pt x="119875" y="6718"/>
                  <a:pt x="119676" y="6477"/>
                  <a:pt x="119484" y="6265"/>
                </a:cubicBezTo>
                <a:cubicBezTo>
                  <a:pt x="119090" y="5410"/>
                  <a:pt x="118703" y="4779"/>
                  <a:pt x="118392" y="4346"/>
                </a:cubicBezTo>
                <a:cubicBezTo>
                  <a:pt x="118354" y="4235"/>
                  <a:pt x="118298" y="4130"/>
                  <a:pt x="118232" y="4032"/>
                </a:cubicBezTo>
                <a:cubicBezTo>
                  <a:pt x="118232" y="4032"/>
                  <a:pt x="118232" y="4067"/>
                  <a:pt x="118228" y="4123"/>
                </a:cubicBezTo>
                <a:cubicBezTo>
                  <a:pt x="118096" y="3949"/>
                  <a:pt x="117953" y="3778"/>
                  <a:pt x="117799" y="3621"/>
                </a:cubicBezTo>
                <a:lnTo>
                  <a:pt x="117799" y="3621"/>
                </a:lnTo>
                <a:cubicBezTo>
                  <a:pt x="117845" y="3670"/>
                  <a:pt x="117991" y="3844"/>
                  <a:pt x="118218" y="4336"/>
                </a:cubicBezTo>
                <a:cubicBezTo>
                  <a:pt x="118218" y="4388"/>
                  <a:pt x="118214" y="4447"/>
                  <a:pt x="118214" y="4507"/>
                </a:cubicBezTo>
                <a:cubicBezTo>
                  <a:pt x="117845" y="3966"/>
                  <a:pt x="117569" y="3684"/>
                  <a:pt x="117510" y="3621"/>
                </a:cubicBezTo>
                <a:lnTo>
                  <a:pt x="117510" y="3621"/>
                </a:lnTo>
                <a:cubicBezTo>
                  <a:pt x="117569" y="3684"/>
                  <a:pt x="117813" y="3977"/>
                  <a:pt x="118193" y="4964"/>
                </a:cubicBezTo>
                <a:cubicBezTo>
                  <a:pt x="118193" y="5009"/>
                  <a:pt x="118190" y="5058"/>
                  <a:pt x="118190" y="5100"/>
                </a:cubicBezTo>
                <a:cubicBezTo>
                  <a:pt x="118061" y="5009"/>
                  <a:pt x="117925" y="4925"/>
                  <a:pt x="117782" y="4852"/>
                </a:cubicBezTo>
                <a:lnTo>
                  <a:pt x="117782" y="4852"/>
                </a:lnTo>
                <a:cubicBezTo>
                  <a:pt x="117925" y="4971"/>
                  <a:pt x="118057" y="5100"/>
                  <a:pt x="118179" y="5239"/>
                </a:cubicBezTo>
                <a:lnTo>
                  <a:pt x="118179" y="5285"/>
                </a:lnTo>
                <a:cubicBezTo>
                  <a:pt x="117977" y="5121"/>
                  <a:pt x="117757" y="4974"/>
                  <a:pt x="117527" y="4852"/>
                </a:cubicBezTo>
                <a:lnTo>
                  <a:pt x="117527" y="4852"/>
                </a:lnTo>
                <a:cubicBezTo>
                  <a:pt x="117757" y="5054"/>
                  <a:pt x="117970" y="5278"/>
                  <a:pt x="118165" y="5515"/>
                </a:cubicBezTo>
                <a:cubicBezTo>
                  <a:pt x="118127" y="6324"/>
                  <a:pt x="118068" y="7367"/>
                  <a:pt x="117984" y="8361"/>
                </a:cubicBezTo>
                <a:cubicBezTo>
                  <a:pt x="117813" y="8560"/>
                  <a:pt x="117660" y="8773"/>
                  <a:pt x="117517" y="8992"/>
                </a:cubicBezTo>
                <a:cubicBezTo>
                  <a:pt x="117423" y="8818"/>
                  <a:pt x="117325" y="8668"/>
                  <a:pt x="117238" y="8532"/>
                </a:cubicBezTo>
                <a:cubicBezTo>
                  <a:pt x="117164" y="8089"/>
                  <a:pt x="117053" y="7656"/>
                  <a:pt x="116910" y="7231"/>
                </a:cubicBezTo>
                <a:cubicBezTo>
                  <a:pt x="117175" y="6854"/>
                  <a:pt x="117482" y="6509"/>
                  <a:pt x="117827" y="6202"/>
                </a:cubicBezTo>
                <a:lnTo>
                  <a:pt x="117827" y="6202"/>
                </a:lnTo>
                <a:cubicBezTo>
                  <a:pt x="117827" y="6202"/>
                  <a:pt x="117398" y="6411"/>
                  <a:pt x="116802" y="6962"/>
                </a:cubicBezTo>
                <a:lnTo>
                  <a:pt x="116788" y="6931"/>
                </a:lnTo>
                <a:cubicBezTo>
                  <a:pt x="117259" y="5529"/>
                  <a:pt x="117566" y="5155"/>
                  <a:pt x="117632" y="5093"/>
                </a:cubicBezTo>
                <a:lnTo>
                  <a:pt x="117632" y="5093"/>
                </a:lnTo>
                <a:cubicBezTo>
                  <a:pt x="117552" y="5166"/>
                  <a:pt x="117098" y="5637"/>
                  <a:pt x="116561" y="6582"/>
                </a:cubicBezTo>
                <a:cubicBezTo>
                  <a:pt x="116551" y="6568"/>
                  <a:pt x="116540" y="6554"/>
                  <a:pt x="116526" y="6544"/>
                </a:cubicBezTo>
                <a:cubicBezTo>
                  <a:pt x="116519" y="6401"/>
                  <a:pt x="116519" y="6317"/>
                  <a:pt x="116519" y="6317"/>
                </a:cubicBezTo>
                <a:cubicBezTo>
                  <a:pt x="116488" y="6362"/>
                  <a:pt x="116456" y="6415"/>
                  <a:pt x="116432" y="6463"/>
                </a:cubicBezTo>
                <a:cubicBezTo>
                  <a:pt x="116372" y="6428"/>
                  <a:pt x="116306" y="6410"/>
                  <a:pt x="116238" y="6410"/>
                </a:cubicBezTo>
                <a:cubicBezTo>
                  <a:pt x="116199" y="6410"/>
                  <a:pt x="116160" y="6416"/>
                  <a:pt x="116121" y="6429"/>
                </a:cubicBezTo>
                <a:cubicBezTo>
                  <a:pt x="116121" y="6429"/>
                  <a:pt x="116209" y="6498"/>
                  <a:pt x="116317" y="6767"/>
                </a:cubicBezTo>
                <a:cubicBezTo>
                  <a:pt x="116271" y="6924"/>
                  <a:pt x="116237" y="7084"/>
                  <a:pt x="116212" y="7248"/>
                </a:cubicBezTo>
                <a:cubicBezTo>
                  <a:pt x="116118" y="7458"/>
                  <a:pt x="116017" y="7681"/>
                  <a:pt x="115916" y="7921"/>
                </a:cubicBezTo>
                <a:cubicBezTo>
                  <a:pt x="115787" y="8085"/>
                  <a:pt x="115651" y="8267"/>
                  <a:pt x="115515" y="8462"/>
                </a:cubicBezTo>
                <a:cubicBezTo>
                  <a:pt x="115508" y="8218"/>
                  <a:pt x="115504" y="8068"/>
                  <a:pt x="115504" y="8068"/>
                </a:cubicBezTo>
                <a:cubicBezTo>
                  <a:pt x="115445" y="8152"/>
                  <a:pt x="115399" y="8242"/>
                  <a:pt x="115365" y="8340"/>
                </a:cubicBezTo>
                <a:lnTo>
                  <a:pt x="115281" y="8347"/>
                </a:lnTo>
                <a:cubicBezTo>
                  <a:pt x="115455" y="6687"/>
                  <a:pt x="115556" y="4890"/>
                  <a:pt x="115389" y="3628"/>
                </a:cubicBezTo>
                <a:cubicBezTo>
                  <a:pt x="115870" y="2519"/>
                  <a:pt x="116219" y="1905"/>
                  <a:pt x="116219" y="1905"/>
                </a:cubicBezTo>
                <a:lnTo>
                  <a:pt x="116219" y="1905"/>
                </a:lnTo>
                <a:cubicBezTo>
                  <a:pt x="115874" y="2246"/>
                  <a:pt x="115556" y="2616"/>
                  <a:pt x="115277" y="3010"/>
                </a:cubicBezTo>
                <a:cubicBezTo>
                  <a:pt x="115201" y="2721"/>
                  <a:pt x="115106" y="2480"/>
                  <a:pt x="114981" y="2302"/>
                </a:cubicBezTo>
                <a:cubicBezTo>
                  <a:pt x="114981" y="2302"/>
                  <a:pt x="114963" y="2784"/>
                  <a:pt x="114929" y="3523"/>
                </a:cubicBezTo>
                <a:cubicBezTo>
                  <a:pt x="114423" y="4325"/>
                  <a:pt x="113987" y="5225"/>
                  <a:pt x="113607" y="6164"/>
                </a:cubicBezTo>
                <a:cubicBezTo>
                  <a:pt x="113446" y="5623"/>
                  <a:pt x="113244" y="5201"/>
                  <a:pt x="113000" y="5030"/>
                </a:cubicBezTo>
                <a:cubicBezTo>
                  <a:pt x="112954" y="4873"/>
                  <a:pt x="112885" y="4726"/>
                  <a:pt x="112794" y="4590"/>
                </a:cubicBezTo>
                <a:cubicBezTo>
                  <a:pt x="112794" y="4590"/>
                  <a:pt x="112790" y="4726"/>
                  <a:pt x="112783" y="4953"/>
                </a:cubicBezTo>
                <a:cubicBezTo>
                  <a:pt x="112770" y="4951"/>
                  <a:pt x="112756" y="4950"/>
                  <a:pt x="112743" y="4950"/>
                </a:cubicBezTo>
                <a:cubicBezTo>
                  <a:pt x="112704" y="4950"/>
                  <a:pt x="112666" y="4958"/>
                  <a:pt x="112630" y="4971"/>
                </a:cubicBezTo>
                <a:cubicBezTo>
                  <a:pt x="112630" y="4971"/>
                  <a:pt x="112689" y="5016"/>
                  <a:pt x="112773" y="5183"/>
                </a:cubicBezTo>
                <a:cubicBezTo>
                  <a:pt x="112749" y="5801"/>
                  <a:pt x="112700" y="6840"/>
                  <a:pt x="112619" y="7921"/>
                </a:cubicBezTo>
                <a:cubicBezTo>
                  <a:pt x="112515" y="8075"/>
                  <a:pt x="112400" y="8253"/>
                  <a:pt x="112271" y="8466"/>
                </a:cubicBezTo>
                <a:lnTo>
                  <a:pt x="112197" y="8518"/>
                </a:lnTo>
                <a:cubicBezTo>
                  <a:pt x="112180" y="8225"/>
                  <a:pt x="112166" y="7953"/>
                  <a:pt x="112159" y="7712"/>
                </a:cubicBezTo>
                <a:cubicBezTo>
                  <a:pt x="112278" y="7482"/>
                  <a:pt x="112354" y="7388"/>
                  <a:pt x="112382" y="7363"/>
                </a:cubicBezTo>
                <a:cubicBezTo>
                  <a:pt x="112384" y="7361"/>
                  <a:pt x="112385" y="7360"/>
                  <a:pt x="112385" y="7360"/>
                </a:cubicBezTo>
                <a:lnTo>
                  <a:pt x="112385" y="7360"/>
                </a:lnTo>
                <a:cubicBezTo>
                  <a:pt x="112384" y="7360"/>
                  <a:pt x="112267" y="7485"/>
                  <a:pt x="112156" y="7622"/>
                </a:cubicBezTo>
                <a:cubicBezTo>
                  <a:pt x="112128" y="7119"/>
                  <a:pt x="112121" y="6791"/>
                  <a:pt x="112121" y="6791"/>
                </a:cubicBezTo>
                <a:cubicBezTo>
                  <a:pt x="112079" y="6851"/>
                  <a:pt x="112047" y="6913"/>
                  <a:pt x="112020" y="6980"/>
                </a:cubicBezTo>
                <a:cubicBezTo>
                  <a:pt x="111988" y="6111"/>
                  <a:pt x="111876" y="5393"/>
                  <a:pt x="111615" y="5023"/>
                </a:cubicBezTo>
                <a:cubicBezTo>
                  <a:pt x="111615" y="5023"/>
                  <a:pt x="111573" y="6191"/>
                  <a:pt x="111493" y="7587"/>
                </a:cubicBezTo>
                <a:cubicBezTo>
                  <a:pt x="111437" y="7440"/>
                  <a:pt x="111367" y="7297"/>
                  <a:pt x="111284" y="7168"/>
                </a:cubicBezTo>
                <a:cubicBezTo>
                  <a:pt x="111270" y="6418"/>
                  <a:pt x="111196" y="5766"/>
                  <a:pt x="111029" y="5326"/>
                </a:cubicBezTo>
                <a:cubicBezTo>
                  <a:pt x="111231" y="4911"/>
                  <a:pt x="111357" y="4685"/>
                  <a:pt x="111357" y="4685"/>
                </a:cubicBezTo>
                <a:lnTo>
                  <a:pt x="111357" y="4685"/>
                </a:lnTo>
                <a:cubicBezTo>
                  <a:pt x="111210" y="4831"/>
                  <a:pt x="111074" y="4981"/>
                  <a:pt x="110942" y="5138"/>
                </a:cubicBezTo>
                <a:cubicBezTo>
                  <a:pt x="110924" y="5096"/>
                  <a:pt x="110900" y="5058"/>
                  <a:pt x="110872" y="5023"/>
                </a:cubicBezTo>
                <a:cubicBezTo>
                  <a:pt x="110872" y="5023"/>
                  <a:pt x="110872" y="5096"/>
                  <a:pt x="110868" y="5225"/>
                </a:cubicBezTo>
                <a:cubicBezTo>
                  <a:pt x="110718" y="5407"/>
                  <a:pt x="110575" y="5598"/>
                  <a:pt x="110439" y="5797"/>
                </a:cubicBezTo>
                <a:cubicBezTo>
                  <a:pt x="110432" y="5745"/>
                  <a:pt x="110418" y="5693"/>
                  <a:pt x="110405" y="5640"/>
                </a:cubicBezTo>
                <a:cubicBezTo>
                  <a:pt x="111067" y="4249"/>
                  <a:pt x="111863" y="3045"/>
                  <a:pt x="112808" y="2219"/>
                </a:cubicBezTo>
                <a:lnTo>
                  <a:pt x="112808" y="2219"/>
                </a:lnTo>
                <a:cubicBezTo>
                  <a:pt x="112808" y="2219"/>
                  <a:pt x="111287" y="2955"/>
                  <a:pt x="109731" y="5260"/>
                </a:cubicBezTo>
                <a:cubicBezTo>
                  <a:pt x="109529" y="4995"/>
                  <a:pt x="109309" y="4740"/>
                  <a:pt x="109072" y="4507"/>
                </a:cubicBezTo>
                <a:lnTo>
                  <a:pt x="109072" y="4507"/>
                </a:lnTo>
                <a:cubicBezTo>
                  <a:pt x="109072" y="4507"/>
                  <a:pt x="109267" y="4859"/>
                  <a:pt x="109564" y="5504"/>
                </a:cubicBezTo>
                <a:cubicBezTo>
                  <a:pt x="109292" y="5926"/>
                  <a:pt x="109044" y="6362"/>
                  <a:pt x="108814" y="6809"/>
                </a:cubicBezTo>
                <a:cubicBezTo>
                  <a:pt x="108605" y="6488"/>
                  <a:pt x="108395" y="6198"/>
                  <a:pt x="108186" y="5937"/>
                </a:cubicBezTo>
                <a:cubicBezTo>
                  <a:pt x="108915" y="4001"/>
                  <a:pt x="109543" y="2888"/>
                  <a:pt x="109543" y="2888"/>
                </a:cubicBezTo>
                <a:lnTo>
                  <a:pt x="109543" y="2888"/>
                </a:lnTo>
                <a:cubicBezTo>
                  <a:pt x="108849" y="3561"/>
                  <a:pt x="108256" y="4440"/>
                  <a:pt x="107754" y="5424"/>
                </a:cubicBezTo>
                <a:cubicBezTo>
                  <a:pt x="106739" y="4298"/>
                  <a:pt x="105929" y="3900"/>
                  <a:pt x="105929" y="3900"/>
                </a:cubicBezTo>
                <a:lnTo>
                  <a:pt x="105929" y="3900"/>
                </a:lnTo>
                <a:cubicBezTo>
                  <a:pt x="106439" y="4350"/>
                  <a:pt x="106899" y="4918"/>
                  <a:pt x="107318" y="5571"/>
                </a:cubicBezTo>
                <a:cubicBezTo>
                  <a:pt x="107073" y="5707"/>
                  <a:pt x="106875" y="6097"/>
                  <a:pt x="106714" y="6613"/>
                </a:cubicBezTo>
                <a:lnTo>
                  <a:pt x="106529" y="6826"/>
                </a:lnTo>
                <a:cubicBezTo>
                  <a:pt x="106477" y="6212"/>
                  <a:pt x="106365" y="5710"/>
                  <a:pt x="106160" y="5424"/>
                </a:cubicBezTo>
                <a:cubicBezTo>
                  <a:pt x="106160" y="5424"/>
                  <a:pt x="106128" y="6324"/>
                  <a:pt x="106062" y="7482"/>
                </a:cubicBezTo>
                <a:lnTo>
                  <a:pt x="105905" y="7737"/>
                </a:lnTo>
                <a:cubicBezTo>
                  <a:pt x="105814" y="7604"/>
                  <a:pt x="105720" y="7475"/>
                  <a:pt x="105619" y="7353"/>
                </a:cubicBezTo>
                <a:cubicBezTo>
                  <a:pt x="105504" y="5933"/>
                  <a:pt x="105434" y="4465"/>
                  <a:pt x="105399" y="3645"/>
                </a:cubicBezTo>
                <a:cubicBezTo>
                  <a:pt x="105493" y="3457"/>
                  <a:pt x="105563" y="3401"/>
                  <a:pt x="105563" y="3401"/>
                </a:cubicBezTo>
                <a:cubicBezTo>
                  <a:pt x="105522" y="3388"/>
                  <a:pt x="105478" y="3381"/>
                  <a:pt x="105435" y="3381"/>
                </a:cubicBezTo>
                <a:cubicBezTo>
                  <a:pt x="105419" y="3381"/>
                  <a:pt x="105404" y="3382"/>
                  <a:pt x="105389" y="3384"/>
                </a:cubicBezTo>
                <a:cubicBezTo>
                  <a:pt x="105378" y="3129"/>
                  <a:pt x="105375" y="2982"/>
                  <a:pt x="105375" y="2982"/>
                </a:cubicBezTo>
                <a:cubicBezTo>
                  <a:pt x="105274" y="3132"/>
                  <a:pt x="105200" y="3296"/>
                  <a:pt x="105148" y="3471"/>
                </a:cubicBezTo>
                <a:cubicBezTo>
                  <a:pt x="104928" y="3628"/>
                  <a:pt x="104743" y="3959"/>
                  <a:pt x="104586" y="4399"/>
                </a:cubicBezTo>
                <a:cubicBezTo>
                  <a:pt x="104541" y="4269"/>
                  <a:pt x="104478" y="4144"/>
                  <a:pt x="104402" y="4032"/>
                </a:cubicBezTo>
                <a:cubicBezTo>
                  <a:pt x="104402" y="4032"/>
                  <a:pt x="104388" y="4378"/>
                  <a:pt x="104367" y="4918"/>
                </a:cubicBezTo>
                <a:cubicBezTo>
                  <a:pt x="103983" y="3935"/>
                  <a:pt x="103540" y="2986"/>
                  <a:pt x="103027" y="2131"/>
                </a:cubicBezTo>
                <a:cubicBezTo>
                  <a:pt x="102982" y="1127"/>
                  <a:pt x="102957" y="443"/>
                  <a:pt x="102957" y="443"/>
                </a:cubicBezTo>
                <a:cubicBezTo>
                  <a:pt x="102790" y="680"/>
                  <a:pt x="102671" y="1019"/>
                  <a:pt x="102584" y="1434"/>
                </a:cubicBezTo>
                <a:cubicBezTo>
                  <a:pt x="102235" y="921"/>
                  <a:pt x="101841" y="440"/>
                  <a:pt x="101402" y="4"/>
                </a:cubicBezTo>
                <a:lnTo>
                  <a:pt x="101402" y="4"/>
                </a:lnTo>
                <a:cubicBezTo>
                  <a:pt x="101402" y="4"/>
                  <a:pt x="101855" y="809"/>
                  <a:pt x="102462" y="2253"/>
                </a:cubicBezTo>
                <a:cubicBezTo>
                  <a:pt x="102354" y="3439"/>
                  <a:pt x="102417" y="4960"/>
                  <a:pt x="102553" y="6443"/>
                </a:cubicBezTo>
                <a:cubicBezTo>
                  <a:pt x="102507" y="6421"/>
                  <a:pt x="102458" y="6410"/>
                  <a:pt x="102407" y="6410"/>
                </a:cubicBezTo>
                <a:cubicBezTo>
                  <a:pt x="102368" y="6410"/>
                  <a:pt x="102329" y="6416"/>
                  <a:pt x="102291" y="6429"/>
                </a:cubicBezTo>
                <a:cubicBezTo>
                  <a:pt x="102291" y="6429"/>
                  <a:pt x="102459" y="6568"/>
                  <a:pt x="102626" y="7186"/>
                </a:cubicBezTo>
                <a:cubicBezTo>
                  <a:pt x="102644" y="7367"/>
                  <a:pt x="102668" y="7541"/>
                  <a:pt x="102685" y="7719"/>
                </a:cubicBezTo>
                <a:cubicBezTo>
                  <a:pt x="102441" y="7322"/>
                  <a:pt x="102173" y="6941"/>
                  <a:pt x="101876" y="6582"/>
                </a:cubicBezTo>
                <a:cubicBezTo>
                  <a:pt x="101803" y="6408"/>
                  <a:pt x="101730" y="6237"/>
                  <a:pt x="101656" y="6076"/>
                </a:cubicBezTo>
                <a:cubicBezTo>
                  <a:pt x="102047" y="5183"/>
                  <a:pt x="102326" y="4685"/>
                  <a:pt x="102326" y="4685"/>
                </a:cubicBezTo>
                <a:lnTo>
                  <a:pt x="102326" y="4685"/>
                </a:lnTo>
                <a:cubicBezTo>
                  <a:pt x="102012" y="4995"/>
                  <a:pt x="101726" y="5337"/>
                  <a:pt x="101472" y="5703"/>
                </a:cubicBezTo>
                <a:cubicBezTo>
                  <a:pt x="101405" y="5571"/>
                  <a:pt x="101343" y="5441"/>
                  <a:pt x="101276" y="5323"/>
                </a:cubicBezTo>
                <a:cubicBezTo>
                  <a:pt x="101238" y="5215"/>
                  <a:pt x="101182" y="5114"/>
                  <a:pt x="101119" y="5023"/>
                </a:cubicBezTo>
                <a:lnTo>
                  <a:pt x="101119" y="5047"/>
                </a:lnTo>
                <a:cubicBezTo>
                  <a:pt x="100561" y="4092"/>
                  <a:pt x="100097" y="3614"/>
                  <a:pt x="100017" y="3534"/>
                </a:cubicBezTo>
                <a:lnTo>
                  <a:pt x="100017" y="3534"/>
                </a:lnTo>
                <a:cubicBezTo>
                  <a:pt x="100090" y="3610"/>
                  <a:pt x="100429" y="4022"/>
                  <a:pt x="100962" y="5605"/>
                </a:cubicBezTo>
                <a:cubicBezTo>
                  <a:pt x="100300" y="4999"/>
                  <a:pt x="99832" y="4772"/>
                  <a:pt x="99832" y="4772"/>
                </a:cubicBezTo>
                <a:lnTo>
                  <a:pt x="99832" y="4772"/>
                </a:lnTo>
                <a:cubicBezTo>
                  <a:pt x="100240" y="5135"/>
                  <a:pt x="100600" y="5546"/>
                  <a:pt x="100906" y="5993"/>
                </a:cubicBezTo>
                <a:cubicBezTo>
                  <a:pt x="100791" y="6115"/>
                  <a:pt x="100408" y="6540"/>
                  <a:pt x="99958" y="7325"/>
                </a:cubicBezTo>
                <a:cubicBezTo>
                  <a:pt x="99951" y="7304"/>
                  <a:pt x="99940" y="7290"/>
                  <a:pt x="99930" y="7276"/>
                </a:cubicBezTo>
                <a:cubicBezTo>
                  <a:pt x="99902" y="6701"/>
                  <a:pt x="99888" y="6317"/>
                  <a:pt x="99888" y="6317"/>
                </a:cubicBezTo>
                <a:cubicBezTo>
                  <a:pt x="99783" y="6488"/>
                  <a:pt x="99707" y="6676"/>
                  <a:pt x="99661" y="6875"/>
                </a:cubicBezTo>
                <a:cubicBezTo>
                  <a:pt x="99445" y="6568"/>
                  <a:pt x="99201" y="6279"/>
                  <a:pt x="98929" y="6017"/>
                </a:cubicBezTo>
                <a:lnTo>
                  <a:pt x="98929" y="6017"/>
                </a:lnTo>
                <a:cubicBezTo>
                  <a:pt x="98929" y="6017"/>
                  <a:pt x="99201" y="6495"/>
                  <a:pt x="99574" y="7353"/>
                </a:cubicBezTo>
                <a:cubicBezTo>
                  <a:pt x="99571" y="7377"/>
                  <a:pt x="99571" y="7395"/>
                  <a:pt x="99567" y="7416"/>
                </a:cubicBezTo>
                <a:cubicBezTo>
                  <a:pt x="99474" y="7306"/>
                  <a:pt x="99370" y="7244"/>
                  <a:pt x="99257" y="7244"/>
                </a:cubicBezTo>
                <a:cubicBezTo>
                  <a:pt x="99222" y="7244"/>
                  <a:pt x="99186" y="7250"/>
                  <a:pt x="99149" y="7262"/>
                </a:cubicBezTo>
                <a:cubicBezTo>
                  <a:pt x="99149" y="7262"/>
                  <a:pt x="99340" y="7430"/>
                  <a:pt x="99515" y="8190"/>
                </a:cubicBezTo>
                <a:lnTo>
                  <a:pt x="99501" y="8218"/>
                </a:lnTo>
                <a:cubicBezTo>
                  <a:pt x="99396" y="8337"/>
                  <a:pt x="99288" y="8462"/>
                  <a:pt x="99173" y="8602"/>
                </a:cubicBezTo>
                <a:cubicBezTo>
                  <a:pt x="99152" y="7939"/>
                  <a:pt x="99065" y="7384"/>
                  <a:pt x="98883" y="7049"/>
                </a:cubicBezTo>
                <a:cubicBezTo>
                  <a:pt x="98925" y="6157"/>
                  <a:pt x="98922" y="5309"/>
                  <a:pt x="98835" y="4625"/>
                </a:cubicBezTo>
                <a:cubicBezTo>
                  <a:pt x="99288" y="3565"/>
                  <a:pt x="99619" y="2983"/>
                  <a:pt x="99619" y="2982"/>
                </a:cubicBezTo>
                <a:lnTo>
                  <a:pt x="99619" y="2982"/>
                </a:lnTo>
                <a:cubicBezTo>
                  <a:pt x="99292" y="3307"/>
                  <a:pt x="98992" y="3659"/>
                  <a:pt x="98726" y="4036"/>
                </a:cubicBezTo>
                <a:cubicBezTo>
                  <a:pt x="98657" y="3753"/>
                  <a:pt x="98563" y="3523"/>
                  <a:pt x="98447" y="3352"/>
                </a:cubicBezTo>
                <a:cubicBezTo>
                  <a:pt x="98447" y="3352"/>
                  <a:pt x="98430" y="3820"/>
                  <a:pt x="98395" y="4524"/>
                </a:cubicBezTo>
                <a:cubicBezTo>
                  <a:pt x="97938" y="5267"/>
                  <a:pt x="97547" y="6045"/>
                  <a:pt x="97220" y="6854"/>
                </a:cubicBezTo>
                <a:lnTo>
                  <a:pt x="97139" y="6917"/>
                </a:lnTo>
                <a:cubicBezTo>
                  <a:pt x="96955" y="6331"/>
                  <a:pt x="96724" y="5898"/>
                  <a:pt x="96428" y="5843"/>
                </a:cubicBezTo>
                <a:cubicBezTo>
                  <a:pt x="96386" y="5721"/>
                  <a:pt x="96330" y="5605"/>
                  <a:pt x="96257" y="5501"/>
                </a:cubicBezTo>
                <a:cubicBezTo>
                  <a:pt x="96257" y="5501"/>
                  <a:pt x="96253" y="5633"/>
                  <a:pt x="96243" y="5853"/>
                </a:cubicBezTo>
                <a:cubicBezTo>
                  <a:pt x="96236" y="6108"/>
                  <a:pt x="96219" y="6477"/>
                  <a:pt x="96198" y="6913"/>
                </a:cubicBezTo>
                <a:lnTo>
                  <a:pt x="96152" y="6872"/>
                </a:lnTo>
                <a:lnTo>
                  <a:pt x="96152" y="6872"/>
                </a:lnTo>
                <a:lnTo>
                  <a:pt x="96198" y="6948"/>
                </a:lnTo>
                <a:cubicBezTo>
                  <a:pt x="96180" y="7255"/>
                  <a:pt x="96163" y="7590"/>
                  <a:pt x="96138" y="7942"/>
                </a:cubicBezTo>
                <a:cubicBezTo>
                  <a:pt x="96027" y="8075"/>
                  <a:pt x="95919" y="8221"/>
                  <a:pt x="95803" y="8375"/>
                </a:cubicBezTo>
                <a:lnTo>
                  <a:pt x="95612" y="8120"/>
                </a:lnTo>
                <a:cubicBezTo>
                  <a:pt x="95598" y="7778"/>
                  <a:pt x="95591" y="7562"/>
                  <a:pt x="95591" y="7562"/>
                </a:cubicBezTo>
                <a:cubicBezTo>
                  <a:pt x="95521" y="7667"/>
                  <a:pt x="95469" y="7778"/>
                  <a:pt x="95434" y="7901"/>
                </a:cubicBezTo>
                <a:cubicBezTo>
                  <a:pt x="95326" y="7768"/>
                  <a:pt x="95221" y="7646"/>
                  <a:pt x="95120" y="7538"/>
                </a:cubicBezTo>
                <a:cubicBezTo>
                  <a:pt x="95326" y="7105"/>
                  <a:pt x="95455" y="6872"/>
                  <a:pt x="95455" y="6872"/>
                </a:cubicBezTo>
                <a:lnTo>
                  <a:pt x="95455" y="6872"/>
                </a:lnTo>
                <a:cubicBezTo>
                  <a:pt x="95287" y="7036"/>
                  <a:pt x="95130" y="7210"/>
                  <a:pt x="94984" y="7398"/>
                </a:cubicBezTo>
                <a:cubicBezTo>
                  <a:pt x="94893" y="7301"/>
                  <a:pt x="94802" y="7213"/>
                  <a:pt x="94715" y="7137"/>
                </a:cubicBezTo>
                <a:cubicBezTo>
                  <a:pt x="94890" y="3994"/>
                  <a:pt x="95493" y="3481"/>
                  <a:pt x="95493" y="3481"/>
                </a:cubicBezTo>
                <a:cubicBezTo>
                  <a:pt x="95444" y="3465"/>
                  <a:pt x="95396" y="3457"/>
                  <a:pt x="95350" y="3457"/>
                </a:cubicBezTo>
                <a:cubicBezTo>
                  <a:pt x="94691" y="3457"/>
                  <a:pt x="94280" y="5038"/>
                  <a:pt x="94038" y="6582"/>
                </a:cubicBezTo>
                <a:cubicBezTo>
                  <a:pt x="93923" y="6498"/>
                  <a:pt x="93801" y="6425"/>
                  <a:pt x="93676" y="6359"/>
                </a:cubicBezTo>
                <a:lnTo>
                  <a:pt x="93676" y="6359"/>
                </a:lnTo>
                <a:cubicBezTo>
                  <a:pt x="93794" y="6463"/>
                  <a:pt x="93906" y="6579"/>
                  <a:pt x="94021" y="6697"/>
                </a:cubicBezTo>
                <a:lnTo>
                  <a:pt x="93969" y="7056"/>
                </a:lnTo>
                <a:cubicBezTo>
                  <a:pt x="93752" y="6673"/>
                  <a:pt x="93501" y="6307"/>
                  <a:pt x="93222" y="5965"/>
                </a:cubicBezTo>
                <a:cubicBezTo>
                  <a:pt x="93187" y="5553"/>
                  <a:pt x="93156" y="5138"/>
                  <a:pt x="93128" y="4730"/>
                </a:cubicBezTo>
                <a:lnTo>
                  <a:pt x="93153" y="4681"/>
                </a:lnTo>
                <a:lnTo>
                  <a:pt x="93153" y="4681"/>
                </a:lnTo>
                <a:lnTo>
                  <a:pt x="93128" y="4712"/>
                </a:lnTo>
                <a:cubicBezTo>
                  <a:pt x="92975" y="2550"/>
                  <a:pt x="92905" y="544"/>
                  <a:pt x="92905" y="544"/>
                </a:cubicBezTo>
                <a:cubicBezTo>
                  <a:pt x="92333" y="1353"/>
                  <a:pt x="92284" y="3391"/>
                  <a:pt x="92424" y="5529"/>
                </a:cubicBezTo>
                <a:cubicBezTo>
                  <a:pt x="92364" y="5616"/>
                  <a:pt x="92298" y="5703"/>
                  <a:pt x="92239" y="5794"/>
                </a:cubicBezTo>
                <a:cubicBezTo>
                  <a:pt x="92172" y="5466"/>
                  <a:pt x="92075" y="5201"/>
                  <a:pt x="91946" y="5016"/>
                </a:cubicBezTo>
                <a:cubicBezTo>
                  <a:pt x="91946" y="5016"/>
                  <a:pt x="91928" y="5557"/>
                  <a:pt x="91890" y="6338"/>
                </a:cubicBezTo>
                <a:cubicBezTo>
                  <a:pt x="91872" y="6373"/>
                  <a:pt x="91848" y="6408"/>
                  <a:pt x="91827" y="6443"/>
                </a:cubicBezTo>
                <a:lnTo>
                  <a:pt x="91667" y="6261"/>
                </a:lnTo>
                <a:cubicBezTo>
                  <a:pt x="90878" y="4538"/>
                  <a:pt x="90086" y="3722"/>
                  <a:pt x="89982" y="3617"/>
                </a:cubicBezTo>
                <a:lnTo>
                  <a:pt x="89982" y="3617"/>
                </a:lnTo>
                <a:cubicBezTo>
                  <a:pt x="90048" y="3687"/>
                  <a:pt x="90362" y="4064"/>
                  <a:pt x="90850" y="5469"/>
                </a:cubicBezTo>
                <a:cubicBezTo>
                  <a:pt x="90721" y="5358"/>
                  <a:pt x="90603" y="5267"/>
                  <a:pt x="90495" y="5187"/>
                </a:cubicBezTo>
                <a:cubicBezTo>
                  <a:pt x="90488" y="5079"/>
                  <a:pt x="90488" y="5016"/>
                  <a:pt x="90488" y="5016"/>
                </a:cubicBezTo>
                <a:cubicBezTo>
                  <a:pt x="90463" y="5054"/>
                  <a:pt x="90439" y="5089"/>
                  <a:pt x="90418" y="5131"/>
                </a:cubicBezTo>
                <a:cubicBezTo>
                  <a:pt x="90275" y="5026"/>
                  <a:pt x="90125" y="4932"/>
                  <a:pt x="89964" y="4849"/>
                </a:cubicBezTo>
                <a:lnTo>
                  <a:pt x="89964" y="4849"/>
                </a:lnTo>
                <a:cubicBezTo>
                  <a:pt x="90104" y="4971"/>
                  <a:pt x="90236" y="5100"/>
                  <a:pt x="90366" y="5239"/>
                </a:cubicBezTo>
                <a:cubicBezTo>
                  <a:pt x="90292" y="5417"/>
                  <a:pt x="90233" y="5602"/>
                  <a:pt x="90198" y="5794"/>
                </a:cubicBezTo>
                <a:cubicBezTo>
                  <a:pt x="89930" y="5393"/>
                  <a:pt x="89626" y="5019"/>
                  <a:pt x="89284" y="4681"/>
                </a:cubicBezTo>
                <a:lnTo>
                  <a:pt x="89284" y="4681"/>
                </a:lnTo>
                <a:cubicBezTo>
                  <a:pt x="89284" y="4681"/>
                  <a:pt x="89640" y="5313"/>
                  <a:pt x="90111" y="6439"/>
                </a:cubicBezTo>
                <a:cubicBezTo>
                  <a:pt x="90086" y="6687"/>
                  <a:pt x="90076" y="6959"/>
                  <a:pt x="90076" y="7241"/>
                </a:cubicBezTo>
                <a:cubicBezTo>
                  <a:pt x="90041" y="7241"/>
                  <a:pt x="90006" y="7245"/>
                  <a:pt x="89975" y="7259"/>
                </a:cubicBezTo>
                <a:cubicBezTo>
                  <a:pt x="90013" y="7297"/>
                  <a:pt x="90045" y="7342"/>
                  <a:pt x="90069" y="7388"/>
                </a:cubicBezTo>
                <a:cubicBezTo>
                  <a:pt x="89741" y="7803"/>
                  <a:pt x="89455" y="8249"/>
                  <a:pt x="89214" y="8724"/>
                </a:cubicBezTo>
                <a:cubicBezTo>
                  <a:pt x="89051" y="8417"/>
                  <a:pt x="88866" y="8124"/>
                  <a:pt x="88663" y="7841"/>
                </a:cubicBezTo>
                <a:cubicBezTo>
                  <a:pt x="88887" y="7538"/>
                  <a:pt x="89141" y="7259"/>
                  <a:pt x="89420" y="7011"/>
                </a:cubicBezTo>
                <a:lnTo>
                  <a:pt x="89420" y="7011"/>
                </a:lnTo>
                <a:cubicBezTo>
                  <a:pt x="89420" y="7011"/>
                  <a:pt x="89120" y="7158"/>
                  <a:pt x="88667" y="7538"/>
                </a:cubicBezTo>
                <a:cubicBezTo>
                  <a:pt x="89085" y="6341"/>
                  <a:pt x="89351" y="6024"/>
                  <a:pt x="89406" y="5965"/>
                </a:cubicBezTo>
                <a:lnTo>
                  <a:pt x="89406" y="5965"/>
                </a:lnTo>
                <a:cubicBezTo>
                  <a:pt x="89333" y="6038"/>
                  <a:pt x="88880" y="6505"/>
                  <a:pt x="88353" y="7458"/>
                </a:cubicBezTo>
                <a:lnTo>
                  <a:pt x="88255" y="7360"/>
                </a:lnTo>
                <a:lnTo>
                  <a:pt x="88255" y="7360"/>
                </a:lnTo>
                <a:cubicBezTo>
                  <a:pt x="88290" y="7395"/>
                  <a:pt x="88318" y="7430"/>
                  <a:pt x="88342" y="7472"/>
                </a:cubicBezTo>
                <a:cubicBezTo>
                  <a:pt x="88231" y="7681"/>
                  <a:pt x="88112" y="7921"/>
                  <a:pt x="87990" y="8180"/>
                </a:cubicBezTo>
                <a:cubicBezTo>
                  <a:pt x="87826" y="7904"/>
                  <a:pt x="87645" y="7642"/>
                  <a:pt x="87450" y="7388"/>
                </a:cubicBezTo>
                <a:cubicBezTo>
                  <a:pt x="87477" y="7342"/>
                  <a:pt x="87505" y="7297"/>
                  <a:pt x="87540" y="7259"/>
                </a:cubicBezTo>
                <a:cubicBezTo>
                  <a:pt x="87507" y="7247"/>
                  <a:pt x="87472" y="7241"/>
                  <a:pt x="87437" y="7241"/>
                </a:cubicBezTo>
                <a:cubicBezTo>
                  <a:pt x="87421" y="7241"/>
                  <a:pt x="87406" y="7243"/>
                  <a:pt x="87390" y="7245"/>
                </a:cubicBezTo>
                <a:cubicBezTo>
                  <a:pt x="87380" y="7053"/>
                  <a:pt x="87376" y="6941"/>
                  <a:pt x="87376" y="6941"/>
                </a:cubicBezTo>
                <a:lnTo>
                  <a:pt x="87362" y="6966"/>
                </a:lnTo>
                <a:cubicBezTo>
                  <a:pt x="87397" y="6104"/>
                  <a:pt x="87394" y="5285"/>
                  <a:pt x="87306" y="4622"/>
                </a:cubicBezTo>
                <a:cubicBezTo>
                  <a:pt x="87763" y="3562"/>
                  <a:pt x="88095" y="2976"/>
                  <a:pt x="88095" y="2975"/>
                </a:cubicBezTo>
                <a:lnTo>
                  <a:pt x="88095" y="2975"/>
                </a:lnTo>
                <a:cubicBezTo>
                  <a:pt x="87994" y="3073"/>
                  <a:pt x="87899" y="3178"/>
                  <a:pt x="87802" y="3282"/>
                </a:cubicBezTo>
                <a:cubicBezTo>
                  <a:pt x="87903" y="3080"/>
                  <a:pt x="87966" y="2975"/>
                  <a:pt x="87966" y="2975"/>
                </a:cubicBezTo>
                <a:lnTo>
                  <a:pt x="87966" y="2975"/>
                </a:lnTo>
                <a:cubicBezTo>
                  <a:pt x="87673" y="3261"/>
                  <a:pt x="87408" y="3572"/>
                  <a:pt x="87167" y="3900"/>
                </a:cubicBezTo>
                <a:cubicBezTo>
                  <a:pt x="87115" y="3704"/>
                  <a:pt x="87031" y="3516"/>
                  <a:pt x="86919" y="3349"/>
                </a:cubicBezTo>
                <a:cubicBezTo>
                  <a:pt x="86919" y="3349"/>
                  <a:pt x="86905" y="3722"/>
                  <a:pt x="86877" y="4311"/>
                </a:cubicBezTo>
                <a:cubicBezTo>
                  <a:pt x="86438" y="4971"/>
                  <a:pt x="86054" y="5710"/>
                  <a:pt x="85716" y="6495"/>
                </a:cubicBezTo>
                <a:cubicBezTo>
                  <a:pt x="85688" y="6443"/>
                  <a:pt x="85657" y="6390"/>
                  <a:pt x="85629" y="6338"/>
                </a:cubicBezTo>
                <a:cubicBezTo>
                  <a:pt x="85587" y="5557"/>
                  <a:pt x="85569" y="5016"/>
                  <a:pt x="85569" y="5016"/>
                </a:cubicBezTo>
                <a:cubicBezTo>
                  <a:pt x="85440" y="5201"/>
                  <a:pt x="85343" y="5466"/>
                  <a:pt x="85280" y="5794"/>
                </a:cubicBezTo>
                <a:cubicBezTo>
                  <a:pt x="85011" y="5393"/>
                  <a:pt x="84704" y="5019"/>
                  <a:pt x="84363" y="4681"/>
                </a:cubicBezTo>
                <a:lnTo>
                  <a:pt x="84363" y="4681"/>
                </a:lnTo>
                <a:cubicBezTo>
                  <a:pt x="84363" y="4681"/>
                  <a:pt x="84593" y="5093"/>
                  <a:pt x="84931" y="5843"/>
                </a:cubicBezTo>
                <a:lnTo>
                  <a:pt x="84903" y="5843"/>
                </a:lnTo>
                <a:cubicBezTo>
                  <a:pt x="84861" y="5721"/>
                  <a:pt x="84806" y="5605"/>
                  <a:pt x="84732" y="5501"/>
                </a:cubicBezTo>
                <a:cubicBezTo>
                  <a:pt x="84732" y="5501"/>
                  <a:pt x="84729" y="5633"/>
                  <a:pt x="84722" y="5853"/>
                </a:cubicBezTo>
                <a:cubicBezTo>
                  <a:pt x="84711" y="6017"/>
                  <a:pt x="84704" y="6226"/>
                  <a:pt x="84694" y="6470"/>
                </a:cubicBezTo>
                <a:cubicBezTo>
                  <a:pt x="84572" y="6394"/>
                  <a:pt x="84502" y="6359"/>
                  <a:pt x="84502" y="6359"/>
                </a:cubicBezTo>
                <a:lnTo>
                  <a:pt x="84502" y="6359"/>
                </a:lnTo>
                <a:cubicBezTo>
                  <a:pt x="84568" y="6418"/>
                  <a:pt x="84628" y="6477"/>
                  <a:pt x="84690" y="6540"/>
                </a:cubicBezTo>
                <a:cubicBezTo>
                  <a:pt x="84656" y="7245"/>
                  <a:pt x="84603" y="8218"/>
                  <a:pt x="84523" y="9167"/>
                </a:cubicBezTo>
                <a:cubicBezTo>
                  <a:pt x="84380" y="8867"/>
                  <a:pt x="84237" y="8602"/>
                  <a:pt x="84101" y="8378"/>
                </a:cubicBezTo>
                <a:cubicBezTo>
                  <a:pt x="84077" y="7887"/>
                  <a:pt x="84066" y="7562"/>
                  <a:pt x="84066" y="7562"/>
                </a:cubicBezTo>
                <a:cubicBezTo>
                  <a:pt x="83975" y="7702"/>
                  <a:pt x="83906" y="7859"/>
                  <a:pt x="83871" y="8023"/>
                </a:cubicBezTo>
                <a:cubicBezTo>
                  <a:pt x="83718" y="7792"/>
                  <a:pt x="83545" y="7574"/>
                  <a:pt x="83353" y="7376"/>
                </a:cubicBezTo>
                <a:lnTo>
                  <a:pt x="83353" y="7376"/>
                </a:lnTo>
                <a:cubicBezTo>
                  <a:pt x="83414" y="7443"/>
                  <a:pt x="83571" y="7666"/>
                  <a:pt x="83815" y="8267"/>
                </a:cubicBezTo>
                <a:cubicBezTo>
                  <a:pt x="83791" y="8399"/>
                  <a:pt x="83770" y="8539"/>
                  <a:pt x="83756" y="8692"/>
                </a:cubicBezTo>
                <a:lnTo>
                  <a:pt x="83599" y="8570"/>
                </a:lnTo>
                <a:cubicBezTo>
                  <a:pt x="83477" y="8187"/>
                  <a:pt x="83334" y="7887"/>
                  <a:pt x="83163" y="7744"/>
                </a:cubicBezTo>
                <a:cubicBezTo>
                  <a:pt x="83285" y="4064"/>
                  <a:pt x="83972" y="3481"/>
                  <a:pt x="83972" y="3481"/>
                </a:cubicBezTo>
                <a:cubicBezTo>
                  <a:pt x="83927" y="3467"/>
                  <a:pt x="83882" y="3460"/>
                  <a:pt x="83837" y="3460"/>
                </a:cubicBezTo>
                <a:cubicBezTo>
                  <a:pt x="83804" y="3460"/>
                  <a:pt x="83772" y="3463"/>
                  <a:pt x="83738" y="3471"/>
                </a:cubicBezTo>
                <a:cubicBezTo>
                  <a:pt x="83713" y="3466"/>
                  <a:pt x="83687" y="3464"/>
                  <a:pt x="83662" y="3464"/>
                </a:cubicBezTo>
                <a:cubicBezTo>
                  <a:pt x="82965" y="3464"/>
                  <a:pt x="82544" y="5220"/>
                  <a:pt x="82308" y="6840"/>
                </a:cubicBezTo>
                <a:cubicBezTo>
                  <a:pt x="82127" y="6533"/>
                  <a:pt x="81924" y="6240"/>
                  <a:pt x="81698" y="5965"/>
                </a:cubicBezTo>
                <a:cubicBezTo>
                  <a:pt x="81478" y="3401"/>
                  <a:pt x="81380" y="544"/>
                  <a:pt x="81380" y="544"/>
                </a:cubicBezTo>
                <a:cubicBezTo>
                  <a:pt x="81321" y="631"/>
                  <a:pt x="81272" y="726"/>
                  <a:pt x="81227" y="823"/>
                </a:cubicBezTo>
                <a:cubicBezTo>
                  <a:pt x="81220" y="645"/>
                  <a:pt x="81220" y="544"/>
                  <a:pt x="81220" y="544"/>
                </a:cubicBezTo>
                <a:cubicBezTo>
                  <a:pt x="80494" y="1563"/>
                  <a:pt x="80606" y="4517"/>
                  <a:pt x="80878" y="7172"/>
                </a:cubicBezTo>
                <a:lnTo>
                  <a:pt x="80878" y="7179"/>
                </a:lnTo>
                <a:cubicBezTo>
                  <a:pt x="80651" y="6858"/>
                  <a:pt x="80407" y="6551"/>
                  <a:pt x="80142" y="6261"/>
                </a:cubicBezTo>
                <a:cubicBezTo>
                  <a:pt x="79898" y="5714"/>
                  <a:pt x="79612" y="5187"/>
                  <a:pt x="79287" y="4685"/>
                </a:cubicBezTo>
                <a:cubicBezTo>
                  <a:pt x="79221" y="4416"/>
                  <a:pt x="79134" y="4193"/>
                  <a:pt x="79019" y="4029"/>
                </a:cubicBezTo>
                <a:cubicBezTo>
                  <a:pt x="79019" y="4029"/>
                  <a:pt x="79019" y="4120"/>
                  <a:pt x="79008" y="4280"/>
                </a:cubicBezTo>
                <a:cubicBezTo>
                  <a:pt x="78844" y="4046"/>
                  <a:pt x="78660" y="3823"/>
                  <a:pt x="78461" y="3617"/>
                </a:cubicBezTo>
                <a:lnTo>
                  <a:pt x="78461" y="3617"/>
                </a:lnTo>
                <a:cubicBezTo>
                  <a:pt x="78503" y="3663"/>
                  <a:pt x="78646" y="3837"/>
                  <a:pt x="78872" y="4318"/>
                </a:cubicBezTo>
                <a:cubicBezTo>
                  <a:pt x="78701" y="4071"/>
                  <a:pt x="78506" y="3837"/>
                  <a:pt x="78297" y="3617"/>
                </a:cubicBezTo>
                <a:lnTo>
                  <a:pt x="78297" y="3617"/>
                </a:lnTo>
                <a:cubicBezTo>
                  <a:pt x="78356" y="3680"/>
                  <a:pt x="78600" y="3970"/>
                  <a:pt x="78984" y="4960"/>
                </a:cubicBezTo>
                <a:lnTo>
                  <a:pt x="78970" y="5183"/>
                </a:lnTo>
                <a:cubicBezTo>
                  <a:pt x="78803" y="5058"/>
                  <a:pt x="78628" y="4946"/>
                  <a:pt x="78443" y="4849"/>
                </a:cubicBezTo>
                <a:lnTo>
                  <a:pt x="78443" y="4849"/>
                </a:lnTo>
                <a:lnTo>
                  <a:pt x="78674" y="5065"/>
                </a:lnTo>
                <a:cubicBezTo>
                  <a:pt x="78558" y="4985"/>
                  <a:pt x="78436" y="4911"/>
                  <a:pt x="78311" y="4849"/>
                </a:cubicBezTo>
                <a:lnTo>
                  <a:pt x="78311" y="4849"/>
                </a:lnTo>
                <a:cubicBezTo>
                  <a:pt x="78544" y="5051"/>
                  <a:pt x="78761" y="5271"/>
                  <a:pt x="78956" y="5511"/>
                </a:cubicBezTo>
                <a:cubicBezTo>
                  <a:pt x="78914" y="6320"/>
                  <a:pt x="78851" y="7363"/>
                  <a:pt x="78768" y="8357"/>
                </a:cubicBezTo>
                <a:cubicBezTo>
                  <a:pt x="78600" y="8556"/>
                  <a:pt x="78447" y="8769"/>
                  <a:pt x="78304" y="8989"/>
                </a:cubicBezTo>
                <a:cubicBezTo>
                  <a:pt x="78206" y="8814"/>
                  <a:pt x="78115" y="8661"/>
                  <a:pt x="78025" y="8528"/>
                </a:cubicBezTo>
                <a:cubicBezTo>
                  <a:pt x="77938" y="8051"/>
                  <a:pt x="77833" y="7594"/>
                  <a:pt x="77697" y="7227"/>
                </a:cubicBezTo>
                <a:cubicBezTo>
                  <a:pt x="77962" y="6851"/>
                  <a:pt x="78269" y="6505"/>
                  <a:pt x="78611" y="6198"/>
                </a:cubicBezTo>
                <a:lnTo>
                  <a:pt x="78611" y="6198"/>
                </a:lnTo>
                <a:cubicBezTo>
                  <a:pt x="78611" y="6198"/>
                  <a:pt x="78185" y="6408"/>
                  <a:pt x="77589" y="6959"/>
                </a:cubicBezTo>
                <a:lnTo>
                  <a:pt x="77575" y="6927"/>
                </a:lnTo>
                <a:cubicBezTo>
                  <a:pt x="78028" y="5585"/>
                  <a:pt x="78322" y="5187"/>
                  <a:pt x="78405" y="5097"/>
                </a:cubicBezTo>
                <a:lnTo>
                  <a:pt x="78405" y="5097"/>
                </a:lnTo>
                <a:cubicBezTo>
                  <a:pt x="78306" y="5200"/>
                  <a:pt x="77868" y="5671"/>
                  <a:pt x="77352" y="6579"/>
                </a:cubicBezTo>
                <a:lnTo>
                  <a:pt x="77313" y="6540"/>
                </a:lnTo>
                <a:cubicBezTo>
                  <a:pt x="77310" y="6394"/>
                  <a:pt x="77303" y="6313"/>
                  <a:pt x="77303" y="6313"/>
                </a:cubicBezTo>
                <a:cubicBezTo>
                  <a:pt x="77271" y="6359"/>
                  <a:pt x="77243" y="6408"/>
                  <a:pt x="77215" y="6460"/>
                </a:cubicBezTo>
                <a:cubicBezTo>
                  <a:pt x="77158" y="6425"/>
                  <a:pt x="77092" y="6406"/>
                  <a:pt x="77026" y="6406"/>
                </a:cubicBezTo>
                <a:cubicBezTo>
                  <a:pt x="76988" y="6406"/>
                  <a:pt x="76949" y="6412"/>
                  <a:pt x="76912" y="6425"/>
                </a:cubicBezTo>
                <a:cubicBezTo>
                  <a:pt x="76912" y="6425"/>
                  <a:pt x="76996" y="6495"/>
                  <a:pt x="77104" y="6760"/>
                </a:cubicBezTo>
                <a:cubicBezTo>
                  <a:pt x="77062" y="6920"/>
                  <a:pt x="77027" y="7081"/>
                  <a:pt x="77003" y="7245"/>
                </a:cubicBezTo>
                <a:cubicBezTo>
                  <a:pt x="76902" y="7454"/>
                  <a:pt x="76804" y="7677"/>
                  <a:pt x="76703" y="7918"/>
                </a:cubicBezTo>
                <a:cubicBezTo>
                  <a:pt x="76570" y="8082"/>
                  <a:pt x="76438" y="8260"/>
                  <a:pt x="76302" y="8459"/>
                </a:cubicBezTo>
                <a:cubicBezTo>
                  <a:pt x="76291" y="8214"/>
                  <a:pt x="76288" y="8064"/>
                  <a:pt x="76288" y="8064"/>
                </a:cubicBezTo>
                <a:cubicBezTo>
                  <a:pt x="76232" y="8148"/>
                  <a:pt x="76187" y="8239"/>
                  <a:pt x="76152" y="8337"/>
                </a:cubicBezTo>
                <a:lnTo>
                  <a:pt x="76064" y="8344"/>
                </a:lnTo>
                <a:cubicBezTo>
                  <a:pt x="76239" y="6683"/>
                  <a:pt x="76343" y="4887"/>
                  <a:pt x="76176" y="3621"/>
                </a:cubicBezTo>
                <a:cubicBezTo>
                  <a:pt x="76654" y="2515"/>
                  <a:pt x="77003" y="1901"/>
                  <a:pt x="77003" y="1901"/>
                </a:cubicBezTo>
                <a:lnTo>
                  <a:pt x="77003" y="1901"/>
                </a:lnTo>
                <a:cubicBezTo>
                  <a:pt x="76657" y="2239"/>
                  <a:pt x="76343" y="2613"/>
                  <a:pt x="76061" y="3007"/>
                </a:cubicBezTo>
                <a:cubicBezTo>
                  <a:pt x="75988" y="2714"/>
                  <a:pt x="75890" y="2477"/>
                  <a:pt x="75764" y="2295"/>
                </a:cubicBezTo>
                <a:cubicBezTo>
                  <a:pt x="75764" y="2295"/>
                  <a:pt x="75747" y="2780"/>
                  <a:pt x="75712" y="3523"/>
                </a:cubicBezTo>
                <a:cubicBezTo>
                  <a:pt x="75206" y="4318"/>
                  <a:pt x="74770" y="5222"/>
                  <a:pt x="74397" y="6160"/>
                </a:cubicBezTo>
                <a:cubicBezTo>
                  <a:pt x="74230" y="5619"/>
                  <a:pt x="74034" y="5197"/>
                  <a:pt x="73787" y="5026"/>
                </a:cubicBezTo>
                <a:cubicBezTo>
                  <a:pt x="73741" y="4869"/>
                  <a:pt x="73675" y="4723"/>
                  <a:pt x="73584" y="4587"/>
                </a:cubicBezTo>
                <a:cubicBezTo>
                  <a:pt x="73584" y="4587"/>
                  <a:pt x="73581" y="4719"/>
                  <a:pt x="73570" y="4946"/>
                </a:cubicBezTo>
                <a:cubicBezTo>
                  <a:pt x="73562" y="4946"/>
                  <a:pt x="73554" y="4945"/>
                  <a:pt x="73545" y="4945"/>
                </a:cubicBezTo>
                <a:cubicBezTo>
                  <a:pt x="73504" y="4945"/>
                  <a:pt x="73461" y="4952"/>
                  <a:pt x="73420" y="4964"/>
                </a:cubicBezTo>
                <a:cubicBezTo>
                  <a:pt x="73420" y="4964"/>
                  <a:pt x="73476" y="5012"/>
                  <a:pt x="73560" y="5180"/>
                </a:cubicBezTo>
                <a:cubicBezTo>
                  <a:pt x="73532" y="5797"/>
                  <a:pt x="73483" y="6837"/>
                  <a:pt x="73407" y="7918"/>
                </a:cubicBezTo>
                <a:cubicBezTo>
                  <a:pt x="73302" y="8068"/>
                  <a:pt x="73183" y="8249"/>
                  <a:pt x="73058" y="8462"/>
                </a:cubicBezTo>
                <a:lnTo>
                  <a:pt x="72984" y="8514"/>
                </a:lnTo>
                <a:cubicBezTo>
                  <a:pt x="72971" y="8221"/>
                  <a:pt x="72957" y="7946"/>
                  <a:pt x="72943" y="7709"/>
                </a:cubicBezTo>
                <a:cubicBezTo>
                  <a:pt x="73005" y="7583"/>
                  <a:pt x="73079" y="7465"/>
                  <a:pt x="73166" y="7360"/>
                </a:cubicBezTo>
                <a:lnTo>
                  <a:pt x="73166" y="7360"/>
                </a:lnTo>
                <a:cubicBezTo>
                  <a:pt x="73141" y="7384"/>
                  <a:pt x="73061" y="7468"/>
                  <a:pt x="72939" y="7615"/>
                </a:cubicBezTo>
                <a:cubicBezTo>
                  <a:pt x="72918" y="7116"/>
                  <a:pt x="72904" y="6788"/>
                  <a:pt x="72904" y="6788"/>
                </a:cubicBezTo>
                <a:cubicBezTo>
                  <a:pt x="72866" y="6847"/>
                  <a:pt x="72834" y="6910"/>
                  <a:pt x="72803" y="6976"/>
                </a:cubicBezTo>
                <a:cubicBezTo>
                  <a:pt x="72779" y="6108"/>
                  <a:pt x="72660" y="5389"/>
                  <a:pt x="72398" y="5016"/>
                </a:cubicBezTo>
                <a:cubicBezTo>
                  <a:pt x="72398" y="5016"/>
                  <a:pt x="72360" y="6184"/>
                  <a:pt x="72276" y="7580"/>
                </a:cubicBezTo>
                <a:cubicBezTo>
                  <a:pt x="72221" y="7433"/>
                  <a:pt x="72151" y="7294"/>
                  <a:pt x="72067" y="7161"/>
                </a:cubicBezTo>
                <a:cubicBezTo>
                  <a:pt x="72053" y="6411"/>
                  <a:pt x="71980" y="5762"/>
                  <a:pt x="71816" y="5323"/>
                </a:cubicBezTo>
                <a:cubicBezTo>
                  <a:pt x="72015" y="4908"/>
                  <a:pt x="72140" y="4681"/>
                  <a:pt x="72140" y="4681"/>
                </a:cubicBezTo>
                <a:lnTo>
                  <a:pt x="72140" y="4681"/>
                </a:lnTo>
                <a:cubicBezTo>
                  <a:pt x="71997" y="4824"/>
                  <a:pt x="71858" y="4978"/>
                  <a:pt x="71729" y="5135"/>
                </a:cubicBezTo>
                <a:lnTo>
                  <a:pt x="71662" y="5016"/>
                </a:lnTo>
                <a:cubicBezTo>
                  <a:pt x="71662" y="5016"/>
                  <a:pt x="71659" y="5093"/>
                  <a:pt x="71652" y="5222"/>
                </a:cubicBezTo>
                <a:cubicBezTo>
                  <a:pt x="71506" y="5407"/>
                  <a:pt x="71366" y="5591"/>
                  <a:pt x="71226" y="5794"/>
                </a:cubicBezTo>
                <a:cubicBezTo>
                  <a:pt x="71216" y="5741"/>
                  <a:pt x="71206" y="5689"/>
                  <a:pt x="71192" y="5637"/>
                </a:cubicBezTo>
                <a:cubicBezTo>
                  <a:pt x="71854" y="4245"/>
                  <a:pt x="72646" y="3042"/>
                  <a:pt x="73595" y="2215"/>
                </a:cubicBezTo>
                <a:lnTo>
                  <a:pt x="73595" y="2215"/>
                </a:lnTo>
                <a:cubicBezTo>
                  <a:pt x="73595" y="2215"/>
                  <a:pt x="72070" y="2951"/>
                  <a:pt x="70515" y="5257"/>
                </a:cubicBezTo>
                <a:cubicBezTo>
                  <a:pt x="70316" y="4988"/>
                  <a:pt x="70096" y="4737"/>
                  <a:pt x="69856" y="4503"/>
                </a:cubicBezTo>
                <a:lnTo>
                  <a:pt x="69856" y="4503"/>
                </a:lnTo>
                <a:cubicBezTo>
                  <a:pt x="69856" y="4503"/>
                  <a:pt x="70058" y="4856"/>
                  <a:pt x="70354" y="5501"/>
                </a:cubicBezTo>
                <a:cubicBezTo>
                  <a:pt x="70100" y="5895"/>
                  <a:pt x="69849" y="6324"/>
                  <a:pt x="69601" y="6805"/>
                </a:cubicBezTo>
                <a:cubicBezTo>
                  <a:pt x="69392" y="6481"/>
                  <a:pt x="69182" y="6195"/>
                  <a:pt x="68977" y="5933"/>
                </a:cubicBezTo>
                <a:cubicBezTo>
                  <a:pt x="69699" y="3998"/>
                  <a:pt x="70326" y="2885"/>
                  <a:pt x="70327" y="2885"/>
                </a:cubicBezTo>
                <a:lnTo>
                  <a:pt x="70327" y="2885"/>
                </a:lnTo>
                <a:cubicBezTo>
                  <a:pt x="69636" y="3558"/>
                  <a:pt x="69046" y="4437"/>
                  <a:pt x="68541" y="5417"/>
                </a:cubicBezTo>
                <a:cubicBezTo>
                  <a:pt x="67529" y="4294"/>
                  <a:pt x="66713" y="3896"/>
                  <a:pt x="66713" y="3896"/>
                </a:cubicBezTo>
                <a:lnTo>
                  <a:pt x="66713" y="3896"/>
                </a:lnTo>
                <a:cubicBezTo>
                  <a:pt x="67229" y="4346"/>
                  <a:pt x="67690" y="4911"/>
                  <a:pt x="68105" y="5567"/>
                </a:cubicBezTo>
                <a:cubicBezTo>
                  <a:pt x="67860" y="5703"/>
                  <a:pt x="67658" y="6094"/>
                  <a:pt x="67498" y="6610"/>
                </a:cubicBezTo>
                <a:lnTo>
                  <a:pt x="67316" y="6823"/>
                </a:lnTo>
                <a:cubicBezTo>
                  <a:pt x="67264" y="6209"/>
                  <a:pt x="67149" y="5707"/>
                  <a:pt x="66950" y="5417"/>
                </a:cubicBezTo>
                <a:cubicBezTo>
                  <a:pt x="66950" y="5417"/>
                  <a:pt x="66919" y="6320"/>
                  <a:pt x="66849" y="7475"/>
                </a:cubicBezTo>
                <a:lnTo>
                  <a:pt x="66695" y="7733"/>
                </a:lnTo>
                <a:cubicBezTo>
                  <a:pt x="66601" y="7597"/>
                  <a:pt x="66504" y="7472"/>
                  <a:pt x="66402" y="7349"/>
                </a:cubicBezTo>
                <a:cubicBezTo>
                  <a:pt x="66291" y="5930"/>
                  <a:pt x="66221" y="4458"/>
                  <a:pt x="66186" y="3638"/>
                </a:cubicBezTo>
                <a:cubicBezTo>
                  <a:pt x="66280" y="3453"/>
                  <a:pt x="66347" y="3394"/>
                  <a:pt x="66347" y="3394"/>
                </a:cubicBezTo>
                <a:cubicBezTo>
                  <a:pt x="66300" y="3382"/>
                  <a:pt x="66252" y="3376"/>
                  <a:pt x="66203" y="3376"/>
                </a:cubicBezTo>
                <a:cubicBezTo>
                  <a:pt x="66193" y="3376"/>
                  <a:pt x="66182" y="3376"/>
                  <a:pt x="66172" y="3377"/>
                </a:cubicBezTo>
                <a:cubicBezTo>
                  <a:pt x="66165" y="3125"/>
                  <a:pt x="66158" y="2975"/>
                  <a:pt x="66158" y="2975"/>
                </a:cubicBezTo>
                <a:cubicBezTo>
                  <a:pt x="66061" y="3125"/>
                  <a:pt x="65984" y="3293"/>
                  <a:pt x="65932" y="3464"/>
                </a:cubicBezTo>
                <a:cubicBezTo>
                  <a:pt x="65715" y="3621"/>
                  <a:pt x="65527" y="3952"/>
                  <a:pt x="65370" y="4395"/>
                </a:cubicBezTo>
                <a:cubicBezTo>
                  <a:pt x="65325" y="4263"/>
                  <a:pt x="65265" y="4140"/>
                  <a:pt x="65189" y="4029"/>
                </a:cubicBezTo>
                <a:cubicBezTo>
                  <a:pt x="65189" y="4029"/>
                  <a:pt x="65178" y="4371"/>
                  <a:pt x="65154" y="4911"/>
                </a:cubicBezTo>
                <a:cubicBezTo>
                  <a:pt x="64770" y="3931"/>
                  <a:pt x="64324" y="2982"/>
                  <a:pt x="63814" y="2128"/>
                </a:cubicBezTo>
                <a:cubicBezTo>
                  <a:pt x="63765" y="1123"/>
                  <a:pt x="63745" y="440"/>
                  <a:pt x="63745" y="440"/>
                </a:cubicBezTo>
                <a:cubicBezTo>
                  <a:pt x="63577" y="673"/>
                  <a:pt x="63455" y="1015"/>
                  <a:pt x="63368" y="1430"/>
                </a:cubicBezTo>
                <a:cubicBezTo>
                  <a:pt x="63026" y="914"/>
                  <a:pt x="62628" y="433"/>
                  <a:pt x="62189"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555" name="Google Shape;3555;p64"/>
          <p:cNvGrpSpPr/>
          <p:nvPr/>
        </p:nvGrpSpPr>
        <p:grpSpPr>
          <a:xfrm>
            <a:off x="6328915" y="3535297"/>
            <a:ext cx="1673177" cy="837325"/>
            <a:chOff x="2763334" y="2950841"/>
            <a:chExt cx="3621596" cy="1812392"/>
          </a:xfrm>
        </p:grpSpPr>
        <p:grpSp>
          <p:nvGrpSpPr>
            <p:cNvPr id="3556" name="Google Shape;3556;p64"/>
            <p:cNvGrpSpPr/>
            <p:nvPr/>
          </p:nvGrpSpPr>
          <p:grpSpPr>
            <a:xfrm>
              <a:off x="2824974" y="2994738"/>
              <a:ext cx="3494051" cy="1685841"/>
              <a:chOff x="-2990849" y="2054868"/>
              <a:chExt cx="3482212" cy="1680129"/>
            </a:xfrm>
          </p:grpSpPr>
          <p:grpSp>
            <p:nvGrpSpPr>
              <p:cNvPr id="3557" name="Google Shape;3557;p64"/>
              <p:cNvGrpSpPr/>
              <p:nvPr/>
            </p:nvGrpSpPr>
            <p:grpSpPr>
              <a:xfrm>
                <a:off x="-2990849" y="2054868"/>
                <a:ext cx="1768487" cy="1658088"/>
                <a:chOff x="7" y="847858"/>
                <a:chExt cx="4606634" cy="4319062"/>
              </a:xfrm>
            </p:grpSpPr>
            <p:sp>
              <p:nvSpPr>
                <p:cNvPr id="3558" name="Google Shape;3558;p64"/>
                <p:cNvSpPr/>
                <p:nvPr/>
              </p:nvSpPr>
              <p:spPr>
                <a:xfrm>
                  <a:off x="7" y="1074530"/>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9" name="Google Shape;3559;p64"/>
                <p:cNvSpPr/>
                <p:nvPr/>
              </p:nvSpPr>
              <p:spPr>
                <a:xfrm>
                  <a:off x="7" y="1392217"/>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0" name="Google Shape;3560;p64"/>
                <p:cNvSpPr/>
                <p:nvPr/>
              </p:nvSpPr>
              <p:spPr>
                <a:xfrm>
                  <a:off x="7" y="1710081"/>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1" name="Google Shape;3561;p64"/>
                <p:cNvSpPr/>
                <p:nvPr/>
              </p:nvSpPr>
              <p:spPr>
                <a:xfrm>
                  <a:off x="7" y="2028167"/>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2" name="Google Shape;3562;p64"/>
                <p:cNvSpPr/>
                <p:nvPr/>
              </p:nvSpPr>
              <p:spPr>
                <a:xfrm>
                  <a:off x="7" y="3935351"/>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3" name="Google Shape;3563;p64"/>
                <p:cNvSpPr/>
                <p:nvPr/>
              </p:nvSpPr>
              <p:spPr>
                <a:xfrm>
                  <a:off x="7" y="3617487"/>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4" name="Google Shape;3564;p64"/>
                <p:cNvSpPr/>
                <p:nvPr/>
              </p:nvSpPr>
              <p:spPr>
                <a:xfrm>
                  <a:off x="7" y="4253436"/>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5" name="Google Shape;3565;p64"/>
                <p:cNvSpPr/>
                <p:nvPr/>
              </p:nvSpPr>
              <p:spPr>
                <a:xfrm>
                  <a:off x="7" y="4571301"/>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6" name="Google Shape;3566;p64"/>
                <p:cNvSpPr/>
                <p:nvPr/>
              </p:nvSpPr>
              <p:spPr>
                <a:xfrm>
                  <a:off x="7" y="4888987"/>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7" name="Google Shape;3567;p64"/>
                <p:cNvSpPr/>
                <p:nvPr/>
              </p:nvSpPr>
              <p:spPr>
                <a:xfrm>
                  <a:off x="7" y="2346031"/>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8" name="Google Shape;3568;p64"/>
                <p:cNvSpPr/>
                <p:nvPr/>
              </p:nvSpPr>
              <p:spPr>
                <a:xfrm>
                  <a:off x="7" y="2663717"/>
                  <a:ext cx="4606634" cy="10507"/>
                </a:xfrm>
                <a:custGeom>
                  <a:avLst/>
                  <a:gdLst/>
                  <a:ahLst/>
                  <a:cxnLst/>
                  <a:rect l="l" t="t" r="r" b="b"/>
                  <a:pathLst>
                    <a:path w="103911" h="237" extrusionOk="0">
                      <a:moveTo>
                        <a:pt x="0" y="0"/>
                      </a:moveTo>
                      <a:lnTo>
                        <a:pt x="0" y="236"/>
                      </a:lnTo>
                      <a:lnTo>
                        <a:pt x="103911" y="236"/>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9" name="Google Shape;3569;p64"/>
                <p:cNvSpPr/>
                <p:nvPr/>
              </p:nvSpPr>
              <p:spPr>
                <a:xfrm>
                  <a:off x="7" y="2981936"/>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0" name="Google Shape;3570;p64"/>
                <p:cNvSpPr/>
                <p:nvPr/>
              </p:nvSpPr>
              <p:spPr>
                <a:xfrm>
                  <a:off x="7" y="3299623"/>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1" name="Google Shape;3571;p64"/>
                <p:cNvSpPr/>
                <p:nvPr/>
              </p:nvSpPr>
              <p:spPr>
                <a:xfrm>
                  <a:off x="265971" y="847889"/>
                  <a:ext cx="10514" cy="4319031"/>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2" name="Google Shape;3572;p64"/>
                <p:cNvSpPr/>
                <p:nvPr/>
              </p:nvSpPr>
              <p:spPr>
                <a:xfrm>
                  <a:off x="565646"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3" name="Google Shape;3573;p64"/>
                <p:cNvSpPr/>
                <p:nvPr/>
              </p:nvSpPr>
              <p:spPr>
                <a:xfrm>
                  <a:off x="865112"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4" name="Google Shape;3574;p64"/>
                <p:cNvSpPr/>
                <p:nvPr/>
              </p:nvSpPr>
              <p:spPr>
                <a:xfrm>
                  <a:off x="1164799" y="847858"/>
                  <a:ext cx="10329" cy="4295775"/>
                </a:xfrm>
                <a:custGeom>
                  <a:avLst/>
                  <a:gdLst/>
                  <a:ahLst/>
                  <a:cxnLst/>
                  <a:rect l="l" t="t" r="r" b="b"/>
                  <a:pathLst>
                    <a:path w="233"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5" name="Google Shape;3575;p64"/>
                <p:cNvSpPr/>
                <p:nvPr/>
              </p:nvSpPr>
              <p:spPr>
                <a:xfrm>
                  <a:off x="2962482"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6" name="Google Shape;3576;p64"/>
                <p:cNvSpPr/>
                <p:nvPr/>
              </p:nvSpPr>
              <p:spPr>
                <a:xfrm>
                  <a:off x="2662795" y="847858"/>
                  <a:ext cx="10507" cy="4295775"/>
                </a:xfrm>
                <a:custGeom>
                  <a:avLst/>
                  <a:gdLst/>
                  <a:ahLst/>
                  <a:cxnLst/>
                  <a:rect l="l" t="t" r="r" b="b"/>
                  <a:pathLst>
                    <a:path w="237" h="96899" extrusionOk="0">
                      <a:moveTo>
                        <a:pt x="0" y="0"/>
                      </a:moveTo>
                      <a:lnTo>
                        <a:pt x="0"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7" name="Google Shape;3577;p64"/>
                <p:cNvSpPr/>
                <p:nvPr/>
              </p:nvSpPr>
              <p:spPr>
                <a:xfrm>
                  <a:off x="3261948"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8" name="Google Shape;3578;p64"/>
                <p:cNvSpPr/>
                <p:nvPr/>
              </p:nvSpPr>
              <p:spPr>
                <a:xfrm>
                  <a:off x="3561636"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9" name="Google Shape;3579;p64"/>
                <p:cNvSpPr/>
                <p:nvPr/>
              </p:nvSpPr>
              <p:spPr>
                <a:xfrm>
                  <a:off x="3861102" y="847858"/>
                  <a:ext cx="10507" cy="4295775"/>
                </a:xfrm>
                <a:custGeom>
                  <a:avLst/>
                  <a:gdLst/>
                  <a:ahLst/>
                  <a:cxnLst/>
                  <a:rect l="l" t="t" r="r" b="b"/>
                  <a:pathLst>
                    <a:path w="237" h="96899" extrusionOk="0">
                      <a:moveTo>
                        <a:pt x="1" y="0"/>
                      </a:moveTo>
                      <a:lnTo>
                        <a:pt x="1" y="96899"/>
                      </a:lnTo>
                      <a:lnTo>
                        <a:pt x="237" y="96899"/>
                      </a:lnTo>
                      <a:lnTo>
                        <a:pt x="23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0" name="Google Shape;3580;p64"/>
                <p:cNvSpPr/>
                <p:nvPr/>
              </p:nvSpPr>
              <p:spPr>
                <a:xfrm>
                  <a:off x="4160967"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1" name="Google Shape;3581;p64"/>
                <p:cNvSpPr/>
                <p:nvPr/>
              </p:nvSpPr>
              <p:spPr>
                <a:xfrm>
                  <a:off x="4460655"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2" name="Google Shape;3582;p64"/>
                <p:cNvSpPr/>
                <p:nvPr/>
              </p:nvSpPr>
              <p:spPr>
                <a:xfrm>
                  <a:off x="1464266" y="847858"/>
                  <a:ext cx="10507" cy="4295775"/>
                </a:xfrm>
                <a:custGeom>
                  <a:avLst/>
                  <a:gdLst/>
                  <a:ahLst/>
                  <a:cxnLst/>
                  <a:rect l="l" t="t" r="r" b="b"/>
                  <a:pathLst>
                    <a:path w="237" h="96899" extrusionOk="0">
                      <a:moveTo>
                        <a:pt x="1" y="0"/>
                      </a:moveTo>
                      <a:lnTo>
                        <a:pt x="1" y="96899"/>
                      </a:lnTo>
                      <a:lnTo>
                        <a:pt x="237" y="96899"/>
                      </a:lnTo>
                      <a:lnTo>
                        <a:pt x="23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3" name="Google Shape;3583;p64"/>
                <p:cNvSpPr/>
                <p:nvPr/>
              </p:nvSpPr>
              <p:spPr>
                <a:xfrm>
                  <a:off x="1763953" y="847858"/>
                  <a:ext cx="10329" cy="4295775"/>
                </a:xfrm>
                <a:custGeom>
                  <a:avLst/>
                  <a:gdLst/>
                  <a:ahLst/>
                  <a:cxnLst/>
                  <a:rect l="l" t="t" r="r" b="b"/>
                  <a:pathLst>
                    <a:path w="233" h="96899" extrusionOk="0">
                      <a:moveTo>
                        <a:pt x="1" y="0"/>
                      </a:moveTo>
                      <a:lnTo>
                        <a:pt x="1"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4" name="Google Shape;3584;p64"/>
                <p:cNvSpPr/>
                <p:nvPr/>
              </p:nvSpPr>
              <p:spPr>
                <a:xfrm>
                  <a:off x="2063818"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5" name="Google Shape;3585;p64"/>
                <p:cNvSpPr/>
                <p:nvPr/>
              </p:nvSpPr>
              <p:spPr>
                <a:xfrm>
                  <a:off x="2363284" y="847858"/>
                  <a:ext cx="10329" cy="4295775"/>
                </a:xfrm>
                <a:custGeom>
                  <a:avLst/>
                  <a:gdLst/>
                  <a:ahLst/>
                  <a:cxnLst/>
                  <a:rect l="l" t="t" r="r" b="b"/>
                  <a:pathLst>
                    <a:path w="233" h="96899" extrusionOk="0">
                      <a:moveTo>
                        <a:pt x="1" y="0"/>
                      </a:moveTo>
                      <a:lnTo>
                        <a:pt x="1" y="96899"/>
                      </a:lnTo>
                      <a:lnTo>
                        <a:pt x="233" y="96899"/>
                      </a:lnTo>
                      <a:lnTo>
                        <a:pt x="23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586" name="Google Shape;3586;p64"/>
              <p:cNvGrpSpPr/>
              <p:nvPr/>
            </p:nvGrpSpPr>
            <p:grpSpPr>
              <a:xfrm>
                <a:off x="-1277124" y="2054868"/>
                <a:ext cx="1768487" cy="1680129"/>
                <a:chOff x="7" y="847858"/>
                <a:chExt cx="4606634" cy="4376475"/>
              </a:xfrm>
            </p:grpSpPr>
            <p:sp>
              <p:nvSpPr>
                <p:cNvPr id="3587" name="Google Shape;3587;p64"/>
                <p:cNvSpPr/>
                <p:nvPr/>
              </p:nvSpPr>
              <p:spPr>
                <a:xfrm>
                  <a:off x="7" y="1074530"/>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8" name="Google Shape;3588;p64"/>
                <p:cNvSpPr/>
                <p:nvPr/>
              </p:nvSpPr>
              <p:spPr>
                <a:xfrm>
                  <a:off x="7" y="1392217"/>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9" name="Google Shape;3589;p64"/>
                <p:cNvSpPr/>
                <p:nvPr/>
              </p:nvSpPr>
              <p:spPr>
                <a:xfrm>
                  <a:off x="7" y="1710081"/>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0" name="Google Shape;3590;p64"/>
                <p:cNvSpPr/>
                <p:nvPr/>
              </p:nvSpPr>
              <p:spPr>
                <a:xfrm>
                  <a:off x="7" y="2028167"/>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1" name="Google Shape;3591;p64"/>
                <p:cNvSpPr/>
                <p:nvPr/>
              </p:nvSpPr>
              <p:spPr>
                <a:xfrm>
                  <a:off x="7" y="3935351"/>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2" name="Google Shape;3592;p64"/>
                <p:cNvSpPr/>
                <p:nvPr/>
              </p:nvSpPr>
              <p:spPr>
                <a:xfrm>
                  <a:off x="7" y="3617487"/>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3" name="Google Shape;3593;p64"/>
                <p:cNvSpPr/>
                <p:nvPr/>
              </p:nvSpPr>
              <p:spPr>
                <a:xfrm>
                  <a:off x="7" y="4253436"/>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4" name="Google Shape;3594;p64"/>
                <p:cNvSpPr/>
                <p:nvPr/>
              </p:nvSpPr>
              <p:spPr>
                <a:xfrm>
                  <a:off x="7" y="4571301"/>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5" name="Google Shape;3595;p64"/>
                <p:cNvSpPr/>
                <p:nvPr/>
              </p:nvSpPr>
              <p:spPr>
                <a:xfrm>
                  <a:off x="7" y="4888987"/>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6" name="Google Shape;3596;p64"/>
                <p:cNvSpPr/>
                <p:nvPr/>
              </p:nvSpPr>
              <p:spPr>
                <a:xfrm>
                  <a:off x="7" y="2346031"/>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7" name="Google Shape;3597;p64"/>
                <p:cNvSpPr/>
                <p:nvPr/>
              </p:nvSpPr>
              <p:spPr>
                <a:xfrm>
                  <a:off x="7" y="2663717"/>
                  <a:ext cx="4606634" cy="10507"/>
                </a:xfrm>
                <a:custGeom>
                  <a:avLst/>
                  <a:gdLst/>
                  <a:ahLst/>
                  <a:cxnLst/>
                  <a:rect l="l" t="t" r="r" b="b"/>
                  <a:pathLst>
                    <a:path w="103911" h="237" extrusionOk="0">
                      <a:moveTo>
                        <a:pt x="0" y="0"/>
                      </a:moveTo>
                      <a:lnTo>
                        <a:pt x="0" y="236"/>
                      </a:lnTo>
                      <a:lnTo>
                        <a:pt x="103911" y="236"/>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8" name="Google Shape;3598;p64"/>
                <p:cNvSpPr/>
                <p:nvPr/>
              </p:nvSpPr>
              <p:spPr>
                <a:xfrm>
                  <a:off x="7" y="2981936"/>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9" name="Google Shape;3599;p64"/>
                <p:cNvSpPr/>
                <p:nvPr/>
              </p:nvSpPr>
              <p:spPr>
                <a:xfrm>
                  <a:off x="7" y="3299623"/>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0" name="Google Shape;3600;p64"/>
                <p:cNvSpPr/>
                <p:nvPr/>
              </p:nvSpPr>
              <p:spPr>
                <a:xfrm>
                  <a:off x="265958"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1" name="Google Shape;3601;p64"/>
                <p:cNvSpPr/>
                <p:nvPr/>
              </p:nvSpPr>
              <p:spPr>
                <a:xfrm>
                  <a:off x="565646"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2" name="Google Shape;3602;p64"/>
                <p:cNvSpPr/>
                <p:nvPr/>
              </p:nvSpPr>
              <p:spPr>
                <a:xfrm>
                  <a:off x="865112"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3" name="Google Shape;3603;p64"/>
                <p:cNvSpPr/>
                <p:nvPr/>
              </p:nvSpPr>
              <p:spPr>
                <a:xfrm>
                  <a:off x="1164799" y="847858"/>
                  <a:ext cx="10329" cy="4295775"/>
                </a:xfrm>
                <a:custGeom>
                  <a:avLst/>
                  <a:gdLst/>
                  <a:ahLst/>
                  <a:cxnLst/>
                  <a:rect l="l" t="t" r="r" b="b"/>
                  <a:pathLst>
                    <a:path w="233"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4" name="Google Shape;3604;p64"/>
                <p:cNvSpPr/>
                <p:nvPr/>
              </p:nvSpPr>
              <p:spPr>
                <a:xfrm>
                  <a:off x="2962482"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5" name="Google Shape;3605;p64"/>
                <p:cNvSpPr/>
                <p:nvPr/>
              </p:nvSpPr>
              <p:spPr>
                <a:xfrm>
                  <a:off x="2662795" y="847858"/>
                  <a:ext cx="10507" cy="4295775"/>
                </a:xfrm>
                <a:custGeom>
                  <a:avLst/>
                  <a:gdLst/>
                  <a:ahLst/>
                  <a:cxnLst/>
                  <a:rect l="l" t="t" r="r" b="b"/>
                  <a:pathLst>
                    <a:path w="237" h="96899" extrusionOk="0">
                      <a:moveTo>
                        <a:pt x="0" y="0"/>
                      </a:moveTo>
                      <a:lnTo>
                        <a:pt x="0"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6" name="Google Shape;3606;p64"/>
                <p:cNvSpPr/>
                <p:nvPr/>
              </p:nvSpPr>
              <p:spPr>
                <a:xfrm>
                  <a:off x="3261948"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7" name="Google Shape;3607;p64"/>
                <p:cNvSpPr/>
                <p:nvPr/>
              </p:nvSpPr>
              <p:spPr>
                <a:xfrm>
                  <a:off x="3561636"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8" name="Google Shape;3608;p64"/>
                <p:cNvSpPr/>
                <p:nvPr/>
              </p:nvSpPr>
              <p:spPr>
                <a:xfrm>
                  <a:off x="3861102" y="847858"/>
                  <a:ext cx="10507" cy="4295775"/>
                </a:xfrm>
                <a:custGeom>
                  <a:avLst/>
                  <a:gdLst/>
                  <a:ahLst/>
                  <a:cxnLst/>
                  <a:rect l="l" t="t" r="r" b="b"/>
                  <a:pathLst>
                    <a:path w="237" h="96899" extrusionOk="0">
                      <a:moveTo>
                        <a:pt x="1" y="0"/>
                      </a:moveTo>
                      <a:lnTo>
                        <a:pt x="1" y="96899"/>
                      </a:lnTo>
                      <a:lnTo>
                        <a:pt x="237" y="96899"/>
                      </a:lnTo>
                      <a:lnTo>
                        <a:pt x="23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9" name="Google Shape;3609;p64"/>
                <p:cNvSpPr/>
                <p:nvPr/>
              </p:nvSpPr>
              <p:spPr>
                <a:xfrm>
                  <a:off x="4160967"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0" name="Google Shape;3610;p64"/>
                <p:cNvSpPr/>
                <p:nvPr/>
              </p:nvSpPr>
              <p:spPr>
                <a:xfrm>
                  <a:off x="4460679" y="847890"/>
                  <a:ext cx="10254" cy="4376443"/>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1" name="Google Shape;3611;p64"/>
                <p:cNvSpPr/>
                <p:nvPr/>
              </p:nvSpPr>
              <p:spPr>
                <a:xfrm>
                  <a:off x="1464266" y="847858"/>
                  <a:ext cx="10507" cy="4295775"/>
                </a:xfrm>
                <a:custGeom>
                  <a:avLst/>
                  <a:gdLst/>
                  <a:ahLst/>
                  <a:cxnLst/>
                  <a:rect l="l" t="t" r="r" b="b"/>
                  <a:pathLst>
                    <a:path w="237" h="96899" extrusionOk="0">
                      <a:moveTo>
                        <a:pt x="1" y="0"/>
                      </a:moveTo>
                      <a:lnTo>
                        <a:pt x="1" y="96899"/>
                      </a:lnTo>
                      <a:lnTo>
                        <a:pt x="237" y="96899"/>
                      </a:lnTo>
                      <a:lnTo>
                        <a:pt x="23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2" name="Google Shape;3612;p64"/>
                <p:cNvSpPr/>
                <p:nvPr/>
              </p:nvSpPr>
              <p:spPr>
                <a:xfrm>
                  <a:off x="1763953" y="847858"/>
                  <a:ext cx="10329" cy="4295775"/>
                </a:xfrm>
                <a:custGeom>
                  <a:avLst/>
                  <a:gdLst/>
                  <a:ahLst/>
                  <a:cxnLst/>
                  <a:rect l="l" t="t" r="r" b="b"/>
                  <a:pathLst>
                    <a:path w="233" h="96899" extrusionOk="0">
                      <a:moveTo>
                        <a:pt x="1" y="0"/>
                      </a:moveTo>
                      <a:lnTo>
                        <a:pt x="1"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3" name="Google Shape;3613;p64"/>
                <p:cNvSpPr/>
                <p:nvPr/>
              </p:nvSpPr>
              <p:spPr>
                <a:xfrm>
                  <a:off x="2063818"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4" name="Google Shape;3614;p64"/>
                <p:cNvSpPr/>
                <p:nvPr/>
              </p:nvSpPr>
              <p:spPr>
                <a:xfrm>
                  <a:off x="2363284" y="847858"/>
                  <a:ext cx="10329" cy="4295775"/>
                </a:xfrm>
                <a:custGeom>
                  <a:avLst/>
                  <a:gdLst/>
                  <a:ahLst/>
                  <a:cxnLst/>
                  <a:rect l="l" t="t" r="r" b="b"/>
                  <a:pathLst>
                    <a:path w="233" h="96899" extrusionOk="0">
                      <a:moveTo>
                        <a:pt x="1" y="0"/>
                      </a:moveTo>
                      <a:lnTo>
                        <a:pt x="1" y="96899"/>
                      </a:lnTo>
                      <a:lnTo>
                        <a:pt x="233" y="96899"/>
                      </a:lnTo>
                      <a:lnTo>
                        <a:pt x="23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
          <p:nvSpPr>
            <p:cNvPr id="3615" name="Google Shape;3615;p64"/>
            <p:cNvSpPr/>
            <p:nvPr/>
          </p:nvSpPr>
          <p:spPr>
            <a:xfrm>
              <a:off x="2779799" y="2970025"/>
              <a:ext cx="222838" cy="1773815"/>
            </a:xfrm>
            <a:custGeom>
              <a:avLst/>
              <a:gdLst/>
              <a:ahLst/>
              <a:cxnLst/>
              <a:rect l="l" t="t" r="r" b="b"/>
              <a:pathLst>
                <a:path w="4263" h="33934" extrusionOk="0">
                  <a:moveTo>
                    <a:pt x="392" y="1"/>
                  </a:moveTo>
                  <a:cubicBezTo>
                    <a:pt x="278" y="1"/>
                    <a:pt x="165" y="60"/>
                    <a:pt x="104" y="167"/>
                  </a:cubicBezTo>
                  <a:cubicBezTo>
                    <a:pt x="0" y="324"/>
                    <a:pt x="54" y="539"/>
                    <a:pt x="215" y="632"/>
                  </a:cubicBezTo>
                  <a:lnTo>
                    <a:pt x="3582" y="2700"/>
                  </a:lnTo>
                  <a:lnTo>
                    <a:pt x="3582" y="31765"/>
                  </a:lnTo>
                  <a:lnTo>
                    <a:pt x="935" y="33303"/>
                  </a:lnTo>
                  <a:cubicBezTo>
                    <a:pt x="774" y="33397"/>
                    <a:pt x="720" y="33605"/>
                    <a:pt x="814" y="33765"/>
                  </a:cubicBezTo>
                  <a:cubicBezTo>
                    <a:pt x="873" y="33870"/>
                    <a:pt x="980" y="33933"/>
                    <a:pt x="1100" y="33933"/>
                  </a:cubicBezTo>
                  <a:cubicBezTo>
                    <a:pt x="1103" y="33933"/>
                    <a:pt x="1106" y="33933"/>
                    <a:pt x="1109" y="33933"/>
                  </a:cubicBezTo>
                  <a:cubicBezTo>
                    <a:pt x="1114" y="33933"/>
                    <a:pt x="1119" y="33933"/>
                    <a:pt x="1124" y="33933"/>
                  </a:cubicBezTo>
                  <a:cubicBezTo>
                    <a:pt x="1179" y="33933"/>
                    <a:pt x="1231" y="33917"/>
                    <a:pt x="1280" y="33889"/>
                  </a:cubicBezTo>
                  <a:lnTo>
                    <a:pt x="4095" y="32254"/>
                  </a:lnTo>
                  <a:cubicBezTo>
                    <a:pt x="4199" y="32194"/>
                    <a:pt x="4262" y="32083"/>
                    <a:pt x="4262" y="31963"/>
                  </a:cubicBezTo>
                  <a:lnTo>
                    <a:pt x="4262" y="2512"/>
                  </a:lnTo>
                  <a:cubicBezTo>
                    <a:pt x="4259" y="2395"/>
                    <a:pt x="4199" y="2284"/>
                    <a:pt x="4098" y="2224"/>
                  </a:cubicBezTo>
                  <a:lnTo>
                    <a:pt x="570" y="53"/>
                  </a:lnTo>
                  <a:cubicBezTo>
                    <a:pt x="515" y="18"/>
                    <a:pt x="453" y="1"/>
                    <a:pt x="3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6" name="Google Shape;3616;p64"/>
            <p:cNvSpPr/>
            <p:nvPr/>
          </p:nvSpPr>
          <p:spPr>
            <a:xfrm>
              <a:off x="6145217" y="2970182"/>
              <a:ext cx="222681" cy="1773658"/>
            </a:xfrm>
            <a:custGeom>
              <a:avLst/>
              <a:gdLst/>
              <a:ahLst/>
              <a:cxnLst/>
              <a:rect l="l" t="t" r="r" b="b"/>
              <a:pathLst>
                <a:path w="4260" h="33931" extrusionOk="0">
                  <a:moveTo>
                    <a:pt x="3872" y="0"/>
                  </a:moveTo>
                  <a:cubicBezTo>
                    <a:pt x="3812" y="0"/>
                    <a:pt x="3751" y="16"/>
                    <a:pt x="3696" y="50"/>
                  </a:cubicBezTo>
                  <a:lnTo>
                    <a:pt x="164" y="2221"/>
                  </a:lnTo>
                  <a:cubicBezTo>
                    <a:pt x="64" y="2281"/>
                    <a:pt x="4" y="2392"/>
                    <a:pt x="0" y="2509"/>
                  </a:cubicBezTo>
                  <a:lnTo>
                    <a:pt x="0" y="31960"/>
                  </a:lnTo>
                  <a:cubicBezTo>
                    <a:pt x="0" y="32080"/>
                    <a:pt x="67" y="32191"/>
                    <a:pt x="171" y="32251"/>
                  </a:cubicBezTo>
                  <a:lnTo>
                    <a:pt x="2982" y="33886"/>
                  </a:lnTo>
                  <a:cubicBezTo>
                    <a:pt x="3032" y="33914"/>
                    <a:pt x="3083" y="33930"/>
                    <a:pt x="3141" y="33930"/>
                  </a:cubicBezTo>
                  <a:cubicBezTo>
                    <a:pt x="3146" y="33930"/>
                    <a:pt x="3151" y="33930"/>
                    <a:pt x="3157" y="33930"/>
                  </a:cubicBezTo>
                  <a:cubicBezTo>
                    <a:pt x="3158" y="33930"/>
                    <a:pt x="3159" y="33930"/>
                    <a:pt x="3160" y="33930"/>
                  </a:cubicBezTo>
                  <a:cubicBezTo>
                    <a:pt x="3503" y="33930"/>
                    <a:pt x="3625" y="33474"/>
                    <a:pt x="3328" y="33300"/>
                  </a:cubicBezTo>
                  <a:lnTo>
                    <a:pt x="684" y="31762"/>
                  </a:lnTo>
                  <a:lnTo>
                    <a:pt x="684" y="2697"/>
                  </a:lnTo>
                  <a:lnTo>
                    <a:pt x="4051" y="629"/>
                  </a:lnTo>
                  <a:cubicBezTo>
                    <a:pt x="4212" y="529"/>
                    <a:pt x="4259" y="321"/>
                    <a:pt x="4162" y="160"/>
                  </a:cubicBezTo>
                  <a:cubicBezTo>
                    <a:pt x="4098" y="57"/>
                    <a:pt x="3986" y="0"/>
                    <a:pt x="38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7" name="Google Shape;3617;p64"/>
            <p:cNvSpPr/>
            <p:nvPr/>
          </p:nvSpPr>
          <p:spPr>
            <a:xfrm>
              <a:off x="2763334" y="2950841"/>
              <a:ext cx="3621596" cy="1812392"/>
            </a:xfrm>
            <a:custGeom>
              <a:avLst/>
              <a:gdLst/>
              <a:ahLst/>
              <a:cxnLst/>
              <a:rect l="l" t="t" r="r" b="b"/>
              <a:pathLst>
                <a:path w="69283" h="34672" extrusionOk="0">
                  <a:moveTo>
                    <a:pt x="707" y="1"/>
                  </a:moveTo>
                  <a:cubicBezTo>
                    <a:pt x="315" y="1"/>
                    <a:pt x="0" y="319"/>
                    <a:pt x="0" y="711"/>
                  </a:cubicBezTo>
                  <a:lnTo>
                    <a:pt x="0" y="33961"/>
                  </a:lnTo>
                  <a:cubicBezTo>
                    <a:pt x="0" y="34354"/>
                    <a:pt x="315" y="34668"/>
                    <a:pt x="707" y="34668"/>
                  </a:cubicBezTo>
                  <a:cubicBezTo>
                    <a:pt x="1096" y="34668"/>
                    <a:pt x="1414" y="34354"/>
                    <a:pt x="1414" y="33961"/>
                  </a:cubicBezTo>
                  <a:lnTo>
                    <a:pt x="1414" y="1418"/>
                  </a:lnTo>
                  <a:lnTo>
                    <a:pt x="67861" y="1418"/>
                  </a:lnTo>
                  <a:lnTo>
                    <a:pt x="67861" y="33961"/>
                  </a:lnTo>
                  <a:cubicBezTo>
                    <a:pt x="67861" y="34354"/>
                    <a:pt x="68180" y="34672"/>
                    <a:pt x="68568" y="34672"/>
                  </a:cubicBezTo>
                  <a:cubicBezTo>
                    <a:pt x="68960" y="34672"/>
                    <a:pt x="69279" y="34354"/>
                    <a:pt x="69282" y="33961"/>
                  </a:cubicBezTo>
                  <a:lnTo>
                    <a:pt x="69282" y="711"/>
                  </a:lnTo>
                  <a:cubicBezTo>
                    <a:pt x="69279" y="319"/>
                    <a:pt x="68960" y="1"/>
                    <a:pt x="685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8" name="Google Shape;3618;p64"/>
            <p:cNvSpPr/>
            <p:nvPr/>
          </p:nvSpPr>
          <p:spPr>
            <a:xfrm>
              <a:off x="2967037" y="3083612"/>
              <a:ext cx="3213818" cy="35441"/>
            </a:xfrm>
            <a:custGeom>
              <a:avLst/>
              <a:gdLst/>
              <a:ahLst/>
              <a:cxnLst/>
              <a:rect l="l" t="t" r="r" b="b"/>
              <a:pathLst>
                <a:path w="61482" h="678" extrusionOk="0">
                  <a:moveTo>
                    <a:pt x="342" y="1"/>
                  </a:moveTo>
                  <a:cubicBezTo>
                    <a:pt x="154" y="1"/>
                    <a:pt x="0" y="152"/>
                    <a:pt x="0" y="339"/>
                  </a:cubicBezTo>
                  <a:cubicBezTo>
                    <a:pt x="0" y="527"/>
                    <a:pt x="154" y="678"/>
                    <a:pt x="342" y="678"/>
                  </a:cubicBezTo>
                  <a:lnTo>
                    <a:pt x="61143" y="678"/>
                  </a:lnTo>
                  <a:cubicBezTo>
                    <a:pt x="61327" y="678"/>
                    <a:pt x="61481" y="527"/>
                    <a:pt x="61481" y="339"/>
                  </a:cubicBezTo>
                  <a:cubicBezTo>
                    <a:pt x="61481" y="152"/>
                    <a:pt x="61327" y="1"/>
                    <a:pt x="611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9" name="Google Shape;3619;p64"/>
            <p:cNvSpPr/>
            <p:nvPr/>
          </p:nvSpPr>
          <p:spPr>
            <a:xfrm>
              <a:off x="2967037" y="4623070"/>
              <a:ext cx="3213818" cy="35441"/>
            </a:xfrm>
            <a:custGeom>
              <a:avLst/>
              <a:gdLst/>
              <a:ahLst/>
              <a:cxnLst/>
              <a:rect l="l" t="t" r="r" b="b"/>
              <a:pathLst>
                <a:path w="61482" h="678" extrusionOk="0">
                  <a:moveTo>
                    <a:pt x="336" y="0"/>
                  </a:moveTo>
                  <a:cubicBezTo>
                    <a:pt x="151" y="0"/>
                    <a:pt x="0" y="153"/>
                    <a:pt x="0" y="339"/>
                  </a:cubicBezTo>
                  <a:cubicBezTo>
                    <a:pt x="0" y="526"/>
                    <a:pt x="154" y="677"/>
                    <a:pt x="342" y="677"/>
                  </a:cubicBezTo>
                  <a:lnTo>
                    <a:pt x="61143" y="677"/>
                  </a:lnTo>
                  <a:cubicBezTo>
                    <a:pt x="61327" y="677"/>
                    <a:pt x="61481" y="526"/>
                    <a:pt x="61481" y="339"/>
                  </a:cubicBezTo>
                  <a:cubicBezTo>
                    <a:pt x="61481" y="153"/>
                    <a:pt x="61331" y="0"/>
                    <a:pt x="61149" y="0"/>
                  </a:cubicBezTo>
                  <a:cubicBezTo>
                    <a:pt x="61147" y="0"/>
                    <a:pt x="61145" y="0"/>
                    <a:pt x="61143" y="0"/>
                  </a:cubicBezTo>
                  <a:lnTo>
                    <a:pt x="342" y="0"/>
                  </a:lnTo>
                  <a:cubicBezTo>
                    <a:pt x="340" y="0"/>
                    <a:pt x="338" y="0"/>
                    <a:pt x="336" y="0"/>
                  </a:cubicBezTo>
                  <a:close/>
                </a:path>
              </a:pathLst>
            </a:custGeom>
            <a:solidFill>
              <a:srgbClr val="DADB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0" name="Google Shape;3620;p64"/>
            <p:cNvSpPr/>
            <p:nvPr/>
          </p:nvSpPr>
          <p:spPr>
            <a:xfrm>
              <a:off x="2967037" y="4623070"/>
              <a:ext cx="3213818" cy="35441"/>
            </a:xfrm>
            <a:custGeom>
              <a:avLst/>
              <a:gdLst/>
              <a:ahLst/>
              <a:cxnLst/>
              <a:rect l="l" t="t" r="r" b="b"/>
              <a:pathLst>
                <a:path w="61482" h="678" extrusionOk="0">
                  <a:moveTo>
                    <a:pt x="336" y="0"/>
                  </a:moveTo>
                  <a:cubicBezTo>
                    <a:pt x="151" y="0"/>
                    <a:pt x="0" y="153"/>
                    <a:pt x="0" y="339"/>
                  </a:cubicBezTo>
                  <a:cubicBezTo>
                    <a:pt x="0" y="526"/>
                    <a:pt x="154" y="677"/>
                    <a:pt x="342" y="677"/>
                  </a:cubicBezTo>
                  <a:lnTo>
                    <a:pt x="61143" y="677"/>
                  </a:lnTo>
                  <a:cubicBezTo>
                    <a:pt x="61327" y="677"/>
                    <a:pt x="61481" y="526"/>
                    <a:pt x="61481" y="339"/>
                  </a:cubicBezTo>
                  <a:cubicBezTo>
                    <a:pt x="61481" y="153"/>
                    <a:pt x="61331" y="0"/>
                    <a:pt x="61149" y="0"/>
                  </a:cubicBezTo>
                  <a:cubicBezTo>
                    <a:pt x="61147" y="0"/>
                    <a:pt x="61145" y="0"/>
                    <a:pt x="61143" y="0"/>
                  </a:cubicBezTo>
                  <a:lnTo>
                    <a:pt x="342" y="0"/>
                  </a:lnTo>
                  <a:cubicBezTo>
                    <a:pt x="340" y="0"/>
                    <a:pt x="338" y="0"/>
                    <a:pt x="3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1" name="Google Shape;3621;p64"/>
            <p:cNvSpPr/>
            <p:nvPr/>
          </p:nvSpPr>
          <p:spPr>
            <a:xfrm>
              <a:off x="2824975" y="4673600"/>
              <a:ext cx="75335" cy="397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2" name="Google Shape;3622;p64"/>
            <p:cNvSpPr/>
            <p:nvPr/>
          </p:nvSpPr>
          <p:spPr>
            <a:xfrm>
              <a:off x="6241450" y="4673600"/>
              <a:ext cx="75335" cy="397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623" name="Google Shape;3623;p64"/>
          <p:cNvGrpSpPr/>
          <p:nvPr/>
        </p:nvGrpSpPr>
        <p:grpSpPr>
          <a:xfrm>
            <a:off x="3533580" y="2195591"/>
            <a:ext cx="2076840" cy="1075188"/>
            <a:chOff x="3858357" y="2027361"/>
            <a:chExt cx="1427283" cy="738859"/>
          </a:xfrm>
        </p:grpSpPr>
        <p:sp>
          <p:nvSpPr>
            <p:cNvPr id="3624" name="Google Shape;3624;p64"/>
            <p:cNvSpPr/>
            <p:nvPr/>
          </p:nvSpPr>
          <p:spPr>
            <a:xfrm>
              <a:off x="3858357" y="2027361"/>
              <a:ext cx="1427283" cy="738859"/>
            </a:xfrm>
            <a:custGeom>
              <a:avLst/>
              <a:gdLst/>
              <a:ahLst/>
              <a:cxnLst/>
              <a:rect l="l" t="t" r="r" b="b"/>
              <a:pathLst>
                <a:path w="285314" h="147698" extrusionOk="0">
                  <a:moveTo>
                    <a:pt x="0" y="0"/>
                  </a:moveTo>
                  <a:lnTo>
                    <a:pt x="0" y="147697"/>
                  </a:lnTo>
                  <a:lnTo>
                    <a:pt x="285314" y="147697"/>
                  </a:lnTo>
                  <a:lnTo>
                    <a:pt x="285314"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5" name="Google Shape;3625;p64"/>
            <p:cNvSpPr/>
            <p:nvPr/>
          </p:nvSpPr>
          <p:spPr>
            <a:xfrm>
              <a:off x="4046206" y="2027361"/>
              <a:ext cx="968429" cy="738859"/>
            </a:xfrm>
            <a:custGeom>
              <a:avLst/>
              <a:gdLst/>
              <a:ahLst/>
              <a:cxnLst/>
              <a:rect l="l" t="t" r="r" b="b"/>
              <a:pathLst>
                <a:path w="193589" h="147698" extrusionOk="0">
                  <a:moveTo>
                    <a:pt x="147753" y="0"/>
                  </a:moveTo>
                  <a:lnTo>
                    <a:pt x="0" y="147697"/>
                  </a:lnTo>
                  <a:lnTo>
                    <a:pt x="45890" y="147697"/>
                  </a:lnTo>
                  <a:lnTo>
                    <a:pt x="193589" y="0"/>
                  </a:lnTo>
                  <a:close/>
                </a:path>
              </a:pathLst>
            </a:custGeom>
            <a:solidFill>
              <a:srgbClr val="334F86">
                <a:alpha val="2455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6" name="Google Shape;3626;p64"/>
            <p:cNvSpPr/>
            <p:nvPr/>
          </p:nvSpPr>
          <p:spPr>
            <a:xfrm>
              <a:off x="4349112" y="2027361"/>
              <a:ext cx="853647" cy="738859"/>
            </a:xfrm>
            <a:custGeom>
              <a:avLst/>
              <a:gdLst/>
              <a:ahLst/>
              <a:cxnLst/>
              <a:rect l="l" t="t" r="r" b="b"/>
              <a:pathLst>
                <a:path w="170644" h="147698" extrusionOk="0">
                  <a:moveTo>
                    <a:pt x="147699" y="0"/>
                  </a:moveTo>
                  <a:lnTo>
                    <a:pt x="0" y="147697"/>
                  </a:lnTo>
                  <a:lnTo>
                    <a:pt x="22891" y="147697"/>
                  </a:lnTo>
                  <a:lnTo>
                    <a:pt x="170644" y="0"/>
                  </a:lnTo>
                  <a:close/>
                </a:path>
              </a:pathLst>
            </a:custGeom>
            <a:solidFill>
              <a:srgbClr val="334F86">
                <a:alpha val="2455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7" name="Google Shape;3627;p64"/>
            <p:cNvSpPr/>
            <p:nvPr/>
          </p:nvSpPr>
          <p:spPr>
            <a:xfrm>
              <a:off x="3999037" y="2290182"/>
              <a:ext cx="475222" cy="396698"/>
            </a:xfrm>
            <a:custGeom>
              <a:avLst/>
              <a:gdLst/>
              <a:ahLst/>
              <a:cxnLst/>
              <a:rect l="l" t="t" r="r" b="b"/>
              <a:pathLst>
                <a:path w="94997" h="79300" extrusionOk="0">
                  <a:moveTo>
                    <a:pt x="1" y="1"/>
                  </a:moveTo>
                  <a:lnTo>
                    <a:pt x="1" y="79300"/>
                  </a:lnTo>
                  <a:lnTo>
                    <a:pt x="94996" y="79300"/>
                  </a:lnTo>
                  <a:lnTo>
                    <a:pt x="94996"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8" name="Google Shape;3628;p64"/>
            <p:cNvSpPr/>
            <p:nvPr/>
          </p:nvSpPr>
          <p:spPr>
            <a:xfrm>
              <a:off x="4669467" y="2290182"/>
              <a:ext cx="474947" cy="396698"/>
            </a:xfrm>
            <a:custGeom>
              <a:avLst/>
              <a:gdLst/>
              <a:ahLst/>
              <a:cxnLst/>
              <a:rect l="l" t="t" r="r" b="b"/>
              <a:pathLst>
                <a:path w="94942" h="79300" extrusionOk="0">
                  <a:moveTo>
                    <a:pt x="0" y="1"/>
                  </a:moveTo>
                  <a:lnTo>
                    <a:pt x="0" y="79300"/>
                  </a:lnTo>
                  <a:lnTo>
                    <a:pt x="94941" y="79300"/>
                  </a:lnTo>
                  <a:lnTo>
                    <a:pt x="94941"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9" name="Google Shape;3629;p64"/>
            <p:cNvSpPr/>
            <p:nvPr/>
          </p:nvSpPr>
          <p:spPr>
            <a:xfrm>
              <a:off x="4114095" y="2147321"/>
              <a:ext cx="43352" cy="72256"/>
            </a:xfrm>
            <a:custGeom>
              <a:avLst/>
              <a:gdLst/>
              <a:ahLst/>
              <a:cxnLst/>
              <a:rect l="l" t="t" r="r" b="b"/>
              <a:pathLst>
                <a:path w="8666" h="14444" extrusionOk="0">
                  <a:moveTo>
                    <a:pt x="0" y="0"/>
                  </a:moveTo>
                  <a:lnTo>
                    <a:pt x="0" y="14443"/>
                  </a:lnTo>
                  <a:lnTo>
                    <a:pt x="3107" y="14443"/>
                  </a:lnTo>
                  <a:lnTo>
                    <a:pt x="3107" y="8775"/>
                  </a:lnTo>
                  <a:lnTo>
                    <a:pt x="5559" y="8775"/>
                  </a:lnTo>
                  <a:lnTo>
                    <a:pt x="5559" y="14443"/>
                  </a:lnTo>
                  <a:lnTo>
                    <a:pt x="8666" y="14443"/>
                  </a:lnTo>
                  <a:lnTo>
                    <a:pt x="8666" y="0"/>
                  </a:lnTo>
                  <a:lnTo>
                    <a:pt x="5559" y="0"/>
                  </a:lnTo>
                  <a:lnTo>
                    <a:pt x="5559" y="6050"/>
                  </a:lnTo>
                  <a:lnTo>
                    <a:pt x="3107" y="6050"/>
                  </a:lnTo>
                  <a:lnTo>
                    <a:pt x="31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0" name="Google Shape;3630;p64"/>
            <p:cNvSpPr/>
            <p:nvPr/>
          </p:nvSpPr>
          <p:spPr>
            <a:xfrm>
              <a:off x="4168892" y="2146230"/>
              <a:ext cx="42541" cy="74707"/>
            </a:xfrm>
            <a:custGeom>
              <a:avLst/>
              <a:gdLst/>
              <a:ahLst/>
              <a:cxnLst/>
              <a:rect l="l" t="t" r="r" b="b"/>
              <a:pathLst>
                <a:path w="8504" h="14934" extrusionOk="0">
                  <a:moveTo>
                    <a:pt x="4961" y="2126"/>
                  </a:moveTo>
                  <a:cubicBezTo>
                    <a:pt x="5124" y="2126"/>
                    <a:pt x="5179" y="2126"/>
                    <a:pt x="5233" y="2289"/>
                  </a:cubicBezTo>
                  <a:cubicBezTo>
                    <a:pt x="5342" y="2344"/>
                    <a:pt x="5397" y="2398"/>
                    <a:pt x="5397" y="2562"/>
                  </a:cubicBezTo>
                  <a:lnTo>
                    <a:pt x="5397" y="12263"/>
                  </a:lnTo>
                  <a:cubicBezTo>
                    <a:pt x="5397" y="12427"/>
                    <a:pt x="5397" y="12536"/>
                    <a:pt x="5233" y="12645"/>
                  </a:cubicBezTo>
                  <a:cubicBezTo>
                    <a:pt x="5179" y="12699"/>
                    <a:pt x="5070" y="12754"/>
                    <a:pt x="4961" y="12754"/>
                  </a:cubicBezTo>
                  <a:lnTo>
                    <a:pt x="3543" y="12754"/>
                  </a:lnTo>
                  <a:cubicBezTo>
                    <a:pt x="3434" y="12754"/>
                    <a:pt x="3325" y="12699"/>
                    <a:pt x="3271" y="12645"/>
                  </a:cubicBezTo>
                  <a:cubicBezTo>
                    <a:pt x="3162" y="12536"/>
                    <a:pt x="3107" y="12427"/>
                    <a:pt x="3107" y="12263"/>
                  </a:cubicBezTo>
                  <a:lnTo>
                    <a:pt x="3107" y="2562"/>
                  </a:lnTo>
                  <a:cubicBezTo>
                    <a:pt x="3162" y="2453"/>
                    <a:pt x="3162" y="2344"/>
                    <a:pt x="3271" y="2289"/>
                  </a:cubicBezTo>
                  <a:cubicBezTo>
                    <a:pt x="3325" y="2126"/>
                    <a:pt x="3380" y="2126"/>
                    <a:pt x="3543" y="2126"/>
                  </a:cubicBezTo>
                  <a:close/>
                  <a:moveTo>
                    <a:pt x="2780" y="0"/>
                  </a:moveTo>
                  <a:cubicBezTo>
                    <a:pt x="927" y="0"/>
                    <a:pt x="1" y="981"/>
                    <a:pt x="1" y="2943"/>
                  </a:cubicBezTo>
                  <a:lnTo>
                    <a:pt x="1" y="11936"/>
                  </a:lnTo>
                  <a:cubicBezTo>
                    <a:pt x="1" y="13898"/>
                    <a:pt x="927" y="14934"/>
                    <a:pt x="2780" y="14934"/>
                  </a:cubicBezTo>
                  <a:lnTo>
                    <a:pt x="5724" y="14934"/>
                  </a:lnTo>
                  <a:cubicBezTo>
                    <a:pt x="7631" y="14934"/>
                    <a:pt x="8503" y="13898"/>
                    <a:pt x="8503" y="11936"/>
                  </a:cubicBezTo>
                  <a:lnTo>
                    <a:pt x="8503" y="2943"/>
                  </a:lnTo>
                  <a:cubicBezTo>
                    <a:pt x="8503" y="981"/>
                    <a:pt x="7631" y="0"/>
                    <a:pt x="572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1" name="Google Shape;3631;p64"/>
            <p:cNvSpPr/>
            <p:nvPr/>
          </p:nvSpPr>
          <p:spPr>
            <a:xfrm>
              <a:off x="4223149" y="2146145"/>
              <a:ext cx="67349" cy="73432"/>
            </a:xfrm>
            <a:custGeom>
              <a:avLst/>
              <a:gdLst/>
              <a:ahLst/>
              <a:cxnLst/>
              <a:rect l="l" t="t" r="r" b="b"/>
              <a:pathLst>
                <a:path w="13463" h="14679" extrusionOk="0">
                  <a:moveTo>
                    <a:pt x="8765" y="1"/>
                  </a:moveTo>
                  <a:cubicBezTo>
                    <a:pt x="7946" y="1"/>
                    <a:pt x="7193" y="417"/>
                    <a:pt x="6704" y="1053"/>
                  </a:cubicBezTo>
                  <a:cubicBezTo>
                    <a:pt x="6194" y="389"/>
                    <a:pt x="5396" y="12"/>
                    <a:pt x="4580" y="12"/>
                  </a:cubicBezTo>
                  <a:cubicBezTo>
                    <a:pt x="4525" y="12"/>
                    <a:pt x="4470" y="14"/>
                    <a:pt x="4415" y="17"/>
                  </a:cubicBezTo>
                  <a:lnTo>
                    <a:pt x="2726" y="17"/>
                  </a:lnTo>
                  <a:cubicBezTo>
                    <a:pt x="873" y="17"/>
                    <a:pt x="1" y="998"/>
                    <a:pt x="1" y="2960"/>
                  </a:cubicBezTo>
                  <a:lnTo>
                    <a:pt x="1" y="14678"/>
                  </a:lnTo>
                  <a:lnTo>
                    <a:pt x="3107" y="14678"/>
                  </a:lnTo>
                  <a:lnTo>
                    <a:pt x="3107" y="2688"/>
                  </a:lnTo>
                  <a:cubicBezTo>
                    <a:pt x="3107" y="2579"/>
                    <a:pt x="3107" y="2470"/>
                    <a:pt x="3162" y="2361"/>
                  </a:cubicBezTo>
                  <a:lnTo>
                    <a:pt x="3543" y="2197"/>
                  </a:lnTo>
                  <a:lnTo>
                    <a:pt x="4742" y="2197"/>
                  </a:lnTo>
                  <a:lnTo>
                    <a:pt x="5015" y="2361"/>
                  </a:lnTo>
                  <a:cubicBezTo>
                    <a:pt x="5069" y="2470"/>
                    <a:pt x="5178" y="2524"/>
                    <a:pt x="5178" y="2688"/>
                  </a:cubicBezTo>
                  <a:lnTo>
                    <a:pt x="5178" y="14678"/>
                  </a:lnTo>
                  <a:lnTo>
                    <a:pt x="8285" y="14678"/>
                  </a:lnTo>
                  <a:lnTo>
                    <a:pt x="8285" y="2688"/>
                  </a:lnTo>
                  <a:cubicBezTo>
                    <a:pt x="8285" y="2579"/>
                    <a:pt x="8339" y="2415"/>
                    <a:pt x="8448" y="2361"/>
                  </a:cubicBezTo>
                  <a:cubicBezTo>
                    <a:pt x="8503" y="2252"/>
                    <a:pt x="8612" y="2197"/>
                    <a:pt x="8721" y="2197"/>
                  </a:cubicBezTo>
                  <a:lnTo>
                    <a:pt x="9920" y="2197"/>
                  </a:lnTo>
                  <a:lnTo>
                    <a:pt x="10192" y="2361"/>
                  </a:lnTo>
                  <a:cubicBezTo>
                    <a:pt x="10247" y="2470"/>
                    <a:pt x="10356" y="2524"/>
                    <a:pt x="10356" y="2688"/>
                  </a:cubicBezTo>
                  <a:lnTo>
                    <a:pt x="10356" y="14678"/>
                  </a:lnTo>
                  <a:lnTo>
                    <a:pt x="13462" y="14678"/>
                  </a:lnTo>
                  <a:lnTo>
                    <a:pt x="13462" y="2960"/>
                  </a:lnTo>
                  <a:cubicBezTo>
                    <a:pt x="13462" y="998"/>
                    <a:pt x="12536" y="17"/>
                    <a:pt x="10683" y="17"/>
                  </a:cubicBezTo>
                  <a:lnTo>
                    <a:pt x="9048" y="17"/>
                  </a:lnTo>
                  <a:cubicBezTo>
                    <a:pt x="8953" y="6"/>
                    <a:pt x="8858" y="1"/>
                    <a:pt x="8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2" name="Google Shape;3632;p64"/>
            <p:cNvSpPr/>
            <p:nvPr/>
          </p:nvSpPr>
          <p:spPr>
            <a:xfrm>
              <a:off x="4301128" y="2147321"/>
              <a:ext cx="32991" cy="72256"/>
            </a:xfrm>
            <a:custGeom>
              <a:avLst/>
              <a:gdLst/>
              <a:ahLst/>
              <a:cxnLst/>
              <a:rect l="l" t="t" r="r" b="b"/>
              <a:pathLst>
                <a:path w="6595" h="14444" extrusionOk="0">
                  <a:moveTo>
                    <a:pt x="0" y="0"/>
                  </a:moveTo>
                  <a:lnTo>
                    <a:pt x="0" y="14443"/>
                  </a:lnTo>
                  <a:lnTo>
                    <a:pt x="6595" y="14443"/>
                  </a:lnTo>
                  <a:lnTo>
                    <a:pt x="6595" y="11882"/>
                  </a:lnTo>
                  <a:lnTo>
                    <a:pt x="3107" y="11882"/>
                  </a:lnTo>
                  <a:lnTo>
                    <a:pt x="3107" y="8394"/>
                  </a:lnTo>
                  <a:lnTo>
                    <a:pt x="6377" y="8394"/>
                  </a:lnTo>
                  <a:lnTo>
                    <a:pt x="6377" y="5941"/>
                  </a:lnTo>
                  <a:lnTo>
                    <a:pt x="3107" y="5941"/>
                  </a:lnTo>
                  <a:lnTo>
                    <a:pt x="3107" y="2507"/>
                  </a:lnTo>
                  <a:lnTo>
                    <a:pt x="6595" y="2507"/>
                  </a:lnTo>
                  <a:lnTo>
                    <a:pt x="659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3" name="Google Shape;3633;p64"/>
            <p:cNvSpPr/>
            <p:nvPr/>
          </p:nvSpPr>
          <p:spPr>
            <a:xfrm>
              <a:off x="4814240" y="2146230"/>
              <a:ext cx="41991" cy="74707"/>
            </a:xfrm>
            <a:custGeom>
              <a:avLst/>
              <a:gdLst/>
              <a:ahLst/>
              <a:cxnLst/>
              <a:rect l="l" t="t" r="r" b="b"/>
              <a:pathLst>
                <a:path w="8394" h="14934" extrusionOk="0">
                  <a:moveTo>
                    <a:pt x="2780" y="0"/>
                  </a:moveTo>
                  <a:cubicBezTo>
                    <a:pt x="872" y="0"/>
                    <a:pt x="0" y="981"/>
                    <a:pt x="0" y="2943"/>
                  </a:cubicBezTo>
                  <a:lnTo>
                    <a:pt x="0" y="11936"/>
                  </a:lnTo>
                  <a:cubicBezTo>
                    <a:pt x="0" y="13898"/>
                    <a:pt x="872" y="14934"/>
                    <a:pt x="2780" y="14934"/>
                  </a:cubicBezTo>
                  <a:lnTo>
                    <a:pt x="5614" y="14934"/>
                  </a:lnTo>
                  <a:cubicBezTo>
                    <a:pt x="7467" y="14934"/>
                    <a:pt x="8394" y="13898"/>
                    <a:pt x="8394" y="11936"/>
                  </a:cubicBezTo>
                  <a:lnTo>
                    <a:pt x="8394" y="6650"/>
                  </a:lnTo>
                  <a:lnTo>
                    <a:pt x="4251" y="6650"/>
                  </a:lnTo>
                  <a:lnTo>
                    <a:pt x="4251" y="8939"/>
                  </a:lnTo>
                  <a:lnTo>
                    <a:pt x="5396" y="8939"/>
                  </a:lnTo>
                  <a:lnTo>
                    <a:pt x="5396" y="12263"/>
                  </a:lnTo>
                  <a:cubicBezTo>
                    <a:pt x="5396" y="12427"/>
                    <a:pt x="5341" y="12536"/>
                    <a:pt x="5287" y="12645"/>
                  </a:cubicBezTo>
                  <a:cubicBezTo>
                    <a:pt x="5178" y="12699"/>
                    <a:pt x="5069" y="12754"/>
                    <a:pt x="5014" y="12754"/>
                  </a:cubicBezTo>
                  <a:lnTo>
                    <a:pt x="3543" y="12754"/>
                  </a:lnTo>
                  <a:cubicBezTo>
                    <a:pt x="3434" y="12754"/>
                    <a:pt x="3325" y="12699"/>
                    <a:pt x="3270" y="12645"/>
                  </a:cubicBezTo>
                  <a:cubicBezTo>
                    <a:pt x="3161" y="12536"/>
                    <a:pt x="3161" y="12427"/>
                    <a:pt x="3161" y="12263"/>
                  </a:cubicBezTo>
                  <a:lnTo>
                    <a:pt x="3161" y="2562"/>
                  </a:lnTo>
                  <a:cubicBezTo>
                    <a:pt x="3107" y="2398"/>
                    <a:pt x="3161" y="2344"/>
                    <a:pt x="3270" y="2289"/>
                  </a:cubicBezTo>
                  <a:cubicBezTo>
                    <a:pt x="3379" y="2126"/>
                    <a:pt x="3434" y="2126"/>
                    <a:pt x="3543" y="2126"/>
                  </a:cubicBezTo>
                  <a:lnTo>
                    <a:pt x="5014" y="2126"/>
                  </a:lnTo>
                  <a:cubicBezTo>
                    <a:pt x="5123" y="2126"/>
                    <a:pt x="5178" y="2126"/>
                    <a:pt x="5287" y="2289"/>
                  </a:cubicBezTo>
                  <a:cubicBezTo>
                    <a:pt x="5341" y="2344"/>
                    <a:pt x="5396" y="2453"/>
                    <a:pt x="5396" y="2562"/>
                  </a:cubicBezTo>
                  <a:lnTo>
                    <a:pt x="5396" y="4306"/>
                  </a:lnTo>
                  <a:lnTo>
                    <a:pt x="8394" y="4306"/>
                  </a:lnTo>
                  <a:lnTo>
                    <a:pt x="8394" y="2943"/>
                  </a:lnTo>
                  <a:cubicBezTo>
                    <a:pt x="8394" y="981"/>
                    <a:pt x="7413" y="0"/>
                    <a:pt x="56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4" name="Google Shape;3634;p64"/>
            <p:cNvSpPr/>
            <p:nvPr/>
          </p:nvSpPr>
          <p:spPr>
            <a:xfrm>
              <a:off x="4864680" y="2147321"/>
              <a:ext cx="41716" cy="73617"/>
            </a:xfrm>
            <a:custGeom>
              <a:avLst/>
              <a:gdLst/>
              <a:ahLst/>
              <a:cxnLst/>
              <a:rect l="l" t="t" r="r" b="b"/>
              <a:pathLst>
                <a:path w="8339" h="14716" extrusionOk="0">
                  <a:moveTo>
                    <a:pt x="0" y="0"/>
                  </a:moveTo>
                  <a:lnTo>
                    <a:pt x="0" y="11718"/>
                  </a:lnTo>
                  <a:cubicBezTo>
                    <a:pt x="0" y="13680"/>
                    <a:pt x="872" y="14716"/>
                    <a:pt x="2725" y="14716"/>
                  </a:cubicBezTo>
                  <a:lnTo>
                    <a:pt x="5505" y="14716"/>
                  </a:lnTo>
                  <a:cubicBezTo>
                    <a:pt x="7358" y="14716"/>
                    <a:pt x="8339" y="13680"/>
                    <a:pt x="8339" y="11718"/>
                  </a:cubicBezTo>
                  <a:lnTo>
                    <a:pt x="8339" y="0"/>
                  </a:lnTo>
                  <a:lnTo>
                    <a:pt x="5178" y="0"/>
                  </a:lnTo>
                  <a:lnTo>
                    <a:pt x="5178" y="11991"/>
                  </a:lnTo>
                  <a:cubicBezTo>
                    <a:pt x="5178" y="12154"/>
                    <a:pt x="5123" y="12209"/>
                    <a:pt x="5069" y="12318"/>
                  </a:cubicBezTo>
                  <a:lnTo>
                    <a:pt x="4796" y="12481"/>
                  </a:lnTo>
                  <a:lnTo>
                    <a:pt x="3543" y="12481"/>
                  </a:lnTo>
                  <a:lnTo>
                    <a:pt x="3216" y="12318"/>
                  </a:lnTo>
                  <a:cubicBezTo>
                    <a:pt x="3161" y="12209"/>
                    <a:pt x="3161" y="12100"/>
                    <a:pt x="3161" y="11991"/>
                  </a:cubicBezTo>
                  <a:lnTo>
                    <a:pt x="316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5" name="Google Shape;3635;p64"/>
            <p:cNvSpPr/>
            <p:nvPr/>
          </p:nvSpPr>
          <p:spPr>
            <a:xfrm>
              <a:off x="4917026" y="2147321"/>
              <a:ext cx="32991" cy="72256"/>
            </a:xfrm>
            <a:custGeom>
              <a:avLst/>
              <a:gdLst/>
              <a:ahLst/>
              <a:cxnLst/>
              <a:rect l="l" t="t" r="r" b="b"/>
              <a:pathLst>
                <a:path w="6595" h="14444" extrusionOk="0">
                  <a:moveTo>
                    <a:pt x="0" y="0"/>
                  </a:moveTo>
                  <a:lnTo>
                    <a:pt x="0" y="14443"/>
                  </a:lnTo>
                  <a:lnTo>
                    <a:pt x="6595" y="14443"/>
                  </a:lnTo>
                  <a:lnTo>
                    <a:pt x="6595" y="11882"/>
                  </a:lnTo>
                  <a:lnTo>
                    <a:pt x="3107" y="11882"/>
                  </a:lnTo>
                  <a:lnTo>
                    <a:pt x="3107" y="8394"/>
                  </a:lnTo>
                  <a:lnTo>
                    <a:pt x="6377" y="8394"/>
                  </a:lnTo>
                  <a:lnTo>
                    <a:pt x="6377" y="5941"/>
                  </a:lnTo>
                  <a:lnTo>
                    <a:pt x="3107" y="5941"/>
                  </a:lnTo>
                  <a:lnTo>
                    <a:pt x="3107" y="2507"/>
                  </a:lnTo>
                  <a:lnTo>
                    <a:pt x="6595" y="2507"/>
                  </a:lnTo>
                  <a:lnTo>
                    <a:pt x="659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6" name="Google Shape;3636;p64"/>
            <p:cNvSpPr/>
            <p:nvPr/>
          </p:nvSpPr>
          <p:spPr>
            <a:xfrm>
              <a:off x="4959012" y="2146230"/>
              <a:ext cx="41176" cy="74707"/>
            </a:xfrm>
            <a:custGeom>
              <a:avLst/>
              <a:gdLst/>
              <a:ahLst/>
              <a:cxnLst/>
              <a:rect l="l" t="t" r="r" b="b"/>
              <a:pathLst>
                <a:path w="8231" h="14934" extrusionOk="0">
                  <a:moveTo>
                    <a:pt x="2835" y="0"/>
                  </a:moveTo>
                  <a:cubicBezTo>
                    <a:pt x="927" y="0"/>
                    <a:pt x="1" y="981"/>
                    <a:pt x="1" y="2943"/>
                  </a:cubicBezTo>
                  <a:lnTo>
                    <a:pt x="1" y="5832"/>
                  </a:lnTo>
                  <a:cubicBezTo>
                    <a:pt x="1" y="7794"/>
                    <a:pt x="927" y="8830"/>
                    <a:pt x="2835" y="8830"/>
                  </a:cubicBezTo>
                  <a:lnTo>
                    <a:pt x="4797" y="8830"/>
                  </a:lnTo>
                  <a:cubicBezTo>
                    <a:pt x="4826" y="8815"/>
                    <a:pt x="4859" y="8808"/>
                    <a:pt x="4893" y="8808"/>
                  </a:cubicBezTo>
                  <a:cubicBezTo>
                    <a:pt x="4985" y="8808"/>
                    <a:pt x="5084" y="8859"/>
                    <a:pt x="5124" y="8939"/>
                  </a:cubicBezTo>
                  <a:cubicBezTo>
                    <a:pt x="5233" y="8993"/>
                    <a:pt x="5233" y="9102"/>
                    <a:pt x="5233" y="9211"/>
                  </a:cubicBezTo>
                  <a:lnTo>
                    <a:pt x="5233" y="12100"/>
                  </a:lnTo>
                  <a:cubicBezTo>
                    <a:pt x="5233" y="12209"/>
                    <a:pt x="5233" y="12263"/>
                    <a:pt x="5124" y="12372"/>
                  </a:cubicBezTo>
                  <a:cubicBezTo>
                    <a:pt x="5069" y="12427"/>
                    <a:pt x="4906" y="12481"/>
                    <a:pt x="4797" y="12481"/>
                  </a:cubicBezTo>
                  <a:lnTo>
                    <a:pt x="3434" y="12481"/>
                  </a:lnTo>
                  <a:cubicBezTo>
                    <a:pt x="3271" y="12481"/>
                    <a:pt x="3162" y="12481"/>
                    <a:pt x="3107" y="12372"/>
                  </a:cubicBezTo>
                  <a:cubicBezTo>
                    <a:pt x="2998" y="12263"/>
                    <a:pt x="2944" y="12154"/>
                    <a:pt x="2944" y="12100"/>
                  </a:cubicBezTo>
                  <a:lnTo>
                    <a:pt x="2944" y="10465"/>
                  </a:lnTo>
                  <a:lnTo>
                    <a:pt x="1" y="10465"/>
                  </a:lnTo>
                  <a:lnTo>
                    <a:pt x="1" y="11936"/>
                  </a:lnTo>
                  <a:cubicBezTo>
                    <a:pt x="1" y="13898"/>
                    <a:pt x="927" y="14934"/>
                    <a:pt x="2835" y="14934"/>
                  </a:cubicBezTo>
                  <a:lnTo>
                    <a:pt x="5396" y="14934"/>
                  </a:lnTo>
                  <a:cubicBezTo>
                    <a:pt x="7249" y="14934"/>
                    <a:pt x="8230" y="13898"/>
                    <a:pt x="8230" y="11936"/>
                  </a:cubicBezTo>
                  <a:lnTo>
                    <a:pt x="8230" y="8884"/>
                  </a:lnTo>
                  <a:cubicBezTo>
                    <a:pt x="8230" y="6922"/>
                    <a:pt x="7249" y="5941"/>
                    <a:pt x="5396" y="5887"/>
                  </a:cubicBezTo>
                  <a:lnTo>
                    <a:pt x="3434" y="5887"/>
                  </a:lnTo>
                  <a:cubicBezTo>
                    <a:pt x="3325" y="5887"/>
                    <a:pt x="3162" y="5887"/>
                    <a:pt x="3107" y="5723"/>
                  </a:cubicBezTo>
                  <a:cubicBezTo>
                    <a:pt x="2998" y="5668"/>
                    <a:pt x="2998" y="5559"/>
                    <a:pt x="2944" y="5450"/>
                  </a:cubicBezTo>
                  <a:lnTo>
                    <a:pt x="2944" y="2889"/>
                  </a:lnTo>
                  <a:cubicBezTo>
                    <a:pt x="2944" y="2725"/>
                    <a:pt x="2998" y="2671"/>
                    <a:pt x="3107" y="2562"/>
                  </a:cubicBezTo>
                  <a:lnTo>
                    <a:pt x="3434" y="2398"/>
                  </a:lnTo>
                  <a:lnTo>
                    <a:pt x="4688" y="2398"/>
                  </a:lnTo>
                  <a:cubicBezTo>
                    <a:pt x="4742" y="2398"/>
                    <a:pt x="4851" y="2453"/>
                    <a:pt x="4960" y="2562"/>
                  </a:cubicBezTo>
                  <a:cubicBezTo>
                    <a:pt x="5015" y="2671"/>
                    <a:pt x="5069" y="2725"/>
                    <a:pt x="5069" y="2889"/>
                  </a:cubicBezTo>
                  <a:lnTo>
                    <a:pt x="5069" y="4033"/>
                  </a:lnTo>
                  <a:lnTo>
                    <a:pt x="8067" y="4033"/>
                  </a:lnTo>
                  <a:lnTo>
                    <a:pt x="8067" y="2943"/>
                  </a:lnTo>
                  <a:cubicBezTo>
                    <a:pt x="8067" y="981"/>
                    <a:pt x="7140" y="0"/>
                    <a:pt x="52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7" name="Google Shape;3637;p64"/>
            <p:cNvSpPr/>
            <p:nvPr/>
          </p:nvSpPr>
          <p:spPr>
            <a:xfrm>
              <a:off x="5006181" y="2147321"/>
              <a:ext cx="39265" cy="72256"/>
            </a:xfrm>
            <a:custGeom>
              <a:avLst/>
              <a:gdLst/>
              <a:ahLst/>
              <a:cxnLst/>
              <a:rect l="l" t="t" r="r" b="b"/>
              <a:pathLst>
                <a:path w="7849" h="14444" extrusionOk="0">
                  <a:moveTo>
                    <a:pt x="0" y="0"/>
                  </a:moveTo>
                  <a:lnTo>
                    <a:pt x="0" y="2671"/>
                  </a:lnTo>
                  <a:lnTo>
                    <a:pt x="2398" y="2671"/>
                  </a:lnTo>
                  <a:lnTo>
                    <a:pt x="2398" y="14443"/>
                  </a:lnTo>
                  <a:lnTo>
                    <a:pt x="5505" y="14443"/>
                  </a:lnTo>
                  <a:lnTo>
                    <a:pt x="5505" y="2671"/>
                  </a:lnTo>
                  <a:lnTo>
                    <a:pt x="7848" y="2671"/>
                  </a:lnTo>
                  <a:lnTo>
                    <a:pt x="784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8" name="Google Shape;3638;p64"/>
            <p:cNvSpPr/>
            <p:nvPr/>
          </p:nvSpPr>
          <p:spPr>
            <a:xfrm>
              <a:off x="4161804" y="2366248"/>
              <a:ext cx="134417" cy="244562"/>
            </a:xfrm>
            <a:custGeom>
              <a:avLst/>
              <a:gdLst/>
              <a:ahLst/>
              <a:cxnLst/>
              <a:rect l="l" t="t" r="r" b="b"/>
              <a:pathLst>
                <a:path w="26870" h="48888" extrusionOk="0">
                  <a:moveTo>
                    <a:pt x="15534" y="6922"/>
                  </a:moveTo>
                  <a:cubicBezTo>
                    <a:pt x="15915" y="6922"/>
                    <a:pt x="16297" y="7085"/>
                    <a:pt x="16515" y="7412"/>
                  </a:cubicBezTo>
                  <a:cubicBezTo>
                    <a:pt x="16787" y="7685"/>
                    <a:pt x="16951" y="8012"/>
                    <a:pt x="16951" y="8448"/>
                  </a:cubicBezTo>
                  <a:lnTo>
                    <a:pt x="16951" y="40385"/>
                  </a:lnTo>
                  <a:cubicBezTo>
                    <a:pt x="16951" y="40767"/>
                    <a:pt x="16787" y="41148"/>
                    <a:pt x="16515" y="41421"/>
                  </a:cubicBezTo>
                  <a:cubicBezTo>
                    <a:pt x="16320" y="41665"/>
                    <a:pt x="15993" y="41865"/>
                    <a:pt x="15653" y="41865"/>
                  </a:cubicBezTo>
                  <a:cubicBezTo>
                    <a:pt x="15613" y="41865"/>
                    <a:pt x="15574" y="41863"/>
                    <a:pt x="15534" y="41857"/>
                  </a:cubicBezTo>
                  <a:lnTo>
                    <a:pt x="11337" y="41857"/>
                  </a:lnTo>
                  <a:cubicBezTo>
                    <a:pt x="11297" y="41863"/>
                    <a:pt x="11258" y="41865"/>
                    <a:pt x="11218" y="41865"/>
                  </a:cubicBezTo>
                  <a:cubicBezTo>
                    <a:pt x="10878" y="41865"/>
                    <a:pt x="10551" y="41665"/>
                    <a:pt x="10356" y="41421"/>
                  </a:cubicBezTo>
                  <a:cubicBezTo>
                    <a:pt x="10029" y="41148"/>
                    <a:pt x="9920" y="40767"/>
                    <a:pt x="9920" y="40385"/>
                  </a:cubicBezTo>
                  <a:lnTo>
                    <a:pt x="9920" y="8448"/>
                  </a:lnTo>
                  <a:cubicBezTo>
                    <a:pt x="9920" y="8012"/>
                    <a:pt x="10029" y="7685"/>
                    <a:pt x="10356" y="7412"/>
                  </a:cubicBezTo>
                  <a:cubicBezTo>
                    <a:pt x="10574" y="7085"/>
                    <a:pt x="10956" y="6922"/>
                    <a:pt x="11337" y="6922"/>
                  </a:cubicBezTo>
                  <a:close/>
                  <a:moveTo>
                    <a:pt x="9048" y="0"/>
                  </a:moveTo>
                  <a:cubicBezTo>
                    <a:pt x="2998" y="0"/>
                    <a:pt x="1" y="3161"/>
                    <a:pt x="1" y="9647"/>
                  </a:cubicBezTo>
                  <a:lnTo>
                    <a:pt x="1" y="39241"/>
                  </a:lnTo>
                  <a:cubicBezTo>
                    <a:pt x="1" y="45672"/>
                    <a:pt x="2998" y="48888"/>
                    <a:pt x="9048" y="48888"/>
                  </a:cubicBezTo>
                  <a:lnTo>
                    <a:pt x="17823" y="48888"/>
                  </a:lnTo>
                  <a:cubicBezTo>
                    <a:pt x="23872" y="48888"/>
                    <a:pt x="26870" y="45672"/>
                    <a:pt x="26870" y="39241"/>
                  </a:cubicBezTo>
                  <a:lnTo>
                    <a:pt x="26870" y="9647"/>
                  </a:lnTo>
                  <a:cubicBezTo>
                    <a:pt x="26870" y="3161"/>
                    <a:pt x="23872" y="0"/>
                    <a:pt x="178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9" name="Google Shape;3639;p64"/>
            <p:cNvSpPr/>
            <p:nvPr/>
          </p:nvSpPr>
          <p:spPr>
            <a:xfrm>
              <a:off x="4827051" y="2366248"/>
              <a:ext cx="134967" cy="244562"/>
            </a:xfrm>
            <a:custGeom>
              <a:avLst/>
              <a:gdLst/>
              <a:ahLst/>
              <a:cxnLst/>
              <a:rect l="l" t="t" r="r" b="b"/>
              <a:pathLst>
                <a:path w="26980" h="48888" extrusionOk="0">
                  <a:moveTo>
                    <a:pt x="15588" y="6922"/>
                  </a:moveTo>
                  <a:cubicBezTo>
                    <a:pt x="15970" y="6922"/>
                    <a:pt x="16297" y="7085"/>
                    <a:pt x="16515" y="7412"/>
                  </a:cubicBezTo>
                  <a:cubicBezTo>
                    <a:pt x="16787" y="7685"/>
                    <a:pt x="16951" y="8012"/>
                    <a:pt x="16951" y="8448"/>
                  </a:cubicBezTo>
                  <a:lnTo>
                    <a:pt x="16951" y="40385"/>
                  </a:lnTo>
                  <a:cubicBezTo>
                    <a:pt x="16951" y="40767"/>
                    <a:pt x="16787" y="41148"/>
                    <a:pt x="16515" y="41421"/>
                  </a:cubicBezTo>
                  <a:cubicBezTo>
                    <a:pt x="16297" y="41693"/>
                    <a:pt x="15970" y="41857"/>
                    <a:pt x="15588" y="41857"/>
                  </a:cubicBezTo>
                  <a:lnTo>
                    <a:pt x="11337" y="41857"/>
                  </a:lnTo>
                  <a:cubicBezTo>
                    <a:pt x="11297" y="41863"/>
                    <a:pt x="11258" y="41865"/>
                    <a:pt x="11220" y="41865"/>
                  </a:cubicBezTo>
                  <a:cubicBezTo>
                    <a:pt x="10889" y="41865"/>
                    <a:pt x="10606" y="41665"/>
                    <a:pt x="10411" y="41421"/>
                  </a:cubicBezTo>
                  <a:cubicBezTo>
                    <a:pt x="10138" y="41148"/>
                    <a:pt x="9975" y="40767"/>
                    <a:pt x="9975" y="40385"/>
                  </a:cubicBezTo>
                  <a:lnTo>
                    <a:pt x="9975" y="8448"/>
                  </a:lnTo>
                  <a:cubicBezTo>
                    <a:pt x="9975" y="8012"/>
                    <a:pt x="10138" y="7685"/>
                    <a:pt x="10411" y="7412"/>
                  </a:cubicBezTo>
                  <a:cubicBezTo>
                    <a:pt x="10629" y="7085"/>
                    <a:pt x="10956" y="6922"/>
                    <a:pt x="11337" y="6922"/>
                  </a:cubicBezTo>
                  <a:close/>
                  <a:moveTo>
                    <a:pt x="9103" y="0"/>
                  </a:moveTo>
                  <a:cubicBezTo>
                    <a:pt x="3053" y="0"/>
                    <a:pt x="1" y="3161"/>
                    <a:pt x="1" y="9647"/>
                  </a:cubicBezTo>
                  <a:lnTo>
                    <a:pt x="1" y="39241"/>
                  </a:lnTo>
                  <a:cubicBezTo>
                    <a:pt x="1" y="45672"/>
                    <a:pt x="3053" y="48888"/>
                    <a:pt x="9103" y="48888"/>
                  </a:cubicBezTo>
                  <a:lnTo>
                    <a:pt x="17823" y="48888"/>
                  </a:lnTo>
                  <a:cubicBezTo>
                    <a:pt x="23872" y="48888"/>
                    <a:pt x="26979" y="45672"/>
                    <a:pt x="26979" y="39241"/>
                  </a:cubicBezTo>
                  <a:lnTo>
                    <a:pt x="26979" y="9647"/>
                  </a:lnTo>
                  <a:cubicBezTo>
                    <a:pt x="26979" y="3161"/>
                    <a:pt x="23872" y="0"/>
                    <a:pt x="178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643"/>
        <p:cNvGrpSpPr/>
        <p:nvPr/>
      </p:nvGrpSpPr>
      <p:grpSpPr>
        <a:xfrm>
          <a:off x="0" y="0"/>
          <a:ext cx="0" cy="0"/>
          <a:chOff x="0" y="0"/>
          <a:chExt cx="0" cy="0"/>
        </a:xfrm>
      </p:grpSpPr>
      <p:grpSp>
        <p:nvGrpSpPr>
          <p:cNvPr id="3644" name="Google Shape;3644;p65"/>
          <p:cNvGrpSpPr/>
          <p:nvPr/>
        </p:nvGrpSpPr>
        <p:grpSpPr>
          <a:xfrm>
            <a:off x="3747534" y="3272021"/>
            <a:ext cx="1648561" cy="1612972"/>
            <a:chOff x="6816275" y="3178227"/>
            <a:chExt cx="1614495" cy="1579642"/>
          </a:xfrm>
        </p:grpSpPr>
        <p:sp>
          <p:nvSpPr>
            <p:cNvPr id="3645" name="Google Shape;3645;p65"/>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6" name="Google Shape;3646;p65"/>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7" name="Google Shape;3647;p65"/>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3648" name="Google Shape;3648;p65"/>
          <p:cNvSpPr/>
          <p:nvPr/>
        </p:nvSpPr>
        <p:spPr>
          <a:xfrm>
            <a:off x="-1513517" y="4249235"/>
            <a:ext cx="12171033" cy="1136078"/>
          </a:xfrm>
          <a:custGeom>
            <a:avLst/>
            <a:gdLst/>
            <a:ahLst/>
            <a:cxnLst/>
            <a:rect l="l" t="t" r="r" b="b"/>
            <a:pathLst>
              <a:path w="285705" h="19387" extrusionOk="0">
                <a:moveTo>
                  <a:pt x="156855" y="3628"/>
                </a:moveTo>
                <a:cubicBezTo>
                  <a:pt x="156858" y="3630"/>
                  <a:pt x="156860" y="3633"/>
                  <a:pt x="156863" y="3636"/>
                </a:cubicBezTo>
                <a:lnTo>
                  <a:pt x="156863" y="3636"/>
                </a:lnTo>
                <a:cubicBezTo>
                  <a:pt x="156860" y="3633"/>
                  <a:pt x="156858" y="3630"/>
                  <a:pt x="156855" y="3628"/>
                </a:cubicBezTo>
                <a:close/>
                <a:moveTo>
                  <a:pt x="157019" y="3628"/>
                </a:moveTo>
                <a:cubicBezTo>
                  <a:pt x="157022" y="3631"/>
                  <a:pt x="157025" y="3634"/>
                  <a:pt x="157028" y="3637"/>
                </a:cubicBezTo>
                <a:lnTo>
                  <a:pt x="157028" y="3637"/>
                </a:lnTo>
                <a:cubicBezTo>
                  <a:pt x="157025" y="3634"/>
                  <a:pt x="157022" y="3630"/>
                  <a:pt x="157019" y="3628"/>
                </a:cubicBezTo>
                <a:close/>
                <a:moveTo>
                  <a:pt x="39070" y="3635"/>
                </a:moveTo>
                <a:lnTo>
                  <a:pt x="39070" y="3635"/>
                </a:lnTo>
                <a:cubicBezTo>
                  <a:pt x="39073" y="3638"/>
                  <a:pt x="39076" y="3641"/>
                  <a:pt x="39079" y="3644"/>
                </a:cubicBezTo>
                <a:lnTo>
                  <a:pt x="39079" y="3644"/>
                </a:lnTo>
                <a:cubicBezTo>
                  <a:pt x="39076" y="3641"/>
                  <a:pt x="39073" y="3637"/>
                  <a:pt x="39070" y="3635"/>
                </a:cubicBezTo>
                <a:close/>
                <a:moveTo>
                  <a:pt x="39234" y="3635"/>
                </a:moveTo>
                <a:cubicBezTo>
                  <a:pt x="39237" y="3638"/>
                  <a:pt x="39240" y="3641"/>
                  <a:pt x="39243" y="3644"/>
                </a:cubicBezTo>
                <a:lnTo>
                  <a:pt x="39243" y="3644"/>
                </a:lnTo>
                <a:cubicBezTo>
                  <a:pt x="39240" y="3641"/>
                  <a:pt x="39237" y="3637"/>
                  <a:pt x="39234" y="3635"/>
                </a:cubicBezTo>
                <a:close/>
                <a:moveTo>
                  <a:pt x="235522" y="3635"/>
                </a:moveTo>
                <a:cubicBezTo>
                  <a:pt x="235525" y="3638"/>
                  <a:pt x="235528" y="3641"/>
                  <a:pt x="235532" y="3645"/>
                </a:cubicBezTo>
                <a:lnTo>
                  <a:pt x="235532" y="3645"/>
                </a:lnTo>
                <a:cubicBezTo>
                  <a:pt x="235528" y="3641"/>
                  <a:pt x="235525" y="3638"/>
                  <a:pt x="235522" y="3635"/>
                </a:cubicBezTo>
                <a:close/>
                <a:moveTo>
                  <a:pt x="17" y="3638"/>
                </a:moveTo>
                <a:lnTo>
                  <a:pt x="17" y="3638"/>
                </a:lnTo>
                <a:cubicBezTo>
                  <a:pt x="20" y="3641"/>
                  <a:pt x="22" y="3643"/>
                  <a:pt x="25" y="3646"/>
                </a:cubicBezTo>
                <a:lnTo>
                  <a:pt x="25" y="3646"/>
                </a:lnTo>
                <a:cubicBezTo>
                  <a:pt x="22" y="3643"/>
                  <a:pt x="20" y="3641"/>
                  <a:pt x="17" y="3638"/>
                </a:cubicBezTo>
                <a:close/>
                <a:moveTo>
                  <a:pt x="196236" y="3631"/>
                </a:moveTo>
                <a:cubicBezTo>
                  <a:pt x="196243" y="3639"/>
                  <a:pt x="196250" y="3646"/>
                  <a:pt x="196257" y="3654"/>
                </a:cubicBezTo>
                <a:lnTo>
                  <a:pt x="196257" y="3654"/>
                </a:lnTo>
                <a:cubicBezTo>
                  <a:pt x="196248" y="3644"/>
                  <a:pt x="196241" y="3636"/>
                  <a:pt x="196236" y="3631"/>
                </a:cubicBezTo>
                <a:close/>
                <a:moveTo>
                  <a:pt x="196072" y="3631"/>
                </a:moveTo>
                <a:lnTo>
                  <a:pt x="196072" y="3631"/>
                </a:lnTo>
                <a:cubicBezTo>
                  <a:pt x="196081" y="3641"/>
                  <a:pt x="196090" y="3650"/>
                  <a:pt x="196099" y="3660"/>
                </a:cubicBezTo>
                <a:lnTo>
                  <a:pt x="196099" y="3660"/>
                </a:lnTo>
                <a:cubicBezTo>
                  <a:pt x="196087" y="3647"/>
                  <a:pt x="196078" y="3638"/>
                  <a:pt x="196072" y="3631"/>
                </a:cubicBezTo>
                <a:close/>
                <a:moveTo>
                  <a:pt x="78415" y="5086"/>
                </a:moveTo>
                <a:cubicBezTo>
                  <a:pt x="78412" y="5089"/>
                  <a:pt x="78409" y="5092"/>
                  <a:pt x="78405" y="5097"/>
                </a:cubicBezTo>
                <a:lnTo>
                  <a:pt x="78405" y="5097"/>
                </a:lnTo>
                <a:cubicBezTo>
                  <a:pt x="78409" y="5092"/>
                  <a:pt x="78413" y="5089"/>
                  <a:pt x="78415" y="5086"/>
                </a:cubicBezTo>
                <a:close/>
                <a:moveTo>
                  <a:pt x="128752" y="5968"/>
                </a:moveTo>
                <a:lnTo>
                  <a:pt x="128752" y="5968"/>
                </a:lnTo>
                <a:cubicBezTo>
                  <a:pt x="128749" y="5971"/>
                  <a:pt x="128746" y="5974"/>
                  <a:pt x="128743" y="5978"/>
                </a:cubicBezTo>
                <a:lnTo>
                  <a:pt x="128743" y="5978"/>
                </a:lnTo>
                <a:cubicBezTo>
                  <a:pt x="128746" y="5975"/>
                  <a:pt x="128749" y="5971"/>
                  <a:pt x="128752" y="5968"/>
                </a:cubicBezTo>
                <a:close/>
                <a:moveTo>
                  <a:pt x="128626" y="5968"/>
                </a:moveTo>
                <a:lnTo>
                  <a:pt x="128626" y="5968"/>
                </a:lnTo>
                <a:cubicBezTo>
                  <a:pt x="128623" y="5971"/>
                  <a:pt x="128620" y="5974"/>
                  <a:pt x="128616" y="5978"/>
                </a:cubicBezTo>
                <a:lnTo>
                  <a:pt x="128616" y="5978"/>
                </a:lnTo>
                <a:cubicBezTo>
                  <a:pt x="128620" y="5974"/>
                  <a:pt x="128623" y="5971"/>
                  <a:pt x="128626" y="5968"/>
                </a:cubicBezTo>
                <a:close/>
                <a:moveTo>
                  <a:pt x="246474" y="5982"/>
                </a:moveTo>
                <a:cubicBezTo>
                  <a:pt x="246471" y="5985"/>
                  <a:pt x="246467" y="5989"/>
                  <a:pt x="246463" y="5994"/>
                </a:cubicBezTo>
                <a:lnTo>
                  <a:pt x="246463" y="5994"/>
                </a:lnTo>
                <a:cubicBezTo>
                  <a:pt x="246467" y="5990"/>
                  <a:pt x="246470" y="5986"/>
                  <a:pt x="246474" y="5982"/>
                </a:cubicBezTo>
                <a:close/>
                <a:moveTo>
                  <a:pt x="10970" y="5982"/>
                </a:moveTo>
                <a:cubicBezTo>
                  <a:pt x="10966" y="5986"/>
                  <a:pt x="10962" y="5990"/>
                  <a:pt x="10957" y="5995"/>
                </a:cubicBezTo>
                <a:lnTo>
                  <a:pt x="10957" y="5995"/>
                </a:lnTo>
                <a:cubicBezTo>
                  <a:pt x="10962" y="5990"/>
                  <a:pt x="10967" y="5986"/>
                  <a:pt x="10970" y="5982"/>
                </a:cubicBezTo>
                <a:close/>
                <a:moveTo>
                  <a:pt x="246401" y="5982"/>
                </a:moveTo>
                <a:cubicBezTo>
                  <a:pt x="246397" y="5986"/>
                  <a:pt x="246392" y="5990"/>
                  <a:pt x="246387" y="5996"/>
                </a:cubicBezTo>
                <a:lnTo>
                  <a:pt x="246387" y="5996"/>
                </a:lnTo>
                <a:cubicBezTo>
                  <a:pt x="246392" y="5990"/>
                  <a:pt x="246397" y="5986"/>
                  <a:pt x="246401" y="5982"/>
                </a:cubicBezTo>
                <a:close/>
                <a:moveTo>
                  <a:pt x="26457" y="5696"/>
                </a:moveTo>
                <a:cubicBezTo>
                  <a:pt x="26457" y="5940"/>
                  <a:pt x="26461" y="6191"/>
                  <a:pt x="26471" y="6446"/>
                </a:cubicBezTo>
                <a:lnTo>
                  <a:pt x="26405" y="6251"/>
                </a:lnTo>
                <a:lnTo>
                  <a:pt x="26405" y="6184"/>
                </a:lnTo>
                <a:cubicBezTo>
                  <a:pt x="26419" y="6010"/>
                  <a:pt x="26440" y="5850"/>
                  <a:pt x="26457" y="5696"/>
                </a:cubicBezTo>
                <a:close/>
                <a:moveTo>
                  <a:pt x="65677" y="5696"/>
                </a:moveTo>
                <a:cubicBezTo>
                  <a:pt x="65677" y="5940"/>
                  <a:pt x="65680" y="6195"/>
                  <a:pt x="65691" y="6446"/>
                </a:cubicBezTo>
                <a:lnTo>
                  <a:pt x="65625" y="6251"/>
                </a:lnTo>
                <a:cubicBezTo>
                  <a:pt x="65621" y="6230"/>
                  <a:pt x="65618" y="6209"/>
                  <a:pt x="65621" y="6184"/>
                </a:cubicBezTo>
                <a:cubicBezTo>
                  <a:pt x="65639" y="6010"/>
                  <a:pt x="65656" y="5850"/>
                  <a:pt x="65677" y="5696"/>
                </a:cubicBezTo>
                <a:close/>
                <a:moveTo>
                  <a:pt x="104890" y="5696"/>
                </a:moveTo>
                <a:cubicBezTo>
                  <a:pt x="104890" y="5940"/>
                  <a:pt x="104897" y="6195"/>
                  <a:pt x="104904" y="6446"/>
                </a:cubicBezTo>
                <a:lnTo>
                  <a:pt x="104838" y="6251"/>
                </a:lnTo>
                <a:lnTo>
                  <a:pt x="104838" y="6184"/>
                </a:lnTo>
                <a:cubicBezTo>
                  <a:pt x="104855" y="6010"/>
                  <a:pt x="104872" y="5850"/>
                  <a:pt x="104890" y="5696"/>
                </a:cubicBezTo>
                <a:close/>
                <a:moveTo>
                  <a:pt x="144235" y="5696"/>
                </a:moveTo>
                <a:cubicBezTo>
                  <a:pt x="144235" y="5940"/>
                  <a:pt x="144242" y="6188"/>
                  <a:pt x="144249" y="6446"/>
                </a:cubicBezTo>
                <a:lnTo>
                  <a:pt x="144183" y="6251"/>
                </a:lnTo>
                <a:lnTo>
                  <a:pt x="144183" y="6184"/>
                </a:lnTo>
                <a:cubicBezTo>
                  <a:pt x="144197" y="6010"/>
                  <a:pt x="144218" y="5850"/>
                  <a:pt x="144235" y="5696"/>
                </a:cubicBezTo>
                <a:close/>
                <a:moveTo>
                  <a:pt x="183455" y="5696"/>
                </a:moveTo>
                <a:cubicBezTo>
                  <a:pt x="183455" y="5940"/>
                  <a:pt x="183459" y="6191"/>
                  <a:pt x="183469" y="6446"/>
                </a:cubicBezTo>
                <a:lnTo>
                  <a:pt x="183403" y="6251"/>
                </a:lnTo>
                <a:cubicBezTo>
                  <a:pt x="183403" y="6230"/>
                  <a:pt x="183399" y="6205"/>
                  <a:pt x="183399" y="6184"/>
                </a:cubicBezTo>
                <a:cubicBezTo>
                  <a:pt x="183417" y="6010"/>
                  <a:pt x="183434" y="5850"/>
                  <a:pt x="183455" y="5696"/>
                </a:cubicBezTo>
                <a:close/>
                <a:moveTo>
                  <a:pt x="222675" y="5696"/>
                </a:moveTo>
                <a:lnTo>
                  <a:pt x="222675" y="5696"/>
                </a:lnTo>
                <a:cubicBezTo>
                  <a:pt x="222668" y="5940"/>
                  <a:pt x="222675" y="6195"/>
                  <a:pt x="222686" y="6446"/>
                </a:cubicBezTo>
                <a:lnTo>
                  <a:pt x="222616" y="6251"/>
                </a:lnTo>
                <a:lnTo>
                  <a:pt x="222616" y="6184"/>
                </a:lnTo>
                <a:cubicBezTo>
                  <a:pt x="222637" y="6010"/>
                  <a:pt x="222654" y="5850"/>
                  <a:pt x="222675" y="5696"/>
                </a:cubicBezTo>
                <a:close/>
                <a:moveTo>
                  <a:pt x="261961" y="5696"/>
                </a:moveTo>
                <a:cubicBezTo>
                  <a:pt x="261961" y="5940"/>
                  <a:pt x="261968" y="6195"/>
                  <a:pt x="261975" y="6446"/>
                </a:cubicBezTo>
                <a:lnTo>
                  <a:pt x="261909" y="6251"/>
                </a:lnTo>
                <a:cubicBezTo>
                  <a:pt x="261913" y="6230"/>
                  <a:pt x="261909" y="6205"/>
                  <a:pt x="261906" y="6184"/>
                </a:cubicBezTo>
                <a:cubicBezTo>
                  <a:pt x="261923" y="6010"/>
                  <a:pt x="261940" y="5850"/>
                  <a:pt x="261961" y="5696"/>
                </a:cubicBezTo>
                <a:close/>
                <a:moveTo>
                  <a:pt x="29021" y="5825"/>
                </a:moveTo>
                <a:cubicBezTo>
                  <a:pt x="29042" y="5853"/>
                  <a:pt x="29059" y="5888"/>
                  <a:pt x="29077" y="5919"/>
                </a:cubicBezTo>
                <a:cubicBezTo>
                  <a:pt x="28972" y="6146"/>
                  <a:pt x="28867" y="6376"/>
                  <a:pt x="28770" y="6613"/>
                </a:cubicBezTo>
                <a:cubicBezTo>
                  <a:pt x="28825" y="6341"/>
                  <a:pt x="28909" y="6076"/>
                  <a:pt x="29021" y="5825"/>
                </a:cubicBezTo>
                <a:close/>
                <a:moveTo>
                  <a:pt x="68241" y="5822"/>
                </a:moveTo>
                <a:lnTo>
                  <a:pt x="68296" y="5919"/>
                </a:lnTo>
                <a:cubicBezTo>
                  <a:pt x="68188" y="6146"/>
                  <a:pt x="68087" y="6376"/>
                  <a:pt x="67986" y="6613"/>
                </a:cubicBezTo>
                <a:cubicBezTo>
                  <a:pt x="68045" y="6341"/>
                  <a:pt x="68129" y="6076"/>
                  <a:pt x="68241" y="5822"/>
                </a:cubicBezTo>
                <a:close/>
                <a:moveTo>
                  <a:pt x="107461" y="5822"/>
                </a:moveTo>
                <a:cubicBezTo>
                  <a:pt x="107475" y="5857"/>
                  <a:pt x="107495" y="5888"/>
                  <a:pt x="107516" y="5919"/>
                </a:cubicBezTo>
                <a:cubicBezTo>
                  <a:pt x="107408" y="6146"/>
                  <a:pt x="107304" y="6376"/>
                  <a:pt x="107206" y="6613"/>
                </a:cubicBezTo>
                <a:cubicBezTo>
                  <a:pt x="107293" y="6233"/>
                  <a:pt x="107380" y="5986"/>
                  <a:pt x="107461" y="5822"/>
                </a:cubicBezTo>
                <a:close/>
                <a:moveTo>
                  <a:pt x="146799" y="5822"/>
                </a:moveTo>
                <a:cubicBezTo>
                  <a:pt x="146820" y="5853"/>
                  <a:pt x="146841" y="5888"/>
                  <a:pt x="146858" y="5919"/>
                </a:cubicBezTo>
                <a:cubicBezTo>
                  <a:pt x="146754" y="6146"/>
                  <a:pt x="146646" y="6376"/>
                  <a:pt x="146548" y="6613"/>
                </a:cubicBezTo>
                <a:cubicBezTo>
                  <a:pt x="146604" y="6341"/>
                  <a:pt x="146687" y="6076"/>
                  <a:pt x="146799" y="5822"/>
                </a:cubicBezTo>
                <a:close/>
                <a:moveTo>
                  <a:pt x="186019" y="5825"/>
                </a:moveTo>
                <a:lnTo>
                  <a:pt x="186075" y="5919"/>
                </a:lnTo>
                <a:cubicBezTo>
                  <a:pt x="185967" y="6146"/>
                  <a:pt x="185866" y="6376"/>
                  <a:pt x="185764" y="6613"/>
                </a:cubicBezTo>
                <a:cubicBezTo>
                  <a:pt x="185824" y="6341"/>
                  <a:pt x="185907" y="6076"/>
                  <a:pt x="186019" y="5825"/>
                </a:cubicBezTo>
                <a:close/>
                <a:moveTo>
                  <a:pt x="225239" y="5822"/>
                </a:moveTo>
                <a:cubicBezTo>
                  <a:pt x="225256" y="5857"/>
                  <a:pt x="225274" y="5888"/>
                  <a:pt x="225295" y="5919"/>
                </a:cubicBezTo>
                <a:cubicBezTo>
                  <a:pt x="225187" y="6146"/>
                  <a:pt x="225085" y="6376"/>
                  <a:pt x="224984" y="6613"/>
                </a:cubicBezTo>
                <a:cubicBezTo>
                  <a:pt x="225044" y="6341"/>
                  <a:pt x="225127" y="6076"/>
                  <a:pt x="225239" y="5822"/>
                </a:cubicBezTo>
                <a:close/>
                <a:moveTo>
                  <a:pt x="264525" y="5825"/>
                </a:moveTo>
                <a:lnTo>
                  <a:pt x="264584" y="5919"/>
                </a:lnTo>
                <a:cubicBezTo>
                  <a:pt x="264473" y="6146"/>
                  <a:pt x="264375" y="6376"/>
                  <a:pt x="264274" y="6613"/>
                </a:cubicBezTo>
                <a:cubicBezTo>
                  <a:pt x="264330" y="6341"/>
                  <a:pt x="264417" y="6076"/>
                  <a:pt x="264525" y="5825"/>
                </a:cubicBezTo>
                <a:close/>
                <a:moveTo>
                  <a:pt x="85078" y="6725"/>
                </a:moveTo>
                <a:lnTo>
                  <a:pt x="85078" y="6725"/>
                </a:lnTo>
                <a:cubicBezTo>
                  <a:pt x="85083" y="6738"/>
                  <a:pt x="85086" y="6749"/>
                  <a:pt x="85087" y="6762"/>
                </a:cubicBezTo>
                <a:lnTo>
                  <a:pt x="85087" y="6762"/>
                </a:lnTo>
                <a:cubicBezTo>
                  <a:pt x="85084" y="6751"/>
                  <a:pt x="85078" y="6738"/>
                  <a:pt x="85078" y="6725"/>
                </a:cubicBezTo>
                <a:close/>
                <a:moveTo>
                  <a:pt x="6641" y="6725"/>
                </a:moveTo>
                <a:lnTo>
                  <a:pt x="6655" y="6774"/>
                </a:lnTo>
                <a:lnTo>
                  <a:pt x="6645" y="6767"/>
                </a:lnTo>
                <a:cubicBezTo>
                  <a:pt x="6645" y="6753"/>
                  <a:pt x="6645" y="6739"/>
                  <a:pt x="6641" y="6725"/>
                </a:cubicBezTo>
                <a:close/>
                <a:moveTo>
                  <a:pt x="45858" y="6725"/>
                </a:moveTo>
                <a:lnTo>
                  <a:pt x="45872" y="6774"/>
                </a:lnTo>
                <a:lnTo>
                  <a:pt x="45865" y="6763"/>
                </a:lnTo>
                <a:cubicBezTo>
                  <a:pt x="45865" y="6753"/>
                  <a:pt x="45861" y="6739"/>
                  <a:pt x="45858" y="6725"/>
                </a:cubicBezTo>
                <a:close/>
                <a:moveTo>
                  <a:pt x="163640" y="6725"/>
                </a:moveTo>
                <a:lnTo>
                  <a:pt x="163650" y="6774"/>
                </a:lnTo>
                <a:lnTo>
                  <a:pt x="163643" y="6774"/>
                </a:lnTo>
                <a:cubicBezTo>
                  <a:pt x="163643" y="6756"/>
                  <a:pt x="163643" y="6743"/>
                  <a:pt x="163640" y="6725"/>
                </a:cubicBezTo>
                <a:close/>
                <a:moveTo>
                  <a:pt x="202856" y="6725"/>
                </a:moveTo>
                <a:lnTo>
                  <a:pt x="202870" y="6774"/>
                </a:lnTo>
                <a:lnTo>
                  <a:pt x="202863" y="6767"/>
                </a:lnTo>
                <a:cubicBezTo>
                  <a:pt x="202863" y="6753"/>
                  <a:pt x="202859" y="6739"/>
                  <a:pt x="202856" y="6725"/>
                </a:cubicBezTo>
                <a:close/>
                <a:moveTo>
                  <a:pt x="14029" y="6125"/>
                </a:moveTo>
                <a:cubicBezTo>
                  <a:pt x="14043" y="6317"/>
                  <a:pt x="14060" y="6509"/>
                  <a:pt x="14081" y="6701"/>
                </a:cubicBezTo>
                <a:cubicBezTo>
                  <a:pt x="14026" y="6739"/>
                  <a:pt x="13970" y="6781"/>
                  <a:pt x="13914" y="6830"/>
                </a:cubicBezTo>
                <a:cubicBezTo>
                  <a:pt x="13903" y="6704"/>
                  <a:pt x="13896" y="6579"/>
                  <a:pt x="13886" y="6460"/>
                </a:cubicBezTo>
                <a:cubicBezTo>
                  <a:pt x="13879" y="6341"/>
                  <a:pt x="13984" y="6230"/>
                  <a:pt x="14029" y="6125"/>
                </a:cubicBezTo>
                <a:close/>
                <a:moveTo>
                  <a:pt x="53249" y="6125"/>
                </a:moveTo>
                <a:cubicBezTo>
                  <a:pt x="53263" y="6317"/>
                  <a:pt x="53280" y="6509"/>
                  <a:pt x="53298" y="6701"/>
                </a:cubicBezTo>
                <a:lnTo>
                  <a:pt x="53127" y="6830"/>
                </a:lnTo>
                <a:cubicBezTo>
                  <a:pt x="53123" y="6704"/>
                  <a:pt x="53113" y="6579"/>
                  <a:pt x="53106" y="6460"/>
                </a:cubicBezTo>
                <a:cubicBezTo>
                  <a:pt x="53095" y="6341"/>
                  <a:pt x="53204" y="6230"/>
                  <a:pt x="53249" y="6125"/>
                </a:cubicBezTo>
                <a:close/>
                <a:moveTo>
                  <a:pt x="92465" y="6125"/>
                </a:moveTo>
                <a:lnTo>
                  <a:pt x="92518" y="6701"/>
                </a:lnTo>
                <a:lnTo>
                  <a:pt x="92347" y="6830"/>
                </a:lnTo>
                <a:cubicBezTo>
                  <a:pt x="92343" y="6704"/>
                  <a:pt x="92333" y="6579"/>
                  <a:pt x="92319" y="6460"/>
                </a:cubicBezTo>
                <a:lnTo>
                  <a:pt x="92465" y="6125"/>
                </a:lnTo>
                <a:close/>
                <a:moveTo>
                  <a:pt x="131811" y="6125"/>
                </a:moveTo>
                <a:lnTo>
                  <a:pt x="131863" y="6701"/>
                </a:lnTo>
                <a:cubicBezTo>
                  <a:pt x="131811" y="6739"/>
                  <a:pt x="131748" y="6781"/>
                  <a:pt x="131692" y="6830"/>
                </a:cubicBezTo>
                <a:cubicBezTo>
                  <a:pt x="131682" y="6704"/>
                  <a:pt x="131675" y="6579"/>
                  <a:pt x="131664" y="6460"/>
                </a:cubicBezTo>
                <a:cubicBezTo>
                  <a:pt x="131657" y="6341"/>
                  <a:pt x="131762" y="6230"/>
                  <a:pt x="131811" y="6125"/>
                </a:cubicBezTo>
                <a:close/>
                <a:moveTo>
                  <a:pt x="171027" y="6125"/>
                </a:moveTo>
                <a:cubicBezTo>
                  <a:pt x="171041" y="6317"/>
                  <a:pt x="171059" y="6509"/>
                  <a:pt x="171076" y="6701"/>
                </a:cubicBezTo>
                <a:lnTo>
                  <a:pt x="170905" y="6830"/>
                </a:lnTo>
                <a:cubicBezTo>
                  <a:pt x="170902" y="6704"/>
                  <a:pt x="170895" y="6579"/>
                  <a:pt x="170884" y="6460"/>
                </a:cubicBezTo>
                <a:cubicBezTo>
                  <a:pt x="170877" y="6341"/>
                  <a:pt x="170982" y="6230"/>
                  <a:pt x="171027" y="6125"/>
                </a:cubicBezTo>
                <a:close/>
                <a:moveTo>
                  <a:pt x="210244" y="6125"/>
                </a:moveTo>
                <a:lnTo>
                  <a:pt x="210296" y="6701"/>
                </a:lnTo>
                <a:lnTo>
                  <a:pt x="210125" y="6830"/>
                </a:lnTo>
                <a:cubicBezTo>
                  <a:pt x="210122" y="6704"/>
                  <a:pt x="210115" y="6579"/>
                  <a:pt x="210104" y="6460"/>
                </a:cubicBezTo>
                <a:lnTo>
                  <a:pt x="210244" y="6125"/>
                </a:lnTo>
                <a:close/>
                <a:moveTo>
                  <a:pt x="249537" y="6125"/>
                </a:moveTo>
                <a:cubicBezTo>
                  <a:pt x="249551" y="6317"/>
                  <a:pt x="249568" y="6509"/>
                  <a:pt x="249586" y="6701"/>
                </a:cubicBezTo>
                <a:lnTo>
                  <a:pt x="249415" y="6830"/>
                </a:lnTo>
                <a:cubicBezTo>
                  <a:pt x="249411" y="6704"/>
                  <a:pt x="249401" y="6579"/>
                  <a:pt x="249394" y="6460"/>
                </a:cubicBezTo>
                <a:cubicBezTo>
                  <a:pt x="249383" y="6341"/>
                  <a:pt x="249488" y="6230"/>
                  <a:pt x="249537" y="6125"/>
                </a:cubicBezTo>
                <a:close/>
                <a:moveTo>
                  <a:pt x="64121" y="6648"/>
                </a:moveTo>
                <a:lnTo>
                  <a:pt x="64215" y="6882"/>
                </a:lnTo>
                <a:lnTo>
                  <a:pt x="64215" y="6882"/>
                </a:lnTo>
                <a:lnTo>
                  <a:pt x="64139" y="6823"/>
                </a:lnTo>
                <a:cubicBezTo>
                  <a:pt x="64132" y="6767"/>
                  <a:pt x="64128" y="6704"/>
                  <a:pt x="64121" y="6648"/>
                </a:cubicBezTo>
                <a:close/>
                <a:moveTo>
                  <a:pt x="103338" y="6648"/>
                </a:moveTo>
                <a:lnTo>
                  <a:pt x="103338" y="6648"/>
                </a:lnTo>
                <a:cubicBezTo>
                  <a:pt x="103369" y="6722"/>
                  <a:pt x="103400" y="6802"/>
                  <a:pt x="103432" y="6882"/>
                </a:cubicBezTo>
                <a:lnTo>
                  <a:pt x="103432" y="6882"/>
                </a:lnTo>
                <a:lnTo>
                  <a:pt x="103355" y="6823"/>
                </a:lnTo>
                <a:cubicBezTo>
                  <a:pt x="103352" y="6767"/>
                  <a:pt x="103341" y="6704"/>
                  <a:pt x="103338" y="6648"/>
                </a:cubicBezTo>
                <a:close/>
                <a:moveTo>
                  <a:pt x="142683" y="6648"/>
                </a:moveTo>
                <a:lnTo>
                  <a:pt x="142683" y="6648"/>
                </a:lnTo>
                <a:cubicBezTo>
                  <a:pt x="142715" y="6722"/>
                  <a:pt x="142742" y="6802"/>
                  <a:pt x="142777" y="6882"/>
                </a:cubicBezTo>
                <a:lnTo>
                  <a:pt x="142777" y="6882"/>
                </a:lnTo>
                <a:lnTo>
                  <a:pt x="142701" y="6823"/>
                </a:lnTo>
                <a:cubicBezTo>
                  <a:pt x="142694" y="6767"/>
                  <a:pt x="142690" y="6704"/>
                  <a:pt x="142683" y="6648"/>
                </a:cubicBezTo>
                <a:close/>
                <a:moveTo>
                  <a:pt x="221116" y="6648"/>
                </a:moveTo>
                <a:lnTo>
                  <a:pt x="221116" y="6648"/>
                </a:lnTo>
                <a:cubicBezTo>
                  <a:pt x="221151" y="6722"/>
                  <a:pt x="221179" y="6802"/>
                  <a:pt x="221210" y="6882"/>
                </a:cubicBezTo>
                <a:lnTo>
                  <a:pt x="221210" y="6882"/>
                </a:lnTo>
                <a:lnTo>
                  <a:pt x="221137" y="6823"/>
                </a:lnTo>
                <a:cubicBezTo>
                  <a:pt x="221130" y="6767"/>
                  <a:pt x="221126" y="6704"/>
                  <a:pt x="221116" y="6648"/>
                </a:cubicBezTo>
                <a:close/>
                <a:moveTo>
                  <a:pt x="260413" y="6648"/>
                </a:moveTo>
                <a:cubicBezTo>
                  <a:pt x="260437" y="6722"/>
                  <a:pt x="260468" y="6802"/>
                  <a:pt x="260503" y="6882"/>
                </a:cubicBezTo>
                <a:lnTo>
                  <a:pt x="260503" y="6882"/>
                </a:lnTo>
                <a:lnTo>
                  <a:pt x="260430" y="6823"/>
                </a:lnTo>
                <a:cubicBezTo>
                  <a:pt x="260420" y="6767"/>
                  <a:pt x="260416" y="6704"/>
                  <a:pt x="260413" y="6648"/>
                </a:cubicBezTo>
                <a:close/>
                <a:moveTo>
                  <a:pt x="24905" y="6648"/>
                </a:moveTo>
                <a:lnTo>
                  <a:pt x="24905" y="6648"/>
                </a:lnTo>
                <a:cubicBezTo>
                  <a:pt x="24933" y="6722"/>
                  <a:pt x="24968" y="6798"/>
                  <a:pt x="24996" y="6882"/>
                </a:cubicBezTo>
                <a:lnTo>
                  <a:pt x="24922" y="6823"/>
                </a:lnTo>
                <a:cubicBezTo>
                  <a:pt x="24915" y="6767"/>
                  <a:pt x="24908" y="6704"/>
                  <a:pt x="24905" y="6648"/>
                </a:cubicBezTo>
                <a:close/>
                <a:moveTo>
                  <a:pt x="181900" y="6648"/>
                </a:moveTo>
                <a:lnTo>
                  <a:pt x="181994" y="6882"/>
                </a:lnTo>
                <a:lnTo>
                  <a:pt x="181917" y="6823"/>
                </a:lnTo>
                <a:cubicBezTo>
                  <a:pt x="181914" y="6767"/>
                  <a:pt x="181907" y="6704"/>
                  <a:pt x="181900" y="6648"/>
                </a:cubicBezTo>
                <a:close/>
                <a:moveTo>
                  <a:pt x="32408" y="5738"/>
                </a:moveTo>
                <a:cubicBezTo>
                  <a:pt x="32397" y="6055"/>
                  <a:pt x="32373" y="6460"/>
                  <a:pt x="32352" y="6913"/>
                </a:cubicBezTo>
                <a:lnTo>
                  <a:pt x="32327" y="6913"/>
                </a:lnTo>
                <a:lnTo>
                  <a:pt x="32348" y="6941"/>
                </a:lnTo>
                <a:cubicBezTo>
                  <a:pt x="32348" y="6962"/>
                  <a:pt x="32345" y="6987"/>
                  <a:pt x="32345" y="7008"/>
                </a:cubicBezTo>
                <a:cubicBezTo>
                  <a:pt x="32265" y="6844"/>
                  <a:pt x="32181" y="6687"/>
                  <a:pt x="32094" y="6530"/>
                </a:cubicBezTo>
                <a:cubicBezTo>
                  <a:pt x="32094" y="6505"/>
                  <a:pt x="32094" y="6481"/>
                  <a:pt x="32090" y="6457"/>
                </a:cubicBezTo>
                <a:cubicBezTo>
                  <a:pt x="32205" y="6191"/>
                  <a:pt x="32310" y="5951"/>
                  <a:pt x="32408" y="5738"/>
                </a:cubicBezTo>
                <a:close/>
                <a:moveTo>
                  <a:pt x="71624" y="5734"/>
                </a:moveTo>
                <a:cubicBezTo>
                  <a:pt x="71610" y="6055"/>
                  <a:pt x="71593" y="6460"/>
                  <a:pt x="71568" y="6913"/>
                </a:cubicBezTo>
                <a:lnTo>
                  <a:pt x="71544" y="6913"/>
                </a:lnTo>
                <a:lnTo>
                  <a:pt x="71568" y="6938"/>
                </a:lnTo>
                <a:cubicBezTo>
                  <a:pt x="71568" y="6962"/>
                  <a:pt x="71561" y="6983"/>
                  <a:pt x="71561" y="7008"/>
                </a:cubicBezTo>
                <a:cubicBezTo>
                  <a:pt x="71485" y="6844"/>
                  <a:pt x="71401" y="6687"/>
                  <a:pt x="71314" y="6530"/>
                </a:cubicBezTo>
                <a:cubicBezTo>
                  <a:pt x="71314" y="6509"/>
                  <a:pt x="71310" y="6481"/>
                  <a:pt x="71310" y="6457"/>
                </a:cubicBezTo>
                <a:cubicBezTo>
                  <a:pt x="71422" y="6191"/>
                  <a:pt x="71526" y="5951"/>
                  <a:pt x="71624" y="5734"/>
                </a:cubicBezTo>
                <a:close/>
                <a:moveTo>
                  <a:pt x="110841" y="5734"/>
                </a:moveTo>
                <a:lnTo>
                  <a:pt x="110841" y="5734"/>
                </a:lnTo>
                <a:cubicBezTo>
                  <a:pt x="110830" y="6055"/>
                  <a:pt x="110813" y="6460"/>
                  <a:pt x="110785" y="6913"/>
                </a:cubicBezTo>
                <a:lnTo>
                  <a:pt x="110760" y="6913"/>
                </a:lnTo>
                <a:lnTo>
                  <a:pt x="110785" y="6938"/>
                </a:lnTo>
                <a:cubicBezTo>
                  <a:pt x="110781" y="6962"/>
                  <a:pt x="110781" y="6987"/>
                  <a:pt x="110781" y="7008"/>
                </a:cubicBezTo>
                <a:cubicBezTo>
                  <a:pt x="110698" y="6844"/>
                  <a:pt x="110614" y="6687"/>
                  <a:pt x="110534" y="6530"/>
                </a:cubicBezTo>
                <a:cubicBezTo>
                  <a:pt x="110530" y="6505"/>
                  <a:pt x="110527" y="6481"/>
                  <a:pt x="110530" y="6457"/>
                </a:cubicBezTo>
                <a:cubicBezTo>
                  <a:pt x="110642" y="6191"/>
                  <a:pt x="110746" y="5947"/>
                  <a:pt x="110841" y="5734"/>
                </a:cubicBezTo>
                <a:close/>
                <a:moveTo>
                  <a:pt x="150186" y="5734"/>
                </a:moveTo>
                <a:lnTo>
                  <a:pt x="150186" y="5734"/>
                </a:lnTo>
                <a:cubicBezTo>
                  <a:pt x="150176" y="6055"/>
                  <a:pt x="150151" y="6460"/>
                  <a:pt x="150130" y="6913"/>
                </a:cubicBezTo>
                <a:lnTo>
                  <a:pt x="150106" y="6913"/>
                </a:lnTo>
                <a:lnTo>
                  <a:pt x="150127" y="6938"/>
                </a:lnTo>
                <a:cubicBezTo>
                  <a:pt x="150127" y="6962"/>
                  <a:pt x="150127" y="6987"/>
                  <a:pt x="150123" y="7008"/>
                </a:cubicBezTo>
                <a:cubicBezTo>
                  <a:pt x="150043" y="6844"/>
                  <a:pt x="149959" y="6687"/>
                  <a:pt x="149879" y="6530"/>
                </a:cubicBezTo>
                <a:cubicBezTo>
                  <a:pt x="149872" y="6509"/>
                  <a:pt x="149872" y="6481"/>
                  <a:pt x="149869" y="6457"/>
                </a:cubicBezTo>
                <a:cubicBezTo>
                  <a:pt x="149984" y="6191"/>
                  <a:pt x="150092" y="5951"/>
                  <a:pt x="150186" y="5734"/>
                </a:cubicBezTo>
                <a:close/>
                <a:moveTo>
                  <a:pt x="189402" y="5738"/>
                </a:moveTo>
                <a:lnTo>
                  <a:pt x="189402" y="5738"/>
                </a:lnTo>
                <a:cubicBezTo>
                  <a:pt x="189388" y="6055"/>
                  <a:pt x="189371" y="6460"/>
                  <a:pt x="189347" y="6913"/>
                </a:cubicBezTo>
                <a:lnTo>
                  <a:pt x="189326" y="6913"/>
                </a:lnTo>
                <a:lnTo>
                  <a:pt x="189347" y="6941"/>
                </a:lnTo>
                <a:cubicBezTo>
                  <a:pt x="189347" y="6962"/>
                  <a:pt x="189340" y="6983"/>
                  <a:pt x="189340" y="7008"/>
                </a:cubicBezTo>
                <a:cubicBezTo>
                  <a:pt x="189263" y="6844"/>
                  <a:pt x="189179" y="6687"/>
                  <a:pt x="189092" y="6530"/>
                </a:cubicBezTo>
                <a:cubicBezTo>
                  <a:pt x="189092" y="6505"/>
                  <a:pt x="189092" y="6481"/>
                  <a:pt x="189089" y="6457"/>
                </a:cubicBezTo>
                <a:cubicBezTo>
                  <a:pt x="189200" y="6191"/>
                  <a:pt x="189308" y="5951"/>
                  <a:pt x="189402" y="5738"/>
                </a:cubicBezTo>
                <a:close/>
                <a:moveTo>
                  <a:pt x="228622" y="5734"/>
                </a:moveTo>
                <a:lnTo>
                  <a:pt x="228622" y="5734"/>
                </a:lnTo>
                <a:cubicBezTo>
                  <a:pt x="228608" y="6055"/>
                  <a:pt x="228591" y="6460"/>
                  <a:pt x="228563" y="6913"/>
                </a:cubicBezTo>
                <a:lnTo>
                  <a:pt x="228539" y="6913"/>
                </a:lnTo>
                <a:lnTo>
                  <a:pt x="228563" y="6938"/>
                </a:lnTo>
                <a:cubicBezTo>
                  <a:pt x="228560" y="6962"/>
                  <a:pt x="228560" y="6987"/>
                  <a:pt x="228560" y="7008"/>
                </a:cubicBezTo>
                <a:cubicBezTo>
                  <a:pt x="228483" y="6844"/>
                  <a:pt x="228399" y="6687"/>
                  <a:pt x="228312" y="6530"/>
                </a:cubicBezTo>
                <a:cubicBezTo>
                  <a:pt x="228312" y="6509"/>
                  <a:pt x="228308" y="6481"/>
                  <a:pt x="228308" y="6457"/>
                </a:cubicBezTo>
                <a:cubicBezTo>
                  <a:pt x="228420" y="6191"/>
                  <a:pt x="228525" y="5951"/>
                  <a:pt x="228622" y="5734"/>
                </a:cubicBezTo>
                <a:close/>
                <a:moveTo>
                  <a:pt x="267915" y="5738"/>
                </a:moveTo>
                <a:cubicBezTo>
                  <a:pt x="267898" y="6055"/>
                  <a:pt x="267881" y="6460"/>
                  <a:pt x="267853" y="6913"/>
                </a:cubicBezTo>
                <a:lnTo>
                  <a:pt x="267832" y="6913"/>
                </a:lnTo>
                <a:lnTo>
                  <a:pt x="267853" y="6941"/>
                </a:lnTo>
                <a:cubicBezTo>
                  <a:pt x="267853" y="6962"/>
                  <a:pt x="267853" y="6987"/>
                  <a:pt x="267849" y="7008"/>
                </a:cubicBezTo>
                <a:cubicBezTo>
                  <a:pt x="267769" y="6844"/>
                  <a:pt x="267689" y="6687"/>
                  <a:pt x="267602" y="6530"/>
                </a:cubicBezTo>
                <a:cubicBezTo>
                  <a:pt x="267602" y="6505"/>
                  <a:pt x="267602" y="6481"/>
                  <a:pt x="267595" y="6457"/>
                </a:cubicBezTo>
                <a:cubicBezTo>
                  <a:pt x="267710" y="6191"/>
                  <a:pt x="267814" y="5947"/>
                  <a:pt x="267915" y="5738"/>
                </a:cubicBezTo>
                <a:close/>
                <a:moveTo>
                  <a:pt x="34787" y="7015"/>
                </a:moveTo>
                <a:cubicBezTo>
                  <a:pt x="34794" y="7056"/>
                  <a:pt x="34797" y="7105"/>
                  <a:pt x="34804" y="7147"/>
                </a:cubicBezTo>
                <a:cubicBezTo>
                  <a:pt x="34797" y="7168"/>
                  <a:pt x="34794" y="7186"/>
                  <a:pt x="34787" y="7199"/>
                </a:cubicBezTo>
                <a:cubicBezTo>
                  <a:pt x="34787" y="7140"/>
                  <a:pt x="34790" y="7074"/>
                  <a:pt x="34787" y="7015"/>
                </a:cubicBezTo>
                <a:close/>
                <a:moveTo>
                  <a:pt x="74003" y="7015"/>
                </a:moveTo>
                <a:cubicBezTo>
                  <a:pt x="74010" y="7056"/>
                  <a:pt x="74017" y="7105"/>
                  <a:pt x="74020" y="7147"/>
                </a:cubicBezTo>
                <a:lnTo>
                  <a:pt x="74003" y="7199"/>
                </a:lnTo>
                <a:lnTo>
                  <a:pt x="74003" y="7015"/>
                </a:lnTo>
                <a:close/>
                <a:moveTo>
                  <a:pt x="113223" y="7015"/>
                </a:moveTo>
                <a:cubicBezTo>
                  <a:pt x="113226" y="7056"/>
                  <a:pt x="113230" y="7105"/>
                  <a:pt x="113240" y="7147"/>
                </a:cubicBezTo>
                <a:cubicBezTo>
                  <a:pt x="113233" y="7165"/>
                  <a:pt x="113226" y="7182"/>
                  <a:pt x="113223" y="7199"/>
                </a:cubicBezTo>
                <a:lnTo>
                  <a:pt x="113223" y="7015"/>
                </a:lnTo>
                <a:close/>
                <a:moveTo>
                  <a:pt x="152568" y="7015"/>
                </a:moveTo>
                <a:lnTo>
                  <a:pt x="152582" y="7147"/>
                </a:lnTo>
                <a:cubicBezTo>
                  <a:pt x="152579" y="7168"/>
                  <a:pt x="152572" y="7186"/>
                  <a:pt x="152565" y="7199"/>
                </a:cubicBezTo>
                <a:cubicBezTo>
                  <a:pt x="152565" y="7140"/>
                  <a:pt x="152568" y="7074"/>
                  <a:pt x="152568" y="7015"/>
                </a:cubicBezTo>
                <a:close/>
                <a:moveTo>
                  <a:pt x="191781" y="7015"/>
                </a:moveTo>
                <a:cubicBezTo>
                  <a:pt x="191792" y="7056"/>
                  <a:pt x="191795" y="7105"/>
                  <a:pt x="191799" y="7147"/>
                </a:cubicBezTo>
                <a:cubicBezTo>
                  <a:pt x="191806" y="7192"/>
                  <a:pt x="191788" y="7182"/>
                  <a:pt x="191781" y="7199"/>
                </a:cubicBezTo>
                <a:lnTo>
                  <a:pt x="191781" y="7015"/>
                </a:lnTo>
                <a:close/>
                <a:moveTo>
                  <a:pt x="231001" y="7015"/>
                </a:moveTo>
                <a:cubicBezTo>
                  <a:pt x="231008" y="7056"/>
                  <a:pt x="231015" y="7105"/>
                  <a:pt x="231019" y="7147"/>
                </a:cubicBezTo>
                <a:cubicBezTo>
                  <a:pt x="231012" y="7165"/>
                  <a:pt x="231005" y="7182"/>
                  <a:pt x="231001" y="7199"/>
                </a:cubicBezTo>
                <a:lnTo>
                  <a:pt x="231001" y="7015"/>
                </a:lnTo>
                <a:close/>
                <a:moveTo>
                  <a:pt x="270291" y="7015"/>
                </a:moveTo>
                <a:cubicBezTo>
                  <a:pt x="270301" y="7056"/>
                  <a:pt x="270305" y="7105"/>
                  <a:pt x="270308" y="7151"/>
                </a:cubicBezTo>
                <a:lnTo>
                  <a:pt x="270291" y="7206"/>
                </a:lnTo>
                <a:lnTo>
                  <a:pt x="270291" y="7015"/>
                </a:lnTo>
                <a:close/>
                <a:moveTo>
                  <a:pt x="28267" y="6655"/>
                </a:moveTo>
                <a:lnTo>
                  <a:pt x="28267" y="6655"/>
                </a:lnTo>
                <a:cubicBezTo>
                  <a:pt x="28212" y="6837"/>
                  <a:pt x="28163" y="7029"/>
                  <a:pt x="28114" y="7227"/>
                </a:cubicBezTo>
                <a:cubicBezTo>
                  <a:pt x="28110" y="7133"/>
                  <a:pt x="28103" y="7036"/>
                  <a:pt x="28096" y="6945"/>
                </a:cubicBezTo>
                <a:cubicBezTo>
                  <a:pt x="28145" y="6844"/>
                  <a:pt x="28205" y="6749"/>
                  <a:pt x="28267" y="6655"/>
                </a:cubicBezTo>
                <a:close/>
                <a:moveTo>
                  <a:pt x="67480" y="6655"/>
                </a:moveTo>
                <a:cubicBezTo>
                  <a:pt x="67428" y="6833"/>
                  <a:pt x="67376" y="7025"/>
                  <a:pt x="67334" y="7227"/>
                </a:cubicBezTo>
                <a:cubicBezTo>
                  <a:pt x="67330" y="7130"/>
                  <a:pt x="67323" y="7036"/>
                  <a:pt x="67316" y="6945"/>
                </a:cubicBezTo>
                <a:cubicBezTo>
                  <a:pt x="67386" y="6809"/>
                  <a:pt x="67442" y="6718"/>
                  <a:pt x="67480" y="6655"/>
                </a:cubicBezTo>
                <a:close/>
                <a:moveTo>
                  <a:pt x="106700" y="6655"/>
                </a:moveTo>
                <a:lnTo>
                  <a:pt x="106700" y="6655"/>
                </a:lnTo>
                <a:cubicBezTo>
                  <a:pt x="106648" y="6833"/>
                  <a:pt x="106596" y="7025"/>
                  <a:pt x="106554" y="7227"/>
                </a:cubicBezTo>
                <a:cubicBezTo>
                  <a:pt x="106547" y="7130"/>
                  <a:pt x="106540" y="7036"/>
                  <a:pt x="106536" y="6945"/>
                </a:cubicBezTo>
                <a:cubicBezTo>
                  <a:pt x="106582" y="6844"/>
                  <a:pt x="106637" y="6749"/>
                  <a:pt x="106700" y="6655"/>
                </a:cubicBezTo>
                <a:close/>
                <a:moveTo>
                  <a:pt x="146046" y="6655"/>
                </a:moveTo>
                <a:lnTo>
                  <a:pt x="146046" y="6655"/>
                </a:lnTo>
                <a:cubicBezTo>
                  <a:pt x="145990" y="6833"/>
                  <a:pt x="145941" y="7025"/>
                  <a:pt x="145892" y="7227"/>
                </a:cubicBezTo>
                <a:cubicBezTo>
                  <a:pt x="145889" y="7126"/>
                  <a:pt x="145885" y="7036"/>
                  <a:pt x="145882" y="6945"/>
                </a:cubicBezTo>
                <a:cubicBezTo>
                  <a:pt x="145927" y="6844"/>
                  <a:pt x="145983" y="6746"/>
                  <a:pt x="146046" y="6655"/>
                </a:cubicBezTo>
                <a:close/>
                <a:moveTo>
                  <a:pt x="185266" y="6659"/>
                </a:moveTo>
                <a:lnTo>
                  <a:pt x="185266" y="6659"/>
                </a:lnTo>
                <a:cubicBezTo>
                  <a:pt x="185206" y="6833"/>
                  <a:pt x="185161" y="7029"/>
                  <a:pt x="185112" y="7227"/>
                </a:cubicBezTo>
                <a:cubicBezTo>
                  <a:pt x="185109" y="7133"/>
                  <a:pt x="185102" y="7036"/>
                  <a:pt x="185095" y="6945"/>
                </a:cubicBezTo>
                <a:cubicBezTo>
                  <a:pt x="185143" y="6847"/>
                  <a:pt x="185203" y="6749"/>
                  <a:pt x="185266" y="6659"/>
                </a:cubicBezTo>
                <a:close/>
                <a:moveTo>
                  <a:pt x="224478" y="6655"/>
                </a:moveTo>
                <a:cubicBezTo>
                  <a:pt x="224426" y="6833"/>
                  <a:pt x="224374" y="7025"/>
                  <a:pt x="224332" y="7227"/>
                </a:cubicBezTo>
                <a:cubicBezTo>
                  <a:pt x="224325" y="7130"/>
                  <a:pt x="224322" y="7036"/>
                  <a:pt x="224315" y="6945"/>
                </a:cubicBezTo>
                <a:cubicBezTo>
                  <a:pt x="224384" y="6809"/>
                  <a:pt x="224440" y="6718"/>
                  <a:pt x="224478" y="6655"/>
                </a:cubicBezTo>
                <a:close/>
                <a:moveTo>
                  <a:pt x="263772" y="6655"/>
                </a:moveTo>
                <a:lnTo>
                  <a:pt x="263772" y="6655"/>
                </a:lnTo>
                <a:cubicBezTo>
                  <a:pt x="263716" y="6833"/>
                  <a:pt x="263667" y="7029"/>
                  <a:pt x="263618" y="7227"/>
                </a:cubicBezTo>
                <a:cubicBezTo>
                  <a:pt x="263615" y="7133"/>
                  <a:pt x="263611" y="7036"/>
                  <a:pt x="263601" y="6945"/>
                </a:cubicBezTo>
                <a:cubicBezTo>
                  <a:pt x="263653" y="6844"/>
                  <a:pt x="263709" y="6749"/>
                  <a:pt x="263772" y="6655"/>
                </a:cubicBezTo>
                <a:close/>
                <a:moveTo>
                  <a:pt x="24692" y="3994"/>
                </a:moveTo>
                <a:lnTo>
                  <a:pt x="24692" y="3994"/>
                </a:lnTo>
                <a:cubicBezTo>
                  <a:pt x="24996" y="4831"/>
                  <a:pt x="25309" y="5783"/>
                  <a:pt x="25606" y="6847"/>
                </a:cubicBezTo>
                <a:cubicBezTo>
                  <a:pt x="25585" y="7018"/>
                  <a:pt x="25564" y="7186"/>
                  <a:pt x="25540" y="7346"/>
                </a:cubicBezTo>
                <a:cubicBezTo>
                  <a:pt x="25341" y="6966"/>
                  <a:pt x="25118" y="6603"/>
                  <a:pt x="24866" y="6254"/>
                </a:cubicBezTo>
                <a:cubicBezTo>
                  <a:pt x="24797" y="5511"/>
                  <a:pt x="24741" y="4730"/>
                  <a:pt x="24692" y="3994"/>
                </a:cubicBezTo>
                <a:close/>
                <a:moveTo>
                  <a:pt x="63912" y="3990"/>
                </a:moveTo>
                <a:cubicBezTo>
                  <a:pt x="64215" y="4831"/>
                  <a:pt x="64529" y="5790"/>
                  <a:pt x="64826" y="6847"/>
                </a:cubicBezTo>
                <a:cubicBezTo>
                  <a:pt x="64798" y="7018"/>
                  <a:pt x="64777" y="7186"/>
                  <a:pt x="64760" y="7346"/>
                </a:cubicBezTo>
                <a:cubicBezTo>
                  <a:pt x="64561" y="6966"/>
                  <a:pt x="64334" y="6603"/>
                  <a:pt x="64086" y="6254"/>
                </a:cubicBezTo>
                <a:cubicBezTo>
                  <a:pt x="64017" y="5508"/>
                  <a:pt x="63957" y="4730"/>
                  <a:pt x="63912" y="3990"/>
                </a:cubicBezTo>
                <a:close/>
                <a:moveTo>
                  <a:pt x="142474" y="3990"/>
                </a:moveTo>
                <a:lnTo>
                  <a:pt x="142474" y="3990"/>
                </a:lnTo>
                <a:cubicBezTo>
                  <a:pt x="142777" y="4831"/>
                  <a:pt x="143091" y="5790"/>
                  <a:pt x="143388" y="6847"/>
                </a:cubicBezTo>
                <a:cubicBezTo>
                  <a:pt x="143367" y="7018"/>
                  <a:pt x="143342" y="7186"/>
                  <a:pt x="143321" y="7346"/>
                </a:cubicBezTo>
                <a:cubicBezTo>
                  <a:pt x="143123" y="6966"/>
                  <a:pt x="142896" y="6603"/>
                  <a:pt x="142645" y="6254"/>
                </a:cubicBezTo>
                <a:cubicBezTo>
                  <a:pt x="142579" y="5508"/>
                  <a:pt x="142519" y="4730"/>
                  <a:pt x="142474" y="3990"/>
                </a:cubicBezTo>
                <a:close/>
                <a:moveTo>
                  <a:pt x="181690" y="3994"/>
                </a:moveTo>
                <a:cubicBezTo>
                  <a:pt x="181994" y="4831"/>
                  <a:pt x="182308" y="5783"/>
                  <a:pt x="182604" y="6847"/>
                </a:cubicBezTo>
                <a:cubicBezTo>
                  <a:pt x="182583" y="7018"/>
                  <a:pt x="182562" y="7186"/>
                  <a:pt x="182538" y="7346"/>
                </a:cubicBezTo>
                <a:cubicBezTo>
                  <a:pt x="182339" y="6966"/>
                  <a:pt x="182112" y="6603"/>
                  <a:pt x="181865" y="6254"/>
                </a:cubicBezTo>
                <a:cubicBezTo>
                  <a:pt x="181795" y="5511"/>
                  <a:pt x="181739" y="4730"/>
                  <a:pt x="181690" y="3994"/>
                </a:cubicBezTo>
                <a:close/>
                <a:moveTo>
                  <a:pt x="220907" y="3990"/>
                </a:moveTo>
                <a:lnTo>
                  <a:pt x="220907" y="3990"/>
                </a:lnTo>
                <a:cubicBezTo>
                  <a:pt x="221214" y="4831"/>
                  <a:pt x="221528" y="5783"/>
                  <a:pt x="221824" y="6847"/>
                </a:cubicBezTo>
                <a:cubicBezTo>
                  <a:pt x="221796" y="7018"/>
                  <a:pt x="221775" y="7186"/>
                  <a:pt x="221758" y="7346"/>
                </a:cubicBezTo>
                <a:cubicBezTo>
                  <a:pt x="221559" y="6966"/>
                  <a:pt x="221332" y="6603"/>
                  <a:pt x="221081" y="6254"/>
                </a:cubicBezTo>
                <a:cubicBezTo>
                  <a:pt x="221011" y="5508"/>
                  <a:pt x="220956" y="4730"/>
                  <a:pt x="220907" y="3990"/>
                </a:cubicBezTo>
                <a:close/>
                <a:moveTo>
                  <a:pt x="260196" y="3994"/>
                </a:moveTo>
                <a:lnTo>
                  <a:pt x="260196" y="3994"/>
                </a:lnTo>
                <a:cubicBezTo>
                  <a:pt x="260503" y="4831"/>
                  <a:pt x="260817" y="5783"/>
                  <a:pt x="261114" y="6847"/>
                </a:cubicBezTo>
                <a:cubicBezTo>
                  <a:pt x="261093" y="7018"/>
                  <a:pt x="261072" y="7186"/>
                  <a:pt x="261047" y="7346"/>
                </a:cubicBezTo>
                <a:cubicBezTo>
                  <a:pt x="260849" y="6966"/>
                  <a:pt x="260622" y="6603"/>
                  <a:pt x="260371" y="6254"/>
                </a:cubicBezTo>
                <a:cubicBezTo>
                  <a:pt x="260301" y="5511"/>
                  <a:pt x="260245" y="4730"/>
                  <a:pt x="260196" y="3994"/>
                </a:cubicBezTo>
                <a:close/>
                <a:moveTo>
                  <a:pt x="103128" y="3990"/>
                </a:moveTo>
                <a:cubicBezTo>
                  <a:pt x="103435" y="4831"/>
                  <a:pt x="103749" y="5783"/>
                  <a:pt x="104046" y="6847"/>
                </a:cubicBezTo>
                <a:cubicBezTo>
                  <a:pt x="104018" y="7018"/>
                  <a:pt x="103997" y="7182"/>
                  <a:pt x="103976" y="7349"/>
                </a:cubicBezTo>
                <a:cubicBezTo>
                  <a:pt x="103777" y="6969"/>
                  <a:pt x="103554" y="6603"/>
                  <a:pt x="103303" y="6254"/>
                </a:cubicBezTo>
                <a:cubicBezTo>
                  <a:pt x="103233" y="5515"/>
                  <a:pt x="103177" y="4733"/>
                  <a:pt x="103128" y="3990"/>
                </a:cubicBezTo>
                <a:close/>
                <a:moveTo>
                  <a:pt x="206037" y="7370"/>
                </a:moveTo>
                <a:lnTo>
                  <a:pt x="206039" y="7372"/>
                </a:lnTo>
                <a:lnTo>
                  <a:pt x="206039" y="7372"/>
                </a:lnTo>
                <a:cubicBezTo>
                  <a:pt x="206038" y="7372"/>
                  <a:pt x="206038" y="7371"/>
                  <a:pt x="206037" y="7370"/>
                </a:cubicBezTo>
                <a:close/>
                <a:moveTo>
                  <a:pt x="83337" y="7360"/>
                </a:moveTo>
                <a:lnTo>
                  <a:pt x="83337" y="7360"/>
                </a:lnTo>
                <a:cubicBezTo>
                  <a:pt x="83342" y="7365"/>
                  <a:pt x="83348" y="7371"/>
                  <a:pt x="83353" y="7376"/>
                </a:cubicBezTo>
                <a:lnTo>
                  <a:pt x="83353" y="7376"/>
                </a:lnTo>
                <a:cubicBezTo>
                  <a:pt x="83347" y="7369"/>
                  <a:pt x="83341" y="7364"/>
                  <a:pt x="83337" y="7360"/>
                </a:cubicBezTo>
                <a:close/>
                <a:moveTo>
                  <a:pt x="161902" y="7367"/>
                </a:moveTo>
                <a:lnTo>
                  <a:pt x="161902" y="7367"/>
                </a:lnTo>
                <a:cubicBezTo>
                  <a:pt x="161906" y="7371"/>
                  <a:pt x="161910" y="7375"/>
                  <a:pt x="161914" y="7379"/>
                </a:cubicBezTo>
                <a:lnTo>
                  <a:pt x="161914" y="7379"/>
                </a:lnTo>
                <a:cubicBezTo>
                  <a:pt x="161910" y="7374"/>
                  <a:pt x="161906" y="7370"/>
                  <a:pt x="161902" y="7367"/>
                </a:cubicBezTo>
                <a:close/>
                <a:moveTo>
                  <a:pt x="201112" y="7370"/>
                </a:moveTo>
                <a:lnTo>
                  <a:pt x="201112" y="7370"/>
                </a:lnTo>
                <a:cubicBezTo>
                  <a:pt x="201115" y="7374"/>
                  <a:pt x="201118" y="7377"/>
                  <a:pt x="201121" y="7380"/>
                </a:cubicBezTo>
                <a:lnTo>
                  <a:pt x="201121" y="7380"/>
                </a:lnTo>
                <a:cubicBezTo>
                  <a:pt x="201118" y="7376"/>
                  <a:pt x="201115" y="7373"/>
                  <a:pt x="201112" y="7370"/>
                </a:cubicBezTo>
                <a:close/>
                <a:moveTo>
                  <a:pt x="166821" y="7367"/>
                </a:moveTo>
                <a:cubicBezTo>
                  <a:pt x="166824" y="7371"/>
                  <a:pt x="166828" y="7375"/>
                  <a:pt x="166832" y="7380"/>
                </a:cubicBezTo>
                <a:lnTo>
                  <a:pt x="166832" y="7380"/>
                </a:lnTo>
                <a:cubicBezTo>
                  <a:pt x="166829" y="7376"/>
                  <a:pt x="166825" y="7371"/>
                  <a:pt x="166821" y="7367"/>
                </a:cubicBezTo>
                <a:close/>
                <a:moveTo>
                  <a:pt x="122683" y="7363"/>
                </a:moveTo>
                <a:lnTo>
                  <a:pt x="122683" y="7363"/>
                </a:lnTo>
                <a:cubicBezTo>
                  <a:pt x="122688" y="7369"/>
                  <a:pt x="122694" y="7375"/>
                  <a:pt x="122699" y="7380"/>
                </a:cubicBezTo>
                <a:lnTo>
                  <a:pt x="122699" y="7380"/>
                </a:lnTo>
                <a:cubicBezTo>
                  <a:pt x="122693" y="7373"/>
                  <a:pt x="122687" y="7367"/>
                  <a:pt x="122683" y="7363"/>
                </a:cubicBezTo>
                <a:close/>
                <a:moveTo>
                  <a:pt x="4901" y="7377"/>
                </a:moveTo>
                <a:lnTo>
                  <a:pt x="4901" y="7377"/>
                </a:lnTo>
                <a:cubicBezTo>
                  <a:pt x="4903" y="7380"/>
                  <a:pt x="4905" y="7382"/>
                  <a:pt x="4907" y="7384"/>
                </a:cubicBezTo>
                <a:lnTo>
                  <a:pt x="4907" y="7384"/>
                </a:lnTo>
                <a:cubicBezTo>
                  <a:pt x="4905" y="7381"/>
                  <a:pt x="4903" y="7379"/>
                  <a:pt x="4901" y="7377"/>
                </a:cubicBezTo>
                <a:close/>
                <a:moveTo>
                  <a:pt x="44117" y="7377"/>
                </a:moveTo>
                <a:cubicBezTo>
                  <a:pt x="44120" y="7380"/>
                  <a:pt x="44122" y="7382"/>
                  <a:pt x="44124" y="7385"/>
                </a:cubicBezTo>
                <a:lnTo>
                  <a:pt x="44124" y="7385"/>
                </a:lnTo>
                <a:cubicBezTo>
                  <a:pt x="44122" y="7382"/>
                  <a:pt x="44119" y="7379"/>
                  <a:pt x="44117" y="7377"/>
                </a:cubicBezTo>
                <a:close/>
                <a:moveTo>
                  <a:pt x="49039" y="7377"/>
                </a:moveTo>
                <a:cubicBezTo>
                  <a:pt x="49041" y="7380"/>
                  <a:pt x="49043" y="7383"/>
                  <a:pt x="49046" y="7386"/>
                </a:cubicBezTo>
                <a:lnTo>
                  <a:pt x="49046" y="7386"/>
                </a:lnTo>
                <a:cubicBezTo>
                  <a:pt x="49044" y="7383"/>
                  <a:pt x="49041" y="7380"/>
                  <a:pt x="49039" y="7377"/>
                </a:cubicBezTo>
                <a:close/>
                <a:moveTo>
                  <a:pt x="9819" y="7377"/>
                </a:moveTo>
                <a:lnTo>
                  <a:pt x="9819" y="7377"/>
                </a:lnTo>
                <a:cubicBezTo>
                  <a:pt x="9821" y="7380"/>
                  <a:pt x="9823" y="7383"/>
                  <a:pt x="9826" y="7386"/>
                </a:cubicBezTo>
                <a:lnTo>
                  <a:pt x="9826" y="7386"/>
                </a:lnTo>
                <a:cubicBezTo>
                  <a:pt x="9824" y="7383"/>
                  <a:pt x="9821" y="7380"/>
                  <a:pt x="9819" y="7377"/>
                </a:cubicBezTo>
                <a:close/>
                <a:moveTo>
                  <a:pt x="18169" y="6725"/>
                </a:moveTo>
                <a:cubicBezTo>
                  <a:pt x="18208" y="6889"/>
                  <a:pt x="18253" y="7084"/>
                  <a:pt x="18291" y="7311"/>
                </a:cubicBezTo>
                <a:lnTo>
                  <a:pt x="18211" y="7388"/>
                </a:lnTo>
                <a:cubicBezTo>
                  <a:pt x="18208" y="7154"/>
                  <a:pt x="18190" y="6931"/>
                  <a:pt x="18169" y="6725"/>
                </a:cubicBezTo>
                <a:close/>
                <a:moveTo>
                  <a:pt x="57382" y="6725"/>
                </a:moveTo>
                <a:lnTo>
                  <a:pt x="57382" y="6725"/>
                </a:lnTo>
                <a:cubicBezTo>
                  <a:pt x="57428" y="6889"/>
                  <a:pt x="57470" y="7084"/>
                  <a:pt x="57511" y="7311"/>
                </a:cubicBezTo>
                <a:lnTo>
                  <a:pt x="57431" y="7388"/>
                </a:lnTo>
                <a:cubicBezTo>
                  <a:pt x="57424" y="7154"/>
                  <a:pt x="57410" y="6931"/>
                  <a:pt x="57382" y="6725"/>
                </a:cubicBezTo>
                <a:close/>
                <a:moveTo>
                  <a:pt x="96602" y="6725"/>
                </a:moveTo>
                <a:cubicBezTo>
                  <a:pt x="96648" y="6889"/>
                  <a:pt x="96689" y="7084"/>
                  <a:pt x="96728" y="7311"/>
                </a:cubicBezTo>
                <a:lnTo>
                  <a:pt x="96651" y="7388"/>
                </a:lnTo>
                <a:cubicBezTo>
                  <a:pt x="96641" y="7154"/>
                  <a:pt x="96623" y="6931"/>
                  <a:pt x="96602" y="6725"/>
                </a:cubicBezTo>
                <a:close/>
                <a:moveTo>
                  <a:pt x="135948" y="6725"/>
                </a:moveTo>
                <a:lnTo>
                  <a:pt x="135948" y="6725"/>
                </a:lnTo>
                <a:cubicBezTo>
                  <a:pt x="135993" y="6889"/>
                  <a:pt x="136031" y="7084"/>
                  <a:pt x="136070" y="7311"/>
                </a:cubicBezTo>
                <a:lnTo>
                  <a:pt x="135997" y="7388"/>
                </a:lnTo>
                <a:cubicBezTo>
                  <a:pt x="135986" y="7154"/>
                  <a:pt x="135969" y="6931"/>
                  <a:pt x="135948" y="6725"/>
                </a:cubicBezTo>
                <a:close/>
                <a:moveTo>
                  <a:pt x="175168" y="6725"/>
                </a:moveTo>
                <a:cubicBezTo>
                  <a:pt x="175206" y="6889"/>
                  <a:pt x="175251" y="7084"/>
                  <a:pt x="175290" y="7311"/>
                </a:cubicBezTo>
                <a:lnTo>
                  <a:pt x="175209" y="7388"/>
                </a:lnTo>
                <a:cubicBezTo>
                  <a:pt x="175202" y="7154"/>
                  <a:pt x="175189" y="6931"/>
                  <a:pt x="175168" y="6725"/>
                </a:cubicBezTo>
                <a:close/>
                <a:moveTo>
                  <a:pt x="214381" y="6725"/>
                </a:moveTo>
                <a:cubicBezTo>
                  <a:pt x="214426" y="6889"/>
                  <a:pt x="214468" y="7084"/>
                  <a:pt x="214506" y="7311"/>
                </a:cubicBezTo>
                <a:lnTo>
                  <a:pt x="214429" y="7388"/>
                </a:lnTo>
                <a:cubicBezTo>
                  <a:pt x="214419" y="7154"/>
                  <a:pt x="214408" y="6931"/>
                  <a:pt x="214381" y="6725"/>
                </a:cubicBezTo>
                <a:close/>
                <a:moveTo>
                  <a:pt x="253674" y="6725"/>
                </a:moveTo>
                <a:lnTo>
                  <a:pt x="253674" y="6725"/>
                </a:lnTo>
                <a:cubicBezTo>
                  <a:pt x="253716" y="6893"/>
                  <a:pt x="253757" y="7084"/>
                  <a:pt x="253796" y="7311"/>
                </a:cubicBezTo>
                <a:lnTo>
                  <a:pt x="253719" y="7388"/>
                </a:lnTo>
                <a:cubicBezTo>
                  <a:pt x="253712" y="7154"/>
                  <a:pt x="253695" y="6934"/>
                  <a:pt x="253674" y="6725"/>
                </a:cubicBezTo>
                <a:close/>
                <a:moveTo>
                  <a:pt x="33947" y="7373"/>
                </a:moveTo>
                <a:lnTo>
                  <a:pt x="33947" y="7373"/>
                </a:lnTo>
                <a:cubicBezTo>
                  <a:pt x="33947" y="7373"/>
                  <a:pt x="33945" y="7374"/>
                  <a:pt x="33942" y="7377"/>
                </a:cubicBezTo>
                <a:cubicBezTo>
                  <a:pt x="33939" y="7381"/>
                  <a:pt x="33935" y="7385"/>
                  <a:pt x="33930" y="7391"/>
                </a:cubicBezTo>
                <a:lnTo>
                  <a:pt x="33930" y="7391"/>
                </a:lnTo>
                <a:cubicBezTo>
                  <a:pt x="33941" y="7379"/>
                  <a:pt x="33947" y="7373"/>
                  <a:pt x="33947" y="7373"/>
                </a:cubicBezTo>
                <a:close/>
                <a:moveTo>
                  <a:pt x="240405" y="7377"/>
                </a:moveTo>
                <a:cubicBezTo>
                  <a:pt x="240409" y="7382"/>
                  <a:pt x="240413" y="7386"/>
                  <a:pt x="240418" y="7391"/>
                </a:cubicBezTo>
                <a:lnTo>
                  <a:pt x="240418" y="7391"/>
                </a:lnTo>
                <a:cubicBezTo>
                  <a:pt x="240413" y="7385"/>
                  <a:pt x="240409" y="7381"/>
                  <a:pt x="240405" y="7377"/>
                </a:cubicBezTo>
                <a:close/>
                <a:moveTo>
                  <a:pt x="245323" y="7377"/>
                </a:moveTo>
                <a:lnTo>
                  <a:pt x="245356" y="7413"/>
                </a:lnTo>
                <a:lnTo>
                  <a:pt x="245356" y="7413"/>
                </a:lnTo>
                <a:cubicBezTo>
                  <a:pt x="245347" y="7399"/>
                  <a:pt x="245335" y="7387"/>
                  <a:pt x="245323" y="7377"/>
                </a:cubicBezTo>
                <a:close/>
                <a:moveTo>
                  <a:pt x="53315" y="6865"/>
                </a:moveTo>
                <a:lnTo>
                  <a:pt x="53381" y="7489"/>
                </a:lnTo>
                <a:lnTo>
                  <a:pt x="53381" y="7489"/>
                </a:lnTo>
                <a:lnTo>
                  <a:pt x="53238" y="7280"/>
                </a:lnTo>
                <a:lnTo>
                  <a:pt x="53141" y="7144"/>
                </a:lnTo>
                <a:cubicBezTo>
                  <a:pt x="53141" y="7119"/>
                  <a:pt x="53141" y="7095"/>
                  <a:pt x="53137" y="7070"/>
                </a:cubicBezTo>
                <a:cubicBezTo>
                  <a:pt x="53197" y="6997"/>
                  <a:pt x="53256" y="6931"/>
                  <a:pt x="53315" y="6865"/>
                </a:cubicBezTo>
                <a:close/>
                <a:moveTo>
                  <a:pt x="92535" y="6865"/>
                </a:moveTo>
                <a:cubicBezTo>
                  <a:pt x="92553" y="7074"/>
                  <a:pt x="92573" y="7283"/>
                  <a:pt x="92594" y="7489"/>
                </a:cubicBezTo>
                <a:lnTo>
                  <a:pt x="92594" y="7489"/>
                </a:lnTo>
                <a:lnTo>
                  <a:pt x="92455" y="7280"/>
                </a:lnTo>
                <a:lnTo>
                  <a:pt x="92357" y="7144"/>
                </a:lnTo>
                <a:lnTo>
                  <a:pt x="92357" y="7070"/>
                </a:lnTo>
                <a:cubicBezTo>
                  <a:pt x="92413" y="6997"/>
                  <a:pt x="92472" y="6931"/>
                  <a:pt x="92535" y="6865"/>
                </a:cubicBezTo>
                <a:close/>
                <a:moveTo>
                  <a:pt x="131877" y="6865"/>
                </a:moveTo>
                <a:lnTo>
                  <a:pt x="131940" y="7489"/>
                </a:lnTo>
                <a:lnTo>
                  <a:pt x="131940" y="7489"/>
                </a:lnTo>
                <a:lnTo>
                  <a:pt x="131800" y="7280"/>
                </a:lnTo>
                <a:lnTo>
                  <a:pt x="131797" y="7280"/>
                </a:lnTo>
                <a:cubicBezTo>
                  <a:pt x="131765" y="7231"/>
                  <a:pt x="131731" y="7189"/>
                  <a:pt x="131703" y="7144"/>
                </a:cubicBezTo>
                <a:lnTo>
                  <a:pt x="131703" y="7070"/>
                </a:lnTo>
                <a:cubicBezTo>
                  <a:pt x="131759" y="6997"/>
                  <a:pt x="131818" y="6931"/>
                  <a:pt x="131877" y="6865"/>
                </a:cubicBezTo>
                <a:close/>
                <a:moveTo>
                  <a:pt x="171094" y="6865"/>
                </a:moveTo>
                <a:lnTo>
                  <a:pt x="171160" y="7489"/>
                </a:lnTo>
                <a:lnTo>
                  <a:pt x="171160" y="7489"/>
                </a:lnTo>
                <a:lnTo>
                  <a:pt x="171017" y="7280"/>
                </a:lnTo>
                <a:cubicBezTo>
                  <a:pt x="170985" y="7231"/>
                  <a:pt x="170951" y="7189"/>
                  <a:pt x="170919" y="7144"/>
                </a:cubicBezTo>
                <a:cubicBezTo>
                  <a:pt x="170919" y="7119"/>
                  <a:pt x="170919" y="7095"/>
                  <a:pt x="170916" y="7070"/>
                </a:cubicBezTo>
                <a:cubicBezTo>
                  <a:pt x="170975" y="6997"/>
                  <a:pt x="171034" y="6931"/>
                  <a:pt x="171094" y="6865"/>
                </a:cubicBezTo>
                <a:close/>
                <a:moveTo>
                  <a:pt x="210313" y="6865"/>
                </a:moveTo>
                <a:cubicBezTo>
                  <a:pt x="210331" y="7074"/>
                  <a:pt x="210352" y="7283"/>
                  <a:pt x="210380" y="7489"/>
                </a:cubicBezTo>
                <a:lnTo>
                  <a:pt x="210380" y="7489"/>
                </a:lnTo>
                <a:lnTo>
                  <a:pt x="210233" y="7280"/>
                </a:lnTo>
                <a:lnTo>
                  <a:pt x="210136" y="7144"/>
                </a:lnTo>
                <a:lnTo>
                  <a:pt x="210136" y="7070"/>
                </a:lnTo>
                <a:cubicBezTo>
                  <a:pt x="210191" y="6997"/>
                  <a:pt x="210251" y="6931"/>
                  <a:pt x="210313" y="6865"/>
                </a:cubicBezTo>
                <a:close/>
                <a:moveTo>
                  <a:pt x="14095" y="6865"/>
                </a:moveTo>
                <a:lnTo>
                  <a:pt x="14162" y="7489"/>
                </a:lnTo>
                <a:lnTo>
                  <a:pt x="14022" y="7280"/>
                </a:lnTo>
                <a:lnTo>
                  <a:pt x="14019" y="7280"/>
                </a:lnTo>
                <a:cubicBezTo>
                  <a:pt x="13987" y="7231"/>
                  <a:pt x="13952" y="7189"/>
                  <a:pt x="13921" y="7144"/>
                </a:cubicBezTo>
                <a:lnTo>
                  <a:pt x="13921" y="7070"/>
                </a:lnTo>
                <a:cubicBezTo>
                  <a:pt x="13980" y="6997"/>
                  <a:pt x="14039" y="6931"/>
                  <a:pt x="14095" y="6865"/>
                </a:cubicBezTo>
                <a:close/>
                <a:moveTo>
                  <a:pt x="249603" y="6865"/>
                </a:moveTo>
                <a:lnTo>
                  <a:pt x="249669" y="7489"/>
                </a:lnTo>
                <a:lnTo>
                  <a:pt x="249523" y="7280"/>
                </a:lnTo>
                <a:cubicBezTo>
                  <a:pt x="249495" y="7231"/>
                  <a:pt x="249460" y="7189"/>
                  <a:pt x="249429" y="7144"/>
                </a:cubicBezTo>
                <a:lnTo>
                  <a:pt x="249429" y="7070"/>
                </a:lnTo>
                <a:cubicBezTo>
                  <a:pt x="249485" y="6997"/>
                  <a:pt x="249547" y="6931"/>
                  <a:pt x="249603" y="6865"/>
                </a:cubicBezTo>
                <a:close/>
                <a:moveTo>
                  <a:pt x="22467" y="6017"/>
                </a:moveTo>
                <a:cubicBezTo>
                  <a:pt x="22526" y="6090"/>
                  <a:pt x="22575" y="6174"/>
                  <a:pt x="22631" y="6251"/>
                </a:cubicBezTo>
                <a:cubicBezTo>
                  <a:pt x="22631" y="6289"/>
                  <a:pt x="22624" y="6324"/>
                  <a:pt x="22624" y="6359"/>
                </a:cubicBezTo>
                <a:cubicBezTo>
                  <a:pt x="22456" y="6648"/>
                  <a:pt x="22292" y="6948"/>
                  <a:pt x="22146" y="7259"/>
                </a:cubicBezTo>
                <a:cubicBezTo>
                  <a:pt x="22031" y="7335"/>
                  <a:pt x="21902" y="7437"/>
                  <a:pt x="21752" y="7559"/>
                </a:cubicBezTo>
                <a:cubicBezTo>
                  <a:pt x="22128" y="6491"/>
                  <a:pt x="22376" y="6125"/>
                  <a:pt x="22467" y="6017"/>
                </a:cubicBezTo>
                <a:close/>
                <a:moveTo>
                  <a:pt x="61687" y="6014"/>
                </a:moveTo>
                <a:lnTo>
                  <a:pt x="61847" y="6251"/>
                </a:lnTo>
                <a:cubicBezTo>
                  <a:pt x="61844" y="6289"/>
                  <a:pt x="61844" y="6324"/>
                  <a:pt x="61840" y="6359"/>
                </a:cubicBezTo>
                <a:cubicBezTo>
                  <a:pt x="61673" y="6648"/>
                  <a:pt x="61512" y="6948"/>
                  <a:pt x="61366" y="7259"/>
                </a:cubicBezTo>
                <a:cubicBezTo>
                  <a:pt x="61251" y="7335"/>
                  <a:pt x="61122" y="7437"/>
                  <a:pt x="60972" y="7559"/>
                </a:cubicBezTo>
                <a:cubicBezTo>
                  <a:pt x="61341" y="6491"/>
                  <a:pt x="61596" y="6125"/>
                  <a:pt x="61687" y="6014"/>
                </a:cubicBezTo>
                <a:close/>
                <a:moveTo>
                  <a:pt x="100906" y="6014"/>
                </a:moveTo>
                <a:lnTo>
                  <a:pt x="101063" y="6251"/>
                </a:lnTo>
                <a:cubicBezTo>
                  <a:pt x="101063" y="6286"/>
                  <a:pt x="101063" y="6324"/>
                  <a:pt x="101060" y="6359"/>
                </a:cubicBezTo>
                <a:cubicBezTo>
                  <a:pt x="100889" y="6648"/>
                  <a:pt x="100732" y="6948"/>
                  <a:pt x="100579" y="7259"/>
                </a:cubicBezTo>
                <a:cubicBezTo>
                  <a:pt x="100470" y="7335"/>
                  <a:pt x="100338" y="7437"/>
                  <a:pt x="100191" y="7559"/>
                </a:cubicBezTo>
                <a:cubicBezTo>
                  <a:pt x="100561" y="6491"/>
                  <a:pt x="100816" y="6125"/>
                  <a:pt x="100906" y="6014"/>
                </a:cubicBezTo>
                <a:close/>
                <a:moveTo>
                  <a:pt x="140248" y="6014"/>
                </a:moveTo>
                <a:cubicBezTo>
                  <a:pt x="140304" y="6090"/>
                  <a:pt x="140357" y="6174"/>
                  <a:pt x="140409" y="6251"/>
                </a:cubicBezTo>
                <a:cubicBezTo>
                  <a:pt x="140409" y="6289"/>
                  <a:pt x="140405" y="6324"/>
                  <a:pt x="140405" y="6359"/>
                </a:cubicBezTo>
                <a:cubicBezTo>
                  <a:pt x="140235" y="6648"/>
                  <a:pt x="140074" y="6948"/>
                  <a:pt x="139924" y="7259"/>
                </a:cubicBezTo>
                <a:cubicBezTo>
                  <a:pt x="139816" y="7335"/>
                  <a:pt x="139680" y="7437"/>
                  <a:pt x="139533" y="7559"/>
                </a:cubicBezTo>
                <a:cubicBezTo>
                  <a:pt x="139907" y="6491"/>
                  <a:pt x="140154" y="6125"/>
                  <a:pt x="140248" y="6014"/>
                </a:cubicBezTo>
                <a:close/>
                <a:moveTo>
                  <a:pt x="179465" y="6017"/>
                </a:moveTo>
                <a:cubicBezTo>
                  <a:pt x="179521" y="6090"/>
                  <a:pt x="179577" y="6174"/>
                  <a:pt x="179625" y="6251"/>
                </a:cubicBezTo>
                <a:cubicBezTo>
                  <a:pt x="179622" y="6286"/>
                  <a:pt x="179622" y="6324"/>
                  <a:pt x="179622" y="6359"/>
                </a:cubicBezTo>
                <a:cubicBezTo>
                  <a:pt x="179451" y="6648"/>
                  <a:pt x="179291" y="6948"/>
                  <a:pt x="179144" y="7259"/>
                </a:cubicBezTo>
                <a:cubicBezTo>
                  <a:pt x="179029" y="7335"/>
                  <a:pt x="178900" y="7437"/>
                  <a:pt x="178750" y="7559"/>
                </a:cubicBezTo>
                <a:cubicBezTo>
                  <a:pt x="179127" y="6491"/>
                  <a:pt x="179374" y="6125"/>
                  <a:pt x="179465" y="6017"/>
                </a:cubicBezTo>
                <a:close/>
                <a:moveTo>
                  <a:pt x="218685" y="6014"/>
                </a:moveTo>
                <a:lnTo>
                  <a:pt x="218845" y="6251"/>
                </a:lnTo>
                <a:cubicBezTo>
                  <a:pt x="218842" y="6289"/>
                  <a:pt x="218842" y="6324"/>
                  <a:pt x="218838" y="6359"/>
                </a:cubicBezTo>
                <a:cubicBezTo>
                  <a:pt x="218671" y="6648"/>
                  <a:pt x="218510" y="6948"/>
                  <a:pt x="218357" y="7259"/>
                </a:cubicBezTo>
                <a:cubicBezTo>
                  <a:pt x="218249" y="7335"/>
                  <a:pt x="218116" y="7437"/>
                  <a:pt x="217970" y="7559"/>
                </a:cubicBezTo>
                <a:cubicBezTo>
                  <a:pt x="218339" y="6491"/>
                  <a:pt x="218594" y="6125"/>
                  <a:pt x="218685" y="6014"/>
                </a:cubicBezTo>
                <a:close/>
                <a:moveTo>
                  <a:pt x="257974" y="6017"/>
                </a:moveTo>
                <a:cubicBezTo>
                  <a:pt x="258030" y="6090"/>
                  <a:pt x="258083" y="6174"/>
                  <a:pt x="258135" y="6251"/>
                </a:cubicBezTo>
                <a:cubicBezTo>
                  <a:pt x="258131" y="6286"/>
                  <a:pt x="258131" y="6324"/>
                  <a:pt x="258131" y="6359"/>
                </a:cubicBezTo>
                <a:cubicBezTo>
                  <a:pt x="257961" y="6648"/>
                  <a:pt x="257800" y="6948"/>
                  <a:pt x="257650" y="7259"/>
                </a:cubicBezTo>
                <a:cubicBezTo>
                  <a:pt x="257538" y="7335"/>
                  <a:pt x="257406" y="7437"/>
                  <a:pt x="257259" y="7559"/>
                </a:cubicBezTo>
                <a:cubicBezTo>
                  <a:pt x="257633" y="6491"/>
                  <a:pt x="257880" y="6125"/>
                  <a:pt x="257974" y="6017"/>
                </a:cubicBezTo>
                <a:close/>
                <a:moveTo>
                  <a:pt x="12065" y="5414"/>
                </a:moveTo>
                <a:lnTo>
                  <a:pt x="12065" y="5414"/>
                </a:lnTo>
                <a:cubicBezTo>
                  <a:pt x="12264" y="5640"/>
                  <a:pt x="12449" y="5881"/>
                  <a:pt x="12623" y="6129"/>
                </a:cubicBezTo>
                <a:cubicBezTo>
                  <a:pt x="12728" y="6467"/>
                  <a:pt x="12840" y="6851"/>
                  <a:pt x="12962" y="7280"/>
                </a:cubicBezTo>
                <a:cubicBezTo>
                  <a:pt x="12899" y="7412"/>
                  <a:pt x="12836" y="7541"/>
                  <a:pt x="12780" y="7670"/>
                </a:cubicBezTo>
                <a:cubicBezTo>
                  <a:pt x="12578" y="7224"/>
                  <a:pt x="12355" y="6784"/>
                  <a:pt x="12107" y="6359"/>
                </a:cubicBezTo>
                <a:cubicBezTo>
                  <a:pt x="12086" y="5972"/>
                  <a:pt x="12072" y="5644"/>
                  <a:pt x="12065" y="5414"/>
                </a:cubicBezTo>
                <a:close/>
                <a:moveTo>
                  <a:pt x="51278" y="5414"/>
                </a:moveTo>
                <a:lnTo>
                  <a:pt x="51278" y="5414"/>
                </a:lnTo>
                <a:cubicBezTo>
                  <a:pt x="51480" y="5640"/>
                  <a:pt x="51669" y="5881"/>
                  <a:pt x="51840" y="6129"/>
                </a:cubicBezTo>
                <a:cubicBezTo>
                  <a:pt x="51944" y="6463"/>
                  <a:pt x="52060" y="6847"/>
                  <a:pt x="52178" y="7280"/>
                </a:cubicBezTo>
                <a:lnTo>
                  <a:pt x="51993" y="7670"/>
                </a:lnTo>
                <a:cubicBezTo>
                  <a:pt x="51798" y="7220"/>
                  <a:pt x="51571" y="6784"/>
                  <a:pt x="51324" y="6359"/>
                </a:cubicBezTo>
                <a:cubicBezTo>
                  <a:pt x="51306" y="5972"/>
                  <a:pt x="51292" y="5644"/>
                  <a:pt x="51278" y="5414"/>
                </a:cubicBezTo>
                <a:close/>
                <a:moveTo>
                  <a:pt x="90498" y="5414"/>
                </a:moveTo>
                <a:cubicBezTo>
                  <a:pt x="90700" y="5640"/>
                  <a:pt x="90885" y="5877"/>
                  <a:pt x="91056" y="6129"/>
                </a:cubicBezTo>
                <a:cubicBezTo>
                  <a:pt x="91168" y="6467"/>
                  <a:pt x="91279" y="6851"/>
                  <a:pt x="91398" y="7280"/>
                </a:cubicBezTo>
                <a:lnTo>
                  <a:pt x="91213" y="7670"/>
                </a:lnTo>
                <a:cubicBezTo>
                  <a:pt x="91014" y="7224"/>
                  <a:pt x="90791" y="6784"/>
                  <a:pt x="90543" y="6359"/>
                </a:cubicBezTo>
                <a:cubicBezTo>
                  <a:pt x="90523" y="5972"/>
                  <a:pt x="90509" y="5644"/>
                  <a:pt x="90498" y="5414"/>
                </a:cubicBezTo>
                <a:close/>
                <a:moveTo>
                  <a:pt x="129844" y="5414"/>
                </a:moveTo>
                <a:lnTo>
                  <a:pt x="129844" y="5414"/>
                </a:lnTo>
                <a:cubicBezTo>
                  <a:pt x="130042" y="5640"/>
                  <a:pt x="130227" y="5881"/>
                  <a:pt x="130402" y="6129"/>
                </a:cubicBezTo>
                <a:cubicBezTo>
                  <a:pt x="130506" y="6467"/>
                  <a:pt x="130621" y="6851"/>
                  <a:pt x="130743" y="7280"/>
                </a:cubicBezTo>
                <a:cubicBezTo>
                  <a:pt x="130677" y="7409"/>
                  <a:pt x="130618" y="7541"/>
                  <a:pt x="130559" y="7670"/>
                </a:cubicBezTo>
                <a:cubicBezTo>
                  <a:pt x="130360" y="7224"/>
                  <a:pt x="130137" y="6784"/>
                  <a:pt x="129889" y="6359"/>
                </a:cubicBezTo>
                <a:cubicBezTo>
                  <a:pt x="129864" y="5975"/>
                  <a:pt x="129854" y="5644"/>
                  <a:pt x="129844" y="5414"/>
                </a:cubicBezTo>
                <a:close/>
                <a:moveTo>
                  <a:pt x="169063" y="5414"/>
                </a:moveTo>
                <a:lnTo>
                  <a:pt x="169063" y="5414"/>
                </a:lnTo>
                <a:cubicBezTo>
                  <a:pt x="169262" y="5640"/>
                  <a:pt x="169447" y="5881"/>
                  <a:pt x="169622" y="6129"/>
                </a:cubicBezTo>
                <a:cubicBezTo>
                  <a:pt x="169726" y="6463"/>
                  <a:pt x="169838" y="6847"/>
                  <a:pt x="169956" y="7280"/>
                </a:cubicBezTo>
                <a:cubicBezTo>
                  <a:pt x="169894" y="7409"/>
                  <a:pt x="169834" y="7541"/>
                  <a:pt x="169779" y="7670"/>
                </a:cubicBezTo>
                <a:cubicBezTo>
                  <a:pt x="169576" y="7224"/>
                  <a:pt x="169353" y="6784"/>
                  <a:pt x="169102" y="6359"/>
                </a:cubicBezTo>
                <a:cubicBezTo>
                  <a:pt x="169084" y="5972"/>
                  <a:pt x="169070" y="5644"/>
                  <a:pt x="169063" y="5414"/>
                </a:cubicBezTo>
                <a:close/>
                <a:moveTo>
                  <a:pt x="247570" y="5414"/>
                </a:moveTo>
                <a:cubicBezTo>
                  <a:pt x="247768" y="5640"/>
                  <a:pt x="247957" y="5881"/>
                  <a:pt x="248128" y="6129"/>
                </a:cubicBezTo>
                <a:cubicBezTo>
                  <a:pt x="248232" y="6463"/>
                  <a:pt x="248347" y="6847"/>
                  <a:pt x="248462" y="7280"/>
                </a:cubicBezTo>
                <a:cubicBezTo>
                  <a:pt x="248403" y="7409"/>
                  <a:pt x="248340" y="7541"/>
                  <a:pt x="248285" y="7670"/>
                </a:cubicBezTo>
                <a:cubicBezTo>
                  <a:pt x="248086" y="7224"/>
                  <a:pt x="247859" y="6784"/>
                  <a:pt x="247608" y="6359"/>
                </a:cubicBezTo>
                <a:cubicBezTo>
                  <a:pt x="247594" y="5975"/>
                  <a:pt x="247580" y="5644"/>
                  <a:pt x="247570" y="5414"/>
                </a:cubicBezTo>
                <a:close/>
                <a:moveTo>
                  <a:pt x="208276" y="5414"/>
                </a:moveTo>
                <a:lnTo>
                  <a:pt x="208276" y="5414"/>
                </a:lnTo>
                <a:cubicBezTo>
                  <a:pt x="208479" y="5640"/>
                  <a:pt x="208664" y="5877"/>
                  <a:pt x="208834" y="6129"/>
                </a:cubicBezTo>
                <a:cubicBezTo>
                  <a:pt x="208946" y="6467"/>
                  <a:pt x="209058" y="6851"/>
                  <a:pt x="209176" y="7280"/>
                </a:cubicBezTo>
                <a:lnTo>
                  <a:pt x="208991" y="7674"/>
                </a:lnTo>
                <a:cubicBezTo>
                  <a:pt x="208793" y="7224"/>
                  <a:pt x="208569" y="6784"/>
                  <a:pt x="208322" y="6359"/>
                </a:cubicBezTo>
                <a:cubicBezTo>
                  <a:pt x="208304" y="5972"/>
                  <a:pt x="208287" y="5644"/>
                  <a:pt x="208276" y="5414"/>
                </a:cubicBezTo>
                <a:close/>
                <a:moveTo>
                  <a:pt x="16254" y="7566"/>
                </a:moveTo>
                <a:cubicBezTo>
                  <a:pt x="16286" y="7608"/>
                  <a:pt x="16314" y="7646"/>
                  <a:pt x="16338" y="7688"/>
                </a:cubicBezTo>
                <a:lnTo>
                  <a:pt x="16272" y="7782"/>
                </a:lnTo>
                <a:lnTo>
                  <a:pt x="16251" y="7765"/>
                </a:lnTo>
                <a:cubicBezTo>
                  <a:pt x="16251" y="7698"/>
                  <a:pt x="16254" y="7628"/>
                  <a:pt x="16254" y="7566"/>
                </a:cubicBezTo>
                <a:close/>
                <a:moveTo>
                  <a:pt x="55474" y="7566"/>
                </a:moveTo>
                <a:cubicBezTo>
                  <a:pt x="55499" y="7608"/>
                  <a:pt x="55530" y="7646"/>
                  <a:pt x="55555" y="7688"/>
                </a:cubicBezTo>
                <a:lnTo>
                  <a:pt x="55492" y="7782"/>
                </a:lnTo>
                <a:lnTo>
                  <a:pt x="55467" y="7765"/>
                </a:lnTo>
                <a:cubicBezTo>
                  <a:pt x="55467" y="7698"/>
                  <a:pt x="55474" y="7628"/>
                  <a:pt x="55474" y="7566"/>
                </a:cubicBezTo>
                <a:close/>
                <a:moveTo>
                  <a:pt x="94691" y="7566"/>
                </a:moveTo>
                <a:cubicBezTo>
                  <a:pt x="94719" y="7608"/>
                  <a:pt x="94750" y="7646"/>
                  <a:pt x="94774" y="7688"/>
                </a:cubicBezTo>
                <a:lnTo>
                  <a:pt x="94708" y="7782"/>
                </a:lnTo>
                <a:lnTo>
                  <a:pt x="94684" y="7765"/>
                </a:lnTo>
                <a:cubicBezTo>
                  <a:pt x="94687" y="7698"/>
                  <a:pt x="94687" y="7628"/>
                  <a:pt x="94691" y="7566"/>
                </a:cubicBezTo>
                <a:close/>
                <a:moveTo>
                  <a:pt x="212473" y="7569"/>
                </a:moveTo>
                <a:cubicBezTo>
                  <a:pt x="212497" y="7608"/>
                  <a:pt x="212528" y="7646"/>
                  <a:pt x="212556" y="7691"/>
                </a:cubicBezTo>
                <a:lnTo>
                  <a:pt x="212490" y="7782"/>
                </a:lnTo>
                <a:lnTo>
                  <a:pt x="212462" y="7765"/>
                </a:lnTo>
                <a:cubicBezTo>
                  <a:pt x="212469" y="7698"/>
                  <a:pt x="212469" y="7628"/>
                  <a:pt x="212473" y="7569"/>
                </a:cubicBezTo>
                <a:close/>
                <a:moveTo>
                  <a:pt x="134033" y="7566"/>
                </a:moveTo>
                <a:lnTo>
                  <a:pt x="134120" y="7688"/>
                </a:lnTo>
                <a:cubicBezTo>
                  <a:pt x="134096" y="7719"/>
                  <a:pt x="134071" y="7751"/>
                  <a:pt x="134050" y="7785"/>
                </a:cubicBezTo>
                <a:lnTo>
                  <a:pt x="134029" y="7765"/>
                </a:lnTo>
                <a:cubicBezTo>
                  <a:pt x="134029" y="7698"/>
                  <a:pt x="134033" y="7628"/>
                  <a:pt x="134033" y="7566"/>
                </a:cubicBezTo>
                <a:close/>
                <a:moveTo>
                  <a:pt x="173253" y="7566"/>
                </a:moveTo>
                <a:cubicBezTo>
                  <a:pt x="173284" y="7608"/>
                  <a:pt x="173312" y="7646"/>
                  <a:pt x="173336" y="7688"/>
                </a:cubicBezTo>
                <a:lnTo>
                  <a:pt x="173270" y="7785"/>
                </a:lnTo>
                <a:lnTo>
                  <a:pt x="173249" y="7765"/>
                </a:lnTo>
                <a:cubicBezTo>
                  <a:pt x="173249" y="7698"/>
                  <a:pt x="173253" y="7628"/>
                  <a:pt x="173253" y="7566"/>
                </a:cubicBezTo>
                <a:close/>
                <a:moveTo>
                  <a:pt x="251759" y="7566"/>
                </a:moveTo>
                <a:cubicBezTo>
                  <a:pt x="251790" y="7608"/>
                  <a:pt x="251818" y="7646"/>
                  <a:pt x="251842" y="7688"/>
                </a:cubicBezTo>
                <a:lnTo>
                  <a:pt x="251776" y="7785"/>
                </a:lnTo>
                <a:lnTo>
                  <a:pt x="251755" y="7765"/>
                </a:lnTo>
                <a:cubicBezTo>
                  <a:pt x="251755" y="7698"/>
                  <a:pt x="251759" y="7628"/>
                  <a:pt x="251759" y="7566"/>
                </a:cubicBezTo>
                <a:close/>
                <a:moveTo>
                  <a:pt x="242191" y="7255"/>
                </a:moveTo>
                <a:cubicBezTo>
                  <a:pt x="242198" y="7315"/>
                  <a:pt x="242208" y="7370"/>
                  <a:pt x="242222" y="7433"/>
                </a:cubicBezTo>
                <a:lnTo>
                  <a:pt x="242222" y="7754"/>
                </a:lnTo>
                <a:cubicBezTo>
                  <a:pt x="242215" y="7771"/>
                  <a:pt x="242208" y="7789"/>
                  <a:pt x="242205" y="7806"/>
                </a:cubicBezTo>
                <a:cubicBezTo>
                  <a:pt x="242205" y="7615"/>
                  <a:pt x="242198" y="7433"/>
                  <a:pt x="242191" y="7255"/>
                </a:cubicBezTo>
                <a:close/>
                <a:moveTo>
                  <a:pt x="22013" y="7538"/>
                </a:moveTo>
                <a:lnTo>
                  <a:pt x="22013" y="7538"/>
                </a:lnTo>
                <a:cubicBezTo>
                  <a:pt x="21957" y="7660"/>
                  <a:pt x="21902" y="7785"/>
                  <a:pt x="21849" y="7911"/>
                </a:cubicBezTo>
                <a:lnTo>
                  <a:pt x="21793" y="7806"/>
                </a:lnTo>
                <a:lnTo>
                  <a:pt x="22013" y="7538"/>
                </a:lnTo>
                <a:close/>
                <a:moveTo>
                  <a:pt x="61233" y="7538"/>
                </a:moveTo>
                <a:lnTo>
                  <a:pt x="61233" y="7538"/>
                </a:lnTo>
                <a:cubicBezTo>
                  <a:pt x="61177" y="7660"/>
                  <a:pt x="61122" y="7785"/>
                  <a:pt x="61069" y="7911"/>
                </a:cubicBezTo>
                <a:cubicBezTo>
                  <a:pt x="61045" y="7876"/>
                  <a:pt x="61027" y="7841"/>
                  <a:pt x="61010" y="7806"/>
                </a:cubicBezTo>
                <a:cubicBezTo>
                  <a:pt x="61080" y="7716"/>
                  <a:pt x="61156" y="7625"/>
                  <a:pt x="61233" y="7538"/>
                </a:cubicBezTo>
                <a:close/>
                <a:moveTo>
                  <a:pt x="100450" y="7538"/>
                </a:moveTo>
                <a:lnTo>
                  <a:pt x="100450" y="7538"/>
                </a:lnTo>
                <a:cubicBezTo>
                  <a:pt x="100390" y="7660"/>
                  <a:pt x="100338" y="7785"/>
                  <a:pt x="100282" y="7911"/>
                </a:cubicBezTo>
                <a:lnTo>
                  <a:pt x="100230" y="7806"/>
                </a:lnTo>
                <a:cubicBezTo>
                  <a:pt x="100300" y="7716"/>
                  <a:pt x="100373" y="7625"/>
                  <a:pt x="100450" y="7538"/>
                </a:cubicBezTo>
                <a:close/>
                <a:moveTo>
                  <a:pt x="139795" y="7538"/>
                </a:moveTo>
                <a:lnTo>
                  <a:pt x="139795" y="7538"/>
                </a:lnTo>
                <a:cubicBezTo>
                  <a:pt x="139736" y="7660"/>
                  <a:pt x="139680" y="7785"/>
                  <a:pt x="139628" y="7911"/>
                </a:cubicBezTo>
                <a:lnTo>
                  <a:pt x="139572" y="7806"/>
                </a:lnTo>
                <a:lnTo>
                  <a:pt x="139795" y="7538"/>
                </a:lnTo>
                <a:close/>
                <a:moveTo>
                  <a:pt x="179011" y="7538"/>
                </a:moveTo>
                <a:cubicBezTo>
                  <a:pt x="178956" y="7660"/>
                  <a:pt x="178900" y="7785"/>
                  <a:pt x="178848" y="7911"/>
                </a:cubicBezTo>
                <a:lnTo>
                  <a:pt x="178788" y="7806"/>
                </a:lnTo>
                <a:lnTo>
                  <a:pt x="179011" y="7538"/>
                </a:lnTo>
                <a:close/>
                <a:moveTo>
                  <a:pt x="218231" y="7538"/>
                </a:moveTo>
                <a:lnTo>
                  <a:pt x="218060" y="7911"/>
                </a:lnTo>
                <a:lnTo>
                  <a:pt x="218008" y="7806"/>
                </a:lnTo>
                <a:cubicBezTo>
                  <a:pt x="218078" y="7716"/>
                  <a:pt x="218151" y="7625"/>
                  <a:pt x="218231" y="7538"/>
                </a:cubicBezTo>
                <a:close/>
                <a:moveTo>
                  <a:pt x="257521" y="7538"/>
                </a:moveTo>
                <a:cubicBezTo>
                  <a:pt x="257465" y="7660"/>
                  <a:pt x="257406" y="7785"/>
                  <a:pt x="257354" y="7911"/>
                </a:cubicBezTo>
                <a:lnTo>
                  <a:pt x="257298" y="7806"/>
                </a:lnTo>
                <a:lnTo>
                  <a:pt x="257521" y="7538"/>
                </a:lnTo>
                <a:close/>
                <a:moveTo>
                  <a:pt x="12187" y="7799"/>
                </a:moveTo>
                <a:lnTo>
                  <a:pt x="12254" y="7974"/>
                </a:lnTo>
                <a:lnTo>
                  <a:pt x="12191" y="7820"/>
                </a:lnTo>
                <a:cubicBezTo>
                  <a:pt x="12187" y="7813"/>
                  <a:pt x="12187" y="7806"/>
                  <a:pt x="12187" y="7799"/>
                </a:cubicBezTo>
                <a:close/>
                <a:moveTo>
                  <a:pt x="129968" y="7805"/>
                </a:moveTo>
                <a:lnTo>
                  <a:pt x="130032" y="7974"/>
                </a:lnTo>
                <a:cubicBezTo>
                  <a:pt x="130011" y="7921"/>
                  <a:pt x="129994" y="7869"/>
                  <a:pt x="129969" y="7820"/>
                </a:cubicBezTo>
                <a:cubicBezTo>
                  <a:pt x="129969" y="7815"/>
                  <a:pt x="129969" y="7810"/>
                  <a:pt x="129968" y="7805"/>
                </a:cubicBezTo>
                <a:close/>
                <a:moveTo>
                  <a:pt x="169186" y="7799"/>
                </a:moveTo>
                <a:lnTo>
                  <a:pt x="169248" y="7974"/>
                </a:lnTo>
                <a:lnTo>
                  <a:pt x="169186" y="7820"/>
                </a:lnTo>
                <a:lnTo>
                  <a:pt x="169186" y="7799"/>
                </a:lnTo>
                <a:close/>
                <a:moveTo>
                  <a:pt x="208405" y="7799"/>
                </a:moveTo>
                <a:cubicBezTo>
                  <a:pt x="208426" y="7855"/>
                  <a:pt x="208444" y="7911"/>
                  <a:pt x="208465" y="7974"/>
                </a:cubicBezTo>
                <a:cubicBezTo>
                  <a:pt x="208447" y="7921"/>
                  <a:pt x="208426" y="7869"/>
                  <a:pt x="208405" y="7820"/>
                </a:cubicBezTo>
                <a:lnTo>
                  <a:pt x="208405" y="7799"/>
                </a:lnTo>
                <a:close/>
                <a:moveTo>
                  <a:pt x="51407" y="7799"/>
                </a:moveTo>
                <a:lnTo>
                  <a:pt x="51470" y="7977"/>
                </a:lnTo>
                <a:lnTo>
                  <a:pt x="51407" y="7820"/>
                </a:lnTo>
                <a:lnTo>
                  <a:pt x="51407" y="7799"/>
                </a:lnTo>
                <a:close/>
                <a:moveTo>
                  <a:pt x="90624" y="7799"/>
                </a:moveTo>
                <a:cubicBezTo>
                  <a:pt x="90648" y="7855"/>
                  <a:pt x="90666" y="7915"/>
                  <a:pt x="90686" y="7977"/>
                </a:cubicBezTo>
                <a:cubicBezTo>
                  <a:pt x="90669" y="7925"/>
                  <a:pt x="90648" y="7873"/>
                  <a:pt x="90624" y="7820"/>
                </a:cubicBezTo>
                <a:lnTo>
                  <a:pt x="90624" y="7799"/>
                </a:lnTo>
                <a:close/>
                <a:moveTo>
                  <a:pt x="247692" y="7799"/>
                </a:moveTo>
                <a:lnTo>
                  <a:pt x="247758" y="7977"/>
                </a:lnTo>
                <a:lnTo>
                  <a:pt x="247699" y="7820"/>
                </a:lnTo>
                <a:cubicBezTo>
                  <a:pt x="247692" y="7813"/>
                  <a:pt x="247692" y="7806"/>
                  <a:pt x="247692" y="7799"/>
                </a:cubicBezTo>
                <a:close/>
                <a:moveTo>
                  <a:pt x="163664" y="7008"/>
                </a:moveTo>
                <a:lnTo>
                  <a:pt x="163664" y="7008"/>
                </a:lnTo>
                <a:cubicBezTo>
                  <a:pt x="163685" y="7029"/>
                  <a:pt x="163699" y="7049"/>
                  <a:pt x="163713" y="7070"/>
                </a:cubicBezTo>
                <a:cubicBezTo>
                  <a:pt x="163709" y="7349"/>
                  <a:pt x="163709" y="7642"/>
                  <a:pt x="163716" y="7942"/>
                </a:cubicBezTo>
                <a:lnTo>
                  <a:pt x="163692" y="8019"/>
                </a:lnTo>
                <a:cubicBezTo>
                  <a:pt x="163695" y="7663"/>
                  <a:pt x="163685" y="7322"/>
                  <a:pt x="163664" y="7008"/>
                </a:cubicBezTo>
                <a:close/>
                <a:moveTo>
                  <a:pt x="202884" y="7008"/>
                </a:moveTo>
                <a:lnTo>
                  <a:pt x="202884" y="7008"/>
                </a:lnTo>
                <a:cubicBezTo>
                  <a:pt x="202901" y="7029"/>
                  <a:pt x="202915" y="7049"/>
                  <a:pt x="202933" y="7070"/>
                </a:cubicBezTo>
                <a:cubicBezTo>
                  <a:pt x="202922" y="7349"/>
                  <a:pt x="202929" y="7642"/>
                  <a:pt x="202936" y="7942"/>
                </a:cubicBezTo>
                <a:lnTo>
                  <a:pt x="202908" y="8019"/>
                </a:lnTo>
                <a:cubicBezTo>
                  <a:pt x="202915" y="7663"/>
                  <a:pt x="202905" y="7322"/>
                  <a:pt x="202884" y="7008"/>
                </a:cubicBezTo>
                <a:close/>
                <a:moveTo>
                  <a:pt x="45886" y="7011"/>
                </a:moveTo>
                <a:cubicBezTo>
                  <a:pt x="45903" y="7029"/>
                  <a:pt x="45920" y="7049"/>
                  <a:pt x="45934" y="7070"/>
                </a:cubicBezTo>
                <a:cubicBezTo>
                  <a:pt x="45931" y="7349"/>
                  <a:pt x="45931" y="7642"/>
                  <a:pt x="45938" y="7942"/>
                </a:cubicBezTo>
                <a:lnTo>
                  <a:pt x="45914" y="8023"/>
                </a:lnTo>
                <a:cubicBezTo>
                  <a:pt x="45917" y="7663"/>
                  <a:pt x="45907" y="7325"/>
                  <a:pt x="45886" y="7011"/>
                </a:cubicBezTo>
                <a:close/>
                <a:moveTo>
                  <a:pt x="85106" y="7011"/>
                </a:moveTo>
                <a:cubicBezTo>
                  <a:pt x="85123" y="7029"/>
                  <a:pt x="85137" y="7049"/>
                  <a:pt x="85154" y="7070"/>
                </a:cubicBezTo>
                <a:cubicBezTo>
                  <a:pt x="85144" y="7349"/>
                  <a:pt x="85147" y="7642"/>
                  <a:pt x="85158" y="7942"/>
                </a:cubicBezTo>
                <a:lnTo>
                  <a:pt x="85130" y="8023"/>
                </a:lnTo>
                <a:cubicBezTo>
                  <a:pt x="85137" y="7663"/>
                  <a:pt x="85126" y="7325"/>
                  <a:pt x="85106" y="7011"/>
                </a:cubicBezTo>
                <a:close/>
                <a:moveTo>
                  <a:pt x="125986" y="6307"/>
                </a:moveTo>
                <a:lnTo>
                  <a:pt x="125986" y="6307"/>
                </a:lnTo>
                <a:cubicBezTo>
                  <a:pt x="125951" y="6879"/>
                  <a:pt x="125906" y="7482"/>
                  <a:pt x="125853" y="8064"/>
                </a:cubicBezTo>
                <a:lnTo>
                  <a:pt x="125822" y="8103"/>
                </a:lnTo>
                <a:cubicBezTo>
                  <a:pt x="125745" y="7908"/>
                  <a:pt x="125658" y="7716"/>
                  <a:pt x="125571" y="7524"/>
                </a:cubicBezTo>
                <a:cubicBezTo>
                  <a:pt x="125710" y="7091"/>
                  <a:pt x="125850" y="6687"/>
                  <a:pt x="125986" y="6307"/>
                </a:cubicBezTo>
                <a:close/>
                <a:moveTo>
                  <a:pt x="243778" y="6129"/>
                </a:moveTo>
                <a:lnTo>
                  <a:pt x="243778" y="6129"/>
                </a:lnTo>
                <a:cubicBezTo>
                  <a:pt x="243740" y="6753"/>
                  <a:pt x="243694" y="7419"/>
                  <a:pt x="243638" y="8064"/>
                </a:cubicBezTo>
                <a:lnTo>
                  <a:pt x="243569" y="8148"/>
                </a:lnTo>
                <a:cubicBezTo>
                  <a:pt x="243482" y="7939"/>
                  <a:pt x="243391" y="7730"/>
                  <a:pt x="243297" y="7524"/>
                </a:cubicBezTo>
                <a:cubicBezTo>
                  <a:pt x="243461" y="7022"/>
                  <a:pt x="243621" y="6558"/>
                  <a:pt x="243778" y="6129"/>
                </a:cubicBezTo>
                <a:close/>
                <a:moveTo>
                  <a:pt x="27221" y="7866"/>
                </a:moveTo>
                <a:lnTo>
                  <a:pt x="27221" y="7866"/>
                </a:lnTo>
                <a:cubicBezTo>
                  <a:pt x="27245" y="7921"/>
                  <a:pt x="27277" y="7981"/>
                  <a:pt x="27301" y="8047"/>
                </a:cubicBezTo>
                <a:cubicBezTo>
                  <a:pt x="27284" y="8082"/>
                  <a:pt x="27270" y="8117"/>
                  <a:pt x="27245" y="8152"/>
                </a:cubicBezTo>
                <a:lnTo>
                  <a:pt x="27221" y="7866"/>
                </a:lnTo>
                <a:close/>
                <a:moveTo>
                  <a:pt x="66441" y="7862"/>
                </a:moveTo>
                <a:lnTo>
                  <a:pt x="66521" y="8047"/>
                </a:lnTo>
                <a:cubicBezTo>
                  <a:pt x="66500" y="8082"/>
                  <a:pt x="66483" y="8117"/>
                  <a:pt x="66465" y="8152"/>
                </a:cubicBezTo>
                <a:lnTo>
                  <a:pt x="66441" y="7862"/>
                </a:lnTo>
                <a:close/>
                <a:moveTo>
                  <a:pt x="105657" y="7862"/>
                </a:moveTo>
                <a:lnTo>
                  <a:pt x="105737" y="8047"/>
                </a:lnTo>
                <a:lnTo>
                  <a:pt x="105685" y="8152"/>
                </a:lnTo>
                <a:lnTo>
                  <a:pt x="105657" y="7862"/>
                </a:lnTo>
                <a:close/>
                <a:moveTo>
                  <a:pt x="144999" y="7862"/>
                </a:moveTo>
                <a:lnTo>
                  <a:pt x="144999" y="7862"/>
                </a:lnTo>
                <a:cubicBezTo>
                  <a:pt x="145027" y="7921"/>
                  <a:pt x="145055" y="7981"/>
                  <a:pt x="145083" y="8047"/>
                </a:cubicBezTo>
                <a:cubicBezTo>
                  <a:pt x="145066" y="8082"/>
                  <a:pt x="145048" y="8117"/>
                  <a:pt x="145027" y="8152"/>
                </a:cubicBezTo>
                <a:lnTo>
                  <a:pt x="144999" y="7862"/>
                </a:lnTo>
                <a:close/>
                <a:moveTo>
                  <a:pt x="184219" y="7866"/>
                </a:moveTo>
                <a:lnTo>
                  <a:pt x="184299" y="8047"/>
                </a:lnTo>
                <a:lnTo>
                  <a:pt x="184244" y="8152"/>
                </a:lnTo>
                <a:lnTo>
                  <a:pt x="184219" y="7866"/>
                </a:lnTo>
                <a:close/>
                <a:moveTo>
                  <a:pt x="223436" y="7862"/>
                </a:moveTo>
                <a:lnTo>
                  <a:pt x="223436" y="7862"/>
                </a:lnTo>
                <a:cubicBezTo>
                  <a:pt x="223463" y="7921"/>
                  <a:pt x="223488" y="7984"/>
                  <a:pt x="223516" y="8047"/>
                </a:cubicBezTo>
                <a:lnTo>
                  <a:pt x="223463" y="8152"/>
                </a:lnTo>
                <a:lnTo>
                  <a:pt x="223436" y="7862"/>
                </a:lnTo>
                <a:close/>
                <a:moveTo>
                  <a:pt x="262725" y="7866"/>
                </a:moveTo>
                <a:lnTo>
                  <a:pt x="262809" y="8047"/>
                </a:lnTo>
                <a:lnTo>
                  <a:pt x="262753" y="8152"/>
                </a:lnTo>
                <a:lnTo>
                  <a:pt x="262725" y="7866"/>
                </a:lnTo>
                <a:close/>
                <a:moveTo>
                  <a:pt x="36415" y="4964"/>
                </a:moveTo>
                <a:lnTo>
                  <a:pt x="36415" y="4964"/>
                </a:lnTo>
                <a:cubicBezTo>
                  <a:pt x="36367" y="5780"/>
                  <a:pt x="36304" y="6687"/>
                  <a:pt x="36224" y="7541"/>
                </a:cubicBezTo>
                <a:cubicBezTo>
                  <a:pt x="36077" y="7744"/>
                  <a:pt x="35941" y="7953"/>
                  <a:pt x="35816" y="8169"/>
                </a:cubicBezTo>
                <a:cubicBezTo>
                  <a:pt x="35718" y="7981"/>
                  <a:pt x="35624" y="7799"/>
                  <a:pt x="35523" y="7625"/>
                </a:cubicBezTo>
                <a:cubicBezTo>
                  <a:pt x="35816" y="6617"/>
                  <a:pt x="36122" y="5727"/>
                  <a:pt x="36415" y="4964"/>
                </a:cubicBezTo>
                <a:close/>
                <a:moveTo>
                  <a:pt x="75632" y="4964"/>
                </a:moveTo>
                <a:lnTo>
                  <a:pt x="75632" y="4964"/>
                </a:lnTo>
                <a:cubicBezTo>
                  <a:pt x="75583" y="5780"/>
                  <a:pt x="75520" y="6687"/>
                  <a:pt x="75444" y="7541"/>
                </a:cubicBezTo>
                <a:cubicBezTo>
                  <a:pt x="75294" y="7744"/>
                  <a:pt x="75158" y="7953"/>
                  <a:pt x="75032" y="8169"/>
                </a:cubicBezTo>
                <a:cubicBezTo>
                  <a:pt x="74938" y="7981"/>
                  <a:pt x="74840" y="7799"/>
                  <a:pt x="74735" y="7625"/>
                </a:cubicBezTo>
                <a:cubicBezTo>
                  <a:pt x="75032" y="6617"/>
                  <a:pt x="75342" y="5727"/>
                  <a:pt x="75632" y="4964"/>
                </a:cubicBezTo>
                <a:close/>
                <a:moveTo>
                  <a:pt x="114848" y="4964"/>
                </a:moveTo>
                <a:cubicBezTo>
                  <a:pt x="114803" y="5780"/>
                  <a:pt x="114740" y="6687"/>
                  <a:pt x="114663" y="7541"/>
                </a:cubicBezTo>
                <a:cubicBezTo>
                  <a:pt x="114538" y="7705"/>
                  <a:pt x="114402" y="7915"/>
                  <a:pt x="114248" y="8169"/>
                </a:cubicBezTo>
                <a:cubicBezTo>
                  <a:pt x="114154" y="7981"/>
                  <a:pt x="114060" y="7799"/>
                  <a:pt x="113955" y="7625"/>
                </a:cubicBezTo>
                <a:cubicBezTo>
                  <a:pt x="114252" y="6617"/>
                  <a:pt x="114559" y="5727"/>
                  <a:pt x="114848" y="4964"/>
                </a:cubicBezTo>
                <a:close/>
                <a:moveTo>
                  <a:pt x="154194" y="4964"/>
                </a:moveTo>
                <a:lnTo>
                  <a:pt x="154194" y="4964"/>
                </a:lnTo>
                <a:cubicBezTo>
                  <a:pt x="154148" y="5780"/>
                  <a:pt x="154082" y="6687"/>
                  <a:pt x="154005" y="7541"/>
                </a:cubicBezTo>
                <a:cubicBezTo>
                  <a:pt x="153855" y="7744"/>
                  <a:pt x="153719" y="7953"/>
                  <a:pt x="153594" y="8169"/>
                </a:cubicBezTo>
                <a:cubicBezTo>
                  <a:pt x="153496" y="7981"/>
                  <a:pt x="153402" y="7799"/>
                  <a:pt x="153301" y="7625"/>
                </a:cubicBezTo>
                <a:cubicBezTo>
                  <a:pt x="153594" y="6617"/>
                  <a:pt x="153904" y="5727"/>
                  <a:pt x="154194" y="4964"/>
                </a:cubicBezTo>
                <a:close/>
                <a:moveTo>
                  <a:pt x="193410" y="4964"/>
                </a:moveTo>
                <a:lnTo>
                  <a:pt x="193410" y="4964"/>
                </a:lnTo>
                <a:cubicBezTo>
                  <a:pt x="193361" y="5780"/>
                  <a:pt x="193299" y="6687"/>
                  <a:pt x="193222" y="7541"/>
                </a:cubicBezTo>
                <a:cubicBezTo>
                  <a:pt x="193075" y="7744"/>
                  <a:pt x="192939" y="7953"/>
                  <a:pt x="192814" y="8169"/>
                </a:cubicBezTo>
                <a:cubicBezTo>
                  <a:pt x="192716" y="7981"/>
                  <a:pt x="192622" y="7799"/>
                  <a:pt x="192521" y="7625"/>
                </a:cubicBezTo>
                <a:cubicBezTo>
                  <a:pt x="192814" y="6617"/>
                  <a:pt x="193121" y="5727"/>
                  <a:pt x="193410" y="4964"/>
                </a:cubicBezTo>
                <a:close/>
                <a:moveTo>
                  <a:pt x="232627" y="4964"/>
                </a:moveTo>
                <a:lnTo>
                  <a:pt x="232627" y="4964"/>
                </a:lnTo>
                <a:cubicBezTo>
                  <a:pt x="232581" y="5780"/>
                  <a:pt x="232519" y="6687"/>
                  <a:pt x="232442" y="7541"/>
                </a:cubicBezTo>
                <a:cubicBezTo>
                  <a:pt x="232320" y="7705"/>
                  <a:pt x="232180" y="7915"/>
                  <a:pt x="232027" y="8169"/>
                </a:cubicBezTo>
                <a:cubicBezTo>
                  <a:pt x="231936" y="7981"/>
                  <a:pt x="231838" y="7799"/>
                  <a:pt x="231734" y="7625"/>
                </a:cubicBezTo>
                <a:cubicBezTo>
                  <a:pt x="232030" y="6617"/>
                  <a:pt x="232337" y="5727"/>
                  <a:pt x="232627" y="4964"/>
                </a:cubicBezTo>
                <a:close/>
                <a:moveTo>
                  <a:pt x="271916" y="4964"/>
                </a:moveTo>
                <a:cubicBezTo>
                  <a:pt x="271874" y="5780"/>
                  <a:pt x="271808" y="6687"/>
                  <a:pt x="271728" y="7541"/>
                </a:cubicBezTo>
                <a:cubicBezTo>
                  <a:pt x="271581" y="7744"/>
                  <a:pt x="271445" y="7953"/>
                  <a:pt x="271320" y="8169"/>
                </a:cubicBezTo>
                <a:cubicBezTo>
                  <a:pt x="271226" y="7981"/>
                  <a:pt x="271128" y="7799"/>
                  <a:pt x="271027" y="7625"/>
                </a:cubicBezTo>
                <a:cubicBezTo>
                  <a:pt x="271320" y="6617"/>
                  <a:pt x="271630" y="5727"/>
                  <a:pt x="271916" y="4964"/>
                </a:cubicBezTo>
                <a:close/>
                <a:moveTo>
                  <a:pt x="47577" y="5902"/>
                </a:moveTo>
                <a:cubicBezTo>
                  <a:pt x="47535" y="6586"/>
                  <a:pt x="47487" y="7342"/>
                  <a:pt x="47420" y="8064"/>
                </a:cubicBezTo>
                <a:cubicBezTo>
                  <a:pt x="47385" y="8106"/>
                  <a:pt x="47347" y="8155"/>
                  <a:pt x="47305" y="8211"/>
                </a:cubicBezTo>
                <a:cubicBezTo>
                  <a:pt x="47211" y="7977"/>
                  <a:pt x="47110" y="7751"/>
                  <a:pt x="47009" y="7524"/>
                </a:cubicBezTo>
                <a:cubicBezTo>
                  <a:pt x="47197" y="6931"/>
                  <a:pt x="47389" y="6390"/>
                  <a:pt x="47577" y="5902"/>
                </a:cubicBezTo>
                <a:close/>
                <a:moveTo>
                  <a:pt x="86794" y="5902"/>
                </a:moveTo>
                <a:lnTo>
                  <a:pt x="86794" y="5902"/>
                </a:lnTo>
                <a:cubicBezTo>
                  <a:pt x="86752" y="6586"/>
                  <a:pt x="86700" y="7342"/>
                  <a:pt x="86640" y="8064"/>
                </a:cubicBezTo>
                <a:cubicBezTo>
                  <a:pt x="86605" y="8106"/>
                  <a:pt x="86567" y="8155"/>
                  <a:pt x="86525" y="8211"/>
                </a:cubicBezTo>
                <a:cubicBezTo>
                  <a:pt x="86431" y="7977"/>
                  <a:pt x="86330" y="7751"/>
                  <a:pt x="86225" y="7524"/>
                </a:cubicBezTo>
                <a:cubicBezTo>
                  <a:pt x="86417" y="6931"/>
                  <a:pt x="86609" y="6390"/>
                  <a:pt x="86794" y="5902"/>
                </a:cubicBezTo>
                <a:close/>
                <a:moveTo>
                  <a:pt x="165356" y="5902"/>
                </a:moveTo>
                <a:lnTo>
                  <a:pt x="165356" y="5902"/>
                </a:lnTo>
                <a:cubicBezTo>
                  <a:pt x="165314" y="6586"/>
                  <a:pt x="165265" y="7342"/>
                  <a:pt x="165199" y="8064"/>
                </a:cubicBezTo>
                <a:cubicBezTo>
                  <a:pt x="165164" y="8106"/>
                  <a:pt x="165125" y="8155"/>
                  <a:pt x="165087" y="8211"/>
                </a:cubicBezTo>
                <a:cubicBezTo>
                  <a:pt x="164989" y="7977"/>
                  <a:pt x="164888" y="7751"/>
                  <a:pt x="164791" y="7524"/>
                </a:cubicBezTo>
                <a:cubicBezTo>
                  <a:pt x="164975" y="6931"/>
                  <a:pt x="165167" y="6390"/>
                  <a:pt x="165356" y="5902"/>
                </a:cubicBezTo>
                <a:close/>
                <a:moveTo>
                  <a:pt x="8357" y="5902"/>
                </a:moveTo>
                <a:cubicBezTo>
                  <a:pt x="8319" y="6586"/>
                  <a:pt x="8267" y="7342"/>
                  <a:pt x="8200" y="8064"/>
                </a:cubicBezTo>
                <a:cubicBezTo>
                  <a:pt x="8166" y="8110"/>
                  <a:pt x="8127" y="8155"/>
                  <a:pt x="8089" y="8214"/>
                </a:cubicBezTo>
                <a:cubicBezTo>
                  <a:pt x="7991" y="7977"/>
                  <a:pt x="7897" y="7751"/>
                  <a:pt x="7792" y="7524"/>
                </a:cubicBezTo>
                <a:cubicBezTo>
                  <a:pt x="7981" y="6931"/>
                  <a:pt x="8173" y="6390"/>
                  <a:pt x="8357" y="5902"/>
                </a:cubicBezTo>
                <a:close/>
                <a:moveTo>
                  <a:pt x="204576" y="5902"/>
                </a:moveTo>
                <a:cubicBezTo>
                  <a:pt x="204534" y="6586"/>
                  <a:pt x="204481" y="7342"/>
                  <a:pt x="204419" y="8064"/>
                </a:cubicBezTo>
                <a:cubicBezTo>
                  <a:pt x="204384" y="8110"/>
                  <a:pt x="204345" y="8155"/>
                  <a:pt x="204303" y="8214"/>
                </a:cubicBezTo>
                <a:cubicBezTo>
                  <a:pt x="204209" y="7977"/>
                  <a:pt x="204108" y="7751"/>
                  <a:pt x="204004" y="7524"/>
                </a:cubicBezTo>
                <a:cubicBezTo>
                  <a:pt x="204195" y="6931"/>
                  <a:pt x="204387" y="6390"/>
                  <a:pt x="204576" y="5902"/>
                </a:cubicBezTo>
                <a:close/>
                <a:moveTo>
                  <a:pt x="14835" y="6551"/>
                </a:moveTo>
                <a:lnTo>
                  <a:pt x="14835" y="6551"/>
                </a:lnTo>
                <a:cubicBezTo>
                  <a:pt x="14992" y="6899"/>
                  <a:pt x="15173" y="7329"/>
                  <a:pt x="15365" y="7824"/>
                </a:cubicBezTo>
                <a:cubicBezTo>
                  <a:pt x="15271" y="7956"/>
                  <a:pt x="15159" y="8113"/>
                  <a:pt x="15044" y="8298"/>
                </a:cubicBezTo>
                <a:cubicBezTo>
                  <a:pt x="14964" y="7785"/>
                  <a:pt x="14894" y="7182"/>
                  <a:pt x="14835" y="6551"/>
                </a:cubicBezTo>
                <a:close/>
                <a:moveTo>
                  <a:pt x="54051" y="6551"/>
                </a:moveTo>
                <a:lnTo>
                  <a:pt x="54051" y="6551"/>
                </a:lnTo>
                <a:cubicBezTo>
                  <a:pt x="54208" y="6899"/>
                  <a:pt x="54390" y="7329"/>
                  <a:pt x="54578" y="7824"/>
                </a:cubicBezTo>
                <a:cubicBezTo>
                  <a:pt x="54484" y="7956"/>
                  <a:pt x="54376" y="8113"/>
                  <a:pt x="54257" y="8298"/>
                </a:cubicBezTo>
                <a:cubicBezTo>
                  <a:pt x="54184" y="7785"/>
                  <a:pt x="54114" y="7182"/>
                  <a:pt x="54051" y="6551"/>
                </a:cubicBezTo>
                <a:close/>
                <a:moveTo>
                  <a:pt x="93271" y="6551"/>
                </a:moveTo>
                <a:lnTo>
                  <a:pt x="93271" y="6551"/>
                </a:lnTo>
                <a:cubicBezTo>
                  <a:pt x="93428" y="6899"/>
                  <a:pt x="93606" y="7329"/>
                  <a:pt x="93798" y="7824"/>
                </a:cubicBezTo>
                <a:cubicBezTo>
                  <a:pt x="93704" y="7956"/>
                  <a:pt x="93595" y="8113"/>
                  <a:pt x="93477" y="8298"/>
                </a:cubicBezTo>
                <a:cubicBezTo>
                  <a:pt x="93397" y="7785"/>
                  <a:pt x="93330" y="7182"/>
                  <a:pt x="93271" y="6551"/>
                </a:cubicBezTo>
                <a:close/>
                <a:moveTo>
                  <a:pt x="132613" y="6551"/>
                </a:moveTo>
                <a:lnTo>
                  <a:pt x="132613" y="6551"/>
                </a:lnTo>
                <a:cubicBezTo>
                  <a:pt x="132770" y="6899"/>
                  <a:pt x="132951" y="7329"/>
                  <a:pt x="133143" y="7824"/>
                </a:cubicBezTo>
                <a:cubicBezTo>
                  <a:pt x="133049" y="7956"/>
                  <a:pt x="132937" y="8113"/>
                  <a:pt x="132822" y="8298"/>
                </a:cubicBezTo>
                <a:cubicBezTo>
                  <a:pt x="132742" y="7785"/>
                  <a:pt x="132672" y="7182"/>
                  <a:pt x="132613" y="6551"/>
                </a:cubicBezTo>
                <a:close/>
                <a:moveTo>
                  <a:pt x="171830" y="6551"/>
                </a:moveTo>
                <a:cubicBezTo>
                  <a:pt x="171990" y="6899"/>
                  <a:pt x="172171" y="7329"/>
                  <a:pt x="172360" y="7824"/>
                </a:cubicBezTo>
                <a:cubicBezTo>
                  <a:pt x="172262" y="7956"/>
                  <a:pt x="172154" y="8113"/>
                  <a:pt x="172039" y="8298"/>
                </a:cubicBezTo>
                <a:cubicBezTo>
                  <a:pt x="171962" y="7785"/>
                  <a:pt x="171892" y="7182"/>
                  <a:pt x="171830" y="6551"/>
                </a:cubicBezTo>
                <a:close/>
                <a:moveTo>
                  <a:pt x="250339" y="6551"/>
                </a:moveTo>
                <a:lnTo>
                  <a:pt x="250339" y="6551"/>
                </a:lnTo>
                <a:cubicBezTo>
                  <a:pt x="250496" y="6899"/>
                  <a:pt x="250681" y="7329"/>
                  <a:pt x="250866" y="7824"/>
                </a:cubicBezTo>
                <a:cubicBezTo>
                  <a:pt x="250772" y="7956"/>
                  <a:pt x="250667" y="8113"/>
                  <a:pt x="250548" y="8298"/>
                </a:cubicBezTo>
                <a:cubicBezTo>
                  <a:pt x="250468" y="7785"/>
                  <a:pt x="250398" y="7182"/>
                  <a:pt x="250339" y="6551"/>
                </a:cubicBezTo>
                <a:close/>
                <a:moveTo>
                  <a:pt x="211049" y="6551"/>
                </a:moveTo>
                <a:cubicBezTo>
                  <a:pt x="211206" y="6899"/>
                  <a:pt x="211388" y="7329"/>
                  <a:pt x="211580" y="7824"/>
                </a:cubicBezTo>
                <a:cubicBezTo>
                  <a:pt x="211482" y="7956"/>
                  <a:pt x="211374" y="8113"/>
                  <a:pt x="211255" y="8302"/>
                </a:cubicBezTo>
                <a:cubicBezTo>
                  <a:pt x="211182" y="7785"/>
                  <a:pt x="211112" y="7186"/>
                  <a:pt x="211049" y="6551"/>
                </a:cubicBezTo>
                <a:close/>
                <a:moveTo>
                  <a:pt x="62314" y="7555"/>
                </a:moveTo>
                <a:lnTo>
                  <a:pt x="62314" y="7559"/>
                </a:lnTo>
                <a:cubicBezTo>
                  <a:pt x="62359" y="7724"/>
                  <a:pt x="62404" y="7900"/>
                  <a:pt x="62450" y="8086"/>
                </a:cubicBezTo>
                <a:lnTo>
                  <a:pt x="62450" y="8086"/>
                </a:lnTo>
                <a:cubicBezTo>
                  <a:pt x="62391" y="8173"/>
                  <a:pt x="62346" y="8267"/>
                  <a:pt x="62311" y="8364"/>
                </a:cubicBezTo>
                <a:lnTo>
                  <a:pt x="62294" y="8364"/>
                </a:lnTo>
                <a:cubicBezTo>
                  <a:pt x="62304" y="8092"/>
                  <a:pt x="62311" y="7817"/>
                  <a:pt x="62314" y="7555"/>
                </a:cubicBezTo>
                <a:close/>
                <a:moveTo>
                  <a:pt x="219313" y="7555"/>
                </a:moveTo>
                <a:lnTo>
                  <a:pt x="219313" y="7559"/>
                </a:lnTo>
                <a:cubicBezTo>
                  <a:pt x="219356" y="7725"/>
                  <a:pt x="219401" y="7902"/>
                  <a:pt x="219447" y="8088"/>
                </a:cubicBezTo>
                <a:lnTo>
                  <a:pt x="219447" y="8088"/>
                </a:lnTo>
                <a:cubicBezTo>
                  <a:pt x="219389" y="8174"/>
                  <a:pt x="219344" y="8268"/>
                  <a:pt x="219309" y="8364"/>
                </a:cubicBezTo>
                <a:lnTo>
                  <a:pt x="219288" y="8364"/>
                </a:lnTo>
                <a:cubicBezTo>
                  <a:pt x="219299" y="8092"/>
                  <a:pt x="219309" y="7817"/>
                  <a:pt x="219313" y="7555"/>
                </a:cubicBezTo>
                <a:close/>
                <a:moveTo>
                  <a:pt x="8190" y="8204"/>
                </a:moveTo>
                <a:lnTo>
                  <a:pt x="8176" y="8375"/>
                </a:lnTo>
                <a:lnTo>
                  <a:pt x="8138" y="8316"/>
                </a:lnTo>
                <a:lnTo>
                  <a:pt x="8190" y="8204"/>
                </a:lnTo>
                <a:close/>
                <a:moveTo>
                  <a:pt x="47406" y="8204"/>
                </a:moveTo>
                <a:lnTo>
                  <a:pt x="47396" y="8375"/>
                </a:lnTo>
                <a:lnTo>
                  <a:pt x="47354" y="8316"/>
                </a:lnTo>
                <a:lnTo>
                  <a:pt x="47406" y="8204"/>
                </a:lnTo>
                <a:close/>
                <a:moveTo>
                  <a:pt x="86626" y="8204"/>
                </a:moveTo>
                <a:cubicBezTo>
                  <a:pt x="86623" y="8260"/>
                  <a:pt x="86619" y="8319"/>
                  <a:pt x="86609" y="8375"/>
                </a:cubicBezTo>
                <a:lnTo>
                  <a:pt x="86571" y="8316"/>
                </a:lnTo>
                <a:lnTo>
                  <a:pt x="86626" y="8204"/>
                </a:lnTo>
                <a:close/>
                <a:moveTo>
                  <a:pt x="165185" y="8204"/>
                </a:moveTo>
                <a:lnTo>
                  <a:pt x="165174" y="8375"/>
                </a:lnTo>
                <a:lnTo>
                  <a:pt x="165132" y="8316"/>
                </a:lnTo>
                <a:lnTo>
                  <a:pt x="165185" y="8204"/>
                </a:lnTo>
                <a:close/>
                <a:moveTo>
                  <a:pt x="204405" y="8204"/>
                </a:moveTo>
                <a:lnTo>
                  <a:pt x="204405" y="8204"/>
                </a:lnTo>
                <a:cubicBezTo>
                  <a:pt x="204401" y="8260"/>
                  <a:pt x="204398" y="8319"/>
                  <a:pt x="204387" y="8375"/>
                </a:cubicBezTo>
                <a:lnTo>
                  <a:pt x="204349" y="8316"/>
                </a:lnTo>
                <a:lnTo>
                  <a:pt x="204405" y="8204"/>
                </a:lnTo>
                <a:close/>
                <a:moveTo>
                  <a:pt x="6666" y="7011"/>
                </a:moveTo>
                <a:lnTo>
                  <a:pt x="6718" y="7070"/>
                </a:lnTo>
                <a:cubicBezTo>
                  <a:pt x="6708" y="7454"/>
                  <a:pt x="6715" y="7869"/>
                  <a:pt x="6732" y="8291"/>
                </a:cubicBezTo>
                <a:cubicBezTo>
                  <a:pt x="6718" y="8340"/>
                  <a:pt x="6701" y="8385"/>
                  <a:pt x="6683" y="8434"/>
                </a:cubicBezTo>
                <a:cubicBezTo>
                  <a:pt x="6704" y="7960"/>
                  <a:pt x="6701" y="7485"/>
                  <a:pt x="6666" y="7011"/>
                </a:cubicBezTo>
                <a:close/>
                <a:moveTo>
                  <a:pt x="18225" y="7946"/>
                </a:moveTo>
                <a:cubicBezTo>
                  <a:pt x="18257" y="8009"/>
                  <a:pt x="18281" y="8075"/>
                  <a:pt x="18312" y="8138"/>
                </a:cubicBezTo>
                <a:cubicBezTo>
                  <a:pt x="18344" y="8204"/>
                  <a:pt x="18243" y="8340"/>
                  <a:pt x="18211" y="8434"/>
                </a:cubicBezTo>
                <a:cubicBezTo>
                  <a:pt x="18218" y="8274"/>
                  <a:pt x="18222" y="8113"/>
                  <a:pt x="18222" y="7956"/>
                </a:cubicBezTo>
                <a:lnTo>
                  <a:pt x="18225" y="7946"/>
                </a:lnTo>
                <a:close/>
                <a:moveTo>
                  <a:pt x="57445" y="7946"/>
                </a:moveTo>
                <a:cubicBezTo>
                  <a:pt x="57470" y="8009"/>
                  <a:pt x="57501" y="8075"/>
                  <a:pt x="57529" y="8138"/>
                </a:cubicBezTo>
                <a:cubicBezTo>
                  <a:pt x="57553" y="8204"/>
                  <a:pt x="57463" y="8340"/>
                  <a:pt x="57428" y="8434"/>
                </a:cubicBezTo>
                <a:cubicBezTo>
                  <a:pt x="57435" y="8274"/>
                  <a:pt x="57435" y="8113"/>
                  <a:pt x="57442" y="7956"/>
                </a:cubicBezTo>
                <a:lnTo>
                  <a:pt x="57445" y="7946"/>
                </a:lnTo>
                <a:close/>
                <a:moveTo>
                  <a:pt x="96665" y="7946"/>
                </a:moveTo>
                <a:cubicBezTo>
                  <a:pt x="96689" y="8009"/>
                  <a:pt x="96717" y="8075"/>
                  <a:pt x="96745" y="8138"/>
                </a:cubicBezTo>
                <a:lnTo>
                  <a:pt x="96648" y="8434"/>
                </a:lnTo>
                <a:cubicBezTo>
                  <a:pt x="96651" y="8274"/>
                  <a:pt x="96655" y="8113"/>
                  <a:pt x="96655" y="7956"/>
                </a:cubicBezTo>
                <a:lnTo>
                  <a:pt x="96665" y="7946"/>
                </a:lnTo>
                <a:close/>
                <a:moveTo>
                  <a:pt x="136004" y="7946"/>
                </a:moveTo>
                <a:cubicBezTo>
                  <a:pt x="136035" y="8009"/>
                  <a:pt x="136063" y="8075"/>
                  <a:pt x="136091" y="8138"/>
                </a:cubicBezTo>
                <a:cubicBezTo>
                  <a:pt x="136056" y="8239"/>
                  <a:pt x="136021" y="8340"/>
                  <a:pt x="135993" y="8434"/>
                </a:cubicBezTo>
                <a:cubicBezTo>
                  <a:pt x="135997" y="8274"/>
                  <a:pt x="136000" y="8113"/>
                  <a:pt x="136000" y="7956"/>
                </a:cubicBezTo>
                <a:cubicBezTo>
                  <a:pt x="136004" y="7956"/>
                  <a:pt x="136004" y="7953"/>
                  <a:pt x="136004" y="7946"/>
                </a:cubicBezTo>
                <a:close/>
                <a:moveTo>
                  <a:pt x="175223" y="7946"/>
                </a:moveTo>
                <a:cubicBezTo>
                  <a:pt x="175248" y="8009"/>
                  <a:pt x="175279" y="8075"/>
                  <a:pt x="175307" y="8138"/>
                </a:cubicBezTo>
                <a:cubicBezTo>
                  <a:pt x="175332" y="8204"/>
                  <a:pt x="175241" y="8340"/>
                  <a:pt x="175209" y="8434"/>
                </a:cubicBezTo>
                <a:cubicBezTo>
                  <a:pt x="175216" y="8274"/>
                  <a:pt x="175220" y="8113"/>
                  <a:pt x="175220" y="7956"/>
                </a:cubicBezTo>
                <a:lnTo>
                  <a:pt x="175223" y="7946"/>
                </a:lnTo>
                <a:close/>
                <a:moveTo>
                  <a:pt x="214443" y="7946"/>
                </a:moveTo>
                <a:cubicBezTo>
                  <a:pt x="214468" y="8009"/>
                  <a:pt x="214499" y="8075"/>
                  <a:pt x="214524" y="8138"/>
                </a:cubicBezTo>
                <a:cubicBezTo>
                  <a:pt x="214551" y="8204"/>
                  <a:pt x="214461" y="8340"/>
                  <a:pt x="214426" y="8434"/>
                </a:cubicBezTo>
                <a:cubicBezTo>
                  <a:pt x="214433" y="8274"/>
                  <a:pt x="214433" y="8113"/>
                  <a:pt x="214436" y="7956"/>
                </a:cubicBezTo>
                <a:lnTo>
                  <a:pt x="214443" y="7946"/>
                </a:lnTo>
                <a:close/>
                <a:moveTo>
                  <a:pt x="253733" y="7946"/>
                </a:moveTo>
                <a:cubicBezTo>
                  <a:pt x="253757" y="8009"/>
                  <a:pt x="253789" y="8075"/>
                  <a:pt x="253813" y="8138"/>
                </a:cubicBezTo>
                <a:cubicBezTo>
                  <a:pt x="253841" y="8204"/>
                  <a:pt x="253747" y="8337"/>
                  <a:pt x="253719" y="8434"/>
                </a:cubicBezTo>
                <a:cubicBezTo>
                  <a:pt x="253723" y="8274"/>
                  <a:pt x="253726" y="8113"/>
                  <a:pt x="253726" y="7956"/>
                </a:cubicBezTo>
                <a:lnTo>
                  <a:pt x="253733" y="7946"/>
                </a:lnTo>
                <a:close/>
                <a:moveTo>
                  <a:pt x="12334" y="8214"/>
                </a:moveTo>
                <a:lnTo>
                  <a:pt x="12414" y="8445"/>
                </a:lnTo>
                <a:lnTo>
                  <a:pt x="12404" y="8452"/>
                </a:lnTo>
                <a:lnTo>
                  <a:pt x="12334" y="8214"/>
                </a:lnTo>
                <a:close/>
                <a:moveTo>
                  <a:pt x="51550" y="8211"/>
                </a:moveTo>
                <a:lnTo>
                  <a:pt x="51627" y="8445"/>
                </a:lnTo>
                <a:lnTo>
                  <a:pt x="51620" y="8452"/>
                </a:lnTo>
                <a:cubicBezTo>
                  <a:pt x="51596" y="8368"/>
                  <a:pt x="51575" y="8291"/>
                  <a:pt x="51550" y="8211"/>
                </a:cubicBezTo>
                <a:close/>
                <a:moveTo>
                  <a:pt x="130116" y="8211"/>
                </a:moveTo>
                <a:lnTo>
                  <a:pt x="130192" y="8445"/>
                </a:lnTo>
                <a:lnTo>
                  <a:pt x="130185" y="8452"/>
                </a:lnTo>
                <a:lnTo>
                  <a:pt x="130116" y="8211"/>
                </a:lnTo>
                <a:close/>
                <a:moveTo>
                  <a:pt x="169341" y="8245"/>
                </a:moveTo>
                <a:cubicBezTo>
                  <a:pt x="169361" y="8312"/>
                  <a:pt x="169384" y="8376"/>
                  <a:pt x="169405" y="8445"/>
                </a:cubicBezTo>
                <a:cubicBezTo>
                  <a:pt x="169405" y="8448"/>
                  <a:pt x="169402" y="8452"/>
                  <a:pt x="169398" y="8452"/>
                </a:cubicBezTo>
                <a:lnTo>
                  <a:pt x="169341" y="8245"/>
                </a:lnTo>
                <a:close/>
                <a:moveTo>
                  <a:pt x="208548" y="8211"/>
                </a:moveTo>
                <a:lnTo>
                  <a:pt x="208625" y="8445"/>
                </a:lnTo>
                <a:cubicBezTo>
                  <a:pt x="208622" y="8448"/>
                  <a:pt x="208622" y="8452"/>
                  <a:pt x="208618" y="8452"/>
                </a:cubicBezTo>
                <a:cubicBezTo>
                  <a:pt x="208597" y="8375"/>
                  <a:pt x="208573" y="8291"/>
                  <a:pt x="208548" y="8211"/>
                </a:cubicBezTo>
                <a:close/>
                <a:moveTo>
                  <a:pt x="90770" y="8211"/>
                </a:moveTo>
                <a:lnTo>
                  <a:pt x="90847" y="8445"/>
                </a:lnTo>
                <a:lnTo>
                  <a:pt x="90840" y="8455"/>
                </a:lnTo>
                <a:cubicBezTo>
                  <a:pt x="90815" y="8368"/>
                  <a:pt x="90795" y="8291"/>
                  <a:pt x="90770" y="8211"/>
                </a:cubicBezTo>
                <a:close/>
                <a:moveTo>
                  <a:pt x="247838" y="8208"/>
                </a:moveTo>
                <a:lnTo>
                  <a:pt x="247915" y="8445"/>
                </a:lnTo>
                <a:lnTo>
                  <a:pt x="247908" y="8455"/>
                </a:lnTo>
                <a:cubicBezTo>
                  <a:pt x="247883" y="8368"/>
                  <a:pt x="247863" y="8288"/>
                  <a:pt x="247838" y="8208"/>
                </a:cubicBezTo>
                <a:close/>
                <a:moveTo>
                  <a:pt x="153828" y="8466"/>
                </a:moveTo>
                <a:lnTo>
                  <a:pt x="153838" y="8477"/>
                </a:lnTo>
                <a:lnTo>
                  <a:pt x="153838" y="8477"/>
                </a:lnTo>
                <a:cubicBezTo>
                  <a:pt x="153835" y="8473"/>
                  <a:pt x="153831" y="8469"/>
                  <a:pt x="153828" y="8466"/>
                </a:cubicBezTo>
                <a:close/>
                <a:moveTo>
                  <a:pt x="121127" y="6927"/>
                </a:moveTo>
                <a:cubicBezTo>
                  <a:pt x="121218" y="7144"/>
                  <a:pt x="121319" y="7384"/>
                  <a:pt x="121420" y="7646"/>
                </a:cubicBezTo>
                <a:cubicBezTo>
                  <a:pt x="121385" y="7963"/>
                  <a:pt x="121354" y="8260"/>
                  <a:pt x="121333" y="8518"/>
                </a:cubicBezTo>
                <a:cubicBezTo>
                  <a:pt x="121252" y="8058"/>
                  <a:pt x="121190" y="7510"/>
                  <a:pt x="121127" y="6927"/>
                </a:cubicBezTo>
                <a:close/>
                <a:moveTo>
                  <a:pt x="13213" y="8242"/>
                </a:moveTo>
                <a:cubicBezTo>
                  <a:pt x="13213" y="8249"/>
                  <a:pt x="13213" y="8249"/>
                  <a:pt x="13216" y="8249"/>
                </a:cubicBezTo>
                <a:cubicBezTo>
                  <a:pt x="13185" y="8340"/>
                  <a:pt x="13161" y="8434"/>
                  <a:pt x="13133" y="8532"/>
                </a:cubicBezTo>
                <a:cubicBezTo>
                  <a:pt x="13133" y="8521"/>
                  <a:pt x="13129" y="8518"/>
                  <a:pt x="13126" y="8511"/>
                </a:cubicBezTo>
                <a:cubicBezTo>
                  <a:pt x="13154" y="8417"/>
                  <a:pt x="13185" y="8330"/>
                  <a:pt x="13213" y="8242"/>
                </a:cubicBezTo>
                <a:close/>
                <a:moveTo>
                  <a:pt x="21588" y="8501"/>
                </a:moveTo>
                <a:lnTo>
                  <a:pt x="21588" y="8501"/>
                </a:lnTo>
                <a:cubicBezTo>
                  <a:pt x="21591" y="8507"/>
                  <a:pt x="21595" y="8518"/>
                  <a:pt x="21595" y="8528"/>
                </a:cubicBezTo>
                <a:lnTo>
                  <a:pt x="21595" y="8532"/>
                </a:lnTo>
                <a:cubicBezTo>
                  <a:pt x="21595" y="8521"/>
                  <a:pt x="21591" y="8511"/>
                  <a:pt x="21588" y="8501"/>
                </a:cubicBezTo>
                <a:close/>
                <a:moveTo>
                  <a:pt x="52429" y="8242"/>
                </a:moveTo>
                <a:lnTo>
                  <a:pt x="52429" y="8249"/>
                </a:lnTo>
                <a:lnTo>
                  <a:pt x="52353" y="8532"/>
                </a:lnTo>
                <a:cubicBezTo>
                  <a:pt x="52346" y="8521"/>
                  <a:pt x="52346" y="8514"/>
                  <a:pt x="52342" y="8511"/>
                </a:cubicBezTo>
                <a:cubicBezTo>
                  <a:pt x="52373" y="8417"/>
                  <a:pt x="52398" y="8330"/>
                  <a:pt x="52429" y="8242"/>
                </a:cubicBezTo>
                <a:close/>
                <a:moveTo>
                  <a:pt x="60804" y="8501"/>
                </a:moveTo>
                <a:lnTo>
                  <a:pt x="60815" y="8528"/>
                </a:lnTo>
                <a:lnTo>
                  <a:pt x="60815" y="8532"/>
                </a:lnTo>
                <a:cubicBezTo>
                  <a:pt x="60811" y="8521"/>
                  <a:pt x="60808" y="8511"/>
                  <a:pt x="60804" y="8501"/>
                </a:cubicBezTo>
                <a:close/>
                <a:moveTo>
                  <a:pt x="91649" y="8242"/>
                </a:moveTo>
                <a:lnTo>
                  <a:pt x="91649" y="8249"/>
                </a:lnTo>
                <a:cubicBezTo>
                  <a:pt x="91625" y="8340"/>
                  <a:pt x="91593" y="8434"/>
                  <a:pt x="91569" y="8532"/>
                </a:cubicBezTo>
                <a:lnTo>
                  <a:pt x="91562" y="8511"/>
                </a:lnTo>
                <a:cubicBezTo>
                  <a:pt x="91590" y="8417"/>
                  <a:pt x="91618" y="8330"/>
                  <a:pt x="91649" y="8242"/>
                </a:cubicBezTo>
                <a:close/>
                <a:moveTo>
                  <a:pt x="100021" y="8497"/>
                </a:moveTo>
                <a:lnTo>
                  <a:pt x="100034" y="8525"/>
                </a:lnTo>
                <a:cubicBezTo>
                  <a:pt x="100034" y="8528"/>
                  <a:pt x="100031" y="8532"/>
                  <a:pt x="100028" y="8532"/>
                </a:cubicBezTo>
                <a:cubicBezTo>
                  <a:pt x="100028" y="8518"/>
                  <a:pt x="100024" y="8507"/>
                  <a:pt x="100021" y="8497"/>
                </a:cubicBezTo>
                <a:close/>
                <a:moveTo>
                  <a:pt x="130991" y="8242"/>
                </a:moveTo>
                <a:lnTo>
                  <a:pt x="130995" y="8249"/>
                </a:lnTo>
                <a:cubicBezTo>
                  <a:pt x="130963" y="8340"/>
                  <a:pt x="130939" y="8434"/>
                  <a:pt x="130911" y="8532"/>
                </a:cubicBezTo>
                <a:cubicBezTo>
                  <a:pt x="130911" y="8521"/>
                  <a:pt x="130907" y="8514"/>
                  <a:pt x="130904" y="8511"/>
                </a:cubicBezTo>
                <a:cubicBezTo>
                  <a:pt x="130932" y="8417"/>
                  <a:pt x="130963" y="8330"/>
                  <a:pt x="130991" y="8242"/>
                </a:cubicBezTo>
                <a:close/>
                <a:moveTo>
                  <a:pt x="139366" y="8497"/>
                </a:moveTo>
                <a:lnTo>
                  <a:pt x="139380" y="8528"/>
                </a:lnTo>
                <a:cubicBezTo>
                  <a:pt x="139376" y="8528"/>
                  <a:pt x="139376" y="8528"/>
                  <a:pt x="139376" y="8532"/>
                </a:cubicBezTo>
                <a:lnTo>
                  <a:pt x="139366" y="8497"/>
                </a:lnTo>
                <a:close/>
                <a:moveTo>
                  <a:pt x="170211" y="8242"/>
                </a:moveTo>
                <a:lnTo>
                  <a:pt x="170211" y="8249"/>
                </a:lnTo>
                <a:lnTo>
                  <a:pt x="170131" y="8532"/>
                </a:lnTo>
                <a:cubicBezTo>
                  <a:pt x="170127" y="8521"/>
                  <a:pt x="170127" y="8514"/>
                  <a:pt x="170124" y="8511"/>
                </a:cubicBezTo>
                <a:cubicBezTo>
                  <a:pt x="170152" y="8417"/>
                  <a:pt x="170180" y="8330"/>
                  <a:pt x="170211" y="8242"/>
                </a:cubicBezTo>
                <a:close/>
                <a:moveTo>
                  <a:pt x="178586" y="8497"/>
                </a:moveTo>
                <a:cubicBezTo>
                  <a:pt x="178589" y="8504"/>
                  <a:pt x="178589" y="8518"/>
                  <a:pt x="178593" y="8528"/>
                </a:cubicBezTo>
                <a:lnTo>
                  <a:pt x="178593" y="8532"/>
                </a:lnTo>
                <a:cubicBezTo>
                  <a:pt x="178589" y="8521"/>
                  <a:pt x="178586" y="8507"/>
                  <a:pt x="178586" y="8497"/>
                </a:cubicBezTo>
                <a:close/>
                <a:moveTo>
                  <a:pt x="209427" y="8242"/>
                </a:moveTo>
                <a:lnTo>
                  <a:pt x="209427" y="8249"/>
                </a:lnTo>
                <a:lnTo>
                  <a:pt x="209351" y="8532"/>
                </a:lnTo>
                <a:cubicBezTo>
                  <a:pt x="209344" y="8521"/>
                  <a:pt x="209340" y="8518"/>
                  <a:pt x="209340" y="8511"/>
                </a:cubicBezTo>
                <a:cubicBezTo>
                  <a:pt x="209368" y="8417"/>
                  <a:pt x="209400" y="8330"/>
                  <a:pt x="209427" y="8242"/>
                </a:cubicBezTo>
                <a:close/>
                <a:moveTo>
                  <a:pt x="217806" y="8501"/>
                </a:moveTo>
                <a:lnTo>
                  <a:pt x="217806" y="8501"/>
                </a:lnTo>
                <a:cubicBezTo>
                  <a:pt x="217806" y="8511"/>
                  <a:pt x="217809" y="8518"/>
                  <a:pt x="217813" y="8528"/>
                </a:cubicBezTo>
                <a:lnTo>
                  <a:pt x="217813" y="8532"/>
                </a:lnTo>
                <a:cubicBezTo>
                  <a:pt x="217809" y="8522"/>
                  <a:pt x="217806" y="8511"/>
                  <a:pt x="217806" y="8501"/>
                </a:cubicBezTo>
                <a:close/>
                <a:moveTo>
                  <a:pt x="248717" y="8242"/>
                </a:moveTo>
                <a:lnTo>
                  <a:pt x="248717" y="8249"/>
                </a:lnTo>
                <a:lnTo>
                  <a:pt x="248640" y="8532"/>
                </a:lnTo>
                <a:cubicBezTo>
                  <a:pt x="248633" y="8521"/>
                  <a:pt x="248633" y="8514"/>
                  <a:pt x="248630" y="8511"/>
                </a:cubicBezTo>
                <a:cubicBezTo>
                  <a:pt x="248661" y="8417"/>
                  <a:pt x="248686" y="8330"/>
                  <a:pt x="248717" y="8242"/>
                </a:cubicBezTo>
                <a:close/>
                <a:moveTo>
                  <a:pt x="257099" y="8518"/>
                </a:moveTo>
                <a:cubicBezTo>
                  <a:pt x="257100" y="8520"/>
                  <a:pt x="257101" y="8523"/>
                  <a:pt x="257102" y="8525"/>
                </a:cubicBezTo>
                <a:lnTo>
                  <a:pt x="257102" y="8532"/>
                </a:lnTo>
                <a:cubicBezTo>
                  <a:pt x="257101" y="8526"/>
                  <a:pt x="257100" y="8522"/>
                  <a:pt x="257099" y="8518"/>
                </a:cubicBezTo>
                <a:close/>
                <a:moveTo>
                  <a:pt x="251755" y="8532"/>
                </a:moveTo>
                <a:cubicBezTo>
                  <a:pt x="251755" y="8535"/>
                  <a:pt x="251755" y="8538"/>
                  <a:pt x="251756" y="8540"/>
                </a:cubicBezTo>
                <a:lnTo>
                  <a:pt x="251756" y="8540"/>
                </a:lnTo>
                <a:lnTo>
                  <a:pt x="251755" y="8539"/>
                </a:lnTo>
                <a:lnTo>
                  <a:pt x="251755" y="8532"/>
                </a:lnTo>
                <a:close/>
                <a:moveTo>
                  <a:pt x="173249" y="8532"/>
                </a:moveTo>
                <a:cubicBezTo>
                  <a:pt x="173249" y="8535"/>
                  <a:pt x="173249" y="8538"/>
                  <a:pt x="173250" y="8541"/>
                </a:cubicBezTo>
                <a:lnTo>
                  <a:pt x="173250" y="8541"/>
                </a:lnTo>
                <a:lnTo>
                  <a:pt x="173249" y="8539"/>
                </a:lnTo>
                <a:lnTo>
                  <a:pt x="173249" y="8532"/>
                </a:lnTo>
                <a:close/>
                <a:moveTo>
                  <a:pt x="16251" y="8532"/>
                </a:moveTo>
                <a:cubicBezTo>
                  <a:pt x="16251" y="8535"/>
                  <a:pt x="16251" y="8538"/>
                  <a:pt x="16251" y="8541"/>
                </a:cubicBezTo>
                <a:lnTo>
                  <a:pt x="16251" y="8541"/>
                </a:lnTo>
                <a:lnTo>
                  <a:pt x="16251" y="8539"/>
                </a:lnTo>
                <a:lnTo>
                  <a:pt x="16251" y="8532"/>
                </a:lnTo>
                <a:close/>
                <a:moveTo>
                  <a:pt x="134029" y="8532"/>
                </a:moveTo>
                <a:cubicBezTo>
                  <a:pt x="134031" y="8538"/>
                  <a:pt x="134032" y="8544"/>
                  <a:pt x="134033" y="8550"/>
                </a:cubicBezTo>
                <a:lnTo>
                  <a:pt x="134033" y="8550"/>
                </a:lnTo>
                <a:lnTo>
                  <a:pt x="134029" y="8539"/>
                </a:lnTo>
                <a:lnTo>
                  <a:pt x="134029" y="8532"/>
                </a:lnTo>
                <a:close/>
                <a:moveTo>
                  <a:pt x="55467" y="8532"/>
                </a:moveTo>
                <a:cubicBezTo>
                  <a:pt x="55474" y="8542"/>
                  <a:pt x="55478" y="8556"/>
                  <a:pt x="55478" y="8570"/>
                </a:cubicBezTo>
                <a:lnTo>
                  <a:pt x="55478" y="8570"/>
                </a:lnTo>
                <a:cubicBezTo>
                  <a:pt x="55478" y="8560"/>
                  <a:pt x="55474" y="8549"/>
                  <a:pt x="55467" y="8539"/>
                </a:cubicBezTo>
                <a:lnTo>
                  <a:pt x="55467" y="8532"/>
                </a:lnTo>
                <a:close/>
                <a:moveTo>
                  <a:pt x="4709" y="8448"/>
                </a:moveTo>
                <a:lnTo>
                  <a:pt x="4737" y="8570"/>
                </a:lnTo>
                <a:lnTo>
                  <a:pt x="4737" y="8570"/>
                </a:lnTo>
                <a:lnTo>
                  <a:pt x="4709" y="8501"/>
                </a:lnTo>
                <a:lnTo>
                  <a:pt x="4709" y="8448"/>
                </a:lnTo>
                <a:close/>
                <a:moveTo>
                  <a:pt x="43929" y="8448"/>
                </a:moveTo>
                <a:lnTo>
                  <a:pt x="43953" y="8570"/>
                </a:lnTo>
                <a:lnTo>
                  <a:pt x="43953" y="8570"/>
                </a:lnTo>
                <a:cubicBezTo>
                  <a:pt x="43946" y="8546"/>
                  <a:pt x="43936" y="8521"/>
                  <a:pt x="43922" y="8501"/>
                </a:cubicBezTo>
                <a:cubicBezTo>
                  <a:pt x="43922" y="8483"/>
                  <a:pt x="43925" y="8466"/>
                  <a:pt x="43929" y="8448"/>
                </a:cubicBezTo>
                <a:close/>
                <a:moveTo>
                  <a:pt x="83142" y="8448"/>
                </a:moveTo>
                <a:cubicBezTo>
                  <a:pt x="83152" y="8487"/>
                  <a:pt x="83166" y="8528"/>
                  <a:pt x="83173" y="8570"/>
                </a:cubicBezTo>
                <a:lnTo>
                  <a:pt x="83173" y="8570"/>
                </a:lnTo>
                <a:lnTo>
                  <a:pt x="83142" y="8501"/>
                </a:lnTo>
                <a:lnTo>
                  <a:pt x="83142" y="8448"/>
                </a:lnTo>
                <a:close/>
                <a:moveTo>
                  <a:pt x="94687" y="8532"/>
                </a:moveTo>
                <a:cubicBezTo>
                  <a:pt x="94694" y="8542"/>
                  <a:pt x="94698" y="8556"/>
                  <a:pt x="94698" y="8570"/>
                </a:cubicBezTo>
                <a:lnTo>
                  <a:pt x="94698" y="8570"/>
                </a:lnTo>
                <a:lnTo>
                  <a:pt x="94684" y="8539"/>
                </a:lnTo>
                <a:cubicBezTo>
                  <a:pt x="94687" y="8539"/>
                  <a:pt x="94687" y="8535"/>
                  <a:pt x="94687" y="8532"/>
                </a:cubicBezTo>
                <a:close/>
                <a:moveTo>
                  <a:pt x="200924" y="8448"/>
                </a:moveTo>
                <a:cubicBezTo>
                  <a:pt x="200934" y="8487"/>
                  <a:pt x="200944" y="8528"/>
                  <a:pt x="200951" y="8570"/>
                </a:cubicBezTo>
                <a:cubicBezTo>
                  <a:pt x="200944" y="8546"/>
                  <a:pt x="200931" y="8521"/>
                  <a:pt x="200924" y="8501"/>
                </a:cubicBezTo>
                <a:lnTo>
                  <a:pt x="200924" y="8448"/>
                </a:lnTo>
                <a:close/>
                <a:moveTo>
                  <a:pt x="212469" y="8532"/>
                </a:moveTo>
                <a:cubicBezTo>
                  <a:pt x="212473" y="8542"/>
                  <a:pt x="212476" y="8556"/>
                  <a:pt x="212476" y="8570"/>
                </a:cubicBezTo>
                <a:cubicBezTo>
                  <a:pt x="212473" y="8560"/>
                  <a:pt x="212469" y="8549"/>
                  <a:pt x="212469" y="8539"/>
                </a:cubicBezTo>
                <a:lnTo>
                  <a:pt x="212469" y="8532"/>
                </a:lnTo>
                <a:close/>
                <a:moveTo>
                  <a:pt x="161707" y="8448"/>
                </a:moveTo>
                <a:lnTo>
                  <a:pt x="161732" y="8570"/>
                </a:lnTo>
                <a:lnTo>
                  <a:pt x="161707" y="8501"/>
                </a:lnTo>
                <a:lnTo>
                  <a:pt x="161707" y="8448"/>
                </a:lnTo>
                <a:close/>
                <a:moveTo>
                  <a:pt x="126746" y="7758"/>
                </a:moveTo>
                <a:lnTo>
                  <a:pt x="126746" y="7758"/>
                </a:lnTo>
                <a:cubicBezTo>
                  <a:pt x="126833" y="7946"/>
                  <a:pt x="126931" y="8166"/>
                  <a:pt x="127032" y="8413"/>
                </a:cubicBezTo>
                <a:lnTo>
                  <a:pt x="126795" y="8699"/>
                </a:lnTo>
                <a:cubicBezTo>
                  <a:pt x="126778" y="8347"/>
                  <a:pt x="126760" y="8030"/>
                  <a:pt x="126746" y="7758"/>
                </a:cubicBezTo>
                <a:close/>
                <a:moveTo>
                  <a:pt x="238835" y="6760"/>
                </a:moveTo>
                <a:lnTo>
                  <a:pt x="238835" y="6760"/>
                </a:lnTo>
                <a:cubicBezTo>
                  <a:pt x="238951" y="7018"/>
                  <a:pt x="239073" y="7318"/>
                  <a:pt x="239202" y="7646"/>
                </a:cubicBezTo>
                <a:cubicBezTo>
                  <a:pt x="239156" y="8051"/>
                  <a:pt x="239118" y="8424"/>
                  <a:pt x="239090" y="8724"/>
                </a:cubicBezTo>
                <a:cubicBezTo>
                  <a:pt x="238996" y="8183"/>
                  <a:pt x="238909" y="7499"/>
                  <a:pt x="238835" y="6760"/>
                </a:cubicBezTo>
                <a:close/>
                <a:moveTo>
                  <a:pt x="19718" y="8204"/>
                </a:moveTo>
                <a:lnTo>
                  <a:pt x="19666" y="8745"/>
                </a:lnTo>
                <a:lnTo>
                  <a:pt x="19544" y="8598"/>
                </a:lnTo>
                <a:cubicBezTo>
                  <a:pt x="19606" y="8434"/>
                  <a:pt x="19666" y="8309"/>
                  <a:pt x="19718" y="8204"/>
                </a:cubicBezTo>
                <a:close/>
                <a:moveTo>
                  <a:pt x="58935" y="8204"/>
                </a:moveTo>
                <a:lnTo>
                  <a:pt x="58882" y="8745"/>
                </a:lnTo>
                <a:lnTo>
                  <a:pt x="58757" y="8598"/>
                </a:lnTo>
                <a:cubicBezTo>
                  <a:pt x="58823" y="8434"/>
                  <a:pt x="58882" y="8309"/>
                  <a:pt x="58935" y="8204"/>
                </a:cubicBezTo>
                <a:close/>
                <a:moveTo>
                  <a:pt x="98151" y="8204"/>
                </a:moveTo>
                <a:lnTo>
                  <a:pt x="98151" y="8204"/>
                </a:lnTo>
                <a:cubicBezTo>
                  <a:pt x="98137" y="8389"/>
                  <a:pt x="98120" y="8567"/>
                  <a:pt x="98099" y="8745"/>
                </a:cubicBezTo>
                <a:lnTo>
                  <a:pt x="97977" y="8598"/>
                </a:lnTo>
                <a:cubicBezTo>
                  <a:pt x="98043" y="8434"/>
                  <a:pt x="98099" y="8309"/>
                  <a:pt x="98151" y="8204"/>
                </a:cubicBezTo>
                <a:close/>
                <a:moveTo>
                  <a:pt x="137496" y="8204"/>
                </a:moveTo>
                <a:lnTo>
                  <a:pt x="137444" y="8745"/>
                </a:lnTo>
                <a:cubicBezTo>
                  <a:pt x="137406" y="8692"/>
                  <a:pt x="137364" y="8644"/>
                  <a:pt x="137322" y="8598"/>
                </a:cubicBezTo>
                <a:cubicBezTo>
                  <a:pt x="137388" y="8434"/>
                  <a:pt x="137444" y="8309"/>
                  <a:pt x="137496" y="8204"/>
                </a:cubicBezTo>
                <a:close/>
                <a:moveTo>
                  <a:pt x="176713" y="8204"/>
                </a:moveTo>
                <a:lnTo>
                  <a:pt x="176664" y="8745"/>
                </a:lnTo>
                <a:lnTo>
                  <a:pt x="176538" y="8598"/>
                </a:lnTo>
                <a:cubicBezTo>
                  <a:pt x="176605" y="8434"/>
                  <a:pt x="176664" y="8309"/>
                  <a:pt x="176713" y="8204"/>
                </a:cubicBezTo>
                <a:close/>
                <a:moveTo>
                  <a:pt x="215929" y="8204"/>
                </a:moveTo>
                <a:cubicBezTo>
                  <a:pt x="215915" y="8389"/>
                  <a:pt x="215898" y="8567"/>
                  <a:pt x="215880" y="8745"/>
                </a:cubicBezTo>
                <a:lnTo>
                  <a:pt x="215755" y="8598"/>
                </a:lnTo>
                <a:cubicBezTo>
                  <a:pt x="215821" y="8434"/>
                  <a:pt x="215880" y="8309"/>
                  <a:pt x="215929" y="8204"/>
                </a:cubicBezTo>
                <a:close/>
                <a:moveTo>
                  <a:pt x="255222" y="8204"/>
                </a:moveTo>
                <a:lnTo>
                  <a:pt x="255170" y="8745"/>
                </a:lnTo>
                <a:lnTo>
                  <a:pt x="255048" y="8598"/>
                </a:lnTo>
                <a:cubicBezTo>
                  <a:pt x="255114" y="8434"/>
                  <a:pt x="255170" y="8309"/>
                  <a:pt x="255222" y="8204"/>
                </a:cubicBezTo>
                <a:close/>
                <a:moveTo>
                  <a:pt x="36192" y="7890"/>
                </a:moveTo>
                <a:lnTo>
                  <a:pt x="36192" y="7890"/>
                </a:lnTo>
                <a:cubicBezTo>
                  <a:pt x="36171" y="8113"/>
                  <a:pt x="36147" y="8330"/>
                  <a:pt x="36122" y="8542"/>
                </a:cubicBezTo>
                <a:lnTo>
                  <a:pt x="36049" y="8466"/>
                </a:lnTo>
                <a:lnTo>
                  <a:pt x="36049" y="8466"/>
                </a:lnTo>
                <a:cubicBezTo>
                  <a:pt x="36074" y="8494"/>
                  <a:pt x="36098" y="8525"/>
                  <a:pt x="36119" y="8556"/>
                </a:cubicBezTo>
                <a:cubicBezTo>
                  <a:pt x="36109" y="8626"/>
                  <a:pt x="36105" y="8696"/>
                  <a:pt x="36098" y="8762"/>
                </a:cubicBezTo>
                <a:lnTo>
                  <a:pt x="35966" y="8483"/>
                </a:lnTo>
                <a:cubicBezTo>
                  <a:pt x="36049" y="8253"/>
                  <a:pt x="36122" y="8054"/>
                  <a:pt x="36192" y="7890"/>
                </a:cubicBezTo>
                <a:close/>
                <a:moveTo>
                  <a:pt x="75409" y="7890"/>
                </a:moveTo>
                <a:cubicBezTo>
                  <a:pt x="75388" y="8113"/>
                  <a:pt x="75363" y="8330"/>
                  <a:pt x="75339" y="8542"/>
                </a:cubicBezTo>
                <a:lnTo>
                  <a:pt x="75269" y="8466"/>
                </a:lnTo>
                <a:lnTo>
                  <a:pt x="75269" y="8466"/>
                </a:lnTo>
                <a:cubicBezTo>
                  <a:pt x="75294" y="8494"/>
                  <a:pt x="75318" y="8525"/>
                  <a:pt x="75339" y="8556"/>
                </a:cubicBezTo>
                <a:lnTo>
                  <a:pt x="75311" y="8762"/>
                </a:lnTo>
                <a:cubicBezTo>
                  <a:pt x="75273" y="8671"/>
                  <a:pt x="75231" y="8577"/>
                  <a:pt x="75185" y="8483"/>
                </a:cubicBezTo>
                <a:cubicBezTo>
                  <a:pt x="75269" y="8253"/>
                  <a:pt x="75342" y="8054"/>
                  <a:pt x="75409" y="7890"/>
                </a:cubicBezTo>
                <a:close/>
                <a:moveTo>
                  <a:pt x="114625" y="7890"/>
                </a:moveTo>
                <a:cubicBezTo>
                  <a:pt x="114604" y="8113"/>
                  <a:pt x="114583" y="8330"/>
                  <a:pt x="114555" y="8542"/>
                </a:cubicBezTo>
                <a:lnTo>
                  <a:pt x="114486" y="8466"/>
                </a:lnTo>
                <a:lnTo>
                  <a:pt x="114486" y="8466"/>
                </a:lnTo>
                <a:cubicBezTo>
                  <a:pt x="114496" y="8480"/>
                  <a:pt x="114520" y="8504"/>
                  <a:pt x="114555" y="8556"/>
                </a:cubicBezTo>
                <a:lnTo>
                  <a:pt x="114531" y="8762"/>
                </a:lnTo>
                <a:cubicBezTo>
                  <a:pt x="114493" y="8671"/>
                  <a:pt x="114447" y="8577"/>
                  <a:pt x="114405" y="8483"/>
                </a:cubicBezTo>
                <a:cubicBezTo>
                  <a:pt x="114482" y="8253"/>
                  <a:pt x="114555" y="8054"/>
                  <a:pt x="114625" y="7890"/>
                </a:cubicBezTo>
                <a:close/>
                <a:moveTo>
                  <a:pt x="153971" y="7887"/>
                </a:moveTo>
                <a:cubicBezTo>
                  <a:pt x="153950" y="8113"/>
                  <a:pt x="153925" y="8330"/>
                  <a:pt x="153901" y="8542"/>
                </a:cubicBezTo>
                <a:lnTo>
                  <a:pt x="153838" y="8477"/>
                </a:lnTo>
                <a:lnTo>
                  <a:pt x="153838" y="8477"/>
                </a:lnTo>
                <a:cubicBezTo>
                  <a:pt x="153861" y="8502"/>
                  <a:pt x="153879" y="8529"/>
                  <a:pt x="153897" y="8556"/>
                </a:cubicBezTo>
                <a:cubicBezTo>
                  <a:pt x="153894" y="8626"/>
                  <a:pt x="153883" y="8696"/>
                  <a:pt x="153876" y="8762"/>
                </a:cubicBezTo>
                <a:lnTo>
                  <a:pt x="153744" y="8483"/>
                </a:lnTo>
                <a:cubicBezTo>
                  <a:pt x="153828" y="8253"/>
                  <a:pt x="153901" y="8054"/>
                  <a:pt x="153971" y="7887"/>
                </a:cubicBezTo>
                <a:close/>
                <a:moveTo>
                  <a:pt x="193190" y="7887"/>
                </a:moveTo>
                <a:lnTo>
                  <a:pt x="193190" y="7887"/>
                </a:lnTo>
                <a:cubicBezTo>
                  <a:pt x="193170" y="8113"/>
                  <a:pt x="193145" y="8330"/>
                  <a:pt x="193121" y="8542"/>
                </a:cubicBezTo>
                <a:lnTo>
                  <a:pt x="193047" y="8466"/>
                </a:lnTo>
                <a:lnTo>
                  <a:pt x="193047" y="8466"/>
                </a:lnTo>
                <a:cubicBezTo>
                  <a:pt x="193072" y="8494"/>
                  <a:pt x="193096" y="8525"/>
                  <a:pt x="193117" y="8556"/>
                </a:cubicBezTo>
                <a:cubicBezTo>
                  <a:pt x="193107" y="8626"/>
                  <a:pt x="193100" y="8696"/>
                  <a:pt x="193096" y="8762"/>
                </a:cubicBezTo>
                <a:lnTo>
                  <a:pt x="192964" y="8483"/>
                </a:lnTo>
                <a:cubicBezTo>
                  <a:pt x="193047" y="8253"/>
                  <a:pt x="193121" y="8054"/>
                  <a:pt x="193190" y="7887"/>
                </a:cubicBezTo>
                <a:close/>
                <a:moveTo>
                  <a:pt x="232407" y="7890"/>
                </a:moveTo>
                <a:lnTo>
                  <a:pt x="232407" y="7890"/>
                </a:lnTo>
                <a:cubicBezTo>
                  <a:pt x="232386" y="8113"/>
                  <a:pt x="232362" y="8330"/>
                  <a:pt x="232337" y="8542"/>
                </a:cubicBezTo>
                <a:lnTo>
                  <a:pt x="232267" y="8466"/>
                </a:lnTo>
                <a:lnTo>
                  <a:pt x="232267" y="8466"/>
                </a:lnTo>
                <a:cubicBezTo>
                  <a:pt x="232274" y="8480"/>
                  <a:pt x="232302" y="8504"/>
                  <a:pt x="232337" y="8556"/>
                </a:cubicBezTo>
                <a:lnTo>
                  <a:pt x="232309" y="8762"/>
                </a:lnTo>
                <a:cubicBezTo>
                  <a:pt x="232271" y="8671"/>
                  <a:pt x="232229" y="8577"/>
                  <a:pt x="232184" y="8483"/>
                </a:cubicBezTo>
                <a:cubicBezTo>
                  <a:pt x="232267" y="8253"/>
                  <a:pt x="232341" y="8054"/>
                  <a:pt x="232407" y="7890"/>
                </a:cubicBezTo>
                <a:close/>
                <a:moveTo>
                  <a:pt x="271700" y="7887"/>
                </a:moveTo>
                <a:lnTo>
                  <a:pt x="271700" y="7887"/>
                </a:lnTo>
                <a:cubicBezTo>
                  <a:pt x="271679" y="8113"/>
                  <a:pt x="271651" y="8330"/>
                  <a:pt x="271630" y="8546"/>
                </a:cubicBezTo>
                <a:lnTo>
                  <a:pt x="271557" y="8466"/>
                </a:lnTo>
                <a:lnTo>
                  <a:pt x="271557" y="8466"/>
                </a:lnTo>
                <a:cubicBezTo>
                  <a:pt x="271581" y="8494"/>
                  <a:pt x="271606" y="8525"/>
                  <a:pt x="271627" y="8556"/>
                </a:cubicBezTo>
                <a:cubicBezTo>
                  <a:pt x="271616" y="8626"/>
                  <a:pt x="271609" y="8696"/>
                  <a:pt x="271602" y="8762"/>
                </a:cubicBezTo>
                <a:lnTo>
                  <a:pt x="271473" y="8483"/>
                </a:lnTo>
                <a:cubicBezTo>
                  <a:pt x="271557" y="8253"/>
                  <a:pt x="271630" y="8054"/>
                  <a:pt x="271700" y="7887"/>
                </a:cubicBezTo>
                <a:close/>
                <a:moveTo>
                  <a:pt x="244476" y="7761"/>
                </a:moveTo>
                <a:lnTo>
                  <a:pt x="244476" y="7761"/>
                </a:lnTo>
                <a:cubicBezTo>
                  <a:pt x="244566" y="7960"/>
                  <a:pt x="244664" y="8190"/>
                  <a:pt x="244776" y="8452"/>
                </a:cubicBezTo>
                <a:cubicBezTo>
                  <a:pt x="244692" y="8553"/>
                  <a:pt x="244612" y="8654"/>
                  <a:pt x="244528" y="8766"/>
                </a:cubicBezTo>
                <a:cubicBezTo>
                  <a:pt x="244507" y="8389"/>
                  <a:pt x="244490" y="8047"/>
                  <a:pt x="244476" y="7761"/>
                </a:cubicBezTo>
                <a:close/>
                <a:moveTo>
                  <a:pt x="125295" y="8521"/>
                </a:moveTo>
                <a:lnTo>
                  <a:pt x="125375" y="8759"/>
                </a:lnTo>
                <a:lnTo>
                  <a:pt x="125340" y="8811"/>
                </a:lnTo>
                <a:cubicBezTo>
                  <a:pt x="125327" y="8713"/>
                  <a:pt x="125313" y="8619"/>
                  <a:pt x="125295" y="8521"/>
                </a:cubicBezTo>
                <a:close/>
                <a:moveTo>
                  <a:pt x="8968" y="7761"/>
                </a:moveTo>
                <a:lnTo>
                  <a:pt x="8968" y="7761"/>
                </a:lnTo>
                <a:cubicBezTo>
                  <a:pt x="9069" y="7974"/>
                  <a:pt x="9177" y="8225"/>
                  <a:pt x="9296" y="8514"/>
                </a:cubicBezTo>
                <a:cubicBezTo>
                  <a:pt x="9209" y="8619"/>
                  <a:pt x="9118" y="8731"/>
                  <a:pt x="9027" y="8853"/>
                </a:cubicBezTo>
                <a:cubicBezTo>
                  <a:pt x="9003" y="8445"/>
                  <a:pt x="8982" y="8068"/>
                  <a:pt x="8968" y="7761"/>
                </a:cubicBezTo>
                <a:close/>
                <a:moveTo>
                  <a:pt x="48188" y="7761"/>
                </a:moveTo>
                <a:cubicBezTo>
                  <a:pt x="48285" y="7974"/>
                  <a:pt x="48397" y="8225"/>
                  <a:pt x="48516" y="8514"/>
                </a:cubicBezTo>
                <a:cubicBezTo>
                  <a:pt x="48421" y="8619"/>
                  <a:pt x="48334" y="8731"/>
                  <a:pt x="48244" y="8853"/>
                </a:cubicBezTo>
                <a:cubicBezTo>
                  <a:pt x="48219" y="8445"/>
                  <a:pt x="48202" y="8068"/>
                  <a:pt x="48188" y="7761"/>
                </a:cubicBezTo>
                <a:close/>
                <a:moveTo>
                  <a:pt x="87408" y="7761"/>
                </a:moveTo>
                <a:lnTo>
                  <a:pt x="87408" y="7761"/>
                </a:lnTo>
                <a:cubicBezTo>
                  <a:pt x="87502" y="7974"/>
                  <a:pt x="87613" y="8225"/>
                  <a:pt x="87729" y="8514"/>
                </a:cubicBezTo>
                <a:cubicBezTo>
                  <a:pt x="87641" y="8619"/>
                  <a:pt x="87551" y="8731"/>
                  <a:pt x="87463" y="8853"/>
                </a:cubicBezTo>
                <a:cubicBezTo>
                  <a:pt x="87439" y="8445"/>
                  <a:pt x="87422" y="8068"/>
                  <a:pt x="87408" y="7761"/>
                </a:cubicBezTo>
                <a:close/>
                <a:moveTo>
                  <a:pt x="165966" y="7758"/>
                </a:moveTo>
                <a:cubicBezTo>
                  <a:pt x="166067" y="7974"/>
                  <a:pt x="166175" y="8225"/>
                  <a:pt x="166294" y="8514"/>
                </a:cubicBezTo>
                <a:cubicBezTo>
                  <a:pt x="166203" y="8619"/>
                  <a:pt x="166116" y="8731"/>
                  <a:pt x="166022" y="8853"/>
                </a:cubicBezTo>
                <a:cubicBezTo>
                  <a:pt x="166001" y="8445"/>
                  <a:pt x="165980" y="8068"/>
                  <a:pt x="165966" y="7758"/>
                </a:cubicBezTo>
                <a:close/>
                <a:moveTo>
                  <a:pt x="205186" y="7758"/>
                </a:moveTo>
                <a:lnTo>
                  <a:pt x="205186" y="7758"/>
                </a:lnTo>
                <a:cubicBezTo>
                  <a:pt x="205284" y="7974"/>
                  <a:pt x="205392" y="8225"/>
                  <a:pt x="205507" y="8514"/>
                </a:cubicBezTo>
                <a:cubicBezTo>
                  <a:pt x="205420" y="8619"/>
                  <a:pt x="205332" y="8731"/>
                  <a:pt x="205242" y="8853"/>
                </a:cubicBezTo>
                <a:cubicBezTo>
                  <a:pt x="205217" y="8445"/>
                  <a:pt x="205200" y="8068"/>
                  <a:pt x="205186" y="7758"/>
                </a:cubicBezTo>
                <a:close/>
                <a:moveTo>
                  <a:pt x="240729" y="8821"/>
                </a:moveTo>
                <a:lnTo>
                  <a:pt x="240743" y="8835"/>
                </a:lnTo>
                <a:cubicBezTo>
                  <a:pt x="240743" y="8842"/>
                  <a:pt x="240740" y="8853"/>
                  <a:pt x="240736" y="8856"/>
                </a:cubicBezTo>
                <a:cubicBezTo>
                  <a:pt x="240736" y="8846"/>
                  <a:pt x="240733" y="8835"/>
                  <a:pt x="240729" y="8821"/>
                </a:cubicBezTo>
                <a:close/>
                <a:moveTo>
                  <a:pt x="15410" y="7946"/>
                </a:moveTo>
                <a:lnTo>
                  <a:pt x="15421" y="7977"/>
                </a:lnTo>
                <a:cubicBezTo>
                  <a:pt x="15393" y="8239"/>
                  <a:pt x="15368" y="8480"/>
                  <a:pt x="15351" y="8689"/>
                </a:cubicBezTo>
                <a:cubicBezTo>
                  <a:pt x="15281" y="8741"/>
                  <a:pt x="15211" y="8800"/>
                  <a:pt x="15138" y="8867"/>
                </a:cubicBezTo>
                <a:cubicBezTo>
                  <a:pt x="15131" y="8814"/>
                  <a:pt x="15117" y="8759"/>
                  <a:pt x="15107" y="8703"/>
                </a:cubicBezTo>
                <a:cubicBezTo>
                  <a:pt x="15222" y="8378"/>
                  <a:pt x="15323" y="8134"/>
                  <a:pt x="15410" y="7946"/>
                </a:cubicBezTo>
                <a:close/>
                <a:moveTo>
                  <a:pt x="54627" y="7946"/>
                </a:moveTo>
                <a:cubicBezTo>
                  <a:pt x="54634" y="7956"/>
                  <a:pt x="54634" y="7970"/>
                  <a:pt x="54637" y="7977"/>
                </a:cubicBezTo>
                <a:cubicBezTo>
                  <a:pt x="54609" y="8239"/>
                  <a:pt x="54588" y="8480"/>
                  <a:pt x="54567" y="8689"/>
                </a:cubicBezTo>
                <a:lnTo>
                  <a:pt x="54358" y="8867"/>
                </a:lnTo>
                <a:cubicBezTo>
                  <a:pt x="54344" y="8814"/>
                  <a:pt x="54337" y="8759"/>
                  <a:pt x="54327" y="8699"/>
                </a:cubicBezTo>
                <a:cubicBezTo>
                  <a:pt x="54438" y="8378"/>
                  <a:pt x="54540" y="8134"/>
                  <a:pt x="54627" y="7946"/>
                </a:cubicBezTo>
                <a:close/>
                <a:moveTo>
                  <a:pt x="93843" y="7946"/>
                </a:moveTo>
                <a:lnTo>
                  <a:pt x="93857" y="7977"/>
                </a:lnTo>
                <a:cubicBezTo>
                  <a:pt x="93829" y="8239"/>
                  <a:pt x="93805" y="8480"/>
                  <a:pt x="93787" y="8689"/>
                </a:cubicBezTo>
                <a:lnTo>
                  <a:pt x="93571" y="8867"/>
                </a:lnTo>
                <a:cubicBezTo>
                  <a:pt x="93564" y="8814"/>
                  <a:pt x="93554" y="8759"/>
                  <a:pt x="93543" y="8699"/>
                </a:cubicBezTo>
                <a:cubicBezTo>
                  <a:pt x="93658" y="8378"/>
                  <a:pt x="93759" y="8134"/>
                  <a:pt x="93843" y="7946"/>
                </a:cubicBezTo>
                <a:close/>
                <a:moveTo>
                  <a:pt x="133189" y="7946"/>
                </a:moveTo>
                <a:lnTo>
                  <a:pt x="133203" y="7977"/>
                </a:lnTo>
                <a:cubicBezTo>
                  <a:pt x="133171" y="8239"/>
                  <a:pt x="133150" y="8480"/>
                  <a:pt x="133133" y="8689"/>
                </a:cubicBezTo>
                <a:lnTo>
                  <a:pt x="132917" y="8867"/>
                </a:lnTo>
                <a:cubicBezTo>
                  <a:pt x="132910" y="8814"/>
                  <a:pt x="132896" y="8759"/>
                  <a:pt x="132889" y="8699"/>
                </a:cubicBezTo>
                <a:cubicBezTo>
                  <a:pt x="133000" y="8378"/>
                  <a:pt x="133101" y="8134"/>
                  <a:pt x="133189" y="7946"/>
                </a:cubicBezTo>
                <a:close/>
                <a:moveTo>
                  <a:pt x="172409" y="7946"/>
                </a:moveTo>
                <a:cubicBezTo>
                  <a:pt x="172412" y="7956"/>
                  <a:pt x="172416" y="7967"/>
                  <a:pt x="172416" y="7977"/>
                </a:cubicBezTo>
                <a:cubicBezTo>
                  <a:pt x="172391" y="8239"/>
                  <a:pt x="172367" y="8480"/>
                  <a:pt x="172349" y="8689"/>
                </a:cubicBezTo>
                <a:cubicBezTo>
                  <a:pt x="172279" y="8741"/>
                  <a:pt x="172210" y="8800"/>
                  <a:pt x="172136" y="8867"/>
                </a:cubicBezTo>
                <a:cubicBezTo>
                  <a:pt x="172123" y="8814"/>
                  <a:pt x="172116" y="8759"/>
                  <a:pt x="172105" y="8699"/>
                </a:cubicBezTo>
                <a:cubicBezTo>
                  <a:pt x="172220" y="8378"/>
                  <a:pt x="172321" y="8134"/>
                  <a:pt x="172409" y="7946"/>
                </a:cubicBezTo>
                <a:close/>
                <a:moveTo>
                  <a:pt x="211625" y="7946"/>
                </a:moveTo>
                <a:cubicBezTo>
                  <a:pt x="211628" y="7956"/>
                  <a:pt x="211628" y="7967"/>
                  <a:pt x="211635" y="7977"/>
                </a:cubicBezTo>
                <a:cubicBezTo>
                  <a:pt x="211608" y="8239"/>
                  <a:pt x="211587" y="8480"/>
                  <a:pt x="211566" y="8689"/>
                </a:cubicBezTo>
                <a:lnTo>
                  <a:pt x="211349" y="8867"/>
                </a:lnTo>
                <a:cubicBezTo>
                  <a:pt x="211342" y="8814"/>
                  <a:pt x="211335" y="8759"/>
                  <a:pt x="211321" y="8699"/>
                </a:cubicBezTo>
                <a:cubicBezTo>
                  <a:pt x="211437" y="8378"/>
                  <a:pt x="211538" y="8134"/>
                  <a:pt x="211625" y="7946"/>
                </a:cubicBezTo>
                <a:close/>
                <a:moveTo>
                  <a:pt x="250915" y="7946"/>
                </a:moveTo>
                <a:lnTo>
                  <a:pt x="250929" y="7977"/>
                </a:lnTo>
                <a:cubicBezTo>
                  <a:pt x="250897" y="8239"/>
                  <a:pt x="250876" y="8480"/>
                  <a:pt x="250859" y="8689"/>
                </a:cubicBezTo>
                <a:cubicBezTo>
                  <a:pt x="250789" y="8741"/>
                  <a:pt x="250719" y="8800"/>
                  <a:pt x="250646" y="8867"/>
                </a:cubicBezTo>
                <a:cubicBezTo>
                  <a:pt x="250632" y="8814"/>
                  <a:pt x="250622" y="8759"/>
                  <a:pt x="250615" y="8699"/>
                </a:cubicBezTo>
                <a:cubicBezTo>
                  <a:pt x="250726" y="8378"/>
                  <a:pt x="250827" y="8134"/>
                  <a:pt x="250915" y="7946"/>
                </a:cubicBezTo>
                <a:close/>
                <a:moveTo>
                  <a:pt x="243025" y="8521"/>
                </a:moveTo>
                <a:cubicBezTo>
                  <a:pt x="243052" y="8619"/>
                  <a:pt x="243087" y="8713"/>
                  <a:pt x="243119" y="8814"/>
                </a:cubicBezTo>
                <a:lnTo>
                  <a:pt x="243077" y="8888"/>
                </a:lnTo>
                <a:cubicBezTo>
                  <a:pt x="243059" y="8766"/>
                  <a:pt x="243042" y="8644"/>
                  <a:pt x="243025" y="8521"/>
                </a:cubicBezTo>
                <a:close/>
                <a:moveTo>
                  <a:pt x="10154" y="7956"/>
                </a:moveTo>
                <a:cubicBezTo>
                  <a:pt x="10255" y="8180"/>
                  <a:pt x="10377" y="8483"/>
                  <a:pt x="10517" y="8891"/>
                </a:cubicBezTo>
                <a:cubicBezTo>
                  <a:pt x="10496" y="8895"/>
                  <a:pt x="10478" y="8898"/>
                  <a:pt x="10461" y="8905"/>
                </a:cubicBezTo>
                <a:cubicBezTo>
                  <a:pt x="10293" y="8755"/>
                  <a:pt x="10119" y="8612"/>
                  <a:pt x="9931" y="8487"/>
                </a:cubicBezTo>
                <a:cubicBezTo>
                  <a:pt x="9972" y="8354"/>
                  <a:pt x="10011" y="8221"/>
                  <a:pt x="10049" y="8103"/>
                </a:cubicBezTo>
                <a:lnTo>
                  <a:pt x="10154" y="7956"/>
                </a:lnTo>
                <a:close/>
                <a:moveTo>
                  <a:pt x="49370" y="7956"/>
                </a:moveTo>
                <a:cubicBezTo>
                  <a:pt x="49510" y="8260"/>
                  <a:pt x="49632" y="8574"/>
                  <a:pt x="49736" y="8891"/>
                </a:cubicBezTo>
                <a:cubicBezTo>
                  <a:pt x="49716" y="8895"/>
                  <a:pt x="49698" y="8898"/>
                  <a:pt x="49677" y="8905"/>
                </a:cubicBezTo>
                <a:cubicBezTo>
                  <a:pt x="49513" y="8755"/>
                  <a:pt x="49339" y="8612"/>
                  <a:pt x="49150" y="8487"/>
                </a:cubicBezTo>
                <a:cubicBezTo>
                  <a:pt x="49189" y="8351"/>
                  <a:pt x="49231" y="8225"/>
                  <a:pt x="49269" y="8103"/>
                </a:cubicBezTo>
                <a:cubicBezTo>
                  <a:pt x="49300" y="8054"/>
                  <a:pt x="49332" y="8002"/>
                  <a:pt x="49370" y="7956"/>
                </a:cubicBezTo>
                <a:close/>
                <a:moveTo>
                  <a:pt x="88590" y="7956"/>
                </a:moveTo>
                <a:cubicBezTo>
                  <a:pt x="88688" y="8180"/>
                  <a:pt x="88810" y="8483"/>
                  <a:pt x="88949" y="8891"/>
                </a:cubicBezTo>
                <a:cubicBezTo>
                  <a:pt x="88932" y="8895"/>
                  <a:pt x="88914" y="8898"/>
                  <a:pt x="88897" y="8905"/>
                </a:cubicBezTo>
                <a:cubicBezTo>
                  <a:pt x="88730" y="8755"/>
                  <a:pt x="88552" y="8612"/>
                  <a:pt x="88367" y="8487"/>
                </a:cubicBezTo>
                <a:cubicBezTo>
                  <a:pt x="88405" y="8351"/>
                  <a:pt x="88444" y="8225"/>
                  <a:pt x="88485" y="8103"/>
                </a:cubicBezTo>
                <a:lnTo>
                  <a:pt x="88590" y="7956"/>
                </a:lnTo>
                <a:close/>
                <a:moveTo>
                  <a:pt x="127932" y="7956"/>
                </a:moveTo>
                <a:cubicBezTo>
                  <a:pt x="128033" y="8180"/>
                  <a:pt x="128155" y="8483"/>
                  <a:pt x="128295" y="8891"/>
                </a:cubicBezTo>
                <a:lnTo>
                  <a:pt x="128239" y="8905"/>
                </a:lnTo>
                <a:cubicBezTo>
                  <a:pt x="128075" y="8755"/>
                  <a:pt x="127897" y="8616"/>
                  <a:pt x="127712" y="8487"/>
                </a:cubicBezTo>
                <a:cubicBezTo>
                  <a:pt x="127751" y="8351"/>
                  <a:pt x="127789" y="8221"/>
                  <a:pt x="127827" y="8103"/>
                </a:cubicBezTo>
                <a:lnTo>
                  <a:pt x="127932" y="7956"/>
                </a:lnTo>
                <a:close/>
                <a:moveTo>
                  <a:pt x="167149" y="7956"/>
                </a:moveTo>
                <a:cubicBezTo>
                  <a:pt x="167288" y="8260"/>
                  <a:pt x="167410" y="8574"/>
                  <a:pt x="167515" y="8891"/>
                </a:cubicBezTo>
                <a:cubicBezTo>
                  <a:pt x="167494" y="8895"/>
                  <a:pt x="167476" y="8898"/>
                  <a:pt x="167459" y="8905"/>
                </a:cubicBezTo>
                <a:cubicBezTo>
                  <a:pt x="167292" y="8755"/>
                  <a:pt x="167114" y="8616"/>
                  <a:pt x="166929" y="8487"/>
                </a:cubicBezTo>
                <a:cubicBezTo>
                  <a:pt x="166971" y="8354"/>
                  <a:pt x="167009" y="8221"/>
                  <a:pt x="167047" y="8103"/>
                </a:cubicBezTo>
                <a:lnTo>
                  <a:pt x="167149" y="7956"/>
                </a:lnTo>
                <a:close/>
                <a:moveTo>
                  <a:pt x="206368" y="7956"/>
                </a:moveTo>
                <a:cubicBezTo>
                  <a:pt x="206466" y="8180"/>
                  <a:pt x="206592" y="8483"/>
                  <a:pt x="206735" y="8895"/>
                </a:cubicBezTo>
                <a:cubicBezTo>
                  <a:pt x="206714" y="8895"/>
                  <a:pt x="206696" y="8898"/>
                  <a:pt x="206679" y="8905"/>
                </a:cubicBezTo>
                <a:cubicBezTo>
                  <a:pt x="206511" y="8752"/>
                  <a:pt x="206334" y="8612"/>
                  <a:pt x="206145" y="8487"/>
                </a:cubicBezTo>
                <a:cubicBezTo>
                  <a:pt x="206191" y="8354"/>
                  <a:pt x="206229" y="8221"/>
                  <a:pt x="206264" y="8103"/>
                </a:cubicBezTo>
                <a:lnTo>
                  <a:pt x="206368" y="7956"/>
                </a:lnTo>
                <a:close/>
                <a:moveTo>
                  <a:pt x="245655" y="7956"/>
                </a:moveTo>
                <a:cubicBezTo>
                  <a:pt x="245794" y="8260"/>
                  <a:pt x="245916" y="8574"/>
                  <a:pt x="246021" y="8891"/>
                </a:cubicBezTo>
                <a:cubicBezTo>
                  <a:pt x="246003" y="8895"/>
                  <a:pt x="245986" y="8898"/>
                  <a:pt x="245965" y="8905"/>
                </a:cubicBezTo>
                <a:cubicBezTo>
                  <a:pt x="245801" y="8755"/>
                  <a:pt x="245623" y="8612"/>
                  <a:pt x="245438" y="8487"/>
                </a:cubicBezTo>
                <a:cubicBezTo>
                  <a:pt x="245477" y="8354"/>
                  <a:pt x="245515" y="8225"/>
                  <a:pt x="245557" y="8103"/>
                </a:cubicBezTo>
                <a:lnTo>
                  <a:pt x="245655" y="7956"/>
                </a:lnTo>
                <a:close/>
                <a:moveTo>
                  <a:pt x="31522" y="7939"/>
                </a:moveTo>
                <a:cubicBezTo>
                  <a:pt x="31532" y="7977"/>
                  <a:pt x="31546" y="8016"/>
                  <a:pt x="31557" y="8061"/>
                </a:cubicBezTo>
                <a:lnTo>
                  <a:pt x="31494" y="8912"/>
                </a:lnTo>
                <a:lnTo>
                  <a:pt x="31414" y="8741"/>
                </a:lnTo>
                <a:cubicBezTo>
                  <a:pt x="31393" y="8644"/>
                  <a:pt x="31372" y="8549"/>
                  <a:pt x="31344" y="8459"/>
                </a:cubicBezTo>
                <a:cubicBezTo>
                  <a:pt x="31407" y="8277"/>
                  <a:pt x="31462" y="8103"/>
                  <a:pt x="31522" y="7939"/>
                </a:cubicBezTo>
                <a:close/>
                <a:moveTo>
                  <a:pt x="70742" y="7939"/>
                </a:moveTo>
                <a:cubicBezTo>
                  <a:pt x="70752" y="7977"/>
                  <a:pt x="70766" y="8016"/>
                  <a:pt x="70773" y="8061"/>
                </a:cubicBezTo>
                <a:cubicBezTo>
                  <a:pt x="70756" y="8340"/>
                  <a:pt x="70735" y="8626"/>
                  <a:pt x="70710" y="8912"/>
                </a:cubicBezTo>
                <a:lnTo>
                  <a:pt x="70634" y="8741"/>
                </a:lnTo>
                <a:cubicBezTo>
                  <a:pt x="70613" y="8644"/>
                  <a:pt x="70588" y="8549"/>
                  <a:pt x="70564" y="8459"/>
                </a:cubicBezTo>
                <a:cubicBezTo>
                  <a:pt x="70623" y="8277"/>
                  <a:pt x="70682" y="8103"/>
                  <a:pt x="70742" y="7939"/>
                </a:cubicBezTo>
                <a:close/>
                <a:moveTo>
                  <a:pt x="109958" y="7939"/>
                </a:moveTo>
                <a:cubicBezTo>
                  <a:pt x="109969" y="7977"/>
                  <a:pt x="109979" y="8016"/>
                  <a:pt x="109993" y="8061"/>
                </a:cubicBezTo>
                <a:cubicBezTo>
                  <a:pt x="109975" y="8340"/>
                  <a:pt x="109951" y="8626"/>
                  <a:pt x="109927" y="8912"/>
                </a:cubicBezTo>
                <a:cubicBezTo>
                  <a:pt x="109906" y="8853"/>
                  <a:pt x="109878" y="8797"/>
                  <a:pt x="109853" y="8741"/>
                </a:cubicBezTo>
                <a:cubicBezTo>
                  <a:pt x="109826" y="8685"/>
                  <a:pt x="109805" y="8549"/>
                  <a:pt x="109784" y="8459"/>
                </a:cubicBezTo>
                <a:cubicBezTo>
                  <a:pt x="109839" y="8277"/>
                  <a:pt x="109899" y="8103"/>
                  <a:pt x="109958" y="7939"/>
                </a:cubicBezTo>
                <a:close/>
                <a:moveTo>
                  <a:pt x="149304" y="7939"/>
                </a:moveTo>
                <a:cubicBezTo>
                  <a:pt x="149317" y="7977"/>
                  <a:pt x="149324" y="8012"/>
                  <a:pt x="149338" y="8061"/>
                </a:cubicBezTo>
                <a:lnTo>
                  <a:pt x="149272" y="8912"/>
                </a:lnTo>
                <a:cubicBezTo>
                  <a:pt x="149248" y="8853"/>
                  <a:pt x="149220" y="8797"/>
                  <a:pt x="149199" y="8741"/>
                </a:cubicBezTo>
                <a:cubicBezTo>
                  <a:pt x="149178" y="8685"/>
                  <a:pt x="149150" y="8549"/>
                  <a:pt x="149126" y="8452"/>
                </a:cubicBezTo>
                <a:lnTo>
                  <a:pt x="149304" y="7939"/>
                </a:lnTo>
                <a:close/>
                <a:moveTo>
                  <a:pt x="188523" y="7939"/>
                </a:moveTo>
                <a:cubicBezTo>
                  <a:pt x="188530" y="7977"/>
                  <a:pt x="188544" y="8012"/>
                  <a:pt x="188551" y="8061"/>
                </a:cubicBezTo>
                <a:cubicBezTo>
                  <a:pt x="188534" y="8340"/>
                  <a:pt x="188513" y="8626"/>
                  <a:pt x="188492" y="8912"/>
                </a:cubicBezTo>
                <a:lnTo>
                  <a:pt x="188412" y="8741"/>
                </a:lnTo>
                <a:cubicBezTo>
                  <a:pt x="188391" y="8644"/>
                  <a:pt x="188370" y="8549"/>
                  <a:pt x="188342" y="8452"/>
                </a:cubicBezTo>
                <a:cubicBezTo>
                  <a:pt x="188405" y="8277"/>
                  <a:pt x="188461" y="8103"/>
                  <a:pt x="188523" y="7939"/>
                </a:cubicBezTo>
                <a:close/>
                <a:moveTo>
                  <a:pt x="227736" y="7939"/>
                </a:moveTo>
                <a:cubicBezTo>
                  <a:pt x="227750" y="7977"/>
                  <a:pt x="227761" y="8019"/>
                  <a:pt x="227771" y="8061"/>
                </a:cubicBezTo>
                <a:cubicBezTo>
                  <a:pt x="227754" y="8340"/>
                  <a:pt x="227733" y="8626"/>
                  <a:pt x="227712" y="8912"/>
                </a:cubicBezTo>
                <a:lnTo>
                  <a:pt x="227632" y="8741"/>
                </a:lnTo>
                <a:cubicBezTo>
                  <a:pt x="227611" y="8644"/>
                  <a:pt x="227583" y="8549"/>
                  <a:pt x="227562" y="8459"/>
                </a:cubicBezTo>
                <a:cubicBezTo>
                  <a:pt x="227618" y="8277"/>
                  <a:pt x="227681" y="8103"/>
                  <a:pt x="227736" y="7939"/>
                </a:cubicBezTo>
                <a:close/>
                <a:moveTo>
                  <a:pt x="267030" y="7939"/>
                </a:moveTo>
                <a:cubicBezTo>
                  <a:pt x="267040" y="7977"/>
                  <a:pt x="267050" y="8016"/>
                  <a:pt x="267061" y="8061"/>
                </a:cubicBezTo>
                <a:cubicBezTo>
                  <a:pt x="267043" y="8340"/>
                  <a:pt x="267023" y="8626"/>
                  <a:pt x="266998" y="8912"/>
                </a:cubicBezTo>
                <a:lnTo>
                  <a:pt x="266921" y="8745"/>
                </a:lnTo>
                <a:cubicBezTo>
                  <a:pt x="266900" y="8644"/>
                  <a:pt x="266876" y="8549"/>
                  <a:pt x="266852" y="8452"/>
                </a:cubicBezTo>
                <a:cubicBezTo>
                  <a:pt x="266911" y="8277"/>
                  <a:pt x="266967" y="8103"/>
                  <a:pt x="267030" y="7939"/>
                </a:cubicBezTo>
                <a:close/>
                <a:moveTo>
                  <a:pt x="15330" y="8919"/>
                </a:moveTo>
                <a:lnTo>
                  <a:pt x="15330" y="8930"/>
                </a:lnTo>
                <a:lnTo>
                  <a:pt x="15327" y="8930"/>
                </a:lnTo>
                <a:cubicBezTo>
                  <a:pt x="15327" y="8923"/>
                  <a:pt x="15330" y="8923"/>
                  <a:pt x="15330" y="8919"/>
                </a:cubicBezTo>
                <a:close/>
                <a:moveTo>
                  <a:pt x="54550" y="8919"/>
                </a:moveTo>
                <a:lnTo>
                  <a:pt x="54550" y="8930"/>
                </a:lnTo>
                <a:lnTo>
                  <a:pt x="54543" y="8930"/>
                </a:lnTo>
                <a:cubicBezTo>
                  <a:pt x="54543" y="8923"/>
                  <a:pt x="54550" y="8923"/>
                  <a:pt x="54550" y="8919"/>
                </a:cubicBezTo>
                <a:close/>
                <a:moveTo>
                  <a:pt x="133112" y="8919"/>
                </a:moveTo>
                <a:lnTo>
                  <a:pt x="133108" y="8930"/>
                </a:lnTo>
                <a:lnTo>
                  <a:pt x="133105" y="8930"/>
                </a:lnTo>
                <a:lnTo>
                  <a:pt x="133112" y="8919"/>
                </a:lnTo>
                <a:close/>
                <a:moveTo>
                  <a:pt x="172328" y="8919"/>
                </a:moveTo>
                <a:lnTo>
                  <a:pt x="172328" y="8930"/>
                </a:lnTo>
                <a:lnTo>
                  <a:pt x="172325" y="8930"/>
                </a:lnTo>
                <a:cubicBezTo>
                  <a:pt x="172325" y="8923"/>
                  <a:pt x="172328" y="8923"/>
                  <a:pt x="172328" y="8919"/>
                </a:cubicBezTo>
                <a:close/>
                <a:moveTo>
                  <a:pt x="250838" y="8919"/>
                </a:moveTo>
                <a:lnTo>
                  <a:pt x="250838" y="8930"/>
                </a:lnTo>
                <a:lnTo>
                  <a:pt x="250831" y="8930"/>
                </a:lnTo>
                <a:cubicBezTo>
                  <a:pt x="250831" y="8923"/>
                  <a:pt x="250838" y="8923"/>
                  <a:pt x="250838" y="8919"/>
                </a:cubicBezTo>
                <a:close/>
                <a:moveTo>
                  <a:pt x="36838" y="8678"/>
                </a:moveTo>
                <a:lnTo>
                  <a:pt x="36838" y="8678"/>
                </a:lnTo>
                <a:cubicBezTo>
                  <a:pt x="36827" y="8748"/>
                  <a:pt x="36813" y="8825"/>
                  <a:pt x="36799" y="8902"/>
                </a:cubicBezTo>
                <a:cubicBezTo>
                  <a:pt x="36792" y="8916"/>
                  <a:pt x="36785" y="8926"/>
                  <a:pt x="36778" y="8937"/>
                </a:cubicBezTo>
                <a:cubicBezTo>
                  <a:pt x="36782" y="8895"/>
                  <a:pt x="36785" y="8849"/>
                  <a:pt x="36796" y="8800"/>
                </a:cubicBezTo>
                <a:cubicBezTo>
                  <a:pt x="36803" y="8755"/>
                  <a:pt x="36827" y="8713"/>
                  <a:pt x="36838" y="8678"/>
                </a:cubicBezTo>
                <a:close/>
                <a:moveTo>
                  <a:pt x="76057" y="8678"/>
                </a:moveTo>
                <a:lnTo>
                  <a:pt x="76057" y="8678"/>
                </a:lnTo>
                <a:cubicBezTo>
                  <a:pt x="76040" y="8752"/>
                  <a:pt x="76026" y="8828"/>
                  <a:pt x="76019" y="8902"/>
                </a:cubicBezTo>
                <a:lnTo>
                  <a:pt x="75995" y="8937"/>
                </a:lnTo>
                <a:lnTo>
                  <a:pt x="76009" y="8800"/>
                </a:lnTo>
                <a:cubicBezTo>
                  <a:pt x="76026" y="8759"/>
                  <a:pt x="76040" y="8713"/>
                  <a:pt x="76057" y="8678"/>
                </a:cubicBezTo>
                <a:close/>
                <a:moveTo>
                  <a:pt x="115274" y="8678"/>
                </a:moveTo>
                <a:lnTo>
                  <a:pt x="115274" y="8678"/>
                </a:lnTo>
                <a:cubicBezTo>
                  <a:pt x="115260" y="8748"/>
                  <a:pt x="115246" y="8821"/>
                  <a:pt x="115232" y="8905"/>
                </a:cubicBezTo>
                <a:lnTo>
                  <a:pt x="115211" y="8937"/>
                </a:lnTo>
                <a:cubicBezTo>
                  <a:pt x="115218" y="8891"/>
                  <a:pt x="115225" y="8846"/>
                  <a:pt x="115229" y="8800"/>
                </a:cubicBezTo>
                <a:cubicBezTo>
                  <a:pt x="115246" y="8759"/>
                  <a:pt x="115260" y="8713"/>
                  <a:pt x="115274" y="8678"/>
                </a:cubicBezTo>
                <a:close/>
                <a:moveTo>
                  <a:pt x="154616" y="8678"/>
                </a:moveTo>
                <a:lnTo>
                  <a:pt x="154616" y="8678"/>
                </a:lnTo>
                <a:cubicBezTo>
                  <a:pt x="154605" y="8748"/>
                  <a:pt x="154591" y="8821"/>
                  <a:pt x="154577" y="8902"/>
                </a:cubicBezTo>
                <a:cubicBezTo>
                  <a:pt x="154571" y="8916"/>
                  <a:pt x="154564" y="8926"/>
                  <a:pt x="154557" y="8937"/>
                </a:cubicBezTo>
                <a:cubicBezTo>
                  <a:pt x="154560" y="8891"/>
                  <a:pt x="154564" y="8849"/>
                  <a:pt x="154574" y="8800"/>
                </a:cubicBezTo>
                <a:cubicBezTo>
                  <a:pt x="154581" y="8752"/>
                  <a:pt x="154605" y="8713"/>
                  <a:pt x="154616" y="8678"/>
                </a:cubicBezTo>
                <a:close/>
                <a:moveTo>
                  <a:pt x="193836" y="8678"/>
                </a:moveTo>
                <a:lnTo>
                  <a:pt x="193836" y="8678"/>
                </a:lnTo>
                <a:cubicBezTo>
                  <a:pt x="193818" y="8752"/>
                  <a:pt x="193804" y="8828"/>
                  <a:pt x="193797" y="8902"/>
                </a:cubicBezTo>
                <a:lnTo>
                  <a:pt x="193776" y="8937"/>
                </a:lnTo>
                <a:lnTo>
                  <a:pt x="193790" y="8800"/>
                </a:lnTo>
                <a:cubicBezTo>
                  <a:pt x="193808" y="8759"/>
                  <a:pt x="193818" y="8713"/>
                  <a:pt x="193836" y="8678"/>
                </a:cubicBezTo>
                <a:close/>
                <a:moveTo>
                  <a:pt x="233056" y="8678"/>
                </a:moveTo>
                <a:lnTo>
                  <a:pt x="233056" y="8678"/>
                </a:lnTo>
                <a:cubicBezTo>
                  <a:pt x="233038" y="8748"/>
                  <a:pt x="233024" y="8821"/>
                  <a:pt x="233010" y="8902"/>
                </a:cubicBezTo>
                <a:cubicBezTo>
                  <a:pt x="233007" y="8912"/>
                  <a:pt x="233000" y="8926"/>
                  <a:pt x="232993" y="8937"/>
                </a:cubicBezTo>
                <a:lnTo>
                  <a:pt x="233007" y="8800"/>
                </a:lnTo>
                <a:cubicBezTo>
                  <a:pt x="233024" y="8759"/>
                  <a:pt x="233038" y="8713"/>
                  <a:pt x="233056" y="8678"/>
                </a:cubicBezTo>
                <a:close/>
                <a:moveTo>
                  <a:pt x="272345" y="8678"/>
                </a:moveTo>
                <a:cubicBezTo>
                  <a:pt x="272328" y="8755"/>
                  <a:pt x="272314" y="8828"/>
                  <a:pt x="272307" y="8905"/>
                </a:cubicBezTo>
                <a:lnTo>
                  <a:pt x="272283" y="8937"/>
                </a:lnTo>
                <a:lnTo>
                  <a:pt x="272297" y="8800"/>
                </a:lnTo>
                <a:cubicBezTo>
                  <a:pt x="272314" y="8759"/>
                  <a:pt x="272328" y="8720"/>
                  <a:pt x="272345" y="8678"/>
                </a:cubicBezTo>
                <a:close/>
                <a:moveTo>
                  <a:pt x="59102" y="5902"/>
                </a:moveTo>
                <a:lnTo>
                  <a:pt x="59102" y="5902"/>
                </a:lnTo>
                <a:cubicBezTo>
                  <a:pt x="59064" y="6586"/>
                  <a:pt x="59011" y="7342"/>
                  <a:pt x="58945" y="8064"/>
                </a:cubicBezTo>
                <a:cubicBezTo>
                  <a:pt x="58861" y="8169"/>
                  <a:pt x="58760" y="8305"/>
                  <a:pt x="58648" y="8473"/>
                </a:cubicBezTo>
                <a:cubicBezTo>
                  <a:pt x="58558" y="8609"/>
                  <a:pt x="58457" y="8766"/>
                  <a:pt x="58352" y="8943"/>
                </a:cubicBezTo>
                <a:lnTo>
                  <a:pt x="58314" y="8863"/>
                </a:lnTo>
                <a:cubicBezTo>
                  <a:pt x="58296" y="8727"/>
                  <a:pt x="58272" y="8591"/>
                  <a:pt x="58251" y="8455"/>
                </a:cubicBezTo>
                <a:cubicBezTo>
                  <a:pt x="58530" y="7489"/>
                  <a:pt x="58823" y="6634"/>
                  <a:pt x="59102" y="5902"/>
                </a:cubicBezTo>
                <a:close/>
                <a:moveTo>
                  <a:pt x="98322" y="5902"/>
                </a:moveTo>
                <a:lnTo>
                  <a:pt x="98322" y="5902"/>
                </a:lnTo>
                <a:cubicBezTo>
                  <a:pt x="98280" y="6586"/>
                  <a:pt x="98228" y="7342"/>
                  <a:pt x="98165" y="8064"/>
                </a:cubicBezTo>
                <a:cubicBezTo>
                  <a:pt x="98081" y="8169"/>
                  <a:pt x="97977" y="8305"/>
                  <a:pt x="97861" y="8473"/>
                </a:cubicBezTo>
                <a:cubicBezTo>
                  <a:pt x="97771" y="8609"/>
                  <a:pt x="97673" y="8766"/>
                  <a:pt x="97572" y="8943"/>
                </a:cubicBezTo>
                <a:lnTo>
                  <a:pt x="97530" y="8863"/>
                </a:lnTo>
                <a:cubicBezTo>
                  <a:pt x="97509" y="8727"/>
                  <a:pt x="97492" y="8591"/>
                  <a:pt x="97471" y="8455"/>
                </a:cubicBezTo>
                <a:cubicBezTo>
                  <a:pt x="97750" y="7489"/>
                  <a:pt x="98043" y="6634"/>
                  <a:pt x="98322" y="5902"/>
                </a:cubicBezTo>
                <a:close/>
                <a:moveTo>
                  <a:pt x="19882" y="5902"/>
                </a:moveTo>
                <a:lnTo>
                  <a:pt x="19882" y="5902"/>
                </a:lnTo>
                <a:cubicBezTo>
                  <a:pt x="19844" y="6586"/>
                  <a:pt x="19791" y="7342"/>
                  <a:pt x="19729" y="8064"/>
                </a:cubicBezTo>
                <a:cubicBezTo>
                  <a:pt x="19620" y="8197"/>
                  <a:pt x="19523" y="8333"/>
                  <a:pt x="19429" y="8476"/>
                </a:cubicBezTo>
                <a:cubicBezTo>
                  <a:pt x="19338" y="8609"/>
                  <a:pt x="19237" y="8766"/>
                  <a:pt x="19136" y="8947"/>
                </a:cubicBezTo>
                <a:cubicBezTo>
                  <a:pt x="19125" y="8919"/>
                  <a:pt x="19108" y="8895"/>
                  <a:pt x="19094" y="8863"/>
                </a:cubicBezTo>
                <a:cubicBezTo>
                  <a:pt x="19076" y="8727"/>
                  <a:pt x="19055" y="8591"/>
                  <a:pt x="19031" y="8452"/>
                </a:cubicBezTo>
                <a:cubicBezTo>
                  <a:pt x="19310" y="7489"/>
                  <a:pt x="19606" y="6634"/>
                  <a:pt x="19882" y="5902"/>
                </a:cubicBezTo>
                <a:close/>
                <a:moveTo>
                  <a:pt x="137660" y="5902"/>
                </a:moveTo>
                <a:cubicBezTo>
                  <a:pt x="137622" y="6586"/>
                  <a:pt x="137570" y="7342"/>
                  <a:pt x="137510" y="8064"/>
                </a:cubicBezTo>
                <a:cubicBezTo>
                  <a:pt x="137402" y="8197"/>
                  <a:pt x="137301" y="8333"/>
                  <a:pt x="137207" y="8473"/>
                </a:cubicBezTo>
                <a:cubicBezTo>
                  <a:pt x="137116" y="8609"/>
                  <a:pt x="137015" y="8766"/>
                  <a:pt x="136917" y="8947"/>
                </a:cubicBezTo>
                <a:cubicBezTo>
                  <a:pt x="136903" y="8919"/>
                  <a:pt x="136886" y="8895"/>
                  <a:pt x="136872" y="8863"/>
                </a:cubicBezTo>
                <a:cubicBezTo>
                  <a:pt x="136855" y="8727"/>
                  <a:pt x="136834" y="8591"/>
                  <a:pt x="136813" y="8455"/>
                </a:cubicBezTo>
                <a:cubicBezTo>
                  <a:pt x="137092" y="7489"/>
                  <a:pt x="137385" y="6634"/>
                  <a:pt x="137660" y="5902"/>
                </a:cubicBezTo>
                <a:close/>
                <a:moveTo>
                  <a:pt x="176880" y="5902"/>
                </a:moveTo>
                <a:lnTo>
                  <a:pt x="176880" y="5902"/>
                </a:lnTo>
                <a:cubicBezTo>
                  <a:pt x="176842" y="6586"/>
                  <a:pt x="176790" y="7342"/>
                  <a:pt x="176727" y="8064"/>
                </a:cubicBezTo>
                <a:cubicBezTo>
                  <a:pt x="176619" y="8197"/>
                  <a:pt x="176521" y="8333"/>
                  <a:pt x="176427" y="8476"/>
                </a:cubicBezTo>
                <a:cubicBezTo>
                  <a:pt x="176336" y="8609"/>
                  <a:pt x="176235" y="8766"/>
                  <a:pt x="176134" y="8947"/>
                </a:cubicBezTo>
                <a:cubicBezTo>
                  <a:pt x="176116" y="8919"/>
                  <a:pt x="176102" y="8891"/>
                  <a:pt x="176092" y="8863"/>
                </a:cubicBezTo>
                <a:cubicBezTo>
                  <a:pt x="176074" y="8727"/>
                  <a:pt x="176050" y="8591"/>
                  <a:pt x="176029" y="8452"/>
                </a:cubicBezTo>
                <a:cubicBezTo>
                  <a:pt x="176308" y="7489"/>
                  <a:pt x="176601" y="6634"/>
                  <a:pt x="176880" y="5902"/>
                </a:cubicBezTo>
                <a:close/>
                <a:moveTo>
                  <a:pt x="216100" y="5902"/>
                </a:moveTo>
                <a:lnTo>
                  <a:pt x="216100" y="5902"/>
                </a:lnTo>
                <a:cubicBezTo>
                  <a:pt x="216058" y="6586"/>
                  <a:pt x="216009" y="7342"/>
                  <a:pt x="215943" y="8064"/>
                </a:cubicBezTo>
                <a:cubicBezTo>
                  <a:pt x="215835" y="8197"/>
                  <a:pt x="215737" y="8333"/>
                  <a:pt x="215647" y="8473"/>
                </a:cubicBezTo>
                <a:cubicBezTo>
                  <a:pt x="215553" y="8609"/>
                  <a:pt x="215455" y="8766"/>
                  <a:pt x="215350" y="8947"/>
                </a:cubicBezTo>
                <a:lnTo>
                  <a:pt x="215308" y="8863"/>
                </a:lnTo>
                <a:cubicBezTo>
                  <a:pt x="215287" y="8727"/>
                  <a:pt x="215270" y="8591"/>
                  <a:pt x="215249" y="8452"/>
                </a:cubicBezTo>
                <a:cubicBezTo>
                  <a:pt x="215528" y="7489"/>
                  <a:pt x="215821" y="6634"/>
                  <a:pt x="216100" y="5902"/>
                </a:cubicBezTo>
                <a:close/>
                <a:moveTo>
                  <a:pt x="255386" y="5902"/>
                </a:moveTo>
                <a:lnTo>
                  <a:pt x="255386" y="5902"/>
                </a:lnTo>
                <a:cubicBezTo>
                  <a:pt x="255348" y="6586"/>
                  <a:pt x="255296" y="7342"/>
                  <a:pt x="255236" y="8064"/>
                </a:cubicBezTo>
                <a:cubicBezTo>
                  <a:pt x="255128" y="8197"/>
                  <a:pt x="255027" y="8333"/>
                  <a:pt x="254933" y="8476"/>
                </a:cubicBezTo>
                <a:cubicBezTo>
                  <a:pt x="254842" y="8609"/>
                  <a:pt x="254741" y="8766"/>
                  <a:pt x="254643" y="8947"/>
                </a:cubicBezTo>
                <a:cubicBezTo>
                  <a:pt x="254626" y="8919"/>
                  <a:pt x="254612" y="8891"/>
                  <a:pt x="254598" y="8863"/>
                </a:cubicBezTo>
                <a:cubicBezTo>
                  <a:pt x="254581" y="8727"/>
                  <a:pt x="254560" y="8591"/>
                  <a:pt x="254539" y="8452"/>
                </a:cubicBezTo>
                <a:cubicBezTo>
                  <a:pt x="254818" y="7489"/>
                  <a:pt x="255114" y="6634"/>
                  <a:pt x="255386" y="5902"/>
                </a:cubicBezTo>
                <a:close/>
                <a:moveTo>
                  <a:pt x="7517" y="8521"/>
                </a:moveTo>
                <a:cubicBezTo>
                  <a:pt x="7562" y="8644"/>
                  <a:pt x="7601" y="8766"/>
                  <a:pt x="7639" y="8895"/>
                </a:cubicBezTo>
                <a:lnTo>
                  <a:pt x="7587" y="8989"/>
                </a:lnTo>
                <a:cubicBezTo>
                  <a:pt x="7566" y="8835"/>
                  <a:pt x="7545" y="8678"/>
                  <a:pt x="7517" y="8521"/>
                </a:cubicBezTo>
                <a:close/>
                <a:moveTo>
                  <a:pt x="42530" y="6551"/>
                </a:moveTo>
                <a:cubicBezTo>
                  <a:pt x="42663" y="6858"/>
                  <a:pt x="42820" y="7224"/>
                  <a:pt x="42987" y="7646"/>
                </a:cubicBezTo>
                <a:cubicBezTo>
                  <a:pt x="42924" y="8180"/>
                  <a:pt x="42882" y="8654"/>
                  <a:pt x="42854" y="8989"/>
                </a:cubicBezTo>
                <a:cubicBezTo>
                  <a:pt x="42799" y="8727"/>
                  <a:pt x="42750" y="8417"/>
                  <a:pt x="42704" y="8078"/>
                </a:cubicBezTo>
                <a:cubicBezTo>
                  <a:pt x="42715" y="8061"/>
                  <a:pt x="42725" y="8040"/>
                  <a:pt x="42732" y="8023"/>
                </a:cubicBezTo>
                <a:lnTo>
                  <a:pt x="42732" y="8023"/>
                </a:lnTo>
                <a:lnTo>
                  <a:pt x="42698" y="8058"/>
                </a:lnTo>
                <a:cubicBezTo>
                  <a:pt x="42638" y="7597"/>
                  <a:pt x="42575" y="7088"/>
                  <a:pt x="42530" y="6551"/>
                </a:cubicBezTo>
                <a:close/>
                <a:moveTo>
                  <a:pt x="46737" y="8521"/>
                </a:moveTo>
                <a:lnTo>
                  <a:pt x="46737" y="8521"/>
                </a:lnTo>
                <a:cubicBezTo>
                  <a:pt x="46775" y="8644"/>
                  <a:pt x="46817" y="8766"/>
                  <a:pt x="46859" y="8898"/>
                </a:cubicBezTo>
                <a:cubicBezTo>
                  <a:pt x="46841" y="8923"/>
                  <a:pt x="46824" y="8957"/>
                  <a:pt x="46799" y="8989"/>
                </a:cubicBezTo>
                <a:cubicBezTo>
                  <a:pt x="46782" y="8835"/>
                  <a:pt x="46761" y="8678"/>
                  <a:pt x="46737" y="8521"/>
                </a:cubicBezTo>
                <a:close/>
                <a:moveTo>
                  <a:pt x="81743" y="6551"/>
                </a:moveTo>
                <a:lnTo>
                  <a:pt x="81743" y="6551"/>
                </a:lnTo>
                <a:cubicBezTo>
                  <a:pt x="81883" y="6858"/>
                  <a:pt x="82040" y="7224"/>
                  <a:pt x="82207" y="7646"/>
                </a:cubicBezTo>
                <a:cubicBezTo>
                  <a:pt x="82141" y="8176"/>
                  <a:pt x="82099" y="8654"/>
                  <a:pt x="82074" y="8989"/>
                </a:cubicBezTo>
                <a:cubicBezTo>
                  <a:pt x="82019" y="8727"/>
                  <a:pt x="81966" y="8417"/>
                  <a:pt x="81921" y="8078"/>
                </a:cubicBezTo>
                <a:lnTo>
                  <a:pt x="81952" y="8019"/>
                </a:lnTo>
                <a:lnTo>
                  <a:pt x="81917" y="8054"/>
                </a:lnTo>
                <a:cubicBezTo>
                  <a:pt x="81851" y="7597"/>
                  <a:pt x="81795" y="7088"/>
                  <a:pt x="81743" y="6551"/>
                </a:cubicBezTo>
                <a:close/>
                <a:moveTo>
                  <a:pt x="85957" y="8521"/>
                </a:moveTo>
                <a:lnTo>
                  <a:pt x="85957" y="8521"/>
                </a:lnTo>
                <a:cubicBezTo>
                  <a:pt x="85995" y="8644"/>
                  <a:pt x="86033" y="8766"/>
                  <a:pt x="86072" y="8898"/>
                </a:cubicBezTo>
                <a:lnTo>
                  <a:pt x="86019" y="8989"/>
                </a:lnTo>
                <a:lnTo>
                  <a:pt x="85957" y="8521"/>
                </a:lnTo>
                <a:close/>
                <a:moveTo>
                  <a:pt x="160308" y="6551"/>
                </a:moveTo>
                <a:cubicBezTo>
                  <a:pt x="160444" y="6858"/>
                  <a:pt x="160601" y="7224"/>
                  <a:pt x="160765" y="7646"/>
                </a:cubicBezTo>
                <a:cubicBezTo>
                  <a:pt x="160703" y="8176"/>
                  <a:pt x="160661" y="8654"/>
                  <a:pt x="160633" y="8989"/>
                </a:cubicBezTo>
                <a:cubicBezTo>
                  <a:pt x="160580" y="8727"/>
                  <a:pt x="160528" y="8417"/>
                  <a:pt x="160483" y="8078"/>
                </a:cubicBezTo>
                <a:cubicBezTo>
                  <a:pt x="160493" y="8061"/>
                  <a:pt x="160504" y="8040"/>
                  <a:pt x="160511" y="8019"/>
                </a:cubicBezTo>
                <a:lnTo>
                  <a:pt x="160511" y="8019"/>
                </a:lnTo>
                <a:lnTo>
                  <a:pt x="160476" y="8054"/>
                </a:lnTo>
                <a:cubicBezTo>
                  <a:pt x="160417" y="7597"/>
                  <a:pt x="160361" y="7088"/>
                  <a:pt x="160308" y="6551"/>
                </a:cubicBezTo>
                <a:close/>
                <a:moveTo>
                  <a:pt x="164515" y="8521"/>
                </a:moveTo>
                <a:lnTo>
                  <a:pt x="164515" y="8521"/>
                </a:lnTo>
                <a:cubicBezTo>
                  <a:pt x="164553" y="8644"/>
                  <a:pt x="164599" y="8766"/>
                  <a:pt x="164637" y="8895"/>
                </a:cubicBezTo>
                <a:lnTo>
                  <a:pt x="164585" y="8989"/>
                </a:lnTo>
                <a:cubicBezTo>
                  <a:pt x="164564" y="8835"/>
                  <a:pt x="164543" y="8678"/>
                  <a:pt x="164515" y="8521"/>
                </a:cubicBezTo>
                <a:close/>
                <a:moveTo>
                  <a:pt x="199521" y="6551"/>
                </a:moveTo>
                <a:lnTo>
                  <a:pt x="199521" y="6551"/>
                </a:lnTo>
                <a:cubicBezTo>
                  <a:pt x="199661" y="6858"/>
                  <a:pt x="199818" y="7224"/>
                  <a:pt x="199985" y="7646"/>
                </a:cubicBezTo>
                <a:cubicBezTo>
                  <a:pt x="199922" y="8180"/>
                  <a:pt x="199881" y="8654"/>
                  <a:pt x="199853" y="8989"/>
                </a:cubicBezTo>
                <a:cubicBezTo>
                  <a:pt x="199797" y="8727"/>
                  <a:pt x="199748" y="8417"/>
                  <a:pt x="199703" y="8078"/>
                </a:cubicBezTo>
                <a:lnTo>
                  <a:pt x="199731" y="8023"/>
                </a:lnTo>
                <a:lnTo>
                  <a:pt x="199696" y="8058"/>
                </a:lnTo>
                <a:cubicBezTo>
                  <a:pt x="199629" y="7597"/>
                  <a:pt x="199574" y="7088"/>
                  <a:pt x="199521" y="6551"/>
                </a:cubicBezTo>
                <a:close/>
                <a:moveTo>
                  <a:pt x="203735" y="8521"/>
                </a:moveTo>
                <a:cubicBezTo>
                  <a:pt x="203773" y="8644"/>
                  <a:pt x="203812" y="8766"/>
                  <a:pt x="203857" y="8895"/>
                </a:cubicBezTo>
                <a:lnTo>
                  <a:pt x="203801" y="8989"/>
                </a:lnTo>
                <a:cubicBezTo>
                  <a:pt x="203784" y="8835"/>
                  <a:pt x="203756" y="8678"/>
                  <a:pt x="203735" y="8521"/>
                </a:cubicBezTo>
                <a:close/>
                <a:moveTo>
                  <a:pt x="32122" y="8019"/>
                </a:moveTo>
                <a:lnTo>
                  <a:pt x="32258" y="8427"/>
                </a:lnTo>
                <a:cubicBezTo>
                  <a:pt x="32244" y="8619"/>
                  <a:pt x="32226" y="8811"/>
                  <a:pt x="32212" y="8996"/>
                </a:cubicBezTo>
                <a:cubicBezTo>
                  <a:pt x="32177" y="8828"/>
                  <a:pt x="32139" y="8661"/>
                  <a:pt x="32101" y="8501"/>
                </a:cubicBezTo>
                <a:cubicBezTo>
                  <a:pt x="32059" y="8340"/>
                  <a:pt x="32111" y="8176"/>
                  <a:pt x="32122" y="8019"/>
                </a:cubicBezTo>
                <a:close/>
                <a:moveTo>
                  <a:pt x="71335" y="8019"/>
                </a:moveTo>
                <a:cubicBezTo>
                  <a:pt x="71383" y="8152"/>
                  <a:pt x="71429" y="8288"/>
                  <a:pt x="71474" y="8427"/>
                </a:cubicBezTo>
                <a:cubicBezTo>
                  <a:pt x="71457" y="8619"/>
                  <a:pt x="71446" y="8811"/>
                  <a:pt x="71429" y="8996"/>
                </a:cubicBezTo>
                <a:cubicBezTo>
                  <a:pt x="71397" y="8828"/>
                  <a:pt x="71359" y="8661"/>
                  <a:pt x="71317" y="8501"/>
                </a:cubicBezTo>
                <a:cubicBezTo>
                  <a:pt x="71279" y="8340"/>
                  <a:pt x="71331" y="8176"/>
                  <a:pt x="71335" y="8019"/>
                </a:cubicBezTo>
                <a:close/>
                <a:moveTo>
                  <a:pt x="110555" y="8019"/>
                </a:moveTo>
                <a:cubicBezTo>
                  <a:pt x="110600" y="8152"/>
                  <a:pt x="110645" y="8288"/>
                  <a:pt x="110691" y="8427"/>
                </a:cubicBezTo>
                <a:cubicBezTo>
                  <a:pt x="110677" y="8619"/>
                  <a:pt x="110663" y="8811"/>
                  <a:pt x="110645" y="8996"/>
                </a:cubicBezTo>
                <a:cubicBezTo>
                  <a:pt x="110610" y="8828"/>
                  <a:pt x="110575" y="8661"/>
                  <a:pt x="110534" y="8501"/>
                </a:cubicBezTo>
                <a:cubicBezTo>
                  <a:pt x="110488" y="8340"/>
                  <a:pt x="110551" y="8176"/>
                  <a:pt x="110555" y="8019"/>
                </a:cubicBezTo>
                <a:close/>
                <a:moveTo>
                  <a:pt x="149900" y="8019"/>
                </a:moveTo>
                <a:cubicBezTo>
                  <a:pt x="149945" y="8152"/>
                  <a:pt x="149991" y="8288"/>
                  <a:pt x="150036" y="8427"/>
                </a:cubicBezTo>
                <a:cubicBezTo>
                  <a:pt x="150022" y="8619"/>
                  <a:pt x="150005" y="8811"/>
                  <a:pt x="149991" y="8996"/>
                </a:cubicBezTo>
                <a:cubicBezTo>
                  <a:pt x="149956" y="8828"/>
                  <a:pt x="149917" y="8661"/>
                  <a:pt x="149879" y="8501"/>
                </a:cubicBezTo>
                <a:cubicBezTo>
                  <a:pt x="149841" y="8340"/>
                  <a:pt x="149893" y="8176"/>
                  <a:pt x="149900" y="8019"/>
                </a:cubicBezTo>
                <a:close/>
                <a:moveTo>
                  <a:pt x="189113" y="8019"/>
                </a:moveTo>
                <a:cubicBezTo>
                  <a:pt x="189162" y="8152"/>
                  <a:pt x="189207" y="8288"/>
                  <a:pt x="189252" y="8427"/>
                </a:cubicBezTo>
                <a:cubicBezTo>
                  <a:pt x="189238" y="8619"/>
                  <a:pt x="189225" y="8811"/>
                  <a:pt x="189211" y="8996"/>
                </a:cubicBezTo>
                <a:cubicBezTo>
                  <a:pt x="189176" y="8828"/>
                  <a:pt x="189137" y="8661"/>
                  <a:pt x="189095" y="8501"/>
                </a:cubicBezTo>
                <a:cubicBezTo>
                  <a:pt x="189057" y="8340"/>
                  <a:pt x="189109" y="8176"/>
                  <a:pt x="189113" y="8019"/>
                </a:cubicBezTo>
                <a:close/>
                <a:moveTo>
                  <a:pt x="228333" y="8019"/>
                </a:moveTo>
                <a:cubicBezTo>
                  <a:pt x="228382" y="8152"/>
                  <a:pt x="228427" y="8288"/>
                  <a:pt x="228469" y="8427"/>
                </a:cubicBezTo>
                <a:cubicBezTo>
                  <a:pt x="228455" y="8619"/>
                  <a:pt x="228441" y="8811"/>
                  <a:pt x="228427" y="8996"/>
                </a:cubicBezTo>
                <a:cubicBezTo>
                  <a:pt x="228392" y="8828"/>
                  <a:pt x="228354" y="8661"/>
                  <a:pt x="228312" y="8501"/>
                </a:cubicBezTo>
                <a:cubicBezTo>
                  <a:pt x="228267" y="8340"/>
                  <a:pt x="228329" y="8176"/>
                  <a:pt x="228333" y="8019"/>
                </a:cubicBezTo>
                <a:close/>
                <a:moveTo>
                  <a:pt x="267622" y="8019"/>
                </a:moveTo>
                <a:cubicBezTo>
                  <a:pt x="267671" y="8152"/>
                  <a:pt x="267713" y="8288"/>
                  <a:pt x="267762" y="8427"/>
                </a:cubicBezTo>
                <a:cubicBezTo>
                  <a:pt x="267748" y="8619"/>
                  <a:pt x="267731" y="8811"/>
                  <a:pt x="267720" y="8996"/>
                </a:cubicBezTo>
                <a:cubicBezTo>
                  <a:pt x="267685" y="8828"/>
                  <a:pt x="267643" y="8661"/>
                  <a:pt x="267605" y="8501"/>
                </a:cubicBezTo>
                <a:cubicBezTo>
                  <a:pt x="267567" y="8340"/>
                  <a:pt x="267619" y="8176"/>
                  <a:pt x="267622" y="8019"/>
                </a:cubicBezTo>
                <a:close/>
                <a:moveTo>
                  <a:pt x="40430" y="7063"/>
                </a:moveTo>
                <a:lnTo>
                  <a:pt x="40584" y="7625"/>
                </a:lnTo>
                <a:cubicBezTo>
                  <a:pt x="40667" y="7928"/>
                  <a:pt x="40748" y="8274"/>
                  <a:pt x="40835" y="8644"/>
                </a:cubicBezTo>
                <a:lnTo>
                  <a:pt x="40807" y="8710"/>
                </a:lnTo>
                <a:lnTo>
                  <a:pt x="40552" y="9003"/>
                </a:lnTo>
                <a:cubicBezTo>
                  <a:pt x="40500" y="8323"/>
                  <a:pt x="40462" y="7642"/>
                  <a:pt x="40430" y="7063"/>
                </a:cubicBezTo>
                <a:close/>
                <a:moveTo>
                  <a:pt x="79647" y="7063"/>
                </a:moveTo>
                <a:lnTo>
                  <a:pt x="79647" y="7063"/>
                </a:lnTo>
                <a:cubicBezTo>
                  <a:pt x="79699" y="7241"/>
                  <a:pt x="79751" y="7430"/>
                  <a:pt x="79804" y="7625"/>
                </a:cubicBezTo>
                <a:cubicBezTo>
                  <a:pt x="79880" y="7928"/>
                  <a:pt x="79968" y="8274"/>
                  <a:pt x="80055" y="8644"/>
                </a:cubicBezTo>
                <a:lnTo>
                  <a:pt x="80020" y="8710"/>
                </a:lnTo>
                <a:cubicBezTo>
                  <a:pt x="79936" y="8800"/>
                  <a:pt x="79856" y="8898"/>
                  <a:pt x="79772" y="9003"/>
                </a:cubicBezTo>
                <a:cubicBezTo>
                  <a:pt x="79720" y="8323"/>
                  <a:pt x="79678" y="7642"/>
                  <a:pt x="79647" y="7063"/>
                </a:cubicBezTo>
                <a:close/>
                <a:moveTo>
                  <a:pt x="118863" y="7063"/>
                </a:moveTo>
                <a:lnTo>
                  <a:pt x="118863" y="7063"/>
                </a:lnTo>
                <a:cubicBezTo>
                  <a:pt x="118915" y="7241"/>
                  <a:pt x="118964" y="7423"/>
                  <a:pt x="119020" y="7625"/>
                </a:cubicBezTo>
                <a:cubicBezTo>
                  <a:pt x="119100" y="7928"/>
                  <a:pt x="119187" y="8274"/>
                  <a:pt x="119271" y="8644"/>
                </a:cubicBezTo>
                <a:cubicBezTo>
                  <a:pt x="119261" y="8668"/>
                  <a:pt x="119250" y="8689"/>
                  <a:pt x="119240" y="8710"/>
                </a:cubicBezTo>
                <a:lnTo>
                  <a:pt x="118985" y="9003"/>
                </a:lnTo>
                <a:cubicBezTo>
                  <a:pt x="118936" y="8323"/>
                  <a:pt x="118894" y="7639"/>
                  <a:pt x="118863" y="7063"/>
                </a:cubicBezTo>
                <a:close/>
                <a:moveTo>
                  <a:pt x="158212" y="7063"/>
                </a:moveTo>
                <a:lnTo>
                  <a:pt x="158212" y="7063"/>
                </a:lnTo>
                <a:cubicBezTo>
                  <a:pt x="158257" y="7241"/>
                  <a:pt x="158310" y="7423"/>
                  <a:pt x="158362" y="7625"/>
                </a:cubicBezTo>
                <a:cubicBezTo>
                  <a:pt x="158446" y="7928"/>
                  <a:pt x="158529" y="8274"/>
                  <a:pt x="158617" y="8644"/>
                </a:cubicBezTo>
                <a:lnTo>
                  <a:pt x="158585" y="8710"/>
                </a:lnTo>
                <a:lnTo>
                  <a:pt x="158334" y="9003"/>
                </a:lnTo>
                <a:cubicBezTo>
                  <a:pt x="158282" y="8323"/>
                  <a:pt x="158240" y="7639"/>
                  <a:pt x="158212" y="7063"/>
                </a:cubicBezTo>
                <a:close/>
                <a:moveTo>
                  <a:pt x="197428" y="7063"/>
                </a:moveTo>
                <a:lnTo>
                  <a:pt x="197582" y="7625"/>
                </a:lnTo>
                <a:cubicBezTo>
                  <a:pt x="197666" y="7928"/>
                  <a:pt x="197746" y="8274"/>
                  <a:pt x="197833" y="8644"/>
                </a:cubicBezTo>
                <a:cubicBezTo>
                  <a:pt x="197823" y="8664"/>
                  <a:pt x="197812" y="8689"/>
                  <a:pt x="197805" y="8710"/>
                </a:cubicBezTo>
                <a:cubicBezTo>
                  <a:pt x="197721" y="8800"/>
                  <a:pt x="197634" y="8898"/>
                  <a:pt x="197551" y="9003"/>
                </a:cubicBezTo>
                <a:cubicBezTo>
                  <a:pt x="197498" y="8323"/>
                  <a:pt x="197456" y="7642"/>
                  <a:pt x="197428" y="7063"/>
                </a:cubicBezTo>
                <a:close/>
                <a:moveTo>
                  <a:pt x="236645" y="7063"/>
                </a:moveTo>
                <a:cubicBezTo>
                  <a:pt x="236697" y="7241"/>
                  <a:pt x="236750" y="7430"/>
                  <a:pt x="236802" y="7625"/>
                </a:cubicBezTo>
                <a:cubicBezTo>
                  <a:pt x="236879" y="7928"/>
                  <a:pt x="236966" y="8274"/>
                  <a:pt x="237050" y="8644"/>
                </a:cubicBezTo>
                <a:cubicBezTo>
                  <a:pt x="237043" y="8668"/>
                  <a:pt x="237032" y="8689"/>
                  <a:pt x="237018" y="8710"/>
                </a:cubicBezTo>
                <a:lnTo>
                  <a:pt x="236767" y="9003"/>
                </a:lnTo>
                <a:cubicBezTo>
                  <a:pt x="236715" y="8323"/>
                  <a:pt x="236676" y="7642"/>
                  <a:pt x="236645" y="7063"/>
                </a:cubicBezTo>
                <a:close/>
                <a:moveTo>
                  <a:pt x="275938" y="7063"/>
                </a:moveTo>
                <a:cubicBezTo>
                  <a:pt x="275987" y="7241"/>
                  <a:pt x="276039" y="7423"/>
                  <a:pt x="276092" y="7625"/>
                </a:cubicBezTo>
                <a:cubicBezTo>
                  <a:pt x="276172" y="7928"/>
                  <a:pt x="276255" y="8274"/>
                  <a:pt x="276343" y="8644"/>
                </a:cubicBezTo>
                <a:cubicBezTo>
                  <a:pt x="276332" y="8664"/>
                  <a:pt x="276322" y="8689"/>
                  <a:pt x="276311" y="8710"/>
                </a:cubicBezTo>
                <a:cubicBezTo>
                  <a:pt x="276231" y="8800"/>
                  <a:pt x="276144" y="8898"/>
                  <a:pt x="276060" y="9003"/>
                </a:cubicBezTo>
                <a:cubicBezTo>
                  <a:pt x="276008" y="8323"/>
                  <a:pt x="275962" y="7639"/>
                  <a:pt x="275938" y="7063"/>
                </a:cubicBezTo>
                <a:close/>
                <a:moveTo>
                  <a:pt x="5229" y="8825"/>
                </a:moveTo>
                <a:lnTo>
                  <a:pt x="5302" y="8916"/>
                </a:lnTo>
                <a:cubicBezTo>
                  <a:pt x="5298" y="8975"/>
                  <a:pt x="5298" y="9034"/>
                  <a:pt x="5291" y="9093"/>
                </a:cubicBezTo>
                <a:lnTo>
                  <a:pt x="5229" y="8825"/>
                </a:lnTo>
                <a:close/>
                <a:moveTo>
                  <a:pt x="16502" y="7946"/>
                </a:moveTo>
                <a:cubicBezTo>
                  <a:pt x="16624" y="8152"/>
                  <a:pt x="16743" y="8361"/>
                  <a:pt x="16861" y="8577"/>
                </a:cubicBezTo>
                <a:cubicBezTo>
                  <a:pt x="16840" y="8741"/>
                  <a:pt x="16826" y="8916"/>
                  <a:pt x="16816" y="9093"/>
                </a:cubicBezTo>
                <a:cubicBezTo>
                  <a:pt x="16722" y="8675"/>
                  <a:pt x="16603" y="8302"/>
                  <a:pt x="16460" y="8044"/>
                </a:cubicBezTo>
                <a:lnTo>
                  <a:pt x="16502" y="7946"/>
                </a:lnTo>
                <a:close/>
                <a:moveTo>
                  <a:pt x="44442" y="8821"/>
                </a:moveTo>
                <a:lnTo>
                  <a:pt x="44522" y="8916"/>
                </a:lnTo>
                <a:cubicBezTo>
                  <a:pt x="44515" y="8975"/>
                  <a:pt x="44511" y="9031"/>
                  <a:pt x="44511" y="9093"/>
                </a:cubicBezTo>
                <a:cubicBezTo>
                  <a:pt x="44490" y="9003"/>
                  <a:pt x="44469" y="8909"/>
                  <a:pt x="44442" y="8821"/>
                </a:cubicBezTo>
                <a:close/>
                <a:moveTo>
                  <a:pt x="55722" y="7946"/>
                </a:moveTo>
                <a:cubicBezTo>
                  <a:pt x="55844" y="8152"/>
                  <a:pt x="55963" y="8361"/>
                  <a:pt x="56074" y="8577"/>
                </a:cubicBezTo>
                <a:cubicBezTo>
                  <a:pt x="56057" y="8741"/>
                  <a:pt x="56043" y="8916"/>
                  <a:pt x="56036" y="9093"/>
                </a:cubicBezTo>
                <a:cubicBezTo>
                  <a:pt x="55938" y="8675"/>
                  <a:pt x="55823" y="8298"/>
                  <a:pt x="55677" y="8044"/>
                </a:cubicBezTo>
                <a:cubicBezTo>
                  <a:pt x="55691" y="8009"/>
                  <a:pt x="55705" y="7977"/>
                  <a:pt x="55722" y="7946"/>
                </a:cubicBezTo>
                <a:close/>
                <a:moveTo>
                  <a:pt x="83661" y="8821"/>
                </a:moveTo>
                <a:lnTo>
                  <a:pt x="83742" y="8916"/>
                </a:lnTo>
                <a:lnTo>
                  <a:pt x="83728" y="9093"/>
                </a:lnTo>
                <a:cubicBezTo>
                  <a:pt x="83710" y="9003"/>
                  <a:pt x="83682" y="8909"/>
                  <a:pt x="83661" y="8821"/>
                </a:cubicBezTo>
                <a:close/>
                <a:moveTo>
                  <a:pt x="94938" y="7946"/>
                </a:moveTo>
                <a:cubicBezTo>
                  <a:pt x="95064" y="8152"/>
                  <a:pt x="95183" y="8361"/>
                  <a:pt x="95294" y="8577"/>
                </a:cubicBezTo>
                <a:cubicBezTo>
                  <a:pt x="95277" y="8741"/>
                  <a:pt x="95263" y="8916"/>
                  <a:pt x="95256" y="9093"/>
                </a:cubicBezTo>
                <a:cubicBezTo>
                  <a:pt x="95158" y="8675"/>
                  <a:pt x="95040" y="8298"/>
                  <a:pt x="94897" y="8044"/>
                </a:cubicBezTo>
                <a:lnTo>
                  <a:pt x="94938" y="7946"/>
                </a:lnTo>
                <a:close/>
                <a:moveTo>
                  <a:pt x="134284" y="7946"/>
                </a:moveTo>
                <a:cubicBezTo>
                  <a:pt x="134406" y="8152"/>
                  <a:pt x="134528" y="8361"/>
                  <a:pt x="134640" y="8577"/>
                </a:cubicBezTo>
                <a:cubicBezTo>
                  <a:pt x="134619" y="8748"/>
                  <a:pt x="134605" y="8923"/>
                  <a:pt x="134601" y="9093"/>
                </a:cubicBezTo>
                <a:cubicBezTo>
                  <a:pt x="134500" y="8675"/>
                  <a:pt x="134382" y="8298"/>
                  <a:pt x="134242" y="8044"/>
                </a:cubicBezTo>
                <a:lnTo>
                  <a:pt x="134284" y="7946"/>
                </a:lnTo>
                <a:close/>
                <a:moveTo>
                  <a:pt x="162220" y="8821"/>
                </a:moveTo>
                <a:lnTo>
                  <a:pt x="162300" y="8916"/>
                </a:lnTo>
                <a:cubicBezTo>
                  <a:pt x="162297" y="8975"/>
                  <a:pt x="162297" y="9038"/>
                  <a:pt x="162290" y="9093"/>
                </a:cubicBezTo>
                <a:cubicBezTo>
                  <a:pt x="162269" y="9003"/>
                  <a:pt x="162248" y="8909"/>
                  <a:pt x="162220" y="8821"/>
                </a:cubicBezTo>
                <a:close/>
                <a:moveTo>
                  <a:pt x="173500" y="7946"/>
                </a:moveTo>
                <a:cubicBezTo>
                  <a:pt x="173622" y="8152"/>
                  <a:pt x="173741" y="8361"/>
                  <a:pt x="173853" y="8577"/>
                </a:cubicBezTo>
                <a:cubicBezTo>
                  <a:pt x="173835" y="8741"/>
                  <a:pt x="173825" y="8916"/>
                  <a:pt x="173814" y="9093"/>
                </a:cubicBezTo>
                <a:cubicBezTo>
                  <a:pt x="173720" y="8675"/>
                  <a:pt x="173601" y="8302"/>
                  <a:pt x="173458" y="8044"/>
                </a:cubicBezTo>
                <a:cubicBezTo>
                  <a:pt x="173469" y="8009"/>
                  <a:pt x="173486" y="7977"/>
                  <a:pt x="173500" y="7946"/>
                </a:cubicBezTo>
                <a:close/>
                <a:moveTo>
                  <a:pt x="201440" y="8825"/>
                </a:moveTo>
                <a:lnTo>
                  <a:pt x="201520" y="8916"/>
                </a:lnTo>
                <a:cubicBezTo>
                  <a:pt x="201513" y="8975"/>
                  <a:pt x="201510" y="9034"/>
                  <a:pt x="201510" y="9093"/>
                </a:cubicBezTo>
                <a:cubicBezTo>
                  <a:pt x="201489" y="9003"/>
                  <a:pt x="201468" y="8912"/>
                  <a:pt x="201440" y="8825"/>
                </a:cubicBezTo>
                <a:close/>
                <a:moveTo>
                  <a:pt x="212717" y="7946"/>
                </a:moveTo>
                <a:cubicBezTo>
                  <a:pt x="212842" y="8152"/>
                  <a:pt x="212961" y="8361"/>
                  <a:pt x="213072" y="8577"/>
                </a:cubicBezTo>
                <a:cubicBezTo>
                  <a:pt x="213055" y="8741"/>
                  <a:pt x="213041" y="8916"/>
                  <a:pt x="213034" y="9093"/>
                </a:cubicBezTo>
                <a:cubicBezTo>
                  <a:pt x="212936" y="8675"/>
                  <a:pt x="212821" y="8298"/>
                  <a:pt x="212675" y="8044"/>
                </a:cubicBezTo>
                <a:lnTo>
                  <a:pt x="212717" y="7946"/>
                </a:lnTo>
                <a:close/>
                <a:moveTo>
                  <a:pt x="252010" y="7946"/>
                </a:moveTo>
                <a:cubicBezTo>
                  <a:pt x="252132" y="8152"/>
                  <a:pt x="252251" y="8361"/>
                  <a:pt x="252362" y="8577"/>
                </a:cubicBezTo>
                <a:cubicBezTo>
                  <a:pt x="252345" y="8741"/>
                  <a:pt x="252331" y="8916"/>
                  <a:pt x="252324" y="9093"/>
                </a:cubicBezTo>
                <a:cubicBezTo>
                  <a:pt x="252226" y="8675"/>
                  <a:pt x="252108" y="8302"/>
                  <a:pt x="251965" y="8044"/>
                </a:cubicBezTo>
                <a:lnTo>
                  <a:pt x="252010" y="7946"/>
                </a:lnTo>
                <a:close/>
                <a:moveTo>
                  <a:pt x="24954" y="7105"/>
                </a:moveTo>
                <a:lnTo>
                  <a:pt x="25187" y="7416"/>
                </a:lnTo>
                <a:cubicBezTo>
                  <a:pt x="25268" y="7649"/>
                  <a:pt x="25355" y="7921"/>
                  <a:pt x="25446" y="8225"/>
                </a:cubicBezTo>
                <a:cubicBezTo>
                  <a:pt x="25418" y="8483"/>
                  <a:pt x="25397" y="8713"/>
                  <a:pt x="25383" y="8902"/>
                </a:cubicBezTo>
                <a:lnTo>
                  <a:pt x="25254" y="9097"/>
                </a:lnTo>
                <a:cubicBezTo>
                  <a:pt x="25135" y="8598"/>
                  <a:pt x="25034" y="7894"/>
                  <a:pt x="24954" y="7105"/>
                </a:cubicBezTo>
                <a:close/>
                <a:moveTo>
                  <a:pt x="103387" y="7109"/>
                </a:moveTo>
                <a:lnTo>
                  <a:pt x="103387" y="7109"/>
                </a:lnTo>
                <a:cubicBezTo>
                  <a:pt x="103463" y="7206"/>
                  <a:pt x="103547" y="7311"/>
                  <a:pt x="103620" y="7416"/>
                </a:cubicBezTo>
                <a:cubicBezTo>
                  <a:pt x="103704" y="7656"/>
                  <a:pt x="103788" y="7921"/>
                  <a:pt x="103878" y="8225"/>
                </a:cubicBezTo>
                <a:cubicBezTo>
                  <a:pt x="103854" y="8483"/>
                  <a:pt x="103836" y="8713"/>
                  <a:pt x="103819" y="8902"/>
                </a:cubicBezTo>
                <a:lnTo>
                  <a:pt x="103686" y="9097"/>
                </a:lnTo>
                <a:cubicBezTo>
                  <a:pt x="103575" y="8598"/>
                  <a:pt x="103474" y="7894"/>
                  <a:pt x="103387" y="7109"/>
                </a:cubicBezTo>
                <a:close/>
                <a:moveTo>
                  <a:pt x="142732" y="7105"/>
                </a:moveTo>
                <a:lnTo>
                  <a:pt x="142969" y="7416"/>
                </a:lnTo>
                <a:cubicBezTo>
                  <a:pt x="143046" y="7656"/>
                  <a:pt x="143133" y="7921"/>
                  <a:pt x="143224" y="8225"/>
                </a:cubicBezTo>
                <a:cubicBezTo>
                  <a:pt x="143199" y="8483"/>
                  <a:pt x="143178" y="8713"/>
                  <a:pt x="143165" y="8902"/>
                </a:cubicBezTo>
                <a:lnTo>
                  <a:pt x="143032" y="9097"/>
                </a:lnTo>
                <a:cubicBezTo>
                  <a:pt x="142920" y="8598"/>
                  <a:pt x="142819" y="7894"/>
                  <a:pt x="142732" y="7105"/>
                </a:cubicBezTo>
                <a:close/>
                <a:moveTo>
                  <a:pt x="181948" y="7105"/>
                </a:moveTo>
                <a:lnTo>
                  <a:pt x="181948" y="7105"/>
                </a:lnTo>
                <a:cubicBezTo>
                  <a:pt x="182029" y="7206"/>
                  <a:pt x="182109" y="7311"/>
                  <a:pt x="182186" y="7416"/>
                </a:cubicBezTo>
                <a:cubicBezTo>
                  <a:pt x="182266" y="7656"/>
                  <a:pt x="182353" y="7921"/>
                  <a:pt x="182440" y="8225"/>
                </a:cubicBezTo>
                <a:cubicBezTo>
                  <a:pt x="182419" y="8483"/>
                  <a:pt x="182395" y="8713"/>
                  <a:pt x="182384" y="8902"/>
                </a:cubicBezTo>
                <a:cubicBezTo>
                  <a:pt x="182339" y="8968"/>
                  <a:pt x="182290" y="9034"/>
                  <a:pt x="182252" y="9097"/>
                </a:cubicBezTo>
                <a:cubicBezTo>
                  <a:pt x="182133" y="8598"/>
                  <a:pt x="182036" y="7894"/>
                  <a:pt x="181948" y="7105"/>
                </a:cubicBezTo>
                <a:close/>
                <a:moveTo>
                  <a:pt x="221165" y="7105"/>
                </a:moveTo>
                <a:cubicBezTo>
                  <a:pt x="221249" y="7206"/>
                  <a:pt x="221329" y="7311"/>
                  <a:pt x="221402" y="7416"/>
                </a:cubicBezTo>
                <a:cubicBezTo>
                  <a:pt x="221486" y="7649"/>
                  <a:pt x="221566" y="7921"/>
                  <a:pt x="221660" y="8221"/>
                </a:cubicBezTo>
                <a:cubicBezTo>
                  <a:pt x="221632" y="8483"/>
                  <a:pt x="221615" y="8713"/>
                  <a:pt x="221597" y="8902"/>
                </a:cubicBezTo>
                <a:lnTo>
                  <a:pt x="221468" y="9097"/>
                </a:lnTo>
                <a:cubicBezTo>
                  <a:pt x="221353" y="8598"/>
                  <a:pt x="221252" y="7894"/>
                  <a:pt x="221165" y="7105"/>
                </a:cubicBezTo>
                <a:close/>
                <a:moveTo>
                  <a:pt x="260458" y="7109"/>
                </a:moveTo>
                <a:cubicBezTo>
                  <a:pt x="260538" y="7206"/>
                  <a:pt x="260615" y="7311"/>
                  <a:pt x="260695" y="7416"/>
                </a:cubicBezTo>
                <a:cubicBezTo>
                  <a:pt x="260772" y="7656"/>
                  <a:pt x="260859" y="7921"/>
                  <a:pt x="260946" y="8225"/>
                </a:cubicBezTo>
                <a:cubicBezTo>
                  <a:pt x="260925" y="8483"/>
                  <a:pt x="260904" y="8713"/>
                  <a:pt x="260891" y="8902"/>
                </a:cubicBezTo>
                <a:lnTo>
                  <a:pt x="260761" y="9097"/>
                </a:lnTo>
                <a:cubicBezTo>
                  <a:pt x="260643" y="8598"/>
                  <a:pt x="260542" y="7894"/>
                  <a:pt x="260458" y="7109"/>
                </a:cubicBezTo>
                <a:close/>
                <a:moveTo>
                  <a:pt x="64167" y="7105"/>
                </a:moveTo>
                <a:lnTo>
                  <a:pt x="64167" y="7105"/>
                </a:lnTo>
                <a:cubicBezTo>
                  <a:pt x="64250" y="7206"/>
                  <a:pt x="64327" y="7311"/>
                  <a:pt x="64407" y="7416"/>
                </a:cubicBezTo>
                <a:cubicBezTo>
                  <a:pt x="64488" y="7649"/>
                  <a:pt x="64575" y="7921"/>
                  <a:pt x="64658" y="8221"/>
                </a:cubicBezTo>
                <a:cubicBezTo>
                  <a:pt x="64634" y="8483"/>
                  <a:pt x="64617" y="8713"/>
                  <a:pt x="64603" y="8902"/>
                </a:cubicBezTo>
                <a:cubicBezTo>
                  <a:pt x="64557" y="8964"/>
                  <a:pt x="64512" y="9034"/>
                  <a:pt x="64474" y="9104"/>
                </a:cubicBezTo>
                <a:cubicBezTo>
                  <a:pt x="64355" y="8598"/>
                  <a:pt x="64254" y="7894"/>
                  <a:pt x="64167" y="7105"/>
                </a:cubicBezTo>
                <a:close/>
                <a:moveTo>
                  <a:pt x="22543" y="7799"/>
                </a:moveTo>
                <a:cubicBezTo>
                  <a:pt x="22512" y="8249"/>
                  <a:pt x="22477" y="8713"/>
                  <a:pt x="22439" y="9174"/>
                </a:cubicBezTo>
                <a:cubicBezTo>
                  <a:pt x="22373" y="9010"/>
                  <a:pt x="22306" y="8853"/>
                  <a:pt x="22236" y="8696"/>
                </a:cubicBezTo>
                <a:cubicBezTo>
                  <a:pt x="22338" y="8382"/>
                  <a:pt x="22442" y="8082"/>
                  <a:pt x="22543" y="7799"/>
                </a:cubicBezTo>
                <a:close/>
                <a:moveTo>
                  <a:pt x="61760" y="7799"/>
                </a:moveTo>
                <a:cubicBezTo>
                  <a:pt x="61732" y="8249"/>
                  <a:pt x="61697" y="8713"/>
                  <a:pt x="61655" y="9174"/>
                </a:cubicBezTo>
                <a:cubicBezTo>
                  <a:pt x="61592" y="9010"/>
                  <a:pt x="61523" y="8853"/>
                  <a:pt x="61453" y="8696"/>
                </a:cubicBezTo>
                <a:cubicBezTo>
                  <a:pt x="61558" y="8382"/>
                  <a:pt x="61655" y="8082"/>
                  <a:pt x="61760" y="7799"/>
                </a:cubicBezTo>
                <a:close/>
                <a:moveTo>
                  <a:pt x="100976" y="7799"/>
                </a:moveTo>
                <a:cubicBezTo>
                  <a:pt x="100948" y="8249"/>
                  <a:pt x="100913" y="8713"/>
                  <a:pt x="100875" y="9174"/>
                </a:cubicBezTo>
                <a:cubicBezTo>
                  <a:pt x="100809" y="9010"/>
                  <a:pt x="100739" y="8853"/>
                  <a:pt x="100669" y="8696"/>
                </a:cubicBezTo>
                <a:cubicBezTo>
                  <a:pt x="100774" y="8382"/>
                  <a:pt x="100875" y="8082"/>
                  <a:pt x="100976" y="7799"/>
                </a:cubicBezTo>
                <a:close/>
                <a:moveTo>
                  <a:pt x="140322" y="7799"/>
                </a:moveTo>
                <a:lnTo>
                  <a:pt x="140322" y="7799"/>
                </a:lnTo>
                <a:cubicBezTo>
                  <a:pt x="140290" y="8249"/>
                  <a:pt x="140259" y="8713"/>
                  <a:pt x="140221" y="9174"/>
                </a:cubicBezTo>
                <a:cubicBezTo>
                  <a:pt x="140154" y="9010"/>
                  <a:pt x="140085" y="8853"/>
                  <a:pt x="140015" y="8696"/>
                </a:cubicBezTo>
                <a:cubicBezTo>
                  <a:pt x="140116" y="8382"/>
                  <a:pt x="140221" y="8082"/>
                  <a:pt x="140322" y="7799"/>
                </a:cubicBezTo>
                <a:close/>
                <a:moveTo>
                  <a:pt x="179538" y="7799"/>
                </a:moveTo>
                <a:lnTo>
                  <a:pt x="179538" y="7799"/>
                </a:lnTo>
                <a:cubicBezTo>
                  <a:pt x="179510" y="8249"/>
                  <a:pt x="179475" y="8713"/>
                  <a:pt x="179434" y="9174"/>
                </a:cubicBezTo>
                <a:cubicBezTo>
                  <a:pt x="179371" y="9010"/>
                  <a:pt x="179304" y="8853"/>
                  <a:pt x="179235" y="8696"/>
                </a:cubicBezTo>
                <a:cubicBezTo>
                  <a:pt x="179336" y="8382"/>
                  <a:pt x="179434" y="8082"/>
                  <a:pt x="179538" y="7799"/>
                </a:cubicBezTo>
                <a:close/>
                <a:moveTo>
                  <a:pt x="218758" y="7799"/>
                </a:moveTo>
                <a:lnTo>
                  <a:pt x="218758" y="7799"/>
                </a:lnTo>
                <a:cubicBezTo>
                  <a:pt x="218730" y="8249"/>
                  <a:pt x="218695" y="8713"/>
                  <a:pt x="218653" y="9174"/>
                </a:cubicBezTo>
                <a:cubicBezTo>
                  <a:pt x="218587" y="9010"/>
                  <a:pt x="218517" y="8853"/>
                  <a:pt x="218451" y="8696"/>
                </a:cubicBezTo>
                <a:cubicBezTo>
                  <a:pt x="218552" y="8382"/>
                  <a:pt x="218653" y="8082"/>
                  <a:pt x="218758" y="7799"/>
                </a:cubicBezTo>
                <a:close/>
                <a:moveTo>
                  <a:pt x="258048" y="7799"/>
                </a:moveTo>
                <a:lnTo>
                  <a:pt x="258048" y="7799"/>
                </a:lnTo>
                <a:cubicBezTo>
                  <a:pt x="258016" y="8249"/>
                  <a:pt x="257981" y="8713"/>
                  <a:pt x="257943" y="9174"/>
                </a:cubicBezTo>
                <a:cubicBezTo>
                  <a:pt x="257877" y="9010"/>
                  <a:pt x="257814" y="8853"/>
                  <a:pt x="257744" y="8696"/>
                </a:cubicBezTo>
                <a:cubicBezTo>
                  <a:pt x="257842" y="8382"/>
                  <a:pt x="257947" y="8082"/>
                  <a:pt x="258048" y="7799"/>
                </a:cubicBezTo>
                <a:close/>
                <a:moveTo>
                  <a:pt x="9910" y="8560"/>
                </a:moveTo>
                <a:cubicBezTo>
                  <a:pt x="10021" y="8675"/>
                  <a:pt x="10129" y="8797"/>
                  <a:pt x="10234" y="8926"/>
                </a:cubicBezTo>
                <a:cubicBezTo>
                  <a:pt x="10190" y="8901"/>
                  <a:pt x="10141" y="8888"/>
                  <a:pt x="10092" y="8888"/>
                </a:cubicBezTo>
                <a:cubicBezTo>
                  <a:pt x="10059" y="8888"/>
                  <a:pt x="10025" y="8894"/>
                  <a:pt x="9993" y="8905"/>
                </a:cubicBezTo>
                <a:cubicBezTo>
                  <a:pt x="9993" y="8905"/>
                  <a:pt x="10067" y="8971"/>
                  <a:pt x="10164" y="9209"/>
                </a:cubicBezTo>
                <a:lnTo>
                  <a:pt x="10126" y="9282"/>
                </a:lnTo>
                <a:cubicBezTo>
                  <a:pt x="10039" y="9097"/>
                  <a:pt x="9951" y="8916"/>
                  <a:pt x="9857" y="8734"/>
                </a:cubicBezTo>
                <a:lnTo>
                  <a:pt x="9910" y="8560"/>
                </a:lnTo>
                <a:close/>
                <a:moveTo>
                  <a:pt x="49126" y="8560"/>
                </a:moveTo>
                <a:cubicBezTo>
                  <a:pt x="49241" y="8678"/>
                  <a:pt x="49346" y="8800"/>
                  <a:pt x="49447" y="8926"/>
                </a:cubicBezTo>
                <a:cubicBezTo>
                  <a:pt x="49403" y="8901"/>
                  <a:pt x="49354" y="8888"/>
                  <a:pt x="49305" y="8888"/>
                </a:cubicBezTo>
                <a:cubicBezTo>
                  <a:pt x="49273" y="8888"/>
                  <a:pt x="49240" y="8894"/>
                  <a:pt x="49210" y="8905"/>
                </a:cubicBezTo>
                <a:cubicBezTo>
                  <a:pt x="49210" y="8905"/>
                  <a:pt x="49286" y="8971"/>
                  <a:pt x="49377" y="9209"/>
                </a:cubicBezTo>
                <a:lnTo>
                  <a:pt x="49339" y="9282"/>
                </a:lnTo>
                <a:cubicBezTo>
                  <a:pt x="49255" y="9097"/>
                  <a:pt x="49168" y="8916"/>
                  <a:pt x="49077" y="8734"/>
                </a:cubicBezTo>
                <a:cubicBezTo>
                  <a:pt x="49095" y="8675"/>
                  <a:pt x="49112" y="8619"/>
                  <a:pt x="49126" y="8560"/>
                </a:cubicBezTo>
                <a:close/>
                <a:moveTo>
                  <a:pt x="88346" y="8560"/>
                </a:moveTo>
                <a:cubicBezTo>
                  <a:pt x="88458" y="8678"/>
                  <a:pt x="88566" y="8800"/>
                  <a:pt x="88667" y="8926"/>
                </a:cubicBezTo>
                <a:cubicBezTo>
                  <a:pt x="88623" y="8901"/>
                  <a:pt x="88574" y="8888"/>
                  <a:pt x="88524" y="8888"/>
                </a:cubicBezTo>
                <a:cubicBezTo>
                  <a:pt x="88491" y="8888"/>
                  <a:pt x="88458" y="8894"/>
                  <a:pt x="88426" y="8905"/>
                </a:cubicBezTo>
                <a:cubicBezTo>
                  <a:pt x="88426" y="8905"/>
                  <a:pt x="88503" y="8971"/>
                  <a:pt x="88597" y="9209"/>
                </a:cubicBezTo>
                <a:lnTo>
                  <a:pt x="88559" y="9282"/>
                </a:lnTo>
                <a:cubicBezTo>
                  <a:pt x="88475" y="9097"/>
                  <a:pt x="88388" y="8916"/>
                  <a:pt x="88294" y="8734"/>
                </a:cubicBezTo>
                <a:lnTo>
                  <a:pt x="88346" y="8560"/>
                </a:lnTo>
                <a:close/>
                <a:moveTo>
                  <a:pt x="127691" y="8560"/>
                </a:moveTo>
                <a:cubicBezTo>
                  <a:pt x="127800" y="8675"/>
                  <a:pt x="127908" y="8797"/>
                  <a:pt x="128012" y="8926"/>
                </a:cubicBezTo>
                <a:cubicBezTo>
                  <a:pt x="127968" y="8901"/>
                  <a:pt x="127919" y="8888"/>
                  <a:pt x="127870" y="8888"/>
                </a:cubicBezTo>
                <a:cubicBezTo>
                  <a:pt x="127837" y="8888"/>
                  <a:pt x="127804" y="8894"/>
                  <a:pt x="127772" y="8905"/>
                </a:cubicBezTo>
                <a:cubicBezTo>
                  <a:pt x="127772" y="8905"/>
                  <a:pt x="127848" y="8971"/>
                  <a:pt x="127943" y="9209"/>
                </a:cubicBezTo>
                <a:lnTo>
                  <a:pt x="127904" y="9282"/>
                </a:lnTo>
                <a:cubicBezTo>
                  <a:pt x="127817" y="9097"/>
                  <a:pt x="127730" y="8916"/>
                  <a:pt x="127639" y="8734"/>
                </a:cubicBezTo>
                <a:lnTo>
                  <a:pt x="127691" y="8560"/>
                </a:lnTo>
                <a:close/>
                <a:moveTo>
                  <a:pt x="166908" y="8560"/>
                </a:moveTo>
                <a:cubicBezTo>
                  <a:pt x="167019" y="8675"/>
                  <a:pt x="167124" y="8797"/>
                  <a:pt x="167229" y="8926"/>
                </a:cubicBezTo>
                <a:cubicBezTo>
                  <a:pt x="167184" y="8902"/>
                  <a:pt x="167133" y="8889"/>
                  <a:pt x="167083" y="8889"/>
                </a:cubicBezTo>
                <a:cubicBezTo>
                  <a:pt x="167052" y="8889"/>
                  <a:pt x="167021" y="8894"/>
                  <a:pt x="166992" y="8905"/>
                </a:cubicBezTo>
                <a:cubicBezTo>
                  <a:pt x="166992" y="8905"/>
                  <a:pt x="167065" y="8971"/>
                  <a:pt x="167159" y="9209"/>
                </a:cubicBezTo>
                <a:lnTo>
                  <a:pt x="167117" y="9282"/>
                </a:lnTo>
                <a:cubicBezTo>
                  <a:pt x="167037" y="9097"/>
                  <a:pt x="166950" y="8916"/>
                  <a:pt x="166856" y="8734"/>
                </a:cubicBezTo>
                <a:lnTo>
                  <a:pt x="166908" y="8560"/>
                </a:lnTo>
                <a:close/>
                <a:moveTo>
                  <a:pt x="206124" y="8560"/>
                </a:moveTo>
                <a:cubicBezTo>
                  <a:pt x="206239" y="8678"/>
                  <a:pt x="206344" y="8800"/>
                  <a:pt x="206445" y="8926"/>
                </a:cubicBezTo>
                <a:cubicBezTo>
                  <a:pt x="206401" y="8901"/>
                  <a:pt x="206352" y="8888"/>
                  <a:pt x="206303" y="8888"/>
                </a:cubicBezTo>
                <a:cubicBezTo>
                  <a:pt x="206270" y="8888"/>
                  <a:pt x="206237" y="8894"/>
                  <a:pt x="206204" y="8905"/>
                </a:cubicBezTo>
                <a:cubicBezTo>
                  <a:pt x="206204" y="8905"/>
                  <a:pt x="206285" y="8971"/>
                  <a:pt x="206375" y="9209"/>
                </a:cubicBezTo>
                <a:lnTo>
                  <a:pt x="206337" y="9282"/>
                </a:lnTo>
                <a:cubicBezTo>
                  <a:pt x="206253" y="9097"/>
                  <a:pt x="206166" y="8916"/>
                  <a:pt x="206072" y="8734"/>
                </a:cubicBezTo>
                <a:lnTo>
                  <a:pt x="206124" y="8560"/>
                </a:lnTo>
                <a:close/>
                <a:moveTo>
                  <a:pt x="245417" y="8560"/>
                </a:moveTo>
                <a:cubicBezTo>
                  <a:pt x="245529" y="8678"/>
                  <a:pt x="245637" y="8800"/>
                  <a:pt x="245735" y="8926"/>
                </a:cubicBezTo>
                <a:cubicBezTo>
                  <a:pt x="245692" y="8902"/>
                  <a:pt x="245642" y="8889"/>
                  <a:pt x="245593" y="8889"/>
                </a:cubicBezTo>
                <a:cubicBezTo>
                  <a:pt x="245562" y="8889"/>
                  <a:pt x="245531" y="8894"/>
                  <a:pt x="245501" y="8905"/>
                </a:cubicBezTo>
                <a:cubicBezTo>
                  <a:pt x="245501" y="8905"/>
                  <a:pt x="245574" y="8971"/>
                  <a:pt x="245665" y="9209"/>
                </a:cubicBezTo>
                <a:cubicBezTo>
                  <a:pt x="245651" y="9230"/>
                  <a:pt x="245641" y="9254"/>
                  <a:pt x="245630" y="9282"/>
                </a:cubicBezTo>
                <a:cubicBezTo>
                  <a:pt x="245543" y="9097"/>
                  <a:pt x="245456" y="8916"/>
                  <a:pt x="245365" y="8734"/>
                </a:cubicBezTo>
                <a:lnTo>
                  <a:pt x="245417" y="8560"/>
                </a:lnTo>
                <a:close/>
                <a:moveTo>
                  <a:pt x="147654" y="7737"/>
                </a:moveTo>
                <a:cubicBezTo>
                  <a:pt x="147650" y="7796"/>
                  <a:pt x="147650" y="7852"/>
                  <a:pt x="147647" y="7911"/>
                </a:cubicBezTo>
                <a:cubicBezTo>
                  <a:pt x="147458" y="8351"/>
                  <a:pt x="147280" y="8828"/>
                  <a:pt x="147110" y="9327"/>
                </a:cubicBezTo>
                <a:cubicBezTo>
                  <a:pt x="147099" y="9135"/>
                  <a:pt x="147092" y="8989"/>
                  <a:pt x="147092" y="8902"/>
                </a:cubicBezTo>
                <a:cubicBezTo>
                  <a:pt x="147389" y="8089"/>
                  <a:pt x="147584" y="7810"/>
                  <a:pt x="147654" y="7737"/>
                </a:cubicBezTo>
                <a:close/>
                <a:moveTo>
                  <a:pt x="186870" y="7737"/>
                </a:moveTo>
                <a:cubicBezTo>
                  <a:pt x="186870" y="7796"/>
                  <a:pt x="186867" y="7852"/>
                  <a:pt x="186863" y="7911"/>
                </a:cubicBezTo>
                <a:cubicBezTo>
                  <a:pt x="186671" y="8351"/>
                  <a:pt x="186493" y="8828"/>
                  <a:pt x="186322" y="9327"/>
                </a:cubicBezTo>
                <a:cubicBezTo>
                  <a:pt x="186315" y="9135"/>
                  <a:pt x="186312" y="8989"/>
                  <a:pt x="186305" y="8902"/>
                </a:cubicBezTo>
                <a:cubicBezTo>
                  <a:pt x="186608" y="8089"/>
                  <a:pt x="186804" y="7810"/>
                  <a:pt x="186870" y="7737"/>
                </a:cubicBezTo>
                <a:close/>
                <a:moveTo>
                  <a:pt x="226087" y="7737"/>
                </a:moveTo>
                <a:cubicBezTo>
                  <a:pt x="226087" y="7796"/>
                  <a:pt x="226083" y="7852"/>
                  <a:pt x="226080" y="7911"/>
                </a:cubicBezTo>
                <a:cubicBezTo>
                  <a:pt x="225891" y="8351"/>
                  <a:pt x="225713" y="8828"/>
                  <a:pt x="225542" y="9327"/>
                </a:cubicBezTo>
                <a:cubicBezTo>
                  <a:pt x="225535" y="9135"/>
                  <a:pt x="225528" y="8989"/>
                  <a:pt x="225525" y="8902"/>
                </a:cubicBezTo>
                <a:cubicBezTo>
                  <a:pt x="225821" y="8089"/>
                  <a:pt x="226024" y="7810"/>
                  <a:pt x="226087" y="7737"/>
                </a:cubicBezTo>
                <a:close/>
                <a:moveTo>
                  <a:pt x="29875" y="7737"/>
                </a:moveTo>
                <a:lnTo>
                  <a:pt x="29875" y="7737"/>
                </a:lnTo>
                <a:cubicBezTo>
                  <a:pt x="29872" y="7796"/>
                  <a:pt x="29868" y="7852"/>
                  <a:pt x="29868" y="7911"/>
                </a:cubicBezTo>
                <a:cubicBezTo>
                  <a:pt x="29680" y="8354"/>
                  <a:pt x="29502" y="8828"/>
                  <a:pt x="29331" y="9331"/>
                </a:cubicBezTo>
                <a:cubicBezTo>
                  <a:pt x="29321" y="9139"/>
                  <a:pt x="29314" y="8989"/>
                  <a:pt x="29314" y="8902"/>
                </a:cubicBezTo>
                <a:cubicBezTo>
                  <a:pt x="29610" y="8092"/>
                  <a:pt x="29806" y="7813"/>
                  <a:pt x="29875" y="7737"/>
                </a:cubicBezTo>
                <a:close/>
                <a:moveTo>
                  <a:pt x="29492" y="6669"/>
                </a:moveTo>
                <a:cubicBezTo>
                  <a:pt x="29593" y="6868"/>
                  <a:pt x="29690" y="7067"/>
                  <a:pt x="29781" y="7273"/>
                </a:cubicBezTo>
                <a:lnTo>
                  <a:pt x="29739" y="7280"/>
                </a:lnTo>
                <a:cubicBezTo>
                  <a:pt x="29739" y="7280"/>
                  <a:pt x="29802" y="7332"/>
                  <a:pt x="29886" y="7510"/>
                </a:cubicBezTo>
                <a:cubicBezTo>
                  <a:pt x="29879" y="7580"/>
                  <a:pt x="29875" y="7656"/>
                  <a:pt x="29875" y="7733"/>
                </a:cubicBezTo>
                <a:cubicBezTo>
                  <a:pt x="29760" y="7848"/>
                  <a:pt x="29282" y="8364"/>
                  <a:pt x="28773" y="9393"/>
                </a:cubicBezTo>
                <a:lnTo>
                  <a:pt x="28707" y="9250"/>
                </a:lnTo>
                <a:cubicBezTo>
                  <a:pt x="28955" y="8295"/>
                  <a:pt x="29227" y="7433"/>
                  <a:pt x="29492" y="6669"/>
                </a:cubicBezTo>
                <a:close/>
                <a:moveTo>
                  <a:pt x="68712" y="6669"/>
                </a:moveTo>
                <a:cubicBezTo>
                  <a:pt x="68806" y="6865"/>
                  <a:pt x="68907" y="7067"/>
                  <a:pt x="68998" y="7269"/>
                </a:cubicBezTo>
                <a:lnTo>
                  <a:pt x="68956" y="7280"/>
                </a:lnTo>
                <a:cubicBezTo>
                  <a:pt x="68956" y="7280"/>
                  <a:pt x="69015" y="7332"/>
                  <a:pt x="69102" y="7510"/>
                </a:cubicBezTo>
                <a:cubicBezTo>
                  <a:pt x="69099" y="7580"/>
                  <a:pt x="69092" y="7653"/>
                  <a:pt x="69092" y="7733"/>
                </a:cubicBezTo>
                <a:cubicBezTo>
                  <a:pt x="69092" y="7733"/>
                  <a:pt x="69092" y="7733"/>
                  <a:pt x="69092" y="7733"/>
                </a:cubicBezTo>
                <a:lnTo>
                  <a:pt x="69092" y="7733"/>
                </a:lnTo>
                <a:cubicBezTo>
                  <a:pt x="69092" y="7796"/>
                  <a:pt x="69085" y="7852"/>
                  <a:pt x="69081" y="7911"/>
                </a:cubicBezTo>
                <a:cubicBezTo>
                  <a:pt x="68893" y="8351"/>
                  <a:pt x="68715" y="8828"/>
                  <a:pt x="68544" y="9327"/>
                </a:cubicBezTo>
                <a:cubicBezTo>
                  <a:pt x="68537" y="9135"/>
                  <a:pt x="68534" y="8989"/>
                  <a:pt x="68527" y="8902"/>
                </a:cubicBezTo>
                <a:cubicBezTo>
                  <a:pt x="68830" y="8089"/>
                  <a:pt x="69026" y="7810"/>
                  <a:pt x="69092" y="7733"/>
                </a:cubicBezTo>
                <a:lnTo>
                  <a:pt x="69092" y="7733"/>
                </a:lnTo>
                <a:cubicBezTo>
                  <a:pt x="68980" y="7845"/>
                  <a:pt x="68502" y="8364"/>
                  <a:pt x="67993" y="9393"/>
                </a:cubicBezTo>
                <a:cubicBezTo>
                  <a:pt x="67969" y="9345"/>
                  <a:pt x="67948" y="9299"/>
                  <a:pt x="67923" y="9250"/>
                </a:cubicBezTo>
                <a:cubicBezTo>
                  <a:pt x="68174" y="8295"/>
                  <a:pt x="68446" y="7433"/>
                  <a:pt x="68712" y="6669"/>
                </a:cubicBezTo>
                <a:close/>
                <a:moveTo>
                  <a:pt x="107925" y="6669"/>
                </a:moveTo>
                <a:cubicBezTo>
                  <a:pt x="108026" y="6865"/>
                  <a:pt x="108123" y="7067"/>
                  <a:pt x="108218" y="7269"/>
                </a:cubicBezTo>
                <a:lnTo>
                  <a:pt x="108176" y="7280"/>
                </a:lnTo>
                <a:cubicBezTo>
                  <a:pt x="108176" y="7280"/>
                  <a:pt x="108235" y="7332"/>
                  <a:pt x="108319" y="7510"/>
                </a:cubicBezTo>
                <a:cubicBezTo>
                  <a:pt x="108319" y="7580"/>
                  <a:pt x="108315" y="7653"/>
                  <a:pt x="108308" y="7733"/>
                </a:cubicBezTo>
                <a:cubicBezTo>
                  <a:pt x="108308" y="7733"/>
                  <a:pt x="108308" y="7733"/>
                  <a:pt x="108308" y="7733"/>
                </a:cubicBezTo>
                <a:lnTo>
                  <a:pt x="108308" y="7733"/>
                </a:lnTo>
                <a:cubicBezTo>
                  <a:pt x="108305" y="7796"/>
                  <a:pt x="108305" y="7852"/>
                  <a:pt x="108301" y="7911"/>
                </a:cubicBezTo>
                <a:cubicBezTo>
                  <a:pt x="108113" y="8351"/>
                  <a:pt x="107935" y="8828"/>
                  <a:pt x="107764" y="9327"/>
                </a:cubicBezTo>
                <a:cubicBezTo>
                  <a:pt x="107754" y="9135"/>
                  <a:pt x="107750" y="8989"/>
                  <a:pt x="107747" y="8902"/>
                </a:cubicBezTo>
                <a:cubicBezTo>
                  <a:pt x="108043" y="8089"/>
                  <a:pt x="108242" y="7810"/>
                  <a:pt x="108308" y="7733"/>
                </a:cubicBezTo>
                <a:lnTo>
                  <a:pt x="108308" y="7733"/>
                </a:lnTo>
                <a:cubicBezTo>
                  <a:pt x="108200" y="7845"/>
                  <a:pt x="107715" y="8364"/>
                  <a:pt x="107209" y="9393"/>
                </a:cubicBezTo>
                <a:cubicBezTo>
                  <a:pt x="107189" y="9341"/>
                  <a:pt x="107164" y="9299"/>
                  <a:pt x="107140" y="9250"/>
                </a:cubicBezTo>
                <a:cubicBezTo>
                  <a:pt x="107391" y="8295"/>
                  <a:pt x="107659" y="7433"/>
                  <a:pt x="107925" y="6669"/>
                </a:cubicBezTo>
                <a:close/>
                <a:moveTo>
                  <a:pt x="147270" y="6669"/>
                </a:moveTo>
                <a:cubicBezTo>
                  <a:pt x="147371" y="6865"/>
                  <a:pt x="147469" y="7067"/>
                  <a:pt x="147563" y="7269"/>
                </a:cubicBezTo>
                <a:lnTo>
                  <a:pt x="147518" y="7280"/>
                </a:lnTo>
                <a:cubicBezTo>
                  <a:pt x="147518" y="7280"/>
                  <a:pt x="147580" y="7332"/>
                  <a:pt x="147664" y="7510"/>
                </a:cubicBezTo>
                <a:cubicBezTo>
                  <a:pt x="147661" y="7580"/>
                  <a:pt x="147661" y="7653"/>
                  <a:pt x="147654" y="7733"/>
                </a:cubicBezTo>
                <a:cubicBezTo>
                  <a:pt x="147542" y="7845"/>
                  <a:pt x="147061" y="8364"/>
                  <a:pt x="146551" y="9393"/>
                </a:cubicBezTo>
                <a:lnTo>
                  <a:pt x="146485" y="9250"/>
                </a:lnTo>
                <a:cubicBezTo>
                  <a:pt x="146733" y="8295"/>
                  <a:pt x="147005" y="7433"/>
                  <a:pt x="147270" y="6669"/>
                </a:cubicBezTo>
                <a:close/>
                <a:moveTo>
                  <a:pt x="186490" y="6669"/>
                </a:moveTo>
                <a:cubicBezTo>
                  <a:pt x="186591" y="6868"/>
                  <a:pt x="186689" y="7067"/>
                  <a:pt x="186779" y="7269"/>
                </a:cubicBezTo>
                <a:lnTo>
                  <a:pt x="186738" y="7280"/>
                </a:lnTo>
                <a:cubicBezTo>
                  <a:pt x="186738" y="7280"/>
                  <a:pt x="186800" y="7332"/>
                  <a:pt x="186884" y="7510"/>
                </a:cubicBezTo>
                <a:lnTo>
                  <a:pt x="186870" y="7733"/>
                </a:lnTo>
                <a:cubicBezTo>
                  <a:pt x="186762" y="7845"/>
                  <a:pt x="186281" y="8364"/>
                  <a:pt x="185771" y="9393"/>
                </a:cubicBezTo>
                <a:cubicBezTo>
                  <a:pt x="185750" y="9345"/>
                  <a:pt x="185726" y="9299"/>
                  <a:pt x="185702" y="9250"/>
                </a:cubicBezTo>
                <a:cubicBezTo>
                  <a:pt x="185953" y="8295"/>
                  <a:pt x="186225" y="7433"/>
                  <a:pt x="186490" y="6669"/>
                </a:cubicBezTo>
                <a:close/>
                <a:moveTo>
                  <a:pt x="225703" y="6669"/>
                </a:moveTo>
                <a:cubicBezTo>
                  <a:pt x="225804" y="6865"/>
                  <a:pt x="225902" y="7067"/>
                  <a:pt x="225996" y="7269"/>
                </a:cubicBezTo>
                <a:lnTo>
                  <a:pt x="225954" y="7280"/>
                </a:lnTo>
                <a:cubicBezTo>
                  <a:pt x="225954" y="7280"/>
                  <a:pt x="226013" y="7332"/>
                  <a:pt x="226097" y="7510"/>
                </a:cubicBezTo>
                <a:cubicBezTo>
                  <a:pt x="226097" y="7580"/>
                  <a:pt x="226093" y="7653"/>
                  <a:pt x="226087" y="7733"/>
                </a:cubicBezTo>
                <a:cubicBezTo>
                  <a:pt x="225975" y="7845"/>
                  <a:pt x="225494" y="8364"/>
                  <a:pt x="224988" y="9393"/>
                </a:cubicBezTo>
                <a:lnTo>
                  <a:pt x="224918" y="9250"/>
                </a:lnTo>
                <a:cubicBezTo>
                  <a:pt x="225169" y="8295"/>
                  <a:pt x="225438" y="7433"/>
                  <a:pt x="225703" y="6669"/>
                </a:cubicBezTo>
                <a:close/>
                <a:moveTo>
                  <a:pt x="264996" y="6669"/>
                </a:moveTo>
                <a:cubicBezTo>
                  <a:pt x="265101" y="6868"/>
                  <a:pt x="265195" y="7067"/>
                  <a:pt x="265285" y="7269"/>
                </a:cubicBezTo>
                <a:lnTo>
                  <a:pt x="265247" y="7280"/>
                </a:lnTo>
                <a:cubicBezTo>
                  <a:pt x="265247" y="7280"/>
                  <a:pt x="265306" y="7332"/>
                  <a:pt x="265390" y="7510"/>
                </a:cubicBezTo>
                <a:cubicBezTo>
                  <a:pt x="265387" y="7580"/>
                  <a:pt x="265383" y="7656"/>
                  <a:pt x="265383" y="7733"/>
                </a:cubicBezTo>
                <a:cubicBezTo>
                  <a:pt x="265383" y="7733"/>
                  <a:pt x="265383" y="7733"/>
                  <a:pt x="265383" y="7733"/>
                </a:cubicBezTo>
                <a:lnTo>
                  <a:pt x="265383" y="7733"/>
                </a:lnTo>
                <a:cubicBezTo>
                  <a:pt x="265376" y="7796"/>
                  <a:pt x="265373" y="7852"/>
                  <a:pt x="265373" y="7911"/>
                </a:cubicBezTo>
                <a:cubicBezTo>
                  <a:pt x="265184" y="8354"/>
                  <a:pt x="265003" y="8828"/>
                  <a:pt x="264832" y="9334"/>
                </a:cubicBezTo>
                <a:cubicBezTo>
                  <a:pt x="264825" y="9139"/>
                  <a:pt x="264818" y="8989"/>
                  <a:pt x="264815" y="8902"/>
                </a:cubicBezTo>
                <a:cubicBezTo>
                  <a:pt x="265115" y="8092"/>
                  <a:pt x="265313" y="7813"/>
                  <a:pt x="265383" y="7733"/>
                </a:cubicBezTo>
                <a:lnTo>
                  <a:pt x="265383" y="7733"/>
                </a:lnTo>
                <a:cubicBezTo>
                  <a:pt x="265268" y="7845"/>
                  <a:pt x="264787" y="8364"/>
                  <a:pt x="264277" y="9393"/>
                </a:cubicBezTo>
                <a:cubicBezTo>
                  <a:pt x="264257" y="9345"/>
                  <a:pt x="264236" y="9299"/>
                  <a:pt x="264208" y="9250"/>
                </a:cubicBezTo>
                <a:cubicBezTo>
                  <a:pt x="264462" y="8295"/>
                  <a:pt x="264731" y="7433"/>
                  <a:pt x="264996" y="6669"/>
                </a:cubicBezTo>
                <a:close/>
                <a:moveTo>
                  <a:pt x="277829" y="6108"/>
                </a:moveTo>
                <a:lnTo>
                  <a:pt x="277829" y="6108"/>
                </a:lnTo>
                <a:cubicBezTo>
                  <a:pt x="278003" y="6481"/>
                  <a:pt x="278240" y="7001"/>
                  <a:pt x="278491" y="7646"/>
                </a:cubicBezTo>
                <a:cubicBezTo>
                  <a:pt x="278376" y="8654"/>
                  <a:pt x="278327" y="9453"/>
                  <a:pt x="278327" y="9498"/>
                </a:cubicBezTo>
                <a:lnTo>
                  <a:pt x="278317" y="9488"/>
                </a:lnTo>
                <a:cubicBezTo>
                  <a:pt x="278212" y="9104"/>
                  <a:pt x="278132" y="8717"/>
                  <a:pt x="278083" y="8326"/>
                </a:cubicBezTo>
                <a:cubicBezTo>
                  <a:pt x="278177" y="8131"/>
                  <a:pt x="278240" y="8023"/>
                  <a:pt x="278240" y="8023"/>
                </a:cubicBezTo>
                <a:lnTo>
                  <a:pt x="278240" y="8023"/>
                </a:lnTo>
                <a:lnTo>
                  <a:pt x="278062" y="8204"/>
                </a:lnTo>
                <a:cubicBezTo>
                  <a:pt x="277975" y="7594"/>
                  <a:pt x="277895" y="6865"/>
                  <a:pt x="277829" y="6108"/>
                </a:cubicBezTo>
                <a:close/>
                <a:moveTo>
                  <a:pt x="3310" y="6551"/>
                </a:moveTo>
                <a:cubicBezTo>
                  <a:pt x="3485" y="6934"/>
                  <a:pt x="3683" y="7416"/>
                  <a:pt x="3893" y="7977"/>
                </a:cubicBezTo>
                <a:cubicBezTo>
                  <a:pt x="3802" y="8853"/>
                  <a:pt x="3767" y="9509"/>
                  <a:pt x="3767" y="9509"/>
                </a:cubicBezTo>
                <a:cubicBezTo>
                  <a:pt x="3579" y="8912"/>
                  <a:pt x="3425" y="7792"/>
                  <a:pt x="3310" y="6551"/>
                </a:cubicBezTo>
                <a:close/>
                <a:moveTo>
                  <a:pt x="34152" y="8309"/>
                </a:moveTo>
                <a:lnTo>
                  <a:pt x="34152" y="8309"/>
                </a:lnTo>
                <a:cubicBezTo>
                  <a:pt x="34124" y="8724"/>
                  <a:pt x="34089" y="9139"/>
                  <a:pt x="34047" y="9529"/>
                </a:cubicBezTo>
                <a:lnTo>
                  <a:pt x="34009" y="9620"/>
                </a:lnTo>
                <a:cubicBezTo>
                  <a:pt x="33942" y="9505"/>
                  <a:pt x="33880" y="9393"/>
                  <a:pt x="33817" y="9296"/>
                </a:cubicBezTo>
                <a:cubicBezTo>
                  <a:pt x="33939" y="8888"/>
                  <a:pt x="34058" y="8567"/>
                  <a:pt x="34152" y="8309"/>
                </a:cubicBezTo>
                <a:close/>
                <a:moveTo>
                  <a:pt x="73372" y="8309"/>
                </a:moveTo>
                <a:lnTo>
                  <a:pt x="73372" y="8309"/>
                </a:lnTo>
                <a:cubicBezTo>
                  <a:pt x="73340" y="8724"/>
                  <a:pt x="73305" y="9139"/>
                  <a:pt x="73264" y="9529"/>
                </a:cubicBezTo>
                <a:cubicBezTo>
                  <a:pt x="73253" y="9561"/>
                  <a:pt x="73243" y="9592"/>
                  <a:pt x="73229" y="9620"/>
                </a:cubicBezTo>
                <a:cubicBezTo>
                  <a:pt x="73162" y="9502"/>
                  <a:pt x="73100" y="9393"/>
                  <a:pt x="73033" y="9292"/>
                </a:cubicBezTo>
                <a:cubicBezTo>
                  <a:pt x="73159" y="8888"/>
                  <a:pt x="73270" y="8567"/>
                  <a:pt x="73372" y="8309"/>
                </a:cubicBezTo>
                <a:close/>
                <a:moveTo>
                  <a:pt x="112592" y="8309"/>
                </a:moveTo>
                <a:lnTo>
                  <a:pt x="112592" y="8309"/>
                </a:lnTo>
                <a:cubicBezTo>
                  <a:pt x="112557" y="8724"/>
                  <a:pt x="112522" y="9139"/>
                  <a:pt x="112480" y="9529"/>
                </a:cubicBezTo>
                <a:lnTo>
                  <a:pt x="112445" y="9620"/>
                </a:lnTo>
                <a:lnTo>
                  <a:pt x="112250" y="9292"/>
                </a:lnTo>
                <a:cubicBezTo>
                  <a:pt x="112375" y="8888"/>
                  <a:pt x="112490" y="8567"/>
                  <a:pt x="112592" y="8309"/>
                </a:cubicBezTo>
                <a:close/>
                <a:moveTo>
                  <a:pt x="151930" y="8309"/>
                </a:moveTo>
                <a:lnTo>
                  <a:pt x="151930" y="8309"/>
                </a:lnTo>
                <a:cubicBezTo>
                  <a:pt x="151902" y="8724"/>
                  <a:pt x="151867" y="9139"/>
                  <a:pt x="151825" y="9529"/>
                </a:cubicBezTo>
                <a:lnTo>
                  <a:pt x="151787" y="9620"/>
                </a:lnTo>
                <a:cubicBezTo>
                  <a:pt x="151721" y="9502"/>
                  <a:pt x="151658" y="9393"/>
                  <a:pt x="151595" y="9292"/>
                </a:cubicBezTo>
                <a:cubicBezTo>
                  <a:pt x="151721" y="8888"/>
                  <a:pt x="151836" y="8567"/>
                  <a:pt x="151930" y="8309"/>
                </a:cubicBezTo>
                <a:close/>
                <a:moveTo>
                  <a:pt x="191150" y="8309"/>
                </a:moveTo>
                <a:lnTo>
                  <a:pt x="191150" y="8309"/>
                </a:lnTo>
                <a:cubicBezTo>
                  <a:pt x="191119" y="8724"/>
                  <a:pt x="191087" y="9139"/>
                  <a:pt x="191045" y="9529"/>
                </a:cubicBezTo>
                <a:lnTo>
                  <a:pt x="191007" y="9620"/>
                </a:lnTo>
                <a:cubicBezTo>
                  <a:pt x="190941" y="9505"/>
                  <a:pt x="190878" y="9393"/>
                  <a:pt x="190815" y="9296"/>
                </a:cubicBezTo>
                <a:cubicBezTo>
                  <a:pt x="190937" y="8888"/>
                  <a:pt x="191052" y="8567"/>
                  <a:pt x="191150" y="8309"/>
                </a:cubicBezTo>
                <a:close/>
                <a:moveTo>
                  <a:pt x="230370" y="8309"/>
                </a:moveTo>
                <a:cubicBezTo>
                  <a:pt x="230338" y="8724"/>
                  <a:pt x="230300" y="9139"/>
                  <a:pt x="230262" y="9529"/>
                </a:cubicBezTo>
                <a:lnTo>
                  <a:pt x="230227" y="9620"/>
                </a:lnTo>
                <a:cubicBezTo>
                  <a:pt x="230157" y="9502"/>
                  <a:pt x="230094" y="9393"/>
                  <a:pt x="230028" y="9292"/>
                </a:cubicBezTo>
                <a:cubicBezTo>
                  <a:pt x="230157" y="8888"/>
                  <a:pt x="230269" y="8567"/>
                  <a:pt x="230370" y="8309"/>
                </a:cubicBezTo>
                <a:close/>
                <a:moveTo>
                  <a:pt x="269660" y="8309"/>
                </a:moveTo>
                <a:cubicBezTo>
                  <a:pt x="269628" y="8724"/>
                  <a:pt x="269593" y="9139"/>
                  <a:pt x="269555" y="9529"/>
                </a:cubicBezTo>
                <a:lnTo>
                  <a:pt x="269517" y="9620"/>
                </a:lnTo>
                <a:cubicBezTo>
                  <a:pt x="269450" y="9505"/>
                  <a:pt x="269384" y="9393"/>
                  <a:pt x="269325" y="9296"/>
                </a:cubicBezTo>
                <a:cubicBezTo>
                  <a:pt x="269447" y="8888"/>
                  <a:pt x="269558" y="8567"/>
                  <a:pt x="269660" y="8309"/>
                </a:cubicBezTo>
                <a:close/>
                <a:moveTo>
                  <a:pt x="14329" y="9652"/>
                </a:moveTo>
                <a:lnTo>
                  <a:pt x="14329" y="9652"/>
                </a:lnTo>
                <a:cubicBezTo>
                  <a:pt x="14332" y="9655"/>
                  <a:pt x="14332" y="9666"/>
                  <a:pt x="14336" y="9669"/>
                </a:cubicBezTo>
                <a:lnTo>
                  <a:pt x="14332" y="9672"/>
                </a:lnTo>
                <a:cubicBezTo>
                  <a:pt x="14332" y="9666"/>
                  <a:pt x="14332" y="9659"/>
                  <a:pt x="14329" y="9652"/>
                </a:cubicBezTo>
                <a:close/>
                <a:moveTo>
                  <a:pt x="92764" y="9656"/>
                </a:moveTo>
                <a:lnTo>
                  <a:pt x="92769" y="9669"/>
                </a:lnTo>
                <a:lnTo>
                  <a:pt x="92769" y="9672"/>
                </a:lnTo>
                <a:cubicBezTo>
                  <a:pt x="92766" y="9668"/>
                  <a:pt x="92766" y="9661"/>
                  <a:pt x="92764" y="9656"/>
                </a:cubicBezTo>
                <a:close/>
                <a:moveTo>
                  <a:pt x="132107" y="9652"/>
                </a:moveTo>
                <a:cubicBezTo>
                  <a:pt x="132111" y="9655"/>
                  <a:pt x="132111" y="9666"/>
                  <a:pt x="132114" y="9669"/>
                </a:cubicBezTo>
                <a:lnTo>
                  <a:pt x="132114" y="9672"/>
                </a:lnTo>
                <a:lnTo>
                  <a:pt x="132107" y="9652"/>
                </a:lnTo>
                <a:close/>
                <a:moveTo>
                  <a:pt x="171327" y="9652"/>
                </a:moveTo>
                <a:lnTo>
                  <a:pt x="171327" y="9652"/>
                </a:lnTo>
                <a:cubicBezTo>
                  <a:pt x="171327" y="9659"/>
                  <a:pt x="171331" y="9666"/>
                  <a:pt x="171334" y="9669"/>
                </a:cubicBezTo>
                <a:lnTo>
                  <a:pt x="171331" y="9672"/>
                </a:lnTo>
                <a:cubicBezTo>
                  <a:pt x="171331" y="9666"/>
                  <a:pt x="171327" y="9662"/>
                  <a:pt x="171327" y="9652"/>
                </a:cubicBezTo>
                <a:close/>
                <a:moveTo>
                  <a:pt x="249834" y="9650"/>
                </a:moveTo>
                <a:cubicBezTo>
                  <a:pt x="249834" y="9650"/>
                  <a:pt x="249838" y="9666"/>
                  <a:pt x="249844" y="9669"/>
                </a:cubicBezTo>
                <a:lnTo>
                  <a:pt x="249837" y="9672"/>
                </a:lnTo>
                <a:cubicBezTo>
                  <a:pt x="249837" y="9666"/>
                  <a:pt x="249833" y="9662"/>
                  <a:pt x="249833" y="9652"/>
                </a:cubicBezTo>
                <a:cubicBezTo>
                  <a:pt x="249833" y="9651"/>
                  <a:pt x="249833" y="9650"/>
                  <a:pt x="249834" y="9650"/>
                </a:cubicBezTo>
                <a:close/>
                <a:moveTo>
                  <a:pt x="236261" y="9669"/>
                </a:moveTo>
                <a:lnTo>
                  <a:pt x="236261" y="9693"/>
                </a:lnTo>
                <a:cubicBezTo>
                  <a:pt x="236258" y="9686"/>
                  <a:pt x="236261" y="9679"/>
                  <a:pt x="236261" y="9669"/>
                </a:cubicBezTo>
                <a:close/>
                <a:moveTo>
                  <a:pt x="19533" y="8619"/>
                </a:moveTo>
                <a:cubicBezTo>
                  <a:pt x="19565" y="8671"/>
                  <a:pt x="19606" y="8745"/>
                  <a:pt x="19655" y="8839"/>
                </a:cubicBezTo>
                <a:cubicBezTo>
                  <a:pt x="19634" y="9041"/>
                  <a:pt x="19613" y="9236"/>
                  <a:pt x="19586" y="9425"/>
                </a:cubicBezTo>
                <a:cubicBezTo>
                  <a:pt x="19530" y="9386"/>
                  <a:pt x="19470" y="9352"/>
                  <a:pt x="19411" y="9320"/>
                </a:cubicBezTo>
                <a:lnTo>
                  <a:pt x="19411" y="9320"/>
                </a:lnTo>
                <a:cubicBezTo>
                  <a:pt x="19467" y="9369"/>
                  <a:pt x="19526" y="9425"/>
                  <a:pt x="19582" y="9481"/>
                </a:cubicBezTo>
                <a:cubicBezTo>
                  <a:pt x="19565" y="9599"/>
                  <a:pt x="19551" y="9711"/>
                  <a:pt x="19533" y="9826"/>
                </a:cubicBezTo>
                <a:cubicBezTo>
                  <a:pt x="19453" y="9638"/>
                  <a:pt x="19376" y="9456"/>
                  <a:pt x="19289" y="9271"/>
                </a:cubicBezTo>
                <a:cubicBezTo>
                  <a:pt x="19380" y="9013"/>
                  <a:pt x="19460" y="8797"/>
                  <a:pt x="19533" y="8619"/>
                </a:cubicBezTo>
                <a:close/>
                <a:moveTo>
                  <a:pt x="58750" y="8619"/>
                </a:moveTo>
                <a:cubicBezTo>
                  <a:pt x="58795" y="8689"/>
                  <a:pt x="58837" y="8762"/>
                  <a:pt x="58872" y="8839"/>
                </a:cubicBezTo>
                <a:cubicBezTo>
                  <a:pt x="58854" y="9041"/>
                  <a:pt x="58826" y="9236"/>
                  <a:pt x="58805" y="9425"/>
                </a:cubicBezTo>
                <a:cubicBezTo>
                  <a:pt x="58750" y="9386"/>
                  <a:pt x="58690" y="9352"/>
                  <a:pt x="58631" y="9320"/>
                </a:cubicBezTo>
                <a:lnTo>
                  <a:pt x="58631" y="9320"/>
                </a:lnTo>
                <a:cubicBezTo>
                  <a:pt x="58687" y="9369"/>
                  <a:pt x="58743" y="9425"/>
                  <a:pt x="58795" y="9481"/>
                </a:cubicBezTo>
                <a:cubicBezTo>
                  <a:pt x="58785" y="9599"/>
                  <a:pt x="58767" y="9711"/>
                  <a:pt x="58753" y="9826"/>
                </a:cubicBezTo>
                <a:cubicBezTo>
                  <a:pt x="58673" y="9638"/>
                  <a:pt x="58593" y="9456"/>
                  <a:pt x="58509" y="9271"/>
                </a:cubicBezTo>
                <a:cubicBezTo>
                  <a:pt x="58596" y="9013"/>
                  <a:pt x="58680" y="8797"/>
                  <a:pt x="58750" y="8619"/>
                </a:cubicBezTo>
                <a:close/>
                <a:moveTo>
                  <a:pt x="97966" y="8619"/>
                </a:moveTo>
                <a:cubicBezTo>
                  <a:pt x="98011" y="8689"/>
                  <a:pt x="98053" y="8766"/>
                  <a:pt x="98088" y="8839"/>
                </a:cubicBezTo>
                <a:cubicBezTo>
                  <a:pt x="98067" y="9041"/>
                  <a:pt x="98046" y="9236"/>
                  <a:pt x="98025" y="9425"/>
                </a:cubicBezTo>
                <a:cubicBezTo>
                  <a:pt x="97966" y="9386"/>
                  <a:pt x="97907" y="9352"/>
                  <a:pt x="97844" y="9320"/>
                </a:cubicBezTo>
                <a:lnTo>
                  <a:pt x="97844" y="9320"/>
                </a:lnTo>
                <a:cubicBezTo>
                  <a:pt x="97903" y="9369"/>
                  <a:pt x="97963" y="9425"/>
                  <a:pt x="98015" y="9481"/>
                </a:cubicBezTo>
                <a:cubicBezTo>
                  <a:pt x="98001" y="9599"/>
                  <a:pt x="97983" y="9711"/>
                  <a:pt x="97966" y="9826"/>
                </a:cubicBezTo>
                <a:cubicBezTo>
                  <a:pt x="97893" y="9638"/>
                  <a:pt x="97809" y="9456"/>
                  <a:pt x="97729" y="9271"/>
                </a:cubicBezTo>
                <a:cubicBezTo>
                  <a:pt x="97816" y="9013"/>
                  <a:pt x="97893" y="8797"/>
                  <a:pt x="97966" y="8619"/>
                </a:cubicBezTo>
                <a:close/>
                <a:moveTo>
                  <a:pt x="137312" y="8619"/>
                </a:moveTo>
                <a:cubicBezTo>
                  <a:pt x="137357" y="8689"/>
                  <a:pt x="137399" y="8766"/>
                  <a:pt x="137434" y="8839"/>
                </a:cubicBezTo>
                <a:cubicBezTo>
                  <a:pt x="137413" y="9041"/>
                  <a:pt x="137392" y="9236"/>
                  <a:pt x="137371" y="9425"/>
                </a:cubicBezTo>
                <a:cubicBezTo>
                  <a:pt x="137312" y="9386"/>
                  <a:pt x="137252" y="9352"/>
                  <a:pt x="137189" y="9320"/>
                </a:cubicBezTo>
                <a:lnTo>
                  <a:pt x="137189" y="9320"/>
                </a:lnTo>
                <a:cubicBezTo>
                  <a:pt x="137249" y="9369"/>
                  <a:pt x="137305" y="9425"/>
                  <a:pt x="137360" y="9481"/>
                </a:cubicBezTo>
                <a:cubicBezTo>
                  <a:pt x="137343" y="9599"/>
                  <a:pt x="137329" y="9711"/>
                  <a:pt x="137312" y="9826"/>
                </a:cubicBezTo>
                <a:cubicBezTo>
                  <a:pt x="137238" y="9638"/>
                  <a:pt x="137155" y="9456"/>
                  <a:pt x="137074" y="9271"/>
                </a:cubicBezTo>
                <a:cubicBezTo>
                  <a:pt x="137162" y="9013"/>
                  <a:pt x="137238" y="8797"/>
                  <a:pt x="137312" y="8619"/>
                </a:cubicBezTo>
                <a:close/>
                <a:moveTo>
                  <a:pt x="176531" y="8619"/>
                </a:moveTo>
                <a:cubicBezTo>
                  <a:pt x="176563" y="8671"/>
                  <a:pt x="176605" y="8745"/>
                  <a:pt x="176654" y="8839"/>
                </a:cubicBezTo>
                <a:cubicBezTo>
                  <a:pt x="176633" y="9041"/>
                  <a:pt x="176612" y="9236"/>
                  <a:pt x="176584" y="9425"/>
                </a:cubicBezTo>
                <a:cubicBezTo>
                  <a:pt x="176528" y="9386"/>
                  <a:pt x="176469" y="9352"/>
                  <a:pt x="176409" y="9320"/>
                </a:cubicBezTo>
                <a:lnTo>
                  <a:pt x="176409" y="9320"/>
                </a:lnTo>
                <a:cubicBezTo>
                  <a:pt x="176465" y="9369"/>
                  <a:pt x="176524" y="9425"/>
                  <a:pt x="176580" y="9481"/>
                </a:cubicBezTo>
                <a:cubicBezTo>
                  <a:pt x="176563" y="9599"/>
                  <a:pt x="176549" y="9711"/>
                  <a:pt x="176531" y="9826"/>
                </a:cubicBezTo>
                <a:cubicBezTo>
                  <a:pt x="176455" y="9638"/>
                  <a:pt x="176374" y="9456"/>
                  <a:pt x="176287" y="9271"/>
                </a:cubicBezTo>
                <a:cubicBezTo>
                  <a:pt x="176374" y="9013"/>
                  <a:pt x="176458" y="8797"/>
                  <a:pt x="176531" y="8619"/>
                </a:cubicBezTo>
                <a:close/>
                <a:moveTo>
                  <a:pt x="215744" y="8619"/>
                </a:moveTo>
                <a:cubicBezTo>
                  <a:pt x="215790" y="8689"/>
                  <a:pt x="215832" y="8766"/>
                  <a:pt x="215866" y="8839"/>
                </a:cubicBezTo>
                <a:cubicBezTo>
                  <a:pt x="215846" y="9041"/>
                  <a:pt x="215825" y="9236"/>
                  <a:pt x="215804" y="9425"/>
                </a:cubicBezTo>
                <a:cubicBezTo>
                  <a:pt x="215748" y="9386"/>
                  <a:pt x="215689" y="9352"/>
                  <a:pt x="215629" y="9320"/>
                </a:cubicBezTo>
                <a:lnTo>
                  <a:pt x="215629" y="9320"/>
                </a:lnTo>
                <a:cubicBezTo>
                  <a:pt x="215685" y="9369"/>
                  <a:pt x="215737" y="9425"/>
                  <a:pt x="215793" y="9481"/>
                </a:cubicBezTo>
                <a:cubicBezTo>
                  <a:pt x="215779" y="9599"/>
                  <a:pt x="215762" y="9711"/>
                  <a:pt x="215751" y="9826"/>
                </a:cubicBezTo>
                <a:cubicBezTo>
                  <a:pt x="215671" y="9638"/>
                  <a:pt x="215587" y="9456"/>
                  <a:pt x="215507" y="9271"/>
                </a:cubicBezTo>
                <a:cubicBezTo>
                  <a:pt x="215594" y="9013"/>
                  <a:pt x="215675" y="8797"/>
                  <a:pt x="215744" y="8619"/>
                </a:cubicBezTo>
                <a:close/>
                <a:moveTo>
                  <a:pt x="255038" y="8619"/>
                </a:moveTo>
                <a:cubicBezTo>
                  <a:pt x="255069" y="8671"/>
                  <a:pt x="255114" y="8745"/>
                  <a:pt x="255163" y="8839"/>
                </a:cubicBezTo>
                <a:cubicBezTo>
                  <a:pt x="255139" y="9041"/>
                  <a:pt x="255118" y="9236"/>
                  <a:pt x="255093" y="9425"/>
                </a:cubicBezTo>
                <a:cubicBezTo>
                  <a:pt x="255038" y="9386"/>
                  <a:pt x="254978" y="9352"/>
                  <a:pt x="254919" y="9320"/>
                </a:cubicBezTo>
                <a:lnTo>
                  <a:pt x="254919" y="9320"/>
                </a:lnTo>
                <a:cubicBezTo>
                  <a:pt x="254975" y="9369"/>
                  <a:pt x="255031" y="9425"/>
                  <a:pt x="255086" y="9481"/>
                </a:cubicBezTo>
                <a:cubicBezTo>
                  <a:pt x="255069" y="9599"/>
                  <a:pt x="255055" y="9711"/>
                  <a:pt x="255038" y="9826"/>
                </a:cubicBezTo>
                <a:cubicBezTo>
                  <a:pt x="254961" y="9638"/>
                  <a:pt x="254881" y="9456"/>
                  <a:pt x="254793" y="9271"/>
                </a:cubicBezTo>
                <a:cubicBezTo>
                  <a:pt x="254881" y="9013"/>
                  <a:pt x="254964" y="8797"/>
                  <a:pt x="255038" y="8619"/>
                </a:cubicBezTo>
                <a:close/>
                <a:moveTo>
                  <a:pt x="27503" y="8528"/>
                </a:moveTo>
                <a:cubicBezTo>
                  <a:pt x="27521" y="8563"/>
                  <a:pt x="27535" y="8602"/>
                  <a:pt x="27552" y="8640"/>
                </a:cubicBezTo>
                <a:cubicBezTo>
                  <a:pt x="27521" y="9045"/>
                  <a:pt x="27490" y="9456"/>
                  <a:pt x="27451" y="9847"/>
                </a:cubicBezTo>
                <a:cubicBezTo>
                  <a:pt x="27413" y="9592"/>
                  <a:pt x="27371" y="9306"/>
                  <a:pt x="27336" y="9006"/>
                </a:cubicBezTo>
                <a:lnTo>
                  <a:pt x="27465" y="8584"/>
                </a:lnTo>
                <a:lnTo>
                  <a:pt x="27503" y="8528"/>
                </a:lnTo>
                <a:close/>
                <a:moveTo>
                  <a:pt x="66723" y="8528"/>
                </a:moveTo>
                <a:cubicBezTo>
                  <a:pt x="66741" y="8563"/>
                  <a:pt x="66751" y="8602"/>
                  <a:pt x="66769" y="8640"/>
                </a:cubicBezTo>
                <a:cubicBezTo>
                  <a:pt x="66741" y="9045"/>
                  <a:pt x="66706" y="9456"/>
                  <a:pt x="66671" y="9847"/>
                </a:cubicBezTo>
                <a:cubicBezTo>
                  <a:pt x="66626" y="9592"/>
                  <a:pt x="66591" y="9306"/>
                  <a:pt x="66556" y="9006"/>
                </a:cubicBezTo>
                <a:lnTo>
                  <a:pt x="66682" y="8584"/>
                </a:lnTo>
                <a:lnTo>
                  <a:pt x="66723" y="8528"/>
                </a:lnTo>
                <a:close/>
                <a:moveTo>
                  <a:pt x="105940" y="8528"/>
                </a:moveTo>
                <a:cubicBezTo>
                  <a:pt x="105954" y="8563"/>
                  <a:pt x="105971" y="8602"/>
                  <a:pt x="105985" y="8640"/>
                </a:cubicBezTo>
                <a:cubicBezTo>
                  <a:pt x="105957" y="9045"/>
                  <a:pt x="105922" y="9456"/>
                  <a:pt x="105887" y="9847"/>
                </a:cubicBezTo>
                <a:cubicBezTo>
                  <a:pt x="105846" y="9589"/>
                  <a:pt x="105807" y="9306"/>
                  <a:pt x="105772" y="9006"/>
                </a:cubicBezTo>
                <a:cubicBezTo>
                  <a:pt x="105814" y="8856"/>
                  <a:pt x="105860" y="8713"/>
                  <a:pt x="105901" y="8584"/>
                </a:cubicBezTo>
                <a:lnTo>
                  <a:pt x="105940" y="8528"/>
                </a:lnTo>
                <a:close/>
                <a:moveTo>
                  <a:pt x="145282" y="8528"/>
                </a:moveTo>
                <a:cubicBezTo>
                  <a:pt x="145299" y="8563"/>
                  <a:pt x="145313" y="8602"/>
                  <a:pt x="145331" y="8637"/>
                </a:cubicBezTo>
                <a:cubicBezTo>
                  <a:pt x="145299" y="9045"/>
                  <a:pt x="145271" y="9456"/>
                  <a:pt x="145229" y="9847"/>
                </a:cubicBezTo>
                <a:cubicBezTo>
                  <a:pt x="145191" y="9592"/>
                  <a:pt x="145153" y="9306"/>
                  <a:pt x="145118" y="9006"/>
                </a:cubicBezTo>
                <a:cubicBezTo>
                  <a:pt x="145160" y="8853"/>
                  <a:pt x="145205" y="8713"/>
                  <a:pt x="145247" y="8584"/>
                </a:cubicBezTo>
                <a:lnTo>
                  <a:pt x="145282" y="8528"/>
                </a:lnTo>
                <a:close/>
                <a:moveTo>
                  <a:pt x="184502" y="8528"/>
                </a:moveTo>
                <a:cubicBezTo>
                  <a:pt x="184519" y="8563"/>
                  <a:pt x="184533" y="8602"/>
                  <a:pt x="184551" y="8640"/>
                </a:cubicBezTo>
                <a:cubicBezTo>
                  <a:pt x="184519" y="9045"/>
                  <a:pt x="184488" y="9456"/>
                  <a:pt x="184449" y="9847"/>
                </a:cubicBezTo>
                <a:cubicBezTo>
                  <a:pt x="184411" y="9592"/>
                  <a:pt x="184373" y="9306"/>
                  <a:pt x="184338" y="9006"/>
                </a:cubicBezTo>
                <a:lnTo>
                  <a:pt x="184463" y="8584"/>
                </a:lnTo>
                <a:lnTo>
                  <a:pt x="184502" y="8528"/>
                </a:lnTo>
                <a:close/>
                <a:moveTo>
                  <a:pt x="223722" y="8528"/>
                </a:moveTo>
                <a:lnTo>
                  <a:pt x="223770" y="8640"/>
                </a:lnTo>
                <a:cubicBezTo>
                  <a:pt x="223739" y="9045"/>
                  <a:pt x="223704" y="9456"/>
                  <a:pt x="223669" y="9847"/>
                </a:cubicBezTo>
                <a:cubicBezTo>
                  <a:pt x="223624" y="9589"/>
                  <a:pt x="223589" y="9306"/>
                  <a:pt x="223551" y="9006"/>
                </a:cubicBezTo>
                <a:cubicBezTo>
                  <a:pt x="223600" y="8856"/>
                  <a:pt x="223638" y="8713"/>
                  <a:pt x="223683" y="8584"/>
                </a:cubicBezTo>
                <a:lnTo>
                  <a:pt x="223722" y="8528"/>
                </a:lnTo>
                <a:close/>
                <a:moveTo>
                  <a:pt x="263011" y="8528"/>
                </a:moveTo>
                <a:cubicBezTo>
                  <a:pt x="263029" y="8563"/>
                  <a:pt x="263039" y="8602"/>
                  <a:pt x="263057" y="8640"/>
                </a:cubicBezTo>
                <a:cubicBezTo>
                  <a:pt x="263029" y="9045"/>
                  <a:pt x="262997" y="9456"/>
                  <a:pt x="262959" y="9847"/>
                </a:cubicBezTo>
                <a:cubicBezTo>
                  <a:pt x="262917" y="9589"/>
                  <a:pt x="262879" y="9306"/>
                  <a:pt x="262844" y="9006"/>
                </a:cubicBezTo>
                <a:cubicBezTo>
                  <a:pt x="262889" y="8853"/>
                  <a:pt x="262931" y="8713"/>
                  <a:pt x="262969" y="8584"/>
                </a:cubicBezTo>
                <a:lnTo>
                  <a:pt x="263011" y="8528"/>
                </a:lnTo>
                <a:close/>
                <a:moveTo>
                  <a:pt x="23098" y="7559"/>
                </a:moveTo>
                <a:cubicBezTo>
                  <a:pt x="23248" y="8117"/>
                  <a:pt x="23405" y="8794"/>
                  <a:pt x="23565" y="9533"/>
                </a:cubicBezTo>
                <a:cubicBezTo>
                  <a:pt x="23531" y="9610"/>
                  <a:pt x="23503" y="9683"/>
                  <a:pt x="23471" y="9760"/>
                </a:cubicBezTo>
                <a:lnTo>
                  <a:pt x="23321" y="9952"/>
                </a:lnTo>
                <a:cubicBezTo>
                  <a:pt x="23283" y="9289"/>
                  <a:pt x="23258" y="8710"/>
                  <a:pt x="23245" y="8378"/>
                </a:cubicBezTo>
                <a:cubicBezTo>
                  <a:pt x="23234" y="8197"/>
                  <a:pt x="23231" y="8092"/>
                  <a:pt x="23231" y="8092"/>
                </a:cubicBezTo>
                <a:cubicBezTo>
                  <a:pt x="23171" y="8176"/>
                  <a:pt x="23126" y="8270"/>
                  <a:pt x="23095" y="8371"/>
                </a:cubicBezTo>
                <a:lnTo>
                  <a:pt x="23074" y="8371"/>
                </a:lnTo>
                <a:cubicBezTo>
                  <a:pt x="23088" y="8096"/>
                  <a:pt x="23095" y="7820"/>
                  <a:pt x="23095" y="7559"/>
                </a:cubicBezTo>
                <a:close/>
                <a:moveTo>
                  <a:pt x="62450" y="8086"/>
                </a:moveTo>
                <a:cubicBezTo>
                  <a:pt x="62559" y="8524"/>
                  <a:pt x="62672" y="9013"/>
                  <a:pt x="62782" y="9533"/>
                </a:cubicBezTo>
                <a:lnTo>
                  <a:pt x="62691" y="9760"/>
                </a:lnTo>
                <a:cubicBezTo>
                  <a:pt x="62639" y="9822"/>
                  <a:pt x="62590" y="9889"/>
                  <a:pt x="62541" y="9952"/>
                </a:cubicBezTo>
                <a:cubicBezTo>
                  <a:pt x="62499" y="9289"/>
                  <a:pt x="62475" y="8710"/>
                  <a:pt x="62457" y="8378"/>
                </a:cubicBezTo>
                <a:cubicBezTo>
                  <a:pt x="62461" y="8378"/>
                  <a:pt x="62461" y="8375"/>
                  <a:pt x="62461" y="8375"/>
                </a:cubicBezTo>
                <a:lnTo>
                  <a:pt x="62457" y="8375"/>
                </a:lnTo>
                <a:cubicBezTo>
                  <a:pt x="62454" y="8198"/>
                  <a:pt x="62451" y="8094"/>
                  <a:pt x="62450" y="8086"/>
                </a:cubicBezTo>
                <a:close/>
                <a:moveTo>
                  <a:pt x="101534" y="7559"/>
                </a:moveTo>
                <a:cubicBezTo>
                  <a:pt x="101681" y="8117"/>
                  <a:pt x="101838" y="8794"/>
                  <a:pt x="101998" y="9533"/>
                </a:cubicBezTo>
                <a:lnTo>
                  <a:pt x="101904" y="9760"/>
                </a:lnTo>
                <a:lnTo>
                  <a:pt x="101754" y="9952"/>
                </a:lnTo>
                <a:cubicBezTo>
                  <a:pt x="101716" y="9289"/>
                  <a:pt x="101691" y="8710"/>
                  <a:pt x="101677" y="8378"/>
                </a:cubicBezTo>
                <a:cubicBezTo>
                  <a:pt x="101667" y="8197"/>
                  <a:pt x="101667" y="8092"/>
                  <a:pt x="101667" y="8092"/>
                </a:cubicBezTo>
                <a:cubicBezTo>
                  <a:pt x="101608" y="8176"/>
                  <a:pt x="101562" y="8270"/>
                  <a:pt x="101531" y="8371"/>
                </a:cubicBezTo>
                <a:lnTo>
                  <a:pt x="101506" y="8371"/>
                </a:lnTo>
                <a:cubicBezTo>
                  <a:pt x="101520" y="8096"/>
                  <a:pt x="101531" y="7820"/>
                  <a:pt x="101534" y="7559"/>
                </a:cubicBezTo>
                <a:close/>
                <a:moveTo>
                  <a:pt x="140880" y="7559"/>
                </a:moveTo>
                <a:cubicBezTo>
                  <a:pt x="141026" y="8117"/>
                  <a:pt x="141183" y="8794"/>
                  <a:pt x="141347" y="9533"/>
                </a:cubicBezTo>
                <a:cubicBezTo>
                  <a:pt x="141309" y="9610"/>
                  <a:pt x="141281" y="9683"/>
                  <a:pt x="141250" y="9760"/>
                </a:cubicBezTo>
                <a:lnTo>
                  <a:pt x="141103" y="9952"/>
                </a:lnTo>
                <a:cubicBezTo>
                  <a:pt x="141061" y="9289"/>
                  <a:pt x="141037" y="8710"/>
                  <a:pt x="141023" y="8378"/>
                </a:cubicBezTo>
                <a:cubicBezTo>
                  <a:pt x="141016" y="8197"/>
                  <a:pt x="141009" y="8092"/>
                  <a:pt x="141009" y="8092"/>
                </a:cubicBezTo>
                <a:cubicBezTo>
                  <a:pt x="140953" y="8176"/>
                  <a:pt x="140908" y="8270"/>
                  <a:pt x="140873" y="8371"/>
                </a:cubicBezTo>
                <a:lnTo>
                  <a:pt x="140852" y="8371"/>
                </a:lnTo>
                <a:cubicBezTo>
                  <a:pt x="140866" y="8096"/>
                  <a:pt x="140873" y="7820"/>
                  <a:pt x="140873" y="7559"/>
                </a:cubicBezTo>
                <a:close/>
                <a:moveTo>
                  <a:pt x="180093" y="7559"/>
                </a:moveTo>
                <a:cubicBezTo>
                  <a:pt x="180243" y="8117"/>
                  <a:pt x="180403" y="8794"/>
                  <a:pt x="180560" y="9533"/>
                </a:cubicBezTo>
                <a:lnTo>
                  <a:pt x="180469" y="9760"/>
                </a:lnTo>
                <a:cubicBezTo>
                  <a:pt x="180417" y="9822"/>
                  <a:pt x="180368" y="9889"/>
                  <a:pt x="180319" y="9952"/>
                </a:cubicBezTo>
                <a:cubicBezTo>
                  <a:pt x="180281" y="9289"/>
                  <a:pt x="180257" y="8710"/>
                  <a:pt x="180243" y="8378"/>
                </a:cubicBezTo>
                <a:cubicBezTo>
                  <a:pt x="180232" y="8197"/>
                  <a:pt x="180229" y="8092"/>
                  <a:pt x="180229" y="8092"/>
                </a:cubicBezTo>
                <a:cubicBezTo>
                  <a:pt x="180169" y="8176"/>
                  <a:pt x="180124" y="8270"/>
                  <a:pt x="180089" y="8371"/>
                </a:cubicBezTo>
                <a:lnTo>
                  <a:pt x="180072" y="8371"/>
                </a:lnTo>
                <a:cubicBezTo>
                  <a:pt x="180086" y="8096"/>
                  <a:pt x="180093" y="7820"/>
                  <a:pt x="180093" y="7559"/>
                </a:cubicBezTo>
                <a:close/>
                <a:moveTo>
                  <a:pt x="219449" y="8096"/>
                </a:moveTo>
                <a:cubicBezTo>
                  <a:pt x="219556" y="8532"/>
                  <a:pt x="219668" y="9017"/>
                  <a:pt x="219780" y="9533"/>
                </a:cubicBezTo>
                <a:lnTo>
                  <a:pt x="219682" y="9760"/>
                </a:lnTo>
                <a:lnTo>
                  <a:pt x="219536" y="9952"/>
                </a:lnTo>
                <a:cubicBezTo>
                  <a:pt x="219498" y="9289"/>
                  <a:pt x="219470" y="8710"/>
                  <a:pt x="219456" y="8378"/>
                </a:cubicBezTo>
                <a:cubicBezTo>
                  <a:pt x="219459" y="8378"/>
                  <a:pt x="219463" y="8375"/>
                  <a:pt x="219463" y="8375"/>
                </a:cubicBezTo>
                <a:lnTo>
                  <a:pt x="219456" y="8375"/>
                </a:lnTo>
                <a:cubicBezTo>
                  <a:pt x="219453" y="8224"/>
                  <a:pt x="219450" y="8127"/>
                  <a:pt x="219449" y="8096"/>
                </a:cubicBezTo>
                <a:close/>
                <a:moveTo>
                  <a:pt x="258602" y="7559"/>
                </a:moveTo>
                <a:cubicBezTo>
                  <a:pt x="258756" y="8117"/>
                  <a:pt x="258913" y="8794"/>
                  <a:pt x="259070" y="9533"/>
                </a:cubicBezTo>
                <a:lnTo>
                  <a:pt x="258976" y="9760"/>
                </a:lnTo>
                <a:cubicBezTo>
                  <a:pt x="258923" y="9822"/>
                  <a:pt x="258878" y="9889"/>
                  <a:pt x="258829" y="9952"/>
                </a:cubicBezTo>
                <a:cubicBezTo>
                  <a:pt x="258791" y="9289"/>
                  <a:pt x="258763" y="8710"/>
                  <a:pt x="258749" y="8378"/>
                </a:cubicBezTo>
                <a:cubicBezTo>
                  <a:pt x="258742" y="8197"/>
                  <a:pt x="258738" y="8092"/>
                  <a:pt x="258738" y="8092"/>
                </a:cubicBezTo>
                <a:cubicBezTo>
                  <a:pt x="258679" y="8176"/>
                  <a:pt x="258630" y="8270"/>
                  <a:pt x="258599" y="8371"/>
                </a:cubicBezTo>
                <a:lnTo>
                  <a:pt x="258581" y="8371"/>
                </a:lnTo>
                <a:cubicBezTo>
                  <a:pt x="258592" y="8096"/>
                  <a:pt x="258602" y="7820"/>
                  <a:pt x="258602" y="7559"/>
                </a:cubicBezTo>
                <a:close/>
                <a:moveTo>
                  <a:pt x="38142" y="7765"/>
                </a:moveTo>
                <a:lnTo>
                  <a:pt x="38142" y="7765"/>
                </a:lnTo>
                <a:cubicBezTo>
                  <a:pt x="38233" y="8274"/>
                  <a:pt x="38310" y="8968"/>
                  <a:pt x="38341" y="9917"/>
                </a:cubicBezTo>
                <a:cubicBezTo>
                  <a:pt x="38320" y="9931"/>
                  <a:pt x="38303" y="9948"/>
                  <a:pt x="38285" y="9969"/>
                </a:cubicBezTo>
                <a:cubicBezTo>
                  <a:pt x="38226" y="9205"/>
                  <a:pt x="38177" y="8413"/>
                  <a:pt x="38142" y="7765"/>
                </a:cubicBezTo>
                <a:close/>
                <a:moveTo>
                  <a:pt x="77362" y="7765"/>
                </a:moveTo>
                <a:lnTo>
                  <a:pt x="77362" y="7765"/>
                </a:lnTo>
                <a:cubicBezTo>
                  <a:pt x="77449" y="8274"/>
                  <a:pt x="77526" y="8968"/>
                  <a:pt x="77557" y="9917"/>
                </a:cubicBezTo>
                <a:lnTo>
                  <a:pt x="77505" y="9969"/>
                </a:lnTo>
                <a:cubicBezTo>
                  <a:pt x="77439" y="9205"/>
                  <a:pt x="77393" y="8413"/>
                  <a:pt x="77362" y="7765"/>
                </a:cubicBezTo>
                <a:close/>
                <a:moveTo>
                  <a:pt x="116575" y="7765"/>
                </a:moveTo>
                <a:lnTo>
                  <a:pt x="116575" y="7765"/>
                </a:lnTo>
                <a:cubicBezTo>
                  <a:pt x="116669" y="8274"/>
                  <a:pt x="116746" y="8968"/>
                  <a:pt x="116777" y="9917"/>
                </a:cubicBezTo>
                <a:lnTo>
                  <a:pt x="116725" y="9969"/>
                </a:lnTo>
                <a:cubicBezTo>
                  <a:pt x="116659" y="9205"/>
                  <a:pt x="116610" y="8413"/>
                  <a:pt x="116575" y="7765"/>
                </a:cubicBezTo>
                <a:close/>
                <a:moveTo>
                  <a:pt x="155920" y="7765"/>
                </a:moveTo>
                <a:lnTo>
                  <a:pt x="155920" y="7765"/>
                </a:lnTo>
                <a:cubicBezTo>
                  <a:pt x="156015" y="8274"/>
                  <a:pt x="156088" y="8968"/>
                  <a:pt x="156123" y="9917"/>
                </a:cubicBezTo>
                <a:cubicBezTo>
                  <a:pt x="156098" y="9931"/>
                  <a:pt x="156081" y="9948"/>
                  <a:pt x="156063" y="9969"/>
                </a:cubicBezTo>
                <a:cubicBezTo>
                  <a:pt x="156004" y="9205"/>
                  <a:pt x="155955" y="8413"/>
                  <a:pt x="155920" y="7765"/>
                </a:cubicBezTo>
                <a:close/>
                <a:moveTo>
                  <a:pt x="195140" y="7765"/>
                </a:moveTo>
                <a:cubicBezTo>
                  <a:pt x="195231" y="8274"/>
                  <a:pt x="195304" y="8968"/>
                  <a:pt x="195336" y="9917"/>
                </a:cubicBezTo>
                <a:cubicBezTo>
                  <a:pt x="195318" y="9934"/>
                  <a:pt x="195301" y="9952"/>
                  <a:pt x="195283" y="9969"/>
                </a:cubicBezTo>
                <a:cubicBezTo>
                  <a:pt x="195217" y="9205"/>
                  <a:pt x="195172" y="8413"/>
                  <a:pt x="195140" y="7765"/>
                </a:cubicBezTo>
                <a:close/>
                <a:moveTo>
                  <a:pt x="234357" y="7765"/>
                </a:moveTo>
                <a:lnTo>
                  <a:pt x="234357" y="7765"/>
                </a:lnTo>
                <a:cubicBezTo>
                  <a:pt x="234447" y="8274"/>
                  <a:pt x="234524" y="8968"/>
                  <a:pt x="234556" y="9917"/>
                </a:cubicBezTo>
                <a:cubicBezTo>
                  <a:pt x="234535" y="9934"/>
                  <a:pt x="234517" y="9952"/>
                  <a:pt x="234503" y="9969"/>
                </a:cubicBezTo>
                <a:cubicBezTo>
                  <a:pt x="234437" y="9205"/>
                  <a:pt x="234388" y="8413"/>
                  <a:pt x="234357" y="7765"/>
                </a:cubicBezTo>
                <a:close/>
                <a:moveTo>
                  <a:pt x="273650" y="7765"/>
                </a:moveTo>
                <a:lnTo>
                  <a:pt x="273650" y="7765"/>
                </a:lnTo>
                <a:cubicBezTo>
                  <a:pt x="273741" y="8270"/>
                  <a:pt x="273814" y="8968"/>
                  <a:pt x="273845" y="9917"/>
                </a:cubicBezTo>
                <a:cubicBezTo>
                  <a:pt x="273824" y="9934"/>
                  <a:pt x="273807" y="9952"/>
                  <a:pt x="273793" y="9969"/>
                </a:cubicBezTo>
                <a:cubicBezTo>
                  <a:pt x="273727" y="9209"/>
                  <a:pt x="273678" y="8413"/>
                  <a:pt x="273650" y="7765"/>
                </a:cubicBezTo>
                <a:close/>
                <a:moveTo>
                  <a:pt x="277441" y="9777"/>
                </a:moveTo>
                <a:lnTo>
                  <a:pt x="277455" y="9826"/>
                </a:lnTo>
                <a:lnTo>
                  <a:pt x="277438" y="10007"/>
                </a:lnTo>
                <a:lnTo>
                  <a:pt x="277407" y="9857"/>
                </a:lnTo>
                <a:lnTo>
                  <a:pt x="277441" y="9777"/>
                </a:lnTo>
                <a:close/>
                <a:moveTo>
                  <a:pt x="11636" y="7831"/>
                </a:moveTo>
                <a:cubicBezTo>
                  <a:pt x="11643" y="7942"/>
                  <a:pt x="11643" y="8061"/>
                  <a:pt x="11647" y="8180"/>
                </a:cubicBezTo>
                <a:cubicBezTo>
                  <a:pt x="11626" y="8671"/>
                  <a:pt x="11591" y="9264"/>
                  <a:pt x="11546" y="9864"/>
                </a:cubicBezTo>
                <a:cubicBezTo>
                  <a:pt x="11521" y="9917"/>
                  <a:pt x="11493" y="9972"/>
                  <a:pt x="11462" y="10032"/>
                </a:cubicBezTo>
                <a:cubicBezTo>
                  <a:pt x="11399" y="9938"/>
                  <a:pt x="11329" y="9847"/>
                  <a:pt x="11260" y="9760"/>
                </a:cubicBezTo>
                <a:cubicBezTo>
                  <a:pt x="11214" y="9655"/>
                  <a:pt x="11176" y="9550"/>
                  <a:pt x="11130" y="9456"/>
                </a:cubicBezTo>
                <a:cubicBezTo>
                  <a:pt x="11089" y="9359"/>
                  <a:pt x="11120" y="9191"/>
                  <a:pt x="11113" y="9090"/>
                </a:cubicBezTo>
                <a:cubicBezTo>
                  <a:pt x="11305" y="8591"/>
                  <a:pt x="11486" y="8166"/>
                  <a:pt x="11636" y="7831"/>
                </a:cubicBezTo>
                <a:close/>
                <a:moveTo>
                  <a:pt x="50856" y="7831"/>
                </a:moveTo>
                <a:cubicBezTo>
                  <a:pt x="50856" y="7942"/>
                  <a:pt x="50860" y="8061"/>
                  <a:pt x="50863" y="8180"/>
                </a:cubicBezTo>
                <a:cubicBezTo>
                  <a:pt x="50842" y="8671"/>
                  <a:pt x="50807" y="9264"/>
                  <a:pt x="50765" y="9864"/>
                </a:cubicBezTo>
                <a:cubicBezTo>
                  <a:pt x="50734" y="9917"/>
                  <a:pt x="50710" y="9972"/>
                  <a:pt x="50682" y="10032"/>
                </a:cubicBezTo>
                <a:cubicBezTo>
                  <a:pt x="50612" y="9934"/>
                  <a:pt x="50546" y="9843"/>
                  <a:pt x="50476" y="9760"/>
                </a:cubicBezTo>
                <a:cubicBezTo>
                  <a:pt x="50406" y="9679"/>
                  <a:pt x="50389" y="9550"/>
                  <a:pt x="50347" y="9456"/>
                </a:cubicBezTo>
                <a:cubicBezTo>
                  <a:pt x="50302" y="9359"/>
                  <a:pt x="50336" y="9191"/>
                  <a:pt x="50333" y="9090"/>
                </a:cubicBezTo>
                <a:cubicBezTo>
                  <a:pt x="50521" y="8591"/>
                  <a:pt x="50703" y="8166"/>
                  <a:pt x="50856" y="7831"/>
                </a:cubicBezTo>
                <a:close/>
                <a:moveTo>
                  <a:pt x="90069" y="7831"/>
                </a:moveTo>
                <a:lnTo>
                  <a:pt x="90083" y="8183"/>
                </a:lnTo>
                <a:cubicBezTo>
                  <a:pt x="90059" y="8671"/>
                  <a:pt x="90024" y="9264"/>
                  <a:pt x="89978" y="9864"/>
                </a:cubicBezTo>
                <a:lnTo>
                  <a:pt x="89902" y="10032"/>
                </a:lnTo>
                <a:lnTo>
                  <a:pt x="89696" y="9760"/>
                </a:lnTo>
                <a:cubicBezTo>
                  <a:pt x="89650" y="9655"/>
                  <a:pt x="89609" y="9550"/>
                  <a:pt x="89563" y="9456"/>
                </a:cubicBezTo>
                <a:cubicBezTo>
                  <a:pt x="89521" y="9359"/>
                  <a:pt x="89553" y="9191"/>
                  <a:pt x="89546" y="9093"/>
                </a:cubicBezTo>
                <a:cubicBezTo>
                  <a:pt x="89738" y="8591"/>
                  <a:pt x="89919" y="8166"/>
                  <a:pt x="90069" y="7831"/>
                </a:cubicBezTo>
                <a:close/>
                <a:moveTo>
                  <a:pt x="129415" y="7827"/>
                </a:moveTo>
                <a:lnTo>
                  <a:pt x="129428" y="8176"/>
                </a:lnTo>
                <a:cubicBezTo>
                  <a:pt x="129404" y="8671"/>
                  <a:pt x="129369" y="9264"/>
                  <a:pt x="129324" y="9864"/>
                </a:cubicBezTo>
                <a:lnTo>
                  <a:pt x="129247" y="10032"/>
                </a:lnTo>
                <a:cubicBezTo>
                  <a:pt x="129177" y="9934"/>
                  <a:pt x="129108" y="9843"/>
                  <a:pt x="129038" y="9760"/>
                </a:cubicBezTo>
                <a:cubicBezTo>
                  <a:pt x="128968" y="9679"/>
                  <a:pt x="128954" y="9550"/>
                  <a:pt x="128909" y="9456"/>
                </a:cubicBezTo>
                <a:cubicBezTo>
                  <a:pt x="128867" y="9359"/>
                  <a:pt x="128898" y="9188"/>
                  <a:pt x="128891" y="9093"/>
                </a:cubicBezTo>
                <a:cubicBezTo>
                  <a:pt x="129083" y="8591"/>
                  <a:pt x="129265" y="8166"/>
                  <a:pt x="129415" y="7827"/>
                </a:cubicBezTo>
                <a:close/>
                <a:moveTo>
                  <a:pt x="168634" y="7827"/>
                </a:moveTo>
                <a:cubicBezTo>
                  <a:pt x="168634" y="7942"/>
                  <a:pt x="168641" y="8061"/>
                  <a:pt x="168645" y="8176"/>
                </a:cubicBezTo>
                <a:cubicBezTo>
                  <a:pt x="168620" y="8671"/>
                  <a:pt x="168586" y="9264"/>
                  <a:pt x="168544" y="9864"/>
                </a:cubicBezTo>
                <a:lnTo>
                  <a:pt x="168460" y="10032"/>
                </a:lnTo>
                <a:cubicBezTo>
                  <a:pt x="168390" y="9934"/>
                  <a:pt x="168324" y="9843"/>
                  <a:pt x="168254" y="9760"/>
                </a:cubicBezTo>
                <a:cubicBezTo>
                  <a:pt x="168184" y="9679"/>
                  <a:pt x="168167" y="9550"/>
                  <a:pt x="168125" y="9456"/>
                </a:cubicBezTo>
                <a:cubicBezTo>
                  <a:pt x="168080" y="9359"/>
                  <a:pt x="168115" y="9188"/>
                  <a:pt x="168111" y="9090"/>
                </a:cubicBezTo>
                <a:cubicBezTo>
                  <a:pt x="168300" y="8591"/>
                  <a:pt x="168481" y="8166"/>
                  <a:pt x="168634" y="7827"/>
                </a:cubicBezTo>
                <a:close/>
                <a:moveTo>
                  <a:pt x="207851" y="7827"/>
                </a:moveTo>
                <a:lnTo>
                  <a:pt x="207865" y="8176"/>
                </a:lnTo>
                <a:cubicBezTo>
                  <a:pt x="207837" y="8671"/>
                  <a:pt x="207806" y="9264"/>
                  <a:pt x="207764" y="9864"/>
                </a:cubicBezTo>
                <a:cubicBezTo>
                  <a:pt x="207732" y="9917"/>
                  <a:pt x="207708" y="9972"/>
                  <a:pt x="207680" y="10032"/>
                </a:cubicBezTo>
                <a:lnTo>
                  <a:pt x="207474" y="9760"/>
                </a:lnTo>
                <a:cubicBezTo>
                  <a:pt x="207432" y="9655"/>
                  <a:pt x="207387" y="9550"/>
                  <a:pt x="207345" y="9456"/>
                </a:cubicBezTo>
                <a:cubicBezTo>
                  <a:pt x="207300" y="9359"/>
                  <a:pt x="207331" y="9188"/>
                  <a:pt x="207331" y="9090"/>
                </a:cubicBezTo>
                <a:cubicBezTo>
                  <a:pt x="207519" y="8591"/>
                  <a:pt x="207697" y="8166"/>
                  <a:pt x="207851" y="7827"/>
                </a:cubicBezTo>
                <a:close/>
                <a:moveTo>
                  <a:pt x="247144" y="7831"/>
                </a:moveTo>
                <a:cubicBezTo>
                  <a:pt x="247144" y="7942"/>
                  <a:pt x="247147" y="8061"/>
                  <a:pt x="247151" y="8180"/>
                </a:cubicBezTo>
                <a:cubicBezTo>
                  <a:pt x="247130" y="8671"/>
                  <a:pt x="247095" y="9264"/>
                  <a:pt x="247053" y="9864"/>
                </a:cubicBezTo>
                <a:lnTo>
                  <a:pt x="246970" y="10032"/>
                </a:lnTo>
                <a:cubicBezTo>
                  <a:pt x="246903" y="9938"/>
                  <a:pt x="246837" y="9847"/>
                  <a:pt x="246764" y="9760"/>
                </a:cubicBezTo>
                <a:cubicBezTo>
                  <a:pt x="246722" y="9655"/>
                  <a:pt x="246677" y="9550"/>
                  <a:pt x="246635" y="9456"/>
                </a:cubicBezTo>
                <a:cubicBezTo>
                  <a:pt x="246589" y="9359"/>
                  <a:pt x="246624" y="9191"/>
                  <a:pt x="246621" y="9093"/>
                </a:cubicBezTo>
                <a:cubicBezTo>
                  <a:pt x="246809" y="8591"/>
                  <a:pt x="246991" y="8166"/>
                  <a:pt x="247144" y="7831"/>
                </a:cubicBezTo>
                <a:close/>
                <a:moveTo>
                  <a:pt x="125539" y="9289"/>
                </a:moveTo>
                <a:lnTo>
                  <a:pt x="125672" y="9742"/>
                </a:lnTo>
                <a:cubicBezTo>
                  <a:pt x="125654" y="9892"/>
                  <a:pt x="125633" y="10032"/>
                  <a:pt x="125609" y="10161"/>
                </a:cubicBezTo>
                <a:lnTo>
                  <a:pt x="125476" y="9924"/>
                </a:lnTo>
                <a:cubicBezTo>
                  <a:pt x="125463" y="9819"/>
                  <a:pt x="125452" y="9707"/>
                  <a:pt x="125438" y="9596"/>
                </a:cubicBezTo>
                <a:cubicBezTo>
                  <a:pt x="125428" y="9481"/>
                  <a:pt x="125504" y="9386"/>
                  <a:pt x="125539" y="9289"/>
                </a:cubicBezTo>
                <a:close/>
                <a:moveTo>
                  <a:pt x="68265" y="9700"/>
                </a:moveTo>
                <a:lnTo>
                  <a:pt x="68265" y="9700"/>
                </a:lnTo>
                <a:cubicBezTo>
                  <a:pt x="68248" y="9843"/>
                  <a:pt x="68237" y="10000"/>
                  <a:pt x="68227" y="10164"/>
                </a:cubicBezTo>
                <a:cubicBezTo>
                  <a:pt x="68213" y="10102"/>
                  <a:pt x="68195" y="10039"/>
                  <a:pt x="68178" y="9972"/>
                </a:cubicBezTo>
                <a:cubicBezTo>
                  <a:pt x="68160" y="9910"/>
                  <a:pt x="68237" y="9788"/>
                  <a:pt x="68265" y="9700"/>
                </a:cubicBezTo>
                <a:close/>
                <a:moveTo>
                  <a:pt x="107482" y="9693"/>
                </a:moveTo>
                <a:lnTo>
                  <a:pt x="107482" y="9693"/>
                </a:lnTo>
                <a:cubicBezTo>
                  <a:pt x="107464" y="9843"/>
                  <a:pt x="107454" y="10000"/>
                  <a:pt x="107447" y="10164"/>
                </a:cubicBezTo>
                <a:lnTo>
                  <a:pt x="107398" y="9972"/>
                </a:lnTo>
                <a:cubicBezTo>
                  <a:pt x="107429" y="9878"/>
                  <a:pt x="107454" y="9788"/>
                  <a:pt x="107482" y="9693"/>
                </a:cubicBezTo>
                <a:close/>
                <a:moveTo>
                  <a:pt x="146827" y="9693"/>
                </a:moveTo>
                <a:lnTo>
                  <a:pt x="146827" y="9693"/>
                </a:lnTo>
                <a:cubicBezTo>
                  <a:pt x="146810" y="9843"/>
                  <a:pt x="146796" y="10000"/>
                  <a:pt x="146792" y="10164"/>
                </a:cubicBezTo>
                <a:cubicBezTo>
                  <a:pt x="146775" y="10102"/>
                  <a:pt x="146761" y="10039"/>
                  <a:pt x="146743" y="9972"/>
                </a:cubicBezTo>
                <a:cubicBezTo>
                  <a:pt x="146726" y="9910"/>
                  <a:pt x="146799" y="9788"/>
                  <a:pt x="146827" y="9693"/>
                </a:cubicBezTo>
                <a:close/>
                <a:moveTo>
                  <a:pt x="186043" y="9693"/>
                </a:moveTo>
                <a:cubicBezTo>
                  <a:pt x="186026" y="9843"/>
                  <a:pt x="186016" y="10000"/>
                  <a:pt x="186005" y="10164"/>
                </a:cubicBezTo>
                <a:cubicBezTo>
                  <a:pt x="185991" y="10102"/>
                  <a:pt x="185974" y="10039"/>
                  <a:pt x="185963" y="9972"/>
                </a:cubicBezTo>
                <a:cubicBezTo>
                  <a:pt x="185949" y="9910"/>
                  <a:pt x="186016" y="9788"/>
                  <a:pt x="186043" y="9693"/>
                </a:cubicBezTo>
                <a:close/>
                <a:moveTo>
                  <a:pt x="225260" y="9700"/>
                </a:moveTo>
                <a:lnTo>
                  <a:pt x="225260" y="9700"/>
                </a:lnTo>
                <a:cubicBezTo>
                  <a:pt x="225242" y="9843"/>
                  <a:pt x="225235" y="10000"/>
                  <a:pt x="225225" y="10164"/>
                </a:cubicBezTo>
                <a:cubicBezTo>
                  <a:pt x="225211" y="10102"/>
                  <a:pt x="225194" y="10039"/>
                  <a:pt x="225176" y="9972"/>
                </a:cubicBezTo>
                <a:cubicBezTo>
                  <a:pt x="225159" y="9910"/>
                  <a:pt x="225232" y="9788"/>
                  <a:pt x="225260" y="9700"/>
                </a:cubicBezTo>
                <a:close/>
                <a:moveTo>
                  <a:pt x="9815" y="9906"/>
                </a:moveTo>
                <a:lnTo>
                  <a:pt x="9815" y="9906"/>
                </a:lnTo>
                <a:cubicBezTo>
                  <a:pt x="9833" y="9948"/>
                  <a:pt x="9850" y="9993"/>
                  <a:pt x="9864" y="10039"/>
                </a:cubicBezTo>
                <a:cubicBezTo>
                  <a:pt x="9854" y="10084"/>
                  <a:pt x="9840" y="10122"/>
                  <a:pt x="9833" y="10168"/>
                </a:cubicBezTo>
                <a:cubicBezTo>
                  <a:pt x="9829" y="10081"/>
                  <a:pt x="9822" y="9986"/>
                  <a:pt x="9815" y="9906"/>
                </a:cubicBezTo>
                <a:close/>
                <a:moveTo>
                  <a:pt x="10823" y="9906"/>
                </a:moveTo>
                <a:lnTo>
                  <a:pt x="10823" y="9906"/>
                </a:lnTo>
                <a:cubicBezTo>
                  <a:pt x="10813" y="9986"/>
                  <a:pt x="10810" y="10081"/>
                  <a:pt x="10806" y="10168"/>
                </a:cubicBezTo>
                <a:cubicBezTo>
                  <a:pt x="10796" y="10122"/>
                  <a:pt x="10789" y="10084"/>
                  <a:pt x="10775" y="10039"/>
                </a:cubicBezTo>
                <a:cubicBezTo>
                  <a:pt x="10761" y="9997"/>
                  <a:pt x="10806" y="9948"/>
                  <a:pt x="10823" y="9906"/>
                </a:cubicBezTo>
                <a:close/>
                <a:moveTo>
                  <a:pt x="29049" y="9700"/>
                </a:moveTo>
                <a:lnTo>
                  <a:pt x="29049" y="9700"/>
                </a:lnTo>
                <a:cubicBezTo>
                  <a:pt x="29031" y="9843"/>
                  <a:pt x="29017" y="10000"/>
                  <a:pt x="29007" y="10168"/>
                </a:cubicBezTo>
                <a:cubicBezTo>
                  <a:pt x="28996" y="10102"/>
                  <a:pt x="28975" y="10039"/>
                  <a:pt x="28965" y="9972"/>
                </a:cubicBezTo>
                <a:cubicBezTo>
                  <a:pt x="28951" y="9910"/>
                  <a:pt x="29021" y="9788"/>
                  <a:pt x="29049" y="9700"/>
                </a:cubicBezTo>
                <a:close/>
                <a:moveTo>
                  <a:pt x="49032" y="9906"/>
                </a:moveTo>
                <a:lnTo>
                  <a:pt x="49032" y="9906"/>
                </a:lnTo>
                <a:cubicBezTo>
                  <a:pt x="49049" y="9948"/>
                  <a:pt x="49063" y="9993"/>
                  <a:pt x="49081" y="10039"/>
                </a:cubicBezTo>
                <a:cubicBezTo>
                  <a:pt x="49098" y="10088"/>
                  <a:pt x="49060" y="10122"/>
                  <a:pt x="49049" y="10168"/>
                </a:cubicBezTo>
                <a:cubicBezTo>
                  <a:pt x="49046" y="10081"/>
                  <a:pt x="49042" y="9986"/>
                  <a:pt x="49032" y="9906"/>
                </a:cubicBezTo>
                <a:close/>
                <a:moveTo>
                  <a:pt x="50040" y="9906"/>
                </a:moveTo>
                <a:lnTo>
                  <a:pt x="50040" y="9906"/>
                </a:lnTo>
                <a:cubicBezTo>
                  <a:pt x="50033" y="9986"/>
                  <a:pt x="50029" y="10074"/>
                  <a:pt x="50022" y="10168"/>
                </a:cubicBezTo>
                <a:cubicBezTo>
                  <a:pt x="50015" y="10122"/>
                  <a:pt x="50002" y="10084"/>
                  <a:pt x="49991" y="10039"/>
                </a:cubicBezTo>
                <a:cubicBezTo>
                  <a:pt x="50005" y="9993"/>
                  <a:pt x="50022" y="9948"/>
                  <a:pt x="50040" y="9906"/>
                </a:cubicBezTo>
                <a:close/>
                <a:moveTo>
                  <a:pt x="88252" y="9906"/>
                </a:moveTo>
                <a:cubicBezTo>
                  <a:pt x="88266" y="9948"/>
                  <a:pt x="88283" y="9993"/>
                  <a:pt x="88301" y="10039"/>
                </a:cubicBezTo>
                <a:cubicBezTo>
                  <a:pt x="88318" y="10088"/>
                  <a:pt x="88280" y="10122"/>
                  <a:pt x="88269" y="10168"/>
                </a:cubicBezTo>
                <a:cubicBezTo>
                  <a:pt x="88266" y="10074"/>
                  <a:pt x="88255" y="9986"/>
                  <a:pt x="88252" y="9906"/>
                </a:cubicBezTo>
                <a:close/>
                <a:moveTo>
                  <a:pt x="89256" y="9906"/>
                </a:moveTo>
                <a:cubicBezTo>
                  <a:pt x="89253" y="9993"/>
                  <a:pt x="89242" y="10081"/>
                  <a:pt x="89242" y="10168"/>
                </a:cubicBezTo>
                <a:cubicBezTo>
                  <a:pt x="89228" y="10122"/>
                  <a:pt x="89221" y="10084"/>
                  <a:pt x="89211" y="10039"/>
                </a:cubicBezTo>
                <a:cubicBezTo>
                  <a:pt x="89204" y="9997"/>
                  <a:pt x="89242" y="9952"/>
                  <a:pt x="89256" y="9906"/>
                </a:cubicBezTo>
                <a:close/>
                <a:moveTo>
                  <a:pt x="127597" y="9906"/>
                </a:moveTo>
                <a:lnTo>
                  <a:pt x="127597" y="9906"/>
                </a:lnTo>
                <a:cubicBezTo>
                  <a:pt x="127611" y="9948"/>
                  <a:pt x="127629" y="9993"/>
                  <a:pt x="127643" y="10039"/>
                </a:cubicBezTo>
                <a:cubicBezTo>
                  <a:pt x="127653" y="10088"/>
                  <a:pt x="127625" y="10122"/>
                  <a:pt x="127611" y="10168"/>
                </a:cubicBezTo>
                <a:lnTo>
                  <a:pt x="127597" y="9906"/>
                </a:lnTo>
                <a:close/>
                <a:moveTo>
                  <a:pt x="128602" y="9906"/>
                </a:moveTo>
                <a:cubicBezTo>
                  <a:pt x="128591" y="9986"/>
                  <a:pt x="128588" y="10074"/>
                  <a:pt x="128584" y="10168"/>
                </a:cubicBezTo>
                <a:cubicBezTo>
                  <a:pt x="128574" y="10122"/>
                  <a:pt x="128567" y="10084"/>
                  <a:pt x="128553" y="10039"/>
                </a:cubicBezTo>
                <a:cubicBezTo>
                  <a:pt x="128539" y="9997"/>
                  <a:pt x="128584" y="9948"/>
                  <a:pt x="128602" y="9906"/>
                </a:cubicBezTo>
                <a:close/>
                <a:moveTo>
                  <a:pt x="166814" y="9906"/>
                </a:moveTo>
                <a:cubicBezTo>
                  <a:pt x="166831" y="9948"/>
                  <a:pt x="166845" y="9993"/>
                  <a:pt x="166862" y="10039"/>
                </a:cubicBezTo>
                <a:cubicBezTo>
                  <a:pt x="166880" y="10088"/>
                  <a:pt x="166838" y="10122"/>
                  <a:pt x="166831" y="10168"/>
                </a:cubicBezTo>
                <a:cubicBezTo>
                  <a:pt x="166828" y="10081"/>
                  <a:pt x="166821" y="9986"/>
                  <a:pt x="166814" y="9906"/>
                </a:cubicBezTo>
                <a:close/>
                <a:moveTo>
                  <a:pt x="167822" y="9906"/>
                </a:moveTo>
                <a:lnTo>
                  <a:pt x="167822" y="9906"/>
                </a:lnTo>
                <a:cubicBezTo>
                  <a:pt x="167811" y="9986"/>
                  <a:pt x="167808" y="10081"/>
                  <a:pt x="167804" y="10168"/>
                </a:cubicBezTo>
                <a:cubicBezTo>
                  <a:pt x="167794" y="10122"/>
                  <a:pt x="167780" y="10084"/>
                  <a:pt x="167773" y="10039"/>
                </a:cubicBezTo>
                <a:cubicBezTo>
                  <a:pt x="167762" y="9997"/>
                  <a:pt x="167804" y="9948"/>
                  <a:pt x="167822" y="9906"/>
                </a:cubicBezTo>
                <a:close/>
                <a:moveTo>
                  <a:pt x="206034" y="9906"/>
                </a:moveTo>
                <a:lnTo>
                  <a:pt x="206034" y="9906"/>
                </a:lnTo>
                <a:cubicBezTo>
                  <a:pt x="206051" y="9948"/>
                  <a:pt x="206061" y="9993"/>
                  <a:pt x="206079" y="10039"/>
                </a:cubicBezTo>
                <a:cubicBezTo>
                  <a:pt x="206096" y="10088"/>
                  <a:pt x="206058" y="10122"/>
                  <a:pt x="206051" y="10168"/>
                </a:cubicBezTo>
                <a:cubicBezTo>
                  <a:pt x="206044" y="10081"/>
                  <a:pt x="206041" y="9986"/>
                  <a:pt x="206034" y="9906"/>
                </a:cubicBezTo>
                <a:close/>
                <a:moveTo>
                  <a:pt x="207035" y="9906"/>
                </a:moveTo>
                <a:lnTo>
                  <a:pt x="207021" y="10168"/>
                </a:lnTo>
                <a:cubicBezTo>
                  <a:pt x="207010" y="10122"/>
                  <a:pt x="207000" y="10084"/>
                  <a:pt x="206993" y="10039"/>
                </a:cubicBezTo>
                <a:cubicBezTo>
                  <a:pt x="206982" y="9997"/>
                  <a:pt x="207021" y="9948"/>
                  <a:pt x="207035" y="9906"/>
                </a:cubicBezTo>
                <a:close/>
                <a:moveTo>
                  <a:pt x="245320" y="9906"/>
                </a:moveTo>
                <a:cubicBezTo>
                  <a:pt x="245337" y="9948"/>
                  <a:pt x="245351" y="9993"/>
                  <a:pt x="245369" y="10039"/>
                </a:cubicBezTo>
                <a:cubicBezTo>
                  <a:pt x="245386" y="10088"/>
                  <a:pt x="245348" y="10122"/>
                  <a:pt x="245337" y="10168"/>
                </a:cubicBezTo>
                <a:cubicBezTo>
                  <a:pt x="245334" y="10081"/>
                  <a:pt x="245330" y="9986"/>
                  <a:pt x="245320" y="9906"/>
                </a:cubicBezTo>
                <a:close/>
                <a:moveTo>
                  <a:pt x="246328" y="9906"/>
                </a:moveTo>
                <a:lnTo>
                  <a:pt x="246328" y="9906"/>
                </a:lnTo>
                <a:cubicBezTo>
                  <a:pt x="246321" y="9986"/>
                  <a:pt x="246314" y="10081"/>
                  <a:pt x="246310" y="10168"/>
                </a:cubicBezTo>
                <a:cubicBezTo>
                  <a:pt x="246303" y="10122"/>
                  <a:pt x="246289" y="10084"/>
                  <a:pt x="246279" y="10039"/>
                </a:cubicBezTo>
                <a:cubicBezTo>
                  <a:pt x="246272" y="9997"/>
                  <a:pt x="246310" y="9948"/>
                  <a:pt x="246328" y="9906"/>
                </a:cubicBezTo>
                <a:close/>
                <a:moveTo>
                  <a:pt x="264553" y="9697"/>
                </a:moveTo>
                <a:lnTo>
                  <a:pt x="264553" y="9697"/>
                </a:lnTo>
                <a:cubicBezTo>
                  <a:pt x="264536" y="9843"/>
                  <a:pt x="264522" y="10000"/>
                  <a:pt x="264515" y="10168"/>
                </a:cubicBezTo>
                <a:cubicBezTo>
                  <a:pt x="264501" y="10102"/>
                  <a:pt x="264483" y="10039"/>
                  <a:pt x="264469" y="9976"/>
                </a:cubicBezTo>
                <a:cubicBezTo>
                  <a:pt x="264459" y="9910"/>
                  <a:pt x="264522" y="9788"/>
                  <a:pt x="264553" y="9697"/>
                </a:cubicBezTo>
                <a:close/>
                <a:moveTo>
                  <a:pt x="12780" y="9631"/>
                </a:moveTo>
                <a:cubicBezTo>
                  <a:pt x="12812" y="9732"/>
                  <a:pt x="12840" y="9836"/>
                  <a:pt x="12868" y="9941"/>
                </a:cubicBezTo>
                <a:cubicBezTo>
                  <a:pt x="12864" y="9993"/>
                  <a:pt x="12854" y="10046"/>
                  <a:pt x="12847" y="10091"/>
                </a:cubicBezTo>
                <a:lnTo>
                  <a:pt x="12780" y="10213"/>
                </a:lnTo>
                <a:cubicBezTo>
                  <a:pt x="12752" y="10175"/>
                  <a:pt x="12731" y="10133"/>
                  <a:pt x="12711" y="10091"/>
                </a:cubicBezTo>
                <a:cubicBezTo>
                  <a:pt x="12704" y="10046"/>
                  <a:pt x="12697" y="9993"/>
                  <a:pt x="12690" y="9941"/>
                </a:cubicBezTo>
                <a:lnTo>
                  <a:pt x="12780" y="9631"/>
                </a:lnTo>
                <a:close/>
                <a:moveTo>
                  <a:pt x="51993" y="9627"/>
                </a:moveTo>
                <a:lnTo>
                  <a:pt x="52084" y="9941"/>
                </a:lnTo>
                <a:cubicBezTo>
                  <a:pt x="52077" y="9993"/>
                  <a:pt x="52073" y="10046"/>
                  <a:pt x="52063" y="10091"/>
                </a:cubicBezTo>
                <a:cubicBezTo>
                  <a:pt x="52042" y="10133"/>
                  <a:pt x="52021" y="10175"/>
                  <a:pt x="51993" y="10213"/>
                </a:cubicBezTo>
                <a:lnTo>
                  <a:pt x="51927" y="10091"/>
                </a:lnTo>
                <a:cubicBezTo>
                  <a:pt x="51920" y="10046"/>
                  <a:pt x="51916" y="9993"/>
                  <a:pt x="51906" y="9941"/>
                </a:cubicBezTo>
                <a:cubicBezTo>
                  <a:pt x="51899" y="9889"/>
                  <a:pt x="51969" y="9732"/>
                  <a:pt x="51993" y="9627"/>
                </a:cubicBezTo>
                <a:close/>
                <a:moveTo>
                  <a:pt x="91213" y="9631"/>
                </a:moveTo>
                <a:lnTo>
                  <a:pt x="91304" y="9941"/>
                </a:lnTo>
                <a:cubicBezTo>
                  <a:pt x="91297" y="9993"/>
                  <a:pt x="91286" y="10046"/>
                  <a:pt x="91283" y="10091"/>
                </a:cubicBezTo>
                <a:lnTo>
                  <a:pt x="91213" y="10213"/>
                </a:lnTo>
                <a:lnTo>
                  <a:pt x="91147" y="10091"/>
                </a:lnTo>
                <a:cubicBezTo>
                  <a:pt x="91140" y="10046"/>
                  <a:pt x="91129" y="9993"/>
                  <a:pt x="91126" y="9941"/>
                </a:cubicBezTo>
                <a:cubicBezTo>
                  <a:pt x="91122" y="9889"/>
                  <a:pt x="91182" y="9732"/>
                  <a:pt x="91213" y="9631"/>
                </a:cubicBezTo>
                <a:close/>
                <a:moveTo>
                  <a:pt x="130559" y="9631"/>
                </a:moveTo>
                <a:cubicBezTo>
                  <a:pt x="130590" y="9732"/>
                  <a:pt x="130621" y="9836"/>
                  <a:pt x="130646" y="9941"/>
                </a:cubicBezTo>
                <a:cubicBezTo>
                  <a:pt x="130642" y="9993"/>
                  <a:pt x="130632" y="10046"/>
                  <a:pt x="130628" y="10091"/>
                </a:cubicBezTo>
                <a:lnTo>
                  <a:pt x="130559" y="10213"/>
                </a:lnTo>
                <a:cubicBezTo>
                  <a:pt x="130538" y="10175"/>
                  <a:pt x="130510" y="10136"/>
                  <a:pt x="130489" y="10091"/>
                </a:cubicBezTo>
                <a:cubicBezTo>
                  <a:pt x="130468" y="10049"/>
                  <a:pt x="130475" y="9993"/>
                  <a:pt x="130468" y="9941"/>
                </a:cubicBezTo>
                <a:lnTo>
                  <a:pt x="130559" y="9631"/>
                </a:lnTo>
                <a:close/>
                <a:moveTo>
                  <a:pt x="169779" y="9627"/>
                </a:moveTo>
                <a:cubicBezTo>
                  <a:pt x="169803" y="9732"/>
                  <a:pt x="169834" y="9836"/>
                  <a:pt x="169866" y="9941"/>
                </a:cubicBezTo>
                <a:cubicBezTo>
                  <a:pt x="169855" y="9993"/>
                  <a:pt x="169852" y="10046"/>
                  <a:pt x="169845" y="10091"/>
                </a:cubicBezTo>
                <a:lnTo>
                  <a:pt x="169779" y="10213"/>
                </a:lnTo>
                <a:cubicBezTo>
                  <a:pt x="169751" y="10175"/>
                  <a:pt x="169730" y="10133"/>
                  <a:pt x="169709" y="10091"/>
                </a:cubicBezTo>
                <a:cubicBezTo>
                  <a:pt x="169698" y="10046"/>
                  <a:pt x="169695" y="9993"/>
                  <a:pt x="169688" y="9941"/>
                </a:cubicBezTo>
                <a:lnTo>
                  <a:pt x="169779" y="9627"/>
                </a:lnTo>
                <a:close/>
                <a:moveTo>
                  <a:pt x="208991" y="9631"/>
                </a:moveTo>
                <a:lnTo>
                  <a:pt x="209086" y="9941"/>
                </a:lnTo>
                <a:cubicBezTo>
                  <a:pt x="209075" y="9993"/>
                  <a:pt x="209072" y="10046"/>
                  <a:pt x="209061" y="10091"/>
                </a:cubicBezTo>
                <a:cubicBezTo>
                  <a:pt x="209040" y="10133"/>
                  <a:pt x="209019" y="10175"/>
                  <a:pt x="208991" y="10213"/>
                </a:cubicBezTo>
                <a:lnTo>
                  <a:pt x="208929" y="10091"/>
                </a:lnTo>
                <a:cubicBezTo>
                  <a:pt x="208918" y="10046"/>
                  <a:pt x="208911" y="9993"/>
                  <a:pt x="208904" y="9941"/>
                </a:cubicBezTo>
                <a:cubicBezTo>
                  <a:pt x="208901" y="9889"/>
                  <a:pt x="208964" y="9732"/>
                  <a:pt x="208991" y="9631"/>
                </a:cubicBezTo>
                <a:close/>
                <a:moveTo>
                  <a:pt x="248285" y="9627"/>
                </a:moveTo>
                <a:cubicBezTo>
                  <a:pt x="248316" y="9732"/>
                  <a:pt x="248344" y="9836"/>
                  <a:pt x="248372" y="9941"/>
                </a:cubicBezTo>
                <a:cubicBezTo>
                  <a:pt x="248365" y="9993"/>
                  <a:pt x="248361" y="10046"/>
                  <a:pt x="248351" y="10091"/>
                </a:cubicBezTo>
                <a:lnTo>
                  <a:pt x="248285" y="10213"/>
                </a:lnTo>
                <a:lnTo>
                  <a:pt x="248215" y="10091"/>
                </a:lnTo>
                <a:cubicBezTo>
                  <a:pt x="248208" y="10046"/>
                  <a:pt x="248204" y="9993"/>
                  <a:pt x="248194" y="9941"/>
                </a:cubicBezTo>
                <a:lnTo>
                  <a:pt x="248285" y="9627"/>
                </a:lnTo>
                <a:close/>
                <a:moveTo>
                  <a:pt x="243265" y="9289"/>
                </a:moveTo>
                <a:cubicBezTo>
                  <a:pt x="243325" y="9477"/>
                  <a:pt x="243380" y="9669"/>
                  <a:pt x="243433" y="9871"/>
                </a:cubicBezTo>
                <a:cubicBezTo>
                  <a:pt x="243415" y="10000"/>
                  <a:pt x="243398" y="10122"/>
                  <a:pt x="243377" y="10238"/>
                </a:cubicBezTo>
                <a:cubicBezTo>
                  <a:pt x="243314" y="10126"/>
                  <a:pt x="243258" y="10018"/>
                  <a:pt x="243196" y="9924"/>
                </a:cubicBezTo>
                <a:cubicBezTo>
                  <a:pt x="243136" y="9826"/>
                  <a:pt x="243175" y="9707"/>
                  <a:pt x="243161" y="9599"/>
                </a:cubicBezTo>
                <a:cubicBezTo>
                  <a:pt x="243150" y="9491"/>
                  <a:pt x="243234" y="9386"/>
                  <a:pt x="243265" y="9289"/>
                </a:cubicBezTo>
                <a:close/>
                <a:moveTo>
                  <a:pt x="7761" y="9289"/>
                </a:moveTo>
                <a:cubicBezTo>
                  <a:pt x="7824" y="9498"/>
                  <a:pt x="7887" y="9718"/>
                  <a:pt x="7949" y="9941"/>
                </a:cubicBezTo>
                <a:cubicBezTo>
                  <a:pt x="7932" y="10063"/>
                  <a:pt x="7918" y="10178"/>
                  <a:pt x="7900" y="10297"/>
                </a:cubicBezTo>
                <a:cubicBezTo>
                  <a:pt x="7831" y="10161"/>
                  <a:pt x="7761" y="10035"/>
                  <a:pt x="7691" y="9924"/>
                </a:cubicBezTo>
                <a:cubicBezTo>
                  <a:pt x="7621" y="9809"/>
                  <a:pt x="7670" y="9707"/>
                  <a:pt x="7660" y="9596"/>
                </a:cubicBezTo>
                <a:cubicBezTo>
                  <a:pt x="7653" y="9481"/>
                  <a:pt x="7726" y="9386"/>
                  <a:pt x="7761" y="9289"/>
                </a:cubicBezTo>
                <a:close/>
                <a:moveTo>
                  <a:pt x="46974" y="9289"/>
                </a:moveTo>
                <a:cubicBezTo>
                  <a:pt x="47040" y="9498"/>
                  <a:pt x="47106" y="9718"/>
                  <a:pt x="47166" y="9941"/>
                </a:cubicBezTo>
                <a:cubicBezTo>
                  <a:pt x="47152" y="10063"/>
                  <a:pt x="47134" y="10178"/>
                  <a:pt x="47120" y="10297"/>
                </a:cubicBezTo>
                <a:cubicBezTo>
                  <a:pt x="47051" y="10161"/>
                  <a:pt x="46981" y="10035"/>
                  <a:pt x="46911" y="9924"/>
                </a:cubicBezTo>
                <a:cubicBezTo>
                  <a:pt x="46841" y="9809"/>
                  <a:pt x="46887" y="9707"/>
                  <a:pt x="46876" y="9596"/>
                </a:cubicBezTo>
                <a:lnTo>
                  <a:pt x="46974" y="9289"/>
                </a:lnTo>
                <a:close/>
                <a:moveTo>
                  <a:pt x="86194" y="9289"/>
                </a:moveTo>
                <a:cubicBezTo>
                  <a:pt x="86260" y="9498"/>
                  <a:pt x="86323" y="9718"/>
                  <a:pt x="86382" y="9941"/>
                </a:cubicBezTo>
                <a:cubicBezTo>
                  <a:pt x="86368" y="10063"/>
                  <a:pt x="86351" y="10178"/>
                  <a:pt x="86340" y="10297"/>
                </a:cubicBezTo>
                <a:lnTo>
                  <a:pt x="86131" y="9924"/>
                </a:lnTo>
                <a:cubicBezTo>
                  <a:pt x="86121" y="9819"/>
                  <a:pt x="86107" y="9707"/>
                  <a:pt x="86096" y="9596"/>
                </a:cubicBezTo>
                <a:lnTo>
                  <a:pt x="86194" y="9289"/>
                </a:lnTo>
                <a:close/>
                <a:moveTo>
                  <a:pt x="164759" y="9289"/>
                </a:moveTo>
                <a:cubicBezTo>
                  <a:pt x="164822" y="9498"/>
                  <a:pt x="164885" y="9718"/>
                  <a:pt x="164948" y="9941"/>
                </a:cubicBezTo>
                <a:cubicBezTo>
                  <a:pt x="164930" y="10063"/>
                  <a:pt x="164913" y="10178"/>
                  <a:pt x="164899" y="10297"/>
                </a:cubicBezTo>
                <a:cubicBezTo>
                  <a:pt x="164829" y="10161"/>
                  <a:pt x="164759" y="10035"/>
                  <a:pt x="164689" y="9924"/>
                </a:cubicBezTo>
                <a:cubicBezTo>
                  <a:pt x="164620" y="9809"/>
                  <a:pt x="164668" y="9707"/>
                  <a:pt x="164655" y="9596"/>
                </a:cubicBezTo>
                <a:cubicBezTo>
                  <a:pt x="164641" y="9481"/>
                  <a:pt x="164724" y="9386"/>
                  <a:pt x="164759" y="9289"/>
                </a:cubicBezTo>
                <a:close/>
                <a:moveTo>
                  <a:pt x="203976" y="9289"/>
                </a:moveTo>
                <a:cubicBezTo>
                  <a:pt x="204038" y="9498"/>
                  <a:pt x="204101" y="9718"/>
                  <a:pt x="204164" y="9941"/>
                </a:cubicBezTo>
                <a:cubicBezTo>
                  <a:pt x="204150" y="10063"/>
                  <a:pt x="204133" y="10178"/>
                  <a:pt x="204119" y="10297"/>
                </a:cubicBezTo>
                <a:cubicBezTo>
                  <a:pt x="204049" y="10161"/>
                  <a:pt x="203976" y="10035"/>
                  <a:pt x="203909" y="9924"/>
                </a:cubicBezTo>
                <a:cubicBezTo>
                  <a:pt x="203843" y="9809"/>
                  <a:pt x="203888" y="9707"/>
                  <a:pt x="203874" y="9596"/>
                </a:cubicBezTo>
                <a:lnTo>
                  <a:pt x="203976" y="9289"/>
                </a:lnTo>
                <a:close/>
                <a:moveTo>
                  <a:pt x="35704" y="9310"/>
                </a:moveTo>
                <a:lnTo>
                  <a:pt x="35704" y="9310"/>
                </a:lnTo>
                <a:cubicBezTo>
                  <a:pt x="35774" y="9509"/>
                  <a:pt x="35843" y="9721"/>
                  <a:pt x="35910" y="9945"/>
                </a:cubicBezTo>
                <a:cubicBezTo>
                  <a:pt x="35882" y="10108"/>
                  <a:pt x="35840" y="10269"/>
                  <a:pt x="35791" y="10426"/>
                </a:cubicBezTo>
                <a:cubicBezTo>
                  <a:pt x="35791" y="10426"/>
                  <a:pt x="35767" y="9965"/>
                  <a:pt x="35704" y="9310"/>
                </a:cubicBezTo>
                <a:close/>
                <a:moveTo>
                  <a:pt x="74924" y="9310"/>
                </a:moveTo>
                <a:cubicBezTo>
                  <a:pt x="74994" y="9509"/>
                  <a:pt x="75060" y="9721"/>
                  <a:pt x="75130" y="9945"/>
                </a:cubicBezTo>
                <a:cubicBezTo>
                  <a:pt x="75091" y="10126"/>
                  <a:pt x="75049" y="10293"/>
                  <a:pt x="75011" y="10426"/>
                </a:cubicBezTo>
                <a:cubicBezTo>
                  <a:pt x="75011" y="10426"/>
                  <a:pt x="74987" y="9965"/>
                  <a:pt x="74920" y="9310"/>
                </a:cubicBezTo>
                <a:close/>
                <a:moveTo>
                  <a:pt x="114137" y="9310"/>
                </a:moveTo>
                <a:lnTo>
                  <a:pt x="114137" y="9310"/>
                </a:lnTo>
                <a:cubicBezTo>
                  <a:pt x="114210" y="9509"/>
                  <a:pt x="114280" y="9721"/>
                  <a:pt x="114346" y="9945"/>
                </a:cubicBezTo>
                <a:cubicBezTo>
                  <a:pt x="114308" y="10126"/>
                  <a:pt x="114269" y="10293"/>
                  <a:pt x="114231" y="10426"/>
                </a:cubicBezTo>
                <a:cubicBezTo>
                  <a:pt x="114231" y="10426"/>
                  <a:pt x="114203" y="9965"/>
                  <a:pt x="114137" y="9310"/>
                </a:cubicBezTo>
                <a:close/>
                <a:moveTo>
                  <a:pt x="153482" y="9310"/>
                </a:moveTo>
                <a:lnTo>
                  <a:pt x="153482" y="9310"/>
                </a:lnTo>
                <a:cubicBezTo>
                  <a:pt x="153555" y="9509"/>
                  <a:pt x="153625" y="9721"/>
                  <a:pt x="153692" y="9945"/>
                </a:cubicBezTo>
                <a:cubicBezTo>
                  <a:pt x="153653" y="10126"/>
                  <a:pt x="153615" y="10293"/>
                  <a:pt x="153569" y="10426"/>
                </a:cubicBezTo>
                <a:cubicBezTo>
                  <a:pt x="153569" y="10426"/>
                  <a:pt x="153545" y="9965"/>
                  <a:pt x="153482" y="9310"/>
                </a:cubicBezTo>
                <a:close/>
                <a:moveTo>
                  <a:pt x="192702" y="9310"/>
                </a:moveTo>
                <a:cubicBezTo>
                  <a:pt x="192772" y="9509"/>
                  <a:pt x="192842" y="9721"/>
                  <a:pt x="192908" y="9945"/>
                </a:cubicBezTo>
                <a:cubicBezTo>
                  <a:pt x="192880" y="10108"/>
                  <a:pt x="192838" y="10269"/>
                  <a:pt x="192789" y="10426"/>
                </a:cubicBezTo>
                <a:cubicBezTo>
                  <a:pt x="192789" y="10426"/>
                  <a:pt x="192765" y="9965"/>
                  <a:pt x="192699" y="9310"/>
                </a:cubicBezTo>
                <a:close/>
                <a:moveTo>
                  <a:pt x="231922" y="9310"/>
                </a:moveTo>
                <a:cubicBezTo>
                  <a:pt x="231988" y="9509"/>
                  <a:pt x="232058" y="9721"/>
                  <a:pt x="232128" y="9945"/>
                </a:cubicBezTo>
                <a:cubicBezTo>
                  <a:pt x="232089" y="10126"/>
                  <a:pt x="232048" y="10293"/>
                  <a:pt x="232009" y="10426"/>
                </a:cubicBezTo>
                <a:cubicBezTo>
                  <a:pt x="232009" y="10426"/>
                  <a:pt x="231985" y="9965"/>
                  <a:pt x="231919" y="9310"/>
                </a:cubicBezTo>
                <a:close/>
                <a:moveTo>
                  <a:pt x="271212" y="9313"/>
                </a:moveTo>
                <a:cubicBezTo>
                  <a:pt x="271281" y="9509"/>
                  <a:pt x="271351" y="9721"/>
                  <a:pt x="271418" y="9945"/>
                </a:cubicBezTo>
                <a:cubicBezTo>
                  <a:pt x="271386" y="10108"/>
                  <a:pt x="271348" y="10269"/>
                  <a:pt x="271299" y="10429"/>
                </a:cubicBezTo>
                <a:cubicBezTo>
                  <a:pt x="271299" y="10429"/>
                  <a:pt x="271271" y="9965"/>
                  <a:pt x="271208" y="9313"/>
                </a:cubicBezTo>
                <a:close/>
                <a:moveTo>
                  <a:pt x="219124" y="10353"/>
                </a:moveTo>
                <a:cubicBezTo>
                  <a:pt x="219124" y="10391"/>
                  <a:pt x="219124" y="10426"/>
                  <a:pt x="219131" y="10461"/>
                </a:cubicBezTo>
                <a:lnTo>
                  <a:pt x="219117" y="10426"/>
                </a:lnTo>
                <a:cubicBezTo>
                  <a:pt x="219117" y="10401"/>
                  <a:pt x="219121" y="10377"/>
                  <a:pt x="219124" y="10353"/>
                </a:cubicBezTo>
                <a:close/>
                <a:moveTo>
                  <a:pt x="22906" y="10353"/>
                </a:moveTo>
                <a:cubicBezTo>
                  <a:pt x="22906" y="10388"/>
                  <a:pt x="22913" y="10429"/>
                  <a:pt x="22913" y="10464"/>
                </a:cubicBezTo>
                <a:lnTo>
                  <a:pt x="22899" y="10429"/>
                </a:lnTo>
                <a:cubicBezTo>
                  <a:pt x="22903" y="10405"/>
                  <a:pt x="22906" y="10377"/>
                  <a:pt x="22906" y="10353"/>
                </a:cubicBezTo>
                <a:close/>
                <a:moveTo>
                  <a:pt x="62126" y="10353"/>
                </a:moveTo>
                <a:cubicBezTo>
                  <a:pt x="62126" y="10391"/>
                  <a:pt x="62126" y="10426"/>
                  <a:pt x="62130" y="10464"/>
                </a:cubicBezTo>
                <a:lnTo>
                  <a:pt x="62119" y="10429"/>
                </a:lnTo>
                <a:cubicBezTo>
                  <a:pt x="62123" y="10401"/>
                  <a:pt x="62123" y="10381"/>
                  <a:pt x="62126" y="10353"/>
                </a:cubicBezTo>
                <a:close/>
                <a:moveTo>
                  <a:pt x="101346" y="10353"/>
                </a:moveTo>
                <a:lnTo>
                  <a:pt x="101346" y="10464"/>
                </a:lnTo>
                <a:cubicBezTo>
                  <a:pt x="101343" y="10454"/>
                  <a:pt x="101343" y="10440"/>
                  <a:pt x="101336" y="10429"/>
                </a:cubicBezTo>
                <a:cubicBezTo>
                  <a:pt x="101339" y="10401"/>
                  <a:pt x="101343" y="10377"/>
                  <a:pt x="101346" y="10353"/>
                </a:cubicBezTo>
                <a:close/>
                <a:moveTo>
                  <a:pt x="140688" y="10353"/>
                </a:moveTo>
                <a:cubicBezTo>
                  <a:pt x="140691" y="10391"/>
                  <a:pt x="140691" y="10426"/>
                  <a:pt x="140691" y="10464"/>
                </a:cubicBezTo>
                <a:lnTo>
                  <a:pt x="140678" y="10429"/>
                </a:lnTo>
                <a:cubicBezTo>
                  <a:pt x="140684" y="10405"/>
                  <a:pt x="140688" y="10377"/>
                  <a:pt x="140688" y="10353"/>
                </a:cubicBezTo>
                <a:close/>
                <a:moveTo>
                  <a:pt x="179908" y="10353"/>
                </a:moveTo>
                <a:cubicBezTo>
                  <a:pt x="179904" y="10391"/>
                  <a:pt x="179908" y="10426"/>
                  <a:pt x="179911" y="10464"/>
                </a:cubicBezTo>
                <a:lnTo>
                  <a:pt x="179897" y="10429"/>
                </a:lnTo>
                <a:cubicBezTo>
                  <a:pt x="179901" y="10401"/>
                  <a:pt x="179901" y="10381"/>
                  <a:pt x="179908" y="10353"/>
                </a:cubicBezTo>
                <a:close/>
                <a:moveTo>
                  <a:pt x="258414" y="10353"/>
                </a:moveTo>
                <a:cubicBezTo>
                  <a:pt x="258414" y="10388"/>
                  <a:pt x="258417" y="10429"/>
                  <a:pt x="258417" y="10464"/>
                </a:cubicBezTo>
                <a:lnTo>
                  <a:pt x="258407" y="10429"/>
                </a:lnTo>
                <a:cubicBezTo>
                  <a:pt x="258410" y="10401"/>
                  <a:pt x="258410" y="10381"/>
                  <a:pt x="258414" y="10353"/>
                </a:cubicBezTo>
                <a:close/>
                <a:moveTo>
                  <a:pt x="32812" y="10328"/>
                </a:moveTo>
                <a:cubicBezTo>
                  <a:pt x="32812" y="10335"/>
                  <a:pt x="32819" y="10342"/>
                  <a:pt x="32819" y="10349"/>
                </a:cubicBezTo>
                <a:cubicBezTo>
                  <a:pt x="32819" y="10360"/>
                  <a:pt x="32805" y="10464"/>
                  <a:pt x="32795" y="10524"/>
                </a:cubicBezTo>
                <a:cubicBezTo>
                  <a:pt x="32791" y="10506"/>
                  <a:pt x="32784" y="10489"/>
                  <a:pt x="32774" y="10471"/>
                </a:cubicBezTo>
                <a:lnTo>
                  <a:pt x="32788" y="10419"/>
                </a:lnTo>
                <a:lnTo>
                  <a:pt x="32812" y="10328"/>
                </a:lnTo>
                <a:close/>
                <a:moveTo>
                  <a:pt x="72032" y="10328"/>
                </a:moveTo>
                <a:cubicBezTo>
                  <a:pt x="72036" y="10335"/>
                  <a:pt x="72036" y="10342"/>
                  <a:pt x="72036" y="10349"/>
                </a:cubicBezTo>
                <a:cubicBezTo>
                  <a:pt x="72029" y="10405"/>
                  <a:pt x="72025" y="10464"/>
                  <a:pt x="72015" y="10524"/>
                </a:cubicBezTo>
                <a:lnTo>
                  <a:pt x="71994" y="10471"/>
                </a:lnTo>
                <a:lnTo>
                  <a:pt x="72008" y="10419"/>
                </a:lnTo>
                <a:lnTo>
                  <a:pt x="72032" y="10328"/>
                </a:lnTo>
                <a:close/>
                <a:moveTo>
                  <a:pt x="111249" y="10328"/>
                </a:moveTo>
                <a:cubicBezTo>
                  <a:pt x="111252" y="10332"/>
                  <a:pt x="111252" y="10342"/>
                  <a:pt x="111256" y="10349"/>
                </a:cubicBezTo>
                <a:cubicBezTo>
                  <a:pt x="111259" y="10360"/>
                  <a:pt x="111238" y="10464"/>
                  <a:pt x="111235" y="10524"/>
                </a:cubicBezTo>
                <a:lnTo>
                  <a:pt x="111207" y="10471"/>
                </a:lnTo>
                <a:cubicBezTo>
                  <a:pt x="111217" y="10454"/>
                  <a:pt x="111221" y="10436"/>
                  <a:pt x="111224" y="10419"/>
                </a:cubicBezTo>
                <a:cubicBezTo>
                  <a:pt x="111235" y="10388"/>
                  <a:pt x="111238" y="10360"/>
                  <a:pt x="111249" y="10328"/>
                </a:cubicBezTo>
                <a:close/>
                <a:moveTo>
                  <a:pt x="150594" y="10328"/>
                </a:moveTo>
                <a:cubicBezTo>
                  <a:pt x="150598" y="10335"/>
                  <a:pt x="150598" y="10342"/>
                  <a:pt x="150598" y="10349"/>
                </a:cubicBezTo>
                <a:cubicBezTo>
                  <a:pt x="150594" y="10405"/>
                  <a:pt x="150584" y="10464"/>
                  <a:pt x="150580" y="10524"/>
                </a:cubicBezTo>
                <a:lnTo>
                  <a:pt x="150556" y="10471"/>
                </a:lnTo>
                <a:lnTo>
                  <a:pt x="150566" y="10419"/>
                </a:lnTo>
                <a:cubicBezTo>
                  <a:pt x="150577" y="10384"/>
                  <a:pt x="150584" y="10360"/>
                  <a:pt x="150594" y="10328"/>
                </a:cubicBezTo>
                <a:close/>
                <a:moveTo>
                  <a:pt x="189811" y="10328"/>
                </a:moveTo>
                <a:cubicBezTo>
                  <a:pt x="189814" y="10335"/>
                  <a:pt x="189814" y="10342"/>
                  <a:pt x="189818" y="10349"/>
                </a:cubicBezTo>
                <a:cubicBezTo>
                  <a:pt x="189811" y="10405"/>
                  <a:pt x="189804" y="10464"/>
                  <a:pt x="189797" y="10524"/>
                </a:cubicBezTo>
                <a:lnTo>
                  <a:pt x="189772" y="10471"/>
                </a:lnTo>
                <a:lnTo>
                  <a:pt x="189786" y="10419"/>
                </a:lnTo>
                <a:lnTo>
                  <a:pt x="189811" y="10328"/>
                </a:lnTo>
                <a:close/>
                <a:moveTo>
                  <a:pt x="229030" y="10328"/>
                </a:moveTo>
                <a:cubicBezTo>
                  <a:pt x="229030" y="10335"/>
                  <a:pt x="229034" y="10342"/>
                  <a:pt x="229037" y="10349"/>
                </a:cubicBezTo>
                <a:cubicBezTo>
                  <a:pt x="229027" y="10405"/>
                  <a:pt x="229023" y="10464"/>
                  <a:pt x="229013" y="10524"/>
                </a:cubicBezTo>
                <a:cubicBezTo>
                  <a:pt x="229006" y="10506"/>
                  <a:pt x="228999" y="10489"/>
                  <a:pt x="228992" y="10471"/>
                </a:cubicBezTo>
                <a:lnTo>
                  <a:pt x="229006" y="10419"/>
                </a:lnTo>
                <a:lnTo>
                  <a:pt x="229030" y="10328"/>
                </a:lnTo>
                <a:close/>
                <a:moveTo>
                  <a:pt x="268320" y="10328"/>
                </a:moveTo>
                <a:cubicBezTo>
                  <a:pt x="268324" y="10335"/>
                  <a:pt x="268324" y="10342"/>
                  <a:pt x="268324" y="10349"/>
                </a:cubicBezTo>
                <a:cubicBezTo>
                  <a:pt x="268320" y="10405"/>
                  <a:pt x="268313" y="10464"/>
                  <a:pt x="268303" y="10524"/>
                </a:cubicBezTo>
                <a:lnTo>
                  <a:pt x="268282" y="10471"/>
                </a:lnTo>
                <a:lnTo>
                  <a:pt x="268296" y="10419"/>
                </a:lnTo>
                <a:lnTo>
                  <a:pt x="268320" y="10328"/>
                </a:lnTo>
                <a:close/>
                <a:moveTo>
                  <a:pt x="9470" y="10231"/>
                </a:moveTo>
                <a:lnTo>
                  <a:pt x="9470" y="10231"/>
                </a:lnTo>
                <a:cubicBezTo>
                  <a:pt x="9467" y="10328"/>
                  <a:pt x="9456" y="10429"/>
                  <a:pt x="9453" y="10534"/>
                </a:cubicBezTo>
                <a:cubicBezTo>
                  <a:pt x="9449" y="10558"/>
                  <a:pt x="9449" y="10586"/>
                  <a:pt x="9449" y="10614"/>
                </a:cubicBezTo>
                <a:cubicBezTo>
                  <a:pt x="9432" y="10583"/>
                  <a:pt x="9418" y="10551"/>
                  <a:pt x="9404" y="10520"/>
                </a:cubicBezTo>
                <a:cubicBezTo>
                  <a:pt x="9428" y="10419"/>
                  <a:pt x="9449" y="10321"/>
                  <a:pt x="9470" y="10231"/>
                </a:cubicBezTo>
                <a:close/>
                <a:moveTo>
                  <a:pt x="48683" y="10231"/>
                </a:moveTo>
                <a:cubicBezTo>
                  <a:pt x="48680" y="10328"/>
                  <a:pt x="48676" y="10429"/>
                  <a:pt x="48666" y="10534"/>
                </a:cubicBezTo>
                <a:cubicBezTo>
                  <a:pt x="48669" y="10558"/>
                  <a:pt x="48666" y="10586"/>
                  <a:pt x="48662" y="10614"/>
                </a:cubicBezTo>
                <a:lnTo>
                  <a:pt x="48620" y="10520"/>
                </a:lnTo>
                <a:cubicBezTo>
                  <a:pt x="48641" y="10419"/>
                  <a:pt x="48666" y="10321"/>
                  <a:pt x="48683" y="10231"/>
                </a:cubicBezTo>
                <a:close/>
                <a:moveTo>
                  <a:pt x="127248" y="10231"/>
                </a:moveTo>
                <a:lnTo>
                  <a:pt x="127248" y="10231"/>
                </a:lnTo>
                <a:cubicBezTo>
                  <a:pt x="127245" y="10328"/>
                  <a:pt x="127238" y="10429"/>
                  <a:pt x="127231" y="10534"/>
                </a:cubicBezTo>
                <a:cubicBezTo>
                  <a:pt x="127231" y="10558"/>
                  <a:pt x="127228" y="10590"/>
                  <a:pt x="127228" y="10614"/>
                </a:cubicBezTo>
                <a:cubicBezTo>
                  <a:pt x="127210" y="10583"/>
                  <a:pt x="127196" y="10551"/>
                  <a:pt x="127182" y="10520"/>
                </a:cubicBezTo>
                <a:lnTo>
                  <a:pt x="127248" y="10231"/>
                </a:lnTo>
                <a:close/>
                <a:moveTo>
                  <a:pt x="166468" y="10231"/>
                </a:moveTo>
                <a:lnTo>
                  <a:pt x="166468" y="10231"/>
                </a:lnTo>
                <a:cubicBezTo>
                  <a:pt x="166461" y="10328"/>
                  <a:pt x="166454" y="10429"/>
                  <a:pt x="166451" y="10534"/>
                </a:cubicBezTo>
                <a:cubicBezTo>
                  <a:pt x="166447" y="10558"/>
                  <a:pt x="166447" y="10590"/>
                  <a:pt x="166444" y="10614"/>
                </a:cubicBezTo>
                <a:lnTo>
                  <a:pt x="166399" y="10520"/>
                </a:lnTo>
                <a:cubicBezTo>
                  <a:pt x="166420" y="10419"/>
                  <a:pt x="166447" y="10325"/>
                  <a:pt x="166468" y="10231"/>
                </a:cubicBezTo>
                <a:close/>
                <a:moveTo>
                  <a:pt x="205681" y="10231"/>
                </a:moveTo>
                <a:cubicBezTo>
                  <a:pt x="205678" y="10328"/>
                  <a:pt x="205674" y="10429"/>
                  <a:pt x="205667" y="10534"/>
                </a:cubicBezTo>
                <a:cubicBezTo>
                  <a:pt x="205667" y="10558"/>
                  <a:pt x="205664" y="10586"/>
                  <a:pt x="205660" y="10614"/>
                </a:cubicBezTo>
                <a:cubicBezTo>
                  <a:pt x="205646" y="10586"/>
                  <a:pt x="205632" y="10555"/>
                  <a:pt x="205618" y="10520"/>
                </a:cubicBezTo>
                <a:cubicBezTo>
                  <a:pt x="205639" y="10419"/>
                  <a:pt x="205664" y="10321"/>
                  <a:pt x="205681" y="10231"/>
                </a:cubicBezTo>
                <a:close/>
                <a:moveTo>
                  <a:pt x="87903" y="10227"/>
                </a:moveTo>
                <a:lnTo>
                  <a:pt x="87903" y="10227"/>
                </a:lnTo>
                <a:cubicBezTo>
                  <a:pt x="87899" y="10328"/>
                  <a:pt x="87896" y="10429"/>
                  <a:pt x="87886" y="10534"/>
                </a:cubicBezTo>
                <a:cubicBezTo>
                  <a:pt x="87886" y="10558"/>
                  <a:pt x="87882" y="10590"/>
                  <a:pt x="87882" y="10614"/>
                </a:cubicBezTo>
                <a:cubicBezTo>
                  <a:pt x="87882" y="10618"/>
                  <a:pt x="87881" y="10620"/>
                  <a:pt x="87880" y="10620"/>
                </a:cubicBezTo>
                <a:cubicBezTo>
                  <a:pt x="87874" y="10620"/>
                  <a:pt x="87849" y="10550"/>
                  <a:pt x="87840" y="10520"/>
                </a:cubicBezTo>
                <a:lnTo>
                  <a:pt x="87903" y="10227"/>
                </a:lnTo>
                <a:close/>
                <a:moveTo>
                  <a:pt x="244978" y="10227"/>
                </a:moveTo>
                <a:cubicBezTo>
                  <a:pt x="244967" y="10328"/>
                  <a:pt x="244964" y="10429"/>
                  <a:pt x="244960" y="10534"/>
                </a:cubicBezTo>
                <a:cubicBezTo>
                  <a:pt x="244953" y="10562"/>
                  <a:pt x="244953" y="10590"/>
                  <a:pt x="244950" y="10621"/>
                </a:cubicBezTo>
                <a:cubicBezTo>
                  <a:pt x="244936" y="10586"/>
                  <a:pt x="244922" y="10551"/>
                  <a:pt x="244908" y="10520"/>
                </a:cubicBezTo>
                <a:cubicBezTo>
                  <a:pt x="244933" y="10419"/>
                  <a:pt x="244953" y="10325"/>
                  <a:pt x="244978" y="10227"/>
                </a:cubicBezTo>
                <a:close/>
                <a:moveTo>
                  <a:pt x="21117" y="9739"/>
                </a:moveTo>
                <a:cubicBezTo>
                  <a:pt x="21117" y="9788"/>
                  <a:pt x="21120" y="9840"/>
                  <a:pt x="21124" y="9892"/>
                </a:cubicBezTo>
                <a:cubicBezTo>
                  <a:pt x="21047" y="10150"/>
                  <a:pt x="20967" y="10412"/>
                  <a:pt x="20897" y="10667"/>
                </a:cubicBezTo>
                <a:lnTo>
                  <a:pt x="20894" y="10667"/>
                </a:lnTo>
                <a:cubicBezTo>
                  <a:pt x="20967" y="10335"/>
                  <a:pt x="21044" y="10021"/>
                  <a:pt x="21117" y="9739"/>
                </a:cubicBezTo>
                <a:close/>
                <a:moveTo>
                  <a:pt x="60330" y="9739"/>
                </a:moveTo>
                <a:lnTo>
                  <a:pt x="60344" y="9892"/>
                </a:lnTo>
                <a:cubicBezTo>
                  <a:pt x="60260" y="10154"/>
                  <a:pt x="60187" y="10412"/>
                  <a:pt x="60117" y="10667"/>
                </a:cubicBezTo>
                <a:lnTo>
                  <a:pt x="60113" y="10667"/>
                </a:lnTo>
                <a:cubicBezTo>
                  <a:pt x="60187" y="10335"/>
                  <a:pt x="60260" y="10021"/>
                  <a:pt x="60330" y="9739"/>
                </a:cubicBezTo>
                <a:close/>
                <a:moveTo>
                  <a:pt x="99550" y="9735"/>
                </a:moveTo>
                <a:lnTo>
                  <a:pt x="99564" y="9892"/>
                </a:lnTo>
                <a:cubicBezTo>
                  <a:pt x="99480" y="10147"/>
                  <a:pt x="99407" y="10408"/>
                  <a:pt x="99330" y="10667"/>
                </a:cubicBezTo>
                <a:cubicBezTo>
                  <a:pt x="99407" y="10335"/>
                  <a:pt x="99480" y="10021"/>
                  <a:pt x="99550" y="9735"/>
                </a:cubicBezTo>
                <a:close/>
                <a:moveTo>
                  <a:pt x="123499" y="9495"/>
                </a:moveTo>
                <a:cubicBezTo>
                  <a:pt x="123548" y="9568"/>
                  <a:pt x="123589" y="9648"/>
                  <a:pt x="123638" y="9725"/>
                </a:cubicBezTo>
                <a:cubicBezTo>
                  <a:pt x="123687" y="9805"/>
                  <a:pt x="123666" y="9822"/>
                  <a:pt x="123684" y="9868"/>
                </a:cubicBezTo>
                <a:cubicBezTo>
                  <a:pt x="123659" y="10091"/>
                  <a:pt x="123638" y="10311"/>
                  <a:pt x="123614" y="10517"/>
                </a:cubicBezTo>
                <a:cubicBezTo>
                  <a:pt x="123603" y="10565"/>
                  <a:pt x="123589" y="10614"/>
                  <a:pt x="123579" y="10667"/>
                </a:cubicBezTo>
                <a:cubicBezTo>
                  <a:pt x="123548" y="10272"/>
                  <a:pt x="123520" y="9868"/>
                  <a:pt x="123499" y="9495"/>
                </a:cubicBezTo>
                <a:close/>
                <a:moveTo>
                  <a:pt x="138895" y="9739"/>
                </a:moveTo>
                <a:cubicBezTo>
                  <a:pt x="138899" y="9788"/>
                  <a:pt x="138899" y="9840"/>
                  <a:pt x="138906" y="9892"/>
                </a:cubicBezTo>
                <a:cubicBezTo>
                  <a:pt x="138825" y="10150"/>
                  <a:pt x="138749" y="10412"/>
                  <a:pt x="138679" y="10667"/>
                </a:cubicBezTo>
                <a:cubicBezTo>
                  <a:pt x="138752" y="10335"/>
                  <a:pt x="138822" y="10021"/>
                  <a:pt x="138895" y="9739"/>
                </a:cubicBezTo>
                <a:close/>
                <a:moveTo>
                  <a:pt x="178112" y="9739"/>
                </a:moveTo>
                <a:lnTo>
                  <a:pt x="178122" y="9892"/>
                </a:lnTo>
                <a:cubicBezTo>
                  <a:pt x="178042" y="10150"/>
                  <a:pt x="177965" y="10412"/>
                  <a:pt x="177895" y="10667"/>
                </a:cubicBezTo>
                <a:lnTo>
                  <a:pt x="177892" y="10667"/>
                </a:lnTo>
                <a:cubicBezTo>
                  <a:pt x="177965" y="10335"/>
                  <a:pt x="178042" y="10021"/>
                  <a:pt x="178112" y="9739"/>
                </a:cubicBezTo>
                <a:close/>
                <a:moveTo>
                  <a:pt x="217328" y="9739"/>
                </a:moveTo>
                <a:lnTo>
                  <a:pt x="217342" y="9892"/>
                </a:lnTo>
                <a:cubicBezTo>
                  <a:pt x="217258" y="10150"/>
                  <a:pt x="217185" y="10412"/>
                  <a:pt x="217112" y="10667"/>
                </a:cubicBezTo>
                <a:cubicBezTo>
                  <a:pt x="217185" y="10335"/>
                  <a:pt x="217258" y="10021"/>
                  <a:pt x="217328" y="9739"/>
                </a:cubicBezTo>
                <a:close/>
                <a:moveTo>
                  <a:pt x="256621" y="9735"/>
                </a:moveTo>
                <a:cubicBezTo>
                  <a:pt x="256621" y="9788"/>
                  <a:pt x="256628" y="9840"/>
                  <a:pt x="256632" y="9892"/>
                </a:cubicBezTo>
                <a:cubicBezTo>
                  <a:pt x="256548" y="10147"/>
                  <a:pt x="256475" y="10408"/>
                  <a:pt x="256405" y="10667"/>
                </a:cubicBezTo>
                <a:cubicBezTo>
                  <a:pt x="256405" y="10667"/>
                  <a:pt x="256401" y="10663"/>
                  <a:pt x="256401" y="10663"/>
                </a:cubicBezTo>
                <a:cubicBezTo>
                  <a:pt x="256475" y="10332"/>
                  <a:pt x="256548" y="10018"/>
                  <a:pt x="256621" y="9735"/>
                </a:cubicBezTo>
                <a:close/>
                <a:moveTo>
                  <a:pt x="37710" y="9142"/>
                </a:moveTo>
                <a:cubicBezTo>
                  <a:pt x="37724" y="9481"/>
                  <a:pt x="37744" y="9836"/>
                  <a:pt x="37776" y="10185"/>
                </a:cubicBezTo>
                <a:cubicBezTo>
                  <a:pt x="37741" y="10035"/>
                  <a:pt x="37685" y="9896"/>
                  <a:pt x="37605" y="9770"/>
                </a:cubicBezTo>
                <a:cubicBezTo>
                  <a:pt x="37605" y="9770"/>
                  <a:pt x="37591" y="10161"/>
                  <a:pt x="37563" y="10715"/>
                </a:cubicBezTo>
                <a:cubicBezTo>
                  <a:pt x="37511" y="10642"/>
                  <a:pt x="37451" y="10576"/>
                  <a:pt x="37396" y="10506"/>
                </a:cubicBezTo>
                <a:cubicBezTo>
                  <a:pt x="37504" y="10014"/>
                  <a:pt x="37608" y="9550"/>
                  <a:pt x="37710" y="9142"/>
                </a:cubicBezTo>
                <a:close/>
                <a:moveTo>
                  <a:pt x="76929" y="9142"/>
                </a:moveTo>
                <a:cubicBezTo>
                  <a:pt x="76943" y="9481"/>
                  <a:pt x="76964" y="9836"/>
                  <a:pt x="76996" y="10185"/>
                </a:cubicBezTo>
                <a:cubicBezTo>
                  <a:pt x="76961" y="10035"/>
                  <a:pt x="76905" y="9896"/>
                  <a:pt x="76825" y="9770"/>
                </a:cubicBezTo>
                <a:cubicBezTo>
                  <a:pt x="76825" y="9770"/>
                  <a:pt x="76811" y="10157"/>
                  <a:pt x="76779" y="10715"/>
                </a:cubicBezTo>
                <a:lnTo>
                  <a:pt x="76616" y="10506"/>
                </a:lnTo>
                <a:cubicBezTo>
                  <a:pt x="76720" y="10014"/>
                  <a:pt x="76828" y="9557"/>
                  <a:pt x="76929" y="9142"/>
                </a:cubicBezTo>
                <a:close/>
                <a:moveTo>
                  <a:pt x="116149" y="9142"/>
                </a:moveTo>
                <a:cubicBezTo>
                  <a:pt x="116163" y="9481"/>
                  <a:pt x="116184" y="9836"/>
                  <a:pt x="116209" y="10185"/>
                </a:cubicBezTo>
                <a:cubicBezTo>
                  <a:pt x="116181" y="10035"/>
                  <a:pt x="116121" y="9896"/>
                  <a:pt x="116038" y="9770"/>
                </a:cubicBezTo>
                <a:cubicBezTo>
                  <a:pt x="116038" y="9770"/>
                  <a:pt x="116027" y="10157"/>
                  <a:pt x="115999" y="10715"/>
                </a:cubicBezTo>
                <a:lnTo>
                  <a:pt x="115835" y="10506"/>
                </a:lnTo>
                <a:cubicBezTo>
                  <a:pt x="115940" y="10014"/>
                  <a:pt x="116045" y="9554"/>
                  <a:pt x="116149" y="9142"/>
                </a:cubicBezTo>
                <a:close/>
                <a:moveTo>
                  <a:pt x="155488" y="9142"/>
                </a:moveTo>
                <a:cubicBezTo>
                  <a:pt x="155502" y="9481"/>
                  <a:pt x="155526" y="9836"/>
                  <a:pt x="155554" y="10185"/>
                </a:cubicBezTo>
                <a:cubicBezTo>
                  <a:pt x="155523" y="10035"/>
                  <a:pt x="155467" y="9896"/>
                  <a:pt x="155387" y="9770"/>
                </a:cubicBezTo>
                <a:cubicBezTo>
                  <a:pt x="155387" y="9770"/>
                  <a:pt x="155373" y="10161"/>
                  <a:pt x="155345" y="10715"/>
                </a:cubicBezTo>
                <a:lnTo>
                  <a:pt x="155174" y="10506"/>
                </a:lnTo>
                <a:cubicBezTo>
                  <a:pt x="155286" y="10014"/>
                  <a:pt x="155390" y="9557"/>
                  <a:pt x="155488" y="9142"/>
                </a:cubicBezTo>
                <a:close/>
                <a:moveTo>
                  <a:pt x="194708" y="9142"/>
                </a:moveTo>
                <a:cubicBezTo>
                  <a:pt x="194722" y="9481"/>
                  <a:pt x="194743" y="9836"/>
                  <a:pt x="194774" y="10185"/>
                </a:cubicBezTo>
                <a:cubicBezTo>
                  <a:pt x="194739" y="10035"/>
                  <a:pt x="194683" y="9896"/>
                  <a:pt x="194603" y="9770"/>
                </a:cubicBezTo>
                <a:cubicBezTo>
                  <a:pt x="194603" y="9770"/>
                  <a:pt x="194593" y="10161"/>
                  <a:pt x="194561" y="10715"/>
                </a:cubicBezTo>
                <a:lnTo>
                  <a:pt x="194394" y="10506"/>
                </a:lnTo>
                <a:cubicBezTo>
                  <a:pt x="194505" y="10014"/>
                  <a:pt x="194607" y="9557"/>
                  <a:pt x="194708" y="9142"/>
                </a:cubicBezTo>
                <a:close/>
                <a:moveTo>
                  <a:pt x="233928" y="9142"/>
                </a:moveTo>
                <a:cubicBezTo>
                  <a:pt x="233942" y="9481"/>
                  <a:pt x="233963" y="9836"/>
                  <a:pt x="233990" y="10185"/>
                </a:cubicBezTo>
                <a:cubicBezTo>
                  <a:pt x="233959" y="10035"/>
                  <a:pt x="233900" y="9896"/>
                  <a:pt x="233820" y="9770"/>
                </a:cubicBezTo>
                <a:cubicBezTo>
                  <a:pt x="233820" y="9770"/>
                  <a:pt x="233806" y="10157"/>
                  <a:pt x="233781" y="10715"/>
                </a:cubicBezTo>
                <a:lnTo>
                  <a:pt x="233614" y="10506"/>
                </a:lnTo>
                <a:cubicBezTo>
                  <a:pt x="233718" y="10014"/>
                  <a:pt x="233823" y="9550"/>
                  <a:pt x="233928" y="9142"/>
                </a:cubicBezTo>
                <a:close/>
                <a:moveTo>
                  <a:pt x="273217" y="9142"/>
                </a:moveTo>
                <a:cubicBezTo>
                  <a:pt x="273231" y="9481"/>
                  <a:pt x="273252" y="9829"/>
                  <a:pt x="273280" y="10185"/>
                </a:cubicBezTo>
                <a:cubicBezTo>
                  <a:pt x="273249" y="10035"/>
                  <a:pt x="273193" y="9896"/>
                  <a:pt x="273113" y="9770"/>
                </a:cubicBezTo>
                <a:cubicBezTo>
                  <a:pt x="273113" y="9770"/>
                  <a:pt x="273099" y="10161"/>
                  <a:pt x="273067" y="10715"/>
                </a:cubicBezTo>
                <a:lnTo>
                  <a:pt x="272903" y="10506"/>
                </a:lnTo>
                <a:cubicBezTo>
                  <a:pt x="273012" y="10014"/>
                  <a:pt x="273116" y="9554"/>
                  <a:pt x="273217" y="9142"/>
                </a:cubicBezTo>
                <a:close/>
                <a:moveTo>
                  <a:pt x="41027" y="9495"/>
                </a:moveTo>
                <a:lnTo>
                  <a:pt x="41121" y="9931"/>
                </a:lnTo>
                <a:cubicBezTo>
                  <a:pt x="40957" y="10081"/>
                  <a:pt x="40828" y="10401"/>
                  <a:pt x="40727" y="10789"/>
                </a:cubicBezTo>
                <a:cubicBezTo>
                  <a:pt x="40723" y="10768"/>
                  <a:pt x="40720" y="10747"/>
                  <a:pt x="40720" y="10726"/>
                </a:cubicBezTo>
                <a:cubicBezTo>
                  <a:pt x="40793" y="10388"/>
                  <a:pt x="40870" y="10081"/>
                  <a:pt x="40947" y="9805"/>
                </a:cubicBezTo>
                <a:cubicBezTo>
                  <a:pt x="40971" y="9697"/>
                  <a:pt x="40999" y="9596"/>
                  <a:pt x="41027" y="9495"/>
                </a:cubicBezTo>
                <a:close/>
                <a:moveTo>
                  <a:pt x="119463" y="9495"/>
                </a:moveTo>
                <a:cubicBezTo>
                  <a:pt x="119494" y="9638"/>
                  <a:pt x="119522" y="9784"/>
                  <a:pt x="119557" y="9931"/>
                </a:cubicBezTo>
                <a:cubicBezTo>
                  <a:pt x="119397" y="10081"/>
                  <a:pt x="119264" y="10401"/>
                  <a:pt x="119160" y="10789"/>
                </a:cubicBezTo>
                <a:cubicBezTo>
                  <a:pt x="119156" y="10768"/>
                  <a:pt x="119156" y="10747"/>
                  <a:pt x="119153" y="10719"/>
                </a:cubicBezTo>
                <a:cubicBezTo>
                  <a:pt x="119229" y="10388"/>
                  <a:pt x="119306" y="10074"/>
                  <a:pt x="119379" y="9805"/>
                </a:cubicBezTo>
                <a:cubicBezTo>
                  <a:pt x="119411" y="9697"/>
                  <a:pt x="119435" y="9596"/>
                  <a:pt x="119463" y="9495"/>
                </a:cubicBezTo>
                <a:close/>
                <a:moveTo>
                  <a:pt x="198025" y="9495"/>
                </a:moveTo>
                <a:lnTo>
                  <a:pt x="198119" y="9931"/>
                </a:lnTo>
                <a:cubicBezTo>
                  <a:pt x="197959" y="10081"/>
                  <a:pt x="197826" y="10401"/>
                  <a:pt x="197721" y="10789"/>
                </a:cubicBezTo>
                <a:cubicBezTo>
                  <a:pt x="197721" y="10768"/>
                  <a:pt x="197718" y="10743"/>
                  <a:pt x="197711" y="10719"/>
                </a:cubicBezTo>
                <a:cubicBezTo>
                  <a:pt x="197791" y="10388"/>
                  <a:pt x="197871" y="10074"/>
                  <a:pt x="197938" y="9805"/>
                </a:cubicBezTo>
                <a:cubicBezTo>
                  <a:pt x="197969" y="9697"/>
                  <a:pt x="197997" y="9596"/>
                  <a:pt x="198025" y="9495"/>
                </a:cubicBezTo>
                <a:close/>
                <a:moveTo>
                  <a:pt x="237241" y="9495"/>
                </a:moveTo>
                <a:cubicBezTo>
                  <a:pt x="237273" y="9638"/>
                  <a:pt x="237308" y="9784"/>
                  <a:pt x="237339" y="9931"/>
                </a:cubicBezTo>
                <a:cubicBezTo>
                  <a:pt x="237175" y="10081"/>
                  <a:pt x="237046" y="10401"/>
                  <a:pt x="236941" y="10789"/>
                </a:cubicBezTo>
                <a:cubicBezTo>
                  <a:pt x="236934" y="10768"/>
                  <a:pt x="236934" y="10747"/>
                  <a:pt x="236931" y="10726"/>
                </a:cubicBezTo>
                <a:cubicBezTo>
                  <a:pt x="237011" y="10388"/>
                  <a:pt x="237084" y="10081"/>
                  <a:pt x="237158" y="9805"/>
                </a:cubicBezTo>
                <a:cubicBezTo>
                  <a:pt x="237189" y="9697"/>
                  <a:pt x="237217" y="9596"/>
                  <a:pt x="237241" y="9495"/>
                </a:cubicBezTo>
                <a:close/>
                <a:moveTo>
                  <a:pt x="80247" y="9495"/>
                </a:moveTo>
                <a:lnTo>
                  <a:pt x="80337" y="9931"/>
                </a:lnTo>
                <a:cubicBezTo>
                  <a:pt x="80177" y="10081"/>
                  <a:pt x="80048" y="10401"/>
                  <a:pt x="79943" y="10796"/>
                </a:cubicBezTo>
                <a:cubicBezTo>
                  <a:pt x="79943" y="10771"/>
                  <a:pt x="79940" y="10747"/>
                  <a:pt x="79933" y="10726"/>
                </a:cubicBezTo>
                <a:cubicBezTo>
                  <a:pt x="80013" y="10388"/>
                  <a:pt x="80086" y="10081"/>
                  <a:pt x="80159" y="9805"/>
                </a:cubicBezTo>
                <a:cubicBezTo>
                  <a:pt x="80191" y="9697"/>
                  <a:pt x="80215" y="9596"/>
                  <a:pt x="80247" y="9495"/>
                </a:cubicBezTo>
                <a:close/>
                <a:moveTo>
                  <a:pt x="158809" y="9495"/>
                </a:moveTo>
                <a:lnTo>
                  <a:pt x="158899" y="9931"/>
                </a:lnTo>
                <a:cubicBezTo>
                  <a:pt x="158739" y="10081"/>
                  <a:pt x="158606" y="10401"/>
                  <a:pt x="158509" y="10796"/>
                </a:cubicBezTo>
                <a:cubicBezTo>
                  <a:pt x="158502" y="10771"/>
                  <a:pt x="158498" y="10743"/>
                  <a:pt x="158498" y="10719"/>
                </a:cubicBezTo>
                <a:cubicBezTo>
                  <a:pt x="158571" y="10388"/>
                  <a:pt x="158652" y="10074"/>
                  <a:pt x="158725" y="9805"/>
                </a:cubicBezTo>
                <a:cubicBezTo>
                  <a:pt x="158753" y="9697"/>
                  <a:pt x="158781" y="9596"/>
                  <a:pt x="158809" y="9495"/>
                </a:cubicBezTo>
                <a:close/>
                <a:moveTo>
                  <a:pt x="276535" y="9495"/>
                </a:moveTo>
                <a:lnTo>
                  <a:pt x="276625" y="9931"/>
                </a:lnTo>
                <a:cubicBezTo>
                  <a:pt x="276465" y="10081"/>
                  <a:pt x="276336" y="10401"/>
                  <a:pt x="276231" y="10796"/>
                </a:cubicBezTo>
                <a:cubicBezTo>
                  <a:pt x="276228" y="10768"/>
                  <a:pt x="276224" y="10743"/>
                  <a:pt x="276221" y="10719"/>
                </a:cubicBezTo>
                <a:cubicBezTo>
                  <a:pt x="276301" y="10388"/>
                  <a:pt x="276378" y="10074"/>
                  <a:pt x="276447" y="9805"/>
                </a:cubicBezTo>
                <a:cubicBezTo>
                  <a:pt x="276479" y="9697"/>
                  <a:pt x="276503" y="9596"/>
                  <a:pt x="276535" y="9495"/>
                </a:cubicBezTo>
                <a:close/>
                <a:moveTo>
                  <a:pt x="241221" y="9495"/>
                </a:moveTo>
                <a:lnTo>
                  <a:pt x="241368" y="9725"/>
                </a:lnTo>
                <a:cubicBezTo>
                  <a:pt x="241392" y="9819"/>
                  <a:pt x="241420" y="9913"/>
                  <a:pt x="241448" y="10014"/>
                </a:cubicBezTo>
                <a:cubicBezTo>
                  <a:pt x="241431" y="10185"/>
                  <a:pt x="241413" y="10353"/>
                  <a:pt x="241396" y="10517"/>
                </a:cubicBezTo>
                <a:cubicBezTo>
                  <a:pt x="241378" y="10677"/>
                  <a:pt x="241343" y="10729"/>
                  <a:pt x="241319" y="10834"/>
                </a:cubicBezTo>
                <a:cubicBezTo>
                  <a:pt x="241281" y="10381"/>
                  <a:pt x="241249" y="9924"/>
                  <a:pt x="241221" y="9495"/>
                </a:cubicBezTo>
                <a:close/>
                <a:moveTo>
                  <a:pt x="100408" y="9603"/>
                </a:moveTo>
                <a:cubicBezTo>
                  <a:pt x="100498" y="9882"/>
                  <a:pt x="100593" y="10175"/>
                  <a:pt x="100680" y="10478"/>
                </a:cubicBezTo>
                <a:cubicBezTo>
                  <a:pt x="100652" y="10625"/>
                  <a:pt x="100634" y="10771"/>
                  <a:pt x="100613" y="10914"/>
                </a:cubicBezTo>
                <a:cubicBezTo>
                  <a:pt x="100530" y="10764"/>
                  <a:pt x="100446" y="10632"/>
                  <a:pt x="100369" y="10517"/>
                </a:cubicBezTo>
                <a:cubicBezTo>
                  <a:pt x="100348" y="10332"/>
                  <a:pt x="100324" y="10140"/>
                  <a:pt x="100296" y="9941"/>
                </a:cubicBezTo>
                <a:cubicBezTo>
                  <a:pt x="100317" y="9871"/>
                  <a:pt x="100338" y="9802"/>
                  <a:pt x="100355" y="9732"/>
                </a:cubicBezTo>
                <a:lnTo>
                  <a:pt x="100408" y="9603"/>
                </a:lnTo>
                <a:close/>
                <a:moveTo>
                  <a:pt x="257479" y="9603"/>
                </a:moveTo>
                <a:cubicBezTo>
                  <a:pt x="257566" y="9882"/>
                  <a:pt x="257661" y="10175"/>
                  <a:pt x="257748" y="10478"/>
                </a:cubicBezTo>
                <a:cubicBezTo>
                  <a:pt x="257727" y="10625"/>
                  <a:pt x="257702" y="10771"/>
                  <a:pt x="257685" y="10914"/>
                </a:cubicBezTo>
                <a:cubicBezTo>
                  <a:pt x="257598" y="10764"/>
                  <a:pt x="257518" y="10632"/>
                  <a:pt x="257441" y="10517"/>
                </a:cubicBezTo>
                <a:cubicBezTo>
                  <a:pt x="257420" y="10332"/>
                  <a:pt x="257392" y="10140"/>
                  <a:pt x="257368" y="9941"/>
                </a:cubicBezTo>
                <a:cubicBezTo>
                  <a:pt x="257385" y="9871"/>
                  <a:pt x="257406" y="9802"/>
                  <a:pt x="257427" y="9732"/>
                </a:cubicBezTo>
                <a:lnTo>
                  <a:pt x="257479" y="9603"/>
                </a:lnTo>
                <a:close/>
                <a:moveTo>
                  <a:pt x="21975" y="9603"/>
                </a:moveTo>
                <a:cubicBezTo>
                  <a:pt x="22062" y="9882"/>
                  <a:pt x="22153" y="10175"/>
                  <a:pt x="22240" y="10482"/>
                </a:cubicBezTo>
                <a:cubicBezTo>
                  <a:pt x="22219" y="10625"/>
                  <a:pt x="22198" y="10771"/>
                  <a:pt x="22181" y="10918"/>
                </a:cubicBezTo>
                <a:cubicBezTo>
                  <a:pt x="22093" y="10764"/>
                  <a:pt x="22010" y="10632"/>
                  <a:pt x="21936" y="10517"/>
                </a:cubicBezTo>
                <a:cubicBezTo>
                  <a:pt x="21916" y="10332"/>
                  <a:pt x="21888" y="10140"/>
                  <a:pt x="21863" y="9941"/>
                </a:cubicBezTo>
                <a:cubicBezTo>
                  <a:pt x="21884" y="9871"/>
                  <a:pt x="21902" y="9802"/>
                  <a:pt x="21923" y="9732"/>
                </a:cubicBezTo>
                <a:lnTo>
                  <a:pt x="21975" y="9603"/>
                </a:lnTo>
                <a:close/>
                <a:moveTo>
                  <a:pt x="61188" y="9603"/>
                </a:moveTo>
                <a:cubicBezTo>
                  <a:pt x="61282" y="9882"/>
                  <a:pt x="61373" y="10175"/>
                  <a:pt x="61460" y="10482"/>
                </a:cubicBezTo>
                <a:lnTo>
                  <a:pt x="61394" y="10918"/>
                </a:lnTo>
                <a:cubicBezTo>
                  <a:pt x="61310" y="10764"/>
                  <a:pt x="61230" y="10632"/>
                  <a:pt x="61149" y="10517"/>
                </a:cubicBezTo>
                <a:cubicBezTo>
                  <a:pt x="61132" y="10332"/>
                  <a:pt x="61108" y="10140"/>
                  <a:pt x="61080" y="9941"/>
                </a:cubicBezTo>
                <a:cubicBezTo>
                  <a:pt x="61097" y="9871"/>
                  <a:pt x="61118" y="9802"/>
                  <a:pt x="61142" y="9732"/>
                </a:cubicBezTo>
                <a:cubicBezTo>
                  <a:pt x="61163" y="9662"/>
                  <a:pt x="61177" y="9645"/>
                  <a:pt x="61188" y="9603"/>
                </a:cubicBezTo>
                <a:close/>
                <a:moveTo>
                  <a:pt x="139753" y="9603"/>
                </a:moveTo>
                <a:cubicBezTo>
                  <a:pt x="139847" y="9882"/>
                  <a:pt x="139935" y="10175"/>
                  <a:pt x="140025" y="10482"/>
                </a:cubicBezTo>
                <a:cubicBezTo>
                  <a:pt x="139997" y="10628"/>
                  <a:pt x="139976" y="10771"/>
                  <a:pt x="139959" y="10918"/>
                </a:cubicBezTo>
                <a:cubicBezTo>
                  <a:pt x="139872" y="10764"/>
                  <a:pt x="139788" y="10632"/>
                  <a:pt x="139715" y="10517"/>
                </a:cubicBezTo>
                <a:cubicBezTo>
                  <a:pt x="139694" y="10332"/>
                  <a:pt x="139666" y="10140"/>
                  <a:pt x="139642" y="9941"/>
                </a:cubicBezTo>
                <a:cubicBezTo>
                  <a:pt x="139662" y="9871"/>
                  <a:pt x="139680" y="9802"/>
                  <a:pt x="139701" y="9732"/>
                </a:cubicBezTo>
                <a:lnTo>
                  <a:pt x="139753" y="9603"/>
                </a:lnTo>
                <a:close/>
                <a:moveTo>
                  <a:pt x="178973" y="9603"/>
                </a:moveTo>
                <a:cubicBezTo>
                  <a:pt x="179060" y="9882"/>
                  <a:pt x="179151" y="10175"/>
                  <a:pt x="179238" y="10482"/>
                </a:cubicBezTo>
                <a:cubicBezTo>
                  <a:pt x="179217" y="10625"/>
                  <a:pt x="179196" y="10771"/>
                  <a:pt x="179179" y="10918"/>
                </a:cubicBezTo>
                <a:cubicBezTo>
                  <a:pt x="179092" y="10764"/>
                  <a:pt x="179008" y="10632"/>
                  <a:pt x="178935" y="10517"/>
                </a:cubicBezTo>
                <a:cubicBezTo>
                  <a:pt x="178910" y="10332"/>
                  <a:pt x="178886" y="10140"/>
                  <a:pt x="178861" y="9941"/>
                </a:cubicBezTo>
                <a:cubicBezTo>
                  <a:pt x="178875" y="9871"/>
                  <a:pt x="178900" y="9802"/>
                  <a:pt x="178921" y="9732"/>
                </a:cubicBezTo>
                <a:lnTo>
                  <a:pt x="178973" y="9603"/>
                </a:lnTo>
                <a:close/>
                <a:moveTo>
                  <a:pt x="218190" y="9603"/>
                </a:moveTo>
                <a:cubicBezTo>
                  <a:pt x="218280" y="9882"/>
                  <a:pt x="218371" y="10175"/>
                  <a:pt x="218458" y="10482"/>
                </a:cubicBezTo>
                <a:lnTo>
                  <a:pt x="218392" y="10918"/>
                </a:lnTo>
                <a:cubicBezTo>
                  <a:pt x="218312" y="10764"/>
                  <a:pt x="218228" y="10632"/>
                  <a:pt x="218148" y="10517"/>
                </a:cubicBezTo>
                <a:cubicBezTo>
                  <a:pt x="218130" y="10332"/>
                  <a:pt x="218106" y="10140"/>
                  <a:pt x="218078" y="9941"/>
                </a:cubicBezTo>
                <a:cubicBezTo>
                  <a:pt x="218095" y="9871"/>
                  <a:pt x="218116" y="9802"/>
                  <a:pt x="218137" y="9732"/>
                </a:cubicBezTo>
                <a:lnTo>
                  <a:pt x="218190" y="9603"/>
                </a:lnTo>
                <a:close/>
                <a:moveTo>
                  <a:pt x="7764" y="10785"/>
                </a:moveTo>
                <a:lnTo>
                  <a:pt x="7764" y="10785"/>
                </a:lnTo>
                <a:cubicBezTo>
                  <a:pt x="7778" y="10820"/>
                  <a:pt x="7789" y="10858"/>
                  <a:pt x="7799" y="10900"/>
                </a:cubicBezTo>
                <a:cubicBezTo>
                  <a:pt x="7813" y="10939"/>
                  <a:pt x="7789" y="10956"/>
                  <a:pt x="7778" y="10977"/>
                </a:cubicBezTo>
                <a:cubicBezTo>
                  <a:pt x="7778" y="10977"/>
                  <a:pt x="7775" y="10907"/>
                  <a:pt x="7764" y="10785"/>
                </a:cubicBezTo>
                <a:close/>
                <a:moveTo>
                  <a:pt x="46984" y="10785"/>
                </a:moveTo>
                <a:cubicBezTo>
                  <a:pt x="46991" y="10820"/>
                  <a:pt x="47005" y="10858"/>
                  <a:pt x="47019" y="10900"/>
                </a:cubicBezTo>
                <a:cubicBezTo>
                  <a:pt x="47009" y="10925"/>
                  <a:pt x="47002" y="10949"/>
                  <a:pt x="46998" y="10977"/>
                </a:cubicBezTo>
                <a:cubicBezTo>
                  <a:pt x="46998" y="10977"/>
                  <a:pt x="46991" y="10907"/>
                  <a:pt x="46984" y="10785"/>
                </a:cubicBezTo>
                <a:close/>
                <a:moveTo>
                  <a:pt x="86204" y="10785"/>
                </a:moveTo>
                <a:cubicBezTo>
                  <a:pt x="86211" y="10820"/>
                  <a:pt x="86225" y="10858"/>
                  <a:pt x="86236" y="10900"/>
                </a:cubicBezTo>
                <a:cubicBezTo>
                  <a:pt x="86229" y="10925"/>
                  <a:pt x="86222" y="10953"/>
                  <a:pt x="86211" y="10977"/>
                </a:cubicBezTo>
                <a:cubicBezTo>
                  <a:pt x="86211" y="10977"/>
                  <a:pt x="86208" y="10907"/>
                  <a:pt x="86204" y="10785"/>
                </a:cubicBezTo>
                <a:close/>
                <a:moveTo>
                  <a:pt x="164763" y="10785"/>
                </a:moveTo>
                <a:cubicBezTo>
                  <a:pt x="164777" y="10820"/>
                  <a:pt x="164787" y="10858"/>
                  <a:pt x="164798" y="10900"/>
                </a:cubicBezTo>
                <a:cubicBezTo>
                  <a:pt x="164812" y="10939"/>
                  <a:pt x="164787" y="10956"/>
                  <a:pt x="164777" y="10977"/>
                </a:cubicBezTo>
                <a:cubicBezTo>
                  <a:pt x="164777" y="10977"/>
                  <a:pt x="164773" y="10907"/>
                  <a:pt x="164763" y="10785"/>
                </a:cubicBezTo>
                <a:close/>
                <a:moveTo>
                  <a:pt x="203983" y="10785"/>
                </a:moveTo>
                <a:lnTo>
                  <a:pt x="203983" y="10785"/>
                </a:lnTo>
                <a:cubicBezTo>
                  <a:pt x="203993" y="10820"/>
                  <a:pt x="204004" y="10858"/>
                  <a:pt x="204017" y="10900"/>
                </a:cubicBezTo>
                <a:lnTo>
                  <a:pt x="203993" y="10977"/>
                </a:lnTo>
                <a:cubicBezTo>
                  <a:pt x="203993" y="10977"/>
                  <a:pt x="203993" y="10907"/>
                  <a:pt x="203983" y="10785"/>
                </a:cubicBezTo>
                <a:close/>
                <a:moveTo>
                  <a:pt x="44937" y="9495"/>
                </a:moveTo>
                <a:lnTo>
                  <a:pt x="45080" y="9725"/>
                </a:lnTo>
                <a:lnTo>
                  <a:pt x="45216" y="10206"/>
                </a:lnTo>
                <a:cubicBezTo>
                  <a:pt x="45202" y="10311"/>
                  <a:pt x="45191" y="10415"/>
                  <a:pt x="45181" y="10517"/>
                </a:cubicBezTo>
                <a:lnTo>
                  <a:pt x="45048" y="11057"/>
                </a:lnTo>
                <a:cubicBezTo>
                  <a:pt x="45007" y="10538"/>
                  <a:pt x="44965" y="9993"/>
                  <a:pt x="44937" y="9495"/>
                </a:cubicBezTo>
                <a:close/>
                <a:moveTo>
                  <a:pt x="84153" y="9495"/>
                </a:moveTo>
                <a:lnTo>
                  <a:pt x="84153" y="9495"/>
                </a:lnTo>
                <a:cubicBezTo>
                  <a:pt x="84202" y="9568"/>
                  <a:pt x="84251" y="9648"/>
                  <a:pt x="84293" y="9725"/>
                </a:cubicBezTo>
                <a:cubicBezTo>
                  <a:pt x="84338" y="9878"/>
                  <a:pt x="84387" y="10035"/>
                  <a:pt x="84429" y="10206"/>
                </a:cubicBezTo>
                <a:cubicBezTo>
                  <a:pt x="84474" y="10377"/>
                  <a:pt x="84408" y="10415"/>
                  <a:pt x="84397" y="10517"/>
                </a:cubicBezTo>
                <a:cubicBezTo>
                  <a:pt x="84352" y="10698"/>
                  <a:pt x="84307" y="10876"/>
                  <a:pt x="84268" y="11057"/>
                </a:cubicBezTo>
                <a:cubicBezTo>
                  <a:pt x="84220" y="10538"/>
                  <a:pt x="84185" y="9993"/>
                  <a:pt x="84153" y="9495"/>
                </a:cubicBezTo>
                <a:close/>
                <a:moveTo>
                  <a:pt x="162715" y="9495"/>
                </a:moveTo>
                <a:lnTo>
                  <a:pt x="162858" y="9725"/>
                </a:lnTo>
                <a:lnTo>
                  <a:pt x="162994" y="10206"/>
                </a:lnTo>
                <a:cubicBezTo>
                  <a:pt x="162980" y="10311"/>
                  <a:pt x="162973" y="10415"/>
                  <a:pt x="162959" y="10517"/>
                </a:cubicBezTo>
                <a:cubicBezTo>
                  <a:pt x="162914" y="10698"/>
                  <a:pt x="162872" y="10883"/>
                  <a:pt x="162827" y="11057"/>
                </a:cubicBezTo>
                <a:cubicBezTo>
                  <a:pt x="162785" y="10538"/>
                  <a:pt x="162747" y="9997"/>
                  <a:pt x="162715" y="9495"/>
                </a:cubicBezTo>
                <a:close/>
                <a:moveTo>
                  <a:pt x="201932" y="9495"/>
                </a:moveTo>
                <a:lnTo>
                  <a:pt x="201932" y="9495"/>
                </a:lnTo>
                <a:cubicBezTo>
                  <a:pt x="201980" y="9568"/>
                  <a:pt x="202029" y="9648"/>
                  <a:pt x="202071" y="9725"/>
                </a:cubicBezTo>
                <a:cubicBezTo>
                  <a:pt x="202116" y="9875"/>
                  <a:pt x="202165" y="10035"/>
                  <a:pt x="202207" y="10206"/>
                </a:cubicBezTo>
                <a:cubicBezTo>
                  <a:pt x="202252" y="10377"/>
                  <a:pt x="202186" y="10415"/>
                  <a:pt x="202179" y="10517"/>
                </a:cubicBezTo>
                <a:cubicBezTo>
                  <a:pt x="202130" y="10698"/>
                  <a:pt x="202085" y="10883"/>
                  <a:pt x="202047" y="11057"/>
                </a:cubicBezTo>
                <a:cubicBezTo>
                  <a:pt x="201998" y="10538"/>
                  <a:pt x="201963" y="9993"/>
                  <a:pt x="201932" y="9495"/>
                </a:cubicBezTo>
                <a:close/>
                <a:moveTo>
                  <a:pt x="5717" y="9495"/>
                </a:moveTo>
                <a:lnTo>
                  <a:pt x="5860" y="9725"/>
                </a:lnTo>
                <a:cubicBezTo>
                  <a:pt x="5905" y="9875"/>
                  <a:pt x="5947" y="10035"/>
                  <a:pt x="5996" y="10206"/>
                </a:cubicBezTo>
                <a:cubicBezTo>
                  <a:pt x="5951" y="10611"/>
                  <a:pt x="5909" y="10987"/>
                  <a:pt x="5856" y="11312"/>
                </a:cubicBezTo>
                <a:cubicBezTo>
                  <a:pt x="5801" y="10715"/>
                  <a:pt x="5752" y="10074"/>
                  <a:pt x="5717" y="9495"/>
                </a:cubicBezTo>
                <a:close/>
                <a:moveTo>
                  <a:pt x="17367" y="9666"/>
                </a:moveTo>
                <a:cubicBezTo>
                  <a:pt x="17423" y="9805"/>
                  <a:pt x="17479" y="9945"/>
                  <a:pt x="17531" y="10088"/>
                </a:cubicBezTo>
                <a:cubicBezTo>
                  <a:pt x="17489" y="10538"/>
                  <a:pt x="17437" y="10956"/>
                  <a:pt x="17381" y="11312"/>
                </a:cubicBezTo>
                <a:cubicBezTo>
                  <a:pt x="17336" y="10855"/>
                  <a:pt x="17301" y="10367"/>
                  <a:pt x="17269" y="9906"/>
                </a:cubicBezTo>
                <a:cubicBezTo>
                  <a:pt x="17301" y="9822"/>
                  <a:pt x="17332" y="9742"/>
                  <a:pt x="17367" y="9666"/>
                </a:cubicBezTo>
                <a:close/>
                <a:moveTo>
                  <a:pt x="56580" y="9666"/>
                </a:moveTo>
                <a:cubicBezTo>
                  <a:pt x="56643" y="9805"/>
                  <a:pt x="56695" y="9945"/>
                  <a:pt x="56751" y="10088"/>
                </a:cubicBezTo>
                <a:cubicBezTo>
                  <a:pt x="56706" y="10538"/>
                  <a:pt x="56653" y="10956"/>
                  <a:pt x="56597" y="11312"/>
                </a:cubicBezTo>
                <a:cubicBezTo>
                  <a:pt x="56556" y="10855"/>
                  <a:pt x="56514" y="10367"/>
                  <a:pt x="56486" y="9903"/>
                </a:cubicBezTo>
                <a:lnTo>
                  <a:pt x="56580" y="9666"/>
                </a:lnTo>
                <a:close/>
                <a:moveTo>
                  <a:pt x="95800" y="9666"/>
                </a:moveTo>
                <a:lnTo>
                  <a:pt x="95971" y="10088"/>
                </a:lnTo>
                <a:cubicBezTo>
                  <a:pt x="95922" y="10538"/>
                  <a:pt x="95873" y="10956"/>
                  <a:pt x="95817" y="11312"/>
                </a:cubicBezTo>
                <a:cubicBezTo>
                  <a:pt x="95776" y="10855"/>
                  <a:pt x="95734" y="10367"/>
                  <a:pt x="95706" y="9903"/>
                </a:cubicBezTo>
                <a:cubicBezTo>
                  <a:pt x="95734" y="9822"/>
                  <a:pt x="95769" y="9742"/>
                  <a:pt x="95800" y="9666"/>
                </a:cubicBezTo>
                <a:close/>
                <a:moveTo>
                  <a:pt x="135145" y="9666"/>
                </a:moveTo>
                <a:cubicBezTo>
                  <a:pt x="135201" y="9805"/>
                  <a:pt x="135261" y="9945"/>
                  <a:pt x="135313" y="10088"/>
                </a:cubicBezTo>
                <a:cubicBezTo>
                  <a:pt x="135268" y="10538"/>
                  <a:pt x="135215" y="10956"/>
                  <a:pt x="135159" y="11312"/>
                </a:cubicBezTo>
                <a:cubicBezTo>
                  <a:pt x="135114" y="10855"/>
                  <a:pt x="135079" y="10367"/>
                  <a:pt x="135051" y="9903"/>
                </a:cubicBezTo>
                <a:cubicBezTo>
                  <a:pt x="135079" y="9822"/>
                  <a:pt x="135111" y="9742"/>
                  <a:pt x="135145" y="9666"/>
                </a:cubicBezTo>
                <a:close/>
                <a:moveTo>
                  <a:pt x="174358" y="9666"/>
                </a:moveTo>
                <a:cubicBezTo>
                  <a:pt x="174421" y="9805"/>
                  <a:pt x="174473" y="9945"/>
                  <a:pt x="174529" y="10088"/>
                </a:cubicBezTo>
                <a:cubicBezTo>
                  <a:pt x="174487" y="10538"/>
                  <a:pt x="174435" y="10956"/>
                  <a:pt x="174376" y="11312"/>
                </a:cubicBezTo>
                <a:cubicBezTo>
                  <a:pt x="174334" y="10855"/>
                  <a:pt x="174299" y="10367"/>
                  <a:pt x="174268" y="9903"/>
                </a:cubicBezTo>
                <a:lnTo>
                  <a:pt x="174358" y="9666"/>
                </a:lnTo>
                <a:close/>
                <a:moveTo>
                  <a:pt x="213578" y="9666"/>
                </a:moveTo>
                <a:lnTo>
                  <a:pt x="213749" y="10088"/>
                </a:lnTo>
                <a:cubicBezTo>
                  <a:pt x="213700" y="10538"/>
                  <a:pt x="213655" y="10956"/>
                  <a:pt x="213596" y="11312"/>
                </a:cubicBezTo>
                <a:cubicBezTo>
                  <a:pt x="213554" y="10855"/>
                  <a:pt x="213515" y="10367"/>
                  <a:pt x="213484" y="9903"/>
                </a:cubicBezTo>
                <a:cubicBezTo>
                  <a:pt x="213519" y="9822"/>
                  <a:pt x="213547" y="9742"/>
                  <a:pt x="213578" y="9666"/>
                </a:cubicBezTo>
                <a:close/>
                <a:moveTo>
                  <a:pt x="252871" y="9666"/>
                </a:moveTo>
                <a:cubicBezTo>
                  <a:pt x="252931" y="9805"/>
                  <a:pt x="252983" y="9945"/>
                  <a:pt x="253039" y="10088"/>
                </a:cubicBezTo>
                <a:cubicBezTo>
                  <a:pt x="252994" y="10538"/>
                  <a:pt x="252941" y="10956"/>
                  <a:pt x="252885" y="11312"/>
                </a:cubicBezTo>
                <a:cubicBezTo>
                  <a:pt x="252844" y="10855"/>
                  <a:pt x="252809" y="10367"/>
                  <a:pt x="252777" y="9903"/>
                </a:cubicBezTo>
                <a:cubicBezTo>
                  <a:pt x="252809" y="9822"/>
                  <a:pt x="252837" y="9742"/>
                  <a:pt x="252871" y="9666"/>
                </a:cubicBezTo>
                <a:close/>
                <a:moveTo>
                  <a:pt x="4901" y="11239"/>
                </a:moveTo>
                <a:lnTo>
                  <a:pt x="4901" y="11239"/>
                </a:lnTo>
                <a:cubicBezTo>
                  <a:pt x="4915" y="11280"/>
                  <a:pt x="4922" y="11326"/>
                  <a:pt x="4936" y="11368"/>
                </a:cubicBezTo>
                <a:cubicBezTo>
                  <a:pt x="4929" y="11347"/>
                  <a:pt x="4918" y="11322"/>
                  <a:pt x="4904" y="11301"/>
                </a:cubicBezTo>
                <a:cubicBezTo>
                  <a:pt x="4908" y="11280"/>
                  <a:pt x="4904" y="11260"/>
                  <a:pt x="4901" y="11239"/>
                </a:cubicBezTo>
                <a:close/>
                <a:moveTo>
                  <a:pt x="44121" y="11237"/>
                </a:moveTo>
                <a:cubicBezTo>
                  <a:pt x="44124" y="11237"/>
                  <a:pt x="44143" y="11329"/>
                  <a:pt x="44156" y="11368"/>
                </a:cubicBezTo>
                <a:cubicBezTo>
                  <a:pt x="44142" y="11347"/>
                  <a:pt x="44131" y="11322"/>
                  <a:pt x="44124" y="11301"/>
                </a:cubicBezTo>
                <a:cubicBezTo>
                  <a:pt x="44124" y="11277"/>
                  <a:pt x="44121" y="11256"/>
                  <a:pt x="44121" y="11239"/>
                </a:cubicBezTo>
                <a:cubicBezTo>
                  <a:pt x="44121" y="11237"/>
                  <a:pt x="44121" y="11237"/>
                  <a:pt x="44121" y="11237"/>
                </a:cubicBezTo>
                <a:close/>
                <a:moveTo>
                  <a:pt x="83341" y="11239"/>
                </a:moveTo>
                <a:lnTo>
                  <a:pt x="83341" y="11239"/>
                </a:lnTo>
                <a:cubicBezTo>
                  <a:pt x="83348" y="11280"/>
                  <a:pt x="83361" y="11326"/>
                  <a:pt x="83368" y="11368"/>
                </a:cubicBezTo>
                <a:lnTo>
                  <a:pt x="83344" y="11301"/>
                </a:lnTo>
                <a:cubicBezTo>
                  <a:pt x="83341" y="11280"/>
                  <a:pt x="83337" y="11260"/>
                  <a:pt x="83341" y="11239"/>
                </a:cubicBezTo>
                <a:close/>
                <a:moveTo>
                  <a:pt x="161899" y="11239"/>
                </a:moveTo>
                <a:cubicBezTo>
                  <a:pt x="161913" y="11280"/>
                  <a:pt x="161920" y="11326"/>
                  <a:pt x="161934" y="11368"/>
                </a:cubicBezTo>
                <a:lnTo>
                  <a:pt x="161902" y="11298"/>
                </a:lnTo>
                <a:cubicBezTo>
                  <a:pt x="161906" y="11280"/>
                  <a:pt x="161902" y="11260"/>
                  <a:pt x="161899" y="11239"/>
                </a:cubicBezTo>
                <a:close/>
                <a:moveTo>
                  <a:pt x="201119" y="11237"/>
                </a:moveTo>
                <a:cubicBezTo>
                  <a:pt x="201122" y="11237"/>
                  <a:pt x="201140" y="11329"/>
                  <a:pt x="201147" y="11368"/>
                </a:cubicBezTo>
                <a:lnTo>
                  <a:pt x="201122" y="11298"/>
                </a:lnTo>
                <a:cubicBezTo>
                  <a:pt x="201122" y="11277"/>
                  <a:pt x="201119" y="11256"/>
                  <a:pt x="201119" y="11239"/>
                </a:cubicBezTo>
                <a:cubicBezTo>
                  <a:pt x="201119" y="11237"/>
                  <a:pt x="201119" y="11237"/>
                  <a:pt x="201119" y="11237"/>
                </a:cubicBezTo>
                <a:close/>
                <a:moveTo>
                  <a:pt x="279391" y="10335"/>
                </a:moveTo>
                <a:lnTo>
                  <a:pt x="279391" y="10335"/>
                </a:lnTo>
                <a:cubicBezTo>
                  <a:pt x="279482" y="10663"/>
                  <a:pt x="279573" y="11012"/>
                  <a:pt x="279656" y="11368"/>
                </a:cubicBezTo>
                <a:cubicBezTo>
                  <a:pt x="279583" y="11193"/>
                  <a:pt x="279510" y="11033"/>
                  <a:pt x="279440" y="10886"/>
                </a:cubicBezTo>
                <a:cubicBezTo>
                  <a:pt x="279370" y="10736"/>
                  <a:pt x="279405" y="10503"/>
                  <a:pt x="279391" y="10335"/>
                </a:cubicBezTo>
                <a:close/>
                <a:moveTo>
                  <a:pt x="10321" y="11556"/>
                </a:moveTo>
                <a:cubicBezTo>
                  <a:pt x="10335" y="11619"/>
                  <a:pt x="10353" y="11678"/>
                  <a:pt x="10370" y="11741"/>
                </a:cubicBezTo>
                <a:cubicBezTo>
                  <a:pt x="10349" y="11772"/>
                  <a:pt x="10335" y="11807"/>
                  <a:pt x="10321" y="11842"/>
                </a:cubicBezTo>
                <a:lnTo>
                  <a:pt x="10269" y="11741"/>
                </a:lnTo>
                <a:lnTo>
                  <a:pt x="10321" y="11556"/>
                </a:lnTo>
                <a:close/>
                <a:moveTo>
                  <a:pt x="49534" y="11556"/>
                </a:moveTo>
                <a:lnTo>
                  <a:pt x="49586" y="11741"/>
                </a:lnTo>
                <a:lnTo>
                  <a:pt x="49534" y="11842"/>
                </a:lnTo>
                <a:cubicBezTo>
                  <a:pt x="49520" y="11807"/>
                  <a:pt x="49506" y="11772"/>
                  <a:pt x="49485" y="11741"/>
                </a:cubicBezTo>
                <a:cubicBezTo>
                  <a:pt x="49503" y="11678"/>
                  <a:pt x="49520" y="11619"/>
                  <a:pt x="49534" y="11556"/>
                </a:cubicBezTo>
                <a:close/>
                <a:moveTo>
                  <a:pt x="88754" y="11556"/>
                </a:moveTo>
                <a:cubicBezTo>
                  <a:pt x="88771" y="11619"/>
                  <a:pt x="88789" y="11678"/>
                  <a:pt x="88803" y="11741"/>
                </a:cubicBezTo>
                <a:cubicBezTo>
                  <a:pt x="88789" y="11776"/>
                  <a:pt x="88771" y="11807"/>
                  <a:pt x="88754" y="11842"/>
                </a:cubicBezTo>
                <a:lnTo>
                  <a:pt x="88705" y="11741"/>
                </a:lnTo>
                <a:cubicBezTo>
                  <a:pt x="88719" y="11678"/>
                  <a:pt x="88737" y="11619"/>
                  <a:pt x="88754" y="11556"/>
                </a:cubicBezTo>
                <a:close/>
                <a:moveTo>
                  <a:pt x="128100" y="11556"/>
                </a:moveTo>
                <a:cubicBezTo>
                  <a:pt x="128117" y="11619"/>
                  <a:pt x="128131" y="11678"/>
                  <a:pt x="128148" y="11741"/>
                </a:cubicBezTo>
                <a:lnTo>
                  <a:pt x="128100" y="11842"/>
                </a:lnTo>
                <a:lnTo>
                  <a:pt x="128047" y="11741"/>
                </a:lnTo>
                <a:lnTo>
                  <a:pt x="128100" y="11556"/>
                </a:lnTo>
                <a:close/>
                <a:moveTo>
                  <a:pt x="167316" y="11556"/>
                </a:moveTo>
                <a:lnTo>
                  <a:pt x="167368" y="11741"/>
                </a:lnTo>
                <a:lnTo>
                  <a:pt x="167316" y="11842"/>
                </a:lnTo>
                <a:cubicBezTo>
                  <a:pt x="167299" y="11807"/>
                  <a:pt x="167285" y="11772"/>
                  <a:pt x="167267" y="11741"/>
                </a:cubicBezTo>
                <a:cubicBezTo>
                  <a:pt x="167285" y="11678"/>
                  <a:pt x="167302" y="11619"/>
                  <a:pt x="167316" y="11556"/>
                </a:cubicBezTo>
                <a:close/>
                <a:moveTo>
                  <a:pt x="206532" y="11556"/>
                </a:moveTo>
                <a:lnTo>
                  <a:pt x="206585" y="11741"/>
                </a:lnTo>
                <a:lnTo>
                  <a:pt x="206532" y="11842"/>
                </a:lnTo>
                <a:lnTo>
                  <a:pt x="206487" y="11741"/>
                </a:lnTo>
                <a:cubicBezTo>
                  <a:pt x="206504" y="11678"/>
                  <a:pt x="206515" y="11619"/>
                  <a:pt x="206532" y="11556"/>
                </a:cubicBezTo>
                <a:close/>
                <a:moveTo>
                  <a:pt x="245826" y="11556"/>
                </a:moveTo>
                <a:cubicBezTo>
                  <a:pt x="245839" y="11619"/>
                  <a:pt x="245857" y="11678"/>
                  <a:pt x="245874" y="11741"/>
                </a:cubicBezTo>
                <a:cubicBezTo>
                  <a:pt x="245857" y="11772"/>
                  <a:pt x="245839" y="11807"/>
                  <a:pt x="245826" y="11842"/>
                </a:cubicBezTo>
                <a:lnTo>
                  <a:pt x="245773" y="11741"/>
                </a:lnTo>
                <a:lnTo>
                  <a:pt x="245826" y="11556"/>
                </a:lnTo>
                <a:close/>
                <a:moveTo>
                  <a:pt x="31051" y="10865"/>
                </a:moveTo>
                <a:cubicBezTo>
                  <a:pt x="31068" y="10935"/>
                  <a:pt x="31086" y="10998"/>
                  <a:pt x="31110" y="11064"/>
                </a:cubicBezTo>
                <a:lnTo>
                  <a:pt x="31110" y="11675"/>
                </a:lnTo>
                <a:lnTo>
                  <a:pt x="31086" y="11846"/>
                </a:lnTo>
                <a:lnTo>
                  <a:pt x="31082" y="11853"/>
                </a:lnTo>
                <a:cubicBezTo>
                  <a:pt x="31082" y="11853"/>
                  <a:pt x="31065" y="11500"/>
                  <a:pt x="31016" y="10987"/>
                </a:cubicBezTo>
                <a:cubicBezTo>
                  <a:pt x="31026" y="10946"/>
                  <a:pt x="31040" y="10904"/>
                  <a:pt x="31051" y="10865"/>
                </a:cubicBezTo>
                <a:close/>
                <a:moveTo>
                  <a:pt x="32617" y="11099"/>
                </a:moveTo>
                <a:cubicBezTo>
                  <a:pt x="32638" y="11169"/>
                  <a:pt x="32655" y="11249"/>
                  <a:pt x="32680" y="11322"/>
                </a:cubicBezTo>
                <a:cubicBezTo>
                  <a:pt x="32648" y="11500"/>
                  <a:pt x="32607" y="11678"/>
                  <a:pt x="32558" y="11853"/>
                </a:cubicBezTo>
                <a:cubicBezTo>
                  <a:pt x="32558" y="11853"/>
                  <a:pt x="32547" y="11713"/>
                  <a:pt x="32530" y="11483"/>
                </a:cubicBezTo>
                <a:cubicBezTo>
                  <a:pt x="32561" y="11354"/>
                  <a:pt x="32593" y="11225"/>
                  <a:pt x="32617" y="11099"/>
                </a:cubicBezTo>
                <a:close/>
                <a:moveTo>
                  <a:pt x="70267" y="10865"/>
                </a:moveTo>
                <a:cubicBezTo>
                  <a:pt x="70288" y="10935"/>
                  <a:pt x="70306" y="10998"/>
                  <a:pt x="70323" y="11064"/>
                </a:cubicBezTo>
                <a:cubicBezTo>
                  <a:pt x="70327" y="11260"/>
                  <a:pt x="70327" y="11462"/>
                  <a:pt x="70327" y="11675"/>
                </a:cubicBezTo>
                <a:lnTo>
                  <a:pt x="70306" y="11846"/>
                </a:lnTo>
                <a:lnTo>
                  <a:pt x="70302" y="11853"/>
                </a:lnTo>
                <a:cubicBezTo>
                  <a:pt x="70302" y="11853"/>
                  <a:pt x="70285" y="11500"/>
                  <a:pt x="70232" y="10987"/>
                </a:cubicBezTo>
                <a:cubicBezTo>
                  <a:pt x="70246" y="10946"/>
                  <a:pt x="70257" y="10904"/>
                  <a:pt x="70267" y="10865"/>
                </a:cubicBezTo>
                <a:close/>
                <a:moveTo>
                  <a:pt x="71837" y="11099"/>
                </a:moveTo>
                <a:cubicBezTo>
                  <a:pt x="71854" y="11169"/>
                  <a:pt x="71875" y="11249"/>
                  <a:pt x="71896" y="11322"/>
                </a:cubicBezTo>
                <a:cubicBezTo>
                  <a:pt x="71865" y="11500"/>
                  <a:pt x="71823" y="11678"/>
                  <a:pt x="71771" y="11853"/>
                </a:cubicBezTo>
                <a:cubicBezTo>
                  <a:pt x="71771" y="11853"/>
                  <a:pt x="71767" y="11713"/>
                  <a:pt x="71750" y="11483"/>
                </a:cubicBezTo>
                <a:cubicBezTo>
                  <a:pt x="71778" y="11354"/>
                  <a:pt x="71805" y="11225"/>
                  <a:pt x="71837" y="11099"/>
                </a:cubicBezTo>
                <a:close/>
                <a:moveTo>
                  <a:pt x="109487" y="10865"/>
                </a:moveTo>
                <a:cubicBezTo>
                  <a:pt x="109505" y="10932"/>
                  <a:pt x="109526" y="10998"/>
                  <a:pt x="109543" y="11064"/>
                </a:cubicBezTo>
                <a:cubicBezTo>
                  <a:pt x="109546" y="11260"/>
                  <a:pt x="109546" y="11462"/>
                  <a:pt x="109543" y="11675"/>
                </a:cubicBezTo>
                <a:lnTo>
                  <a:pt x="109522" y="11846"/>
                </a:lnTo>
                <a:lnTo>
                  <a:pt x="109522" y="11853"/>
                </a:lnTo>
                <a:cubicBezTo>
                  <a:pt x="109522" y="11853"/>
                  <a:pt x="109498" y="11500"/>
                  <a:pt x="109452" y="10987"/>
                </a:cubicBezTo>
                <a:cubicBezTo>
                  <a:pt x="109466" y="10946"/>
                  <a:pt x="109473" y="10904"/>
                  <a:pt x="109487" y="10865"/>
                </a:cubicBezTo>
                <a:close/>
                <a:moveTo>
                  <a:pt x="111057" y="11099"/>
                </a:moveTo>
                <a:cubicBezTo>
                  <a:pt x="111074" y="11169"/>
                  <a:pt x="111095" y="11249"/>
                  <a:pt x="111113" y="11322"/>
                </a:cubicBezTo>
                <a:cubicBezTo>
                  <a:pt x="111085" y="11500"/>
                  <a:pt x="111043" y="11678"/>
                  <a:pt x="110991" y="11853"/>
                </a:cubicBezTo>
                <a:cubicBezTo>
                  <a:pt x="110991" y="11853"/>
                  <a:pt x="110980" y="11713"/>
                  <a:pt x="110963" y="11483"/>
                </a:cubicBezTo>
                <a:lnTo>
                  <a:pt x="111057" y="11099"/>
                </a:lnTo>
                <a:close/>
                <a:moveTo>
                  <a:pt x="148833" y="10869"/>
                </a:moveTo>
                <a:cubicBezTo>
                  <a:pt x="148850" y="10935"/>
                  <a:pt x="148871" y="10998"/>
                  <a:pt x="148888" y="11064"/>
                </a:cubicBezTo>
                <a:cubicBezTo>
                  <a:pt x="148888" y="11260"/>
                  <a:pt x="148892" y="11462"/>
                  <a:pt x="148888" y="11675"/>
                </a:cubicBezTo>
                <a:cubicBezTo>
                  <a:pt x="148888" y="11675"/>
                  <a:pt x="148881" y="11737"/>
                  <a:pt x="148868" y="11846"/>
                </a:cubicBezTo>
                <a:lnTo>
                  <a:pt x="148864" y="11853"/>
                </a:lnTo>
                <a:cubicBezTo>
                  <a:pt x="148864" y="11853"/>
                  <a:pt x="148847" y="11500"/>
                  <a:pt x="148798" y="10987"/>
                </a:cubicBezTo>
                <a:cubicBezTo>
                  <a:pt x="148805" y="10946"/>
                  <a:pt x="148819" y="10907"/>
                  <a:pt x="148833" y="10869"/>
                </a:cubicBezTo>
                <a:close/>
                <a:moveTo>
                  <a:pt x="150399" y="11099"/>
                </a:moveTo>
                <a:cubicBezTo>
                  <a:pt x="150420" y="11169"/>
                  <a:pt x="150441" y="11249"/>
                  <a:pt x="150458" y="11322"/>
                </a:cubicBezTo>
                <a:cubicBezTo>
                  <a:pt x="150427" y="11500"/>
                  <a:pt x="150385" y="11678"/>
                  <a:pt x="150336" y="11853"/>
                </a:cubicBezTo>
                <a:cubicBezTo>
                  <a:pt x="150336" y="11853"/>
                  <a:pt x="150329" y="11713"/>
                  <a:pt x="150312" y="11483"/>
                </a:cubicBezTo>
                <a:cubicBezTo>
                  <a:pt x="150339" y="11354"/>
                  <a:pt x="150371" y="11225"/>
                  <a:pt x="150399" y="11099"/>
                </a:cubicBezTo>
                <a:close/>
                <a:moveTo>
                  <a:pt x="188053" y="10869"/>
                </a:moveTo>
                <a:lnTo>
                  <a:pt x="188105" y="11064"/>
                </a:lnTo>
                <a:cubicBezTo>
                  <a:pt x="188108" y="11260"/>
                  <a:pt x="188108" y="11462"/>
                  <a:pt x="188108" y="11675"/>
                </a:cubicBezTo>
                <a:cubicBezTo>
                  <a:pt x="188108" y="11675"/>
                  <a:pt x="188098" y="11737"/>
                  <a:pt x="188087" y="11846"/>
                </a:cubicBezTo>
                <a:lnTo>
                  <a:pt x="188080" y="11853"/>
                </a:lnTo>
                <a:cubicBezTo>
                  <a:pt x="188080" y="11853"/>
                  <a:pt x="188063" y="11500"/>
                  <a:pt x="188011" y="10987"/>
                </a:cubicBezTo>
                <a:cubicBezTo>
                  <a:pt x="188025" y="10946"/>
                  <a:pt x="188039" y="10904"/>
                  <a:pt x="188053" y="10869"/>
                </a:cubicBezTo>
                <a:close/>
                <a:moveTo>
                  <a:pt x="189615" y="11099"/>
                </a:moveTo>
                <a:cubicBezTo>
                  <a:pt x="189636" y="11169"/>
                  <a:pt x="189654" y="11249"/>
                  <a:pt x="189678" y="11322"/>
                </a:cubicBezTo>
                <a:cubicBezTo>
                  <a:pt x="189647" y="11500"/>
                  <a:pt x="189605" y="11678"/>
                  <a:pt x="189556" y="11853"/>
                </a:cubicBezTo>
                <a:cubicBezTo>
                  <a:pt x="189556" y="11853"/>
                  <a:pt x="189545" y="11713"/>
                  <a:pt x="189528" y="11483"/>
                </a:cubicBezTo>
                <a:cubicBezTo>
                  <a:pt x="189559" y="11354"/>
                  <a:pt x="189587" y="11225"/>
                  <a:pt x="189615" y="11099"/>
                </a:cubicBezTo>
                <a:close/>
                <a:moveTo>
                  <a:pt x="227265" y="10862"/>
                </a:moveTo>
                <a:cubicBezTo>
                  <a:pt x="227286" y="10932"/>
                  <a:pt x="227304" y="10998"/>
                  <a:pt x="227321" y="11064"/>
                </a:cubicBezTo>
                <a:cubicBezTo>
                  <a:pt x="227328" y="11260"/>
                  <a:pt x="227328" y="11462"/>
                  <a:pt x="227328" y="11675"/>
                </a:cubicBezTo>
                <a:cubicBezTo>
                  <a:pt x="227328" y="11675"/>
                  <a:pt x="227314" y="11741"/>
                  <a:pt x="227300" y="11846"/>
                </a:cubicBezTo>
                <a:lnTo>
                  <a:pt x="227300" y="11853"/>
                </a:lnTo>
                <a:cubicBezTo>
                  <a:pt x="227300" y="11853"/>
                  <a:pt x="227279" y="11500"/>
                  <a:pt x="227231" y="10984"/>
                </a:cubicBezTo>
                <a:cubicBezTo>
                  <a:pt x="227245" y="10946"/>
                  <a:pt x="227258" y="10904"/>
                  <a:pt x="227265" y="10862"/>
                </a:cubicBezTo>
                <a:close/>
                <a:moveTo>
                  <a:pt x="228835" y="11099"/>
                </a:moveTo>
                <a:cubicBezTo>
                  <a:pt x="228853" y="11169"/>
                  <a:pt x="228873" y="11249"/>
                  <a:pt x="228894" y="11322"/>
                </a:cubicBezTo>
                <a:cubicBezTo>
                  <a:pt x="228863" y="11500"/>
                  <a:pt x="228821" y="11678"/>
                  <a:pt x="228769" y="11853"/>
                </a:cubicBezTo>
                <a:cubicBezTo>
                  <a:pt x="228769" y="11853"/>
                  <a:pt x="228765" y="11713"/>
                  <a:pt x="228748" y="11483"/>
                </a:cubicBezTo>
                <a:cubicBezTo>
                  <a:pt x="228776" y="11354"/>
                  <a:pt x="228804" y="11225"/>
                  <a:pt x="228835" y="11099"/>
                </a:cubicBezTo>
                <a:close/>
                <a:moveTo>
                  <a:pt x="266559" y="10869"/>
                </a:moveTo>
                <a:lnTo>
                  <a:pt x="266611" y="11064"/>
                </a:lnTo>
                <a:cubicBezTo>
                  <a:pt x="266614" y="11260"/>
                  <a:pt x="266614" y="11462"/>
                  <a:pt x="266614" y="11675"/>
                </a:cubicBezTo>
                <a:lnTo>
                  <a:pt x="266594" y="11846"/>
                </a:lnTo>
                <a:lnTo>
                  <a:pt x="266590" y="11853"/>
                </a:lnTo>
                <a:cubicBezTo>
                  <a:pt x="266590" y="11853"/>
                  <a:pt x="266573" y="11500"/>
                  <a:pt x="266520" y="10987"/>
                </a:cubicBezTo>
                <a:cubicBezTo>
                  <a:pt x="266534" y="10946"/>
                  <a:pt x="266545" y="10904"/>
                  <a:pt x="266559" y="10869"/>
                </a:cubicBezTo>
                <a:close/>
                <a:moveTo>
                  <a:pt x="268125" y="11099"/>
                </a:moveTo>
                <a:cubicBezTo>
                  <a:pt x="268146" y="11169"/>
                  <a:pt x="268163" y="11249"/>
                  <a:pt x="268184" y="11319"/>
                </a:cubicBezTo>
                <a:cubicBezTo>
                  <a:pt x="268153" y="11497"/>
                  <a:pt x="268114" y="11678"/>
                  <a:pt x="268062" y="11853"/>
                </a:cubicBezTo>
                <a:cubicBezTo>
                  <a:pt x="268062" y="11853"/>
                  <a:pt x="268055" y="11713"/>
                  <a:pt x="268038" y="11483"/>
                </a:cubicBezTo>
                <a:cubicBezTo>
                  <a:pt x="268069" y="11354"/>
                  <a:pt x="268093" y="11225"/>
                  <a:pt x="268125" y="11099"/>
                </a:cubicBezTo>
                <a:close/>
                <a:moveTo>
                  <a:pt x="218200" y="11012"/>
                </a:moveTo>
                <a:cubicBezTo>
                  <a:pt x="218245" y="11130"/>
                  <a:pt x="218287" y="11263"/>
                  <a:pt x="218336" y="11410"/>
                </a:cubicBezTo>
                <a:cubicBezTo>
                  <a:pt x="218385" y="11553"/>
                  <a:pt x="218312" y="11636"/>
                  <a:pt x="218301" y="11741"/>
                </a:cubicBezTo>
                <a:cubicBezTo>
                  <a:pt x="218287" y="11779"/>
                  <a:pt x="218280" y="11818"/>
                  <a:pt x="218266" y="11853"/>
                </a:cubicBezTo>
                <a:cubicBezTo>
                  <a:pt x="218266" y="11854"/>
                  <a:pt x="218265" y="11855"/>
                  <a:pt x="218265" y="11855"/>
                </a:cubicBezTo>
                <a:cubicBezTo>
                  <a:pt x="218252" y="11855"/>
                  <a:pt x="218247" y="11486"/>
                  <a:pt x="218200" y="11012"/>
                </a:cubicBezTo>
                <a:close/>
                <a:moveTo>
                  <a:pt x="21989" y="11012"/>
                </a:moveTo>
                <a:lnTo>
                  <a:pt x="22118" y="11410"/>
                </a:lnTo>
                <a:cubicBezTo>
                  <a:pt x="22107" y="11528"/>
                  <a:pt x="22093" y="11636"/>
                  <a:pt x="22083" y="11741"/>
                </a:cubicBezTo>
                <a:cubicBezTo>
                  <a:pt x="22076" y="11779"/>
                  <a:pt x="22062" y="11818"/>
                  <a:pt x="22052" y="11853"/>
                </a:cubicBezTo>
                <a:cubicBezTo>
                  <a:pt x="22051" y="11854"/>
                  <a:pt x="22051" y="11855"/>
                  <a:pt x="22051" y="11855"/>
                </a:cubicBezTo>
                <a:cubicBezTo>
                  <a:pt x="22043" y="11855"/>
                  <a:pt x="22029" y="11489"/>
                  <a:pt x="21989" y="11012"/>
                </a:cubicBezTo>
                <a:close/>
                <a:moveTo>
                  <a:pt x="61202" y="11012"/>
                </a:moveTo>
                <a:lnTo>
                  <a:pt x="61202" y="11012"/>
                </a:lnTo>
                <a:cubicBezTo>
                  <a:pt x="61247" y="11130"/>
                  <a:pt x="61289" y="11267"/>
                  <a:pt x="61338" y="11410"/>
                </a:cubicBezTo>
                <a:cubicBezTo>
                  <a:pt x="61387" y="11553"/>
                  <a:pt x="61313" y="11636"/>
                  <a:pt x="61303" y="11741"/>
                </a:cubicBezTo>
                <a:cubicBezTo>
                  <a:pt x="61289" y="11779"/>
                  <a:pt x="61282" y="11818"/>
                  <a:pt x="61268" y="11853"/>
                </a:cubicBezTo>
                <a:cubicBezTo>
                  <a:pt x="61267" y="11854"/>
                  <a:pt x="61267" y="11855"/>
                  <a:pt x="61266" y="11855"/>
                </a:cubicBezTo>
                <a:cubicBezTo>
                  <a:pt x="61254" y="11855"/>
                  <a:pt x="61248" y="11489"/>
                  <a:pt x="61202" y="11012"/>
                </a:cubicBezTo>
                <a:close/>
                <a:moveTo>
                  <a:pt x="100422" y="11012"/>
                </a:moveTo>
                <a:lnTo>
                  <a:pt x="100422" y="11012"/>
                </a:lnTo>
                <a:cubicBezTo>
                  <a:pt x="100464" y="11130"/>
                  <a:pt x="100509" y="11267"/>
                  <a:pt x="100551" y="11410"/>
                </a:cubicBezTo>
                <a:cubicBezTo>
                  <a:pt x="100596" y="11553"/>
                  <a:pt x="100530" y="11636"/>
                  <a:pt x="100523" y="11737"/>
                </a:cubicBezTo>
                <a:cubicBezTo>
                  <a:pt x="100509" y="11779"/>
                  <a:pt x="100498" y="11818"/>
                  <a:pt x="100488" y="11853"/>
                </a:cubicBezTo>
                <a:cubicBezTo>
                  <a:pt x="100487" y="11854"/>
                  <a:pt x="100487" y="11855"/>
                  <a:pt x="100486" y="11855"/>
                </a:cubicBezTo>
                <a:cubicBezTo>
                  <a:pt x="100474" y="11855"/>
                  <a:pt x="100468" y="11489"/>
                  <a:pt x="100422" y="11012"/>
                </a:cubicBezTo>
                <a:close/>
                <a:moveTo>
                  <a:pt x="139767" y="11012"/>
                </a:moveTo>
                <a:lnTo>
                  <a:pt x="139900" y="11410"/>
                </a:lnTo>
                <a:cubicBezTo>
                  <a:pt x="139886" y="11528"/>
                  <a:pt x="139875" y="11636"/>
                  <a:pt x="139865" y="11741"/>
                </a:cubicBezTo>
                <a:cubicBezTo>
                  <a:pt x="139854" y="11779"/>
                  <a:pt x="139840" y="11818"/>
                  <a:pt x="139833" y="11853"/>
                </a:cubicBezTo>
                <a:cubicBezTo>
                  <a:pt x="139833" y="11854"/>
                  <a:pt x="139833" y="11855"/>
                  <a:pt x="139832" y="11855"/>
                </a:cubicBezTo>
                <a:cubicBezTo>
                  <a:pt x="139822" y="11855"/>
                  <a:pt x="139814" y="11489"/>
                  <a:pt x="139767" y="11012"/>
                </a:cubicBezTo>
                <a:close/>
                <a:moveTo>
                  <a:pt x="178984" y="11012"/>
                </a:moveTo>
                <a:lnTo>
                  <a:pt x="178984" y="11012"/>
                </a:lnTo>
                <a:cubicBezTo>
                  <a:pt x="179025" y="11130"/>
                  <a:pt x="179071" y="11267"/>
                  <a:pt x="179116" y="11410"/>
                </a:cubicBezTo>
                <a:cubicBezTo>
                  <a:pt x="179165" y="11553"/>
                  <a:pt x="179092" y="11636"/>
                  <a:pt x="179081" y="11741"/>
                </a:cubicBezTo>
                <a:cubicBezTo>
                  <a:pt x="179074" y="11779"/>
                  <a:pt x="179060" y="11818"/>
                  <a:pt x="179053" y="11853"/>
                </a:cubicBezTo>
                <a:cubicBezTo>
                  <a:pt x="179053" y="11854"/>
                  <a:pt x="179052" y="11855"/>
                  <a:pt x="179052" y="11855"/>
                </a:cubicBezTo>
                <a:cubicBezTo>
                  <a:pt x="179042" y="11855"/>
                  <a:pt x="179027" y="11489"/>
                  <a:pt x="178984" y="11012"/>
                </a:cubicBezTo>
                <a:close/>
                <a:moveTo>
                  <a:pt x="257490" y="11012"/>
                </a:moveTo>
                <a:lnTo>
                  <a:pt x="257490" y="11012"/>
                </a:lnTo>
                <a:cubicBezTo>
                  <a:pt x="257535" y="11130"/>
                  <a:pt x="257577" y="11267"/>
                  <a:pt x="257626" y="11410"/>
                </a:cubicBezTo>
                <a:cubicBezTo>
                  <a:pt x="257675" y="11553"/>
                  <a:pt x="257598" y="11636"/>
                  <a:pt x="257591" y="11741"/>
                </a:cubicBezTo>
                <a:cubicBezTo>
                  <a:pt x="257580" y="11779"/>
                  <a:pt x="257570" y="11818"/>
                  <a:pt x="257559" y="11853"/>
                </a:cubicBezTo>
                <a:cubicBezTo>
                  <a:pt x="257559" y="11854"/>
                  <a:pt x="257559" y="11855"/>
                  <a:pt x="257558" y="11855"/>
                </a:cubicBezTo>
                <a:cubicBezTo>
                  <a:pt x="257551" y="11855"/>
                  <a:pt x="257536" y="11489"/>
                  <a:pt x="257490" y="11012"/>
                </a:cubicBezTo>
                <a:close/>
                <a:moveTo>
                  <a:pt x="224824" y="11891"/>
                </a:moveTo>
                <a:lnTo>
                  <a:pt x="224838" y="11936"/>
                </a:lnTo>
                <a:cubicBezTo>
                  <a:pt x="224838" y="11947"/>
                  <a:pt x="224834" y="11954"/>
                  <a:pt x="224831" y="11961"/>
                </a:cubicBezTo>
                <a:cubicBezTo>
                  <a:pt x="224827" y="11936"/>
                  <a:pt x="224827" y="11915"/>
                  <a:pt x="224824" y="11891"/>
                </a:cubicBezTo>
                <a:close/>
                <a:moveTo>
                  <a:pt x="28609" y="11894"/>
                </a:moveTo>
                <a:lnTo>
                  <a:pt x="28609" y="11894"/>
                </a:lnTo>
                <a:cubicBezTo>
                  <a:pt x="28616" y="11908"/>
                  <a:pt x="28620" y="11922"/>
                  <a:pt x="28620" y="11936"/>
                </a:cubicBezTo>
                <a:cubicBezTo>
                  <a:pt x="28620" y="11947"/>
                  <a:pt x="28620" y="11954"/>
                  <a:pt x="28616" y="11964"/>
                </a:cubicBezTo>
                <a:cubicBezTo>
                  <a:pt x="28616" y="11936"/>
                  <a:pt x="28609" y="11915"/>
                  <a:pt x="28609" y="11894"/>
                </a:cubicBezTo>
                <a:close/>
                <a:moveTo>
                  <a:pt x="67829" y="11887"/>
                </a:moveTo>
                <a:lnTo>
                  <a:pt x="67829" y="11887"/>
                </a:lnTo>
                <a:cubicBezTo>
                  <a:pt x="67829" y="11905"/>
                  <a:pt x="67833" y="11922"/>
                  <a:pt x="67840" y="11936"/>
                </a:cubicBezTo>
                <a:cubicBezTo>
                  <a:pt x="67840" y="11947"/>
                  <a:pt x="67836" y="11954"/>
                  <a:pt x="67833" y="11964"/>
                </a:cubicBezTo>
                <a:cubicBezTo>
                  <a:pt x="67829" y="11936"/>
                  <a:pt x="67829" y="11912"/>
                  <a:pt x="67829" y="11887"/>
                </a:cubicBezTo>
                <a:close/>
                <a:moveTo>
                  <a:pt x="107046" y="11887"/>
                </a:moveTo>
                <a:lnTo>
                  <a:pt x="107059" y="11936"/>
                </a:lnTo>
                <a:cubicBezTo>
                  <a:pt x="107052" y="11943"/>
                  <a:pt x="107052" y="11954"/>
                  <a:pt x="107052" y="11964"/>
                </a:cubicBezTo>
                <a:cubicBezTo>
                  <a:pt x="107049" y="11936"/>
                  <a:pt x="107049" y="11915"/>
                  <a:pt x="107046" y="11887"/>
                </a:cubicBezTo>
                <a:close/>
                <a:moveTo>
                  <a:pt x="146391" y="11894"/>
                </a:moveTo>
                <a:lnTo>
                  <a:pt x="146405" y="11936"/>
                </a:lnTo>
                <a:cubicBezTo>
                  <a:pt x="146398" y="11947"/>
                  <a:pt x="146398" y="11954"/>
                  <a:pt x="146394" y="11964"/>
                </a:cubicBezTo>
                <a:cubicBezTo>
                  <a:pt x="146394" y="11936"/>
                  <a:pt x="146391" y="11915"/>
                  <a:pt x="146391" y="11894"/>
                </a:cubicBezTo>
                <a:close/>
                <a:moveTo>
                  <a:pt x="185611" y="11888"/>
                </a:moveTo>
                <a:cubicBezTo>
                  <a:pt x="185612" y="11888"/>
                  <a:pt x="185615" y="11925"/>
                  <a:pt x="185618" y="11936"/>
                </a:cubicBezTo>
                <a:cubicBezTo>
                  <a:pt x="185621" y="11950"/>
                  <a:pt x="185614" y="11954"/>
                  <a:pt x="185614" y="11964"/>
                </a:cubicBezTo>
                <a:cubicBezTo>
                  <a:pt x="185614" y="11936"/>
                  <a:pt x="185611" y="11915"/>
                  <a:pt x="185611" y="11894"/>
                </a:cubicBezTo>
                <a:cubicBezTo>
                  <a:pt x="185611" y="11890"/>
                  <a:pt x="185611" y="11888"/>
                  <a:pt x="185611" y="11888"/>
                </a:cubicBezTo>
                <a:close/>
                <a:moveTo>
                  <a:pt x="264117" y="11894"/>
                </a:moveTo>
                <a:lnTo>
                  <a:pt x="264117" y="11894"/>
                </a:lnTo>
                <a:cubicBezTo>
                  <a:pt x="264120" y="11908"/>
                  <a:pt x="264124" y="11922"/>
                  <a:pt x="264127" y="11936"/>
                </a:cubicBezTo>
                <a:cubicBezTo>
                  <a:pt x="264127" y="11947"/>
                  <a:pt x="264120" y="11954"/>
                  <a:pt x="264120" y="11964"/>
                </a:cubicBezTo>
                <a:cubicBezTo>
                  <a:pt x="264120" y="11936"/>
                  <a:pt x="264117" y="11915"/>
                  <a:pt x="264117" y="11894"/>
                </a:cubicBezTo>
                <a:close/>
                <a:moveTo>
                  <a:pt x="277836" y="11905"/>
                </a:moveTo>
                <a:cubicBezTo>
                  <a:pt x="277840" y="11933"/>
                  <a:pt x="277844" y="11955"/>
                  <a:pt x="277847" y="11972"/>
                </a:cubicBezTo>
                <a:lnTo>
                  <a:pt x="277847" y="11972"/>
                </a:lnTo>
                <a:lnTo>
                  <a:pt x="277836" y="11922"/>
                </a:lnTo>
                <a:lnTo>
                  <a:pt x="277836" y="11905"/>
                </a:lnTo>
                <a:close/>
                <a:moveTo>
                  <a:pt x="2804" y="9652"/>
                </a:moveTo>
                <a:lnTo>
                  <a:pt x="3000" y="10241"/>
                </a:lnTo>
                <a:cubicBezTo>
                  <a:pt x="3160" y="11305"/>
                  <a:pt x="3296" y="12009"/>
                  <a:pt x="3296" y="12009"/>
                </a:cubicBezTo>
                <a:lnTo>
                  <a:pt x="2825" y="9742"/>
                </a:lnTo>
                <a:cubicBezTo>
                  <a:pt x="2815" y="9714"/>
                  <a:pt x="2808" y="9683"/>
                  <a:pt x="2804" y="9652"/>
                </a:cubicBezTo>
                <a:close/>
                <a:moveTo>
                  <a:pt x="23743" y="10457"/>
                </a:moveTo>
                <a:lnTo>
                  <a:pt x="23743" y="10457"/>
                </a:lnTo>
                <a:cubicBezTo>
                  <a:pt x="23719" y="11068"/>
                  <a:pt x="23667" y="11992"/>
                  <a:pt x="23586" y="12808"/>
                </a:cubicBezTo>
                <a:cubicBezTo>
                  <a:pt x="23534" y="12487"/>
                  <a:pt x="23492" y="12097"/>
                  <a:pt x="23454" y="11689"/>
                </a:cubicBezTo>
                <a:cubicBezTo>
                  <a:pt x="23555" y="11232"/>
                  <a:pt x="23653" y="10817"/>
                  <a:pt x="23743" y="10457"/>
                </a:cubicBezTo>
                <a:close/>
                <a:moveTo>
                  <a:pt x="37340" y="12229"/>
                </a:moveTo>
                <a:lnTo>
                  <a:pt x="37340" y="12229"/>
                </a:lnTo>
                <a:cubicBezTo>
                  <a:pt x="37371" y="12369"/>
                  <a:pt x="37399" y="12508"/>
                  <a:pt x="37434" y="12651"/>
                </a:cubicBezTo>
                <a:cubicBezTo>
                  <a:pt x="37427" y="12704"/>
                  <a:pt x="37424" y="12756"/>
                  <a:pt x="37417" y="12808"/>
                </a:cubicBezTo>
                <a:cubicBezTo>
                  <a:pt x="37392" y="12630"/>
                  <a:pt x="37368" y="12439"/>
                  <a:pt x="37340" y="12229"/>
                </a:cubicBezTo>
                <a:close/>
                <a:moveTo>
                  <a:pt x="62963" y="10457"/>
                </a:moveTo>
                <a:lnTo>
                  <a:pt x="62963" y="10457"/>
                </a:lnTo>
                <a:cubicBezTo>
                  <a:pt x="62932" y="11075"/>
                  <a:pt x="62886" y="11992"/>
                  <a:pt x="62806" y="12808"/>
                </a:cubicBezTo>
                <a:cubicBezTo>
                  <a:pt x="62754" y="12487"/>
                  <a:pt x="62712" y="12097"/>
                  <a:pt x="62674" y="11689"/>
                </a:cubicBezTo>
                <a:cubicBezTo>
                  <a:pt x="62771" y="11235"/>
                  <a:pt x="62869" y="10817"/>
                  <a:pt x="62963" y="10457"/>
                </a:cubicBezTo>
                <a:close/>
                <a:moveTo>
                  <a:pt x="76560" y="12229"/>
                </a:moveTo>
                <a:lnTo>
                  <a:pt x="76560" y="12229"/>
                </a:lnTo>
                <a:cubicBezTo>
                  <a:pt x="76588" y="12365"/>
                  <a:pt x="76619" y="12508"/>
                  <a:pt x="76650" y="12651"/>
                </a:cubicBezTo>
                <a:lnTo>
                  <a:pt x="76636" y="12808"/>
                </a:lnTo>
                <a:cubicBezTo>
                  <a:pt x="76612" y="12630"/>
                  <a:pt x="76584" y="12439"/>
                  <a:pt x="76560" y="12229"/>
                </a:cubicBezTo>
                <a:close/>
                <a:moveTo>
                  <a:pt x="102183" y="10457"/>
                </a:moveTo>
                <a:lnTo>
                  <a:pt x="102183" y="10457"/>
                </a:lnTo>
                <a:cubicBezTo>
                  <a:pt x="102152" y="11075"/>
                  <a:pt x="102099" y="11992"/>
                  <a:pt x="102026" y="12808"/>
                </a:cubicBezTo>
                <a:cubicBezTo>
                  <a:pt x="101974" y="12487"/>
                  <a:pt x="101925" y="12097"/>
                  <a:pt x="101887" y="11689"/>
                </a:cubicBezTo>
                <a:cubicBezTo>
                  <a:pt x="101988" y="11235"/>
                  <a:pt x="102089" y="10817"/>
                  <a:pt x="102183" y="10457"/>
                </a:cubicBezTo>
                <a:close/>
                <a:moveTo>
                  <a:pt x="115776" y="12229"/>
                </a:moveTo>
                <a:lnTo>
                  <a:pt x="115776" y="12229"/>
                </a:lnTo>
                <a:cubicBezTo>
                  <a:pt x="115808" y="12365"/>
                  <a:pt x="115839" y="12508"/>
                  <a:pt x="115870" y="12651"/>
                </a:cubicBezTo>
                <a:lnTo>
                  <a:pt x="115856" y="12808"/>
                </a:lnTo>
                <a:cubicBezTo>
                  <a:pt x="115825" y="12630"/>
                  <a:pt x="115801" y="12439"/>
                  <a:pt x="115776" y="12229"/>
                </a:cubicBezTo>
                <a:close/>
                <a:moveTo>
                  <a:pt x="141525" y="10457"/>
                </a:moveTo>
                <a:cubicBezTo>
                  <a:pt x="141497" y="11068"/>
                  <a:pt x="141445" y="11992"/>
                  <a:pt x="141368" y="12808"/>
                </a:cubicBezTo>
                <a:cubicBezTo>
                  <a:pt x="141319" y="12487"/>
                  <a:pt x="141270" y="12097"/>
                  <a:pt x="141232" y="11689"/>
                </a:cubicBezTo>
                <a:cubicBezTo>
                  <a:pt x="141333" y="11232"/>
                  <a:pt x="141434" y="10817"/>
                  <a:pt x="141525" y="10457"/>
                </a:cubicBezTo>
                <a:close/>
                <a:moveTo>
                  <a:pt x="155118" y="12229"/>
                </a:moveTo>
                <a:lnTo>
                  <a:pt x="155118" y="12229"/>
                </a:lnTo>
                <a:cubicBezTo>
                  <a:pt x="155150" y="12365"/>
                  <a:pt x="155184" y="12508"/>
                  <a:pt x="155216" y="12651"/>
                </a:cubicBezTo>
                <a:cubicBezTo>
                  <a:pt x="155212" y="12704"/>
                  <a:pt x="155202" y="12756"/>
                  <a:pt x="155198" y="12808"/>
                </a:cubicBezTo>
                <a:cubicBezTo>
                  <a:pt x="155170" y="12630"/>
                  <a:pt x="155146" y="12439"/>
                  <a:pt x="155118" y="12229"/>
                </a:cubicBezTo>
                <a:close/>
                <a:moveTo>
                  <a:pt x="180745" y="10457"/>
                </a:moveTo>
                <a:cubicBezTo>
                  <a:pt x="180717" y="11068"/>
                  <a:pt x="180665" y="11992"/>
                  <a:pt x="180588" y="12808"/>
                </a:cubicBezTo>
                <a:cubicBezTo>
                  <a:pt x="180536" y="12487"/>
                  <a:pt x="180490" y="12097"/>
                  <a:pt x="180452" y="11689"/>
                </a:cubicBezTo>
                <a:cubicBezTo>
                  <a:pt x="180553" y="11232"/>
                  <a:pt x="180651" y="10817"/>
                  <a:pt x="180745" y="10457"/>
                </a:cubicBezTo>
                <a:close/>
                <a:moveTo>
                  <a:pt x="194338" y="12229"/>
                </a:moveTo>
                <a:lnTo>
                  <a:pt x="194338" y="12229"/>
                </a:lnTo>
                <a:cubicBezTo>
                  <a:pt x="194369" y="12365"/>
                  <a:pt x="194397" y="12508"/>
                  <a:pt x="194429" y="12651"/>
                </a:cubicBezTo>
                <a:lnTo>
                  <a:pt x="194418" y="12808"/>
                </a:lnTo>
                <a:cubicBezTo>
                  <a:pt x="194390" y="12630"/>
                  <a:pt x="194366" y="12439"/>
                  <a:pt x="194338" y="12229"/>
                </a:cubicBezTo>
                <a:close/>
                <a:moveTo>
                  <a:pt x="219961" y="10457"/>
                </a:moveTo>
                <a:lnTo>
                  <a:pt x="219961" y="10457"/>
                </a:lnTo>
                <a:cubicBezTo>
                  <a:pt x="219934" y="11068"/>
                  <a:pt x="219885" y="11992"/>
                  <a:pt x="219804" y="12808"/>
                </a:cubicBezTo>
                <a:cubicBezTo>
                  <a:pt x="219752" y="12484"/>
                  <a:pt x="219710" y="12097"/>
                  <a:pt x="219668" y="11689"/>
                </a:cubicBezTo>
                <a:cubicBezTo>
                  <a:pt x="219770" y="11232"/>
                  <a:pt x="219867" y="10817"/>
                  <a:pt x="219961" y="10457"/>
                </a:cubicBezTo>
                <a:close/>
                <a:moveTo>
                  <a:pt x="233558" y="12229"/>
                </a:moveTo>
                <a:lnTo>
                  <a:pt x="233649" y="12651"/>
                </a:lnTo>
                <a:lnTo>
                  <a:pt x="233635" y="12808"/>
                </a:lnTo>
                <a:cubicBezTo>
                  <a:pt x="233607" y="12630"/>
                  <a:pt x="233579" y="12439"/>
                  <a:pt x="233558" y="12229"/>
                </a:cubicBezTo>
                <a:close/>
                <a:moveTo>
                  <a:pt x="259251" y="10457"/>
                </a:moveTo>
                <a:lnTo>
                  <a:pt x="259251" y="10457"/>
                </a:lnTo>
                <a:cubicBezTo>
                  <a:pt x="259227" y="11075"/>
                  <a:pt x="259174" y="11992"/>
                  <a:pt x="259094" y="12808"/>
                </a:cubicBezTo>
                <a:cubicBezTo>
                  <a:pt x="259042" y="12487"/>
                  <a:pt x="259000" y="12097"/>
                  <a:pt x="258958" y="11689"/>
                </a:cubicBezTo>
                <a:cubicBezTo>
                  <a:pt x="259059" y="11235"/>
                  <a:pt x="259160" y="10817"/>
                  <a:pt x="259251" y="10457"/>
                </a:cubicBezTo>
                <a:close/>
                <a:moveTo>
                  <a:pt x="272848" y="12229"/>
                </a:moveTo>
                <a:cubicBezTo>
                  <a:pt x="272876" y="12365"/>
                  <a:pt x="272907" y="12508"/>
                  <a:pt x="272938" y="12655"/>
                </a:cubicBezTo>
                <a:lnTo>
                  <a:pt x="272924" y="12808"/>
                </a:lnTo>
                <a:cubicBezTo>
                  <a:pt x="272900" y="12634"/>
                  <a:pt x="272872" y="12439"/>
                  <a:pt x="272848" y="12229"/>
                </a:cubicBezTo>
                <a:close/>
                <a:moveTo>
                  <a:pt x="253803" y="13248"/>
                </a:moveTo>
                <a:cubicBezTo>
                  <a:pt x="253798" y="13262"/>
                  <a:pt x="253796" y="13275"/>
                  <a:pt x="253796" y="13288"/>
                </a:cubicBezTo>
                <a:lnTo>
                  <a:pt x="253796" y="13288"/>
                </a:lnTo>
                <a:cubicBezTo>
                  <a:pt x="253795" y="13284"/>
                  <a:pt x="253794" y="13280"/>
                  <a:pt x="253792" y="13276"/>
                </a:cubicBezTo>
                <a:cubicBezTo>
                  <a:pt x="253796" y="13265"/>
                  <a:pt x="253796" y="13258"/>
                  <a:pt x="253803" y="13248"/>
                </a:cubicBezTo>
                <a:close/>
                <a:moveTo>
                  <a:pt x="57508" y="13265"/>
                </a:moveTo>
                <a:lnTo>
                  <a:pt x="57508" y="13289"/>
                </a:lnTo>
                <a:lnTo>
                  <a:pt x="57508" y="13289"/>
                </a:lnTo>
                <a:cubicBezTo>
                  <a:pt x="57507" y="13285"/>
                  <a:pt x="57504" y="13280"/>
                  <a:pt x="57504" y="13276"/>
                </a:cubicBezTo>
                <a:cubicBezTo>
                  <a:pt x="57506" y="13272"/>
                  <a:pt x="57507" y="13268"/>
                  <a:pt x="57508" y="13265"/>
                </a:cubicBezTo>
                <a:close/>
                <a:moveTo>
                  <a:pt x="10321" y="12812"/>
                </a:moveTo>
                <a:cubicBezTo>
                  <a:pt x="10339" y="12888"/>
                  <a:pt x="10360" y="12965"/>
                  <a:pt x="10377" y="13045"/>
                </a:cubicBezTo>
                <a:cubicBezTo>
                  <a:pt x="10394" y="13122"/>
                  <a:pt x="10339" y="13206"/>
                  <a:pt x="10321" y="13290"/>
                </a:cubicBezTo>
                <a:cubicBezTo>
                  <a:pt x="10300" y="13206"/>
                  <a:pt x="10283" y="13122"/>
                  <a:pt x="10258" y="13045"/>
                </a:cubicBezTo>
                <a:cubicBezTo>
                  <a:pt x="10283" y="12965"/>
                  <a:pt x="10300" y="12888"/>
                  <a:pt x="10321" y="12812"/>
                </a:cubicBezTo>
                <a:close/>
                <a:moveTo>
                  <a:pt x="49534" y="12812"/>
                </a:moveTo>
                <a:cubicBezTo>
                  <a:pt x="49555" y="12888"/>
                  <a:pt x="49576" y="12965"/>
                  <a:pt x="49597" y="13045"/>
                </a:cubicBezTo>
                <a:cubicBezTo>
                  <a:pt x="49618" y="13122"/>
                  <a:pt x="49555" y="13206"/>
                  <a:pt x="49534" y="13290"/>
                </a:cubicBezTo>
                <a:cubicBezTo>
                  <a:pt x="49517" y="13206"/>
                  <a:pt x="49496" y="13122"/>
                  <a:pt x="49478" y="13045"/>
                </a:cubicBezTo>
                <a:cubicBezTo>
                  <a:pt x="49496" y="12965"/>
                  <a:pt x="49517" y="12888"/>
                  <a:pt x="49534" y="12812"/>
                </a:cubicBezTo>
                <a:close/>
                <a:moveTo>
                  <a:pt x="88754" y="12812"/>
                </a:moveTo>
                <a:cubicBezTo>
                  <a:pt x="88775" y="12888"/>
                  <a:pt x="88792" y="12965"/>
                  <a:pt x="88817" y="13045"/>
                </a:cubicBezTo>
                <a:cubicBezTo>
                  <a:pt x="88838" y="13122"/>
                  <a:pt x="88771" y="13206"/>
                  <a:pt x="88754" y="13290"/>
                </a:cubicBezTo>
                <a:cubicBezTo>
                  <a:pt x="88737" y="13206"/>
                  <a:pt x="88716" y="13126"/>
                  <a:pt x="88691" y="13045"/>
                </a:cubicBezTo>
                <a:cubicBezTo>
                  <a:pt x="88716" y="12965"/>
                  <a:pt x="88737" y="12888"/>
                  <a:pt x="88754" y="12812"/>
                </a:cubicBezTo>
                <a:close/>
                <a:moveTo>
                  <a:pt x="128100" y="12812"/>
                </a:moveTo>
                <a:cubicBezTo>
                  <a:pt x="128117" y="12888"/>
                  <a:pt x="128138" y="12965"/>
                  <a:pt x="128155" y="13045"/>
                </a:cubicBezTo>
                <a:cubicBezTo>
                  <a:pt x="128173" y="13122"/>
                  <a:pt x="128117" y="13206"/>
                  <a:pt x="128100" y="13290"/>
                </a:cubicBezTo>
                <a:cubicBezTo>
                  <a:pt x="128079" y="13206"/>
                  <a:pt x="128061" y="13126"/>
                  <a:pt x="128037" y="13045"/>
                </a:cubicBezTo>
                <a:cubicBezTo>
                  <a:pt x="128061" y="12965"/>
                  <a:pt x="128079" y="12888"/>
                  <a:pt x="128100" y="12812"/>
                </a:cubicBezTo>
                <a:close/>
                <a:moveTo>
                  <a:pt x="167312" y="12812"/>
                </a:moveTo>
                <a:cubicBezTo>
                  <a:pt x="167337" y="12888"/>
                  <a:pt x="167354" y="12965"/>
                  <a:pt x="167375" y="13045"/>
                </a:cubicBezTo>
                <a:cubicBezTo>
                  <a:pt x="167396" y="13122"/>
                  <a:pt x="167337" y="13206"/>
                  <a:pt x="167312" y="13290"/>
                </a:cubicBezTo>
                <a:cubicBezTo>
                  <a:pt x="167299" y="13206"/>
                  <a:pt x="167281" y="13122"/>
                  <a:pt x="167257" y="13045"/>
                </a:cubicBezTo>
                <a:cubicBezTo>
                  <a:pt x="167274" y="12965"/>
                  <a:pt x="167295" y="12888"/>
                  <a:pt x="167312" y="12812"/>
                </a:cubicBezTo>
                <a:close/>
                <a:moveTo>
                  <a:pt x="206532" y="12812"/>
                </a:moveTo>
                <a:cubicBezTo>
                  <a:pt x="206553" y="12888"/>
                  <a:pt x="206571" y="12965"/>
                  <a:pt x="206595" y="13045"/>
                </a:cubicBezTo>
                <a:cubicBezTo>
                  <a:pt x="206616" y="13122"/>
                  <a:pt x="206553" y="13206"/>
                  <a:pt x="206532" y="13290"/>
                </a:cubicBezTo>
                <a:cubicBezTo>
                  <a:pt x="206515" y="13206"/>
                  <a:pt x="206494" y="13122"/>
                  <a:pt x="206477" y="13045"/>
                </a:cubicBezTo>
                <a:cubicBezTo>
                  <a:pt x="206494" y="12965"/>
                  <a:pt x="206515" y="12888"/>
                  <a:pt x="206532" y="12812"/>
                </a:cubicBezTo>
                <a:close/>
                <a:moveTo>
                  <a:pt x="245826" y="12812"/>
                </a:moveTo>
                <a:cubicBezTo>
                  <a:pt x="245843" y="12888"/>
                  <a:pt x="245864" y="12965"/>
                  <a:pt x="245885" y="13045"/>
                </a:cubicBezTo>
                <a:cubicBezTo>
                  <a:pt x="245902" y="13122"/>
                  <a:pt x="245843" y="13206"/>
                  <a:pt x="245826" y="13290"/>
                </a:cubicBezTo>
                <a:lnTo>
                  <a:pt x="245766" y="13045"/>
                </a:lnTo>
                <a:cubicBezTo>
                  <a:pt x="245787" y="12965"/>
                  <a:pt x="245805" y="12888"/>
                  <a:pt x="245826" y="12812"/>
                </a:cubicBezTo>
                <a:close/>
                <a:moveTo>
                  <a:pt x="18295" y="13248"/>
                </a:moveTo>
                <a:cubicBezTo>
                  <a:pt x="18295" y="13265"/>
                  <a:pt x="18291" y="13283"/>
                  <a:pt x="18291" y="13300"/>
                </a:cubicBezTo>
                <a:lnTo>
                  <a:pt x="18291" y="13276"/>
                </a:lnTo>
                <a:cubicBezTo>
                  <a:pt x="18291" y="13265"/>
                  <a:pt x="18291" y="13258"/>
                  <a:pt x="18295" y="13248"/>
                </a:cubicBezTo>
                <a:close/>
                <a:moveTo>
                  <a:pt x="96728" y="13248"/>
                </a:moveTo>
                <a:lnTo>
                  <a:pt x="96728" y="13300"/>
                </a:lnTo>
                <a:cubicBezTo>
                  <a:pt x="96724" y="13293"/>
                  <a:pt x="96724" y="13283"/>
                  <a:pt x="96724" y="13276"/>
                </a:cubicBezTo>
                <a:cubicBezTo>
                  <a:pt x="96724" y="13265"/>
                  <a:pt x="96728" y="13258"/>
                  <a:pt x="96728" y="13248"/>
                </a:cubicBezTo>
                <a:close/>
                <a:moveTo>
                  <a:pt x="136073" y="13248"/>
                </a:moveTo>
                <a:cubicBezTo>
                  <a:pt x="136073" y="13265"/>
                  <a:pt x="136073" y="13283"/>
                  <a:pt x="136070" y="13300"/>
                </a:cubicBezTo>
                <a:lnTo>
                  <a:pt x="136070" y="13276"/>
                </a:lnTo>
                <a:cubicBezTo>
                  <a:pt x="136070" y="13265"/>
                  <a:pt x="136070" y="13258"/>
                  <a:pt x="136073" y="13248"/>
                </a:cubicBezTo>
                <a:close/>
                <a:moveTo>
                  <a:pt x="175293" y="13248"/>
                </a:moveTo>
                <a:cubicBezTo>
                  <a:pt x="175290" y="13265"/>
                  <a:pt x="175290" y="13283"/>
                  <a:pt x="175290" y="13300"/>
                </a:cubicBezTo>
                <a:cubicBezTo>
                  <a:pt x="175290" y="13293"/>
                  <a:pt x="175290" y="13283"/>
                  <a:pt x="175283" y="13276"/>
                </a:cubicBezTo>
                <a:cubicBezTo>
                  <a:pt x="175290" y="13265"/>
                  <a:pt x="175290" y="13258"/>
                  <a:pt x="175293" y="13248"/>
                </a:cubicBezTo>
                <a:close/>
                <a:moveTo>
                  <a:pt x="214510" y="13248"/>
                </a:moveTo>
                <a:lnTo>
                  <a:pt x="214510" y="13300"/>
                </a:lnTo>
                <a:cubicBezTo>
                  <a:pt x="214510" y="13293"/>
                  <a:pt x="214503" y="13283"/>
                  <a:pt x="214503" y="13276"/>
                </a:cubicBezTo>
                <a:cubicBezTo>
                  <a:pt x="214503" y="13265"/>
                  <a:pt x="214510" y="13258"/>
                  <a:pt x="214510" y="13248"/>
                </a:cubicBezTo>
                <a:close/>
                <a:moveTo>
                  <a:pt x="279513" y="12194"/>
                </a:moveTo>
                <a:lnTo>
                  <a:pt x="279513" y="12194"/>
                </a:lnTo>
                <a:cubicBezTo>
                  <a:pt x="279653" y="12752"/>
                  <a:pt x="279806" y="13464"/>
                  <a:pt x="279956" y="14217"/>
                </a:cubicBezTo>
                <a:cubicBezTo>
                  <a:pt x="279859" y="14898"/>
                  <a:pt x="279813" y="15313"/>
                  <a:pt x="279813" y="15313"/>
                </a:cubicBezTo>
                <a:cubicBezTo>
                  <a:pt x="279740" y="14657"/>
                  <a:pt x="279642" y="14043"/>
                  <a:pt x="279531" y="13464"/>
                </a:cubicBezTo>
                <a:cubicBezTo>
                  <a:pt x="279534" y="13021"/>
                  <a:pt x="279527" y="12599"/>
                  <a:pt x="279513" y="12194"/>
                </a:cubicBezTo>
                <a:close/>
                <a:moveTo>
                  <a:pt x="62189" y="0"/>
                </a:moveTo>
                <a:cubicBezTo>
                  <a:pt x="62189" y="0"/>
                  <a:pt x="62642" y="806"/>
                  <a:pt x="63246" y="2250"/>
                </a:cubicBezTo>
                <a:cubicBezTo>
                  <a:pt x="63138" y="3436"/>
                  <a:pt x="63204" y="4957"/>
                  <a:pt x="63340" y="6439"/>
                </a:cubicBezTo>
                <a:cubicBezTo>
                  <a:pt x="63295" y="6417"/>
                  <a:pt x="63245" y="6407"/>
                  <a:pt x="63195" y="6407"/>
                </a:cubicBezTo>
                <a:cubicBezTo>
                  <a:pt x="63156" y="6407"/>
                  <a:pt x="63118" y="6413"/>
                  <a:pt x="63082" y="6425"/>
                </a:cubicBezTo>
                <a:cubicBezTo>
                  <a:pt x="63082" y="6425"/>
                  <a:pt x="63246" y="6565"/>
                  <a:pt x="63413" y="7179"/>
                </a:cubicBezTo>
                <a:cubicBezTo>
                  <a:pt x="63431" y="7360"/>
                  <a:pt x="63452" y="7538"/>
                  <a:pt x="63472" y="7716"/>
                </a:cubicBezTo>
                <a:cubicBezTo>
                  <a:pt x="63225" y="7329"/>
                  <a:pt x="62949" y="6955"/>
                  <a:pt x="62656" y="6600"/>
                </a:cubicBezTo>
                <a:cubicBezTo>
                  <a:pt x="62580" y="6425"/>
                  <a:pt x="62506" y="6254"/>
                  <a:pt x="62433" y="6094"/>
                </a:cubicBezTo>
                <a:cubicBezTo>
                  <a:pt x="62824" y="5201"/>
                  <a:pt x="63103" y="4702"/>
                  <a:pt x="63103" y="4702"/>
                </a:cubicBezTo>
                <a:lnTo>
                  <a:pt x="63103" y="4702"/>
                </a:lnTo>
                <a:cubicBezTo>
                  <a:pt x="62789" y="5012"/>
                  <a:pt x="62503" y="5354"/>
                  <a:pt x="62255" y="5721"/>
                </a:cubicBezTo>
                <a:cubicBezTo>
                  <a:pt x="62185" y="5588"/>
                  <a:pt x="62119" y="5459"/>
                  <a:pt x="62053" y="5340"/>
                </a:cubicBezTo>
                <a:cubicBezTo>
                  <a:pt x="62014" y="5232"/>
                  <a:pt x="61962" y="5131"/>
                  <a:pt x="61899" y="5040"/>
                </a:cubicBezTo>
                <a:cubicBezTo>
                  <a:pt x="61896" y="5047"/>
                  <a:pt x="61896" y="5054"/>
                  <a:pt x="61896" y="5065"/>
                </a:cubicBezTo>
                <a:cubicBezTo>
                  <a:pt x="61338" y="4109"/>
                  <a:pt x="60877" y="3631"/>
                  <a:pt x="60794" y="3551"/>
                </a:cubicBezTo>
                <a:lnTo>
                  <a:pt x="60794" y="3551"/>
                </a:lnTo>
                <a:cubicBezTo>
                  <a:pt x="60867" y="3628"/>
                  <a:pt x="61209" y="4039"/>
                  <a:pt x="61739" y="5623"/>
                </a:cubicBezTo>
                <a:cubicBezTo>
                  <a:pt x="61080" y="5016"/>
                  <a:pt x="60609" y="4789"/>
                  <a:pt x="60609" y="4789"/>
                </a:cubicBezTo>
                <a:lnTo>
                  <a:pt x="60609" y="4789"/>
                </a:lnTo>
                <a:cubicBezTo>
                  <a:pt x="60999" y="5128"/>
                  <a:pt x="61355" y="5546"/>
                  <a:pt x="61687" y="6010"/>
                </a:cubicBezTo>
                <a:cubicBezTo>
                  <a:pt x="61568" y="6132"/>
                  <a:pt x="61184" y="6558"/>
                  <a:pt x="60738" y="7342"/>
                </a:cubicBezTo>
                <a:lnTo>
                  <a:pt x="60710" y="7294"/>
                </a:lnTo>
                <a:cubicBezTo>
                  <a:pt x="60679" y="6718"/>
                  <a:pt x="60668" y="6334"/>
                  <a:pt x="60668" y="6334"/>
                </a:cubicBezTo>
                <a:cubicBezTo>
                  <a:pt x="60560" y="6505"/>
                  <a:pt x="60483" y="6694"/>
                  <a:pt x="60441" y="6893"/>
                </a:cubicBezTo>
                <a:cubicBezTo>
                  <a:pt x="60222" y="6586"/>
                  <a:pt x="59977" y="6300"/>
                  <a:pt x="59712" y="6034"/>
                </a:cubicBezTo>
                <a:lnTo>
                  <a:pt x="59712" y="6034"/>
                </a:lnTo>
                <a:cubicBezTo>
                  <a:pt x="59712" y="6035"/>
                  <a:pt x="59977" y="6512"/>
                  <a:pt x="60354" y="7370"/>
                </a:cubicBezTo>
                <a:cubicBezTo>
                  <a:pt x="60347" y="7388"/>
                  <a:pt x="60347" y="7412"/>
                  <a:pt x="60344" y="7430"/>
                </a:cubicBezTo>
                <a:cubicBezTo>
                  <a:pt x="60250" y="7323"/>
                  <a:pt x="60147" y="7261"/>
                  <a:pt x="60034" y="7261"/>
                </a:cubicBezTo>
                <a:cubicBezTo>
                  <a:pt x="59998" y="7261"/>
                  <a:pt x="59962" y="7267"/>
                  <a:pt x="59925" y="7280"/>
                </a:cubicBezTo>
                <a:cubicBezTo>
                  <a:pt x="59925" y="7280"/>
                  <a:pt x="60117" y="7447"/>
                  <a:pt x="60291" y="8208"/>
                </a:cubicBezTo>
                <a:lnTo>
                  <a:pt x="60277" y="8235"/>
                </a:lnTo>
                <a:cubicBezTo>
                  <a:pt x="60173" y="8354"/>
                  <a:pt x="60065" y="8480"/>
                  <a:pt x="59957" y="8619"/>
                </a:cubicBezTo>
                <a:cubicBezTo>
                  <a:pt x="59929" y="7956"/>
                  <a:pt x="59841" y="7402"/>
                  <a:pt x="59660" y="7067"/>
                </a:cubicBezTo>
                <a:cubicBezTo>
                  <a:pt x="59702" y="6174"/>
                  <a:pt x="59698" y="5326"/>
                  <a:pt x="59611" y="4643"/>
                </a:cubicBezTo>
                <a:cubicBezTo>
                  <a:pt x="60068" y="3582"/>
                  <a:pt x="60399" y="3000"/>
                  <a:pt x="60399" y="3000"/>
                </a:cubicBezTo>
                <a:lnTo>
                  <a:pt x="60399" y="3000"/>
                </a:lnTo>
                <a:cubicBezTo>
                  <a:pt x="60068" y="3321"/>
                  <a:pt x="59768" y="3677"/>
                  <a:pt x="59503" y="4053"/>
                </a:cubicBezTo>
                <a:cubicBezTo>
                  <a:pt x="59433" y="3771"/>
                  <a:pt x="59343" y="3540"/>
                  <a:pt x="59224" y="3370"/>
                </a:cubicBezTo>
                <a:cubicBezTo>
                  <a:pt x="59224" y="3370"/>
                  <a:pt x="59207" y="3837"/>
                  <a:pt x="59175" y="4542"/>
                </a:cubicBezTo>
                <a:cubicBezTo>
                  <a:pt x="58715" y="5281"/>
                  <a:pt x="58324" y="6062"/>
                  <a:pt x="58000" y="6872"/>
                </a:cubicBezTo>
                <a:lnTo>
                  <a:pt x="57919" y="6934"/>
                </a:lnTo>
                <a:cubicBezTo>
                  <a:pt x="57738" y="6348"/>
                  <a:pt x="57501" y="5916"/>
                  <a:pt x="57204" y="5860"/>
                </a:cubicBezTo>
                <a:cubicBezTo>
                  <a:pt x="57166" y="5738"/>
                  <a:pt x="57107" y="5623"/>
                  <a:pt x="57034" y="5518"/>
                </a:cubicBezTo>
                <a:cubicBezTo>
                  <a:pt x="57034" y="5518"/>
                  <a:pt x="57030" y="5651"/>
                  <a:pt x="57023" y="5871"/>
                </a:cubicBezTo>
                <a:cubicBezTo>
                  <a:pt x="57013" y="6125"/>
                  <a:pt x="56995" y="6495"/>
                  <a:pt x="56974" y="6931"/>
                </a:cubicBezTo>
                <a:lnTo>
                  <a:pt x="56929" y="6889"/>
                </a:lnTo>
                <a:lnTo>
                  <a:pt x="56929" y="6889"/>
                </a:lnTo>
                <a:cubicBezTo>
                  <a:pt x="56946" y="6913"/>
                  <a:pt x="56960" y="6938"/>
                  <a:pt x="56974" y="6966"/>
                </a:cubicBezTo>
                <a:cubicBezTo>
                  <a:pt x="56957" y="7273"/>
                  <a:pt x="56939" y="7608"/>
                  <a:pt x="56918" y="7960"/>
                </a:cubicBezTo>
                <a:cubicBezTo>
                  <a:pt x="56807" y="8092"/>
                  <a:pt x="56695" y="8239"/>
                  <a:pt x="56580" y="8392"/>
                </a:cubicBezTo>
                <a:cubicBezTo>
                  <a:pt x="56521" y="8305"/>
                  <a:pt x="56454" y="8221"/>
                  <a:pt x="56395" y="8138"/>
                </a:cubicBezTo>
                <a:cubicBezTo>
                  <a:pt x="56378" y="7796"/>
                  <a:pt x="56371" y="7580"/>
                  <a:pt x="56371" y="7580"/>
                </a:cubicBezTo>
                <a:cubicBezTo>
                  <a:pt x="56301" y="7684"/>
                  <a:pt x="56245" y="7796"/>
                  <a:pt x="56210" y="7918"/>
                </a:cubicBezTo>
                <a:cubicBezTo>
                  <a:pt x="56106" y="7785"/>
                  <a:pt x="56001" y="7667"/>
                  <a:pt x="55896" y="7555"/>
                </a:cubicBezTo>
                <a:cubicBezTo>
                  <a:pt x="56102" y="7123"/>
                  <a:pt x="56238" y="6889"/>
                  <a:pt x="56238" y="6889"/>
                </a:cubicBezTo>
                <a:lnTo>
                  <a:pt x="56238" y="6889"/>
                </a:lnTo>
                <a:cubicBezTo>
                  <a:pt x="56067" y="7053"/>
                  <a:pt x="55907" y="7227"/>
                  <a:pt x="55760" y="7416"/>
                </a:cubicBezTo>
                <a:cubicBezTo>
                  <a:pt x="55670" y="7318"/>
                  <a:pt x="55579" y="7231"/>
                  <a:pt x="55495" y="7154"/>
                </a:cubicBezTo>
                <a:cubicBezTo>
                  <a:pt x="55666" y="4011"/>
                  <a:pt x="56273" y="3499"/>
                  <a:pt x="56273" y="3499"/>
                </a:cubicBezTo>
                <a:cubicBezTo>
                  <a:pt x="56224" y="3482"/>
                  <a:pt x="56176" y="3474"/>
                  <a:pt x="56129" y="3474"/>
                </a:cubicBezTo>
                <a:cubicBezTo>
                  <a:pt x="55468" y="3474"/>
                  <a:pt x="55059" y="5055"/>
                  <a:pt x="54815" y="6600"/>
                </a:cubicBezTo>
                <a:cubicBezTo>
                  <a:pt x="54700" y="6516"/>
                  <a:pt x="54578" y="6443"/>
                  <a:pt x="54452" y="6376"/>
                </a:cubicBezTo>
                <a:lnTo>
                  <a:pt x="54452" y="6376"/>
                </a:lnTo>
                <a:cubicBezTo>
                  <a:pt x="54571" y="6481"/>
                  <a:pt x="54690" y="6596"/>
                  <a:pt x="54798" y="6715"/>
                </a:cubicBezTo>
                <a:lnTo>
                  <a:pt x="54745" y="7074"/>
                </a:lnTo>
                <a:cubicBezTo>
                  <a:pt x="54529" y="6690"/>
                  <a:pt x="54278" y="6324"/>
                  <a:pt x="53999" y="5982"/>
                </a:cubicBezTo>
                <a:cubicBezTo>
                  <a:pt x="53964" y="5571"/>
                  <a:pt x="53936" y="5155"/>
                  <a:pt x="53905" y="4747"/>
                </a:cubicBezTo>
                <a:cubicBezTo>
                  <a:pt x="53915" y="4730"/>
                  <a:pt x="53922" y="4716"/>
                  <a:pt x="53929" y="4699"/>
                </a:cubicBezTo>
                <a:lnTo>
                  <a:pt x="53929" y="4699"/>
                </a:lnTo>
                <a:lnTo>
                  <a:pt x="53905" y="4730"/>
                </a:lnTo>
                <a:cubicBezTo>
                  <a:pt x="53751" y="2567"/>
                  <a:pt x="53685" y="562"/>
                  <a:pt x="53685" y="562"/>
                </a:cubicBezTo>
                <a:cubicBezTo>
                  <a:pt x="53109" y="1371"/>
                  <a:pt x="53064" y="3408"/>
                  <a:pt x="53207" y="5546"/>
                </a:cubicBezTo>
                <a:cubicBezTo>
                  <a:pt x="53141" y="5633"/>
                  <a:pt x="53075" y="5721"/>
                  <a:pt x="53015" y="5811"/>
                </a:cubicBezTo>
                <a:cubicBezTo>
                  <a:pt x="52949" y="5483"/>
                  <a:pt x="52858" y="5218"/>
                  <a:pt x="52726" y="5033"/>
                </a:cubicBezTo>
                <a:cubicBezTo>
                  <a:pt x="52726" y="5033"/>
                  <a:pt x="52708" y="5574"/>
                  <a:pt x="52670" y="6355"/>
                </a:cubicBezTo>
                <a:lnTo>
                  <a:pt x="52604" y="6460"/>
                </a:lnTo>
                <a:lnTo>
                  <a:pt x="52443" y="6279"/>
                </a:lnTo>
                <a:cubicBezTo>
                  <a:pt x="51658" y="4556"/>
                  <a:pt x="50870" y="3739"/>
                  <a:pt x="50762" y="3635"/>
                </a:cubicBezTo>
                <a:lnTo>
                  <a:pt x="50762" y="3635"/>
                </a:lnTo>
                <a:cubicBezTo>
                  <a:pt x="50832" y="3704"/>
                  <a:pt x="51139" y="4081"/>
                  <a:pt x="51627" y="5487"/>
                </a:cubicBezTo>
                <a:cubicBezTo>
                  <a:pt x="51501" y="5375"/>
                  <a:pt x="51379" y="5285"/>
                  <a:pt x="51275" y="5204"/>
                </a:cubicBezTo>
                <a:cubicBezTo>
                  <a:pt x="51271" y="5096"/>
                  <a:pt x="51268" y="5033"/>
                  <a:pt x="51268" y="5033"/>
                </a:cubicBezTo>
                <a:cubicBezTo>
                  <a:pt x="51240" y="5072"/>
                  <a:pt x="51215" y="5107"/>
                  <a:pt x="51198" y="5148"/>
                </a:cubicBezTo>
                <a:cubicBezTo>
                  <a:pt x="51051" y="5044"/>
                  <a:pt x="50901" y="4950"/>
                  <a:pt x="50745" y="4866"/>
                </a:cubicBezTo>
                <a:lnTo>
                  <a:pt x="50745" y="4866"/>
                </a:lnTo>
                <a:cubicBezTo>
                  <a:pt x="50884" y="4988"/>
                  <a:pt x="51013" y="5117"/>
                  <a:pt x="51146" y="5257"/>
                </a:cubicBezTo>
                <a:cubicBezTo>
                  <a:pt x="51069" y="5435"/>
                  <a:pt x="51013" y="5619"/>
                  <a:pt x="50978" y="5811"/>
                </a:cubicBezTo>
                <a:cubicBezTo>
                  <a:pt x="50710" y="5410"/>
                  <a:pt x="50403" y="5037"/>
                  <a:pt x="50064" y="4699"/>
                </a:cubicBezTo>
                <a:lnTo>
                  <a:pt x="50064" y="4699"/>
                </a:lnTo>
                <a:cubicBezTo>
                  <a:pt x="50064" y="4699"/>
                  <a:pt x="50417" y="5330"/>
                  <a:pt x="50888" y="6457"/>
                </a:cubicBezTo>
                <a:cubicBezTo>
                  <a:pt x="50867" y="6704"/>
                  <a:pt x="50856" y="6976"/>
                  <a:pt x="50853" y="7259"/>
                </a:cubicBezTo>
                <a:cubicBezTo>
                  <a:pt x="50818" y="7259"/>
                  <a:pt x="50783" y="7262"/>
                  <a:pt x="50751" y="7276"/>
                </a:cubicBezTo>
                <a:cubicBezTo>
                  <a:pt x="50790" y="7315"/>
                  <a:pt x="50821" y="7360"/>
                  <a:pt x="50849" y="7405"/>
                </a:cubicBezTo>
                <a:cubicBezTo>
                  <a:pt x="50521" y="7824"/>
                  <a:pt x="50235" y="8270"/>
                  <a:pt x="49995" y="8741"/>
                </a:cubicBezTo>
                <a:cubicBezTo>
                  <a:pt x="49831" y="8434"/>
                  <a:pt x="49646" y="8138"/>
                  <a:pt x="49440" y="7859"/>
                </a:cubicBezTo>
                <a:cubicBezTo>
                  <a:pt x="49663" y="7555"/>
                  <a:pt x="49918" y="7276"/>
                  <a:pt x="50204" y="7029"/>
                </a:cubicBezTo>
                <a:lnTo>
                  <a:pt x="50204" y="7029"/>
                </a:lnTo>
                <a:cubicBezTo>
                  <a:pt x="50204" y="7029"/>
                  <a:pt x="49897" y="7175"/>
                  <a:pt x="49443" y="7555"/>
                </a:cubicBezTo>
                <a:cubicBezTo>
                  <a:pt x="49862" y="6359"/>
                  <a:pt x="50127" y="6041"/>
                  <a:pt x="50186" y="5982"/>
                </a:cubicBezTo>
                <a:lnTo>
                  <a:pt x="50186" y="5982"/>
                </a:lnTo>
                <a:cubicBezTo>
                  <a:pt x="50110" y="6055"/>
                  <a:pt x="49656" y="6523"/>
                  <a:pt x="49130" y="7475"/>
                </a:cubicBezTo>
                <a:cubicBezTo>
                  <a:pt x="49094" y="7430"/>
                  <a:pt x="49063" y="7403"/>
                  <a:pt x="49046" y="7386"/>
                </a:cubicBezTo>
                <a:lnTo>
                  <a:pt x="49046" y="7386"/>
                </a:lnTo>
                <a:cubicBezTo>
                  <a:pt x="49075" y="7418"/>
                  <a:pt x="49100" y="7454"/>
                  <a:pt x="49126" y="7489"/>
                </a:cubicBezTo>
                <a:cubicBezTo>
                  <a:pt x="49007" y="7698"/>
                  <a:pt x="48889" y="7939"/>
                  <a:pt x="48774" y="8197"/>
                </a:cubicBezTo>
                <a:cubicBezTo>
                  <a:pt x="48606" y="7921"/>
                  <a:pt x="48425" y="7660"/>
                  <a:pt x="48226" y="7405"/>
                </a:cubicBezTo>
                <a:cubicBezTo>
                  <a:pt x="48254" y="7360"/>
                  <a:pt x="48285" y="7315"/>
                  <a:pt x="48324" y="7276"/>
                </a:cubicBezTo>
                <a:cubicBezTo>
                  <a:pt x="48288" y="7264"/>
                  <a:pt x="48252" y="7259"/>
                  <a:pt x="48217" y="7259"/>
                </a:cubicBezTo>
                <a:cubicBezTo>
                  <a:pt x="48200" y="7259"/>
                  <a:pt x="48183" y="7260"/>
                  <a:pt x="48167" y="7262"/>
                </a:cubicBezTo>
                <a:cubicBezTo>
                  <a:pt x="48156" y="7070"/>
                  <a:pt x="48153" y="6959"/>
                  <a:pt x="48153" y="6959"/>
                </a:cubicBezTo>
                <a:lnTo>
                  <a:pt x="48139" y="6983"/>
                </a:lnTo>
                <a:cubicBezTo>
                  <a:pt x="48181" y="6122"/>
                  <a:pt x="48170" y="5302"/>
                  <a:pt x="48087" y="4639"/>
                </a:cubicBezTo>
                <a:cubicBezTo>
                  <a:pt x="48540" y="3579"/>
                  <a:pt x="48871" y="2993"/>
                  <a:pt x="48871" y="2993"/>
                </a:cubicBezTo>
                <a:lnTo>
                  <a:pt x="48871" y="2993"/>
                </a:lnTo>
                <a:cubicBezTo>
                  <a:pt x="48774" y="3091"/>
                  <a:pt x="48676" y="3195"/>
                  <a:pt x="48582" y="3300"/>
                </a:cubicBezTo>
                <a:lnTo>
                  <a:pt x="48742" y="2993"/>
                </a:lnTo>
                <a:lnTo>
                  <a:pt x="48742" y="2993"/>
                </a:lnTo>
                <a:cubicBezTo>
                  <a:pt x="48449" y="3279"/>
                  <a:pt x="48184" y="3589"/>
                  <a:pt x="47944" y="3917"/>
                </a:cubicBezTo>
                <a:cubicBezTo>
                  <a:pt x="47891" y="3722"/>
                  <a:pt x="47808" y="3534"/>
                  <a:pt x="47696" y="3366"/>
                </a:cubicBezTo>
                <a:cubicBezTo>
                  <a:pt x="47696" y="3366"/>
                  <a:pt x="47685" y="3739"/>
                  <a:pt x="47658" y="4329"/>
                </a:cubicBezTo>
                <a:cubicBezTo>
                  <a:pt x="47204" y="5019"/>
                  <a:pt x="46817" y="5752"/>
                  <a:pt x="46496" y="6512"/>
                </a:cubicBezTo>
                <a:lnTo>
                  <a:pt x="46405" y="6355"/>
                </a:lnTo>
                <a:cubicBezTo>
                  <a:pt x="46367" y="5574"/>
                  <a:pt x="46350" y="5033"/>
                  <a:pt x="46350" y="5033"/>
                </a:cubicBezTo>
                <a:cubicBezTo>
                  <a:pt x="46217" y="5218"/>
                  <a:pt x="46126" y="5483"/>
                  <a:pt x="46060" y="5811"/>
                </a:cubicBezTo>
                <a:cubicBezTo>
                  <a:pt x="45791" y="5410"/>
                  <a:pt x="45484" y="5040"/>
                  <a:pt x="45146" y="4699"/>
                </a:cubicBezTo>
                <a:lnTo>
                  <a:pt x="45146" y="4699"/>
                </a:lnTo>
                <a:cubicBezTo>
                  <a:pt x="45146" y="4699"/>
                  <a:pt x="45376" y="5110"/>
                  <a:pt x="45711" y="5860"/>
                </a:cubicBezTo>
                <a:lnTo>
                  <a:pt x="45680" y="5860"/>
                </a:lnTo>
                <a:cubicBezTo>
                  <a:pt x="45638" y="5738"/>
                  <a:pt x="45582" y="5623"/>
                  <a:pt x="45512" y="5518"/>
                </a:cubicBezTo>
                <a:cubicBezTo>
                  <a:pt x="45512" y="5518"/>
                  <a:pt x="45505" y="5651"/>
                  <a:pt x="45498" y="5871"/>
                </a:cubicBezTo>
                <a:cubicBezTo>
                  <a:pt x="45495" y="6034"/>
                  <a:pt x="45481" y="6244"/>
                  <a:pt x="45471" y="6488"/>
                </a:cubicBezTo>
                <a:cubicBezTo>
                  <a:pt x="45348" y="6411"/>
                  <a:pt x="45279" y="6376"/>
                  <a:pt x="45279" y="6376"/>
                </a:cubicBezTo>
                <a:lnTo>
                  <a:pt x="45279" y="6376"/>
                </a:lnTo>
                <a:cubicBezTo>
                  <a:pt x="45345" y="6436"/>
                  <a:pt x="45408" y="6495"/>
                  <a:pt x="45467" y="6558"/>
                </a:cubicBezTo>
                <a:cubicBezTo>
                  <a:pt x="45432" y="7262"/>
                  <a:pt x="45380" y="8235"/>
                  <a:pt x="45307" y="9184"/>
                </a:cubicBezTo>
                <a:cubicBezTo>
                  <a:pt x="45157" y="8884"/>
                  <a:pt x="45014" y="8619"/>
                  <a:pt x="44878" y="8396"/>
                </a:cubicBezTo>
                <a:cubicBezTo>
                  <a:pt x="44857" y="7904"/>
                  <a:pt x="44843" y="7580"/>
                  <a:pt x="44843" y="7580"/>
                </a:cubicBezTo>
                <a:cubicBezTo>
                  <a:pt x="44762" y="7695"/>
                  <a:pt x="44700" y="7852"/>
                  <a:pt x="44647" y="8040"/>
                </a:cubicBezTo>
                <a:cubicBezTo>
                  <a:pt x="44492" y="7806"/>
                  <a:pt x="44317" y="7585"/>
                  <a:pt x="44124" y="7385"/>
                </a:cubicBezTo>
                <a:lnTo>
                  <a:pt x="44124" y="7385"/>
                </a:lnTo>
                <a:cubicBezTo>
                  <a:pt x="44176" y="7441"/>
                  <a:pt x="44343" y="7655"/>
                  <a:pt x="44595" y="8284"/>
                </a:cubicBezTo>
                <a:cubicBezTo>
                  <a:pt x="44571" y="8417"/>
                  <a:pt x="44553" y="8556"/>
                  <a:pt x="44536" y="8710"/>
                </a:cubicBezTo>
                <a:lnTo>
                  <a:pt x="44379" y="8588"/>
                </a:lnTo>
                <a:cubicBezTo>
                  <a:pt x="44260" y="8204"/>
                  <a:pt x="44117" y="7904"/>
                  <a:pt x="43943" y="7761"/>
                </a:cubicBezTo>
                <a:cubicBezTo>
                  <a:pt x="44065" y="4081"/>
                  <a:pt x="44749" y="3499"/>
                  <a:pt x="44749" y="3499"/>
                </a:cubicBezTo>
                <a:cubicBezTo>
                  <a:pt x="44704" y="3484"/>
                  <a:pt x="44659" y="3477"/>
                  <a:pt x="44614" y="3477"/>
                </a:cubicBezTo>
                <a:cubicBezTo>
                  <a:pt x="44582" y="3477"/>
                  <a:pt x="44550" y="3481"/>
                  <a:pt x="44518" y="3488"/>
                </a:cubicBezTo>
                <a:cubicBezTo>
                  <a:pt x="44493" y="3484"/>
                  <a:pt x="44467" y="3481"/>
                  <a:pt x="44442" y="3481"/>
                </a:cubicBezTo>
                <a:cubicBezTo>
                  <a:pt x="43742" y="3481"/>
                  <a:pt x="43327" y="5238"/>
                  <a:pt x="43092" y="6858"/>
                </a:cubicBezTo>
                <a:cubicBezTo>
                  <a:pt x="42907" y="6551"/>
                  <a:pt x="42701" y="6258"/>
                  <a:pt x="42478" y="5982"/>
                </a:cubicBezTo>
                <a:cubicBezTo>
                  <a:pt x="42255" y="3418"/>
                  <a:pt x="42157" y="562"/>
                  <a:pt x="42157" y="562"/>
                </a:cubicBezTo>
                <a:cubicBezTo>
                  <a:pt x="42098" y="649"/>
                  <a:pt x="42049" y="743"/>
                  <a:pt x="42007" y="841"/>
                </a:cubicBezTo>
                <a:cubicBezTo>
                  <a:pt x="42000" y="663"/>
                  <a:pt x="41996" y="562"/>
                  <a:pt x="41996" y="562"/>
                </a:cubicBezTo>
                <a:cubicBezTo>
                  <a:pt x="41278" y="1580"/>
                  <a:pt x="41383" y="4535"/>
                  <a:pt x="41662" y="7189"/>
                </a:cubicBezTo>
                <a:lnTo>
                  <a:pt x="41651" y="7196"/>
                </a:lnTo>
                <a:cubicBezTo>
                  <a:pt x="41428" y="6875"/>
                  <a:pt x="41180" y="6568"/>
                  <a:pt x="40919" y="6279"/>
                </a:cubicBezTo>
                <a:cubicBezTo>
                  <a:pt x="40674" y="5731"/>
                  <a:pt x="40385" y="5204"/>
                  <a:pt x="40061" y="4702"/>
                </a:cubicBezTo>
                <a:cubicBezTo>
                  <a:pt x="39994" y="4433"/>
                  <a:pt x="39907" y="4210"/>
                  <a:pt x="39795" y="4046"/>
                </a:cubicBezTo>
                <a:cubicBezTo>
                  <a:pt x="39795" y="4046"/>
                  <a:pt x="39792" y="4137"/>
                  <a:pt x="39785" y="4297"/>
                </a:cubicBezTo>
                <a:cubicBezTo>
                  <a:pt x="39620" y="4067"/>
                  <a:pt x="39438" y="3847"/>
                  <a:pt x="39243" y="3644"/>
                </a:cubicBezTo>
                <a:lnTo>
                  <a:pt x="39243" y="3644"/>
                </a:lnTo>
                <a:cubicBezTo>
                  <a:pt x="39297" y="3702"/>
                  <a:pt x="39439" y="3884"/>
                  <a:pt x="39652" y="4336"/>
                </a:cubicBezTo>
                <a:cubicBezTo>
                  <a:pt x="39477" y="4092"/>
                  <a:pt x="39288" y="3861"/>
                  <a:pt x="39079" y="3644"/>
                </a:cubicBezTo>
                <a:lnTo>
                  <a:pt x="39079" y="3644"/>
                </a:lnTo>
                <a:cubicBezTo>
                  <a:pt x="39154" y="3724"/>
                  <a:pt x="39390" y="4031"/>
                  <a:pt x="39757" y="4978"/>
                </a:cubicBezTo>
                <a:cubicBezTo>
                  <a:pt x="39750" y="5051"/>
                  <a:pt x="39747" y="5128"/>
                  <a:pt x="39747" y="5201"/>
                </a:cubicBezTo>
                <a:cubicBezTo>
                  <a:pt x="39579" y="5075"/>
                  <a:pt x="39401" y="4964"/>
                  <a:pt x="39220" y="4866"/>
                </a:cubicBezTo>
                <a:lnTo>
                  <a:pt x="39220" y="4866"/>
                </a:lnTo>
                <a:cubicBezTo>
                  <a:pt x="39297" y="4936"/>
                  <a:pt x="39373" y="5009"/>
                  <a:pt x="39447" y="5082"/>
                </a:cubicBezTo>
                <a:cubicBezTo>
                  <a:pt x="39332" y="5002"/>
                  <a:pt x="39213" y="4929"/>
                  <a:pt x="39087" y="4866"/>
                </a:cubicBezTo>
                <a:lnTo>
                  <a:pt x="39087" y="4866"/>
                </a:lnTo>
                <a:cubicBezTo>
                  <a:pt x="39318" y="5068"/>
                  <a:pt x="39534" y="5291"/>
                  <a:pt x="39729" y="5529"/>
                </a:cubicBezTo>
                <a:cubicBezTo>
                  <a:pt x="39691" y="6338"/>
                  <a:pt x="39628" y="7381"/>
                  <a:pt x="39541" y="8375"/>
                </a:cubicBezTo>
                <a:cubicBezTo>
                  <a:pt x="39373" y="8574"/>
                  <a:pt x="39220" y="8787"/>
                  <a:pt x="39080" y="9006"/>
                </a:cubicBezTo>
                <a:cubicBezTo>
                  <a:pt x="38979" y="8832"/>
                  <a:pt x="38889" y="8678"/>
                  <a:pt x="38801" y="8546"/>
                </a:cubicBezTo>
                <a:cubicBezTo>
                  <a:pt x="38725" y="8103"/>
                  <a:pt x="38616" y="7670"/>
                  <a:pt x="38473" y="7245"/>
                </a:cubicBezTo>
                <a:cubicBezTo>
                  <a:pt x="38735" y="6868"/>
                  <a:pt x="39042" y="6523"/>
                  <a:pt x="39384" y="6216"/>
                </a:cubicBezTo>
                <a:lnTo>
                  <a:pt x="39384" y="6216"/>
                </a:lnTo>
                <a:cubicBezTo>
                  <a:pt x="39384" y="6216"/>
                  <a:pt x="38962" y="6425"/>
                  <a:pt x="38362" y="6976"/>
                </a:cubicBezTo>
                <a:lnTo>
                  <a:pt x="38348" y="6945"/>
                </a:lnTo>
                <a:cubicBezTo>
                  <a:pt x="38822" y="5539"/>
                  <a:pt x="39129" y="5169"/>
                  <a:pt x="39192" y="5103"/>
                </a:cubicBezTo>
                <a:lnTo>
                  <a:pt x="39192" y="5103"/>
                </a:lnTo>
                <a:cubicBezTo>
                  <a:pt x="39115" y="5180"/>
                  <a:pt x="38662" y="5651"/>
                  <a:pt x="38125" y="6596"/>
                </a:cubicBezTo>
                <a:lnTo>
                  <a:pt x="38086" y="6558"/>
                </a:lnTo>
                <a:cubicBezTo>
                  <a:pt x="38083" y="6411"/>
                  <a:pt x="38076" y="6331"/>
                  <a:pt x="38076" y="6331"/>
                </a:cubicBezTo>
                <a:cubicBezTo>
                  <a:pt x="38076" y="6331"/>
                  <a:pt x="38020" y="6425"/>
                  <a:pt x="37989" y="6477"/>
                </a:cubicBezTo>
                <a:cubicBezTo>
                  <a:pt x="37931" y="6442"/>
                  <a:pt x="37865" y="6424"/>
                  <a:pt x="37799" y="6424"/>
                </a:cubicBezTo>
                <a:cubicBezTo>
                  <a:pt x="37761" y="6424"/>
                  <a:pt x="37722" y="6430"/>
                  <a:pt x="37685" y="6443"/>
                </a:cubicBezTo>
                <a:cubicBezTo>
                  <a:pt x="37685" y="6443"/>
                  <a:pt x="37769" y="6512"/>
                  <a:pt x="37880" y="6777"/>
                </a:cubicBezTo>
                <a:cubicBezTo>
                  <a:pt x="37835" y="6938"/>
                  <a:pt x="37800" y="7098"/>
                  <a:pt x="37776" y="7262"/>
                </a:cubicBezTo>
                <a:cubicBezTo>
                  <a:pt x="37675" y="7472"/>
                  <a:pt x="37577" y="7695"/>
                  <a:pt x="37479" y="7935"/>
                </a:cubicBezTo>
                <a:cubicBezTo>
                  <a:pt x="37343" y="8099"/>
                  <a:pt x="37214" y="8277"/>
                  <a:pt x="37078" y="8476"/>
                </a:cubicBezTo>
                <a:cubicBezTo>
                  <a:pt x="37064" y="8232"/>
                  <a:pt x="37061" y="8082"/>
                  <a:pt x="37061" y="8082"/>
                </a:cubicBezTo>
                <a:cubicBezTo>
                  <a:pt x="37005" y="8166"/>
                  <a:pt x="36960" y="8256"/>
                  <a:pt x="36925" y="8354"/>
                </a:cubicBezTo>
                <a:lnTo>
                  <a:pt x="36838" y="8361"/>
                </a:lnTo>
                <a:cubicBezTo>
                  <a:pt x="37019" y="6701"/>
                  <a:pt x="37117" y="4904"/>
                  <a:pt x="36953" y="3638"/>
                </a:cubicBezTo>
                <a:cubicBezTo>
                  <a:pt x="37430" y="2533"/>
                  <a:pt x="37776" y="1919"/>
                  <a:pt x="37776" y="1919"/>
                </a:cubicBezTo>
                <a:lnTo>
                  <a:pt x="37776" y="1919"/>
                </a:lnTo>
                <a:cubicBezTo>
                  <a:pt x="37431" y="2257"/>
                  <a:pt x="37117" y="2630"/>
                  <a:pt x="36834" y="3024"/>
                </a:cubicBezTo>
                <a:cubicBezTo>
                  <a:pt x="36761" y="2731"/>
                  <a:pt x="36663" y="2494"/>
                  <a:pt x="36538" y="2313"/>
                </a:cubicBezTo>
                <a:cubicBezTo>
                  <a:pt x="36538" y="2313"/>
                  <a:pt x="36524" y="2798"/>
                  <a:pt x="36489" y="3540"/>
                </a:cubicBezTo>
                <a:cubicBezTo>
                  <a:pt x="35979" y="4336"/>
                  <a:pt x="35543" y="5239"/>
                  <a:pt x="35170" y="6177"/>
                </a:cubicBezTo>
                <a:cubicBezTo>
                  <a:pt x="35006" y="5637"/>
                  <a:pt x="34807" y="5215"/>
                  <a:pt x="34563" y="5044"/>
                </a:cubicBezTo>
                <a:cubicBezTo>
                  <a:pt x="34514" y="4887"/>
                  <a:pt x="34448" y="4737"/>
                  <a:pt x="34358" y="4604"/>
                </a:cubicBezTo>
                <a:cubicBezTo>
                  <a:pt x="34358" y="4604"/>
                  <a:pt x="34354" y="4737"/>
                  <a:pt x="34344" y="4964"/>
                </a:cubicBezTo>
                <a:cubicBezTo>
                  <a:pt x="34335" y="4963"/>
                  <a:pt x="34326" y="4963"/>
                  <a:pt x="34317" y="4963"/>
                </a:cubicBezTo>
                <a:cubicBezTo>
                  <a:pt x="34275" y="4963"/>
                  <a:pt x="34234" y="4969"/>
                  <a:pt x="34194" y="4981"/>
                </a:cubicBezTo>
                <a:cubicBezTo>
                  <a:pt x="34194" y="4981"/>
                  <a:pt x="34249" y="5030"/>
                  <a:pt x="34337" y="5197"/>
                </a:cubicBezTo>
                <a:cubicBezTo>
                  <a:pt x="34309" y="5815"/>
                  <a:pt x="34256" y="6854"/>
                  <a:pt x="34183" y="7935"/>
                </a:cubicBezTo>
                <a:cubicBezTo>
                  <a:pt x="34058" y="8110"/>
                  <a:pt x="33942" y="8291"/>
                  <a:pt x="33834" y="8480"/>
                </a:cubicBezTo>
                <a:lnTo>
                  <a:pt x="33761" y="8532"/>
                </a:lnTo>
                <a:cubicBezTo>
                  <a:pt x="33744" y="8239"/>
                  <a:pt x="33730" y="7963"/>
                  <a:pt x="33716" y="7726"/>
                </a:cubicBezTo>
                <a:cubicBezTo>
                  <a:pt x="33823" y="7521"/>
                  <a:pt x="33895" y="7429"/>
                  <a:pt x="33930" y="7391"/>
                </a:cubicBezTo>
                <a:lnTo>
                  <a:pt x="33930" y="7391"/>
                </a:lnTo>
                <a:cubicBezTo>
                  <a:pt x="33892" y="7430"/>
                  <a:pt x="33798" y="7529"/>
                  <a:pt x="33712" y="7632"/>
                </a:cubicBezTo>
                <a:cubicBezTo>
                  <a:pt x="33691" y="7133"/>
                  <a:pt x="33681" y="6805"/>
                  <a:pt x="33681" y="6805"/>
                </a:cubicBezTo>
                <a:cubicBezTo>
                  <a:pt x="33639" y="6861"/>
                  <a:pt x="33604" y="6927"/>
                  <a:pt x="33576" y="6994"/>
                </a:cubicBezTo>
                <a:cubicBezTo>
                  <a:pt x="33552" y="6125"/>
                  <a:pt x="33433" y="5407"/>
                  <a:pt x="33175" y="5033"/>
                </a:cubicBezTo>
                <a:cubicBezTo>
                  <a:pt x="33175" y="5033"/>
                  <a:pt x="33137" y="6202"/>
                  <a:pt x="33050" y="7597"/>
                </a:cubicBezTo>
                <a:cubicBezTo>
                  <a:pt x="32997" y="7451"/>
                  <a:pt x="32927" y="7311"/>
                  <a:pt x="32844" y="7179"/>
                </a:cubicBezTo>
                <a:cubicBezTo>
                  <a:pt x="32833" y="6429"/>
                  <a:pt x="32757" y="5780"/>
                  <a:pt x="32593" y="5344"/>
                </a:cubicBezTo>
                <a:cubicBezTo>
                  <a:pt x="32791" y="4925"/>
                  <a:pt x="32920" y="4699"/>
                  <a:pt x="32920" y="4699"/>
                </a:cubicBezTo>
                <a:lnTo>
                  <a:pt x="32920" y="4699"/>
                </a:lnTo>
                <a:cubicBezTo>
                  <a:pt x="32770" y="4842"/>
                  <a:pt x="32634" y="4992"/>
                  <a:pt x="32505" y="5152"/>
                </a:cubicBezTo>
                <a:cubicBezTo>
                  <a:pt x="32484" y="5110"/>
                  <a:pt x="32460" y="5072"/>
                  <a:pt x="32436" y="5033"/>
                </a:cubicBezTo>
                <a:cubicBezTo>
                  <a:pt x="32436" y="5033"/>
                  <a:pt x="32432" y="5110"/>
                  <a:pt x="32425" y="5239"/>
                </a:cubicBezTo>
                <a:cubicBezTo>
                  <a:pt x="32279" y="5424"/>
                  <a:pt x="32139" y="5609"/>
                  <a:pt x="32003" y="5811"/>
                </a:cubicBezTo>
                <a:cubicBezTo>
                  <a:pt x="31989" y="5759"/>
                  <a:pt x="31979" y="5707"/>
                  <a:pt x="31968" y="5654"/>
                </a:cubicBezTo>
                <a:cubicBezTo>
                  <a:pt x="32631" y="4263"/>
                  <a:pt x="33419" y="3059"/>
                  <a:pt x="34371" y="2232"/>
                </a:cubicBezTo>
                <a:lnTo>
                  <a:pt x="34371" y="2232"/>
                </a:lnTo>
                <a:cubicBezTo>
                  <a:pt x="34371" y="2233"/>
                  <a:pt x="32851" y="2969"/>
                  <a:pt x="31288" y="5274"/>
                </a:cubicBezTo>
                <a:cubicBezTo>
                  <a:pt x="31089" y="5005"/>
                  <a:pt x="30869" y="4754"/>
                  <a:pt x="30629" y="4521"/>
                </a:cubicBezTo>
                <a:lnTo>
                  <a:pt x="30629" y="4521"/>
                </a:lnTo>
                <a:cubicBezTo>
                  <a:pt x="30629" y="4521"/>
                  <a:pt x="30831" y="4873"/>
                  <a:pt x="31128" y="5518"/>
                </a:cubicBezTo>
                <a:cubicBezTo>
                  <a:pt x="30856" y="5940"/>
                  <a:pt x="30604" y="6376"/>
                  <a:pt x="30378" y="6823"/>
                </a:cubicBezTo>
                <a:cubicBezTo>
                  <a:pt x="30165" y="6498"/>
                  <a:pt x="29956" y="6212"/>
                  <a:pt x="29750" y="5951"/>
                </a:cubicBezTo>
                <a:cubicBezTo>
                  <a:pt x="30472" y="4015"/>
                  <a:pt x="31100" y="2902"/>
                  <a:pt x="31100" y="2902"/>
                </a:cubicBezTo>
                <a:lnTo>
                  <a:pt x="31100" y="2902"/>
                </a:lnTo>
                <a:cubicBezTo>
                  <a:pt x="30409" y="3575"/>
                  <a:pt x="29820" y="4454"/>
                  <a:pt x="29314" y="5435"/>
                </a:cubicBezTo>
                <a:cubicBezTo>
                  <a:pt x="28302" y="4311"/>
                  <a:pt x="27490" y="3914"/>
                  <a:pt x="27490" y="3914"/>
                </a:cubicBezTo>
                <a:lnTo>
                  <a:pt x="27490" y="3914"/>
                </a:lnTo>
                <a:cubicBezTo>
                  <a:pt x="28002" y="4364"/>
                  <a:pt x="28463" y="4929"/>
                  <a:pt x="28878" y="5584"/>
                </a:cubicBezTo>
                <a:cubicBezTo>
                  <a:pt x="28634" y="5721"/>
                  <a:pt x="28438" y="6111"/>
                  <a:pt x="28274" y="6627"/>
                </a:cubicBezTo>
                <a:cubicBezTo>
                  <a:pt x="28229" y="6680"/>
                  <a:pt x="28166" y="6749"/>
                  <a:pt x="28093" y="6840"/>
                </a:cubicBezTo>
                <a:cubicBezTo>
                  <a:pt x="28041" y="6226"/>
                  <a:pt x="27926" y="5724"/>
                  <a:pt x="27723" y="5435"/>
                </a:cubicBezTo>
                <a:cubicBezTo>
                  <a:pt x="27723" y="5435"/>
                  <a:pt x="27692" y="6338"/>
                  <a:pt x="27626" y="7492"/>
                </a:cubicBezTo>
                <a:cubicBezTo>
                  <a:pt x="27573" y="7576"/>
                  <a:pt x="27521" y="7660"/>
                  <a:pt x="27469" y="7751"/>
                </a:cubicBezTo>
                <a:cubicBezTo>
                  <a:pt x="27378" y="7615"/>
                  <a:pt x="27280" y="7489"/>
                  <a:pt x="27183" y="7367"/>
                </a:cubicBezTo>
                <a:cubicBezTo>
                  <a:pt x="27064" y="5940"/>
                  <a:pt x="26994" y="4475"/>
                  <a:pt x="26959" y="3656"/>
                </a:cubicBezTo>
                <a:cubicBezTo>
                  <a:pt x="27054" y="3471"/>
                  <a:pt x="27120" y="3411"/>
                  <a:pt x="27120" y="3411"/>
                </a:cubicBezTo>
                <a:cubicBezTo>
                  <a:pt x="27074" y="3400"/>
                  <a:pt x="27027" y="3393"/>
                  <a:pt x="26979" y="3393"/>
                </a:cubicBezTo>
                <a:cubicBezTo>
                  <a:pt x="26969" y="3393"/>
                  <a:pt x="26959" y="3393"/>
                  <a:pt x="26949" y="3394"/>
                </a:cubicBezTo>
                <a:cubicBezTo>
                  <a:pt x="26938" y="3143"/>
                  <a:pt x="26931" y="2993"/>
                  <a:pt x="26931" y="2993"/>
                </a:cubicBezTo>
                <a:cubicBezTo>
                  <a:pt x="26834" y="3146"/>
                  <a:pt x="26757" y="3310"/>
                  <a:pt x="26705" y="3481"/>
                </a:cubicBezTo>
                <a:cubicBezTo>
                  <a:pt x="26488" y="3638"/>
                  <a:pt x="26304" y="3970"/>
                  <a:pt x="26143" y="4413"/>
                </a:cubicBezTo>
                <a:cubicBezTo>
                  <a:pt x="26101" y="4280"/>
                  <a:pt x="26042" y="4158"/>
                  <a:pt x="25965" y="4046"/>
                </a:cubicBezTo>
                <a:cubicBezTo>
                  <a:pt x="25965" y="4046"/>
                  <a:pt x="25951" y="4388"/>
                  <a:pt x="25927" y="4929"/>
                </a:cubicBezTo>
                <a:cubicBezTo>
                  <a:pt x="25543" y="3949"/>
                  <a:pt x="25100" y="3000"/>
                  <a:pt x="24591" y="2145"/>
                </a:cubicBezTo>
                <a:cubicBezTo>
                  <a:pt x="24539" y="1141"/>
                  <a:pt x="24518" y="457"/>
                  <a:pt x="24518" y="457"/>
                </a:cubicBezTo>
                <a:cubicBezTo>
                  <a:pt x="24350" y="691"/>
                  <a:pt x="24228" y="1033"/>
                  <a:pt x="24141" y="1448"/>
                </a:cubicBezTo>
                <a:cubicBezTo>
                  <a:pt x="23796" y="931"/>
                  <a:pt x="23401" y="450"/>
                  <a:pt x="22962" y="18"/>
                </a:cubicBezTo>
                <a:lnTo>
                  <a:pt x="22962" y="18"/>
                </a:lnTo>
                <a:cubicBezTo>
                  <a:pt x="22962" y="18"/>
                  <a:pt x="23415" y="823"/>
                  <a:pt x="24026" y="2267"/>
                </a:cubicBezTo>
                <a:cubicBezTo>
                  <a:pt x="23911" y="3453"/>
                  <a:pt x="23981" y="4974"/>
                  <a:pt x="24117" y="6457"/>
                </a:cubicBezTo>
                <a:cubicBezTo>
                  <a:pt x="24069" y="6435"/>
                  <a:pt x="24018" y="6424"/>
                  <a:pt x="23968" y="6424"/>
                </a:cubicBezTo>
                <a:cubicBezTo>
                  <a:pt x="23930" y="6424"/>
                  <a:pt x="23891" y="6430"/>
                  <a:pt x="23855" y="6443"/>
                </a:cubicBezTo>
                <a:cubicBezTo>
                  <a:pt x="23855" y="6443"/>
                  <a:pt x="24019" y="6582"/>
                  <a:pt x="24186" y="7196"/>
                </a:cubicBezTo>
                <a:cubicBezTo>
                  <a:pt x="24207" y="7377"/>
                  <a:pt x="24225" y="7555"/>
                  <a:pt x="24246" y="7733"/>
                </a:cubicBezTo>
                <a:cubicBezTo>
                  <a:pt x="24001" y="7339"/>
                  <a:pt x="23733" y="6959"/>
                  <a:pt x="23440" y="6596"/>
                </a:cubicBezTo>
                <a:cubicBezTo>
                  <a:pt x="23367" y="6422"/>
                  <a:pt x="23293" y="6251"/>
                  <a:pt x="23213" y="6090"/>
                </a:cubicBezTo>
                <a:cubicBezTo>
                  <a:pt x="23607" y="5197"/>
                  <a:pt x="23886" y="4699"/>
                  <a:pt x="23886" y="4699"/>
                </a:cubicBezTo>
                <a:lnTo>
                  <a:pt x="23886" y="4699"/>
                </a:lnTo>
                <a:cubicBezTo>
                  <a:pt x="23569" y="5009"/>
                  <a:pt x="23286" y="5351"/>
                  <a:pt x="23035" y="5714"/>
                </a:cubicBezTo>
                <a:cubicBezTo>
                  <a:pt x="22969" y="5584"/>
                  <a:pt x="22899" y="5452"/>
                  <a:pt x="22833" y="5337"/>
                </a:cubicBezTo>
                <a:cubicBezTo>
                  <a:pt x="22795" y="5229"/>
                  <a:pt x="22746" y="5128"/>
                  <a:pt x="22683" y="5033"/>
                </a:cubicBezTo>
                <a:lnTo>
                  <a:pt x="22683" y="5061"/>
                </a:lnTo>
                <a:cubicBezTo>
                  <a:pt x="22118" y="4106"/>
                  <a:pt x="21657" y="3628"/>
                  <a:pt x="21577" y="3547"/>
                </a:cubicBezTo>
                <a:lnTo>
                  <a:pt x="21577" y="3547"/>
                </a:lnTo>
                <a:cubicBezTo>
                  <a:pt x="21647" y="3621"/>
                  <a:pt x="21989" y="4036"/>
                  <a:pt x="22519" y="5619"/>
                </a:cubicBezTo>
                <a:cubicBezTo>
                  <a:pt x="21863" y="5012"/>
                  <a:pt x="21396" y="4786"/>
                  <a:pt x="21396" y="4786"/>
                </a:cubicBezTo>
                <a:lnTo>
                  <a:pt x="21396" y="4786"/>
                </a:lnTo>
                <a:cubicBezTo>
                  <a:pt x="21783" y="5121"/>
                  <a:pt x="22135" y="5539"/>
                  <a:pt x="22467" y="6007"/>
                </a:cubicBezTo>
                <a:cubicBezTo>
                  <a:pt x="22352" y="6129"/>
                  <a:pt x="21968" y="6551"/>
                  <a:pt x="21518" y="7335"/>
                </a:cubicBezTo>
                <a:lnTo>
                  <a:pt x="21490" y="7290"/>
                </a:lnTo>
                <a:cubicBezTo>
                  <a:pt x="21466" y="6715"/>
                  <a:pt x="21452" y="6331"/>
                  <a:pt x="21452" y="6331"/>
                </a:cubicBezTo>
                <a:cubicBezTo>
                  <a:pt x="21351" y="6470"/>
                  <a:pt x="21277" y="6662"/>
                  <a:pt x="21221" y="6889"/>
                </a:cubicBezTo>
                <a:cubicBezTo>
                  <a:pt x="21002" y="6582"/>
                  <a:pt x="20761" y="6296"/>
                  <a:pt x="20492" y="6034"/>
                </a:cubicBezTo>
                <a:lnTo>
                  <a:pt x="20492" y="6034"/>
                </a:lnTo>
                <a:cubicBezTo>
                  <a:pt x="20492" y="6035"/>
                  <a:pt x="20765" y="6512"/>
                  <a:pt x="21134" y="7370"/>
                </a:cubicBezTo>
                <a:cubicBezTo>
                  <a:pt x="21134" y="7388"/>
                  <a:pt x="21131" y="7412"/>
                  <a:pt x="21131" y="7430"/>
                </a:cubicBezTo>
                <a:cubicBezTo>
                  <a:pt x="21032" y="7323"/>
                  <a:pt x="20928" y="7261"/>
                  <a:pt x="20814" y="7261"/>
                </a:cubicBezTo>
                <a:cubicBezTo>
                  <a:pt x="20779" y="7261"/>
                  <a:pt x="20742" y="7267"/>
                  <a:pt x="20705" y="7280"/>
                </a:cubicBezTo>
                <a:cubicBezTo>
                  <a:pt x="20705" y="7280"/>
                  <a:pt x="20904" y="7447"/>
                  <a:pt x="21071" y="8208"/>
                </a:cubicBezTo>
                <a:lnTo>
                  <a:pt x="21058" y="8235"/>
                </a:lnTo>
                <a:cubicBezTo>
                  <a:pt x="20956" y="8354"/>
                  <a:pt x="20845" y="8480"/>
                  <a:pt x="20737" y="8619"/>
                </a:cubicBezTo>
                <a:cubicBezTo>
                  <a:pt x="20709" y="7956"/>
                  <a:pt x="20621" y="7402"/>
                  <a:pt x="20444" y="7067"/>
                </a:cubicBezTo>
                <a:cubicBezTo>
                  <a:pt x="20489" y="6174"/>
                  <a:pt x="20478" y="5326"/>
                  <a:pt x="20391" y="4643"/>
                </a:cubicBezTo>
                <a:cubicBezTo>
                  <a:pt x="20852" y="3582"/>
                  <a:pt x="21183" y="3000"/>
                  <a:pt x="21183" y="3000"/>
                </a:cubicBezTo>
                <a:lnTo>
                  <a:pt x="21183" y="3000"/>
                </a:lnTo>
                <a:cubicBezTo>
                  <a:pt x="20852" y="3321"/>
                  <a:pt x="20552" y="3677"/>
                  <a:pt x="20287" y="4053"/>
                </a:cubicBezTo>
                <a:cubicBezTo>
                  <a:pt x="20217" y="3771"/>
                  <a:pt x="20126" y="3540"/>
                  <a:pt x="20004" y="3370"/>
                </a:cubicBezTo>
                <a:cubicBezTo>
                  <a:pt x="20004" y="3370"/>
                  <a:pt x="19990" y="3837"/>
                  <a:pt x="19955" y="4542"/>
                </a:cubicBezTo>
                <a:cubicBezTo>
                  <a:pt x="19498" y="5281"/>
                  <a:pt x="19104" y="6059"/>
                  <a:pt x="18783" y="6872"/>
                </a:cubicBezTo>
                <a:lnTo>
                  <a:pt x="18700" y="6934"/>
                </a:lnTo>
                <a:cubicBezTo>
                  <a:pt x="18518" y="6348"/>
                  <a:pt x="18281" y="5916"/>
                  <a:pt x="17991" y="5860"/>
                </a:cubicBezTo>
                <a:cubicBezTo>
                  <a:pt x="17950" y="5738"/>
                  <a:pt x="17890" y="5623"/>
                  <a:pt x="17821" y="5518"/>
                </a:cubicBezTo>
                <a:cubicBezTo>
                  <a:pt x="17821" y="5518"/>
                  <a:pt x="17817" y="5651"/>
                  <a:pt x="17807" y="5871"/>
                </a:cubicBezTo>
                <a:cubicBezTo>
                  <a:pt x="17793" y="6125"/>
                  <a:pt x="17782" y="6495"/>
                  <a:pt x="17758" y="6931"/>
                </a:cubicBezTo>
                <a:lnTo>
                  <a:pt x="17712" y="6889"/>
                </a:lnTo>
                <a:lnTo>
                  <a:pt x="17712" y="6889"/>
                </a:lnTo>
                <a:cubicBezTo>
                  <a:pt x="17726" y="6913"/>
                  <a:pt x="17740" y="6938"/>
                  <a:pt x="17754" y="6966"/>
                </a:cubicBezTo>
                <a:cubicBezTo>
                  <a:pt x="17740" y="7273"/>
                  <a:pt x="17719" y="7608"/>
                  <a:pt x="17698" y="7960"/>
                </a:cubicBezTo>
                <a:cubicBezTo>
                  <a:pt x="17590" y="8092"/>
                  <a:pt x="17475" y="8239"/>
                  <a:pt x="17367" y="8392"/>
                </a:cubicBezTo>
                <a:lnTo>
                  <a:pt x="17175" y="8138"/>
                </a:lnTo>
                <a:cubicBezTo>
                  <a:pt x="17158" y="7796"/>
                  <a:pt x="17154" y="7580"/>
                  <a:pt x="17154" y="7580"/>
                </a:cubicBezTo>
                <a:cubicBezTo>
                  <a:pt x="17081" y="7684"/>
                  <a:pt x="17029" y="7796"/>
                  <a:pt x="16994" y="7918"/>
                </a:cubicBezTo>
                <a:cubicBezTo>
                  <a:pt x="16886" y="7785"/>
                  <a:pt x="16781" y="7667"/>
                  <a:pt x="16683" y="7555"/>
                </a:cubicBezTo>
                <a:cubicBezTo>
                  <a:pt x="16882" y="7123"/>
                  <a:pt x="17018" y="6889"/>
                  <a:pt x="17018" y="6889"/>
                </a:cubicBezTo>
                <a:lnTo>
                  <a:pt x="17018" y="6889"/>
                </a:lnTo>
                <a:cubicBezTo>
                  <a:pt x="16847" y="7053"/>
                  <a:pt x="16690" y="7227"/>
                  <a:pt x="16544" y="7416"/>
                </a:cubicBezTo>
                <a:cubicBezTo>
                  <a:pt x="16450" y="7318"/>
                  <a:pt x="16363" y="7231"/>
                  <a:pt x="16275" y="7154"/>
                </a:cubicBezTo>
                <a:cubicBezTo>
                  <a:pt x="16446" y="4011"/>
                  <a:pt x="17057" y="3499"/>
                  <a:pt x="17057" y="3499"/>
                </a:cubicBezTo>
                <a:cubicBezTo>
                  <a:pt x="17007" y="3482"/>
                  <a:pt x="16959" y="3474"/>
                  <a:pt x="16912" y="3474"/>
                </a:cubicBezTo>
                <a:cubicBezTo>
                  <a:pt x="16248" y="3474"/>
                  <a:pt x="15840" y="5055"/>
                  <a:pt x="15599" y="6600"/>
                </a:cubicBezTo>
                <a:cubicBezTo>
                  <a:pt x="15484" y="6516"/>
                  <a:pt x="15361" y="6443"/>
                  <a:pt x="15236" y="6376"/>
                </a:cubicBezTo>
                <a:lnTo>
                  <a:pt x="15236" y="6376"/>
                </a:lnTo>
                <a:cubicBezTo>
                  <a:pt x="15358" y="6481"/>
                  <a:pt x="15470" y="6596"/>
                  <a:pt x="15585" y="6715"/>
                </a:cubicBezTo>
                <a:cubicBezTo>
                  <a:pt x="15560" y="6837"/>
                  <a:pt x="15543" y="6952"/>
                  <a:pt x="15532" y="7074"/>
                </a:cubicBezTo>
                <a:cubicBezTo>
                  <a:pt x="15309" y="6694"/>
                  <a:pt x="15062" y="6327"/>
                  <a:pt x="14786" y="5982"/>
                </a:cubicBezTo>
                <a:cubicBezTo>
                  <a:pt x="14748" y="5571"/>
                  <a:pt x="14716" y="5155"/>
                  <a:pt x="14688" y="4747"/>
                </a:cubicBezTo>
                <a:lnTo>
                  <a:pt x="14713" y="4699"/>
                </a:lnTo>
                <a:lnTo>
                  <a:pt x="14685" y="4730"/>
                </a:lnTo>
                <a:cubicBezTo>
                  <a:pt x="14531" y="2567"/>
                  <a:pt x="14465" y="562"/>
                  <a:pt x="14465" y="562"/>
                </a:cubicBezTo>
                <a:cubicBezTo>
                  <a:pt x="13896" y="1371"/>
                  <a:pt x="13844" y="3408"/>
                  <a:pt x="13987" y="5546"/>
                </a:cubicBezTo>
                <a:cubicBezTo>
                  <a:pt x="13921" y="5633"/>
                  <a:pt x="13862" y="5721"/>
                  <a:pt x="13799" y="5811"/>
                </a:cubicBezTo>
                <a:cubicBezTo>
                  <a:pt x="13729" y="5483"/>
                  <a:pt x="13638" y="5218"/>
                  <a:pt x="13506" y="5033"/>
                </a:cubicBezTo>
                <a:cubicBezTo>
                  <a:pt x="13506" y="5033"/>
                  <a:pt x="13488" y="5574"/>
                  <a:pt x="13450" y="6355"/>
                </a:cubicBezTo>
                <a:cubicBezTo>
                  <a:pt x="13429" y="6390"/>
                  <a:pt x="13408" y="6425"/>
                  <a:pt x="13391" y="6460"/>
                </a:cubicBezTo>
                <a:lnTo>
                  <a:pt x="13223" y="6279"/>
                </a:lnTo>
                <a:cubicBezTo>
                  <a:pt x="12438" y="4556"/>
                  <a:pt x="11650" y="3739"/>
                  <a:pt x="11542" y="3635"/>
                </a:cubicBezTo>
                <a:lnTo>
                  <a:pt x="11542" y="3635"/>
                </a:lnTo>
                <a:cubicBezTo>
                  <a:pt x="11612" y="3704"/>
                  <a:pt x="11919" y="4081"/>
                  <a:pt x="12414" y="5487"/>
                </a:cubicBezTo>
                <a:cubicBezTo>
                  <a:pt x="12282" y="5375"/>
                  <a:pt x="12159" y="5285"/>
                  <a:pt x="12055" y="5204"/>
                </a:cubicBezTo>
                <a:cubicBezTo>
                  <a:pt x="12051" y="5096"/>
                  <a:pt x="12048" y="5033"/>
                  <a:pt x="12048" y="5033"/>
                </a:cubicBezTo>
                <a:lnTo>
                  <a:pt x="11982" y="5148"/>
                </a:lnTo>
                <a:cubicBezTo>
                  <a:pt x="11835" y="5044"/>
                  <a:pt x="11682" y="4950"/>
                  <a:pt x="11525" y="4866"/>
                </a:cubicBezTo>
                <a:lnTo>
                  <a:pt x="11525" y="4866"/>
                </a:lnTo>
                <a:cubicBezTo>
                  <a:pt x="11664" y="4988"/>
                  <a:pt x="11797" y="5117"/>
                  <a:pt x="11929" y="5257"/>
                </a:cubicBezTo>
                <a:cubicBezTo>
                  <a:pt x="11852" y="5435"/>
                  <a:pt x="11797" y="5619"/>
                  <a:pt x="11758" y="5811"/>
                </a:cubicBezTo>
                <a:cubicBezTo>
                  <a:pt x="11493" y="5410"/>
                  <a:pt x="11186" y="5037"/>
                  <a:pt x="10844" y="4699"/>
                </a:cubicBezTo>
                <a:lnTo>
                  <a:pt x="10844" y="4699"/>
                </a:lnTo>
                <a:cubicBezTo>
                  <a:pt x="10844" y="4699"/>
                  <a:pt x="11200" y="5330"/>
                  <a:pt x="11671" y="6457"/>
                </a:cubicBezTo>
                <a:cubicBezTo>
                  <a:pt x="11650" y="6704"/>
                  <a:pt x="11636" y="6976"/>
                  <a:pt x="11633" y="7259"/>
                </a:cubicBezTo>
                <a:cubicBezTo>
                  <a:pt x="11598" y="7259"/>
                  <a:pt x="11563" y="7262"/>
                  <a:pt x="11532" y="7276"/>
                </a:cubicBezTo>
                <a:cubicBezTo>
                  <a:pt x="11570" y="7315"/>
                  <a:pt x="11601" y="7360"/>
                  <a:pt x="11629" y="7405"/>
                </a:cubicBezTo>
                <a:cubicBezTo>
                  <a:pt x="11305" y="7824"/>
                  <a:pt x="11019" y="8270"/>
                  <a:pt x="10778" y="8741"/>
                </a:cubicBezTo>
                <a:cubicBezTo>
                  <a:pt x="10614" y="8434"/>
                  <a:pt x="10426" y="8141"/>
                  <a:pt x="10220" y="7859"/>
                </a:cubicBezTo>
                <a:cubicBezTo>
                  <a:pt x="10447" y="7559"/>
                  <a:pt x="10701" y="7280"/>
                  <a:pt x="10984" y="7029"/>
                </a:cubicBezTo>
                <a:lnTo>
                  <a:pt x="10984" y="7029"/>
                </a:lnTo>
                <a:cubicBezTo>
                  <a:pt x="10984" y="7029"/>
                  <a:pt x="10677" y="7175"/>
                  <a:pt x="10227" y="7555"/>
                </a:cubicBezTo>
                <a:cubicBezTo>
                  <a:pt x="10618" y="6428"/>
                  <a:pt x="10876" y="6081"/>
                  <a:pt x="10957" y="5995"/>
                </a:cubicBezTo>
                <a:lnTo>
                  <a:pt x="10957" y="5995"/>
                </a:lnTo>
                <a:cubicBezTo>
                  <a:pt x="10853" y="6101"/>
                  <a:pt x="10411" y="6568"/>
                  <a:pt x="9910" y="7475"/>
                </a:cubicBezTo>
                <a:cubicBezTo>
                  <a:pt x="9874" y="7430"/>
                  <a:pt x="9843" y="7403"/>
                  <a:pt x="9826" y="7386"/>
                </a:cubicBezTo>
                <a:lnTo>
                  <a:pt x="9826" y="7386"/>
                </a:lnTo>
                <a:cubicBezTo>
                  <a:pt x="9855" y="7418"/>
                  <a:pt x="9880" y="7454"/>
                  <a:pt x="9906" y="7489"/>
                </a:cubicBezTo>
                <a:cubicBezTo>
                  <a:pt x="9788" y="7698"/>
                  <a:pt x="9669" y="7939"/>
                  <a:pt x="9554" y="8197"/>
                </a:cubicBezTo>
                <a:cubicBezTo>
                  <a:pt x="9386" y="7921"/>
                  <a:pt x="9205" y="7660"/>
                  <a:pt x="9006" y="7405"/>
                </a:cubicBezTo>
                <a:cubicBezTo>
                  <a:pt x="9034" y="7360"/>
                  <a:pt x="9066" y="7315"/>
                  <a:pt x="9104" y="7276"/>
                </a:cubicBezTo>
                <a:cubicBezTo>
                  <a:pt x="9071" y="7264"/>
                  <a:pt x="9034" y="7259"/>
                  <a:pt x="8997" y="7259"/>
                </a:cubicBezTo>
                <a:cubicBezTo>
                  <a:pt x="8980" y="7259"/>
                  <a:pt x="8963" y="7260"/>
                  <a:pt x="8947" y="7262"/>
                </a:cubicBezTo>
                <a:cubicBezTo>
                  <a:pt x="8943" y="7070"/>
                  <a:pt x="8936" y="6959"/>
                  <a:pt x="8936" y="6959"/>
                </a:cubicBezTo>
                <a:lnTo>
                  <a:pt x="8919" y="6983"/>
                </a:lnTo>
                <a:cubicBezTo>
                  <a:pt x="8961" y="6122"/>
                  <a:pt x="8950" y="5302"/>
                  <a:pt x="8867" y="4639"/>
                </a:cubicBezTo>
                <a:cubicBezTo>
                  <a:pt x="9327" y="3579"/>
                  <a:pt x="9658" y="2993"/>
                  <a:pt x="9658" y="2993"/>
                </a:cubicBezTo>
                <a:lnTo>
                  <a:pt x="9658" y="2993"/>
                </a:lnTo>
                <a:cubicBezTo>
                  <a:pt x="9327" y="3317"/>
                  <a:pt x="9027" y="3670"/>
                  <a:pt x="8759" y="4050"/>
                </a:cubicBezTo>
                <a:cubicBezTo>
                  <a:pt x="8689" y="3767"/>
                  <a:pt x="8598" y="3534"/>
                  <a:pt x="8480" y="3366"/>
                </a:cubicBezTo>
                <a:cubicBezTo>
                  <a:pt x="8480" y="3366"/>
                  <a:pt x="8462" y="3830"/>
                  <a:pt x="8427" y="4538"/>
                </a:cubicBezTo>
                <a:cubicBezTo>
                  <a:pt x="8012" y="5208"/>
                  <a:pt x="7653" y="5912"/>
                  <a:pt x="7353" y="6645"/>
                </a:cubicBezTo>
                <a:cubicBezTo>
                  <a:pt x="7301" y="6547"/>
                  <a:pt x="7241" y="6453"/>
                  <a:pt x="7185" y="6355"/>
                </a:cubicBezTo>
                <a:cubicBezTo>
                  <a:pt x="7147" y="5574"/>
                  <a:pt x="7130" y="5033"/>
                  <a:pt x="7130" y="5033"/>
                </a:cubicBezTo>
                <a:cubicBezTo>
                  <a:pt x="6997" y="5218"/>
                  <a:pt x="6906" y="5483"/>
                  <a:pt x="6840" y="5811"/>
                </a:cubicBezTo>
                <a:cubicBezTo>
                  <a:pt x="6575" y="5410"/>
                  <a:pt x="6268" y="5037"/>
                  <a:pt x="5926" y="4699"/>
                </a:cubicBezTo>
                <a:lnTo>
                  <a:pt x="5926" y="4699"/>
                </a:lnTo>
                <a:cubicBezTo>
                  <a:pt x="5926" y="4699"/>
                  <a:pt x="6156" y="5110"/>
                  <a:pt x="6491" y="5860"/>
                </a:cubicBezTo>
                <a:lnTo>
                  <a:pt x="6460" y="5860"/>
                </a:lnTo>
                <a:cubicBezTo>
                  <a:pt x="6422" y="5738"/>
                  <a:pt x="6362" y="5623"/>
                  <a:pt x="6292" y="5518"/>
                </a:cubicBezTo>
                <a:cubicBezTo>
                  <a:pt x="6292" y="5518"/>
                  <a:pt x="6286" y="5651"/>
                  <a:pt x="6279" y="5871"/>
                </a:cubicBezTo>
                <a:cubicBezTo>
                  <a:pt x="6275" y="6034"/>
                  <a:pt x="6265" y="6244"/>
                  <a:pt x="6251" y="6488"/>
                </a:cubicBezTo>
                <a:cubicBezTo>
                  <a:pt x="6136" y="6411"/>
                  <a:pt x="6066" y="6376"/>
                  <a:pt x="6066" y="6376"/>
                </a:cubicBezTo>
                <a:lnTo>
                  <a:pt x="6066" y="6376"/>
                </a:lnTo>
                <a:lnTo>
                  <a:pt x="6247" y="6558"/>
                </a:lnTo>
                <a:cubicBezTo>
                  <a:pt x="6216" y="7262"/>
                  <a:pt x="6163" y="8235"/>
                  <a:pt x="6087" y="9184"/>
                </a:cubicBezTo>
                <a:cubicBezTo>
                  <a:pt x="5937" y="8884"/>
                  <a:pt x="5794" y="8619"/>
                  <a:pt x="5658" y="8396"/>
                </a:cubicBezTo>
                <a:cubicBezTo>
                  <a:pt x="5637" y="7904"/>
                  <a:pt x="5623" y="7580"/>
                  <a:pt x="5623" y="7580"/>
                </a:cubicBezTo>
                <a:cubicBezTo>
                  <a:pt x="5536" y="7723"/>
                  <a:pt x="5469" y="7876"/>
                  <a:pt x="5427" y="8040"/>
                </a:cubicBezTo>
                <a:cubicBezTo>
                  <a:pt x="5272" y="7806"/>
                  <a:pt x="5100" y="7585"/>
                  <a:pt x="4907" y="7384"/>
                </a:cubicBezTo>
                <a:lnTo>
                  <a:pt x="4907" y="7384"/>
                </a:lnTo>
                <a:cubicBezTo>
                  <a:pt x="4958" y="7439"/>
                  <a:pt x="5122" y="7652"/>
                  <a:pt x="5375" y="8284"/>
                </a:cubicBezTo>
                <a:cubicBezTo>
                  <a:pt x="5351" y="8424"/>
                  <a:pt x="5330" y="8567"/>
                  <a:pt x="5319" y="8710"/>
                </a:cubicBezTo>
                <a:lnTo>
                  <a:pt x="5159" y="8588"/>
                </a:lnTo>
                <a:cubicBezTo>
                  <a:pt x="5040" y="8204"/>
                  <a:pt x="4897" y="7904"/>
                  <a:pt x="4723" y="7761"/>
                </a:cubicBezTo>
                <a:cubicBezTo>
                  <a:pt x="4845" y="4081"/>
                  <a:pt x="5529" y="3499"/>
                  <a:pt x="5529" y="3499"/>
                </a:cubicBezTo>
                <a:cubicBezTo>
                  <a:pt x="5480" y="3483"/>
                  <a:pt x="5432" y="3475"/>
                  <a:pt x="5386" y="3475"/>
                </a:cubicBezTo>
                <a:cubicBezTo>
                  <a:pt x="4654" y="3475"/>
                  <a:pt x="4230" y="5398"/>
                  <a:pt x="4001" y="7074"/>
                </a:cubicBezTo>
                <a:cubicBezTo>
                  <a:pt x="3785" y="6690"/>
                  <a:pt x="3537" y="6324"/>
                  <a:pt x="3258" y="5982"/>
                </a:cubicBezTo>
                <a:cubicBezTo>
                  <a:pt x="3038" y="3418"/>
                  <a:pt x="2944" y="562"/>
                  <a:pt x="2944" y="562"/>
                </a:cubicBezTo>
                <a:cubicBezTo>
                  <a:pt x="2194" y="1615"/>
                  <a:pt x="2337" y="4761"/>
                  <a:pt x="2637" y="7485"/>
                </a:cubicBezTo>
                <a:cubicBezTo>
                  <a:pt x="2351" y="7063"/>
                  <a:pt x="2041" y="6662"/>
                  <a:pt x="1702" y="6282"/>
                </a:cubicBezTo>
                <a:cubicBezTo>
                  <a:pt x="934" y="4599"/>
                  <a:pt x="160" y="3785"/>
                  <a:pt x="25" y="3646"/>
                </a:cubicBezTo>
                <a:lnTo>
                  <a:pt x="25" y="3646"/>
                </a:lnTo>
                <a:cubicBezTo>
                  <a:pt x="108" y="3735"/>
                  <a:pt x="414" y="4132"/>
                  <a:pt x="886" y="5494"/>
                </a:cubicBezTo>
                <a:cubicBezTo>
                  <a:pt x="356" y="5044"/>
                  <a:pt x="0" y="4869"/>
                  <a:pt x="0" y="4869"/>
                </a:cubicBezTo>
                <a:lnTo>
                  <a:pt x="0" y="4869"/>
                </a:lnTo>
                <a:cubicBezTo>
                  <a:pt x="415" y="5243"/>
                  <a:pt x="785" y="5665"/>
                  <a:pt x="1099" y="6129"/>
                </a:cubicBezTo>
                <a:cubicBezTo>
                  <a:pt x="1231" y="6551"/>
                  <a:pt x="1374" y="7046"/>
                  <a:pt x="1531" y="7625"/>
                </a:cubicBezTo>
                <a:cubicBezTo>
                  <a:pt x="2473" y="11151"/>
                  <a:pt x="3767" y="19387"/>
                  <a:pt x="3767" y="19387"/>
                </a:cubicBezTo>
                <a:lnTo>
                  <a:pt x="15257" y="19387"/>
                </a:lnTo>
                <a:cubicBezTo>
                  <a:pt x="15260" y="19373"/>
                  <a:pt x="15260" y="19355"/>
                  <a:pt x="15260" y="19341"/>
                </a:cubicBezTo>
                <a:lnTo>
                  <a:pt x="15281" y="19341"/>
                </a:lnTo>
                <a:lnTo>
                  <a:pt x="15292" y="19387"/>
                </a:lnTo>
                <a:lnTo>
                  <a:pt x="25292" y="19387"/>
                </a:lnTo>
                <a:cubicBezTo>
                  <a:pt x="25296" y="19373"/>
                  <a:pt x="25296" y="19355"/>
                  <a:pt x="25302" y="19341"/>
                </a:cubicBezTo>
                <a:lnTo>
                  <a:pt x="25337" y="19341"/>
                </a:lnTo>
                <a:lnTo>
                  <a:pt x="25344" y="19387"/>
                </a:lnTo>
                <a:lnTo>
                  <a:pt x="40343" y="19387"/>
                </a:lnTo>
                <a:cubicBezTo>
                  <a:pt x="40343" y="19373"/>
                  <a:pt x="40343" y="19355"/>
                  <a:pt x="40340" y="19341"/>
                </a:cubicBezTo>
                <a:lnTo>
                  <a:pt x="40343" y="19341"/>
                </a:lnTo>
                <a:cubicBezTo>
                  <a:pt x="40350" y="19355"/>
                  <a:pt x="40350" y="19373"/>
                  <a:pt x="40354" y="19387"/>
                </a:cubicBezTo>
                <a:lnTo>
                  <a:pt x="54470" y="19387"/>
                </a:lnTo>
                <a:cubicBezTo>
                  <a:pt x="54470" y="19373"/>
                  <a:pt x="54473" y="19355"/>
                  <a:pt x="54477" y="19341"/>
                </a:cubicBezTo>
                <a:lnTo>
                  <a:pt x="54498" y="19341"/>
                </a:lnTo>
                <a:lnTo>
                  <a:pt x="54505" y="19387"/>
                </a:lnTo>
                <a:lnTo>
                  <a:pt x="64505" y="19387"/>
                </a:lnTo>
                <a:cubicBezTo>
                  <a:pt x="64505" y="19387"/>
                  <a:pt x="64508" y="19369"/>
                  <a:pt x="64512" y="19341"/>
                </a:cubicBezTo>
                <a:lnTo>
                  <a:pt x="64550" y="19341"/>
                </a:lnTo>
                <a:cubicBezTo>
                  <a:pt x="64557" y="19369"/>
                  <a:pt x="64561" y="19387"/>
                  <a:pt x="64561" y="19387"/>
                </a:cubicBezTo>
                <a:lnTo>
                  <a:pt x="79556" y="19387"/>
                </a:lnTo>
                <a:lnTo>
                  <a:pt x="79556" y="19341"/>
                </a:lnTo>
                <a:lnTo>
                  <a:pt x="79559" y="19341"/>
                </a:lnTo>
                <a:cubicBezTo>
                  <a:pt x="79563" y="19369"/>
                  <a:pt x="79566" y="19387"/>
                  <a:pt x="79566" y="19387"/>
                </a:cubicBezTo>
                <a:lnTo>
                  <a:pt x="80177" y="19387"/>
                </a:lnTo>
                <a:lnTo>
                  <a:pt x="80177" y="19366"/>
                </a:lnTo>
                <a:cubicBezTo>
                  <a:pt x="80180" y="19373"/>
                  <a:pt x="80180" y="19380"/>
                  <a:pt x="80184" y="19387"/>
                </a:cubicBezTo>
                <a:lnTo>
                  <a:pt x="93690" y="19387"/>
                </a:lnTo>
                <a:cubicBezTo>
                  <a:pt x="93690" y="19373"/>
                  <a:pt x="93693" y="19355"/>
                  <a:pt x="93693" y="19341"/>
                </a:cubicBezTo>
                <a:lnTo>
                  <a:pt x="93718" y="19341"/>
                </a:lnTo>
                <a:lnTo>
                  <a:pt x="93718" y="19387"/>
                </a:lnTo>
                <a:lnTo>
                  <a:pt x="103728" y="19387"/>
                </a:lnTo>
                <a:cubicBezTo>
                  <a:pt x="103728" y="19387"/>
                  <a:pt x="103732" y="19369"/>
                  <a:pt x="103735" y="19341"/>
                </a:cubicBezTo>
                <a:lnTo>
                  <a:pt x="103774" y="19341"/>
                </a:lnTo>
                <a:cubicBezTo>
                  <a:pt x="103777" y="19369"/>
                  <a:pt x="103784" y="19387"/>
                  <a:pt x="103784" y="19387"/>
                </a:cubicBezTo>
                <a:lnTo>
                  <a:pt x="118779" y="19387"/>
                </a:lnTo>
                <a:lnTo>
                  <a:pt x="118779" y="19341"/>
                </a:lnTo>
                <a:lnTo>
                  <a:pt x="118783" y="19341"/>
                </a:lnTo>
                <a:cubicBezTo>
                  <a:pt x="118786" y="19369"/>
                  <a:pt x="118790" y="19387"/>
                  <a:pt x="118790" y="19387"/>
                </a:cubicBezTo>
                <a:lnTo>
                  <a:pt x="119400" y="19387"/>
                </a:lnTo>
                <a:lnTo>
                  <a:pt x="119400" y="19362"/>
                </a:lnTo>
                <a:cubicBezTo>
                  <a:pt x="119400" y="19369"/>
                  <a:pt x="119404" y="19380"/>
                  <a:pt x="119404" y="19387"/>
                </a:cubicBezTo>
                <a:lnTo>
                  <a:pt x="133035" y="19387"/>
                </a:lnTo>
                <a:cubicBezTo>
                  <a:pt x="133039" y="19373"/>
                  <a:pt x="133039" y="19355"/>
                  <a:pt x="133039" y="19341"/>
                </a:cubicBezTo>
                <a:lnTo>
                  <a:pt x="133060" y="19341"/>
                </a:lnTo>
                <a:lnTo>
                  <a:pt x="133070" y="19387"/>
                </a:lnTo>
                <a:lnTo>
                  <a:pt x="143070" y="19387"/>
                </a:lnTo>
                <a:cubicBezTo>
                  <a:pt x="143070" y="19387"/>
                  <a:pt x="143077" y="19369"/>
                  <a:pt x="143081" y="19341"/>
                </a:cubicBezTo>
                <a:lnTo>
                  <a:pt x="143116" y="19341"/>
                </a:lnTo>
                <a:cubicBezTo>
                  <a:pt x="143119" y="19369"/>
                  <a:pt x="143123" y="19387"/>
                  <a:pt x="143123" y="19387"/>
                </a:cubicBezTo>
                <a:lnTo>
                  <a:pt x="158121" y="19387"/>
                </a:lnTo>
                <a:cubicBezTo>
                  <a:pt x="158125" y="19373"/>
                  <a:pt x="158121" y="19355"/>
                  <a:pt x="158118" y="19341"/>
                </a:cubicBezTo>
                <a:lnTo>
                  <a:pt x="158128" y="19341"/>
                </a:lnTo>
                <a:cubicBezTo>
                  <a:pt x="158128" y="19355"/>
                  <a:pt x="158132" y="19373"/>
                  <a:pt x="158132" y="19387"/>
                </a:cubicBezTo>
                <a:lnTo>
                  <a:pt x="172248" y="19387"/>
                </a:lnTo>
                <a:cubicBezTo>
                  <a:pt x="172252" y="19373"/>
                  <a:pt x="172252" y="19355"/>
                  <a:pt x="172255" y="19341"/>
                </a:cubicBezTo>
                <a:lnTo>
                  <a:pt x="172276" y="19341"/>
                </a:lnTo>
                <a:cubicBezTo>
                  <a:pt x="172279" y="19369"/>
                  <a:pt x="172283" y="19387"/>
                  <a:pt x="172283" y="19387"/>
                </a:cubicBezTo>
                <a:lnTo>
                  <a:pt x="182287" y="19387"/>
                </a:lnTo>
                <a:cubicBezTo>
                  <a:pt x="182287" y="19373"/>
                  <a:pt x="182290" y="19355"/>
                  <a:pt x="182290" y="19341"/>
                </a:cubicBezTo>
                <a:lnTo>
                  <a:pt x="182329" y="19341"/>
                </a:lnTo>
                <a:lnTo>
                  <a:pt x="182339" y="19387"/>
                </a:lnTo>
                <a:lnTo>
                  <a:pt x="197338" y="19387"/>
                </a:lnTo>
                <a:cubicBezTo>
                  <a:pt x="197334" y="19373"/>
                  <a:pt x="197334" y="19355"/>
                  <a:pt x="197334" y="19341"/>
                </a:cubicBezTo>
                <a:lnTo>
                  <a:pt x="197338" y="19341"/>
                </a:lnTo>
                <a:cubicBezTo>
                  <a:pt x="197341" y="19369"/>
                  <a:pt x="197345" y="19387"/>
                  <a:pt x="197345" y="19387"/>
                </a:cubicBezTo>
                <a:lnTo>
                  <a:pt x="197955" y="19387"/>
                </a:lnTo>
                <a:lnTo>
                  <a:pt x="197955" y="19366"/>
                </a:lnTo>
                <a:cubicBezTo>
                  <a:pt x="197959" y="19373"/>
                  <a:pt x="197962" y="19380"/>
                  <a:pt x="197962" y="19387"/>
                </a:cubicBezTo>
                <a:lnTo>
                  <a:pt x="211468" y="19387"/>
                </a:lnTo>
                <a:cubicBezTo>
                  <a:pt x="211468" y="19373"/>
                  <a:pt x="211471" y="19355"/>
                  <a:pt x="211471" y="19341"/>
                </a:cubicBezTo>
                <a:lnTo>
                  <a:pt x="211496" y="19341"/>
                </a:lnTo>
                <a:lnTo>
                  <a:pt x="211496" y="19387"/>
                </a:lnTo>
                <a:lnTo>
                  <a:pt x="221496" y="19387"/>
                </a:lnTo>
                <a:cubicBezTo>
                  <a:pt x="221496" y="19387"/>
                  <a:pt x="221500" y="19369"/>
                  <a:pt x="221507" y="19341"/>
                </a:cubicBezTo>
                <a:lnTo>
                  <a:pt x="221545" y="19341"/>
                </a:lnTo>
                <a:lnTo>
                  <a:pt x="221552" y="19387"/>
                </a:lnTo>
                <a:lnTo>
                  <a:pt x="236547" y="19387"/>
                </a:lnTo>
                <a:lnTo>
                  <a:pt x="236547" y="19341"/>
                </a:lnTo>
                <a:lnTo>
                  <a:pt x="236551" y="19341"/>
                </a:lnTo>
                <a:cubicBezTo>
                  <a:pt x="236558" y="19369"/>
                  <a:pt x="236561" y="19387"/>
                  <a:pt x="236561" y="19387"/>
                </a:cubicBezTo>
                <a:lnTo>
                  <a:pt x="237172" y="19387"/>
                </a:lnTo>
                <a:lnTo>
                  <a:pt x="237172" y="19366"/>
                </a:lnTo>
                <a:cubicBezTo>
                  <a:pt x="237172" y="19373"/>
                  <a:pt x="237172" y="19380"/>
                  <a:pt x="237175" y="19387"/>
                </a:cubicBezTo>
                <a:lnTo>
                  <a:pt x="250754" y="19387"/>
                </a:lnTo>
                <a:cubicBezTo>
                  <a:pt x="250754" y="19373"/>
                  <a:pt x="250754" y="19355"/>
                  <a:pt x="250758" y="19341"/>
                </a:cubicBezTo>
                <a:lnTo>
                  <a:pt x="250779" y="19341"/>
                </a:lnTo>
                <a:cubicBezTo>
                  <a:pt x="250782" y="19369"/>
                  <a:pt x="250789" y="19387"/>
                  <a:pt x="250789" y="19387"/>
                </a:cubicBezTo>
                <a:lnTo>
                  <a:pt x="260789" y="19387"/>
                </a:lnTo>
                <a:cubicBezTo>
                  <a:pt x="260789" y="19373"/>
                  <a:pt x="260793" y="19355"/>
                  <a:pt x="260793" y="19341"/>
                </a:cubicBezTo>
                <a:lnTo>
                  <a:pt x="260835" y="19341"/>
                </a:lnTo>
                <a:lnTo>
                  <a:pt x="260842" y="19387"/>
                </a:lnTo>
                <a:lnTo>
                  <a:pt x="275840" y="19387"/>
                </a:lnTo>
                <a:cubicBezTo>
                  <a:pt x="275837" y="19373"/>
                  <a:pt x="275837" y="19355"/>
                  <a:pt x="275837" y="19341"/>
                </a:cubicBezTo>
                <a:lnTo>
                  <a:pt x="275840" y="19341"/>
                </a:lnTo>
                <a:cubicBezTo>
                  <a:pt x="275844" y="19369"/>
                  <a:pt x="275851" y="19387"/>
                  <a:pt x="275851" y="19387"/>
                </a:cubicBezTo>
                <a:lnTo>
                  <a:pt x="276475" y="19387"/>
                </a:lnTo>
                <a:cubicBezTo>
                  <a:pt x="276472" y="19380"/>
                  <a:pt x="276468" y="19373"/>
                  <a:pt x="276468" y="19366"/>
                </a:cubicBezTo>
                <a:lnTo>
                  <a:pt x="276468" y="19366"/>
                </a:lnTo>
                <a:cubicBezTo>
                  <a:pt x="276472" y="19373"/>
                  <a:pt x="276472" y="19380"/>
                  <a:pt x="276475" y="19387"/>
                </a:cubicBezTo>
                <a:lnTo>
                  <a:pt x="281679" y="19387"/>
                </a:lnTo>
                <a:cubicBezTo>
                  <a:pt x="281679" y="19387"/>
                  <a:pt x="282349" y="9965"/>
                  <a:pt x="285705" y="7032"/>
                </a:cubicBezTo>
                <a:lnTo>
                  <a:pt x="285705" y="7032"/>
                </a:lnTo>
                <a:cubicBezTo>
                  <a:pt x="285704" y="7032"/>
                  <a:pt x="282726" y="8477"/>
                  <a:pt x="281561" y="14040"/>
                </a:cubicBezTo>
                <a:cubicBezTo>
                  <a:pt x="281515" y="13440"/>
                  <a:pt x="281456" y="13045"/>
                  <a:pt x="281456" y="13045"/>
                </a:cubicBezTo>
                <a:cubicBezTo>
                  <a:pt x="281432" y="9882"/>
                  <a:pt x="281972" y="9428"/>
                  <a:pt x="281972" y="9428"/>
                </a:cubicBezTo>
                <a:cubicBezTo>
                  <a:pt x="281945" y="9420"/>
                  <a:pt x="281916" y="9415"/>
                  <a:pt x="281888" y="9415"/>
                </a:cubicBezTo>
                <a:cubicBezTo>
                  <a:pt x="281869" y="9415"/>
                  <a:pt x="281851" y="9417"/>
                  <a:pt x="281833" y="9421"/>
                </a:cubicBezTo>
                <a:cubicBezTo>
                  <a:pt x="282862" y="5452"/>
                  <a:pt x="284246" y="2997"/>
                  <a:pt x="284247" y="2996"/>
                </a:cubicBezTo>
                <a:lnTo>
                  <a:pt x="284247" y="2996"/>
                </a:lnTo>
                <a:cubicBezTo>
                  <a:pt x="282339" y="4855"/>
                  <a:pt x="281202" y="8288"/>
                  <a:pt x="280556" y="11057"/>
                </a:cubicBezTo>
                <a:cubicBezTo>
                  <a:pt x="280410" y="9428"/>
                  <a:pt x="280350" y="7587"/>
                  <a:pt x="280350" y="7587"/>
                </a:cubicBezTo>
                <a:cubicBezTo>
                  <a:pt x="280051" y="8012"/>
                  <a:pt x="279981" y="8975"/>
                  <a:pt x="280016" y="10067"/>
                </a:cubicBezTo>
                <a:cubicBezTo>
                  <a:pt x="279803" y="9411"/>
                  <a:pt x="279555" y="8769"/>
                  <a:pt x="279273" y="8145"/>
                </a:cubicBezTo>
                <a:cubicBezTo>
                  <a:pt x="279360" y="4123"/>
                  <a:pt x="280089" y="3506"/>
                  <a:pt x="280089" y="3506"/>
                </a:cubicBezTo>
                <a:cubicBezTo>
                  <a:pt x="280040" y="3489"/>
                  <a:pt x="279991" y="3481"/>
                  <a:pt x="279945" y="3481"/>
                </a:cubicBezTo>
                <a:cubicBezTo>
                  <a:pt x="279247" y="3481"/>
                  <a:pt x="278831" y="5243"/>
                  <a:pt x="278596" y="6861"/>
                </a:cubicBezTo>
                <a:cubicBezTo>
                  <a:pt x="278362" y="6474"/>
                  <a:pt x="278097" y="6108"/>
                  <a:pt x="277801" y="5766"/>
                </a:cubicBezTo>
                <a:cubicBezTo>
                  <a:pt x="277591" y="3265"/>
                  <a:pt x="277504" y="565"/>
                  <a:pt x="277504" y="565"/>
                </a:cubicBezTo>
                <a:cubicBezTo>
                  <a:pt x="276782" y="1587"/>
                  <a:pt x="276887" y="4538"/>
                  <a:pt x="277166" y="7192"/>
                </a:cubicBezTo>
                <a:cubicBezTo>
                  <a:pt x="277141" y="7224"/>
                  <a:pt x="277117" y="7259"/>
                  <a:pt x="277096" y="7294"/>
                </a:cubicBezTo>
                <a:cubicBezTo>
                  <a:pt x="276831" y="6913"/>
                  <a:pt x="276538" y="6551"/>
                  <a:pt x="276224" y="6209"/>
                </a:cubicBezTo>
                <a:cubicBezTo>
                  <a:pt x="276053" y="5825"/>
                  <a:pt x="275858" y="5455"/>
                  <a:pt x="275645" y="5096"/>
                </a:cubicBezTo>
                <a:cubicBezTo>
                  <a:pt x="275575" y="4650"/>
                  <a:pt x="275467" y="4283"/>
                  <a:pt x="275300" y="4050"/>
                </a:cubicBezTo>
                <a:cubicBezTo>
                  <a:pt x="275300" y="4050"/>
                  <a:pt x="275293" y="4228"/>
                  <a:pt x="275279" y="4524"/>
                </a:cubicBezTo>
                <a:cubicBezTo>
                  <a:pt x="274913" y="3984"/>
                  <a:pt x="274637" y="3701"/>
                  <a:pt x="274578" y="3638"/>
                </a:cubicBezTo>
                <a:lnTo>
                  <a:pt x="274578" y="3638"/>
                </a:lnTo>
                <a:cubicBezTo>
                  <a:pt x="274637" y="3701"/>
                  <a:pt x="274878" y="3998"/>
                  <a:pt x="275261" y="4981"/>
                </a:cubicBezTo>
                <a:cubicBezTo>
                  <a:pt x="275258" y="5082"/>
                  <a:pt x="275254" y="5190"/>
                  <a:pt x="275244" y="5302"/>
                </a:cubicBezTo>
                <a:cubicBezTo>
                  <a:pt x="275042" y="5138"/>
                  <a:pt x="274822" y="4995"/>
                  <a:pt x="274595" y="4869"/>
                </a:cubicBezTo>
                <a:lnTo>
                  <a:pt x="274595" y="4869"/>
                </a:lnTo>
                <a:cubicBezTo>
                  <a:pt x="274825" y="5072"/>
                  <a:pt x="275038" y="5295"/>
                  <a:pt x="275237" y="5532"/>
                </a:cubicBezTo>
                <a:cubicBezTo>
                  <a:pt x="275192" y="6341"/>
                  <a:pt x="275132" y="7384"/>
                  <a:pt x="275049" y="8378"/>
                </a:cubicBezTo>
                <a:cubicBezTo>
                  <a:pt x="274881" y="8581"/>
                  <a:pt x="274724" y="8790"/>
                  <a:pt x="274581" y="9010"/>
                </a:cubicBezTo>
                <a:cubicBezTo>
                  <a:pt x="274487" y="8835"/>
                  <a:pt x="274393" y="8685"/>
                  <a:pt x="274306" y="8549"/>
                </a:cubicBezTo>
                <a:cubicBezTo>
                  <a:pt x="274218" y="8075"/>
                  <a:pt x="274110" y="7615"/>
                  <a:pt x="273974" y="7248"/>
                </a:cubicBezTo>
                <a:cubicBezTo>
                  <a:pt x="274243" y="6872"/>
                  <a:pt x="274550" y="6530"/>
                  <a:pt x="274892" y="6219"/>
                </a:cubicBezTo>
                <a:lnTo>
                  <a:pt x="274892" y="6219"/>
                </a:lnTo>
                <a:cubicBezTo>
                  <a:pt x="274891" y="6219"/>
                  <a:pt x="274469" y="6429"/>
                  <a:pt x="273866" y="6980"/>
                </a:cubicBezTo>
                <a:lnTo>
                  <a:pt x="273852" y="6948"/>
                </a:lnTo>
                <a:cubicBezTo>
                  <a:pt x="274327" y="5546"/>
                  <a:pt x="274634" y="5173"/>
                  <a:pt x="274700" y="5110"/>
                </a:cubicBezTo>
                <a:lnTo>
                  <a:pt x="274700" y="5110"/>
                </a:lnTo>
                <a:cubicBezTo>
                  <a:pt x="274620" y="5183"/>
                  <a:pt x="274166" y="5654"/>
                  <a:pt x="273629" y="6600"/>
                </a:cubicBezTo>
                <a:lnTo>
                  <a:pt x="273591" y="6558"/>
                </a:lnTo>
                <a:cubicBezTo>
                  <a:pt x="273587" y="6418"/>
                  <a:pt x="273584" y="6334"/>
                  <a:pt x="273584" y="6334"/>
                </a:cubicBezTo>
                <a:cubicBezTo>
                  <a:pt x="273549" y="6380"/>
                  <a:pt x="273521" y="6432"/>
                  <a:pt x="273496" y="6481"/>
                </a:cubicBezTo>
                <a:cubicBezTo>
                  <a:pt x="273439" y="6446"/>
                  <a:pt x="273372" y="6427"/>
                  <a:pt x="273304" y="6427"/>
                </a:cubicBezTo>
                <a:cubicBezTo>
                  <a:pt x="273266" y="6427"/>
                  <a:pt x="273227" y="6433"/>
                  <a:pt x="273189" y="6446"/>
                </a:cubicBezTo>
                <a:cubicBezTo>
                  <a:pt x="273189" y="6446"/>
                  <a:pt x="273273" y="6516"/>
                  <a:pt x="273381" y="6784"/>
                </a:cubicBezTo>
                <a:cubicBezTo>
                  <a:pt x="273339" y="6941"/>
                  <a:pt x="273305" y="7102"/>
                  <a:pt x="273280" y="7266"/>
                </a:cubicBezTo>
                <a:cubicBezTo>
                  <a:pt x="273182" y="7475"/>
                  <a:pt x="273081" y="7698"/>
                  <a:pt x="272984" y="7935"/>
                </a:cubicBezTo>
                <a:cubicBezTo>
                  <a:pt x="272889" y="8169"/>
                  <a:pt x="272719" y="8284"/>
                  <a:pt x="272583" y="8480"/>
                </a:cubicBezTo>
                <a:cubicBezTo>
                  <a:pt x="272572" y="8235"/>
                  <a:pt x="272569" y="8085"/>
                  <a:pt x="272569" y="8085"/>
                </a:cubicBezTo>
                <a:cubicBezTo>
                  <a:pt x="272509" y="8169"/>
                  <a:pt x="272464" y="8260"/>
                  <a:pt x="272433" y="8357"/>
                </a:cubicBezTo>
                <a:lnTo>
                  <a:pt x="272345" y="8364"/>
                </a:lnTo>
                <a:cubicBezTo>
                  <a:pt x="272520" y="6704"/>
                  <a:pt x="272624" y="4908"/>
                  <a:pt x="272457" y="3645"/>
                </a:cubicBezTo>
                <a:cubicBezTo>
                  <a:pt x="272938" y="2536"/>
                  <a:pt x="273280" y="1922"/>
                  <a:pt x="273280" y="1922"/>
                </a:cubicBezTo>
                <a:lnTo>
                  <a:pt x="273280" y="1922"/>
                </a:lnTo>
                <a:cubicBezTo>
                  <a:pt x="272935" y="2264"/>
                  <a:pt x="272621" y="2634"/>
                  <a:pt x="272338" y="3028"/>
                </a:cubicBezTo>
                <a:cubicBezTo>
                  <a:pt x="272265" y="2738"/>
                  <a:pt x="272171" y="2498"/>
                  <a:pt x="272042" y="2320"/>
                </a:cubicBezTo>
                <a:cubicBezTo>
                  <a:pt x="272042" y="2320"/>
                  <a:pt x="272031" y="2801"/>
                  <a:pt x="271997" y="3544"/>
                </a:cubicBezTo>
                <a:cubicBezTo>
                  <a:pt x="271484" y="4343"/>
                  <a:pt x="271048" y="5243"/>
                  <a:pt x="270675" y="6181"/>
                </a:cubicBezTo>
                <a:cubicBezTo>
                  <a:pt x="270514" y="5640"/>
                  <a:pt x="270312" y="5218"/>
                  <a:pt x="270068" y="5047"/>
                </a:cubicBezTo>
                <a:cubicBezTo>
                  <a:pt x="270019" y="4890"/>
                  <a:pt x="269953" y="4744"/>
                  <a:pt x="269862" y="4608"/>
                </a:cubicBezTo>
                <a:cubicBezTo>
                  <a:pt x="269862" y="4608"/>
                  <a:pt x="269858" y="4740"/>
                  <a:pt x="269851" y="4971"/>
                </a:cubicBezTo>
                <a:cubicBezTo>
                  <a:pt x="269838" y="4969"/>
                  <a:pt x="269824" y="4968"/>
                  <a:pt x="269811" y="4968"/>
                </a:cubicBezTo>
                <a:cubicBezTo>
                  <a:pt x="269772" y="4968"/>
                  <a:pt x="269734" y="4975"/>
                  <a:pt x="269698" y="4988"/>
                </a:cubicBezTo>
                <a:cubicBezTo>
                  <a:pt x="269698" y="4988"/>
                  <a:pt x="269754" y="5033"/>
                  <a:pt x="269841" y="5201"/>
                </a:cubicBezTo>
                <a:cubicBezTo>
                  <a:pt x="269816" y="5818"/>
                  <a:pt x="269764" y="6858"/>
                  <a:pt x="269684" y="7939"/>
                </a:cubicBezTo>
                <a:cubicBezTo>
                  <a:pt x="269579" y="8092"/>
                  <a:pt x="269461" y="8270"/>
                  <a:pt x="269335" y="8483"/>
                </a:cubicBezTo>
                <a:lnTo>
                  <a:pt x="269265" y="8535"/>
                </a:lnTo>
                <a:cubicBezTo>
                  <a:pt x="269248" y="8242"/>
                  <a:pt x="269234" y="7970"/>
                  <a:pt x="269224" y="7730"/>
                </a:cubicBezTo>
                <a:cubicBezTo>
                  <a:pt x="269346" y="7499"/>
                  <a:pt x="269422" y="7405"/>
                  <a:pt x="269450" y="7381"/>
                </a:cubicBezTo>
                <a:cubicBezTo>
                  <a:pt x="269452" y="7378"/>
                  <a:pt x="269453" y="7377"/>
                  <a:pt x="269453" y="7377"/>
                </a:cubicBezTo>
                <a:lnTo>
                  <a:pt x="269453" y="7377"/>
                </a:lnTo>
                <a:cubicBezTo>
                  <a:pt x="269451" y="7377"/>
                  <a:pt x="269328" y="7502"/>
                  <a:pt x="269217" y="7639"/>
                </a:cubicBezTo>
                <a:cubicBezTo>
                  <a:pt x="269196" y="7137"/>
                  <a:pt x="269182" y="6809"/>
                  <a:pt x="269182" y="6809"/>
                </a:cubicBezTo>
                <a:cubicBezTo>
                  <a:pt x="269143" y="6868"/>
                  <a:pt x="269112" y="6931"/>
                  <a:pt x="269084" y="6997"/>
                </a:cubicBezTo>
                <a:cubicBezTo>
                  <a:pt x="269056" y="6129"/>
                  <a:pt x="268937" y="5410"/>
                  <a:pt x="268676" y="5040"/>
                </a:cubicBezTo>
                <a:cubicBezTo>
                  <a:pt x="268676" y="5040"/>
                  <a:pt x="268641" y="6209"/>
                  <a:pt x="268554" y="7604"/>
                </a:cubicBezTo>
                <a:cubicBezTo>
                  <a:pt x="268501" y="7454"/>
                  <a:pt x="268432" y="7315"/>
                  <a:pt x="268345" y="7186"/>
                </a:cubicBezTo>
                <a:cubicBezTo>
                  <a:pt x="268334" y="6436"/>
                  <a:pt x="268264" y="5783"/>
                  <a:pt x="268093" y="5344"/>
                </a:cubicBezTo>
                <a:cubicBezTo>
                  <a:pt x="268299" y="4929"/>
                  <a:pt x="268421" y="4702"/>
                  <a:pt x="268421" y="4702"/>
                </a:cubicBezTo>
                <a:lnTo>
                  <a:pt x="268421" y="4702"/>
                </a:lnTo>
                <a:cubicBezTo>
                  <a:pt x="268275" y="4849"/>
                  <a:pt x="268139" y="4998"/>
                  <a:pt x="268010" y="5155"/>
                </a:cubicBezTo>
                <a:lnTo>
                  <a:pt x="267940" y="5040"/>
                </a:lnTo>
                <a:cubicBezTo>
                  <a:pt x="267940" y="5040"/>
                  <a:pt x="267936" y="5114"/>
                  <a:pt x="267933" y="5243"/>
                </a:cubicBezTo>
                <a:cubicBezTo>
                  <a:pt x="267783" y="5424"/>
                  <a:pt x="267643" y="5616"/>
                  <a:pt x="267507" y="5815"/>
                </a:cubicBezTo>
                <a:lnTo>
                  <a:pt x="267469" y="5658"/>
                </a:lnTo>
                <a:cubicBezTo>
                  <a:pt x="268132" y="4266"/>
                  <a:pt x="268927" y="3063"/>
                  <a:pt x="269872" y="2236"/>
                </a:cubicBezTo>
                <a:lnTo>
                  <a:pt x="269872" y="2236"/>
                </a:lnTo>
                <a:cubicBezTo>
                  <a:pt x="269872" y="2236"/>
                  <a:pt x="268355" y="2972"/>
                  <a:pt x="266792" y="5278"/>
                </a:cubicBezTo>
                <a:cubicBezTo>
                  <a:pt x="266594" y="5009"/>
                  <a:pt x="266374" y="4758"/>
                  <a:pt x="266137" y="4524"/>
                </a:cubicBezTo>
                <a:lnTo>
                  <a:pt x="266137" y="4524"/>
                </a:lnTo>
                <a:cubicBezTo>
                  <a:pt x="266137" y="4524"/>
                  <a:pt x="266335" y="4877"/>
                  <a:pt x="266632" y="5522"/>
                </a:cubicBezTo>
                <a:cubicBezTo>
                  <a:pt x="266360" y="5944"/>
                  <a:pt x="266112" y="6380"/>
                  <a:pt x="265882" y="6826"/>
                </a:cubicBezTo>
                <a:cubicBezTo>
                  <a:pt x="265669" y="6505"/>
                  <a:pt x="265460" y="6216"/>
                  <a:pt x="265254" y="5954"/>
                </a:cubicBezTo>
                <a:cubicBezTo>
                  <a:pt x="265980" y="4019"/>
                  <a:pt x="266607" y="2906"/>
                  <a:pt x="266607" y="2906"/>
                </a:cubicBezTo>
                <a:lnTo>
                  <a:pt x="266607" y="2906"/>
                </a:lnTo>
                <a:cubicBezTo>
                  <a:pt x="265913" y="3579"/>
                  <a:pt x="265324" y="4458"/>
                  <a:pt x="264818" y="5441"/>
                </a:cubicBezTo>
                <a:cubicBezTo>
                  <a:pt x="263807" y="4315"/>
                  <a:pt x="262991" y="3917"/>
                  <a:pt x="262990" y="3917"/>
                </a:cubicBezTo>
                <a:lnTo>
                  <a:pt x="262990" y="3917"/>
                </a:lnTo>
                <a:cubicBezTo>
                  <a:pt x="263507" y="4367"/>
                  <a:pt x="263967" y="4936"/>
                  <a:pt x="264382" y="5588"/>
                </a:cubicBezTo>
                <a:cubicBezTo>
                  <a:pt x="264138" y="5724"/>
                  <a:pt x="263939" y="6115"/>
                  <a:pt x="263775" y="6631"/>
                </a:cubicBezTo>
                <a:lnTo>
                  <a:pt x="263597" y="6844"/>
                </a:lnTo>
                <a:cubicBezTo>
                  <a:pt x="263545" y="6230"/>
                  <a:pt x="263433" y="5727"/>
                  <a:pt x="263228" y="5441"/>
                </a:cubicBezTo>
                <a:cubicBezTo>
                  <a:pt x="263228" y="5441"/>
                  <a:pt x="263196" y="6341"/>
                  <a:pt x="263130" y="7499"/>
                </a:cubicBezTo>
                <a:cubicBezTo>
                  <a:pt x="263078" y="7580"/>
                  <a:pt x="263025" y="7663"/>
                  <a:pt x="262973" y="7754"/>
                </a:cubicBezTo>
                <a:cubicBezTo>
                  <a:pt x="262882" y="7622"/>
                  <a:pt x="262781" y="7492"/>
                  <a:pt x="262687" y="7370"/>
                </a:cubicBezTo>
                <a:cubicBezTo>
                  <a:pt x="262568" y="5951"/>
                  <a:pt x="262499" y="4482"/>
                  <a:pt x="262464" y="3663"/>
                </a:cubicBezTo>
                <a:cubicBezTo>
                  <a:pt x="262561" y="3474"/>
                  <a:pt x="262624" y="3418"/>
                  <a:pt x="262624" y="3418"/>
                </a:cubicBezTo>
                <a:cubicBezTo>
                  <a:pt x="262585" y="3405"/>
                  <a:pt x="262543" y="3398"/>
                  <a:pt x="262500" y="3398"/>
                </a:cubicBezTo>
                <a:cubicBezTo>
                  <a:pt x="262486" y="3398"/>
                  <a:pt x="262471" y="3399"/>
                  <a:pt x="262457" y="3401"/>
                </a:cubicBezTo>
                <a:cubicBezTo>
                  <a:pt x="262443" y="3146"/>
                  <a:pt x="262439" y="3000"/>
                  <a:pt x="262439" y="3000"/>
                </a:cubicBezTo>
                <a:cubicBezTo>
                  <a:pt x="262338" y="3150"/>
                  <a:pt x="262261" y="3314"/>
                  <a:pt x="262212" y="3488"/>
                </a:cubicBezTo>
                <a:cubicBezTo>
                  <a:pt x="261993" y="3645"/>
                  <a:pt x="261804" y="3976"/>
                  <a:pt x="261647" y="4416"/>
                </a:cubicBezTo>
                <a:cubicBezTo>
                  <a:pt x="261606" y="4283"/>
                  <a:pt x="261543" y="4161"/>
                  <a:pt x="261466" y="4050"/>
                </a:cubicBezTo>
                <a:cubicBezTo>
                  <a:pt x="261466" y="4050"/>
                  <a:pt x="261456" y="4395"/>
                  <a:pt x="261431" y="4936"/>
                </a:cubicBezTo>
                <a:cubicBezTo>
                  <a:pt x="261047" y="3952"/>
                  <a:pt x="260608" y="3003"/>
                  <a:pt x="260095" y="2149"/>
                </a:cubicBezTo>
                <a:cubicBezTo>
                  <a:pt x="260043" y="1144"/>
                  <a:pt x="260022" y="461"/>
                  <a:pt x="260022" y="461"/>
                </a:cubicBezTo>
                <a:cubicBezTo>
                  <a:pt x="259858" y="698"/>
                  <a:pt x="259736" y="1036"/>
                  <a:pt x="259649" y="1451"/>
                </a:cubicBezTo>
                <a:cubicBezTo>
                  <a:pt x="259303" y="935"/>
                  <a:pt x="258906" y="457"/>
                  <a:pt x="258466" y="21"/>
                </a:cubicBezTo>
                <a:lnTo>
                  <a:pt x="258466" y="21"/>
                </a:lnTo>
                <a:cubicBezTo>
                  <a:pt x="258466" y="21"/>
                  <a:pt x="258920" y="827"/>
                  <a:pt x="259530" y="2271"/>
                </a:cubicBezTo>
                <a:cubicBezTo>
                  <a:pt x="259415" y="3457"/>
                  <a:pt x="259481" y="4978"/>
                  <a:pt x="259617" y="6460"/>
                </a:cubicBezTo>
                <a:cubicBezTo>
                  <a:pt x="259572" y="6438"/>
                  <a:pt x="259522" y="6428"/>
                  <a:pt x="259472" y="6428"/>
                </a:cubicBezTo>
                <a:cubicBezTo>
                  <a:pt x="259434" y="6428"/>
                  <a:pt x="259396" y="6434"/>
                  <a:pt x="259359" y="6446"/>
                </a:cubicBezTo>
                <a:cubicBezTo>
                  <a:pt x="259359" y="6446"/>
                  <a:pt x="259527" y="6586"/>
                  <a:pt x="259691" y="7203"/>
                </a:cubicBezTo>
                <a:cubicBezTo>
                  <a:pt x="259712" y="7381"/>
                  <a:pt x="259729" y="7559"/>
                  <a:pt x="259753" y="7737"/>
                </a:cubicBezTo>
                <a:cubicBezTo>
                  <a:pt x="259509" y="7339"/>
                  <a:pt x="259237" y="6959"/>
                  <a:pt x="258941" y="6600"/>
                </a:cubicBezTo>
                <a:cubicBezTo>
                  <a:pt x="258867" y="6425"/>
                  <a:pt x="258794" y="6254"/>
                  <a:pt x="258717" y="6094"/>
                </a:cubicBezTo>
                <a:cubicBezTo>
                  <a:pt x="259112" y="5201"/>
                  <a:pt x="259391" y="4702"/>
                  <a:pt x="259391" y="4702"/>
                </a:cubicBezTo>
                <a:lnTo>
                  <a:pt x="259391" y="4702"/>
                </a:lnTo>
                <a:cubicBezTo>
                  <a:pt x="259077" y="5012"/>
                  <a:pt x="258791" y="5354"/>
                  <a:pt x="258540" y="5721"/>
                </a:cubicBezTo>
                <a:cubicBezTo>
                  <a:pt x="258470" y="5588"/>
                  <a:pt x="258404" y="5459"/>
                  <a:pt x="258341" y="5340"/>
                </a:cubicBezTo>
                <a:cubicBezTo>
                  <a:pt x="258302" y="5232"/>
                  <a:pt x="258250" y="5131"/>
                  <a:pt x="258187" y="5040"/>
                </a:cubicBezTo>
                <a:cubicBezTo>
                  <a:pt x="258187" y="5047"/>
                  <a:pt x="258184" y="5058"/>
                  <a:pt x="258184" y="5065"/>
                </a:cubicBezTo>
                <a:cubicBezTo>
                  <a:pt x="257626" y="4109"/>
                  <a:pt x="257162" y="3631"/>
                  <a:pt x="257078" y="3551"/>
                </a:cubicBezTo>
                <a:lnTo>
                  <a:pt x="257078" y="3551"/>
                </a:lnTo>
                <a:cubicBezTo>
                  <a:pt x="257155" y="3628"/>
                  <a:pt x="257493" y="4039"/>
                  <a:pt x="258027" y="5623"/>
                </a:cubicBezTo>
                <a:cubicBezTo>
                  <a:pt x="257368" y="5016"/>
                  <a:pt x="256897" y="4789"/>
                  <a:pt x="256897" y="4789"/>
                </a:cubicBezTo>
                <a:lnTo>
                  <a:pt x="256897" y="4789"/>
                </a:lnTo>
                <a:cubicBezTo>
                  <a:pt x="257284" y="5128"/>
                  <a:pt x="257643" y="5546"/>
                  <a:pt x="257974" y="6010"/>
                </a:cubicBezTo>
                <a:cubicBezTo>
                  <a:pt x="257856" y="6132"/>
                  <a:pt x="257472" y="6558"/>
                  <a:pt x="257022" y="7342"/>
                </a:cubicBezTo>
                <a:lnTo>
                  <a:pt x="256998" y="7294"/>
                </a:lnTo>
                <a:cubicBezTo>
                  <a:pt x="256970" y="6718"/>
                  <a:pt x="256956" y="6334"/>
                  <a:pt x="256956" y="6334"/>
                </a:cubicBezTo>
                <a:cubicBezTo>
                  <a:pt x="256858" y="6474"/>
                  <a:pt x="256782" y="6666"/>
                  <a:pt x="256726" y="6893"/>
                </a:cubicBezTo>
                <a:cubicBezTo>
                  <a:pt x="256509" y="6586"/>
                  <a:pt x="256265" y="6296"/>
                  <a:pt x="255997" y="6034"/>
                </a:cubicBezTo>
                <a:lnTo>
                  <a:pt x="255997" y="6034"/>
                </a:lnTo>
                <a:cubicBezTo>
                  <a:pt x="255997" y="6035"/>
                  <a:pt x="256269" y="6512"/>
                  <a:pt x="256639" y="7370"/>
                </a:cubicBezTo>
                <a:cubicBezTo>
                  <a:pt x="256635" y="7395"/>
                  <a:pt x="256635" y="7412"/>
                  <a:pt x="256632" y="7433"/>
                </a:cubicBezTo>
                <a:cubicBezTo>
                  <a:pt x="256538" y="7324"/>
                  <a:pt x="256435" y="7261"/>
                  <a:pt x="256321" y="7261"/>
                </a:cubicBezTo>
                <a:cubicBezTo>
                  <a:pt x="256286" y="7261"/>
                  <a:pt x="256250" y="7267"/>
                  <a:pt x="256213" y="7280"/>
                </a:cubicBezTo>
                <a:cubicBezTo>
                  <a:pt x="256213" y="7280"/>
                  <a:pt x="256405" y="7447"/>
                  <a:pt x="256579" y="8208"/>
                </a:cubicBezTo>
                <a:lnTo>
                  <a:pt x="256565" y="8235"/>
                </a:lnTo>
                <a:cubicBezTo>
                  <a:pt x="256461" y="8354"/>
                  <a:pt x="256353" y="8480"/>
                  <a:pt x="256241" y="8616"/>
                </a:cubicBezTo>
                <a:cubicBezTo>
                  <a:pt x="256216" y="7956"/>
                  <a:pt x="256129" y="7402"/>
                  <a:pt x="255951" y="7067"/>
                </a:cubicBezTo>
                <a:cubicBezTo>
                  <a:pt x="255990" y="6174"/>
                  <a:pt x="255986" y="5326"/>
                  <a:pt x="255899" y="4643"/>
                </a:cubicBezTo>
                <a:cubicBezTo>
                  <a:pt x="256356" y="3583"/>
                  <a:pt x="256687" y="3000"/>
                  <a:pt x="256687" y="3000"/>
                </a:cubicBezTo>
                <a:lnTo>
                  <a:pt x="256687" y="3000"/>
                </a:lnTo>
                <a:cubicBezTo>
                  <a:pt x="256356" y="3321"/>
                  <a:pt x="256056" y="3673"/>
                  <a:pt x="255794" y="4053"/>
                </a:cubicBezTo>
                <a:cubicBezTo>
                  <a:pt x="255718" y="3771"/>
                  <a:pt x="255627" y="3540"/>
                  <a:pt x="255508" y="3370"/>
                </a:cubicBezTo>
                <a:cubicBezTo>
                  <a:pt x="255508" y="3370"/>
                  <a:pt x="255491" y="3837"/>
                  <a:pt x="255463" y="4542"/>
                </a:cubicBezTo>
                <a:cubicBezTo>
                  <a:pt x="255003" y="5281"/>
                  <a:pt x="254612" y="6059"/>
                  <a:pt x="254288" y="6872"/>
                </a:cubicBezTo>
                <a:lnTo>
                  <a:pt x="254207" y="6934"/>
                </a:lnTo>
                <a:cubicBezTo>
                  <a:pt x="254022" y="6348"/>
                  <a:pt x="253789" y="5916"/>
                  <a:pt x="253496" y="5860"/>
                </a:cubicBezTo>
                <a:cubicBezTo>
                  <a:pt x="253454" y="5738"/>
                  <a:pt x="253398" y="5623"/>
                  <a:pt x="253325" y="5518"/>
                </a:cubicBezTo>
                <a:cubicBezTo>
                  <a:pt x="253325" y="5518"/>
                  <a:pt x="253321" y="5651"/>
                  <a:pt x="253311" y="5871"/>
                </a:cubicBezTo>
                <a:cubicBezTo>
                  <a:pt x="253300" y="6125"/>
                  <a:pt x="253287" y="6495"/>
                  <a:pt x="253259" y="6934"/>
                </a:cubicBezTo>
                <a:cubicBezTo>
                  <a:pt x="253248" y="6917"/>
                  <a:pt x="253234" y="6899"/>
                  <a:pt x="253217" y="6889"/>
                </a:cubicBezTo>
                <a:lnTo>
                  <a:pt x="253217" y="6889"/>
                </a:lnTo>
                <a:cubicBezTo>
                  <a:pt x="253234" y="6913"/>
                  <a:pt x="253248" y="6938"/>
                  <a:pt x="253259" y="6966"/>
                </a:cubicBezTo>
                <a:cubicBezTo>
                  <a:pt x="253241" y="7273"/>
                  <a:pt x="253224" y="7608"/>
                  <a:pt x="253203" y="7960"/>
                </a:cubicBezTo>
                <a:cubicBezTo>
                  <a:pt x="253095" y="8092"/>
                  <a:pt x="252980" y="8239"/>
                  <a:pt x="252871" y="8392"/>
                </a:cubicBezTo>
                <a:lnTo>
                  <a:pt x="252680" y="8138"/>
                </a:lnTo>
                <a:cubicBezTo>
                  <a:pt x="252662" y="7796"/>
                  <a:pt x="252659" y="7580"/>
                  <a:pt x="252659" y="7580"/>
                </a:cubicBezTo>
                <a:cubicBezTo>
                  <a:pt x="252585" y="7684"/>
                  <a:pt x="252533" y="7796"/>
                  <a:pt x="252498" y="7918"/>
                </a:cubicBezTo>
                <a:cubicBezTo>
                  <a:pt x="252394" y="7785"/>
                  <a:pt x="252289" y="7667"/>
                  <a:pt x="252184" y="7555"/>
                </a:cubicBezTo>
                <a:cubicBezTo>
                  <a:pt x="252387" y="7123"/>
                  <a:pt x="252523" y="6889"/>
                  <a:pt x="252523" y="6889"/>
                </a:cubicBezTo>
                <a:lnTo>
                  <a:pt x="252523" y="6889"/>
                </a:lnTo>
                <a:cubicBezTo>
                  <a:pt x="252355" y="7053"/>
                  <a:pt x="252195" y="7227"/>
                  <a:pt x="252048" y="7416"/>
                </a:cubicBezTo>
                <a:cubicBezTo>
                  <a:pt x="251958" y="7318"/>
                  <a:pt x="251863" y="7231"/>
                  <a:pt x="251783" y="7154"/>
                </a:cubicBezTo>
                <a:cubicBezTo>
                  <a:pt x="251951" y="4011"/>
                  <a:pt x="252561" y="3499"/>
                  <a:pt x="252561" y="3499"/>
                </a:cubicBezTo>
                <a:cubicBezTo>
                  <a:pt x="252512" y="3482"/>
                  <a:pt x="252463" y="3474"/>
                  <a:pt x="252417" y="3474"/>
                </a:cubicBezTo>
                <a:cubicBezTo>
                  <a:pt x="251753" y="3474"/>
                  <a:pt x="251347" y="5055"/>
                  <a:pt x="251103" y="6600"/>
                </a:cubicBezTo>
                <a:cubicBezTo>
                  <a:pt x="250988" y="6516"/>
                  <a:pt x="250866" y="6443"/>
                  <a:pt x="250740" y="6376"/>
                </a:cubicBezTo>
                <a:lnTo>
                  <a:pt x="250740" y="6376"/>
                </a:lnTo>
                <a:cubicBezTo>
                  <a:pt x="250859" y="6481"/>
                  <a:pt x="250974" y="6596"/>
                  <a:pt x="251089" y="6715"/>
                </a:cubicBezTo>
                <a:cubicBezTo>
                  <a:pt x="251068" y="6837"/>
                  <a:pt x="251051" y="6959"/>
                  <a:pt x="251037" y="7074"/>
                </a:cubicBezTo>
                <a:cubicBezTo>
                  <a:pt x="250817" y="6690"/>
                  <a:pt x="250566" y="6324"/>
                  <a:pt x="250287" y="5982"/>
                </a:cubicBezTo>
                <a:cubicBezTo>
                  <a:pt x="250252" y="5571"/>
                  <a:pt x="250220" y="5155"/>
                  <a:pt x="250189" y="4747"/>
                </a:cubicBezTo>
                <a:cubicBezTo>
                  <a:pt x="250200" y="4730"/>
                  <a:pt x="250210" y="4716"/>
                  <a:pt x="250217" y="4699"/>
                </a:cubicBezTo>
                <a:lnTo>
                  <a:pt x="250217" y="4699"/>
                </a:lnTo>
                <a:lnTo>
                  <a:pt x="250189" y="4730"/>
                </a:lnTo>
                <a:cubicBezTo>
                  <a:pt x="250039" y="2567"/>
                  <a:pt x="249973" y="562"/>
                  <a:pt x="249973" y="562"/>
                </a:cubicBezTo>
                <a:cubicBezTo>
                  <a:pt x="249401" y="1371"/>
                  <a:pt x="249348" y="3408"/>
                  <a:pt x="249491" y="5546"/>
                </a:cubicBezTo>
                <a:lnTo>
                  <a:pt x="249300" y="5811"/>
                </a:lnTo>
                <a:cubicBezTo>
                  <a:pt x="249237" y="5483"/>
                  <a:pt x="249143" y="5218"/>
                  <a:pt x="249014" y="5033"/>
                </a:cubicBezTo>
                <a:cubicBezTo>
                  <a:pt x="249014" y="5033"/>
                  <a:pt x="248996" y="5574"/>
                  <a:pt x="248958" y="6355"/>
                </a:cubicBezTo>
                <a:lnTo>
                  <a:pt x="248892" y="6460"/>
                </a:lnTo>
                <a:lnTo>
                  <a:pt x="248731" y="6279"/>
                </a:lnTo>
                <a:cubicBezTo>
                  <a:pt x="247946" y="4556"/>
                  <a:pt x="247154" y="3739"/>
                  <a:pt x="247046" y="3635"/>
                </a:cubicBezTo>
                <a:lnTo>
                  <a:pt x="247046" y="3635"/>
                </a:lnTo>
                <a:cubicBezTo>
                  <a:pt x="247116" y="3704"/>
                  <a:pt x="247427" y="4081"/>
                  <a:pt x="247918" y="5487"/>
                </a:cubicBezTo>
                <a:cubicBezTo>
                  <a:pt x="247789" y="5375"/>
                  <a:pt x="247667" y="5285"/>
                  <a:pt x="247563" y="5204"/>
                </a:cubicBezTo>
                <a:cubicBezTo>
                  <a:pt x="247556" y="5096"/>
                  <a:pt x="247552" y="5033"/>
                  <a:pt x="247552" y="5033"/>
                </a:cubicBezTo>
                <a:lnTo>
                  <a:pt x="247486" y="5148"/>
                </a:lnTo>
                <a:cubicBezTo>
                  <a:pt x="247343" y="5044"/>
                  <a:pt x="247189" y="4950"/>
                  <a:pt x="247029" y="4866"/>
                </a:cubicBezTo>
                <a:lnTo>
                  <a:pt x="247029" y="4866"/>
                </a:lnTo>
                <a:cubicBezTo>
                  <a:pt x="247168" y="4988"/>
                  <a:pt x="247304" y="5117"/>
                  <a:pt x="247434" y="5257"/>
                </a:cubicBezTo>
                <a:cubicBezTo>
                  <a:pt x="247360" y="5435"/>
                  <a:pt x="247301" y="5619"/>
                  <a:pt x="247266" y="5811"/>
                </a:cubicBezTo>
                <a:cubicBezTo>
                  <a:pt x="246998" y="5410"/>
                  <a:pt x="246691" y="5037"/>
                  <a:pt x="246349" y="4699"/>
                </a:cubicBezTo>
                <a:lnTo>
                  <a:pt x="246349" y="4699"/>
                </a:lnTo>
                <a:cubicBezTo>
                  <a:pt x="246349" y="4699"/>
                  <a:pt x="246708" y="5330"/>
                  <a:pt x="247172" y="6457"/>
                </a:cubicBezTo>
                <a:cubicBezTo>
                  <a:pt x="247151" y="6704"/>
                  <a:pt x="247144" y="6976"/>
                  <a:pt x="247137" y="7259"/>
                </a:cubicBezTo>
                <a:cubicBezTo>
                  <a:pt x="247106" y="7259"/>
                  <a:pt x="247071" y="7262"/>
                  <a:pt x="247039" y="7276"/>
                </a:cubicBezTo>
                <a:cubicBezTo>
                  <a:pt x="247078" y="7315"/>
                  <a:pt x="247109" y="7360"/>
                  <a:pt x="247134" y="7405"/>
                </a:cubicBezTo>
                <a:cubicBezTo>
                  <a:pt x="246809" y="7824"/>
                  <a:pt x="246523" y="8270"/>
                  <a:pt x="246282" y="8741"/>
                </a:cubicBezTo>
                <a:cubicBezTo>
                  <a:pt x="246119" y="8434"/>
                  <a:pt x="245934" y="8141"/>
                  <a:pt x="245724" y="7859"/>
                </a:cubicBezTo>
                <a:cubicBezTo>
                  <a:pt x="245951" y="7559"/>
                  <a:pt x="246209" y="7280"/>
                  <a:pt x="246488" y="7029"/>
                </a:cubicBezTo>
                <a:lnTo>
                  <a:pt x="246488" y="7029"/>
                </a:lnTo>
                <a:cubicBezTo>
                  <a:pt x="246488" y="7029"/>
                  <a:pt x="246418" y="7063"/>
                  <a:pt x="246307" y="7133"/>
                </a:cubicBezTo>
                <a:lnTo>
                  <a:pt x="246415" y="7029"/>
                </a:lnTo>
                <a:lnTo>
                  <a:pt x="246415" y="7029"/>
                </a:lnTo>
                <a:cubicBezTo>
                  <a:pt x="246415" y="7029"/>
                  <a:pt x="246157" y="7154"/>
                  <a:pt x="245766" y="7472"/>
                </a:cubicBezTo>
                <a:cubicBezTo>
                  <a:pt x="246139" y="6409"/>
                  <a:pt x="246387" y="6074"/>
                  <a:pt x="246463" y="5994"/>
                </a:cubicBezTo>
                <a:lnTo>
                  <a:pt x="246463" y="5994"/>
                </a:lnTo>
                <a:cubicBezTo>
                  <a:pt x="246363" y="6095"/>
                  <a:pt x="246269" y="6203"/>
                  <a:pt x="246178" y="6317"/>
                </a:cubicBezTo>
                <a:cubicBezTo>
                  <a:pt x="246281" y="6126"/>
                  <a:pt x="246350" y="6035"/>
                  <a:pt x="246387" y="5996"/>
                </a:cubicBezTo>
                <a:lnTo>
                  <a:pt x="246387" y="5996"/>
                </a:lnTo>
                <a:cubicBezTo>
                  <a:pt x="246282" y="6101"/>
                  <a:pt x="245861" y="6557"/>
                  <a:pt x="245372" y="7430"/>
                </a:cubicBezTo>
                <a:lnTo>
                  <a:pt x="245356" y="7413"/>
                </a:lnTo>
                <a:lnTo>
                  <a:pt x="245356" y="7413"/>
                </a:lnTo>
                <a:cubicBezTo>
                  <a:pt x="245361" y="7419"/>
                  <a:pt x="245365" y="7426"/>
                  <a:pt x="245369" y="7433"/>
                </a:cubicBezTo>
                <a:cubicBezTo>
                  <a:pt x="245253" y="7642"/>
                  <a:pt x="245138" y="7873"/>
                  <a:pt x="245016" y="8127"/>
                </a:cubicBezTo>
                <a:cubicBezTo>
                  <a:pt x="244863" y="7876"/>
                  <a:pt x="244695" y="7635"/>
                  <a:pt x="244514" y="7405"/>
                </a:cubicBezTo>
                <a:cubicBezTo>
                  <a:pt x="244538" y="7360"/>
                  <a:pt x="244573" y="7315"/>
                  <a:pt x="244608" y="7276"/>
                </a:cubicBezTo>
                <a:cubicBezTo>
                  <a:pt x="244575" y="7264"/>
                  <a:pt x="244540" y="7259"/>
                  <a:pt x="244503" y="7259"/>
                </a:cubicBezTo>
                <a:cubicBezTo>
                  <a:pt x="244486" y="7259"/>
                  <a:pt x="244469" y="7260"/>
                  <a:pt x="244451" y="7262"/>
                </a:cubicBezTo>
                <a:cubicBezTo>
                  <a:pt x="244444" y="7070"/>
                  <a:pt x="244444" y="6959"/>
                  <a:pt x="244444" y="6959"/>
                </a:cubicBezTo>
                <a:cubicBezTo>
                  <a:pt x="244437" y="6966"/>
                  <a:pt x="244430" y="6973"/>
                  <a:pt x="244427" y="6983"/>
                </a:cubicBezTo>
                <a:cubicBezTo>
                  <a:pt x="244465" y="6122"/>
                  <a:pt x="244458" y="5302"/>
                  <a:pt x="244374" y="4639"/>
                </a:cubicBezTo>
                <a:cubicBezTo>
                  <a:pt x="244831" y="3579"/>
                  <a:pt x="245159" y="2993"/>
                  <a:pt x="245159" y="2993"/>
                </a:cubicBezTo>
                <a:lnTo>
                  <a:pt x="245159" y="2993"/>
                </a:lnTo>
                <a:cubicBezTo>
                  <a:pt x="244999" y="3150"/>
                  <a:pt x="244845" y="3321"/>
                  <a:pt x="244692" y="3499"/>
                </a:cubicBezTo>
                <a:cubicBezTo>
                  <a:pt x="244859" y="3167"/>
                  <a:pt x="244957" y="2993"/>
                  <a:pt x="244957" y="2993"/>
                </a:cubicBezTo>
                <a:lnTo>
                  <a:pt x="244957" y="2993"/>
                </a:lnTo>
                <a:cubicBezTo>
                  <a:pt x="244685" y="3261"/>
                  <a:pt x="244437" y="3547"/>
                  <a:pt x="244207" y="3854"/>
                </a:cubicBezTo>
                <a:cubicBezTo>
                  <a:pt x="244158" y="3680"/>
                  <a:pt x="244085" y="3516"/>
                  <a:pt x="243987" y="3366"/>
                </a:cubicBezTo>
                <a:cubicBezTo>
                  <a:pt x="243987" y="3366"/>
                  <a:pt x="243980" y="3408"/>
                  <a:pt x="243980" y="3478"/>
                </a:cubicBezTo>
                <a:cubicBezTo>
                  <a:pt x="243963" y="3439"/>
                  <a:pt x="243938" y="3401"/>
                  <a:pt x="243911" y="3366"/>
                </a:cubicBezTo>
                <a:cubicBezTo>
                  <a:pt x="243911" y="3366"/>
                  <a:pt x="243900" y="3739"/>
                  <a:pt x="243872" y="4329"/>
                </a:cubicBezTo>
                <a:cubicBezTo>
                  <a:pt x="243447" y="4964"/>
                  <a:pt x="243070" y="5686"/>
                  <a:pt x="242739" y="6439"/>
                </a:cubicBezTo>
                <a:cubicBezTo>
                  <a:pt x="242725" y="6411"/>
                  <a:pt x="242711" y="6383"/>
                  <a:pt x="242690" y="6355"/>
                </a:cubicBezTo>
                <a:cubicBezTo>
                  <a:pt x="242651" y="5574"/>
                  <a:pt x="242634" y="5033"/>
                  <a:pt x="242634" y="5033"/>
                </a:cubicBezTo>
                <a:cubicBezTo>
                  <a:pt x="242505" y="5218"/>
                  <a:pt x="242411" y="5483"/>
                  <a:pt x="242348" y="5811"/>
                </a:cubicBezTo>
                <a:cubicBezTo>
                  <a:pt x="242079" y="5410"/>
                  <a:pt x="241772" y="5037"/>
                  <a:pt x="241431" y="4699"/>
                </a:cubicBezTo>
                <a:lnTo>
                  <a:pt x="241431" y="4699"/>
                </a:lnTo>
                <a:cubicBezTo>
                  <a:pt x="241431" y="4699"/>
                  <a:pt x="241661" y="5110"/>
                  <a:pt x="241999" y="5860"/>
                </a:cubicBezTo>
                <a:lnTo>
                  <a:pt x="241968" y="5860"/>
                </a:lnTo>
                <a:cubicBezTo>
                  <a:pt x="241926" y="5738"/>
                  <a:pt x="241870" y="5623"/>
                  <a:pt x="241797" y="5518"/>
                </a:cubicBezTo>
                <a:cubicBezTo>
                  <a:pt x="241797" y="5518"/>
                  <a:pt x="241797" y="5564"/>
                  <a:pt x="241793" y="5633"/>
                </a:cubicBezTo>
                <a:lnTo>
                  <a:pt x="241727" y="5518"/>
                </a:lnTo>
                <a:cubicBezTo>
                  <a:pt x="241727" y="5518"/>
                  <a:pt x="241724" y="5651"/>
                  <a:pt x="241713" y="5871"/>
                </a:cubicBezTo>
                <a:cubicBezTo>
                  <a:pt x="241706" y="6020"/>
                  <a:pt x="241696" y="6216"/>
                  <a:pt x="241689" y="6443"/>
                </a:cubicBezTo>
                <a:lnTo>
                  <a:pt x="241567" y="6376"/>
                </a:lnTo>
                <a:lnTo>
                  <a:pt x="241567" y="6376"/>
                </a:lnTo>
                <a:cubicBezTo>
                  <a:pt x="241608" y="6411"/>
                  <a:pt x="241647" y="6450"/>
                  <a:pt x="241685" y="6491"/>
                </a:cubicBezTo>
                <a:cubicBezTo>
                  <a:pt x="241654" y="7168"/>
                  <a:pt x="241601" y="8117"/>
                  <a:pt x="241532" y="9059"/>
                </a:cubicBezTo>
                <a:cubicBezTo>
                  <a:pt x="241406" y="8807"/>
                  <a:pt x="241284" y="8588"/>
                  <a:pt x="241165" y="8396"/>
                </a:cubicBezTo>
                <a:cubicBezTo>
                  <a:pt x="241145" y="7904"/>
                  <a:pt x="241131" y="7580"/>
                  <a:pt x="241131" y="7580"/>
                </a:cubicBezTo>
                <a:lnTo>
                  <a:pt x="241064" y="7695"/>
                </a:lnTo>
                <a:cubicBezTo>
                  <a:pt x="241061" y="7622"/>
                  <a:pt x="241061" y="7580"/>
                  <a:pt x="241061" y="7580"/>
                </a:cubicBezTo>
                <a:cubicBezTo>
                  <a:pt x="240984" y="7698"/>
                  <a:pt x="240925" y="7827"/>
                  <a:pt x="240886" y="7963"/>
                </a:cubicBezTo>
                <a:cubicBezTo>
                  <a:pt x="240743" y="7762"/>
                  <a:pt x="240587" y="7572"/>
                  <a:pt x="240418" y="7391"/>
                </a:cubicBezTo>
                <a:lnTo>
                  <a:pt x="240418" y="7391"/>
                </a:lnTo>
                <a:cubicBezTo>
                  <a:pt x="240472" y="7451"/>
                  <a:pt x="240613" y="7644"/>
                  <a:pt x="240834" y="8169"/>
                </a:cubicBezTo>
                <a:cubicBezTo>
                  <a:pt x="240796" y="8330"/>
                  <a:pt x="240771" y="8494"/>
                  <a:pt x="240754" y="8657"/>
                </a:cubicBezTo>
                <a:lnTo>
                  <a:pt x="240663" y="8588"/>
                </a:lnTo>
                <a:cubicBezTo>
                  <a:pt x="240545" y="8204"/>
                  <a:pt x="240402" y="7904"/>
                  <a:pt x="240227" y="7761"/>
                </a:cubicBezTo>
                <a:cubicBezTo>
                  <a:pt x="240349" y="4081"/>
                  <a:pt x="241033" y="3499"/>
                  <a:pt x="241033" y="3499"/>
                </a:cubicBezTo>
                <a:cubicBezTo>
                  <a:pt x="240988" y="3484"/>
                  <a:pt x="240942" y="3476"/>
                  <a:pt x="240895" y="3476"/>
                </a:cubicBezTo>
                <a:cubicBezTo>
                  <a:pt x="240854" y="3476"/>
                  <a:pt x="240812" y="3482"/>
                  <a:pt x="240771" y="3495"/>
                </a:cubicBezTo>
                <a:cubicBezTo>
                  <a:pt x="240731" y="3484"/>
                  <a:pt x="240692" y="3479"/>
                  <a:pt x="240654" y="3479"/>
                </a:cubicBezTo>
                <a:cubicBezTo>
                  <a:pt x="239971" y="3479"/>
                  <a:pt x="239555" y="5171"/>
                  <a:pt x="239317" y="6760"/>
                </a:cubicBezTo>
                <a:cubicBezTo>
                  <a:pt x="239149" y="6488"/>
                  <a:pt x="238964" y="6230"/>
                  <a:pt x="238762" y="5982"/>
                </a:cubicBezTo>
                <a:cubicBezTo>
                  <a:pt x="238539" y="3418"/>
                  <a:pt x="238448" y="562"/>
                  <a:pt x="238448" y="562"/>
                </a:cubicBezTo>
                <a:cubicBezTo>
                  <a:pt x="238358" y="694"/>
                  <a:pt x="238281" y="841"/>
                  <a:pt x="238225" y="998"/>
                </a:cubicBezTo>
                <a:cubicBezTo>
                  <a:pt x="238218" y="722"/>
                  <a:pt x="238208" y="562"/>
                  <a:pt x="238208" y="562"/>
                </a:cubicBezTo>
                <a:cubicBezTo>
                  <a:pt x="237499" y="1570"/>
                  <a:pt x="237594" y="4465"/>
                  <a:pt x="237866" y="7088"/>
                </a:cubicBezTo>
                <a:cubicBezTo>
                  <a:pt x="237639" y="6784"/>
                  <a:pt x="237416" y="6512"/>
                  <a:pt x="237206" y="6279"/>
                </a:cubicBezTo>
                <a:cubicBezTo>
                  <a:pt x="236927" y="5665"/>
                  <a:pt x="236600" y="5075"/>
                  <a:pt x="236226" y="4517"/>
                </a:cubicBezTo>
                <a:cubicBezTo>
                  <a:pt x="236177" y="4350"/>
                  <a:pt x="236104" y="4189"/>
                  <a:pt x="236007" y="4046"/>
                </a:cubicBezTo>
                <a:cubicBezTo>
                  <a:pt x="236007" y="4046"/>
                  <a:pt x="236007" y="4102"/>
                  <a:pt x="236003" y="4207"/>
                </a:cubicBezTo>
                <a:cubicBezTo>
                  <a:pt x="235859" y="4008"/>
                  <a:pt x="235702" y="3823"/>
                  <a:pt x="235532" y="3645"/>
                </a:cubicBezTo>
                <a:lnTo>
                  <a:pt x="235532" y="3645"/>
                </a:lnTo>
                <a:cubicBezTo>
                  <a:pt x="235590" y="3708"/>
                  <a:pt x="235746" y="3913"/>
                  <a:pt x="235993" y="4465"/>
                </a:cubicBezTo>
                <a:cubicBezTo>
                  <a:pt x="235989" y="4482"/>
                  <a:pt x="235989" y="4500"/>
                  <a:pt x="235989" y="4521"/>
                </a:cubicBezTo>
                <a:cubicBezTo>
                  <a:pt x="235780" y="4207"/>
                  <a:pt x="235546" y="3910"/>
                  <a:pt x="235288" y="3635"/>
                </a:cubicBezTo>
                <a:lnTo>
                  <a:pt x="235288" y="3635"/>
                </a:lnTo>
                <a:cubicBezTo>
                  <a:pt x="235344" y="3697"/>
                  <a:pt x="235588" y="3987"/>
                  <a:pt x="235968" y="4978"/>
                </a:cubicBezTo>
                <a:cubicBezTo>
                  <a:pt x="235968" y="5033"/>
                  <a:pt x="235965" y="5093"/>
                  <a:pt x="235965" y="5152"/>
                </a:cubicBezTo>
                <a:cubicBezTo>
                  <a:pt x="235818" y="5047"/>
                  <a:pt x="235665" y="4950"/>
                  <a:pt x="235504" y="4866"/>
                </a:cubicBezTo>
                <a:lnTo>
                  <a:pt x="235504" y="4866"/>
                </a:lnTo>
                <a:cubicBezTo>
                  <a:pt x="235651" y="4992"/>
                  <a:pt x="235787" y="5128"/>
                  <a:pt x="235916" y="5271"/>
                </a:cubicBezTo>
                <a:cubicBezTo>
                  <a:pt x="235724" y="5117"/>
                  <a:pt x="235518" y="4981"/>
                  <a:pt x="235302" y="4866"/>
                </a:cubicBezTo>
                <a:lnTo>
                  <a:pt x="235302" y="4866"/>
                </a:lnTo>
                <a:cubicBezTo>
                  <a:pt x="235532" y="5068"/>
                  <a:pt x="235748" y="5288"/>
                  <a:pt x="235940" y="5529"/>
                </a:cubicBezTo>
                <a:cubicBezTo>
                  <a:pt x="235902" y="6338"/>
                  <a:pt x="235843" y="7381"/>
                  <a:pt x="235759" y="8375"/>
                </a:cubicBezTo>
                <a:cubicBezTo>
                  <a:pt x="235592" y="8574"/>
                  <a:pt x="235435" y="8787"/>
                  <a:pt x="235292" y="9006"/>
                </a:cubicBezTo>
                <a:cubicBezTo>
                  <a:pt x="235197" y="8832"/>
                  <a:pt x="235100" y="8678"/>
                  <a:pt x="235012" y="8546"/>
                </a:cubicBezTo>
                <a:cubicBezTo>
                  <a:pt x="234925" y="8068"/>
                  <a:pt x="234821" y="7611"/>
                  <a:pt x="234685" y="7245"/>
                </a:cubicBezTo>
                <a:cubicBezTo>
                  <a:pt x="234953" y="6868"/>
                  <a:pt x="235260" y="6523"/>
                  <a:pt x="235602" y="6216"/>
                </a:cubicBezTo>
                <a:lnTo>
                  <a:pt x="235602" y="6216"/>
                </a:lnTo>
                <a:cubicBezTo>
                  <a:pt x="235602" y="6216"/>
                  <a:pt x="235173" y="6425"/>
                  <a:pt x="234576" y="6976"/>
                </a:cubicBezTo>
                <a:lnTo>
                  <a:pt x="234563" y="6945"/>
                </a:lnTo>
                <a:cubicBezTo>
                  <a:pt x="235040" y="5540"/>
                  <a:pt x="235340" y="5170"/>
                  <a:pt x="235407" y="5103"/>
                </a:cubicBezTo>
                <a:lnTo>
                  <a:pt x="235407" y="5103"/>
                </a:lnTo>
                <a:cubicBezTo>
                  <a:pt x="235330" y="5180"/>
                  <a:pt x="234873" y="5651"/>
                  <a:pt x="234343" y="6596"/>
                </a:cubicBezTo>
                <a:lnTo>
                  <a:pt x="234301" y="6558"/>
                </a:lnTo>
                <a:cubicBezTo>
                  <a:pt x="234297" y="6411"/>
                  <a:pt x="234294" y="6331"/>
                  <a:pt x="234294" y="6331"/>
                </a:cubicBezTo>
                <a:cubicBezTo>
                  <a:pt x="234263" y="6376"/>
                  <a:pt x="234231" y="6425"/>
                  <a:pt x="234207" y="6477"/>
                </a:cubicBezTo>
                <a:cubicBezTo>
                  <a:pt x="234147" y="6442"/>
                  <a:pt x="234080" y="6424"/>
                  <a:pt x="234013" y="6424"/>
                </a:cubicBezTo>
                <a:cubicBezTo>
                  <a:pt x="233974" y="6424"/>
                  <a:pt x="233935" y="6430"/>
                  <a:pt x="233896" y="6443"/>
                </a:cubicBezTo>
                <a:cubicBezTo>
                  <a:pt x="233896" y="6443"/>
                  <a:pt x="233984" y="6512"/>
                  <a:pt x="234092" y="6777"/>
                </a:cubicBezTo>
                <a:cubicBezTo>
                  <a:pt x="234050" y="6938"/>
                  <a:pt x="234015" y="7098"/>
                  <a:pt x="233994" y="7262"/>
                </a:cubicBezTo>
                <a:cubicBezTo>
                  <a:pt x="233893" y="7472"/>
                  <a:pt x="233792" y="7695"/>
                  <a:pt x="233691" y="7935"/>
                </a:cubicBezTo>
                <a:cubicBezTo>
                  <a:pt x="233561" y="8099"/>
                  <a:pt x="233425" y="8277"/>
                  <a:pt x="233289" y="8476"/>
                </a:cubicBezTo>
                <a:cubicBezTo>
                  <a:pt x="233282" y="8232"/>
                  <a:pt x="233279" y="8082"/>
                  <a:pt x="233279" y="8082"/>
                </a:cubicBezTo>
                <a:cubicBezTo>
                  <a:pt x="233220" y="8166"/>
                  <a:pt x="233174" y="8256"/>
                  <a:pt x="233143" y="8354"/>
                </a:cubicBezTo>
                <a:lnTo>
                  <a:pt x="233056" y="8361"/>
                </a:lnTo>
                <a:cubicBezTo>
                  <a:pt x="233230" y="6701"/>
                  <a:pt x="233331" y="4904"/>
                  <a:pt x="233164" y="3638"/>
                </a:cubicBezTo>
                <a:cubicBezTo>
                  <a:pt x="233645" y="2533"/>
                  <a:pt x="233994" y="1919"/>
                  <a:pt x="233994" y="1919"/>
                </a:cubicBezTo>
                <a:lnTo>
                  <a:pt x="233994" y="1919"/>
                </a:lnTo>
                <a:cubicBezTo>
                  <a:pt x="233649" y="2257"/>
                  <a:pt x="233331" y="2630"/>
                  <a:pt x="233052" y="3024"/>
                </a:cubicBezTo>
                <a:cubicBezTo>
                  <a:pt x="232975" y="2731"/>
                  <a:pt x="232881" y="2494"/>
                  <a:pt x="232756" y="2313"/>
                </a:cubicBezTo>
                <a:cubicBezTo>
                  <a:pt x="232756" y="2313"/>
                  <a:pt x="232738" y="2798"/>
                  <a:pt x="232703" y="3540"/>
                </a:cubicBezTo>
                <a:cubicBezTo>
                  <a:pt x="232198" y="4336"/>
                  <a:pt x="231762" y="5239"/>
                  <a:pt x="231381" y="6177"/>
                </a:cubicBezTo>
                <a:cubicBezTo>
                  <a:pt x="231221" y="5637"/>
                  <a:pt x="231019" y="5215"/>
                  <a:pt x="230774" y="5044"/>
                </a:cubicBezTo>
                <a:cubicBezTo>
                  <a:pt x="230729" y="4887"/>
                  <a:pt x="230663" y="4740"/>
                  <a:pt x="230576" y="4604"/>
                </a:cubicBezTo>
                <a:cubicBezTo>
                  <a:pt x="230576" y="4604"/>
                  <a:pt x="230569" y="4737"/>
                  <a:pt x="230558" y="4964"/>
                </a:cubicBezTo>
                <a:cubicBezTo>
                  <a:pt x="230549" y="4963"/>
                  <a:pt x="230540" y="4963"/>
                  <a:pt x="230532" y="4963"/>
                </a:cubicBezTo>
                <a:cubicBezTo>
                  <a:pt x="230489" y="4963"/>
                  <a:pt x="230449" y="4969"/>
                  <a:pt x="230408" y="4981"/>
                </a:cubicBezTo>
                <a:cubicBezTo>
                  <a:pt x="230408" y="4981"/>
                  <a:pt x="230464" y="5030"/>
                  <a:pt x="230548" y="5197"/>
                </a:cubicBezTo>
                <a:cubicBezTo>
                  <a:pt x="230523" y="5815"/>
                  <a:pt x="230474" y="6854"/>
                  <a:pt x="230394" y="7935"/>
                </a:cubicBezTo>
                <a:cubicBezTo>
                  <a:pt x="230290" y="8085"/>
                  <a:pt x="230175" y="8267"/>
                  <a:pt x="230045" y="8480"/>
                </a:cubicBezTo>
                <a:lnTo>
                  <a:pt x="229972" y="8532"/>
                </a:lnTo>
                <a:cubicBezTo>
                  <a:pt x="229958" y="8239"/>
                  <a:pt x="229941" y="7963"/>
                  <a:pt x="229934" y="7726"/>
                </a:cubicBezTo>
                <a:cubicBezTo>
                  <a:pt x="229993" y="7601"/>
                  <a:pt x="230066" y="7482"/>
                  <a:pt x="230157" y="7377"/>
                </a:cubicBezTo>
                <a:lnTo>
                  <a:pt x="230157" y="7377"/>
                </a:lnTo>
                <a:cubicBezTo>
                  <a:pt x="230129" y="7402"/>
                  <a:pt x="230052" y="7485"/>
                  <a:pt x="229930" y="7632"/>
                </a:cubicBezTo>
                <a:cubicBezTo>
                  <a:pt x="229906" y="7133"/>
                  <a:pt x="229895" y="6805"/>
                  <a:pt x="229895" y="6805"/>
                </a:cubicBezTo>
                <a:cubicBezTo>
                  <a:pt x="229854" y="6865"/>
                  <a:pt x="229822" y="6927"/>
                  <a:pt x="229794" y="6994"/>
                </a:cubicBezTo>
                <a:cubicBezTo>
                  <a:pt x="229763" y="6125"/>
                  <a:pt x="229651" y="5407"/>
                  <a:pt x="229390" y="5033"/>
                </a:cubicBezTo>
                <a:cubicBezTo>
                  <a:pt x="229390" y="5033"/>
                  <a:pt x="229348" y="6202"/>
                  <a:pt x="229268" y="7597"/>
                </a:cubicBezTo>
                <a:cubicBezTo>
                  <a:pt x="229212" y="7451"/>
                  <a:pt x="229142" y="7311"/>
                  <a:pt x="229058" y="7179"/>
                </a:cubicBezTo>
                <a:cubicBezTo>
                  <a:pt x="229044" y="6429"/>
                  <a:pt x="228971" y="5780"/>
                  <a:pt x="228804" y="5344"/>
                </a:cubicBezTo>
                <a:cubicBezTo>
                  <a:pt x="229006" y="4925"/>
                  <a:pt x="229132" y="4699"/>
                  <a:pt x="229132" y="4699"/>
                </a:cubicBezTo>
                <a:lnTo>
                  <a:pt x="229132" y="4699"/>
                </a:lnTo>
                <a:cubicBezTo>
                  <a:pt x="228985" y="4842"/>
                  <a:pt x="228849" y="4995"/>
                  <a:pt x="228717" y="5152"/>
                </a:cubicBezTo>
                <a:cubicBezTo>
                  <a:pt x="228699" y="5110"/>
                  <a:pt x="228675" y="5072"/>
                  <a:pt x="228647" y="5033"/>
                </a:cubicBezTo>
                <a:cubicBezTo>
                  <a:pt x="228647" y="5033"/>
                  <a:pt x="228647" y="5110"/>
                  <a:pt x="228643" y="5239"/>
                </a:cubicBezTo>
                <a:cubicBezTo>
                  <a:pt x="228493" y="5424"/>
                  <a:pt x="228350" y="5609"/>
                  <a:pt x="228214" y="5811"/>
                </a:cubicBezTo>
                <a:cubicBezTo>
                  <a:pt x="228207" y="5759"/>
                  <a:pt x="228193" y="5707"/>
                  <a:pt x="228179" y="5654"/>
                </a:cubicBezTo>
                <a:cubicBezTo>
                  <a:pt x="228842" y="4263"/>
                  <a:pt x="229637" y="3059"/>
                  <a:pt x="230583" y="2232"/>
                </a:cubicBezTo>
                <a:lnTo>
                  <a:pt x="230583" y="2232"/>
                </a:lnTo>
                <a:cubicBezTo>
                  <a:pt x="230582" y="2233"/>
                  <a:pt x="229062" y="2969"/>
                  <a:pt x="227506" y="5274"/>
                </a:cubicBezTo>
                <a:cubicBezTo>
                  <a:pt x="227304" y="5005"/>
                  <a:pt x="227084" y="4754"/>
                  <a:pt x="226847" y="4521"/>
                </a:cubicBezTo>
                <a:lnTo>
                  <a:pt x="226847" y="4521"/>
                </a:lnTo>
                <a:cubicBezTo>
                  <a:pt x="226847" y="4521"/>
                  <a:pt x="227042" y="4873"/>
                  <a:pt x="227339" y="5518"/>
                </a:cubicBezTo>
                <a:cubicBezTo>
                  <a:pt x="227088" y="5912"/>
                  <a:pt x="226836" y="6341"/>
                  <a:pt x="226589" y="6823"/>
                </a:cubicBezTo>
                <a:cubicBezTo>
                  <a:pt x="226379" y="6498"/>
                  <a:pt x="226170" y="6212"/>
                  <a:pt x="225961" y="5951"/>
                </a:cubicBezTo>
                <a:cubicBezTo>
                  <a:pt x="226690" y="4015"/>
                  <a:pt x="227318" y="2902"/>
                  <a:pt x="227318" y="2902"/>
                </a:cubicBezTo>
                <a:lnTo>
                  <a:pt x="227318" y="2902"/>
                </a:lnTo>
                <a:cubicBezTo>
                  <a:pt x="226624" y="3575"/>
                  <a:pt x="226031" y="4454"/>
                  <a:pt x="225528" y="5435"/>
                </a:cubicBezTo>
                <a:cubicBezTo>
                  <a:pt x="224514" y="4312"/>
                  <a:pt x="223704" y="3914"/>
                  <a:pt x="223704" y="3914"/>
                </a:cubicBezTo>
                <a:lnTo>
                  <a:pt x="223704" y="3914"/>
                </a:lnTo>
                <a:cubicBezTo>
                  <a:pt x="224217" y="4364"/>
                  <a:pt x="224674" y="4929"/>
                  <a:pt x="225092" y="5584"/>
                </a:cubicBezTo>
                <a:cubicBezTo>
                  <a:pt x="224848" y="5721"/>
                  <a:pt x="224649" y="6111"/>
                  <a:pt x="224489" y="6627"/>
                </a:cubicBezTo>
                <a:lnTo>
                  <a:pt x="224304" y="6840"/>
                </a:lnTo>
                <a:cubicBezTo>
                  <a:pt x="224252" y="6226"/>
                  <a:pt x="224140" y="5724"/>
                  <a:pt x="223934" y="5435"/>
                </a:cubicBezTo>
                <a:cubicBezTo>
                  <a:pt x="223934" y="5435"/>
                  <a:pt x="223906" y="6338"/>
                  <a:pt x="223837" y="7492"/>
                </a:cubicBezTo>
                <a:lnTo>
                  <a:pt x="223687" y="7751"/>
                </a:lnTo>
                <a:cubicBezTo>
                  <a:pt x="223589" y="7615"/>
                  <a:pt x="223495" y="7489"/>
                  <a:pt x="223394" y="7367"/>
                </a:cubicBezTo>
                <a:cubicBezTo>
                  <a:pt x="223279" y="5940"/>
                  <a:pt x="223209" y="4475"/>
                  <a:pt x="223174" y="3656"/>
                </a:cubicBezTo>
                <a:cubicBezTo>
                  <a:pt x="223268" y="3471"/>
                  <a:pt x="223338" y="3411"/>
                  <a:pt x="223338" y="3411"/>
                </a:cubicBezTo>
                <a:cubicBezTo>
                  <a:pt x="223292" y="3400"/>
                  <a:pt x="223243" y="3393"/>
                  <a:pt x="223194" y="3393"/>
                </a:cubicBezTo>
                <a:cubicBezTo>
                  <a:pt x="223184" y="3393"/>
                  <a:pt x="223174" y="3393"/>
                  <a:pt x="223163" y="3394"/>
                </a:cubicBezTo>
                <a:cubicBezTo>
                  <a:pt x="223153" y="3143"/>
                  <a:pt x="223150" y="2993"/>
                  <a:pt x="223150" y="2993"/>
                </a:cubicBezTo>
                <a:cubicBezTo>
                  <a:pt x="223048" y="3143"/>
                  <a:pt x="222975" y="3310"/>
                  <a:pt x="222923" y="3481"/>
                </a:cubicBezTo>
                <a:cubicBezTo>
                  <a:pt x="222703" y="3638"/>
                  <a:pt x="222518" y="3970"/>
                  <a:pt x="222361" y="4413"/>
                </a:cubicBezTo>
                <a:cubicBezTo>
                  <a:pt x="222316" y="4280"/>
                  <a:pt x="222253" y="4158"/>
                  <a:pt x="222176" y="4046"/>
                </a:cubicBezTo>
                <a:cubicBezTo>
                  <a:pt x="222176" y="4046"/>
                  <a:pt x="222169" y="4388"/>
                  <a:pt x="222141" y="4929"/>
                </a:cubicBezTo>
                <a:cubicBezTo>
                  <a:pt x="221758" y="3949"/>
                  <a:pt x="221315" y="3000"/>
                  <a:pt x="220802" y="2145"/>
                </a:cubicBezTo>
                <a:cubicBezTo>
                  <a:pt x="220757" y="1141"/>
                  <a:pt x="220732" y="457"/>
                  <a:pt x="220732" y="457"/>
                </a:cubicBezTo>
                <a:cubicBezTo>
                  <a:pt x="220568" y="691"/>
                  <a:pt x="220446" y="1033"/>
                  <a:pt x="220359" y="1448"/>
                </a:cubicBezTo>
                <a:cubicBezTo>
                  <a:pt x="220014" y="931"/>
                  <a:pt x="219620" y="450"/>
                  <a:pt x="219177" y="18"/>
                </a:cubicBezTo>
                <a:lnTo>
                  <a:pt x="219177" y="18"/>
                </a:lnTo>
                <a:cubicBezTo>
                  <a:pt x="219177" y="18"/>
                  <a:pt x="219630" y="824"/>
                  <a:pt x="220237" y="2267"/>
                </a:cubicBezTo>
                <a:cubicBezTo>
                  <a:pt x="220129" y="3453"/>
                  <a:pt x="220192" y="4974"/>
                  <a:pt x="220328" y="6457"/>
                </a:cubicBezTo>
                <a:cubicBezTo>
                  <a:pt x="220282" y="6435"/>
                  <a:pt x="220232" y="6424"/>
                  <a:pt x="220182" y="6424"/>
                </a:cubicBezTo>
                <a:cubicBezTo>
                  <a:pt x="220143" y="6424"/>
                  <a:pt x="220104" y="6430"/>
                  <a:pt x="220066" y="6443"/>
                </a:cubicBezTo>
                <a:cubicBezTo>
                  <a:pt x="220066" y="6443"/>
                  <a:pt x="220237" y="6582"/>
                  <a:pt x="220401" y="7196"/>
                </a:cubicBezTo>
                <a:cubicBezTo>
                  <a:pt x="220418" y="7377"/>
                  <a:pt x="220443" y="7555"/>
                  <a:pt x="220460" y="7733"/>
                </a:cubicBezTo>
                <a:cubicBezTo>
                  <a:pt x="220216" y="7335"/>
                  <a:pt x="219947" y="6955"/>
                  <a:pt x="219651" y="6596"/>
                </a:cubicBezTo>
                <a:cubicBezTo>
                  <a:pt x="219578" y="6422"/>
                  <a:pt x="219505" y="6251"/>
                  <a:pt x="219431" y="6090"/>
                </a:cubicBezTo>
                <a:cubicBezTo>
                  <a:pt x="219822" y="5197"/>
                  <a:pt x="220101" y="4699"/>
                  <a:pt x="220101" y="4699"/>
                </a:cubicBezTo>
                <a:lnTo>
                  <a:pt x="220101" y="4699"/>
                </a:lnTo>
                <a:cubicBezTo>
                  <a:pt x="219787" y="5009"/>
                  <a:pt x="219501" y="5351"/>
                  <a:pt x="219246" y="5714"/>
                </a:cubicBezTo>
                <a:cubicBezTo>
                  <a:pt x="219180" y="5584"/>
                  <a:pt x="219117" y="5452"/>
                  <a:pt x="219051" y="5337"/>
                </a:cubicBezTo>
                <a:cubicBezTo>
                  <a:pt x="219013" y="5229"/>
                  <a:pt x="218957" y="5128"/>
                  <a:pt x="218894" y="5033"/>
                </a:cubicBezTo>
                <a:lnTo>
                  <a:pt x="218894" y="5061"/>
                </a:lnTo>
                <a:cubicBezTo>
                  <a:pt x="218336" y="4106"/>
                  <a:pt x="217872" y="3628"/>
                  <a:pt x="217792" y="3548"/>
                </a:cubicBezTo>
                <a:lnTo>
                  <a:pt x="217792" y="3548"/>
                </a:lnTo>
                <a:cubicBezTo>
                  <a:pt x="217865" y="3621"/>
                  <a:pt x="218204" y="4036"/>
                  <a:pt x="218737" y="5619"/>
                </a:cubicBezTo>
                <a:cubicBezTo>
                  <a:pt x="218078" y="5013"/>
                  <a:pt x="217607" y="4786"/>
                  <a:pt x="217607" y="4786"/>
                </a:cubicBezTo>
                <a:lnTo>
                  <a:pt x="217607" y="4786"/>
                </a:lnTo>
                <a:cubicBezTo>
                  <a:pt x="217994" y="5121"/>
                  <a:pt x="218353" y="5539"/>
                  <a:pt x="218685" y="6007"/>
                </a:cubicBezTo>
                <a:cubicBezTo>
                  <a:pt x="218566" y="6129"/>
                  <a:pt x="218183" y="6551"/>
                  <a:pt x="217733" y="7335"/>
                </a:cubicBezTo>
                <a:cubicBezTo>
                  <a:pt x="217726" y="7318"/>
                  <a:pt x="217715" y="7304"/>
                  <a:pt x="217705" y="7290"/>
                </a:cubicBezTo>
                <a:cubicBezTo>
                  <a:pt x="217677" y="6715"/>
                  <a:pt x="217663" y="6331"/>
                  <a:pt x="217663" y="6331"/>
                </a:cubicBezTo>
                <a:cubicBezTo>
                  <a:pt x="217558" y="6502"/>
                  <a:pt x="217481" y="6690"/>
                  <a:pt x="217436" y="6889"/>
                </a:cubicBezTo>
                <a:cubicBezTo>
                  <a:pt x="217220" y="6579"/>
                  <a:pt x="216976" y="6293"/>
                  <a:pt x="216704" y="6027"/>
                </a:cubicBezTo>
                <a:lnTo>
                  <a:pt x="216704" y="6027"/>
                </a:lnTo>
                <a:cubicBezTo>
                  <a:pt x="216704" y="6028"/>
                  <a:pt x="216976" y="6509"/>
                  <a:pt x="217349" y="7367"/>
                </a:cubicBezTo>
                <a:cubicBezTo>
                  <a:pt x="217345" y="7384"/>
                  <a:pt x="217345" y="7405"/>
                  <a:pt x="217342" y="7423"/>
                </a:cubicBezTo>
                <a:cubicBezTo>
                  <a:pt x="217249" y="7317"/>
                  <a:pt x="217147" y="7257"/>
                  <a:pt x="217035" y="7257"/>
                </a:cubicBezTo>
                <a:cubicBezTo>
                  <a:pt x="216998" y="7257"/>
                  <a:pt x="216961" y="7264"/>
                  <a:pt x="216923" y="7276"/>
                </a:cubicBezTo>
                <a:cubicBezTo>
                  <a:pt x="216923" y="7276"/>
                  <a:pt x="217115" y="7440"/>
                  <a:pt x="217290" y="8204"/>
                </a:cubicBezTo>
                <a:lnTo>
                  <a:pt x="217276" y="8232"/>
                </a:lnTo>
                <a:cubicBezTo>
                  <a:pt x="217171" y="8347"/>
                  <a:pt x="217063" y="8476"/>
                  <a:pt x="216948" y="8616"/>
                </a:cubicBezTo>
                <a:cubicBezTo>
                  <a:pt x="216927" y="7953"/>
                  <a:pt x="216840" y="7398"/>
                  <a:pt x="216658" y="7063"/>
                </a:cubicBezTo>
                <a:cubicBezTo>
                  <a:pt x="216700" y="6167"/>
                  <a:pt x="216697" y="5323"/>
                  <a:pt x="216609" y="4639"/>
                </a:cubicBezTo>
                <a:cubicBezTo>
                  <a:pt x="217066" y="3579"/>
                  <a:pt x="217394" y="2993"/>
                  <a:pt x="217394" y="2993"/>
                </a:cubicBezTo>
                <a:lnTo>
                  <a:pt x="217394" y="2993"/>
                </a:lnTo>
                <a:cubicBezTo>
                  <a:pt x="217066" y="3317"/>
                  <a:pt x="216766" y="3673"/>
                  <a:pt x="216501" y="4050"/>
                </a:cubicBezTo>
                <a:cubicBezTo>
                  <a:pt x="216432" y="3767"/>
                  <a:pt x="216337" y="3534"/>
                  <a:pt x="216222" y="3366"/>
                </a:cubicBezTo>
                <a:cubicBezTo>
                  <a:pt x="216222" y="3366"/>
                  <a:pt x="216205" y="3830"/>
                  <a:pt x="216170" y="4538"/>
                </a:cubicBezTo>
                <a:cubicBezTo>
                  <a:pt x="215713" y="5278"/>
                  <a:pt x="215322" y="6059"/>
                  <a:pt x="214994" y="6865"/>
                </a:cubicBezTo>
                <a:lnTo>
                  <a:pt x="214914" y="6931"/>
                </a:lnTo>
                <a:cubicBezTo>
                  <a:pt x="214733" y="6341"/>
                  <a:pt x="214499" y="5912"/>
                  <a:pt x="214203" y="5853"/>
                </a:cubicBezTo>
                <a:cubicBezTo>
                  <a:pt x="214161" y="5734"/>
                  <a:pt x="214105" y="5619"/>
                  <a:pt x="214032" y="5515"/>
                </a:cubicBezTo>
                <a:cubicBezTo>
                  <a:pt x="214032" y="5515"/>
                  <a:pt x="214028" y="5644"/>
                  <a:pt x="214018" y="5867"/>
                </a:cubicBezTo>
                <a:cubicBezTo>
                  <a:pt x="214011" y="6122"/>
                  <a:pt x="213993" y="6491"/>
                  <a:pt x="213972" y="6927"/>
                </a:cubicBezTo>
                <a:lnTo>
                  <a:pt x="213927" y="6882"/>
                </a:lnTo>
                <a:lnTo>
                  <a:pt x="213927" y="6882"/>
                </a:lnTo>
                <a:cubicBezTo>
                  <a:pt x="213945" y="6910"/>
                  <a:pt x="213958" y="6934"/>
                  <a:pt x="213972" y="6962"/>
                </a:cubicBezTo>
                <a:cubicBezTo>
                  <a:pt x="213955" y="7266"/>
                  <a:pt x="213938" y="7604"/>
                  <a:pt x="213913" y="7956"/>
                </a:cubicBezTo>
                <a:cubicBezTo>
                  <a:pt x="213805" y="8085"/>
                  <a:pt x="213693" y="8235"/>
                  <a:pt x="213578" y="8389"/>
                </a:cubicBezTo>
                <a:cubicBezTo>
                  <a:pt x="213519" y="8302"/>
                  <a:pt x="213453" y="8218"/>
                  <a:pt x="213386" y="8134"/>
                </a:cubicBezTo>
                <a:cubicBezTo>
                  <a:pt x="213372" y="7789"/>
                  <a:pt x="213365" y="7576"/>
                  <a:pt x="213365" y="7576"/>
                </a:cubicBezTo>
                <a:cubicBezTo>
                  <a:pt x="213296" y="7681"/>
                  <a:pt x="213243" y="7792"/>
                  <a:pt x="213209" y="7911"/>
                </a:cubicBezTo>
                <a:cubicBezTo>
                  <a:pt x="213104" y="7782"/>
                  <a:pt x="212996" y="7663"/>
                  <a:pt x="212895" y="7552"/>
                </a:cubicBezTo>
                <a:cubicBezTo>
                  <a:pt x="213100" y="7119"/>
                  <a:pt x="213229" y="6882"/>
                  <a:pt x="213229" y="6882"/>
                </a:cubicBezTo>
                <a:lnTo>
                  <a:pt x="213229" y="6882"/>
                </a:lnTo>
                <a:cubicBezTo>
                  <a:pt x="213062" y="7046"/>
                  <a:pt x="212905" y="7224"/>
                  <a:pt x="212759" y="7412"/>
                </a:cubicBezTo>
                <a:cubicBezTo>
                  <a:pt x="212668" y="7315"/>
                  <a:pt x="212577" y="7227"/>
                  <a:pt x="212490" y="7151"/>
                </a:cubicBezTo>
                <a:cubicBezTo>
                  <a:pt x="212664" y="4004"/>
                  <a:pt x="213268" y="3495"/>
                  <a:pt x="213268" y="3495"/>
                </a:cubicBezTo>
                <a:cubicBezTo>
                  <a:pt x="213219" y="3479"/>
                  <a:pt x="213171" y="3471"/>
                  <a:pt x="213125" y="3471"/>
                </a:cubicBezTo>
                <a:cubicBezTo>
                  <a:pt x="212466" y="3471"/>
                  <a:pt x="212054" y="5052"/>
                  <a:pt x="211813" y="6596"/>
                </a:cubicBezTo>
                <a:cubicBezTo>
                  <a:pt x="211698" y="6512"/>
                  <a:pt x="211576" y="6439"/>
                  <a:pt x="211451" y="6373"/>
                </a:cubicBezTo>
                <a:lnTo>
                  <a:pt x="211451" y="6373"/>
                </a:lnTo>
                <a:cubicBezTo>
                  <a:pt x="211569" y="6477"/>
                  <a:pt x="211681" y="6593"/>
                  <a:pt x="211796" y="6708"/>
                </a:cubicBezTo>
                <a:lnTo>
                  <a:pt x="211744" y="7070"/>
                </a:lnTo>
                <a:cubicBezTo>
                  <a:pt x="211527" y="6687"/>
                  <a:pt x="211276" y="6320"/>
                  <a:pt x="210997" y="5975"/>
                </a:cubicBezTo>
                <a:cubicBezTo>
                  <a:pt x="210962" y="5567"/>
                  <a:pt x="210931" y="5152"/>
                  <a:pt x="210903" y="4744"/>
                </a:cubicBezTo>
                <a:cubicBezTo>
                  <a:pt x="210913" y="4726"/>
                  <a:pt x="210920" y="4712"/>
                  <a:pt x="210927" y="4695"/>
                </a:cubicBezTo>
                <a:lnTo>
                  <a:pt x="210927" y="4695"/>
                </a:lnTo>
                <a:lnTo>
                  <a:pt x="210903" y="4726"/>
                </a:lnTo>
                <a:cubicBezTo>
                  <a:pt x="210749" y="2564"/>
                  <a:pt x="210683" y="558"/>
                  <a:pt x="210683" y="558"/>
                </a:cubicBezTo>
                <a:cubicBezTo>
                  <a:pt x="210108" y="1367"/>
                  <a:pt x="210059" y="3404"/>
                  <a:pt x="210205" y="5539"/>
                </a:cubicBezTo>
                <a:cubicBezTo>
                  <a:pt x="210139" y="5626"/>
                  <a:pt x="210073" y="5714"/>
                  <a:pt x="210013" y="5808"/>
                </a:cubicBezTo>
                <a:cubicBezTo>
                  <a:pt x="209947" y="5480"/>
                  <a:pt x="209850" y="5215"/>
                  <a:pt x="209724" y="5030"/>
                </a:cubicBezTo>
                <a:cubicBezTo>
                  <a:pt x="209724" y="5030"/>
                  <a:pt x="209703" y="5571"/>
                  <a:pt x="209668" y="6352"/>
                </a:cubicBezTo>
                <a:lnTo>
                  <a:pt x="209602" y="6457"/>
                </a:lnTo>
                <a:lnTo>
                  <a:pt x="209441" y="6272"/>
                </a:lnTo>
                <a:cubicBezTo>
                  <a:pt x="208657" y="4552"/>
                  <a:pt x="207862" y="3736"/>
                  <a:pt x="207757" y="3631"/>
                </a:cubicBezTo>
                <a:lnTo>
                  <a:pt x="207757" y="3631"/>
                </a:lnTo>
                <a:cubicBezTo>
                  <a:pt x="207827" y="3701"/>
                  <a:pt x="208137" y="4075"/>
                  <a:pt x="208625" y="5483"/>
                </a:cubicBezTo>
                <a:cubicBezTo>
                  <a:pt x="208496" y="5372"/>
                  <a:pt x="208378" y="5278"/>
                  <a:pt x="208269" y="5201"/>
                </a:cubicBezTo>
                <a:cubicBezTo>
                  <a:pt x="208262" y="5093"/>
                  <a:pt x="208262" y="5030"/>
                  <a:pt x="208262" y="5030"/>
                </a:cubicBezTo>
                <a:cubicBezTo>
                  <a:pt x="208238" y="5065"/>
                  <a:pt x="208214" y="5103"/>
                  <a:pt x="208193" y="5145"/>
                </a:cubicBezTo>
                <a:cubicBezTo>
                  <a:pt x="208050" y="5040"/>
                  <a:pt x="207900" y="4943"/>
                  <a:pt x="207739" y="4859"/>
                </a:cubicBezTo>
                <a:lnTo>
                  <a:pt x="207739" y="4859"/>
                </a:lnTo>
                <a:cubicBezTo>
                  <a:pt x="207879" y="4981"/>
                  <a:pt x="208011" y="5114"/>
                  <a:pt x="208140" y="5253"/>
                </a:cubicBezTo>
                <a:cubicBezTo>
                  <a:pt x="208064" y="5431"/>
                  <a:pt x="208011" y="5616"/>
                  <a:pt x="207976" y="5808"/>
                </a:cubicBezTo>
                <a:cubicBezTo>
                  <a:pt x="207708" y="5407"/>
                  <a:pt x="207401" y="5033"/>
                  <a:pt x="207059" y="4695"/>
                </a:cubicBezTo>
                <a:lnTo>
                  <a:pt x="207059" y="4695"/>
                </a:lnTo>
                <a:cubicBezTo>
                  <a:pt x="207059" y="4695"/>
                  <a:pt x="207415" y="5327"/>
                  <a:pt x="207886" y="6453"/>
                </a:cubicBezTo>
                <a:cubicBezTo>
                  <a:pt x="207861" y="6701"/>
                  <a:pt x="207851" y="6969"/>
                  <a:pt x="207851" y="7255"/>
                </a:cubicBezTo>
                <a:cubicBezTo>
                  <a:pt x="207845" y="7255"/>
                  <a:pt x="207839" y="7254"/>
                  <a:pt x="207833" y="7254"/>
                </a:cubicBezTo>
                <a:cubicBezTo>
                  <a:pt x="207804" y="7254"/>
                  <a:pt x="207776" y="7261"/>
                  <a:pt x="207750" y="7273"/>
                </a:cubicBezTo>
                <a:cubicBezTo>
                  <a:pt x="207788" y="7311"/>
                  <a:pt x="207819" y="7353"/>
                  <a:pt x="207844" y="7402"/>
                </a:cubicBezTo>
                <a:cubicBezTo>
                  <a:pt x="207519" y="7820"/>
                  <a:pt x="207233" y="8267"/>
                  <a:pt x="206989" y="8738"/>
                </a:cubicBezTo>
                <a:cubicBezTo>
                  <a:pt x="206825" y="8431"/>
                  <a:pt x="206640" y="8134"/>
                  <a:pt x="206438" y="7855"/>
                </a:cubicBezTo>
                <a:cubicBezTo>
                  <a:pt x="206661" y="7552"/>
                  <a:pt x="206916" y="7273"/>
                  <a:pt x="207195" y="7022"/>
                </a:cubicBezTo>
                <a:lnTo>
                  <a:pt x="207195" y="7022"/>
                </a:lnTo>
                <a:cubicBezTo>
                  <a:pt x="207195" y="7022"/>
                  <a:pt x="206895" y="7172"/>
                  <a:pt x="206442" y="7552"/>
                </a:cubicBezTo>
                <a:cubicBezTo>
                  <a:pt x="206860" y="6355"/>
                  <a:pt x="207125" y="6038"/>
                  <a:pt x="207181" y="5975"/>
                </a:cubicBezTo>
                <a:lnTo>
                  <a:pt x="207181" y="5975"/>
                </a:lnTo>
                <a:cubicBezTo>
                  <a:pt x="207108" y="6052"/>
                  <a:pt x="206654" y="6516"/>
                  <a:pt x="206128" y="7472"/>
                </a:cubicBezTo>
                <a:lnTo>
                  <a:pt x="206039" y="7372"/>
                </a:lnTo>
                <a:lnTo>
                  <a:pt x="206039" y="7372"/>
                </a:lnTo>
                <a:cubicBezTo>
                  <a:pt x="206069" y="7407"/>
                  <a:pt x="206097" y="7444"/>
                  <a:pt x="206117" y="7485"/>
                </a:cubicBezTo>
                <a:cubicBezTo>
                  <a:pt x="206006" y="7695"/>
                  <a:pt x="205887" y="7935"/>
                  <a:pt x="205765" y="8190"/>
                </a:cubicBezTo>
                <a:cubicBezTo>
                  <a:pt x="205601" y="7918"/>
                  <a:pt x="205420" y="7653"/>
                  <a:pt x="205224" y="7402"/>
                </a:cubicBezTo>
                <a:cubicBezTo>
                  <a:pt x="205252" y="7356"/>
                  <a:pt x="205280" y="7311"/>
                  <a:pt x="205315" y="7273"/>
                </a:cubicBezTo>
                <a:cubicBezTo>
                  <a:pt x="205282" y="7261"/>
                  <a:pt x="205247" y="7254"/>
                  <a:pt x="205213" y="7254"/>
                </a:cubicBezTo>
                <a:cubicBezTo>
                  <a:pt x="205197" y="7254"/>
                  <a:pt x="205181" y="7255"/>
                  <a:pt x="205165" y="7259"/>
                </a:cubicBezTo>
                <a:cubicBezTo>
                  <a:pt x="205155" y="7067"/>
                  <a:pt x="205151" y="6952"/>
                  <a:pt x="205151" y="6952"/>
                </a:cubicBezTo>
                <a:lnTo>
                  <a:pt x="205137" y="6980"/>
                </a:lnTo>
                <a:cubicBezTo>
                  <a:pt x="205175" y="6115"/>
                  <a:pt x="205169" y="5295"/>
                  <a:pt x="205081" y="4632"/>
                </a:cubicBezTo>
                <a:cubicBezTo>
                  <a:pt x="205538" y="3576"/>
                  <a:pt x="205870" y="2990"/>
                  <a:pt x="205870" y="2989"/>
                </a:cubicBezTo>
                <a:lnTo>
                  <a:pt x="205870" y="2989"/>
                </a:lnTo>
                <a:cubicBezTo>
                  <a:pt x="205768" y="3087"/>
                  <a:pt x="205674" y="3192"/>
                  <a:pt x="205577" y="3296"/>
                </a:cubicBezTo>
                <a:cubicBezTo>
                  <a:pt x="205678" y="3094"/>
                  <a:pt x="205741" y="2989"/>
                  <a:pt x="205741" y="2989"/>
                </a:cubicBezTo>
                <a:lnTo>
                  <a:pt x="205741" y="2989"/>
                </a:lnTo>
                <a:cubicBezTo>
                  <a:pt x="205448" y="3275"/>
                  <a:pt x="205182" y="3586"/>
                  <a:pt x="204942" y="3914"/>
                </a:cubicBezTo>
                <a:cubicBezTo>
                  <a:pt x="204889" y="3718"/>
                  <a:pt x="204806" y="3530"/>
                  <a:pt x="204694" y="3359"/>
                </a:cubicBezTo>
                <a:cubicBezTo>
                  <a:pt x="204694" y="3359"/>
                  <a:pt x="204680" y="3736"/>
                  <a:pt x="204652" y="4325"/>
                </a:cubicBezTo>
                <a:cubicBezTo>
                  <a:pt x="204213" y="4981"/>
                  <a:pt x="203829" y="5724"/>
                  <a:pt x="203491" y="6509"/>
                </a:cubicBezTo>
                <a:cubicBezTo>
                  <a:pt x="203463" y="6457"/>
                  <a:pt x="203431" y="6404"/>
                  <a:pt x="203404" y="6352"/>
                </a:cubicBezTo>
                <a:cubicBezTo>
                  <a:pt x="203362" y="5571"/>
                  <a:pt x="203344" y="5030"/>
                  <a:pt x="203344" y="5030"/>
                </a:cubicBezTo>
                <a:cubicBezTo>
                  <a:pt x="203215" y="5215"/>
                  <a:pt x="203118" y="5480"/>
                  <a:pt x="203055" y="5808"/>
                </a:cubicBezTo>
                <a:cubicBezTo>
                  <a:pt x="202786" y="5407"/>
                  <a:pt x="202479" y="5033"/>
                  <a:pt x="202137" y="4695"/>
                </a:cubicBezTo>
                <a:lnTo>
                  <a:pt x="202137" y="4695"/>
                </a:lnTo>
                <a:cubicBezTo>
                  <a:pt x="202137" y="4695"/>
                  <a:pt x="202375" y="5103"/>
                  <a:pt x="202709" y="5853"/>
                </a:cubicBezTo>
                <a:lnTo>
                  <a:pt x="202678" y="5853"/>
                </a:lnTo>
                <a:cubicBezTo>
                  <a:pt x="202636" y="5734"/>
                  <a:pt x="202580" y="5619"/>
                  <a:pt x="202507" y="5515"/>
                </a:cubicBezTo>
                <a:cubicBezTo>
                  <a:pt x="202507" y="5515"/>
                  <a:pt x="202504" y="5644"/>
                  <a:pt x="202497" y="5867"/>
                </a:cubicBezTo>
                <a:cubicBezTo>
                  <a:pt x="202486" y="6027"/>
                  <a:pt x="202479" y="6237"/>
                  <a:pt x="202469" y="6481"/>
                </a:cubicBezTo>
                <a:cubicBezTo>
                  <a:pt x="202347" y="6408"/>
                  <a:pt x="202277" y="6373"/>
                  <a:pt x="202277" y="6373"/>
                </a:cubicBezTo>
                <a:lnTo>
                  <a:pt x="202277" y="6373"/>
                </a:lnTo>
                <a:cubicBezTo>
                  <a:pt x="202343" y="6429"/>
                  <a:pt x="202402" y="6491"/>
                  <a:pt x="202465" y="6551"/>
                </a:cubicBezTo>
                <a:cubicBezTo>
                  <a:pt x="202430" y="7259"/>
                  <a:pt x="202378" y="8232"/>
                  <a:pt x="202305" y="9181"/>
                </a:cubicBezTo>
                <a:cubicBezTo>
                  <a:pt x="202155" y="8881"/>
                  <a:pt x="202012" y="8616"/>
                  <a:pt x="201876" y="8392"/>
                </a:cubicBezTo>
                <a:cubicBezTo>
                  <a:pt x="201851" y="7901"/>
                  <a:pt x="201841" y="7576"/>
                  <a:pt x="201841" y="7576"/>
                </a:cubicBezTo>
                <a:cubicBezTo>
                  <a:pt x="201750" y="7716"/>
                  <a:pt x="201680" y="7869"/>
                  <a:pt x="201646" y="8033"/>
                </a:cubicBezTo>
                <a:cubicBezTo>
                  <a:pt x="201491" y="7800"/>
                  <a:pt x="201316" y="7583"/>
                  <a:pt x="201121" y="7380"/>
                </a:cubicBezTo>
                <a:lnTo>
                  <a:pt x="201121" y="7380"/>
                </a:lnTo>
                <a:cubicBezTo>
                  <a:pt x="201177" y="7440"/>
                  <a:pt x="201343" y="7653"/>
                  <a:pt x="201593" y="8277"/>
                </a:cubicBezTo>
                <a:cubicBezTo>
                  <a:pt x="201565" y="8420"/>
                  <a:pt x="201544" y="8563"/>
                  <a:pt x="201530" y="8706"/>
                </a:cubicBezTo>
                <a:lnTo>
                  <a:pt x="201373" y="8584"/>
                </a:lnTo>
                <a:cubicBezTo>
                  <a:pt x="201251" y="8201"/>
                  <a:pt x="201108" y="7901"/>
                  <a:pt x="200937" y="7754"/>
                </a:cubicBezTo>
                <a:cubicBezTo>
                  <a:pt x="201060" y="4074"/>
                  <a:pt x="201747" y="3495"/>
                  <a:pt x="201747" y="3495"/>
                </a:cubicBezTo>
                <a:cubicBezTo>
                  <a:pt x="201700" y="3480"/>
                  <a:pt x="201652" y="3473"/>
                  <a:pt x="201604" y="3473"/>
                </a:cubicBezTo>
                <a:cubicBezTo>
                  <a:pt x="201574" y="3473"/>
                  <a:pt x="201544" y="3476"/>
                  <a:pt x="201513" y="3481"/>
                </a:cubicBezTo>
                <a:cubicBezTo>
                  <a:pt x="201488" y="3477"/>
                  <a:pt x="201463" y="3475"/>
                  <a:pt x="201439" y="3475"/>
                </a:cubicBezTo>
                <a:cubicBezTo>
                  <a:pt x="200740" y="3475"/>
                  <a:pt x="200319" y="5230"/>
                  <a:pt x="200083" y="6854"/>
                </a:cubicBezTo>
                <a:cubicBezTo>
                  <a:pt x="199902" y="6547"/>
                  <a:pt x="199699" y="6254"/>
                  <a:pt x="199472" y="5975"/>
                </a:cubicBezTo>
                <a:cubicBezTo>
                  <a:pt x="199253" y="3411"/>
                  <a:pt x="199155" y="558"/>
                  <a:pt x="199155" y="558"/>
                </a:cubicBezTo>
                <a:cubicBezTo>
                  <a:pt x="199096" y="645"/>
                  <a:pt x="199047" y="740"/>
                  <a:pt x="199002" y="837"/>
                </a:cubicBezTo>
                <a:cubicBezTo>
                  <a:pt x="198995" y="656"/>
                  <a:pt x="198995" y="558"/>
                  <a:pt x="198995" y="558"/>
                </a:cubicBezTo>
                <a:cubicBezTo>
                  <a:pt x="198276" y="1577"/>
                  <a:pt x="198381" y="4528"/>
                  <a:pt x="198653" y="7186"/>
                </a:cubicBezTo>
                <a:lnTo>
                  <a:pt x="198653" y="7192"/>
                </a:lnTo>
                <a:cubicBezTo>
                  <a:pt x="198430" y="6872"/>
                  <a:pt x="198182" y="6565"/>
                  <a:pt x="197917" y="6272"/>
                </a:cubicBezTo>
                <a:cubicBezTo>
                  <a:pt x="197673" y="5727"/>
                  <a:pt x="197387" y="5201"/>
                  <a:pt x="197062" y="4699"/>
                </a:cubicBezTo>
                <a:cubicBezTo>
                  <a:pt x="196996" y="4430"/>
                  <a:pt x="196909" y="4203"/>
                  <a:pt x="196794" y="4039"/>
                </a:cubicBezTo>
                <a:cubicBezTo>
                  <a:pt x="196794" y="4039"/>
                  <a:pt x="196794" y="4133"/>
                  <a:pt x="196783" y="4294"/>
                </a:cubicBezTo>
                <a:cubicBezTo>
                  <a:pt x="196625" y="4065"/>
                  <a:pt x="196448" y="3853"/>
                  <a:pt x="196257" y="3654"/>
                </a:cubicBezTo>
                <a:lnTo>
                  <a:pt x="196257" y="3654"/>
                </a:lnTo>
                <a:cubicBezTo>
                  <a:pt x="196317" y="3722"/>
                  <a:pt x="196449" y="3908"/>
                  <a:pt x="196647" y="4332"/>
                </a:cubicBezTo>
                <a:cubicBezTo>
                  <a:pt x="196484" y="4095"/>
                  <a:pt x="196298" y="3871"/>
                  <a:pt x="196099" y="3660"/>
                </a:cubicBezTo>
                <a:lnTo>
                  <a:pt x="196099" y="3660"/>
                </a:lnTo>
                <a:cubicBezTo>
                  <a:pt x="196189" y="3763"/>
                  <a:pt x="196417" y="4092"/>
                  <a:pt x="196759" y="4974"/>
                </a:cubicBezTo>
                <a:lnTo>
                  <a:pt x="196745" y="5197"/>
                </a:lnTo>
                <a:cubicBezTo>
                  <a:pt x="196577" y="5072"/>
                  <a:pt x="196403" y="4960"/>
                  <a:pt x="196222" y="4859"/>
                </a:cubicBezTo>
                <a:lnTo>
                  <a:pt x="196222" y="4859"/>
                </a:lnTo>
                <a:lnTo>
                  <a:pt x="196448" y="5079"/>
                </a:lnTo>
                <a:cubicBezTo>
                  <a:pt x="196333" y="4998"/>
                  <a:pt x="196215" y="4925"/>
                  <a:pt x="196089" y="4859"/>
                </a:cubicBezTo>
                <a:lnTo>
                  <a:pt x="196089" y="4859"/>
                </a:lnTo>
                <a:cubicBezTo>
                  <a:pt x="196319" y="5065"/>
                  <a:pt x="196536" y="5285"/>
                  <a:pt x="196731" y="5522"/>
                </a:cubicBezTo>
                <a:cubicBezTo>
                  <a:pt x="196689" y="6334"/>
                  <a:pt x="196626" y="7377"/>
                  <a:pt x="196543" y="8371"/>
                </a:cubicBezTo>
                <a:cubicBezTo>
                  <a:pt x="196379" y="8570"/>
                  <a:pt x="196222" y="8783"/>
                  <a:pt x="196079" y="9003"/>
                </a:cubicBezTo>
                <a:cubicBezTo>
                  <a:pt x="195981" y="8828"/>
                  <a:pt x="195890" y="8675"/>
                  <a:pt x="195803" y="8539"/>
                </a:cubicBezTo>
                <a:cubicBezTo>
                  <a:pt x="195716" y="8064"/>
                  <a:pt x="195608" y="7608"/>
                  <a:pt x="195472" y="7241"/>
                </a:cubicBezTo>
                <a:cubicBezTo>
                  <a:pt x="195737" y="6865"/>
                  <a:pt x="196044" y="6519"/>
                  <a:pt x="196386" y="6212"/>
                </a:cubicBezTo>
                <a:lnTo>
                  <a:pt x="196386" y="6212"/>
                </a:lnTo>
                <a:cubicBezTo>
                  <a:pt x="196385" y="6212"/>
                  <a:pt x="195963" y="6422"/>
                  <a:pt x="195364" y="6969"/>
                </a:cubicBezTo>
                <a:lnTo>
                  <a:pt x="195350" y="6941"/>
                </a:lnTo>
                <a:cubicBezTo>
                  <a:pt x="195824" y="5536"/>
                  <a:pt x="196131" y="5166"/>
                  <a:pt x="196194" y="5100"/>
                </a:cubicBezTo>
                <a:lnTo>
                  <a:pt x="196194" y="5100"/>
                </a:lnTo>
                <a:cubicBezTo>
                  <a:pt x="196117" y="5173"/>
                  <a:pt x="195664" y="5644"/>
                  <a:pt x="195126" y="6593"/>
                </a:cubicBezTo>
                <a:lnTo>
                  <a:pt x="195088" y="6551"/>
                </a:lnTo>
                <a:cubicBezTo>
                  <a:pt x="195084" y="6408"/>
                  <a:pt x="195078" y="6324"/>
                  <a:pt x="195078" y="6324"/>
                </a:cubicBezTo>
                <a:cubicBezTo>
                  <a:pt x="195046" y="6373"/>
                  <a:pt x="195018" y="6422"/>
                  <a:pt x="194990" y="6474"/>
                </a:cubicBezTo>
                <a:cubicBezTo>
                  <a:pt x="194934" y="6437"/>
                  <a:pt x="194870" y="6419"/>
                  <a:pt x="194805" y="6419"/>
                </a:cubicBezTo>
                <a:cubicBezTo>
                  <a:pt x="194765" y="6419"/>
                  <a:pt x="194725" y="6426"/>
                  <a:pt x="194687" y="6439"/>
                </a:cubicBezTo>
                <a:cubicBezTo>
                  <a:pt x="194687" y="6439"/>
                  <a:pt x="194771" y="6509"/>
                  <a:pt x="194879" y="6774"/>
                </a:cubicBezTo>
                <a:cubicBezTo>
                  <a:pt x="194837" y="6934"/>
                  <a:pt x="194802" y="7095"/>
                  <a:pt x="194778" y="7259"/>
                </a:cubicBezTo>
                <a:cubicBezTo>
                  <a:pt x="194676" y="7468"/>
                  <a:pt x="194579" y="7691"/>
                  <a:pt x="194481" y="7928"/>
                </a:cubicBezTo>
                <a:cubicBezTo>
                  <a:pt x="194345" y="8096"/>
                  <a:pt x="194216" y="8274"/>
                  <a:pt x="194080" y="8469"/>
                </a:cubicBezTo>
                <a:cubicBezTo>
                  <a:pt x="194066" y="8225"/>
                  <a:pt x="194062" y="8078"/>
                  <a:pt x="194062" y="8078"/>
                </a:cubicBezTo>
                <a:cubicBezTo>
                  <a:pt x="194007" y="8162"/>
                  <a:pt x="193961" y="8253"/>
                  <a:pt x="193926" y="8347"/>
                </a:cubicBezTo>
                <a:lnTo>
                  <a:pt x="193839" y="8357"/>
                </a:lnTo>
                <a:cubicBezTo>
                  <a:pt x="194014" y="6697"/>
                  <a:pt x="194118" y="4901"/>
                  <a:pt x="193951" y="3635"/>
                </a:cubicBezTo>
                <a:cubicBezTo>
                  <a:pt x="194432" y="2529"/>
                  <a:pt x="194777" y="1912"/>
                  <a:pt x="194778" y="1912"/>
                </a:cubicBezTo>
                <a:lnTo>
                  <a:pt x="194778" y="1912"/>
                </a:lnTo>
                <a:cubicBezTo>
                  <a:pt x="194432" y="2253"/>
                  <a:pt x="194118" y="2623"/>
                  <a:pt x="193836" y="3021"/>
                </a:cubicBezTo>
                <a:cubicBezTo>
                  <a:pt x="193763" y="2728"/>
                  <a:pt x="193665" y="2487"/>
                  <a:pt x="193539" y="2309"/>
                </a:cubicBezTo>
                <a:cubicBezTo>
                  <a:pt x="193539" y="2309"/>
                  <a:pt x="193525" y="2794"/>
                  <a:pt x="193490" y="3534"/>
                </a:cubicBezTo>
                <a:cubicBezTo>
                  <a:pt x="192981" y="4332"/>
                  <a:pt x="192545" y="5236"/>
                  <a:pt x="192172" y="6174"/>
                </a:cubicBezTo>
                <a:cubicBezTo>
                  <a:pt x="192008" y="5633"/>
                  <a:pt x="191809" y="5208"/>
                  <a:pt x="191565" y="5040"/>
                </a:cubicBezTo>
                <a:cubicBezTo>
                  <a:pt x="191516" y="4883"/>
                  <a:pt x="191446" y="4733"/>
                  <a:pt x="191359" y="4597"/>
                </a:cubicBezTo>
                <a:cubicBezTo>
                  <a:pt x="191359" y="4597"/>
                  <a:pt x="191356" y="4733"/>
                  <a:pt x="191345" y="4960"/>
                </a:cubicBezTo>
                <a:cubicBezTo>
                  <a:pt x="191334" y="4959"/>
                  <a:pt x="191323" y="4959"/>
                  <a:pt x="191312" y="4959"/>
                </a:cubicBezTo>
                <a:cubicBezTo>
                  <a:pt x="191273" y="4959"/>
                  <a:pt x="191233" y="4964"/>
                  <a:pt x="191195" y="4978"/>
                </a:cubicBezTo>
                <a:cubicBezTo>
                  <a:pt x="191195" y="4978"/>
                  <a:pt x="191251" y="5026"/>
                  <a:pt x="191338" y="5190"/>
                </a:cubicBezTo>
                <a:cubicBezTo>
                  <a:pt x="191310" y="5811"/>
                  <a:pt x="191258" y="6847"/>
                  <a:pt x="191185" y="7928"/>
                </a:cubicBezTo>
                <a:cubicBezTo>
                  <a:pt x="191077" y="8078"/>
                  <a:pt x="190958" y="8260"/>
                  <a:pt x="190833" y="8476"/>
                </a:cubicBezTo>
                <a:lnTo>
                  <a:pt x="190763" y="8528"/>
                </a:lnTo>
                <a:cubicBezTo>
                  <a:pt x="190745" y="8235"/>
                  <a:pt x="190731" y="7960"/>
                  <a:pt x="190717" y="7719"/>
                </a:cubicBezTo>
                <a:cubicBezTo>
                  <a:pt x="190840" y="7489"/>
                  <a:pt x="190916" y="7402"/>
                  <a:pt x="190944" y="7370"/>
                </a:cubicBezTo>
                <a:lnTo>
                  <a:pt x="190944" y="7370"/>
                </a:lnTo>
                <a:cubicBezTo>
                  <a:pt x="190864" y="7451"/>
                  <a:pt x="190787" y="7538"/>
                  <a:pt x="190714" y="7628"/>
                </a:cubicBezTo>
                <a:cubicBezTo>
                  <a:pt x="190693" y="7126"/>
                  <a:pt x="190679" y="6802"/>
                  <a:pt x="190679" y="6802"/>
                </a:cubicBezTo>
                <a:cubicBezTo>
                  <a:pt x="190641" y="6861"/>
                  <a:pt x="190609" y="6924"/>
                  <a:pt x="190578" y="6987"/>
                </a:cubicBezTo>
                <a:cubicBezTo>
                  <a:pt x="190553" y="6122"/>
                  <a:pt x="190435" y="5400"/>
                  <a:pt x="190173" y="5030"/>
                </a:cubicBezTo>
                <a:cubicBezTo>
                  <a:pt x="190173" y="5030"/>
                  <a:pt x="190138" y="6198"/>
                  <a:pt x="190051" y="7594"/>
                </a:cubicBezTo>
                <a:cubicBezTo>
                  <a:pt x="189999" y="7447"/>
                  <a:pt x="189929" y="7308"/>
                  <a:pt x="189842" y="7175"/>
                </a:cubicBezTo>
                <a:cubicBezTo>
                  <a:pt x="189828" y="6425"/>
                  <a:pt x="189758" y="5776"/>
                  <a:pt x="189591" y="5340"/>
                </a:cubicBezTo>
                <a:cubicBezTo>
                  <a:pt x="189793" y="4922"/>
                  <a:pt x="189915" y="4695"/>
                  <a:pt x="189915" y="4695"/>
                </a:cubicBezTo>
                <a:lnTo>
                  <a:pt x="189915" y="4695"/>
                </a:lnTo>
                <a:cubicBezTo>
                  <a:pt x="189776" y="4835"/>
                  <a:pt x="189636" y="4988"/>
                  <a:pt x="189504" y="5148"/>
                </a:cubicBezTo>
                <a:lnTo>
                  <a:pt x="189437" y="5030"/>
                </a:lnTo>
                <a:cubicBezTo>
                  <a:pt x="189437" y="5030"/>
                  <a:pt x="189434" y="5103"/>
                  <a:pt x="189427" y="5236"/>
                </a:cubicBezTo>
                <a:cubicBezTo>
                  <a:pt x="189280" y="5417"/>
                  <a:pt x="189141" y="5605"/>
                  <a:pt x="189005" y="5808"/>
                </a:cubicBezTo>
                <a:lnTo>
                  <a:pt x="188966" y="5651"/>
                </a:lnTo>
                <a:cubicBezTo>
                  <a:pt x="189629" y="4259"/>
                  <a:pt x="190421" y="3056"/>
                  <a:pt x="191370" y="2225"/>
                </a:cubicBezTo>
                <a:lnTo>
                  <a:pt x="191370" y="2225"/>
                </a:lnTo>
                <a:cubicBezTo>
                  <a:pt x="191369" y="2226"/>
                  <a:pt x="189852" y="2965"/>
                  <a:pt x="188290" y="5271"/>
                </a:cubicBezTo>
                <a:cubicBezTo>
                  <a:pt x="188091" y="5002"/>
                  <a:pt x="187871" y="4751"/>
                  <a:pt x="187630" y="4517"/>
                </a:cubicBezTo>
                <a:lnTo>
                  <a:pt x="187630" y="4517"/>
                </a:lnTo>
                <a:cubicBezTo>
                  <a:pt x="187631" y="4517"/>
                  <a:pt x="187833" y="4870"/>
                  <a:pt x="188129" y="5515"/>
                </a:cubicBezTo>
                <a:cubicBezTo>
                  <a:pt x="187857" y="5937"/>
                  <a:pt x="187606" y="6369"/>
                  <a:pt x="187379" y="6819"/>
                </a:cubicBezTo>
                <a:cubicBezTo>
                  <a:pt x="187167" y="6495"/>
                  <a:pt x="186957" y="6209"/>
                  <a:pt x="186751" y="5947"/>
                </a:cubicBezTo>
                <a:cubicBezTo>
                  <a:pt x="187473" y="4012"/>
                  <a:pt x="188101" y="2899"/>
                  <a:pt x="188101" y="2899"/>
                </a:cubicBezTo>
                <a:lnTo>
                  <a:pt x="188101" y="2899"/>
                </a:lnTo>
                <a:cubicBezTo>
                  <a:pt x="187411" y="3568"/>
                  <a:pt x="186821" y="4451"/>
                  <a:pt x="186315" y="5431"/>
                </a:cubicBezTo>
                <a:cubicBezTo>
                  <a:pt x="185304" y="4308"/>
                  <a:pt x="184488" y="3910"/>
                  <a:pt x="184488" y="3910"/>
                </a:cubicBezTo>
                <a:lnTo>
                  <a:pt x="184488" y="3910"/>
                </a:lnTo>
                <a:cubicBezTo>
                  <a:pt x="185004" y="4360"/>
                  <a:pt x="185464" y="4925"/>
                  <a:pt x="185879" y="5581"/>
                </a:cubicBezTo>
                <a:cubicBezTo>
                  <a:pt x="185635" y="5714"/>
                  <a:pt x="185433" y="6108"/>
                  <a:pt x="185273" y="6627"/>
                </a:cubicBezTo>
                <a:cubicBezTo>
                  <a:pt x="185231" y="6673"/>
                  <a:pt x="185168" y="6743"/>
                  <a:pt x="185095" y="6837"/>
                </a:cubicBezTo>
                <a:cubicBezTo>
                  <a:pt x="185042" y="6219"/>
                  <a:pt x="184927" y="5721"/>
                  <a:pt x="184725" y="5431"/>
                </a:cubicBezTo>
                <a:cubicBezTo>
                  <a:pt x="184725" y="5431"/>
                  <a:pt x="184694" y="6334"/>
                  <a:pt x="184627" y="7489"/>
                </a:cubicBezTo>
                <a:cubicBezTo>
                  <a:pt x="184575" y="7573"/>
                  <a:pt x="184523" y="7656"/>
                  <a:pt x="184470" y="7747"/>
                </a:cubicBezTo>
                <a:cubicBezTo>
                  <a:pt x="184376" y="7611"/>
                  <a:pt x="184278" y="7485"/>
                  <a:pt x="184184" y="7363"/>
                </a:cubicBezTo>
                <a:cubicBezTo>
                  <a:pt x="184066" y="5937"/>
                  <a:pt x="183996" y="4472"/>
                  <a:pt x="183961" y="3652"/>
                </a:cubicBezTo>
                <a:cubicBezTo>
                  <a:pt x="184055" y="3464"/>
                  <a:pt x="184121" y="3408"/>
                  <a:pt x="184121" y="3408"/>
                </a:cubicBezTo>
                <a:cubicBezTo>
                  <a:pt x="184078" y="3394"/>
                  <a:pt x="184033" y="3389"/>
                  <a:pt x="183987" y="3389"/>
                </a:cubicBezTo>
                <a:cubicBezTo>
                  <a:pt x="183974" y="3389"/>
                  <a:pt x="183960" y="3390"/>
                  <a:pt x="183947" y="3391"/>
                </a:cubicBezTo>
                <a:cubicBezTo>
                  <a:pt x="183940" y="3139"/>
                  <a:pt x="183933" y="2989"/>
                  <a:pt x="183933" y="2989"/>
                </a:cubicBezTo>
                <a:cubicBezTo>
                  <a:pt x="183835" y="3139"/>
                  <a:pt x="183759" y="3303"/>
                  <a:pt x="183706" y="3478"/>
                </a:cubicBezTo>
                <a:cubicBezTo>
                  <a:pt x="183490" y="3635"/>
                  <a:pt x="183302" y="3966"/>
                  <a:pt x="183145" y="4406"/>
                </a:cubicBezTo>
                <a:cubicBezTo>
                  <a:pt x="183103" y="4276"/>
                  <a:pt x="183040" y="4154"/>
                  <a:pt x="182963" y="4039"/>
                </a:cubicBezTo>
                <a:cubicBezTo>
                  <a:pt x="182963" y="4039"/>
                  <a:pt x="182953" y="4385"/>
                  <a:pt x="182929" y="4925"/>
                </a:cubicBezTo>
                <a:cubicBezTo>
                  <a:pt x="182545" y="3945"/>
                  <a:pt x="182102" y="2993"/>
                  <a:pt x="181589" y="2138"/>
                </a:cubicBezTo>
                <a:cubicBezTo>
                  <a:pt x="181540" y="1137"/>
                  <a:pt x="181519" y="454"/>
                  <a:pt x="181519" y="454"/>
                </a:cubicBezTo>
                <a:cubicBezTo>
                  <a:pt x="181352" y="687"/>
                  <a:pt x="181230" y="1029"/>
                  <a:pt x="181143" y="1441"/>
                </a:cubicBezTo>
                <a:cubicBezTo>
                  <a:pt x="180801" y="924"/>
                  <a:pt x="180403" y="447"/>
                  <a:pt x="179964" y="11"/>
                </a:cubicBezTo>
                <a:lnTo>
                  <a:pt x="179964" y="11"/>
                </a:lnTo>
                <a:cubicBezTo>
                  <a:pt x="179964" y="11"/>
                  <a:pt x="180417" y="820"/>
                  <a:pt x="181028" y="2260"/>
                </a:cubicBezTo>
                <a:cubicBezTo>
                  <a:pt x="180912" y="3446"/>
                  <a:pt x="180979" y="4971"/>
                  <a:pt x="181115" y="6453"/>
                </a:cubicBezTo>
                <a:cubicBezTo>
                  <a:pt x="181069" y="6431"/>
                  <a:pt x="181019" y="6421"/>
                  <a:pt x="180970" y="6421"/>
                </a:cubicBezTo>
                <a:cubicBezTo>
                  <a:pt x="180931" y="6421"/>
                  <a:pt x="180893" y="6427"/>
                  <a:pt x="180857" y="6439"/>
                </a:cubicBezTo>
                <a:cubicBezTo>
                  <a:pt x="180857" y="6439"/>
                  <a:pt x="181021" y="6579"/>
                  <a:pt x="181188" y="7192"/>
                </a:cubicBezTo>
                <a:cubicBezTo>
                  <a:pt x="181209" y="7370"/>
                  <a:pt x="181226" y="7552"/>
                  <a:pt x="181247" y="7730"/>
                </a:cubicBezTo>
                <a:cubicBezTo>
                  <a:pt x="181003" y="7332"/>
                  <a:pt x="180735" y="6952"/>
                  <a:pt x="180438" y="6593"/>
                </a:cubicBezTo>
                <a:cubicBezTo>
                  <a:pt x="180365" y="6418"/>
                  <a:pt x="180288" y="6247"/>
                  <a:pt x="180215" y="6087"/>
                </a:cubicBezTo>
                <a:cubicBezTo>
                  <a:pt x="180609" y="5190"/>
                  <a:pt x="180888" y="4695"/>
                  <a:pt x="180888" y="4695"/>
                </a:cubicBezTo>
                <a:lnTo>
                  <a:pt x="180888" y="4695"/>
                </a:lnTo>
                <a:cubicBezTo>
                  <a:pt x="180571" y="5005"/>
                  <a:pt x="180288" y="5344"/>
                  <a:pt x="180037" y="5710"/>
                </a:cubicBezTo>
                <a:cubicBezTo>
                  <a:pt x="179967" y="5581"/>
                  <a:pt x="179901" y="5448"/>
                  <a:pt x="179835" y="5330"/>
                </a:cubicBezTo>
                <a:cubicBezTo>
                  <a:pt x="179796" y="5225"/>
                  <a:pt x="179747" y="5124"/>
                  <a:pt x="179685" y="5030"/>
                </a:cubicBezTo>
                <a:cubicBezTo>
                  <a:pt x="179681" y="5037"/>
                  <a:pt x="179678" y="5047"/>
                  <a:pt x="179678" y="5058"/>
                </a:cubicBezTo>
                <a:cubicBezTo>
                  <a:pt x="179120" y="4102"/>
                  <a:pt x="178659" y="3621"/>
                  <a:pt x="178575" y="3544"/>
                </a:cubicBezTo>
                <a:lnTo>
                  <a:pt x="178575" y="3544"/>
                </a:lnTo>
                <a:cubicBezTo>
                  <a:pt x="178649" y="3617"/>
                  <a:pt x="178991" y="4032"/>
                  <a:pt x="179521" y="5616"/>
                </a:cubicBezTo>
                <a:cubicBezTo>
                  <a:pt x="178865" y="5009"/>
                  <a:pt x="178394" y="4782"/>
                  <a:pt x="178394" y="4782"/>
                </a:cubicBezTo>
                <a:lnTo>
                  <a:pt x="178394" y="4782"/>
                </a:lnTo>
                <a:cubicBezTo>
                  <a:pt x="178781" y="5117"/>
                  <a:pt x="179137" y="5536"/>
                  <a:pt x="179468" y="6003"/>
                </a:cubicBezTo>
                <a:cubicBezTo>
                  <a:pt x="179353" y="6125"/>
                  <a:pt x="178970" y="6547"/>
                  <a:pt x="178520" y="7332"/>
                </a:cubicBezTo>
                <a:lnTo>
                  <a:pt x="178492" y="7283"/>
                </a:lnTo>
                <a:cubicBezTo>
                  <a:pt x="178464" y="6708"/>
                  <a:pt x="178453" y="6324"/>
                  <a:pt x="178453" y="6324"/>
                </a:cubicBezTo>
                <a:cubicBezTo>
                  <a:pt x="178352" y="6463"/>
                  <a:pt x="178279" y="6655"/>
                  <a:pt x="178223" y="6882"/>
                </a:cubicBezTo>
                <a:cubicBezTo>
                  <a:pt x="178003" y="6575"/>
                  <a:pt x="177763" y="6289"/>
                  <a:pt x="177494" y="6024"/>
                </a:cubicBezTo>
                <a:lnTo>
                  <a:pt x="177494" y="6024"/>
                </a:lnTo>
                <a:cubicBezTo>
                  <a:pt x="177494" y="6024"/>
                  <a:pt x="177766" y="6505"/>
                  <a:pt x="178136" y="7363"/>
                </a:cubicBezTo>
                <a:cubicBezTo>
                  <a:pt x="178132" y="7381"/>
                  <a:pt x="178132" y="7402"/>
                  <a:pt x="178125" y="7419"/>
                </a:cubicBezTo>
                <a:cubicBezTo>
                  <a:pt x="178033" y="7314"/>
                  <a:pt x="177931" y="7254"/>
                  <a:pt x="177818" y="7254"/>
                </a:cubicBezTo>
                <a:cubicBezTo>
                  <a:pt x="177782" y="7254"/>
                  <a:pt x="177745" y="7260"/>
                  <a:pt x="177707" y="7273"/>
                </a:cubicBezTo>
                <a:cubicBezTo>
                  <a:pt x="177707" y="7273"/>
                  <a:pt x="177899" y="7437"/>
                  <a:pt x="178073" y="8201"/>
                </a:cubicBezTo>
                <a:lnTo>
                  <a:pt x="178063" y="8225"/>
                </a:lnTo>
                <a:cubicBezTo>
                  <a:pt x="177958" y="8344"/>
                  <a:pt x="177846" y="8469"/>
                  <a:pt x="177738" y="8609"/>
                </a:cubicBezTo>
                <a:cubicBezTo>
                  <a:pt x="177714" y="7946"/>
                  <a:pt x="177627" y="7395"/>
                  <a:pt x="177445" y="7056"/>
                </a:cubicBezTo>
                <a:cubicBezTo>
                  <a:pt x="177487" y="6164"/>
                  <a:pt x="177480" y="5319"/>
                  <a:pt x="177393" y="4632"/>
                </a:cubicBezTo>
                <a:cubicBezTo>
                  <a:pt x="177853" y="3576"/>
                  <a:pt x="178185" y="2990"/>
                  <a:pt x="178185" y="2989"/>
                </a:cubicBezTo>
                <a:lnTo>
                  <a:pt x="178185" y="2989"/>
                </a:lnTo>
                <a:cubicBezTo>
                  <a:pt x="177853" y="3314"/>
                  <a:pt x="177553" y="3666"/>
                  <a:pt x="177285" y="4046"/>
                </a:cubicBezTo>
                <a:cubicBezTo>
                  <a:pt x="177215" y="3760"/>
                  <a:pt x="177124" y="3530"/>
                  <a:pt x="177006" y="3359"/>
                </a:cubicBezTo>
                <a:cubicBezTo>
                  <a:pt x="177006" y="3359"/>
                  <a:pt x="176988" y="3827"/>
                  <a:pt x="176957" y="4535"/>
                </a:cubicBezTo>
                <a:cubicBezTo>
                  <a:pt x="176500" y="5274"/>
                  <a:pt x="176106" y="6052"/>
                  <a:pt x="175785" y="6861"/>
                </a:cubicBezTo>
                <a:lnTo>
                  <a:pt x="175701" y="6927"/>
                </a:lnTo>
                <a:cubicBezTo>
                  <a:pt x="175520" y="6338"/>
                  <a:pt x="175283" y="5905"/>
                  <a:pt x="174993" y="5850"/>
                </a:cubicBezTo>
                <a:cubicBezTo>
                  <a:pt x="174951" y="5731"/>
                  <a:pt x="174892" y="5616"/>
                  <a:pt x="174822" y="5511"/>
                </a:cubicBezTo>
                <a:cubicBezTo>
                  <a:pt x="174822" y="5511"/>
                  <a:pt x="174819" y="5640"/>
                  <a:pt x="174808" y="5864"/>
                </a:cubicBezTo>
                <a:cubicBezTo>
                  <a:pt x="174794" y="6115"/>
                  <a:pt x="174784" y="6488"/>
                  <a:pt x="174756" y="6927"/>
                </a:cubicBezTo>
                <a:cubicBezTo>
                  <a:pt x="174746" y="6910"/>
                  <a:pt x="174732" y="6893"/>
                  <a:pt x="174714" y="6879"/>
                </a:cubicBezTo>
                <a:lnTo>
                  <a:pt x="174714" y="6879"/>
                </a:lnTo>
                <a:cubicBezTo>
                  <a:pt x="174728" y="6903"/>
                  <a:pt x="174746" y="6931"/>
                  <a:pt x="174756" y="6959"/>
                </a:cubicBezTo>
                <a:cubicBezTo>
                  <a:pt x="174739" y="7262"/>
                  <a:pt x="174721" y="7597"/>
                  <a:pt x="174700" y="7953"/>
                </a:cubicBezTo>
                <a:cubicBezTo>
                  <a:pt x="174592" y="8082"/>
                  <a:pt x="174477" y="8232"/>
                  <a:pt x="174365" y="8382"/>
                </a:cubicBezTo>
                <a:cubicBezTo>
                  <a:pt x="174303" y="8295"/>
                  <a:pt x="174236" y="8214"/>
                  <a:pt x="174177" y="8131"/>
                </a:cubicBezTo>
                <a:cubicBezTo>
                  <a:pt x="174160" y="7785"/>
                  <a:pt x="174156" y="7573"/>
                  <a:pt x="174156" y="7573"/>
                </a:cubicBezTo>
                <a:cubicBezTo>
                  <a:pt x="174083" y="7674"/>
                  <a:pt x="174030" y="7789"/>
                  <a:pt x="173992" y="7908"/>
                </a:cubicBezTo>
                <a:cubicBezTo>
                  <a:pt x="173887" y="7778"/>
                  <a:pt x="173783" y="7660"/>
                  <a:pt x="173678" y="7545"/>
                </a:cubicBezTo>
                <a:cubicBezTo>
                  <a:pt x="173884" y="7116"/>
                  <a:pt x="174020" y="6879"/>
                  <a:pt x="174020" y="6879"/>
                </a:cubicBezTo>
                <a:lnTo>
                  <a:pt x="174020" y="6879"/>
                </a:lnTo>
                <a:cubicBezTo>
                  <a:pt x="173849" y="7042"/>
                  <a:pt x="173692" y="7220"/>
                  <a:pt x="173546" y="7405"/>
                </a:cubicBezTo>
                <a:cubicBezTo>
                  <a:pt x="173451" y="7311"/>
                  <a:pt x="173361" y="7224"/>
                  <a:pt x="173277" y="7144"/>
                </a:cubicBezTo>
                <a:cubicBezTo>
                  <a:pt x="173448" y="4001"/>
                  <a:pt x="174058" y="3492"/>
                  <a:pt x="174058" y="3492"/>
                </a:cubicBezTo>
                <a:cubicBezTo>
                  <a:pt x="174009" y="3475"/>
                  <a:pt x="173961" y="3467"/>
                  <a:pt x="173914" y="3467"/>
                </a:cubicBezTo>
                <a:cubicBezTo>
                  <a:pt x="173250" y="3467"/>
                  <a:pt x="172841" y="5048"/>
                  <a:pt x="172597" y="6593"/>
                </a:cubicBezTo>
                <a:cubicBezTo>
                  <a:pt x="172482" y="6509"/>
                  <a:pt x="172363" y="6436"/>
                  <a:pt x="172238" y="6369"/>
                </a:cubicBezTo>
                <a:lnTo>
                  <a:pt x="172238" y="6369"/>
                </a:lnTo>
                <a:cubicBezTo>
                  <a:pt x="172353" y="6474"/>
                  <a:pt x="172471" y="6586"/>
                  <a:pt x="172586" y="6704"/>
                </a:cubicBezTo>
                <a:cubicBezTo>
                  <a:pt x="172562" y="6826"/>
                  <a:pt x="172545" y="6945"/>
                  <a:pt x="172534" y="7067"/>
                </a:cubicBezTo>
                <a:cubicBezTo>
                  <a:pt x="172311" y="6683"/>
                  <a:pt x="172063" y="6317"/>
                  <a:pt x="171784" y="5972"/>
                </a:cubicBezTo>
                <a:cubicBezTo>
                  <a:pt x="171749" y="5564"/>
                  <a:pt x="171718" y="5148"/>
                  <a:pt x="171686" y="4737"/>
                </a:cubicBezTo>
                <a:cubicBezTo>
                  <a:pt x="171697" y="4723"/>
                  <a:pt x="171707" y="4705"/>
                  <a:pt x="171714" y="4692"/>
                </a:cubicBezTo>
                <a:lnTo>
                  <a:pt x="171714" y="4692"/>
                </a:lnTo>
                <a:lnTo>
                  <a:pt x="171686" y="4719"/>
                </a:lnTo>
                <a:cubicBezTo>
                  <a:pt x="171533" y="2557"/>
                  <a:pt x="171470" y="551"/>
                  <a:pt x="171470" y="551"/>
                </a:cubicBezTo>
                <a:cubicBezTo>
                  <a:pt x="170895" y="1364"/>
                  <a:pt x="170846" y="3401"/>
                  <a:pt x="170989" y="5536"/>
                </a:cubicBezTo>
                <a:lnTo>
                  <a:pt x="170797" y="5801"/>
                </a:lnTo>
                <a:cubicBezTo>
                  <a:pt x="170731" y="5476"/>
                  <a:pt x="170640" y="5208"/>
                  <a:pt x="170511" y="5026"/>
                </a:cubicBezTo>
                <a:cubicBezTo>
                  <a:pt x="170511" y="5026"/>
                  <a:pt x="170494" y="5567"/>
                  <a:pt x="170452" y="6348"/>
                </a:cubicBezTo>
                <a:lnTo>
                  <a:pt x="170389" y="6453"/>
                </a:lnTo>
                <a:lnTo>
                  <a:pt x="170225" y="6268"/>
                </a:lnTo>
                <a:cubicBezTo>
                  <a:pt x="169440" y="4545"/>
                  <a:pt x="168652" y="3732"/>
                  <a:pt x="168544" y="3628"/>
                </a:cubicBezTo>
                <a:lnTo>
                  <a:pt x="168544" y="3628"/>
                </a:lnTo>
                <a:cubicBezTo>
                  <a:pt x="168614" y="3697"/>
                  <a:pt x="168924" y="4071"/>
                  <a:pt x="169416" y="5480"/>
                </a:cubicBezTo>
                <a:cubicBezTo>
                  <a:pt x="169283" y="5365"/>
                  <a:pt x="169161" y="5274"/>
                  <a:pt x="169056" y="5197"/>
                </a:cubicBezTo>
                <a:cubicBezTo>
                  <a:pt x="169053" y="5086"/>
                  <a:pt x="169050" y="5026"/>
                  <a:pt x="169050" y="5026"/>
                </a:cubicBezTo>
                <a:lnTo>
                  <a:pt x="168980" y="5138"/>
                </a:lnTo>
                <a:cubicBezTo>
                  <a:pt x="168837" y="5033"/>
                  <a:pt x="168683" y="4939"/>
                  <a:pt x="168526" y="4855"/>
                </a:cubicBezTo>
                <a:lnTo>
                  <a:pt x="168526" y="4855"/>
                </a:lnTo>
                <a:cubicBezTo>
                  <a:pt x="168666" y="4978"/>
                  <a:pt x="168802" y="5110"/>
                  <a:pt x="168927" y="5250"/>
                </a:cubicBezTo>
                <a:cubicBezTo>
                  <a:pt x="168854" y="5428"/>
                  <a:pt x="168798" y="5612"/>
                  <a:pt x="168760" y="5801"/>
                </a:cubicBezTo>
                <a:cubicBezTo>
                  <a:pt x="168495" y="5403"/>
                  <a:pt x="168188" y="5030"/>
                  <a:pt x="167846" y="4692"/>
                </a:cubicBezTo>
                <a:lnTo>
                  <a:pt x="167846" y="4692"/>
                </a:lnTo>
                <a:cubicBezTo>
                  <a:pt x="167846" y="4692"/>
                  <a:pt x="168198" y="5323"/>
                  <a:pt x="168669" y="6446"/>
                </a:cubicBezTo>
                <a:cubicBezTo>
                  <a:pt x="168648" y="6697"/>
                  <a:pt x="168638" y="6966"/>
                  <a:pt x="168634" y="7248"/>
                </a:cubicBezTo>
                <a:cubicBezTo>
                  <a:pt x="168600" y="7248"/>
                  <a:pt x="168568" y="7255"/>
                  <a:pt x="168533" y="7266"/>
                </a:cubicBezTo>
                <a:cubicBezTo>
                  <a:pt x="168572" y="7304"/>
                  <a:pt x="168607" y="7349"/>
                  <a:pt x="168631" y="7398"/>
                </a:cubicBezTo>
                <a:cubicBezTo>
                  <a:pt x="168307" y="7813"/>
                  <a:pt x="168021" y="8260"/>
                  <a:pt x="167780" y="8731"/>
                </a:cubicBezTo>
                <a:cubicBezTo>
                  <a:pt x="167616" y="8427"/>
                  <a:pt x="167428" y="8131"/>
                  <a:pt x="167222" y="7852"/>
                </a:cubicBezTo>
                <a:cubicBezTo>
                  <a:pt x="167448" y="7548"/>
                  <a:pt x="167703" y="7269"/>
                  <a:pt x="167986" y="7018"/>
                </a:cubicBezTo>
                <a:lnTo>
                  <a:pt x="167986" y="7018"/>
                </a:lnTo>
                <a:cubicBezTo>
                  <a:pt x="167986" y="7018"/>
                  <a:pt x="167679" y="7168"/>
                  <a:pt x="167232" y="7545"/>
                </a:cubicBezTo>
                <a:cubicBezTo>
                  <a:pt x="167644" y="6348"/>
                  <a:pt x="167912" y="6034"/>
                  <a:pt x="167968" y="5972"/>
                </a:cubicBezTo>
                <a:lnTo>
                  <a:pt x="167968" y="5972"/>
                </a:lnTo>
                <a:cubicBezTo>
                  <a:pt x="167898" y="6045"/>
                  <a:pt x="167442" y="6512"/>
                  <a:pt x="166911" y="7468"/>
                </a:cubicBezTo>
                <a:cubicBezTo>
                  <a:pt x="166879" y="7427"/>
                  <a:pt x="166850" y="7399"/>
                  <a:pt x="166832" y="7380"/>
                </a:cubicBezTo>
                <a:lnTo>
                  <a:pt x="166832" y="7380"/>
                </a:lnTo>
                <a:cubicBezTo>
                  <a:pt x="166860" y="7411"/>
                  <a:pt x="166886" y="7445"/>
                  <a:pt x="166908" y="7482"/>
                </a:cubicBezTo>
                <a:cubicBezTo>
                  <a:pt x="166789" y="7691"/>
                  <a:pt x="166674" y="7928"/>
                  <a:pt x="166556" y="8187"/>
                </a:cubicBezTo>
                <a:cubicBezTo>
                  <a:pt x="166388" y="7915"/>
                  <a:pt x="166207" y="7649"/>
                  <a:pt x="166011" y="7398"/>
                </a:cubicBezTo>
                <a:cubicBezTo>
                  <a:pt x="166036" y="7349"/>
                  <a:pt x="166067" y="7304"/>
                  <a:pt x="166106" y="7266"/>
                </a:cubicBezTo>
                <a:cubicBezTo>
                  <a:pt x="166075" y="7255"/>
                  <a:pt x="166042" y="7249"/>
                  <a:pt x="166008" y="7249"/>
                </a:cubicBezTo>
                <a:cubicBezTo>
                  <a:pt x="165988" y="7249"/>
                  <a:pt x="165968" y="7251"/>
                  <a:pt x="165949" y="7255"/>
                </a:cubicBezTo>
                <a:cubicBezTo>
                  <a:pt x="165942" y="7063"/>
                  <a:pt x="165942" y="6948"/>
                  <a:pt x="165942" y="6948"/>
                </a:cubicBezTo>
                <a:cubicBezTo>
                  <a:pt x="165935" y="6955"/>
                  <a:pt x="165928" y="6966"/>
                  <a:pt x="165924" y="6976"/>
                </a:cubicBezTo>
                <a:cubicBezTo>
                  <a:pt x="165963" y="6111"/>
                  <a:pt x="165952" y="5291"/>
                  <a:pt x="165872" y="4629"/>
                </a:cubicBezTo>
                <a:cubicBezTo>
                  <a:pt x="166325" y="3569"/>
                  <a:pt x="166657" y="2986"/>
                  <a:pt x="166657" y="2986"/>
                </a:cubicBezTo>
                <a:lnTo>
                  <a:pt x="166657" y="2986"/>
                </a:lnTo>
                <a:cubicBezTo>
                  <a:pt x="166556" y="3080"/>
                  <a:pt x="166458" y="3181"/>
                  <a:pt x="166364" y="3286"/>
                </a:cubicBezTo>
                <a:lnTo>
                  <a:pt x="166524" y="2986"/>
                </a:lnTo>
                <a:lnTo>
                  <a:pt x="166524" y="2986"/>
                </a:lnTo>
                <a:cubicBezTo>
                  <a:pt x="166235" y="3272"/>
                  <a:pt x="165966" y="3582"/>
                  <a:pt x="165725" y="3914"/>
                </a:cubicBezTo>
                <a:cubicBezTo>
                  <a:pt x="165677" y="3715"/>
                  <a:pt x="165593" y="3527"/>
                  <a:pt x="165481" y="3356"/>
                </a:cubicBezTo>
                <a:cubicBezTo>
                  <a:pt x="165481" y="3356"/>
                  <a:pt x="165471" y="3732"/>
                  <a:pt x="165443" y="4318"/>
                </a:cubicBezTo>
                <a:cubicBezTo>
                  <a:pt x="164989" y="5009"/>
                  <a:pt x="164599" y="5741"/>
                  <a:pt x="164278" y="6505"/>
                </a:cubicBezTo>
                <a:lnTo>
                  <a:pt x="164187" y="6348"/>
                </a:lnTo>
                <a:cubicBezTo>
                  <a:pt x="164149" y="5567"/>
                  <a:pt x="164131" y="5026"/>
                  <a:pt x="164131" y="5026"/>
                </a:cubicBezTo>
                <a:cubicBezTo>
                  <a:pt x="163999" y="5208"/>
                  <a:pt x="163908" y="5476"/>
                  <a:pt x="163842" y="5801"/>
                </a:cubicBezTo>
                <a:cubicBezTo>
                  <a:pt x="163577" y="5403"/>
                  <a:pt x="163270" y="5030"/>
                  <a:pt x="162928" y="4692"/>
                </a:cubicBezTo>
                <a:lnTo>
                  <a:pt x="162928" y="4692"/>
                </a:lnTo>
                <a:cubicBezTo>
                  <a:pt x="162928" y="4692"/>
                  <a:pt x="163158" y="5100"/>
                  <a:pt x="163493" y="5850"/>
                </a:cubicBezTo>
                <a:lnTo>
                  <a:pt x="163465" y="5850"/>
                </a:lnTo>
                <a:cubicBezTo>
                  <a:pt x="163423" y="5731"/>
                  <a:pt x="163364" y="5616"/>
                  <a:pt x="163294" y="5511"/>
                </a:cubicBezTo>
                <a:cubicBezTo>
                  <a:pt x="163294" y="5511"/>
                  <a:pt x="163291" y="5640"/>
                  <a:pt x="163280" y="5864"/>
                </a:cubicBezTo>
                <a:cubicBezTo>
                  <a:pt x="163277" y="6024"/>
                  <a:pt x="163266" y="6233"/>
                  <a:pt x="163256" y="6477"/>
                </a:cubicBezTo>
                <a:cubicBezTo>
                  <a:pt x="163134" y="6404"/>
                  <a:pt x="163064" y="6369"/>
                  <a:pt x="163064" y="6369"/>
                </a:cubicBezTo>
                <a:lnTo>
                  <a:pt x="163064" y="6369"/>
                </a:lnTo>
                <a:cubicBezTo>
                  <a:pt x="163127" y="6425"/>
                  <a:pt x="163190" y="6488"/>
                  <a:pt x="163249" y="6547"/>
                </a:cubicBezTo>
                <a:cubicBezTo>
                  <a:pt x="163221" y="7255"/>
                  <a:pt x="163162" y="8225"/>
                  <a:pt x="163088" y="9177"/>
                </a:cubicBezTo>
                <a:cubicBezTo>
                  <a:pt x="162942" y="8877"/>
                  <a:pt x="162795" y="8609"/>
                  <a:pt x="162663" y="8389"/>
                </a:cubicBezTo>
                <a:cubicBezTo>
                  <a:pt x="162638" y="7894"/>
                  <a:pt x="162628" y="7573"/>
                  <a:pt x="162628" y="7573"/>
                </a:cubicBezTo>
                <a:cubicBezTo>
                  <a:pt x="162537" y="7712"/>
                  <a:pt x="162471" y="7869"/>
                  <a:pt x="162429" y="8030"/>
                </a:cubicBezTo>
                <a:cubicBezTo>
                  <a:pt x="162275" y="7801"/>
                  <a:pt x="162105" y="7582"/>
                  <a:pt x="161914" y="7379"/>
                </a:cubicBezTo>
                <a:lnTo>
                  <a:pt x="161914" y="7379"/>
                </a:lnTo>
                <a:cubicBezTo>
                  <a:pt x="161972" y="7444"/>
                  <a:pt x="162131" y="7659"/>
                  <a:pt x="162377" y="8274"/>
                </a:cubicBezTo>
                <a:cubicBezTo>
                  <a:pt x="162352" y="8417"/>
                  <a:pt x="162331" y="8556"/>
                  <a:pt x="162321" y="8703"/>
                </a:cubicBezTo>
                <a:lnTo>
                  <a:pt x="162161" y="8581"/>
                </a:lnTo>
                <a:cubicBezTo>
                  <a:pt x="162042" y="8197"/>
                  <a:pt x="161899" y="7894"/>
                  <a:pt x="161725" y="7751"/>
                </a:cubicBezTo>
                <a:cubicBezTo>
                  <a:pt x="161847" y="4071"/>
                  <a:pt x="162530" y="3492"/>
                  <a:pt x="162530" y="3492"/>
                </a:cubicBezTo>
                <a:cubicBezTo>
                  <a:pt x="162485" y="3477"/>
                  <a:pt x="162438" y="3470"/>
                  <a:pt x="162390" y="3470"/>
                </a:cubicBezTo>
                <a:cubicBezTo>
                  <a:pt x="162360" y="3470"/>
                  <a:pt x="162330" y="3472"/>
                  <a:pt x="162300" y="3478"/>
                </a:cubicBezTo>
                <a:cubicBezTo>
                  <a:pt x="162275" y="3473"/>
                  <a:pt x="162250" y="3471"/>
                  <a:pt x="162226" y="3471"/>
                </a:cubicBezTo>
                <a:cubicBezTo>
                  <a:pt x="161524" y="3471"/>
                  <a:pt x="161109" y="5226"/>
                  <a:pt x="160873" y="6847"/>
                </a:cubicBezTo>
                <a:cubicBezTo>
                  <a:pt x="160689" y="6544"/>
                  <a:pt x="160483" y="6251"/>
                  <a:pt x="160260" y="5972"/>
                </a:cubicBezTo>
                <a:cubicBezTo>
                  <a:pt x="160036" y="3408"/>
                  <a:pt x="159942" y="551"/>
                  <a:pt x="159942" y="551"/>
                </a:cubicBezTo>
                <a:cubicBezTo>
                  <a:pt x="159883" y="638"/>
                  <a:pt x="159831" y="733"/>
                  <a:pt x="159789" y="830"/>
                </a:cubicBezTo>
                <a:cubicBezTo>
                  <a:pt x="159785" y="652"/>
                  <a:pt x="159778" y="551"/>
                  <a:pt x="159778" y="551"/>
                </a:cubicBezTo>
                <a:cubicBezTo>
                  <a:pt x="159060" y="1573"/>
                  <a:pt x="159164" y="4524"/>
                  <a:pt x="159443" y="7179"/>
                </a:cubicBezTo>
                <a:cubicBezTo>
                  <a:pt x="159440" y="7179"/>
                  <a:pt x="159440" y="7186"/>
                  <a:pt x="159440" y="7189"/>
                </a:cubicBezTo>
                <a:cubicBezTo>
                  <a:pt x="159213" y="6868"/>
                  <a:pt x="158965" y="6561"/>
                  <a:pt x="158704" y="6268"/>
                </a:cubicBezTo>
                <a:cubicBezTo>
                  <a:pt x="158456" y="5724"/>
                  <a:pt x="158170" y="5197"/>
                  <a:pt x="157849" y="4695"/>
                </a:cubicBezTo>
                <a:cubicBezTo>
                  <a:pt x="157780" y="4423"/>
                  <a:pt x="157692" y="4203"/>
                  <a:pt x="157577" y="4036"/>
                </a:cubicBezTo>
                <a:cubicBezTo>
                  <a:pt x="157577" y="4036"/>
                  <a:pt x="157574" y="4126"/>
                  <a:pt x="157570" y="4290"/>
                </a:cubicBezTo>
                <a:cubicBezTo>
                  <a:pt x="157405" y="4060"/>
                  <a:pt x="157224" y="3840"/>
                  <a:pt x="157028" y="3637"/>
                </a:cubicBezTo>
                <a:lnTo>
                  <a:pt x="157028" y="3637"/>
                </a:lnTo>
                <a:cubicBezTo>
                  <a:pt x="157082" y="3695"/>
                  <a:pt x="157221" y="3873"/>
                  <a:pt x="157434" y="4329"/>
                </a:cubicBezTo>
                <a:cubicBezTo>
                  <a:pt x="157262" y="4081"/>
                  <a:pt x="157069" y="3850"/>
                  <a:pt x="156863" y="3636"/>
                </a:cubicBezTo>
                <a:lnTo>
                  <a:pt x="156863" y="3636"/>
                </a:lnTo>
                <a:cubicBezTo>
                  <a:pt x="156934" y="3711"/>
                  <a:pt x="157170" y="4019"/>
                  <a:pt x="157539" y="4971"/>
                </a:cubicBezTo>
                <a:cubicBezTo>
                  <a:pt x="157535" y="5044"/>
                  <a:pt x="157535" y="5117"/>
                  <a:pt x="157528" y="5190"/>
                </a:cubicBezTo>
                <a:cubicBezTo>
                  <a:pt x="157361" y="5068"/>
                  <a:pt x="157187" y="4953"/>
                  <a:pt x="157002" y="4855"/>
                </a:cubicBezTo>
                <a:lnTo>
                  <a:pt x="157002" y="4855"/>
                </a:lnTo>
                <a:cubicBezTo>
                  <a:pt x="157082" y="4925"/>
                  <a:pt x="157155" y="4998"/>
                  <a:pt x="157228" y="5075"/>
                </a:cubicBezTo>
                <a:cubicBezTo>
                  <a:pt x="157117" y="4992"/>
                  <a:pt x="156995" y="4918"/>
                  <a:pt x="156873" y="4855"/>
                </a:cubicBezTo>
                <a:lnTo>
                  <a:pt x="156873" y="4855"/>
                </a:lnTo>
                <a:cubicBezTo>
                  <a:pt x="157103" y="5061"/>
                  <a:pt x="157316" y="5281"/>
                  <a:pt x="157511" y="5518"/>
                </a:cubicBezTo>
                <a:cubicBezTo>
                  <a:pt x="157473" y="6331"/>
                  <a:pt x="157413" y="7370"/>
                  <a:pt x="157326" y="8364"/>
                </a:cubicBezTo>
                <a:cubicBezTo>
                  <a:pt x="157159" y="8567"/>
                  <a:pt x="157005" y="8776"/>
                  <a:pt x="156862" y="8999"/>
                </a:cubicBezTo>
                <a:cubicBezTo>
                  <a:pt x="156761" y="8825"/>
                  <a:pt x="156670" y="8671"/>
                  <a:pt x="156583" y="8535"/>
                </a:cubicBezTo>
                <a:cubicBezTo>
                  <a:pt x="156510" y="8096"/>
                  <a:pt x="156398" y="7660"/>
                  <a:pt x="156255" y="7238"/>
                </a:cubicBezTo>
                <a:cubicBezTo>
                  <a:pt x="156520" y="6858"/>
                  <a:pt x="156827" y="6516"/>
                  <a:pt x="157169" y="6209"/>
                </a:cubicBezTo>
                <a:lnTo>
                  <a:pt x="157169" y="6209"/>
                </a:lnTo>
                <a:cubicBezTo>
                  <a:pt x="157169" y="6209"/>
                  <a:pt x="156743" y="6418"/>
                  <a:pt x="156147" y="6966"/>
                </a:cubicBezTo>
                <a:cubicBezTo>
                  <a:pt x="156140" y="6955"/>
                  <a:pt x="156133" y="6945"/>
                  <a:pt x="156130" y="6934"/>
                </a:cubicBezTo>
                <a:cubicBezTo>
                  <a:pt x="156604" y="5532"/>
                  <a:pt x="156911" y="5162"/>
                  <a:pt x="156977" y="5096"/>
                </a:cubicBezTo>
                <a:lnTo>
                  <a:pt x="156977" y="5096"/>
                </a:lnTo>
                <a:cubicBezTo>
                  <a:pt x="156897" y="5169"/>
                  <a:pt x="156444" y="5640"/>
                  <a:pt x="155906" y="6586"/>
                </a:cubicBezTo>
                <a:lnTo>
                  <a:pt x="155868" y="6547"/>
                </a:lnTo>
                <a:cubicBezTo>
                  <a:pt x="155865" y="6404"/>
                  <a:pt x="155865" y="6320"/>
                  <a:pt x="155865" y="6320"/>
                </a:cubicBezTo>
                <a:cubicBezTo>
                  <a:pt x="155830" y="6366"/>
                  <a:pt x="155802" y="6418"/>
                  <a:pt x="155777" y="6470"/>
                </a:cubicBezTo>
                <a:cubicBezTo>
                  <a:pt x="155719" y="6433"/>
                  <a:pt x="155653" y="6414"/>
                  <a:pt x="155587" y="6414"/>
                </a:cubicBezTo>
                <a:cubicBezTo>
                  <a:pt x="155547" y="6414"/>
                  <a:pt x="155506" y="6421"/>
                  <a:pt x="155467" y="6436"/>
                </a:cubicBezTo>
                <a:cubicBezTo>
                  <a:pt x="155467" y="6436"/>
                  <a:pt x="155554" y="6505"/>
                  <a:pt x="155662" y="6770"/>
                </a:cubicBezTo>
                <a:cubicBezTo>
                  <a:pt x="155617" y="6927"/>
                  <a:pt x="155582" y="7091"/>
                  <a:pt x="155558" y="7255"/>
                </a:cubicBezTo>
                <a:cubicBezTo>
                  <a:pt x="155460" y="7465"/>
                  <a:pt x="155362" y="7684"/>
                  <a:pt x="155261" y="7921"/>
                </a:cubicBezTo>
                <a:cubicBezTo>
                  <a:pt x="155163" y="8155"/>
                  <a:pt x="154996" y="8270"/>
                  <a:pt x="154860" y="8466"/>
                </a:cubicBezTo>
                <a:cubicBezTo>
                  <a:pt x="154853" y="8221"/>
                  <a:pt x="154843" y="8075"/>
                  <a:pt x="154843" y="8075"/>
                </a:cubicBezTo>
                <a:cubicBezTo>
                  <a:pt x="154787" y="8159"/>
                  <a:pt x="154741" y="8249"/>
                  <a:pt x="154710" y="8344"/>
                </a:cubicBezTo>
                <a:lnTo>
                  <a:pt x="154626" y="8354"/>
                </a:lnTo>
                <a:cubicBezTo>
                  <a:pt x="154801" y="6690"/>
                  <a:pt x="154902" y="4894"/>
                  <a:pt x="154734" y="3631"/>
                </a:cubicBezTo>
                <a:cubicBezTo>
                  <a:pt x="155216" y="2522"/>
                  <a:pt x="155558" y="1908"/>
                  <a:pt x="155558" y="1908"/>
                </a:cubicBezTo>
                <a:lnTo>
                  <a:pt x="155558" y="1908"/>
                </a:lnTo>
                <a:cubicBezTo>
                  <a:pt x="155216" y="2250"/>
                  <a:pt x="154902" y="2620"/>
                  <a:pt x="154616" y="3017"/>
                </a:cubicBezTo>
                <a:cubicBezTo>
                  <a:pt x="154543" y="2724"/>
                  <a:pt x="154448" y="2484"/>
                  <a:pt x="154326" y="2306"/>
                </a:cubicBezTo>
                <a:cubicBezTo>
                  <a:pt x="154326" y="2306"/>
                  <a:pt x="154309" y="2791"/>
                  <a:pt x="154274" y="3530"/>
                </a:cubicBezTo>
                <a:cubicBezTo>
                  <a:pt x="153768" y="4329"/>
                  <a:pt x="153325" y="5232"/>
                  <a:pt x="152952" y="6167"/>
                </a:cubicBezTo>
                <a:cubicBezTo>
                  <a:pt x="152792" y="5626"/>
                  <a:pt x="152589" y="5204"/>
                  <a:pt x="152345" y="5033"/>
                </a:cubicBezTo>
                <a:cubicBezTo>
                  <a:pt x="152300" y="4880"/>
                  <a:pt x="152230" y="4730"/>
                  <a:pt x="152139" y="4594"/>
                </a:cubicBezTo>
                <a:cubicBezTo>
                  <a:pt x="152139" y="4594"/>
                  <a:pt x="152136" y="4730"/>
                  <a:pt x="152129" y="4957"/>
                </a:cubicBezTo>
                <a:cubicBezTo>
                  <a:pt x="152115" y="4955"/>
                  <a:pt x="152102" y="4954"/>
                  <a:pt x="152088" y="4954"/>
                </a:cubicBezTo>
                <a:cubicBezTo>
                  <a:pt x="152050" y="4954"/>
                  <a:pt x="152012" y="4961"/>
                  <a:pt x="151975" y="4974"/>
                </a:cubicBezTo>
                <a:cubicBezTo>
                  <a:pt x="151975" y="4974"/>
                  <a:pt x="152035" y="5023"/>
                  <a:pt x="152118" y="5187"/>
                </a:cubicBezTo>
                <a:cubicBezTo>
                  <a:pt x="152094" y="5808"/>
                  <a:pt x="152042" y="6844"/>
                  <a:pt x="151965" y="7925"/>
                </a:cubicBezTo>
                <a:cubicBezTo>
                  <a:pt x="151843" y="8099"/>
                  <a:pt x="151724" y="8284"/>
                  <a:pt x="151616" y="8469"/>
                </a:cubicBezTo>
                <a:lnTo>
                  <a:pt x="151543" y="8521"/>
                </a:lnTo>
                <a:cubicBezTo>
                  <a:pt x="151525" y="8232"/>
                  <a:pt x="151511" y="7956"/>
                  <a:pt x="151501" y="7716"/>
                </a:cubicBezTo>
                <a:cubicBezTo>
                  <a:pt x="151560" y="7590"/>
                  <a:pt x="151637" y="7475"/>
                  <a:pt x="151728" y="7367"/>
                </a:cubicBezTo>
                <a:lnTo>
                  <a:pt x="151728" y="7367"/>
                </a:lnTo>
                <a:cubicBezTo>
                  <a:pt x="151700" y="7395"/>
                  <a:pt x="151616" y="7475"/>
                  <a:pt x="151494" y="7625"/>
                </a:cubicBezTo>
                <a:cubicBezTo>
                  <a:pt x="151473" y="7123"/>
                  <a:pt x="151466" y="6795"/>
                  <a:pt x="151466" y="6795"/>
                </a:cubicBezTo>
                <a:cubicBezTo>
                  <a:pt x="151424" y="6854"/>
                  <a:pt x="151389" y="6917"/>
                  <a:pt x="151361" y="6983"/>
                </a:cubicBezTo>
                <a:cubicBezTo>
                  <a:pt x="151334" y="6115"/>
                  <a:pt x="151215" y="5396"/>
                  <a:pt x="150960" y="5026"/>
                </a:cubicBezTo>
                <a:cubicBezTo>
                  <a:pt x="150960" y="5026"/>
                  <a:pt x="150919" y="6195"/>
                  <a:pt x="150831" y="7590"/>
                </a:cubicBezTo>
                <a:cubicBezTo>
                  <a:pt x="150779" y="7444"/>
                  <a:pt x="150713" y="7301"/>
                  <a:pt x="150629" y="7172"/>
                </a:cubicBezTo>
                <a:cubicBezTo>
                  <a:pt x="150615" y="6422"/>
                  <a:pt x="150542" y="5773"/>
                  <a:pt x="150374" y="5337"/>
                </a:cubicBezTo>
                <a:cubicBezTo>
                  <a:pt x="150577" y="4918"/>
                  <a:pt x="150702" y="4692"/>
                  <a:pt x="150702" y="4692"/>
                </a:cubicBezTo>
                <a:lnTo>
                  <a:pt x="150702" y="4692"/>
                </a:lnTo>
                <a:cubicBezTo>
                  <a:pt x="150556" y="4831"/>
                  <a:pt x="150416" y="4985"/>
                  <a:pt x="150287" y="5145"/>
                </a:cubicBezTo>
                <a:cubicBezTo>
                  <a:pt x="150270" y="5103"/>
                  <a:pt x="150245" y="5061"/>
                  <a:pt x="150217" y="5026"/>
                </a:cubicBezTo>
                <a:cubicBezTo>
                  <a:pt x="150217" y="5026"/>
                  <a:pt x="150214" y="5100"/>
                  <a:pt x="150210" y="5232"/>
                </a:cubicBezTo>
                <a:cubicBezTo>
                  <a:pt x="150064" y="5414"/>
                  <a:pt x="149921" y="5602"/>
                  <a:pt x="149785" y="5801"/>
                </a:cubicBezTo>
                <a:cubicBezTo>
                  <a:pt x="149774" y="5748"/>
                  <a:pt x="149764" y="5696"/>
                  <a:pt x="149750" y="5644"/>
                </a:cubicBezTo>
                <a:cubicBezTo>
                  <a:pt x="150413" y="4256"/>
                  <a:pt x="151205" y="3052"/>
                  <a:pt x="152153" y="2222"/>
                </a:cubicBezTo>
                <a:lnTo>
                  <a:pt x="152153" y="2222"/>
                </a:lnTo>
                <a:cubicBezTo>
                  <a:pt x="152153" y="2222"/>
                  <a:pt x="150632" y="2958"/>
                  <a:pt x="149077" y="5267"/>
                </a:cubicBezTo>
                <a:cubicBezTo>
                  <a:pt x="148874" y="4998"/>
                  <a:pt x="148655" y="4744"/>
                  <a:pt x="148414" y="4510"/>
                </a:cubicBezTo>
                <a:lnTo>
                  <a:pt x="148414" y="4510"/>
                </a:lnTo>
                <a:cubicBezTo>
                  <a:pt x="148414" y="4510"/>
                  <a:pt x="148613" y="4866"/>
                  <a:pt x="148909" y="5511"/>
                </a:cubicBezTo>
                <a:cubicBezTo>
                  <a:pt x="148637" y="5930"/>
                  <a:pt x="148390" y="6366"/>
                  <a:pt x="148159" y="6812"/>
                </a:cubicBezTo>
                <a:cubicBezTo>
                  <a:pt x="147950" y="6491"/>
                  <a:pt x="147737" y="6202"/>
                  <a:pt x="147532" y="5940"/>
                </a:cubicBezTo>
                <a:cubicBezTo>
                  <a:pt x="148257" y="4005"/>
                  <a:pt x="148885" y="2895"/>
                  <a:pt x="148885" y="2895"/>
                </a:cubicBezTo>
                <a:lnTo>
                  <a:pt x="148885" y="2895"/>
                </a:lnTo>
                <a:cubicBezTo>
                  <a:pt x="148194" y="3565"/>
                  <a:pt x="147601" y="4447"/>
                  <a:pt x="147096" y="5428"/>
                </a:cubicBezTo>
                <a:cubicBezTo>
                  <a:pt x="146084" y="4301"/>
                  <a:pt x="145275" y="3907"/>
                  <a:pt x="145275" y="3907"/>
                </a:cubicBezTo>
                <a:lnTo>
                  <a:pt x="145275" y="3907"/>
                </a:lnTo>
                <a:cubicBezTo>
                  <a:pt x="145784" y="4353"/>
                  <a:pt x="146244" y="4922"/>
                  <a:pt x="146663" y="5574"/>
                </a:cubicBezTo>
                <a:cubicBezTo>
                  <a:pt x="146415" y="5710"/>
                  <a:pt x="146220" y="6104"/>
                  <a:pt x="146060" y="6617"/>
                </a:cubicBezTo>
                <a:cubicBezTo>
                  <a:pt x="146011" y="6669"/>
                  <a:pt x="145948" y="6739"/>
                  <a:pt x="145875" y="6830"/>
                </a:cubicBezTo>
                <a:cubicBezTo>
                  <a:pt x="145822" y="6216"/>
                  <a:pt x="145711" y="5714"/>
                  <a:pt x="145505" y="5428"/>
                </a:cubicBezTo>
                <a:cubicBezTo>
                  <a:pt x="145505" y="5428"/>
                  <a:pt x="145474" y="6331"/>
                  <a:pt x="145407" y="7485"/>
                </a:cubicBezTo>
                <a:cubicBezTo>
                  <a:pt x="145355" y="7569"/>
                  <a:pt x="145303" y="7649"/>
                  <a:pt x="145250" y="7744"/>
                </a:cubicBezTo>
                <a:cubicBezTo>
                  <a:pt x="145160" y="7608"/>
                  <a:pt x="145066" y="7482"/>
                  <a:pt x="144964" y="7360"/>
                </a:cubicBezTo>
                <a:cubicBezTo>
                  <a:pt x="144849" y="5937"/>
                  <a:pt x="144776" y="4468"/>
                  <a:pt x="144741" y="3649"/>
                </a:cubicBezTo>
                <a:cubicBezTo>
                  <a:pt x="144839" y="3460"/>
                  <a:pt x="144902" y="3404"/>
                  <a:pt x="144902" y="3404"/>
                </a:cubicBezTo>
                <a:cubicBezTo>
                  <a:pt x="144863" y="3392"/>
                  <a:pt x="144820" y="3384"/>
                  <a:pt x="144778" y="3384"/>
                </a:cubicBezTo>
                <a:cubicBezTo>
                  <a:pt x="144763" y="3384"/>
                  <a:pt x="144749" y="3385"/>
                  <a:pt x="144734" y="3387"/>
                </a:cubicBezTo>
                <a:cubicBezTo>
                  <a:pt x="144720" y="3132"/>
                  <a:pt x="144717" y="2986"/>
                  <a:pt x="144717" y="2986"/>
                </a:cubicBezTo>
                <a:cubicBezTo>
                  <a:pt x="144619" y="3136"/>
                  <a:pt x="144542" y="3303"/>
                  <a:pt x="144490" y="3474"/>
                </a:cubicBezTo>
                <a:cubicBezTo>
                  <a:pt x="144270" y="3631"/>
                  <a:pt x="144089" y="3963"/>
                  <a:pt x="143932" y="4402"/>
                </a:cubicBezTo>
                <a:cubicBezTo>
                  <a:pt x="143887" y="4273"/>
                  <a:pt x="143824" y="4151"/>
                  <a:pt x="143747" y="4036"/>
                </a:cubicBezTo>
                <a:cubicBezTo>
                  <a:pt x="143747" y="4036"/>
                  <a:pt x="143733" y="4381"/>
                  <a:pt x="143712" y="4922"/>
                </a:cubicBezTo>
                <a:cubicBezTo>
                  <a:pt x="143328" y="3942"/>
                  <a:pt x="142885" y="2989"/>
                  <a:pt x="142373" y="2135"/>
                </a:cubicBezTo>
                <a:cubicBezTo>
                  <a:pt x="142320" y="1134"/>
                  <a:pt x="142299" y="447"/>
                  <a:pt x="142299" y="447"/>
                </a:cubicBezTo>
                <a:cubicBezTo>
                  <a:pt x="142136" y="684"/>
                  <a:pt x="142013" y="1022"/>
                  <a:pt x="141930" y="1437"/>
                </a:cubicBezTo>
                <a:cubicBezTo>
                  <a:pt x="141581" y="921"/>
                  <a:pt x="141187" y="443"/>
                  <a:pt x="140744" y="7"/>
                </a:cubicBezTo>
                <a:lnTo>
                  <a:pt x="140744" y="7"/>
                </a:lnTo>
                <a:cubicBezTo>
                  <a:pt x="140744" y="7"/>
                  <a:pt x="141197" y="813"/>
                  <a:pt x="141808" y="2257"/>
                </a:cubicBezTo>
                <a:cubicBezTo>
                  <a:pt x="141693" y="3443"/>
                  <a:pt x="141762" y="4964"/>
                  <a:pt x="141898" y="6446"/>
                </a:cubicBezTo>
                <a:cubicBezTo>
                  <a:pt x="141853" y="6426"/>
                  <a:pt x="141803" y="6416"/>
                  <a:pt x="141753" y="6416"/>
                </a:cubicBezTo>
                <a:cubicBezTo>
                  <a:pt x="141714" y="6416"/>
                  <a:pt x="141675" y="6422"/>
                  <a:pt x="141637" y="6436"/>
                </a:cubicBezTo>
                <a:cubicBezTo>
                  <a:pt x="141637" y="6436"/>
                  <a:pt x="141804" y="6575"/>
                  <a:pt x="141968" y="7189"/>
                </a:cubicBezTo>
                <a:cubicBezTo>
                  <a:pt x="141989" y="7367"/>
                  <a:pt x="142006" y="7545"/>
                  <a:pt x="142031" y="7726"/>
                </a:cubicBezTo>
                <a:cubicBezTo>
                  <a:pt x="141787" y="7329"/>
                  <a:pt x="141515" y="6948"/>
                  <a:pt x="141222" y="6586"/>
                </a:cubicBezTo>
                <a:cubicBezTo>
                  <a:pt x="141148" y="6408"/>
                  <a:pt x="141075" y="6244"/>
                  <a:pt x="140995" y="6080"/>
                </a:cubicBezTo>
                <a:cubicBezTo>
                  <a:pt x="141389" y="5187"/>
                  <a:pt x="141668" y="4692"/>
                  <a:pt x="141668" y="4692"/>
                </a:cubicBezTo>
                <a:lnTo>
                  <a:pt x="141668" y="4692"/>
                </a:lnTo>
                <a:cubicBezTo>
                  <a:pt x="141354" y="5002"/>
                  <a:pt x="141068" y="5340"/>
                  <a:pt x="140817" y="5707"/>
                </a:cubicBezTo>
                <a:cubicBezTo>
                  <a:pt x="140751" y="5574"/>
                  <a:pt x="140681" y="5445"/>
                  <a:pt x="140618" y="5326"/>
                </a:cubicBezTo>
                <a:cubicBezTo>
                  <a:pt x="140580" y="5222"/>
                  <a:pt x="140528" y="5121"/>
                  <a:pt x="140465" y="5026"/>
                </a:cubicBezTo>
                <a:lnTo>
                  <a:pt x="140465" y="5051"/>
                </a:lnTo>
                <a:cubicBezTo>
                  <a:pt x="139903" y="4099"/>
                  <a:pt x="139439" y="3617"/>
                  <a:pt x="139363" y="3540"/>
                </a:cubicBezTo>
                <a:lnTo>
                  <a:pt x="139363" y="3540"/>
                </a:lnTo>
                <a:cubicBezTo>
                  <a:pt x="139432" y="3614"/>
                  <a:pt x="139771" y="4029"/>
                  <a:pt x="140308" y="5609"/>
                </a:cubicBezTo>
                <a:cubicBezTo>
                  <a:pt x="139645" y="5006"/>
                  <a:pt x="139178" y="4779"/>
                  <a:pt x="139178" y="4779"/>
                </a:cubicBezTo>
                <a:lnTo>
                  <a:pt x="139178" y="4779"/>
                </a:lnTo>
                <a:cubicBezTo>
                  <a:pt x="139586" y="5138"/>
                  <a:pt x="139945" y="5550"/>
                  <a:pt x="140252" y="6000"/>
                </a:cubicBezTo>
                <a:cubicBezTo>
                  <a:pt x="140133" y="6122"/>
                  <a:pt x="139753" y="6544"/>
                  <a:pt x="139303" y="7329"/>
                </a:cubicBezTo>
                <a:lnTo>
                  <a:pt x="139275" y="7280"/>
                </a:lnTo>
                <a:cubicBezTo>
                  <a:pt x="139247" y="6704"/>
                  <a:pt x="139233" y="6320"/>
                  <a:pt x="139233" y="6320"/>
                </a:cubicBezTo>
                <a:cubicBezTo>
                  <a:pt x="139125" y="6491"/>
                  <a:pt x="139049" y="6680"/>
                  <a:pt x="139003" y="6879"/>
                </a:cubicBezTo>
                <a:cubicBezTo>
                  <a:pt x="138787" y="6572"/>
                  <a:pt x="138543" y="6286"/>
                  <a:pt x="138274" y="6020"/>
                </a:cubicBezTo>
                <a:lnTo>
                  <a:pt x="138274" y="6020"/>
                </a:lnTo>
                <a:cubicBezTo>
                  <a:pt x="138274" y="6021"/>
                  <a:pt x="138546" y="6498"/>
                  <a:pt x="138916" y="7360"/>
                </a:cubicBezTo>
                <a:cubicBezTo>
                  <a:pt x="138916" y="7381"/>
                  <a:pt x="138913" y="7398"/>
                  <a:pt x="138913" y="7416"/>
                </a:cubicBezTo>
                <a:cubicBezTo>
                  <a:pt x="138817" y="7309"/>
                  <a:pt x="138713" y="7247"/>
                  <a:pt x="138599" y="7247"/>
                </a:cubicBezTo>
                <a:cubicBezTo>
                  <a:pt x="138564" y="7247"/>
                  <a:pt x="138528" y="7253"/>
                  <a:pt x="138490" y="7266"/>
                </a:cubicBezTo>
                <a:cubicBezTo>
                  <a:pt x="138490" y="7266"/>
                  <a:pt x="138686" y="7433"/>
                  <a:pt x="138857" y="8197"/>
                </a:cubicBezTo>
                <a:cubicBezTo>
                  <a:pt x="138850" y="8204"/>
                  <a:pt x="138850" y="8211"/>
                  <a:pt x="138846" y="8221"/>
                </a:cubicBezTo>
                <a:cubicBezTo>
                  <a:pt x="138738" y="8340"/>
                  <a:pt x="138630" y="8466"/>
                  <a:pt x="138518" y="8605"/>
                </a:cubicBezTo>
                <a:cubicBezTo>
                  <a:pt x="138494" y="7942"/>
                  <a:pt x="138410" y="7388"/>
                  <a:pt x="138229" y="7053"/>
                </a:cubicBezTo>
                <a:cubicBezTo>
                  <a:pt x="138271" y="6160"/>
                  <a:pt x="138267" y="5312"/>
                  <a:pt x="138177" y="4629"/>
                </a:cubicBezTo>
                <a:cubicBezTo>
                  <a:pt x="138633" y="3569"/>
                  <a:pt x="138965" y="2986"/>
                  <a:pt x="138965" y="2986"/>
                </a:cubicBezTo>
                <a:lnTo>
                  <a:pt x="138965" y="2986"/>
                </a:lnTo>
                <a:cubicBezTo>
                  <a:pt x="138637" y="3310"/>
                  <a:pt x="138337" y="3663"/>
                  <a:pt x="138072" y="4039"/>
                </a:cubicBezTo>
                <a:cubicBezTo>
                  <a:pt x="138002" y="3757"/>
                  <a:pt x="137908" y="3527"/>
                  <a:pt x="137786" y="3356"/>
                </a:cubicBezTo>
                <a:cubicBezTo>
                  <a:pt x="137786" y="3356"/>
                  <a:pt x="137775" y="3823"/>
                  <a:pt x="137741" y="4528"/>
                </a:cubicBezTo>
                <a:cubicBezTo>
                  <a:pt x="137284" y="5271"/>
                  <a:pt x="136889" y="6048"/>
                  <a:pt x="136565" y="6858"/>
                </a:cubicBezTo>
                <a:lnTo>
                  <a:pt x="136485" y="6924"/>
                </a:lnTo>
                <a:cubicBezTo>
                  <a:pt x="136300" y="6334"/>
                  <a:pt x="136070" y="5902"/>
                  <a:pt x="135773" y="5846"/>
                </a:cubicBezTo>
                <a:cubicBezTo>
                  <a:pt x="135731" y="5724"/>
                  <a:pt x="135676" y="5609"/>
                  <a:pt x="135602" y="5504"/>
                </a:cubicBezTo>
                <a:cubicBezTo>
                  <a:pt x="135602" y="5504"/>
                  <a:pt x="135599" y="5637"/>
                  <a:pt x="135588" y="5860"/>
                </a:cubicBezTo>
                <a:cubicBezTo>
                  <a:pt x="135581" y="6111"/>
                  <a:pt x="135564" y="6481"/>
                  <a:pt x="135543" y="6924"/>
                </a:cubicBezTo>
                <a:lnTo>
                  <a:pt x="135494" y="6875"/>
                </a:lnTo>
                <a:lnTo>
                  <a:pt x="135494" y="6875"/>
                </a:lnTo>
                <a:cubicBezTo>
                  <a:pt x="135512" y="6899"/>
                  <a:pt x="135526" y="6927"/>
                  <a:pt x="135536" y="6952"/>
                </a:cubicBezTo>
                <a:cubicBezTo>
                  <a:pt x="135526" y="7259"/>
                  <a:pt x="135501" y="7594"/>
                  <a:pt x="135480" y="7946"/>
                </a:cubicBezTo>
                <a:cubicBezTo>
                  <a:pt x="135372" y="8078"/>
                  <a:pt x="135264" y="8225"/>
                  <a:pt x="135149" y="8378"/>
                </a:cubicBezTo>
                <a:lnTo>
                  <a:pt x="134957" y="8127"/>
                </a:lnTo>
                <a:cubicBezTo>
                  <a:pt x="134943" y="7782"/>
                  <a:pt x="134936" y="7569"/>
                  <a:pt x="134936" y="7569"/>
                </a:cubicBezTo>
                <a:cubicBezTo>
                  <a:pt x="134866" y="7670"/>
                  <a:pt x="134814" y="7785"/>
                  <a:pt x="134779" y="7904"/>
                </a:cubicBezTo>
                <a:cubicBezTo>
                  <a:pt x="134671" y="7771"/>
                  <a:pt x="134566" y="7656"/>
                  <a:pt x="134465" y="7541"/>
                </a:cubicBezTo>
                <a:cubicBezTo>
                  <a:pt x="134671" y="7109"/>
                  <a:pt x="134800" y="6875"/>
                  <a:pt x="134800" y="6875"/>
                </a:cubicBezTo>
                <a:lnTo>
                  <a:pt x="134800" y="6875"/>
                </a:lnTo>
                <a:cubicBezTo>
                  <a:pt x="134633" y="7039"/>
                  <a:pt x="134472" y="7217"/>
                  <a:pt x="134326" y="7402"/>
                </a:cubicBezTo>
                <a:cubicBezTo>
                  <a:pt x="134235" y="7308"/>
                  <a:pt x="134148" y="7220"/>
                  <a:pt x="134061" y="7140"/>
                </a:cubicBezTo>
                <a:cubicBezTo>
                  <a:pt x="134228" y="3997"/>
                  <a:pt x="134838" y="3488"/>
                  <a:pt x="134838" y="3488"/>
                </a:cubicBezTo>
                <a:cubicBezTo>
                  <a:pt x="134788" y="3471"/>
                  <a:pt x="134740" y="3463"/>
                  <a:pt x="134692" y="3463"/>
                </a:cubicBezTo>
                <a:cubicBezTo>
                  <a:pt x="134030" y="3463"/>
                  <a:pt x="133625" y="5046"/>
                  <a:pt x="133384" y="6586"/>
                </a:cubicBezTo>
                <a:cubicBezTo>
                  <a:pt x="133269" y="6502"/>
                  <a:pt x="133147" y="6429"/>
                  <a:pt x="133018" y="6366"/>
                </a:cubicBezTo>
                <a:lnTo>
                  <a:pt x="133018" y="6366"/>
                </a:lnTo>
                <a:cubicBezTo>
                  <a:pt x="133140" y="6470"/>
                  <a:pt x="133251" y="6582"/>
                  <a:pt x="133367" y="6701"/>
                </a:cubicBezTo>
                <a:lnTo>
                  <a:pt x="133314" y="7063"/>
                </a:lnTo>
                <a:cubicBezTo>
                  <a:pt x="133094" y="6680"/>
                  <a:pt x="132843" y="6313"/>
                  <a:pt x="132568" y="5968"/>
                </a:cubicBezTo>
                <a:cubicBezTo>
                  <a:pt x="132533" y="5557"/>
                  <a:pt x="132498" y="5145"/>
                  <a:pt x="132474" y="4733"/>
                </a:cubicBezTo>
                <a:lnTo>
                  <a:pt x="132498" y="4685"/>
                </a:lnTo>
                <a:lnTo>
                  <a:pt x="132498" y="4685"/>
                </a:lnTo>
                <a:cubicBezTo>
                  <a:pt x="132488" y="4695"/>
                  <a:pt x="132477" y="4705"/>
                  <a:pt x="132467" y="4716"/>
                </a:cubicBezTo>
                <a:cubicBezTo>
                  <a:pt x="132320" y="2553"/>
                  <a:pt x="132250" y="548"/>
                  <a:pt x="132250" y="548"/>
                </a:cubicBezTo>
                <a:cubicBezTo>
                  <a:pt x="131678" y="1360"/>
                  <a:pt x="131626" y="3394"/>
                  <a:pt x="131769" y="5532"/>
                </a:cubicBezTo>
                <a:cubicBezTo>
                  <a:pt x="131706" y="5619"/>
                  <a:pt x="131643" y="5707"/>
                  <a:pt x="131584" y="5797"/>
                </a:cubicBezTo>
                <a:cubicBezTo>
                  <a:pt x="131514" y="5469"/>
                  <a:pt x="131420" y="5204"/>
                  <a:pt x="131291" y="5023"/>
                </a:cubicBezTo>
                <a:cubicBezTo>
                  <a:pt x="131291" y="5023"/>
                  <a:pt x="131274" y="5564"/>
                  <a:pt x="131235" y="6341"/>
                </a:cubicBezTo>
                <a:cubicBezTo>
                  <a:pt x="131211" y="6376"/>
                  <a:pt x="131190" y="6411"/>
                  <a:pt x="131173" y="6446"/>
                </a:cubicBezTo>
                <a:lnTo>
                  <a:pt x="131009" y="6265"/>
                </a:lnTo>
                <a:cubicBezTo>
                  <a:pt x="130224" y="4545"/>
                  <a:pt x="129439" y="3732"/>
                  <a:pt x="129324" y="3621"/>
                </a:cubicBezTo>
                <a:lnTo>
                  <a:pt x="129324" y="3621"/>
                </a:lnTo>
                <a:cubicBezTo>
                  <a:pt x="129394" y="3690"/>
                  <a:pt x="129708" y="4067"/>
                  <a:pt x="130196" y="5476"/>
                </a:cubicBezTo>
                <a:cubicBezTo>
                  <a:pt x="130067" y="5361"/>
                  <a:pt x="129945" y="5271"/>
                  <a:pt x="129840" y="5190"/>
                </a:cubicBezTo>
                <a:cubicBezTo>
                  <a:pt x="129833" y="5082"/>
                  <a:pt x="129833" y="5023"/>
                  <a:pt x="129833" y="5023"/>
                </a:cubicBezTo>
                <a:cubicBezTo>
                  <a:pt x="129809" y="5058"/>
                  <a:pt x="129784" y="5096"/>
                  <a:pt x="129763" y="5135"/>
                </a:cubicBezTo>
                <a:cubicBezTo>
                  <a:pt x="129620" y="5030"/>
                  <a:pt x="129467" y="4936"/>
                  <a:pt x="129310" y="4852"/>
                </a:cubicBezTo>
                <a:lnTo>
                  <a:pt x="129310" y="4852"/>
                </a:lnTo>
                <a:cubicBezTo>
                  <a:pt x="129446" y="4974"/>
                  <a:pt x="129582" y="5103"/>
                  <a:pt x="129711" y="5243"/>
                </a:cubicBezTo>
                <a:cubicBezTo>
                  <a:pt x="129638" y="5421"/>
                  <a:pt x="129578" y="5605"/>
                  <a:pt x="129544" y="5797"/>
                </a:cubicBezTo>
                <a:cubicBezTo>
                  <a:pt x="129275" y="5396"/>
                  <a:pt x="128968" y="5023"/>
                  <a:pt x="128626" y="4685"/>
                </a:cubicBezTo>
                <a:lnTo>
                  <a:pt x="128626" y="4685"/>
                </a:lnTo>
                <a:cubicBezTo>
                  <a:pt x="128626" y="4685"/>
                  <a:pt x="128986" y="5320"/>
                  <a:pt x="129456" y="6443"/>
                </a:cubicBezTo>
                <a:cubicBezTo>
                  <a:pt x="129432" y="6690"/>
                  <a:pt x="129422" y="6962"/>
                  <a:pt x="129415" y="7245"/>
                </a:cubicBezTo>
                <a:cubicBezTo>
                  <a:pt x="129383" y="7245"/>
                  <a:pt x="129352" y="7252"/>
                  <a:pt x="129320" y="7262"/>
                </a:cubicBezTo>
                <a:cubicBezTo>
                  <a:pt x="129355" y="7301"/>
                  <a:pt x="129387" y="7346"/>
                  <a:pt x="129411" y="7395"/>
                </a:cubicBezTo>
                <a:cubicBezTo>
                  <a:pt x="129087" y="7810"/>
                  <a:pt x="128801" y="8256"/>
                  <a:pt x="128560" y="8727"/>
                </a:cubicBezTo>
                <a:cubicBezTo>
                  <a:pt x="128396" y="8424"/>
                  <a:pt x="128211" y="8127"/>
                  <a:pt x="128009" y="7848"/>
                </a:cubicBezTo>
                <a:cubicBezTo>
                  <a:pt x="128232" y="7545"/>
                  <a:pt x="128487" y="7266"/>
                  <a:pt x="128766" y="7015"/>
                </a:cubicBezTo>
                <a:lnTo>
                  <a:pt x="128766" y="7015"/>
                </a:lnTo>
                <a:cubicBezTo>
                  <a:pt x="128644" y="7077"/>
                  <a:pt x="128522" y="7154"/>
                  <a:pt x="128410" y="7238"/>
                </a:cubicBezTo>
                <a:cubicBezTo>
                  <a:pt x="128483" y="7158"/>
                  <a:pt x="128560" y="7084"/>
                  <a:pt x="128640" y="7015"/>
                </a:cubicBezTo>
                <a:lnTo>
                  <a:pt x="128640" y="7015"/>
                </a:lnTo>
                <a:cubicBezTo>
                  <a:pt x="128438" y="7123"/>
                  <a:pt x="128243" y="7252"/>
                  <a:pt x="128065" y="7398"/>
                </a:cubicBezTo>
                <a:cubicBezTo>
                  <a:pt x="128433" y="6372"/>
                  <a:pt x="128672" y="6054"/>
                  <a:pt x="128743" y="5978"/>
                </a:cubicBezTo>
                <a:lnTo>
                  <a:pt x="128743" y="5978"/>
                </a:lnTo>
                <a:cubicBezTo>
                  <a:pt x="128582" y="6146"/>
                  <a:pt x="128432" y="6328"/>
                  <a:pt x="128295" y="6516"/>
                </a:cubicBezTo>
                <a:cubicBezTo>
                  <a:pt x="128459" y="6168"/>
                  <a:pt x="128570" y="6025"/>
                  <a:pt x="128616" y="5978"/>
                </a:cubicBezTo>
                <a:lnTo>
                  <a:pt x="128616" y="5978"/>
                </a:lnTo>
                <a:cubicBezTo>
                  <a:pt x="128520" y="6073"/>
                  <a:pt x="128104" y="6516"/>
                  <a:pt x="127618" y="7381"/>
                </a:cubicBezTo>
                <a:cubicBezTo>
                  <a:pt x="127503" y="7587"/>
                  <a:pt x="127384" y="7813"/>
                  <a:pt x="127266" y="8064"/>
                </a:cubicBezTo>
                <a:cubicBezTo>
                  <a:pt x="127112" y="7831"/>
                  <a:pt x="126955" y="7604"/>
                  <a:pt x="126791" y="7395"/>
                </a:cubicBezTo>
                <a:cubicBezTo>
                  <a:pt x="126816" y="7346"/>
                  <a:pt x="126851" y="7301"/>
                  <a:pt x="126886" y="7262"/>
                </a:cubicBezTo>
                <a:cubicBezTo>
                  <a:pt x="126852" y="7250"/>
                  <a:pt x="126817" y="7245"/>
                  <a:pt x="126781" y="7245"/>
                </a:cubicBezTo>
                <a:cubicBezTo>
                  <a:pt x="126764" y="7245"/>
                  <a:pt x="126746" y="7246"/>
                  <a:pt x="126729" y="7248"/>
                </a:cubicBezTo>
                <a:cubicBezTo>
                  <a:pt x="126725" y="7056"/>
                  <a:pt x="126722" y="6945"/>
                  <a:pt x="126722" y="6945"/>
                </a:cubicBezTo>
                <a:lnTo>
                  <a:pt x="126704" y="6969"/>
                </a:lnTo>
                <a:cubicBezTo>
                  <a:pt x="126743" y="6108"/>
                  <a:pt x="126739" y="5288"/>
                  <a:pt x="126652" y="4625"/>
                </a:cubicBezTo>
                <a:cubicBezTo>
                  <a:pt x="127109" y="3565"/>
                  <a:pt x="127440" y="2983"/>
                  <a:pt x="127440" y="2982"/>
                </a:cubicBezTo>
                <a:lnTo>
                  <a:pt x="127440" y="2982"/>
                </a:lnTo>
                <a:cubicBezTo>
                  <a:pt x="127228" y="3188"/>
                  <a:pt x="127029" y="3408"/>
                  <a:pt x="126844" y="3638"/>
                </a:cubicBezTo>
                <a:cubicBezTo>
                  <a:pt x="127053" y="3213"/>
                  <a:pt x="127182" y="2982"/>
                  <a:pt x="127182" y="2982"/>
                </a:cubicBezTo>
                <a:lnTo>
                  <a:pt x="127182" y="2982"/>
                </a:lnTo>
                <a:cubicBezTo>
                  <a:pt x="126928" y="3230"/>
                  <a:pt x="126687" y="3499"/>
                  <a:pt x="126474" y="3788"/>
                </a:cubicBezTo>
                <a:cubicBezTo>
                  <a:pt x="126422" y="3635"/>
                  <a:pt x="126352" y="3488"/>
                  <a:pt x="126265" y="3352"/>
                </a:cubicBezTo>
                <a:cubicBezTo>
                  <a:pt x="126265" y="3352"/>
                  <a:pt x="126258" y="3425"/>
                  <a:pt x="126254" y="3561"/>
                </a:cubicBezTo>
                <a:cubicBezTo>
                  <a:pt x="126223" y="3488"/>
                  <a:pt x="126185" y="3418"/>
                  <a:pt x="126136" y="3352"/>
                </a:cubicBezTo>
                <a:cubicBezTo>
                  <a:pt x="126136" y="3352"/>
                  <a:pt x="126125" y="3725"/>
                  <a:pt x="126097" y="4315"/>
                </a:cubicBezTo>
                <a:cubicBezTo>
                  <a:pt x="125668" y="4967"/>
                  <a:pt x="125299" y="5658"/>
                  <a:pt x="124985" y="6373"/>
                </a:cubicBezTo>
                <a:lnTo>
                  <a:pt x="124967" y="6341"/>
                </a:lnTo>
                <a:cubicBezTo>
                  <a:pt x="124932" y="5564"/>
                  <a:pt x="124911" y="5023"/>
                  <a:pt x="124911" y="5023"/>
                </a:cubicBezTo>
                <a:cubicBezTo>
                  <a:pt x="124786" y="5204"/>
                  <a:pt x="124688" y="5469"/>
                  <a:pt x="124625" y="5797"/>
                </a:cubicBezTo>
                <a:cubicBezTo>
                  <a:pt x="124357" y="5396"/>
                  <a:pt x="124050" y="5023"/>
                  <a:pt x="123708" y="4685"/>
                </a:cubicBezTo>
                <a:lnTo>
                  <a:pt x="123708" y="4685"/>
                </a:lnTo>
                <a:cubicBezTo>
                  <a:pt x="123708" y="4685"/>
                  <a:pt x="123938" y="5096"/>
                  <a:pt x="124277" y="5846"/>
                </a:cubicBezTo>
                <a:lnTo>
                  <a:pt x="124245" y="5846"/>
                </a:lnTo>
                <a:cubicBezTo>
                  <a:pt x="124203" y="5724"/>
                  <a:pt x="124151" y="5612"/>
                  <a:pt x="124078" y="5504"/>
                </a:cubicBezTo>
                <a:cubicBezTo>
                  <a:pt x="124078" y="5504"/>
                  <a:pt x="124074" y="5584"/>
                  <a:pt x="124071" y="5724"/>
                </a:cubicBezTo>
                <a:cubicBezTo>
                  <a:pt x="124036" y="5647"/>
                  <a:pt x="123998" y="5574"/>
                  <a:pt x="123949" y="5504"/>
                </a:cubicBezTo>
                <a:cubicBezTo>
                  <a:pt x="123949" y="5504"/>
                  <a:pt x="123945" y="5637"/>
                  <a:pt x="123935" y="5860"/>
                </a:cubicBezTo>
                <a:cubicBezTo>
                  <a:pt x="123931" y="6003"/>
                  <a:pt x="123921" y="6184"/>
                  <a:pt x="123914" y="6401"/>
                </a:cubicBezTo>
                <a:lnTo>
                  <a:pt x="123848" y="6366"/>
                </a:lnTo>
                <a:lnTo>
                  <a:pt x="123914" y="6425"/>
                </a:lnTo>
                <a:cubicBezTo>
                  <a:pt x="123882" y="7088"/>
                  <a:pt x="123830" y="8023"/>
                  <a:pt x="123760" y="8954"/>
                </a:cubicBezTo>
                <a:cubicBezTo>
                  <a:pt x="123652" y="8741"/>
                  <a:pt x="123548" y="8553"/>
                  <a:pt x="123443" y="8382"/>
                </a:cubicBezTo>
                <a:cubicBezTo>
                  <a:pt x="123422" y="7890"/>
                  <a:pt x="123412" y="7569"/>
                  <a:pt x="123412" y="7569"/>
                </a:cubicBezTo>
                <a:cubicBezTo>
                  <a:pt x="123363" y="7639"/>
                  <a:pt x="123321" y="7716"/>
                  <a:pt x="123289" y="7796"/>
                </a:cubicBezTo>
                <a:cubicBezTo>
                  <a:pt x="123286" y="7649"/>
                  <a:pt x="123286" y="7569"/>
                  <a:pt x="123286" y="7569"/>
                </a:cubicBezTo>
                <a:cubicBezTo>
                  <a:pt x="123216" y="7670"/>
                  <a:pt x="123160" y="7782"/>
                  <a:pt x="123126" y="7901"/>
                </a:cubicBezTo>
                <a:cubicBezTo>
                  <a:pt x="122997" y="7715"/>
                  <a:pt x="122856" y="7543"/>
                  <a:pt x="122699" y="7380"/>
                </a:cubicBezTo>
                <a:lnTo>
                  <a:pt x="122699" y="7380"/>
                </a:lnTo>
                <a:cubicBezTo>
                  <a:pt x="122754" y="7441"/>
                  <a:pt x="122880" y="7623"/>
                  <a:pt x="123077" y="8068"/>
                </a:cubicBezTo>
                <a:cubicBezTo>
                  <a:pt x="123035" y="8246"/>
                  <a:pt x="123003" y="8424"/>
                  <a:pt x="122986" y="8605"/>
                </a:cubicBezTo>
                <a:lnTo>
                  <a:pt x="122941" y="8574"/>
                </a:lnTo>
                <a:cubicBezTo>
                  <a:pt x="122822" y="8190"/>
                  <a:pt x="122679" y="7890"/>
                  <a:pt x="122508" y="7747"/>
                </a:cubicBezTo>
                <a:cubicBezTo>
                  <a:pt x="122627" y="4067"/>
                  <a:pt x="123310" y="3488"/>
                  <a:pt x="123310" y="3488"/>
                </a:cubicBezTo>
                <a:cubicBezTo>
                  <a:pt x="123268" y="3472"/>
                  <a:pt x="123222" y="3464"/>
                  <a:pt x="123176" y="3464"/>
                </a:cubicBezTo>
                <a:cubicBezTo>
                  <a:pt x="123121" y="3464"/>
                  <a:pt x="123065" y="3476"/>
                  <a:pt x="123014" y="3499"/>
                </a:cubicBezTo>
                <a:lnTo>
                  <a:pt x="123024" y="3488"/>
                </a:lnTo>
                <a:cubicBezTo>
                  <a:pt x="122975" y="3472"/>
                  <a:pt x="122926" y="3464"/>
                  <a:pt x="122879" y="3464"/>
                </a:cubicBezTo>
                <a:cubicBezTo>
                  <a:pt x="122202" y="3464"/>
                  <a:pt x="121791" y="5108"/>
                  <a:pt x="121556" y="6680"/>
                </a:cubicBezTo>
                <a:cubicBezTo>
                  <a:pt x="121395" y="6432"/>
                  <a:pt x="121225" y="6195"/>
                  <a:pt x="121040" y="5968"/>
                </a:cubicBezTo>
                <a:cubicBezTo>
                  <a:pt x="120823" y="3404"/>
                  <a:pt x="120726" y="548"/>
                  <a:pt x="120726" y="548"/>
                </a:cubicBezTo>
                <a:cubicBezTo>
                  <a:pt x="120607" y="729"/>
                  <a:pt x="120516" y="924"/>
                  <a:pt x="120457" y="1134"/>
                </a:cubicBezTo>
                <a:cubicBezTo>
                  <a:pt x="120443" y="767"/>
                  <a:pt x="120433" y="548"/>
                  <a:pt x="120433" y="548"/>
                </a:cubicBezTo>
                <a:cubicBezTo>
                  <a:pt x="119732" y="1542"/>
                  <a:pt x="119819" y="4385"/>
                  <a:pt x="120080" y="6994"/>
                </a:cubicBezTo>
                <a:cubicBezTo>
                  <a:pt x="119875" y="6718"/>
                  <a:pt x="119676" y="6477"/>
                  <a:pt x="119484" y="6265"/>
                </a:cubicBezTo>
                <a:cubicBezTo>
                  <a:pt x="119090" y="5410"/>
                  <a:pt x="118703" y="4779"/>
                  <a:pt x="118392" y="4346"/>
                </a:cubicBezTo>
                <a:cubicBezTo>
                  <a:pt x="118354" y="4235"/>
                  <a:pt x="118298" y="4130"/>
                  <a:pt x="118232" y="4032"/>
                </a:cubicBezTo>
                <a:cubicBezTo>
                  <a:pt x="118232" y="4032"/>
                  <a:pt x="118232" y="4067"/>
                  <a:pt x="118228" y="4123"/>
                </a:cubicBezTo>
                <a:cubicBezTo>
                  <a:pt x="118096" y="3949"/>
                  <a:pt x="117953" y="3778"/>
                  <a:pt x="117799" y="3621"/>
                </a:cubicBezTo>
                <a:lnTo>
                  <a:pt x="117799" y="3621"/>
                </a:lnTo>
                <a:cubicBezTo>
                  <a:pt x="117845" y="3670"/>
                  <a:pt x="117991" y="3844"/>
                  <a:pt x="118218" y="4336"/>
                </a:cubicBezTo>
                <a:cubicBezTo>
                  <a:pt x="118218" y="4388"/>
                  <a:pt x="118214" y="4447"/>
                  <a:pt x="118214" y="4507"/>
                </a:cubicBezTo>
                <a:cubicBezTo>
                  <a:pt x="117845" y="3966"/>
                  <a:pt x="117569" y="3684"/>
                  <a:pt x="117510" y="3621"/>
                </a:cubicBezTo>
                <a:lnTo>
                  <a:pt x="117510" y="3621"/>
                </a:lnTo>
                <a:cubicBezTo>
                  <a:pt x="117569" y="3684"/>
                  <a:pt x="117813" y="3977"/>
                  <a:pt x="118193" y="4964"/>
                </a:cubicBezTo>
                <a:cubicBezTo>
                  <a:pt x="118193" y="5009"/>
                  <a:pt x="118190" y="5058"/>
                  <a:pt x="118190" y="5100"/>
                </a:cubicBezTo>
                <a:cubicBezTo>
                  <a:pt x="118061" y="5009"/>
                  <a:pt x="117925" y="4925"/>
                  <a:pt x="117782" y="4852"/>
                </a:cubicBezTo>
                <a:lnTo>
                  <a:pt x="117782" y="4852"/>
                </a:lnTo>
                <a:cubicBezTo>
                  <a:pt x="117925" y="4971"/>
                  <a:pt x="118057" y="5100"/>
                  <a:pt x="118179" y="5239"/>
                </a:cubicBezTo>
                <a:lnTo>
                  <a:pt x="118179" y="5285"/>
                </a:lnTo>
                <a:cubicBezTo>
                  <a:pt x="117977" y="5121"/>
                  <a:pt x="117757" y="4974"/>
                  <a:pt x="117527" y="4852"/>
                </a:cubicBezTo>
                <a:lnTo>
                  <a:pt x="117527" y="4852"/>
                </a:lnTo>
                <a:cubicBezTo>
                  <a:pt x="117757" y="5054"/>
                  <a:pt x="117970" y="5278"/>
                  <a:pt x="118165" y="5515"/>
                </a:cubicBezTo>
                <a:cubicBezTo>
                  <a:pt x="118127" y="6324"/>
                  <a:pt x="118068" y="7367"/>
                  <a:pt x="117984" y="8361"/>
                </a:cubicBezTo>
                <a:cubicBezTo>
                  <a:pt x="117813" y="8560"/>
                  <a:pt x="117660" y="8773"/>
                  <a:pt x="117517" y="8992"/>
                </a:cubicBezTo>
                <a:cubicBezTo>
                  <a:pt x="117423" y="8818"/>
                  <a:pt x="117325" y="8668"/>
                  <a:pt x="117238" y="8532"/>
                </a:cubicBezTo>
                <a:cubicBezTo>
                  <a:pt x="117164" y="8089"/>
                  <a:pt x="117053" y="7656"/>
                  <a:pt x="116910" y="7231"/>
                </a:cubicBezTo>
                <a:cubicBezTo>
                  <a:pt x="117175" y="6854"/>
                  <a:pt x="117482" y="6509"/>
                  <a:pt x="117827" y="6202"/>
                </a:cubicBezTo>
                <a:lnTo>
                  <a:pt x="117827" y="6202"/>
                </a:lnTo>
                <a:cubicBezTo>
                  <a:pt x="117827" y="6202"/>
                  <a:pt x="117398" y="6411"/>
                  <a:pt x="116802" y="6962"/>
                </a:cubicBezTo>
                <a:lnTo>
                  <a:pt x="116788" y="6931"/>
                </a:lnTo>
                <a:cubicBezTo>
                  <a:pt x="117259" y="5529"/>
                  <a:pt x="117566" y="5155"/>
                  <a:pt x="117632" y="5093"/>
                </a:cubicBezTo>
                <a:lnTo>
                  <a:pt x="117632" y="5093"/>
                </a:lnTo>
                <a:cubicBezTo>
                  <a:pt x="117552" y="5166"/>
                  <a:pt x="117098" y="5637"/>
                  <a:pt x="116561" y="6582"/>
                </a:cubicBezTo>
                <a:cubicBezTo>
                  <a:pt x="116551" y="6568"/>
                  <a:pt x="116540" y="6554"/>
                  <a:pt x="116526" y="6544"/>
                </a:cubicBezTo>
                <a:cubicBezTo>
                  <a:pt x="116519" y="6401"/>
                  <a:pt x="116519" y="6317"/>
                  <a:pt x="116519" y="6317"/>
                </a:cubicBezTo>
                <a:cubicBezTo>
                  <a:pt x="116488" y="6362"/>
                  <a:pt x="116456" y="6415"/>
                  <a:pt x="116432" y="6463"/>
                </a:cubicBezTo>
                <a:cubicBezTo>
                  <a:pt x="116372" y="6428"/>
                  <a:pt x="116306" y="6410"/>
                  <a:pt x="116238" y="6410"/>
                </a:cubicBezTo>
                <a:cubicBezTo>
                  <a:pt x="116199" y="6410"/>
                  <a:pt x="116160" y="6416"/>
                  <a:pt x="116121" y="6429"/>
                </a:cubicBezTo>
                <a:cubicBezTo>
                  <a:pt x="116121" y="6429"/>
                  <a:pt x="116209" y="6498"/>
                  <a:pt x="116317" y="6767"/>
                </a:cubicBezTo>
                <a:cubicBezTo>
                  <a:pt x="116271" y="6924"/>
                  <a:pt x="116237" y="7084"/>
                  <a:pt x="116212" y="7248"/>
                </a:cubicBezTo>
                <a:cubicBezTo>
                  <a:pt x="116118" y="7458"/>
                  <a:pt x="116017" y="7681"/>
                  <a:pt x="115916" y="7921"/>
                </a:cubicBezTo>
                <a:cubicBezTo>
                  <a:pt x="115787" y="8085"/>
                  <a:pt x="115651" y="8267"/>
                  <a:pt x="115515" y="8462"/>
                </a:cubicBezTo>
                <a:cubicBezTo>
                  <a:pt x="115508" y="8218"/>
                  <a:pt x="115504" y="8068"/>
                  <a:pt x="115504" y="8068"/>
                </a:cubicBezTo>
                <a:cubicBezTo>
                  <a:pt x="115445" y="8152"/>
                  <a:pt x="115399" y="8242"/>
                  <a:pt x="115365" y="8340"/>
                </a:cubicBezTo>
                <a:lnTo>
                  <a:pt x="115281" y="8347"/>
                </a:lnTo>
                <a:cubicBezTo>
                  <a:pt x="115455" y="6687"/>
                  <a:pt x="115556" y="4890"/>
                  <a:pt x="115389" y="3628"/>
                </a:cubicBezTo>
                <a:cubicBezTo>
                  <a:pt x="115870" y="2519"/>
                  <a:pt x="116219" y="1905"/>
                  <a:pt x="116219" y="1905"/>
                </a:cubicBezTo>
                <a:lnTo>
                  <a:pt x="116219" y="1905"/>
                </a:lnTo>
                <a:cubicBezTo>
                  <a:pt x="115874" y="2246"/>
                  <a:pt x="115556" y="2616"/>
                  <a:pt x="115277" y="3010"/>
                </a:cubicBezTo>
                <a:cubicBezTo>
                  <a:pt x="115201" y="2721"/>
                  <a:pt x="115106" y="2480"/>
                  <a:pt x="114981" y="2302"/>
                </a:cubicBezTo>
                <a:cubicBezTo>
                  <a:pt x="114981" y="2302"/>
                  <a:pt x="114963" y="2784"/>
                  <a:pt x="114929" y="3523"/>
                </a:cubicBezTo>
                <a:cubicBezTo>
                  <a:pt x="114423" y="4325"/>
                  <a:pt x="113987" y="5225"/>
                  <a:pt x="113607" y="6164"/>
                </a:cubicBezTo>
                <a:cubicBezTo>
                  <a:pt x="113446" y="5623"/>
                  <a:pt x="113244" y="5201"/>
                  <a:pt x="113000" y="5030"/>
                </a:cubicBezTo>
                <a:cubicBezTo>
                  <a:pt x="112954" y="4873"/>
                  <a:pt x="112885" y="4726"/>
                  <a:pt x="112794" y="4590"/>
                </a:cubicBezTo>
                <a:cubicBezTo>
                  <a:pt x="112794" y="4590"/>
                  <a:pt x="112790" y="4726"/>
                  <a:pt x="112783" y="4953"/>
                </a:cubicBezTo>
                <a:cubicBezTo>
                  <a:pt x="112770" y="4951"/>
                  <a:pt x="112756" y="4950"/>
                  <a:pt x="112743" y="4950"/>
                </a:cubicBezTo>
                <a:cubicBezTo>
                  <a:pt x="112704" y="4950"/>
                  <a:pt x="112666" y="4958"/>
                  <a:pt x="112630" y="4971"/>
                </a:cubicBezTo>
                <a:cubicBezTo>
                  <a:pt x="112630" y="4971"/>
                  <a:pt x="112689" y="5016"/>
                  <a:pt x="112773" y="5183"/>
                </a:cubicBezTo>
                <a:cubicBezTo>
                  <a:pt x="112749" y="5801"/>
                  <a:pt x="112700" y="6840"/>
                  <a:pt x="112619" y="7921"/>
                </a:cubicBezTo>
                <a:cubicBezTo>
                  <a:pt x="112515" y="8075"/>
                  <a:pt x="112400" y="8253"/>
                  <a:pt x="112271" y="8466"/>
                </a:cubicBezTo>
                <a:lnTo>
                  <a:pt x="112197" y="8518"/>
                </a:lnTo>
                <a:cubicBezTo>
                  <a:pt x="112180" y="8225"/>
                  <a:pt x="112166" y="7953"/>
                  <a:pt x="112159" y="7712"/>
                </a:cubicBezTo>
                <a:cubicBezTo>
                  <a:pt x="112278" y="7482"/>
                  <a:pt x="112354" y="7388"/>
                  <a:pt x="112382" y="7363"/>
                </a:cubicBezTo>
                <a:cubicBezTo>
                  <a:pt x="112384" y="7361"/>
                  <a:pt x="112385" y="7360"/>
                  <a:pt x="112385" y="7360"/>
                </a:cubicBezTo>
                <a:lnTo>
                  <a:pt x="112385" y="7360"/>
                </a:lnTo>
                <a:cubicBezTo>
                  <a:pt x="112384" y="7360"/>
                  <a:pt x="112267" y="7485"/>
                  <a:pt x="112156" y="7622"/>
                </a:cubicBezTo>
                <a:cubicBezTo>
                  <a:pt x="112128" y="7119"/>
                  <a:pt x="112121" y="6791"/>
                  <a:pt x="112121" y="6791"/>
                </a:cubicBezTo>
                <a:cubicBezTo>
                  <a:pt x="112079" y="6851"/>
                  <a:pt x="112047" y="6913"/>
                  <a:pt x="112020" y="6980"/>
                </a:cubicBezTo>
                <a:cubicBezTo>
                  <a:pt x="111988" y="6111"/>
                  <a:pt x="111876" y="5393"/>
                  <a:pt x="111615" y="5023"/>
                </a:cubicBezTo>
                <a:cubicBezTo>
                  <a:pt x="111615" y="5023"/>
                  <a:pt x="111573" y="6191"/>
                  <a:pt x="111493" y="7587"/>
                </a:cubicBezTo>
                <a:cubicBezTo>
                  <a:pt x="111437" y="7440"/>
                  <a:pt x="111367" y="7297"/>
                  <a:pt x="111284" y="7168"/>
                </a:cubicBezTo>
                <a:cubicBezTo>
                  <a:pt x="111270" y="6418"/>
                  <a:pt x="111196" y="5766"/>
                  <a:pt x="111029" y="5326"/>
                </a:cubicBezTo>
                <a:cubicBezTo>
                  <a:pt x="111231" y="4911"/>
                  <a:pt x="111357" y="4685"/>
                  <a:pt x="111357" y="4685"/>
                </a:cubicBezTo>
                <a:lnTo>
                  <a:pt x="111357" y="4685"/>
                </a:lnTo>
                <a:cubicBezTo>
                  <a:pt x="111210" y="4831"/>
                  <a:pt x="111074" y="4981"/>
                  <a:pt x="110942" y="5138"/>
                </a:cubicBezTo>
                <a:cubicBezTo>
                  <a:pt x="110924" y="5096"/>
                  <a:pt x="110900" y="5058"/>
                  <a:pt x="110872" y="5023"/>
                </a:cubicBezTo>
                <a:cubicBezTo>
                  <a:pt x="110872" y="5023"/>
                  <a:pt x="110872" y="5096"/>
                  <a:pt x="110868" y="5225"/>
                </a:cubicBezTo>
                <a:cubicBezTo>
                  <a:pt x="110718" y="5407"/>
                  <a:pt x="110575" y="5598"/>
                  <a:pt x="110439" y="5797"/>
                </a:cubicBezTo>
                <a:cubicBezTo>
                  <a:pt x="110432" y="5745"/>
                  <a:pt x="110418" y="5693"/>
                  <a:pt x="110405" y="5640"/>
                </a:cubicBezTo>
                <a:cubicBezTo>
                  <a:pt x="111067" y="4249"/>
                  <a:pt x="111863" y="3045"/>
                  <a:pt x="112808" y="2219"/>
                </a:cubicBezTo>
                <a:lnTo>
                  <a:pt x="112808" y="2219"/>
                </a:lnTo>
                <a:cubicBezTo>
                  <a:pt x="112808" y="2219"/>
                  <a:pt x="111287" y="2955"/>
                  <a:pt x="109731" y="5260"/>
                </a:cubicBezTo>
                <a:cubicBezTo>
                  <a:pt x="109529" y="4995"/>
                  <a:pt x="109309" y="4740"/>
                  <a:pt x="109072" y="4507"/>
                </a:cubicBezTo>
                <a:lnTo>
                  <a:pt x="109072" y="4507"/>
                </a:lnTo>
                <a:cubicBezTo>
                  <a:pt x="109072" y="4507"/>
                  <a:pt x="109267" y="4859"/>
                  <a:pt x="109564" y="5504"/>
                </a:cubicBezTo>
                <a:cubicBezTo>
                  <a:pt x="109292" y="5926"/>
                  <a:pt x="109044" y="6362"/>
                  <a:pt x="108814" y="6809"/>
                </a:cubicBezTo>
                <a:cubicBezTo>
                  <a:pt x="108605" y="6488"/>
                  <a:pt x="108395" y="6198"/>
                  <a:pt x="108186" y="5937"/>
                </a:cubicBezTo>
                <a:cubicBezTo>
                  <a:pt x="108915" y="4001"/>
                  <a:pt x="109543" y="2888"/>
                  <a:pt x="109543" y="2888"/>
                </a:cubicBezTo>
                <a:lnTo>
                  <a:pt x="109543" y="2888"/>
                </a:lnTo>
                <a:cubicBezTo>
                  <a:pt x="108849" y="3561"/>
                  <a:pt x="108256" y="4440"/>
                  <a:pt x="107754" y="5424"/>
                </a:cubicBezTo>
                <a:cubicBezTo>
                  <a:pt x="106739" y="4298"/>
                  <a:pt x="105929" y="3900"/>
                  <a:pt x="105929" y="3900"/>
                </a:cubicBezTo>
                <a:lnTo>
                  <a:pt x="105929" y="3900"/>
                </a:lnTo>
                <a:cubicBezTo>
                  <a:pt x="106439" y="4350"/>
                  <a:pt x="106899" y="4918"/>
                  <a:pt x="107318" y="5571"/>
                </a:cubicBezTo>
                <a:cubicBezTo>
                  <a:pt x="107073" y="5707"/>
                  <a:pt x="106875" y="6097"/>
                  <a:pt x="106714" y="6613"/>
                </a:cubicBezTo>
                <a:lnTo>
                  <a:pt x="106529" y="6826"/>
                </a:lnTo>
                <a:cubicBezTo>
                  <a:pt x="106477" y="6212"/>
                  <a:pt x="106365" y="5710"/>
                  <a:pt x="106160" y="5424"/>
                </a:cubicBezTo>
                <a:cubicBezTo>
                  <a:pt x="106160" y="5424"/>
                  <a:pt x="106128" y="6324"/>
                  <a:pt x="106062" y="7482"/>
                </a:cubicBezTo>
                <a:lnTo>
                  <a:pt x="105905" y="7737"/>
                </a:lnTo>
                <a:cubicBezTo>
                  <a:pt x="105814" y="7604"/>
                  <a:pt x="105720" y="7475"/>
                  <a:pt x="105619" y="7353"/>
                </a:cubicBezTo>
                <a:cubicBezTo>
                  <a:pt x="105504" y="5933"/>
                  <a:pt x="105434" y="4465"/>
                  <a:pt x="105399" y="3645"/>
                </a:cubicBezTo>
                <a:cubicBezTo>
                  <a:pt x="105493" y="3457"/>
                  <a:pt x="105563" y="3401"/>
                  <a:pt x="105563" y="3401"/>
                </a:cubicBezTo>
                <a:cubicBezTo>
                  <a:pt x="105522" y="3388"/>
                  <a:pt x="105478" y="3381"/>
                  <a:pt x="105435" y="3381"/>
                </a:cubicBezTo>
                <a:cubicBezTo>
                  <a:pt x="105419" y="3381"/>
                  <a:pt x="105404" y="3382"/>
                  <a:pt x="105389" y="3384"/>
                </a:cubicBezTo>
                <a:cubicBezTo>
                  <a:pt x="105378" y="3129"/>
                  <a:pt x="105375" y="2982"/>
                  <a:pt x="105375" y="2982"/>
                </a:cubicBezTo>
                <a:cubicBezTo>
                  <a:pt x="105274" y="3132"/>
                  <a:pt x="105200" y="3296"/>
                  <a:pt x="105148" y="3471"/>
                </a:cubicBezTo>
                <a:cubicBezTo>
                  <a:pt x="104928" y="3628"/>
                  <a:pt x="104743" y="3959"/>
                  <a:pt x="104586" y="4399"/>
                </a:cubicBezTo>
                <a:cubicBezTo>
                  <a:pt x="104541" y="4269"/>
                  <a:pt x="104478" y="4144"/>
                  <a:pt x="104402" y="4032"/>
                </a:cubicBezTo>
                <a:cubicBezTo>
                  <a:pt x="104402" y="4032"/>
                  <a:pt x="104388" y="4378"/>
                  <a:pt x="104367" y="4918"/>
                </a:cubicBezTo>
                <a:cubicBezTo>
                  <a:pt x="103983" y="3935"/>
                  <a:pt x="103540" y="2986"/>
                  <a:pt x="103027" y="2131"/>
                </a:cubicBezTo>
                <a:cubicBezTo>
                  <a:pt x="102982" y="1127"/>
                  <a:pt x="102957" y="443"/>
                  <a:pt x="102957" y="443"/>
                </a:cubicBezTo>
                <a:cubicBezTo>
                  <a:pt x="102790" y="680"/>
                  <a:pt x="102671" y="1019"/>
                  <a:pt x="102584" y="1434"/>
                </a:cubicBezTo>
                <a:cubicBezTo>
                  <a:pt x="102235" y="921"/>
                  <a:pt x="101841" y="440"/>
                  <a:pt x="101402" y="4"/>
                </a:cubicBezTo>
                <a:lnTo>
                  <a:pt x="101402" y="4"/>
                </a:lnTo>
                <a:cubicBezTo>
                  <a:pt x="101402" y="4"/>
                  <a:pt x="101855" y="809"/>
                  <a:pt x="102462" y="2253"/>
                </a:cubicBezTo>
                <a:cubicBezTo>
                  <a:pt x="102354" y="3439"/>
                  <a:pt x="102417" y="4960"/>
                  <a:pt x="102553" y="6443"/>
                </a:cubicBezTo>
                <a:cubicBezTo>
                  <a:pt x="102507" y="6421"/>
                  <a:pt x="102458" y="6410"/>
                  <a:pt x="102407" y="6410"/>
                </a:cubicBezTo>
                <a:cubicBezTo>
                  <a:pt x="102368" y="6410"/>
                  <a:pt x="102329" y="6416"/>
                  <a:pt x="102291" y="6429"/>
                </a:cubicBezTo>
                <a:cubicBezTo>
                  <a:pt x="102291" y="6429"/>
                  <a:pt x="102459" y="6568"/>
                  <a:pt x="102626" y="7186"/>
                </a:cubicBezTo>
                <a:cubicBezTo>
                  <a:pt x="102644" y="7367"/>
                  <a:pt x="102668" y="7541"/>
                  <a:pt x="102685" y="7719"/>
                </a:cubicBezTo>
                <a:cubicBezTo>
                  <a:pt x="102441" y="7322"/>
                  <a:pt x="102173" y="6941"/>
                  <a:pt x="101876" y="6582"/>
                </a:cubicBezTo>
                <a:cubicBezTo>
                  <a:pt x="101803" y="6408"/>
                  <a:pt x="101730" y="6237"/>
                  <a:pt x="101656" y="6076"/>
                </a:cubicBezTo>
                <a:cubicBezTo>
                  <a:pt x="102047" y="5183"/>
                  <a:pt x="102326" y="4685"/>
                  <a:pt x="102326" y="4685"/>
                </a:cubicBezTo>
                <a:lnTo>
                  <a:pt x="102326" y="4685"/>
                </a:lnTo>
                <a:cubicBezTo>
                  <a:pt x="102012" y="4995"/>
                  <a:pt x="101726" y="5337"/>
                  <a:pt x="101472" y="5703"/>
                </a:cubicBezTo>
                <a:cubicBezTo>
                  <a:pt x="101405" y="5571"/>
                  <a:pt x="101343" y="5441"/>
                  <a:pt x="101276" y="5323"/>
                </a:cubicBezTo>
                <a:cubicBezTo>
                  <a:pt x="101238" y="5215"/>
                  <a:pt x="101182" y="5114"/>
                  <a:pt x="101119" y="5023"/>
                </a:cubicBezTo>
                <a:lnTo>
                  <a:pt x="101119" y="5047"/>
                </a:lnTo>
                <a:cubicBezTo>
                  <a:pt x="100561" y="4092"/>
                  <a:pt x="100097" y="3614"/>
                  <a:pt x="100017" y="3534"/>
                </a:cubicBezTo>
                <a:lnTo>
                  <a:pt x="100017" y="3534"/>
                </a:lnTo>
                <a:cubicBezTo>
                  <a:pt x="100090" y="3610"/>
                  <a:pt x="100429" y="4022"/>
                  <a:pt x="100962" y="5605"/>
                </a:cubicBezTo>
                <a:cubicBezTo>
                  <a:pt x="100300" y="4999"/>
                  <a:pt x="99832" y="4772"/>
                  <a:pt x="99832" y="4772"/>
                </a:cubicBezTo>
                <a:lnTo>
                  <a:pt x="99832" y="4772"/>
                </a:lnTo>
                <a:cubicBezTo>
                  <a:pt x="100240" y="5135"/>
                  <a:pt x="100600" y="5546"/>
                  <a:pt x="100906" y="5993"/>
                </a:cubicBezTo>
                <a:cubicBezTo>
                  <a:pt x="100791" y="6115"/>
                  <a:pt x="100408" y="6540"/>
                  <a:pt x="99958" y="7325"/>
                </a:cubicBezTo>
                <a:cubicBezTo>
                  <a:pt x="99951" y="7304"/>
                  <a:pt x="99940" y="7290"/>
                  <a:pt x="99930" y="7276"/>
                </a:cubicBezTo>
                <a:cubicBezTo>
                  <a:pt x="99902" y="6701"/>
                  <a:pt x="99888" y="6317"/>
                  <a:pt x="99888" y="6317"/>
                </a:cubicBezTo>
                <a:cubicBezTo>
                  <a:pt x="99783" y="6488"/>
                  <a:pt x="99707" y="6676"/>
                  <a:pt x="99661" y="6875"/>
                </a:cubicBezTo>
                <a:cubicBezTo>
                  <a:pt x="99445" y="6568"/>
                  <a:pt x="99201" y="6279"/>
                  <a:pt x="98929" y="6017"/>
                </a:cubicBezTo>
                <a:lnTo>
                  <a:pt x="98929" y="6017"/>
                </a:lnTo>
                <a:cubicBezTo>
                  <a:pt x="98929" y="6017"/>
                  <a:pt x="99201" y="6495"/>
                  <a:pt x="99574" y="7353"/>
                </a:cubicBezTo>
                <a:cubicBezTo>
                  <a:pt x="99571" y="7377"/>
                  <a:pt x="99571" y="7395"/>
                  <a:pt x="99567" y="7416"/>
                </a:cubicBezTo>
                <a:cubicBezTo>
                  <a:pt x="99474" y="7306"/>
                  <a:pt x="99370" y="7244"/>
                  <a:pt x="99257" y="7244"/>
                </a:cubicBezTo>
                <a:cubicBezTo>
                  <a:pt x="99222" y="7244"/>
                  <a:pt x="99186" y="7250"/>
                  <a:pt x="99149" y="7262"/>
                </a:cubicBezTo>
                <a:cubicBezTo>
                  <a:pt x="99149" y="7262"/>
                  <a:pt x="99340" y="7430"/>
                  <a:pt x="99515" y="8190"/>
                </a:cubicBezTo>
                <a:lnTo>
                  <a:pt x="99501" y="8218"/>
                </a:lnTo>
                <a:cubicBezTo>
                  <a:pt x="99396" y="8337"/>
                  <a:pt x="99288" y="8462"/>
                  <a:pt x="99173" y="8602"/>
                </a:cubicBezTo>
                <a:cubicBezTo>
                  <a:pt x="99152" y="7939"/>
                  <a:pt x="99065" y="7384"/>
                  <a:pt x="98883" y="7049"/>
                </a:cubicBezTo>
                <a:cubicBezTo>
                  <a:pt x="98925" y="6157"/>
                  <a:pt x="98922" y="5309"/>
                  <a:pt x="98835" y="4625"/>
                </a:cubicBezTo>
                <a:cubicBezTo>
                  <a:pt x="99288" y="3565"/>
                  <a:pt x="99619" y="2983"/>
                  <a:pt x="99619" y="2982"/>
                </a:cubicBezTo>
                <a:lnTo>
                  <a:pt x="99619" y="2982"/>
                </a:lnTo>
                <a:cubicBezTo>
                  <a:pt x="99292" y="3307"/>
                  <a:pt x="98992" y="3659"/>
                  <a:pt x="98726" y="4036"/>
                </a:cubicBezTo>
                <a:cubicBezTo>
                  <a:pt x="98657" y="3753"/>
                  <a:pt x="98563" y="3523"/>
                  <a:pt x="98447" y="3352"/>
                </a:cubicBezTo>
                <a:cubicBezTo>
                  <a:pt x="98447" y="3352"/>
                  <a:pt x="98430" y="3820"/>
                  <a:pt x="98395" y="4524"/>
                </a:cubicBezTo>
                <a:cubicBezTo>
                  <a:pt x="97938" y="5267"/>
                  <a:pt x="97547" y="6045"/>
                  <a:pt x="97220" y="6854"/>
                </a:cubicBezTo>
                <a:lnTo>
                  <a:pt x="97139" y="6917"/>
                </a:lnTo>
                <a:cubicBezTo>
                  <a:pt x="96955" y="6331"/>
                  <a:pt x="96724" y="5898"/>
                  <a:pt x="96428" y="5843"/>
                </a:cubicBezTo>
                <a:cubicBezTo>
                  <a:pt x="96386" y="5721"/>
                  <a:pt x="96330" y="5605"/>
                  <a:pt x="96257" y="5501"/>
                </a:cubicBezTo>
                <a:cubicBezTo>
                  <a:pt x="96257" y="5501"/>
                  <a:pt x="96253" y="5633"/>
                  <a:pt x="96243" y="5853"/>
                </a:cubicBezTo>
                <a:cubicBezTo>
                  <a:pt x="96236" y="6108"/>
                  <a:pt x="96219" y="6477"/>
                  <a:pt x="96198" y="6913"/>
                </a:cubicBezTo>
                <a:lnTo>
                  <a:pt x="96152" y="6872"/>
                </a:lnTo>
                <a:lnTo>
                  <a:pt x="96152" y="6872"/>
                </a:lnTo>
                <a:lnTo>
                  <a:pt x="96198" y="6948"/>
                </a:lnTo>
                <a:cubicBezTo>
                  <a:pt x="96180" y="7255"/>
                  <a:pt x="96163" y="7590"/>
                  <a:pt x="96138" y="7942"/>
                </a:cubicBezTo>
                <a:cubicBezTo>
                  <a:pt x="96027" y="8075"/>
                  <a:pt x="95919" y="8221"/>
                  <a:pt x="95803" y="8375"/>
                </a:cubicBezTo>
                <a:lnTo>
                  <a:pt x="95612" y="8120"/>
                </a:lnTo>
                <a:cubicBezTo>
                  <a:pt x="95598" y="7778"/>
                  <a:pt x="95591" y="7562"/>
                  <a:pt x="95591" y="7562"/>
                </a:cubicBezTo>
                <a:cubicBezTo>
                  <a:pt x="95521" y="7667"/>
                  <a:pt x="95469" y="7778"/>
                  <a:pt x="95434" y="7901"/>
                </a:cubicBezTo>
                <a:cubicBezTo>
                  <a:pt x="95326" y="7768"/>
                  <a:pt x="95221" y="7646"/>
                  <a:pt x="95120" y="7538"/>
                </a:cubicBezTo>
                <a:cubicBezTo>
                  <a:pt x="95326" y="7105"/>
                  <a:pt x="95455" y="6872"/>
                  <a:pt x="95455" y="6872"/>
                </a:cubicBezTo>
                <a:lnTo>
                  <a:pt x="95455" y="6872"/>
                </a:lnTo>
                <a:cubicBezTo>
                  <a:pt x="95287" y="7036"/>
                  <a:pt x="95130" y="7210"/>
                  <a:pt x="94984" y="7398"/>
                </a:cubicBezTo>
                <a:cubicBezTo>
                  <a:pt x="94893" y="7301"/>
                  <a:pt x="94802" y="7213"/>
                  <a:pt x="94715" y="7137"/>
                </a:cubicBezTo>
                <a:cubicBezTo>
                  <a:pt x="94890" y="3994"/>
                  <a:pt x="95493" y="3481"/>
                  <a:pt x="95493" y="3481"/>
                </a:cubicBezTo>
                <a:cubicBezTo>
                  <a:pt x="95444" y="3465"/>
                  <a:pt x="95396" y="3457"/>
                  <a:pt x="95350" y="3457"/>
                </a:cubicBezTo>
                <a:cubicBezTo>
                  <a:pt x="94691" y="3457"/>
                  <a:pt x="94280" y="5038"/>
                  <a:pt x="94038" y="6582"/>
                </a:cubicBezTo>
                <a:cubicBezTo>
                  <a:pt x="93923" y="6498"/>
                  <a:pt x="93801" y="6425"/>
                  <a:pt x="93676" y="6359"/>
                </a:cubicBezTo>
                <a:lnTo>
                  <a:pt x="93676" y="6359"/>
                </a:lnTo>
                <a:cubicBezTo>
                  <a:pt x="93794" y="6463"/>
                  <a:pt x="93906" y="6579"/>
                  <a:pt x="94021" y="6697"/>
                </a:cubicBezTo>
                <a:lnTo>
                  <a:pt x="93969" y="7056"/>
                </a:lnTo>
                <a:cubicBezTo>
                  <a:pt x="93752" y="6673"/>
                  <a:pt x="93501" y="6307"/>
                  <a:pt x="93222" y="5965"/>
                </a:cubicBezTo>
                <a:cubicBezTo>
                  <a:pt x="93187" y="5553"/>
                  <a:pt x="93156" y="5138"/>
                  <a:pt x="93128" y="4730"/>
                </a:cubicBezTo>
                <a:lnTo>
                  <a:pt x="93153" y="4681"/>
                </a:lnTo>
                <a:lnTo>
                  <a:pt x="93153" y="4681"/>
                </a:lnTo>
                <a:lnTo>
                  <a:pt x="93128" y="4712"/>
                </a:lnTo>
                <a:cubicBezTo>
                  <a:pt x="92975" y="2550"/>
                  <a:pt x="92905" y="544"/>
                  <a:pt x="92905" y="544"/>
                </a:cubicBezTo>
                <a:cubicBezTo>
                  <a:pt x="92333" y="1353"/>
                  <a:pt x="92284" y="3391"/>
                  <a:pt x="92424" y="5529"/>
                </a:cubicBezTo>
                <a:cubicBezTo>
                  <a:pt x="92364" y="5616"/>
                  <a:pt x="92298" y="5703"/>
                  <a:pt x="92239" y="5794"/>
                </a:cubicBezTo>
                <a:cubicBezTo>
                  <a:pt x="92172" y="5466"/>
                  <a:pt x="92075" y="5201"/>
                  <a:pt x="91946" y="5016"/>
                </a:cubicBezTo>
                <a:cubicBezTo>
                  <a:pt x="91946" y="5016"/>
                  <a:pt x="91928" y="5557"/>
                  <a:pt x="91890" y="6338"/>
                </a:cubicBezTo>
                <a:cubicBezTo>
                  <a:pt x="91872" y="6373"/>
                  <a:pt x="91848" y="6408"/>
                  <a:pt x="91827" y="6443"/>
                </a:cubicBezTo>
                <a:lnTo>
                  <a:pt x="91667" y="6261"/>
                </a:lnTo>
                <a:cubicBezTo>
                  <a:pt x="90878" y="4538"/>
                  <a:pt x="90086" y="3722"/>
                  <a:pt x="89982" y="3617"/>
                </a:cubicBezTo>
                <a:lnTo>
                  <a:pt x="89982" y="3617"/>
                </a:lnTo>
                <a:cubicBezTo>
                  <a:pt x="90048" y="3687"/>
                  <a:pt x="90362" y="4064"/>
                  <a:pt x="90850" y="5469"/>
                </a:cubicBezTo>
                <a:cubicBezTo>
                  <a:pt x="90721" y="5358"/>
                  <a:pt x="90603" y="5267"/>
                  <a:pt x="90495" y="5187"/>
                </a:cubicBezTo>
                <a:cubicBezTo>
                  <a:pt x="90488" y="5079"/>
                  <a:pt x="90488" y="5016"/>
                  <a:pt x="90488" y="5016"/>
                </a:cubicBezTo>
                <a:cubicBezTo>
                  <a:pt x="90463" y="5054"/>
                  <a:pt x="90439" y="5089"/>
                  <a:pt x="90418" y="5131"/>
                </a:cubicBezTo>
                <a:cubicBezTo>
                  <a:pt x="90275" y="5026"/>
                  <a:pt x="90125" y="4932"/>
                  <a:pt x="89964" y="4849"/>
                </a:cubicBezTo>
                <a:lnTo>
                  <a:pt x="89964" y="4849"/>
                </a:lnTo>
                <a:cubicBezTo>
                  <a:pt x="90104" y="4971"/>
                  <a:pt x="90236" y="5100"/>
                  <a:pt x="90366" y="5239"/>
                </a:cubicBezTo>
                <a:cubicBezTo>
                  <a:pt x="90292" y="5417"/>
                  <a:pt x="90233" y="5602"/>
                  <a:pt x="90198" y="5794"/>
                </a:cubicBezTo>
                <a:cubicBezTo>
                  <a:pt x="89930" y="5393"/>
                  <a:pt x="89626" y="5019"/>
                  <a:pt x="89284" y="4681"/>
                </a:cubicBezTo>
                <a:lnTo>
                  <a:pt x="89284" y="4681"/>
                </a:lnTo>
                <a:cubicBezTo>
                  <a:pt x="89284" y="4681"/>
                  <a:pt x="89640" y="5313"/>
                  <a:pt x="90111" y="6439"/>
                </a:cubicBezTo>
                <a:cubicBezTo>
                  <a:pt x="90086" y="6687"/>
                  <a:pt x="90076" y="6959"/>
                  <a:pt x="90076" y="7241"/>
                </a:cubicBezTo>
                <a:cubicBezTo>
                  <a:pt x="90041" y="7241"/>
                  <a:pt x="90006" y="7245"/>
                  <a:pt x="89975" y="7259"/>
                </a:cubicBezTo>
                <a:cubicBezTo>
                  <a:pt x="90013" y="7297"/>
                  <a:pt x="90045" y="7342"/>
                  <a:pt x="90069" y="7388"/>
                </a:cubicBezTo>
                <a:cubicBezTo>
                  <a:pt x="89741" y="7803"/>
                  <a:pt x="89455" y="8249"/>
                  <a:pt x="89214" y="8724"/>
                </a:cubicBezTo>
                <a:cubicBezTo>
                  <a:pt x="89051" y="8417"/>
                  <a:pt x="88866" y="8124"/>
                  <a:pt x="88663" y="7841"/>
                </a:cubicBezTo>
                <a:cubicBezTo>
                  <a:pt x="88887" y="7538"/>
                  <a:pt x="89141" y="7259"/>
                  <a:pt x="89420" y="7011"/>
                </a:cubicBezTo>
                <a:lnTo>
                  <a:pt x="89420" y="7011"/>
                </a:lnTo>
                <a:cubicBezTo>
                  <a:pt x="89420" y="7011"/>
                  <a:pt x="89120" y="7158"/>
                  <a:pt x="88667" y="7538"/>
                </a:cubicBezTo>
                <a:cubicBezTo>
                  <a:pt x="89085" y="6341"/>
                  <a:pt x="89351" y="6024"/>
                  <a:pt x="89406" y="5965"/>
                </a:cubicBezTo>
                <a:lnTo>
                  <a:pt x="89406" y="5965"/>
                </a:lnTo>
                <a:cubicBezTo>
                  <a:pt x="89333" y="6038"/>
                  <a:pt x="88880" y="6505"/>
                  <a:pt x="88353" y="7458"/>
                </a:cubicBezTo>
                <a:lnTo>
                  <a:pt x="88255" y="7360"/>
                </a:lnTo>
                <a:lnTo>
                  <a:pt x="88255" y="7360"/>
                </a:lnTo>
                <a:cubicBezTo>
                  <a:pt x="88290" y="7395"/>
                  <a:pt x="88318" y="7430"/>
                  <a:pt x="88342" y="7472"/>
                </a:cubicBezTo>
                <a:cubicBezTo>
                  <a:pt x="88231" y="7681"/>
                  <a:pt x="88112" y="7921"/>
                  <a:pt x="87990" y="8180"/>
                </a:cubicBezTo>
                <a:cubicBezTo>
                  <a:pt x="87826" y="7904"/>
                  <a:pt x="87645" y="7642"/>
                  <a:pt x="87450" y="7388"/>
                </a:cubicBezTo>
                <a:cubicBezTo>
                  <a:pt x="87477" y="7342"/>
                  <a:pt x="87505" y="7297"/>
                  <a:pt x="87540" y="7259"/>
                </a:cubicBezTo>
                <a:cubicBezTo>
                  <a:pt x="87507" y="7247"/>
                  <a:pt x="87472" y="7241"/>
                  <a:pt x="87437" y="7241"/>
                </a:cubicBezTo>
                <a:cubicBezTo>
                  <a:pt x="87421" y="7241"/>
                  <a:pt x="87406" y="7243"/>
                  <a:pt x="87390" y="7245"/>
                </a:cubicBezTo>
                <a:cubicBezTo>
                  <a:pt x="87380" y="7053"/>
                  <a:pt x="87376" y="6941"/>
                  <a:pt x="87376" y="6941"/>
                </a:cubicBezTo>
                <a:lnTo>
                  <a:pt x="87362" y="6966"/>
                </a:lnTo>
                <a:cubicBezTo>
                  <a:pt x="87397" y="6104"/>
                  <a:pt x="87394" y="5285"/>
                  <a:pt x="87306" y="4622"/>
                </a:cubicBezTo>
                <a:cubicBezTo>
                  <a:pt x="87763" y="3562"/>
                  <a:pt x="88095" y="2976"/>
                  <a:pt x="88095" y="2975"/>
                </a:cubicBezTo>
                <a:lnTo>
                  <a:pt x="88095" y="2975"/>
                </a:lnTo>
                <a:cubicBezTo>
                  <a:pt x="87994" y="3073"/>
                  <a:pt x="87899" y="3178"/>
                  <a:pt x="87802" y="3282"/>
                </a:cubicBezTo>
                <a:cubicBezTo>
                  <a:pt x="87903" y="3080"/>
                  <a:pt x="87966" y="2975"/>
                  <a:pt x="87966" y="2975"/>
                </a:cubicBezTo>
                <a:lnTo>
                  <a:pt x="87966" y="2975"/>
                </a:lnTo>
                <a:cubicBezTo>
                  <a:pt x="87673" y="3261"/>
                  <a:pt x="87408" y="3572"/>
                  <a:pt x="87167" y="3900"/>
                </a:cubicBezTo>
                <a:cubicBezTo>
                  <a:pt x="87115" y="3704"/>
                  <a:pt x="87031" y="3516"/>
                  <a:pt x="86919" y="3349"/>
                </a:cubicBezTo>
                <a:cubicBezTo>
                  <a:pt x="86919" y="3349"/>
                  <a:pt x="86905" y="3722"/>
                  <a:pt x="86877" y="4311"/>
                </a:cubicBezTo>
                <a:cubicBezTo>
                  <a:pt x="86438" y="4971"/>
                  <a:pt x="86054" y="5710"/>
                  <a:pt x="85716" y="6495"/>
                </a:cubicBezTo>
                <a:cubicBezTo>
                  <a:pt x="85688" y="6443"/>
                  <a:pt x="85657" y="6390"/>
                  <a:pt x="85629" y="6338"/>
                </a:cubicBezTo>
                <a:cubicBezTo>
                  <a:pt x="85587" y="5557"/>
                  <a:pt x="85569" y="5016"/>
                  <a:pt x="85569" y="5016"/>
                </a:cubicBezTo>
                <a:cubicBezTo>
                  <a:pt x="85440" y="5201"/>
                  <a:pt x="85343" y="5466"/>
                  <a:pt x="85280" y="5794"/>
                </a:cubicBezTo>
                <a:cubicBezTo>
                  <a:pt x="85011" y="5393"/>
                  <a:pt x="84704" y="5019"/>
                  <a:pt x="84363" y="4681"/>
                </a:cubicBezTo>
                <a:lnTo>
                  <a:pt x="84363" y="4681"/>
                </a:lnTo>
                <a:cubicBezTo>
                  <a:pt x="84363" y="4681"/>
                  <a:pt x="84593" y="5093"/>
                  <a:pt x="84931" y="5843"/>
                </a:cubicBezTo>
                <a:lnTo>
                  <a:pt x="84903" y="5843"/>
                </a:lnTo>
                <a:cubicBezTo>
                  <a:pt x="84861" y="5721"/>
                  <a:pt x="84806" y="5605"/>
                  <a:pt x="84732" y="5501"/>
                </a:cubicBezTo>
                <a:cubicBezTo>
                  <a:pt x="84732" y="5501"/>
                  <a:pt x="84729" y="5633"/>
                  <a:pt x="84722" y="5853"/>
                </a:cubicBezTo>
                <a:cubicBezTo>
                  <a:pt x="84711" y="6017"/>
                  <a:pt x="84704" y="6226"/>
                  <a:pt x="84694" y="6470"/>
                </a:cubicBezTo>
                <a:cubicBezTo>
                  <a:pt x="84572" y="6394"/>
                  <a:pt x="84502" y="6359"/>
                  <a:pt x="84502" y="6359"/>
                </a:cubicBezTo>
                <a:lnTo>
                  <a:pt x="84502" y="6359"/>
                </a:lnTo>
                <a:cubicBezTo>
                  <a:pt x="84568" y="6418"/>
                  <a:pt x="84628" y="6477"/>
                  <a:pt x="84690" y="6540"/>
                </a:cubicBezTo>
                <a:cubicBezTo>
                  <a:pt x="84656" y="7245"/>
                  <a:pt x="84603" y="8218"/>
                  <a:pt x="84523" y="9167"/>
                </a:cubicBezTo>
                <a:cubicBezTo>
                  <a:pt x="84380" y="8867"/>
                  <a:pt x="84237" y="8602"/>
                  <a:pt x="84101" y="8378"/>
                </a:cubicBezTo>
                <a:cubicBezTo>
                  <a:pt x="84077" y="7887"/>
                  <a:pt x="84066" y="7562"/>
                  <a:pt x="84066" y="7562"/>
                </a:cubicBezTo>
                <a:cubicBezTo>
                  <a:pt x="83975" y="7702"/>
                  <a:pt x="83906" y="7859"/>
                  <a:pt x="83871" y="8023"/>
                </a:cubicBezTo>
                <a:cubicBezTo>
                  <a:pt x="83718" y="7792"/>
                  <a:pt x="83545" y="7574"/>
                  <a:pt x="83353" y="7376"/>
                </a:cubicBezTo>
                <a:lnTo>
                  <a:pt x="83353" y="7376"/>
                </a:lnTo>
                <a:cubicBezTo>
                  <a:pt x="83414" y="7443"/>
                  <a:pt x="83571" y="7666"/>
                  <a:pt x="83815" y="8267"/>
                </a:cubicBezTo>
                <a:cubicBezTo>
                  <a:pt x="83791" y="8399"/>
                  <a:pt x="83770" y="8539"/>
                  <a:pt x="83756" y="8692"/>
                </a:cubicBezTo>
                <a:lnTo>
                  <a:pt x="83599" y="8570"/>
                </a:lnTo>
                <a:cubicBezTo>
                  <a:pt x="83477" y="8187"/>
                  <a:pt x="83334" y="7887"/>
                  <a:pt x="83163" y="7744"/>
                </a:cubicBezTo>
                <a:cubicBezTo>
                  <a:pt x="83285" y="4064"/>
                  <a:pt x="83972" y="3481"/>
                  <a:pt x="83972" y="3481"/>
                </a:cubicBezTo>
                <a:cubicBezTo>
                  <a:pt x="83927" y="3467"/>
                  <a:pt x="83882" y="3460"/>
                  <a:pt x="83837" y="3460"/>
                </a:cubicBezTo>
                <a:cubicBezTo>
                  <a:pt x="83804" y="3460"/>
                  <a:pt x="83772" y="3463"/>
                  <a:pt x="83738" y="3471"/>
                </a:cubicBezTo>
                <a:cubicBezTo>
                  <a:pt x="83713" y="3466"/>
                  <a:pt x="83687" y="3464"/>
                  <a:pt x="83662" y="3464"/>
                </a:cubicBezTo>
                <a:cubicBezTo>
                  <a:pt x="82965" y="3464"/>
                  <a:pt x="82544" y="5220"/>
                  <a:pt x="82308" y="6840"/>
                </a:cubicBezTo>
                <a:cubicBezTo>
                  <a:pt x="82127" y="6533"/>
                  <a:pt x="81924" y="6240"/>
                  <a:pt x="81698" y="5965"/>
                </a:cubicBezTo>
                <a:cubicBezTo>
                  <a:pt x="81478" y="3401"/>
                  <a:pt x="81380" y="544"/>
                  <a:pt x="81380" y="544"/>
                </a:cubicBezTo>
                <a:cubicBezTo>
                  <a:pt x="81321" y="631"/>
                  <a:pt x="81272" y="726"/>
                  <a:pt x="81227" y="823"/>
                </a:cubicBezTo>
                <a:cubicBezTo>
                  <a:pt x="81220" y="645"/>
                  <a:pt x="81220" y="544"/>
                  <a:pt x="81220" y="544"/>
                </a:cubicBezTo>
                <a:cubicBezTo>
                  <a:pt x="80494" y="1563"/>
                  <a:pt x="80606" y="4517"/>
                  <a:pt x="80878" y="7172"/>
                </a:cubicBezTo>
                <a:lnTo>
                  <a:pt x="80878" y="7179"/>
                </a:lnTo>
                <a:cubicBezTo>
                  <a:pt x="80651" y="6858"/>
                  <a:pt x="80407" y="6551"/>
                  <a:pt x="80142" y="6261"/>
                </a:cubicBezTo>
                <a:cubicBezTo>
                  <a:pt x="79898" y="5714"/>
                  <a:pt x="79612" y="5187"/>
                  <a:pt x="79287" y="4685"/>
                </a:cubicBezTo>
                <a:cubicBezTo>
                  <a:pt x="79221" y="4416"/>
                  <a:pt x="79134" y="4193"/>
                  <a:pt x="79019" y="4029"/>
                </a:cubicBezTo>
                <a:cubicBezTo>
                  <a:pt x="79019" y="4029"/>
                  <a:pt x="79019" y="4120"/>
                  <a:pt x="79008" y="4280"/>
                </a:cubicBezTo>
                <a:cubicBezTo>
                  <a:pt x="78844" y="4046"/>
                  <a:pt x="78660" y="3823"/>
                  <a:pt x="78461" y="3617"/>
                </a:cubicBezTo>
                <a:lnTo>
                  <a:pt x="78461" y="3617"/>
                </a:lnTo>
                <a:cubicBezTo>
                  <a:pt x="78503" y="3663"/>
                  <a:pt x="78646" y="3837"/>
                  <a:pt x="78872" y="4318"/>
                </a:cubicBezTo>
                <a:cubicBezTo>
                  <a:pt x="78701" y="4071"/>
                  <a:pt x="78506" y="3837"/>
                  <a:pt x="78297" y="3617"/>
                </a:cubicBezTo>
                <a:lnTo>
                  <a:pt x="78297" y="3617"/>
                </a:lnTo>
                <a:cubicBezTo>
                  <a:pt x="78356" y="3680"/>
                  <a:pt x="78600" y="3970"/>
                  <a:pt x="78984" y="4960"/>
                </a:cubicBezTo>
                <a:lnTo>
                  <a:pt x="78970" y="5183"/>
                </a:lnTo>
                <a:cubicBezTo>
                  <a:pt x="78803" y="5058"/>
                  <a:pt x="78628" y="4946"/>
                  <a:pt x="78443" y="4849"/>
                </a:cubicBezTo>
                <a:lnTo>
                  <a:pt x="78443" y="4849"/>
                </a:lnTo>
                <a:lnTo>
                  <a:pt x="78674" y="5065"/>
                </a:lnTo>
                <a:cubicBezTo>
                  <a:pt x="78558" y="4985"/>
                  <a:pt x="78436" y="4911"/>
                  <a:pt x="78311" y="4849"/>
                </a:cubicBezTo>
                <a:lnTo>
                  <a:pt x="78311" y="4849"/>
                </a:lnTo>
                <a:cubicBezTo>
                  <a:pt x="78544" y="5051"/>
                  <a:pt x="78761" y="5271"/>
                  <a:pt x="78956" y="5511"/>
                </a:cubicBezTo>
                <a:cubicBezTo>
                  <a:pt x="78914" y="6320"/>
                  <a:pt x="78851" y="7363"/>
                  <a:pt x="78768" y="8357"/>
                </a:cubicBezTo>
                <a:cubicBezTo>
                  <a:pt x="78600" y="8556"/>
                  <a:pt x="78447" y="8769"/>
                  <a:pt x="78304" y="8989"/>
                </a:cubicBezTo>
                <a:cubicBezTo>
                  <a:pt x="78206" y="8814"/>
                  <a:pt x="78115" y="8661"/>
                  <a:pt x="78025" y="8528"/>
                </a:cubicBezTo>
                <a:cubicBezTo>
                  <a:pt x="77938" y="8051"/>
                  <a:pt x="77833" y="7594"/>
                  <a:pt x="77697" y="7227"/>
                </a:cubicBezTo>
                <a:cubicBezTo>
                  <a:pt x="77962" y="6851"/>
                  <a:pt x="78269" y="6505"/>
                  <a:pt x="78611" y="6198"/>
                </a:cubicBezTo>
                <a:lnTo>
                  <a:pt x="78611" y="6198"/>
                </a:lnTo>
                <a:cubicBezTo>
                  <a:pt x="78611" y="6198"/>
                  <a:pt x="78185" y="6408"/>
                  <a:pt x="77589" y="6959"/>
                </a:cubicBezTo>
                <a:lnTo>
                  <a:pt x="77575" y="6927"/>
                </a:lnTo>
                <a:cubicBezTo>
                  <a:pt x="78028" y="5585"/>
                  <a:pt x="78322" y="5187"/>
                  <a:pt x="78405" y="5097"/>
                </a:cubicBezTo>
                <a:lnTo>
                  <a:pt x="78405" y="5097"/>
                </a:lnTo>
                <a:cubicBezTo>
                  <a:pt x="78306" y="5200"/>
                  <a:pt x="77868" y="5671"/>
                  <a:pt x="77352" y="6579"/>
                </a:cubicBezTo>
                <a:lnTo>
                  <a:pt x="77313" y="6540"/>
                </a:lnTo>
                <a:cubicBezTo>
                  <a:pt x="77310" y="6394"/>
                  <a:pt x="77303" y="6313"/>
                  <a:pt x="77303" y="6313"/>
                </a:cubicBezTo>
                <a:cubicBezTo>
                  <a:pt x="77271" y="6359"/>
                  <a:pt x="77243" y="6408"/>
                  <a:pt x="77215" y="6460"/>
                </a:cubicBezTo>
                <a:cubicBezTo>
                  <a:pt x="77158" y="6425"/>
                  <a:pt x="77092" y="6406"/>
                  <a:pt x="77026" y="6406"/>
                </a:cubicBezTo>
                <a:cubicBezTo>
                  <a:pt x="76988" y="6406"/>
                  <a:pt x="76949" y="6412"/>
                  <a:pt x="76912" y="6425"/>
                </a:cubicBezTo>
                <a:cubicBezTo>
                  <a:pt x="76912" y="6425"/>
                  <a:pt x="76996" y="6495"/>
                  <a:pt x="77104" y="6760"/>
                </a:cubicBezTo>
                <a:cubicBezTo>
                  <a:pt x="77062" y="6920"/>
                  <a:pt x="77027" y="7081"/>
                  <a:pt x="77003" y="7245"/>
                </a:cubicBezTo>
                <a:cubicBezTo>
                  <a:pt x="76902" y="7454"/>
                  <a:pt x="76804" y="7677"/>
                  <a:pt x="76703" y="7918"/>
                </a:cubicBezTo>
                <a:cubicBezTo>
                  <a:pt x="76570" y="8082"/>
                  <a:pt x="76438" y="8260"/>
                  <a:pt x="76302" y="8459"/>
                </a:cubicBezTo>
                <a:cubicBezTo>
                  <a:pt x="76291" y="8214"/>
                  <a:pt x="76288" y="8064"/>
                  <a:pt x="76288" y="8064"/>
                </a:cubicBezTo>
                <a:cubicBezTo>
                  <a:pt x="76232" y="8148"/>
                  <a:pt x="76187" y="8239"/>
                  <a:pt x="76152" y="8337"/>
                </a:cubicBezTo>
                <a:lnTo>
                  <a:pt x="76064" y="8344"/>
                </a:lnTo>
                <a:cubicBezTo>
                  <a:pt x="76239" y="6683"/>
                  <a:pt x="76343" y="4887"/>
                  <a:pt x="76176" y="3621"/>
                </a:cubicBezTo>
                <a:cubicBezTo>
                  <a:pt x="76654" y="2515"/>
                  <a:pt x="77003" y="1901"/>
                  <a:pt x="77003" y="1901"/>
                </a:cubicBezTo>
                <a:lnTo>
                  <a:pt x="77003" y="1901"/>
                </a:lnTo>
                <a:cubicBezTo>
                  <a:pt x="76657" y="2239"/>
                  <a:pt x="76343" y="2613"/>
                  <a:pt x="76061" y="3007"/>
                </a:cubicBezTo>
                <a:cubicBezTo>
                  <a:pt x="75988" y="2714"/>
                  <a:pt x="75890" y="2477"/>
                  <a:pt x="75764" y="2295"/>
                </a:cubicBezTo>
                <a:cubicBezTo>
                  <a:pt x="75764" y="2295"/>
                  <a:pt x="75747" y="2780"/>
                  <a:pt x="75712" y="3523"/>
                </a:cubicBezTo>
                <a:cubicBezTo>
                  <a:pt x="75206" y="4318"/>
                  <a:pt x="74770" y="5222"/>
                  <a:pt x="74397" y="6160"/>
                </a:cubicBezTo>
                <a:cubicBezTo>
                  <a:pt x="74230" y="5619"/>
                  <a:pt x="74034" y="5197"/>
                  <a:pt x="73787" y="5026"/>
                </a:cubicBezTo>
                <a:cubicBezTo>
                  <a:pt x="73741" y="4869"/>
                  <a:pt x="73675" y="4723"/>
                  <a:pt x="73584" y="4587"/>
                </a:cubicBezTo>
                <a:cubicBezTo>
                  <a:pt x="73584" y="4587"/>
                  <a:pt x="73581" y="4719"/>
                  <a:pt x="73570" y="4946"/>
                </a:cubicBezTo>
                <a:cubicBezTo>
                  <a:pt x="73562" y="4946"/>
                  <a:pt x="73554" y="4945"/>
                  <a:pt x="73545" y="4945"/>
                </a:cubicBezTo>
                <a:cubicBezTo>
                  <a:pt x="73504" y="4945"/>
                  <a:pt x="73461" y="4952"/>
                  <a:pt x="73420" y="4964"/>
                </a:cubicBezTo>
                <a:cubicBezTo>
                  <a:pt x="73420" y="4964"/>
                  <a:pt x="73476" y="5012"/>
                  <a:pt x="73560" y="5180"/>
                </a:cubicBezTo>
                <a:cubicBezTo>
                  <a:pt x="73532" y="5797"/>
                  <a:pt x="73483" y="6837"/>
                  <a:pt x="73407" y="7918"/>
                </a:cubicBezTo>
                <a:cubicBezTo>
                  <a:pt x="73302" y="8068"/>
                  <a:pt x="73183" y="8249"/>
                  <a:pt x="73058" y="8462"/>
                </a:cubicBezTo>
                <a:lnTo>
                  <a:pt x="72984" y="8514"/>
                </a:lnTo>
                <a:cubicBezTo>
                  <a:pt x="72971" y="8221"/>
                  <a:pt x="72957" y="7946"/>
                  <a:pt x="72943" y="7709"/>
                </a:cubicBezTo>
                <a:cubicBezTo>
                  <a:pt x="73005" y="7583"/>
                  <a:pt x="73079" y="7465"/>
                  <a:pt x="73166" y="7360"/>
                </a:cubicBezTo>
                <a:lnTo>
                  <a:pt x="73166" y="7360"/>
                </a:lnTo>
                <a:cubicBezTo>
                  <a:pt x="73141" y="7384"/>
                  <a:pt x="73061" y="7468"/>
                  <a:pt x="72939" y="7615"/>
                </a:cubicBezTo>
                <a:cubicBezTo>
                  <a:pt x="72918" y="7116"/>
                  <a:pt x="72904" y="6788"/>
                  <a:pt x="72904" y="6788"/>
                </a:cubicBezTo>
                <a:cubicBezTo>
                  <a:pt x="72866" y="6847"/>
                  <a:pt x="72834" y="6910"/>
                  <a:pt x="72803" y="6976"/>
                </a:cubicBezTo>
                <a:cubicBezTo>
                  <a:pt x="72779" y="6108"/>
                  <a:pt x="72660" y="5389"/>
                  <a:pt x="72398" y="5016"/>
                </a:cubicBezTo>
                <a:cubicBezTo>
                  <a:pt x="72398" y="5016"/>
                  <a:pt x="72360" y="6184"/>
                  <a:pt x="72276" y="7580"/>
                </a:cubicBezTo>
                <a:cubicBezTo>
                  <a:pt x="72221" y="7433"/>
                  <a:pt x="72151" y="7294"/>
                  <a:pt x="72067" y="7161"/>
                </a:cubicBezTo>
                <a:cubicBezTo>
                  <a:pt x="72053" y="6411"/>
                  <a:pt x="71980" y="5762"/>
                  <a:pt x="71816" y="5323"/>
                </a:cubicBezTo>
                <a:cubicBezTo>
                  <a:pt x="72015" y="4908"/>
                  <a:pt x="72140" y="4681"/>
                  <a:pt x="72140" y="4681"/>
                </a:cubicBezTo>
                <a:lnTo>
                  <a:pt x="72140" y="4681"/>
                </a:lnTo>
                <a:cubicBezTo>
                  <a:pt x="71997" y="4824"/>
                  <a:pt x="71858" y="4978"/>
                  <a:pt x="71729" y="5135"/>
                </a:cubicBezTo>
                <a:lnTo>
                  <a:pt x="71662" y="5016"/>
                </a:lnTo>
                <a:cubicBezTo>
                  <a:pt x="71662" y="5016"/>
                  <a:pt x="71659" y="5093"/>
                  <a:pt x="71652" y="5222"/>
                </a:cubicBezTo>
                <a:cubicBezTo>
                  <a:pt x="71506" y="5407"/>
                  <a:pt x="71366" y="5591"/>
                  <a:pt x="71226" y="5794"/>
                </a:cubicBezTo>
                <a:cubicBezTo>
                  <a:pt x="71216" y="5741"/>
                  <a:pt x="71206" y="5689"/>
                  <a:pt x="71192" y="5637"/>
                </a:cubicBezTo>
                <a:cubicBezTo>
                  <a:pt x="71854" y="4245"/>
                  <a:pt x="72646" y="3042"/>
                  <a:pt x="73595" y="2215"/>
                </a:cubicBezTo>
                <a:lnTo>
                  <a:pt x="73595" y="2215"/>
                </a:lnTo>
                <a:cubicBezTo>
                  <a:pt x="73595" y="2215"/>
                  <a:pt x="72070" y="2951"/>
                  <a:pt x="70515" y="5257"/>
                </a:cubicBezTo>
                <a:cubicBezTo>
                  <a:pt x="70316" y="4988"/>
                  <a:pt x="70096" y="4737"/>
                  <a:pt x="69856" y="4503"/>
                </a:cubicBezTo>
                <a:lnTo>
                  <a:pt x="69856" y="4503"/>
                </a:lnTo>
                <a:cubicBezTo>
                  <a:pt x="69856" y="4503"/>
                  <a:pt x="70058" y="4856"/>
                  <a:pt x="70354" y="5501"/>
                </a:cubicBezTo>
                <a:cubicBezTo>
                  <a:pt x="70100" y="5895"/>
                  <a:pt x="69849" y="6324"/>
                  <a:pt x="69601" y="6805"/>
                </a:cubicBezTo>
                <a:cubicBezTo>
                  <a:pt x="69392" y="6481"/>
                  <a:pt x="69182" y="6195"/>
                  <a:pt x="68977" y="5933"/>
                </a:cubicBezTo>
                <a:cubicBezTo>
                  <a:pt x="69699" y="3998"/>
                  <a:pt x="70326" y="2885"/>
                  <a:pt x="70327" y="2885"/>
                </a:cubicBezTo>
                <a:lnTo>
                  <a:pt x="70327" y="2885"/>
                </a:lnTo>
                <a:cubicBezTo>
                  <a:pt x="69636" y="3558"/>
                  <a:pt x="69046" y="4437"/>
                  <a:pt x="68541" y="5417"/>
                </a:cubicBezTo>
                <a:cubicBezTo>
                  <a:pt x="67529" y="4294"/>
                  <a:pt x="66713" y="3896"/>
                  <a:pt x="66713" y="3896"/>
                </a:cubicBezTo>
                <a:lnTo>
                  <a:pt x="66713" y="3896"/>
                </a:lnTo>
                <a:cubicBezTo>
                  <a:pt x="67229" y="4346"/>
                  <a:pt x="67690" y="4911"/>
                  <a:pt x="68105" y="5567"/>
                </a:cubicBezTo>
                <a:cubicBezTo>
                  <a:pt x="67860" y="5703"/>
                  <a:pt x="67658" y="6094"/>
                  <a:pt x="67498" y="6610"/>
                </a:cubicBezTo>
                <a:lnTo>
                  <a:pt x="67316" y="6823"/>
                </a:lnTo>
                <a:cubicBezTo>
                  <a:pt x="67264" y="6209"/>
                  <a:pt x="67149" y="5707"/>
                  <a:pt x="66950" y="5417"/>
                </a:cubicBezTo>
                <a:cubicBezTo>
                  <a:pt x="66950" y="5417"/>
                  <a:pt x="66919" y="6320"/>
                  <a:pt x="66849" y="7475"/>
                </a:cubicBezTo>
                <a:lnTo>
                  <a:pt x="66695" y="7733"/>
                </a:lnTo>
                <a:cubicBezTo>
                  <a:pt x="66601" y="7597"/>
                  <a:pt x="66504" y="7472"/>
                  <a:pt x="66402" y="7349"/>
                </a:cubicBezTo>
                <a:cubicBezTo>
                  <a:pt x="66291" y="5930"/>
                  <a:pt x="66221" y="4458"/>
                  <a:pt x="66186" y="3638"/>
                </a:cubicBezTo>
                <a:cubicBezTo>
                  <a:pt x="66280" y="3453"/>
                  <a:pt x="66347" y="3394"/>
                  <a:pt x="66347" y="3394"/>
                </a:cubicBezTo>
                <a:cubicBezTo>
                  <a:pt x="66300" y="3382"/>
                  <a:pt x="66252" y="3376"/>
                  <a:pt x="66203" y="3376"/>
                </a:cubicBezTo>
                <a:cubicBezTo>
                  <a:pt x="66193" y="3376"/>
                  <a:pt x="66182" y="3376"/>
                  <a:pt x="66172" y="3377"/>
                </a:cubicBezTo>
                <a:cubicBezTo>
                  <a:pt x="66165" y="3125"/>
                  <a:pt x="66158" y="2975"/>
                  <a:pt x="66158" y="2975"/>
                </a:cubicBezTo>
                <a:cubicBezTo>
                  <a:pt x="66061" y="3125"/>
                  <a:pt x="65984" y="3293"/>
                  <a:pt x="65932" y="3464"/>
                </a:cubicBezTo>
                <a:cubicBezTo>
                  <a:pt x="65715" y="3621"/>
                  <a:pt x="65527" y="3952"/>
                  <a:pt x="65370" y="4395"/>
                </a:cubicBezTo>
                <a:cubicBezTo>
                  <a:pt x="65325" y="4263"/>
                  <a:pt x="65265" y="4140"/>
                  <a:pt x="65189" y="4029"/>
                </a:cubicBezTo>
                <a:cubicBezTo>
                  <a:pt x="65189" y="4029"/>
                  <a:pt x="65178" y="4371"/>
                  <a:pt x="65154" y="4911"/>
                </a:cubicBezTo>
                <a:cubicBezTo>
                  <a:pt x="64770" y="3931"/>
                  <a:pt x="64324" y="2982"/>
                  <a:pt x="63814" y="2128"/>
                </a:cubicBezTo>
                <a:cubicBezTo>
                  <a:pt x="63765" y="1123"/>
                  <a:pt x="63745" y="440"/>
                  <a:pt x="63745" y="440"/>
                </a:cubicBezTo>
                <a:cubicBezTo>
                  <a:pt x="63577" y="673"/>
                  <a:pt x="63455" y="1015"/>
                  <a:pt x="63368" y="1430"/>
                </a:cubicBezTo>
                <a:cubicBezTo>
                  <a:pt x="63026" y="914"/>
                  <a:pt x="62628" y="433"/>
                  <a:pt x="62189"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652"/>
        <p:cNvGrpSpPr/>
        <p:nvPr/>
      </p:nvGrpSpPr>
      <p:grpSpPr>
        <a:xfrm>
          <a:off x="0" y="0"/>
          <a:ext cx="0" cy="0"/>
          <a:chOff x="0" y="0"/>
          <a:chExt cx="0" cy="0"/>
        </a:xfrm>
      </p:grpSpPr>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656"/>
        <p:cNvGrpSpPr/>
        <p:nvPr/>
      </p:nvGrpSpPr>
      <p:grpSpPr>
        <a:xfrm>
          <a:off x="0" y="0"/>
          <a:ext cx="0" cy="0"/>
          <a:chOff x="0" y="0"/>
          <a:chExt cx="0" cy="0"/>
        </a:xfrm>
      </p:grpSpPr>
      <p:sp>
        <p:nvSpPr>
          <p:cNvPr id="3657" name="Google Shape;3657;p67"/>
          <p:cNvSpPr/>
          <p:nvPr/>
        </p:nvSpPr>
        <p:spPr>
          <a:xfrm>
            <a:off x="6133722" y="4539215"/>
            <a:ext cx="1868832" cy="256948"/>
          </a:xfrm>
          <a:custGeom>
            <a:avLst/>
            <a:gdLst/>
            <a:ahLst/>
            <a:cxnLst/>
            <a:rect l="l" t="t" r="r" b="b"/>
            <a:pathLst>
              <a:path w="76077" h="10461" extrusionOk="0">
                <a:moveTo>
                  <a:pt x="38036" y="0"/>
                </a:moveTo>
                <a:cubicBezTo>
                  <a:pt x="17030" y="0"/>
                  <a:pt x="1" y="2334"/>
                  <a:pt x="1" y="5228"/>
                </a:cubicBezTo>
                <a:cubicBezTo>
                  <a:pt x="1" y="8116"/>
                  <a:pt x="17025" y="10461"/>
                  <a:pt x="38036" y="10461"/>
                </a:cubicBezTo>
                <a:cubicBezTo>
                  <a:pt x="59047" y="10461"/>
                  <a:pt x="76076" y="8116"/>
                  <a:pt x="76076" y="5228"/>
                </a:cubicBezTo>
                <a:cubicBezTo>
                  <a:pt x="76076" y="2334"/>
                  <a:pt x="59036" y="0"/>
                  <a:pt x="38036" y="0"/>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658" name="Google Shape;3658;p67"/>
          <p:cNvGrpSpPr/>
          <p:nvPr/>
        </p:nvGrpSpPr>
        <p:grpSpPr>
          <a:xfrm>
            <a:off x="5863868" y="4311616"/>
            <a:ext cx="843169" cy="366915"/>
            <a:chOff x="1013775" y="1738375"/>
            <a:chExt cx="858100" cy="373450"/>
          </a:xfrm>
        </p:grpSpPr>
        <p:sp>
          <p:nvSpPr>
            <p:cNvPr id="3659" name="Google Shape;3659;p67"/>
            <p:cNvSpPr/>
            <p:nvPr/>
          </p:nvSpPr>
          <p:spPr>
            <a:xfrm>
              <a:off x="1509625" y="1908875"/>
              <a:ext cx="81075" cy="65650"/>
            </a:xfrm>
            <a:custGeom>
              <a:avLst/>
              <a:gdLst/>
              <a:ahLst/>
              <a:cxnLst/>
              <a:rect l="l" t="t" r="r" b="b"/>
              <a:pathLst>
                <a:path w="3243" h="2626" extrusionOk="0">
                  <a:moveTo>
                    <a:pt x="2143" y="1"/>
                  </a:moveTo>
                  <a:cubicBezTo>
                    <a:pt x="1827" y="1"/>
                    <a:pt x="1468" y="108"/>
                    <a:pt x="1104" y="429"/>
                  </a:cubicBezTo>
                  <a:cubicBezTo>
                    <a:pt x="0" y="1385"/>
                    <a:pt x="1209" y="2626"/>
                    <a:pt x="1209" y="2626"/>
                  </a:cubicBezTo>
                  <a:lnTo>
                    <a:pt x="1547" y="2261"/>
                  </a:lnTo>
                  <a:cubicBezTo>
                    <a:pt x="1431" y="2135"/>
                    <a:pt x="840" y="1406"/>
                    <a:pt x="1494" y="836"/>
                  </a:cubicBezTo>
                  <a:cubicBezTo>
                    <a:pt x="1734" y="627"/>
                    <a:pt x="1968" y="557"/>
                    <a:pt x="2175" y="557"/>
                  </a:cubicBezTo>
                  <a:cubicBezTo>
                    <a:pt x="2529" y="557"/>
                    <a:pt x="2801" y="762"/>
                    <a:pt x="2878" y="825"/>
                  </a:cubicBezTo>
                  <a:lnTo>
                    <a:pt x="3242" y="434"/>
                  </a:lnTo>
                  <a:cubicBezTo>
                    <a:pt x="3242" y="434"/>
                    <a:pt x="2778" y="1"/>
                    <a:pt x="2143"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0" name="Google Shape;3660;p67"/>
            <p:cNvSpPr/>
            <p:nvPr/>
          </p:nvSpPr>
          <p:spPr>
            <a:xfrm>
              <a:off x="1530200" y="1894900"/>
              <a:ext cx="341675" cy="173350"/>
            </a:xfrm>
            <a:custGeom>
              <a:avLst/>
              <a:gdLst/>
              <a:ahLst/>
              <a:cxnLst/>
              <a:rect l="l" t="t" r="r" b="b"/>
              <a:pathLst>
                <a:path w="13667" h="6934" extrusionOk="0">
                  <a:moveTo>
                    <a:pt x="3826" y="1"/>
                  </a:moveTo>
                  <a:cubicBezTo>
                    <a:pt x="3498" y="1"/>
                    <a:pt x="3044" y="95"/>
                    <a:pt x="2620" y="502"/>
                  </a:cubicBezTo>
                  <a:cubicBezTo>
                    <a:pt x="1838" y="1263"/>
                    <a:pt x="1" y="3401"/>
                    <a:pt x="1" y="3401"/>
                  </a:cubicBezTo>
                  <a:lnTo>
                    <a:pt x="11554" y="6934"/>
                  </a:lnTo>
                  <a:lnTo>
                    <a:pt x="13667" y="3697"/>
                  </a:lnTo>
                  <a:lnTo>
                    <a:pt x="4294" y="69"/>
                  </a:lnTo>
                  <a:cubicBezTo>
                    <a:pt x="4294" y="69"/>
                    <a:pt x="4106" y="1"/>
                    <a:pt x="382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1" name="Google Shape;3661;p67"/>
            <p:cNvSpPr/>
            <p:nvPr/>
          </p:nvSpPr>
          <p:spPr>
            <a:xfrm>
              <a:off x="1826975" y="2009750"/>
              <a:ext cx="36850" cy="64700"/>
            </a:xfrm>
            <a:custGeom>
              <a:avLst/>
              <a:gdLst/>
              <a:ahLst/>
              <a:cxnLst/>
              <a:rect l="l" t="t" r="r" b="b"/>
              <a:pathLst>
                <a:path w="1474" h="2588" extrusionOk="0">
                  <a:moveTo>
                    <a:pt x="1463" y="0"/>
                  </a:moveTo>
                  <a:lnTo>
                    <a:pt x="0" y="2255"/>
                  </a:lnTo>
                  <a:lnTo>
                    <a:pt x="58" y="2588"/>
                  </a:lnTo>
                  <a:lnTo>
                    <a:pt x="1463" y="370"/>
                  </a:lnTo>
                  <a:lnTo>
                    <a:pt x="1474" y="64"/>
                  </a:lnTo>
                  <a:lnTo>
                    <a:pt x="1463" y="0"/>
                  </a:lnTo>
                  <a:close/>
                </a:path>
              </a:pathLst>
            </a:custGeom>
            <a:solidFill>
              <a:srgbClr val="40404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2" name="Google Shape;3662;p67"/>
            <p:cNvSpPr/>
            <p:nvPr/>
          </p:nvSpPr>
          <p:spPr>
            <a:xfrm>
              <a:off x="1632250" y="2005000"/>
              <a:ext cx="186825" cy="99700"/>
            </a:xfrm>
            <a:custGeom>
              <a:avLst/>
              <a:gdLst/>
              <a:ahLst/>
              <a:cxnLst/>
              <a:rect l="l" t="t" r="r" b="b"/>
              <a:pathLst>
                <a:path w="7473" h="3988" extrusionOk="0">
                  <a:moveTo>
                    <a:pt x="1" y="0"/>
                  </a:moveTo>
                  <a:lnTo>
                    <a:pt x="671" y="1204"/>
                  </a:lnTo>
                  <a:lnTo>
                    <a:pt x="170" y="3987"/>
                  </a:lnTo>
                  <a:cubicBezTo>
                    <a:pt x="323" y="3876"/>
                    <a:pt x="1770" y="2699"/>
                    <a:pt x="2287" y="2276"/>
                  </a:cubicBezTo>
                  <a:lnTo>
                    <a:pt x="7383" y="3829"/>
                  </a:lnTo>
                  <a:lnTo>
                    <a:pt x="7472" y="2530"/>
                  </a:lnTo>
                  <a:lnTo>
                    <a:pt x="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3" name="Google Shape;3663;p67"/>
            <p:cNvSpPr/>
            <p:nvPr/>
          </p:nvSpPr>
          <p:spPr>
            <a:xfrm>
              <a:off x="1504850" y="1967500"/>
              <a:ext cx="165450" cy="144325"/>
            </a:xfrm>
            <a:custGeom>
              <a:avLst/>
              <a:gdLst/>
              <a:ahLst/>
              <a:cxnLst/>
              <a:rect l="l" t="t" r="r" b="b"/>
              <a:pathLst>
                <a:path w="6618" h="5773" extrusionOk="0">
                  <a:moveTo>
                    <a:pt x="2414" y="0"/>
                  </a:moveTo>
                  <a:cubicBezTo>
                    <a:pt x="1834" y="0"/>
                    <a:pt x="1307" y="189"/>
                    <a:pt x="930" y="582"/>
                  </a:cubicBezTo>
                  <a:cubicBezTo>
                    <a:pt x="1" y="1537"/>
                    <a:pt x="312" y="3349"/>
                    <a:pt x="1627" y="4621"/>
                  </a:cubicBezTo>
                  <a:cubicBezTo>
                    <a:pt x="2406" y="5375"/>
                    <a:pt x="3360" y="5773"/>
                    <a:pt x="4202" y="5773"/>
                  </a:cubicBezTo>
                  <a:cubicBezTo>
                    <a:pt x="4782" y="5773"/>
                    <a:pt x="5309" y="5584"/>
                    <a:pt x="5688" y="5191"/>
                  </a:cubicBezTo>
                  <a:cubicBezTo>
                    <a:pt x="6617" y="4236"/>
                    <a:pt x="6306" y="2424"/>
                    <a:pt x="4991" y="1152"/>
                  </a:cubicBezTo>
                  <a:cubicBezTo>
                    <a:pt x="4213" y="398"/>
                    <a:pt x="3257" y="0"/>
                    <a:pt x="241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4" name="Google Shape;3664;p67"/>
            <p:cNvSpPr/>
            <p:nvPr/>
          </p:nvSpPr>
          <p:spPr>
            <a:xfrm>
              <a:off x="1538125" y="1996250"/>
              <a:ext cx="98775" cy="86175"/>
            </a:xfrm>
            <a:custGeom>
              <a:avLst/>
              <a:gdLst/>
              <a:ahLst/>
              <a:cxnLst/>
              <a:rect l="l" t="t" r="r" b="b"/>
              <a:pathLst>
                <a:path w="3951" h="3447" extrusionOk="0">
                  <a:moveTo>
                    <a:pt x="1440" y="0"/>
                  </a:moveTo>
                  <a:cubicBezTo>
                    <a:pt x="1095" y="0"/>
                    <a:pt x="781" y="113"/>
                    <a:pt x="555" y="345"/>
                  </a:cubicBezTo>
                  <a:cubicBezTo>
                    <a:pt x="1" y="910"/>
                    <a:pt x="185" y="2003"/>
                    <a:pt x="972" y="2758"/>
                  </a:cubicBezTo>
                  <a:cubicBezTo>
                    <a:pt x="1438" y="3209"/>
                    <a:pt x="2008" y="3446"/>
                    <a:pt x="2511" y="3446"/>
                  </a:cubicBezTo>
                  <a:cubicBezTo>
                    <a:pt x="2856" y="3446"/>
                    <a:pt x="3170" y="3334"/>
                    <a:pt x="3396" y="3102"/>
                  </a:cubicBezTo>
                  <a:cubicBezTo>
                    <a:pt x="3950" y="2536"/>
                    <a:pt x="3766" y="1449"/>
                    <a:pt x="2979" y="688"/>
                  </a:cubicBezTo>
                  <a:cubicBezTo>
                    <a:pt x="2513" y="238"/>
                    <a:pt x="1943" y="0"/>
                    <a:pt x="1440"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5" name="Google Shape;3665;p67"/>
            <p:cNvSpPr/>
            <p:nvPr/>
          </p:nvSpPr>
          <p:spPr>
            <a:xfrm>
              <a:off x="1816925" y="1987300"/>
              <a:ext cx="54950" cy="113425"/>
            </a:xfrm>
            <a:custGeom>
              <a:avLst/>
              <a:gdLst/>
              <a:ahLst/>
              <a:cxnLst/>
              <a:rect l="l" t="t" r="r" b="b"/>
              <a:pathLst>
                <a:path w="2198" h="4537" extrusionOk="0">
                  <a:moveTo>
                    <a:pt x="2198" y="1"/>
                  </a:moveTo>
                  <a:lnTo>
                    <a:pt x="85" y="3238"/>
                  </a:lnTo>
                  <a:lnTo>
                    <a:pt x="1" y="4537"/>
                  </a:lnTo>
                  <a:lnTo>
                    <a:pt x="2044" y="1368"/>
                  </a:lnTo>
                  <a:lnTo>
                    <a:pt x="2198"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6" name="Google Shape;3666;p67"/>
            <p:cNvSpPr/>
            <p:nvPr/>
          </p:nvSpPr>
          <p:spPr>
            <a:xfrm>
              <a:off x="1013775" y="1738375"/>
              <a:ext cx="540475" cy="208950"/>
            </a:xfrm>
            <a:custGeom>
              <a:avLst/>
              <a:gdLst/>
              <a:ahLst/>
              <a:cxnLst/>
              <a:rect l="l" t="t" r="r" b="b"/>
              <a:pathLst>
                <a:path w="21619" h="8358" extrusionOk="0">
                  <a:moveTo>
                    <a:pt x="21408" y="7978"/>
                  </a:moveTo>
                  <a:cubicBezTo>
                    <a:pt x="21384" y="8046"/>
                    <a:pt x="21350" y="8109"/>
                    <a:pt x="21307" y="8164"/>
                  </a:cubicBezTo>
                  <a:lnTo>
                    <a:pt x="21307" y="8164"/>
                  </a:lnTo>
                  <a:cubicBezTo>
                    <a:pt x="21352" y="8110"/>
                    <a:pt x="21386" y="8047"/>
                    <a:pt x="21408" y="7978"/>
                  </a:cubicBezTo>
                  <a:close/>
                  <a:moveTo>
                    <a:pt x="16106" y="1"/>
                  </a:moveTo>
                  <a:cubicBezTo>
                    <a:pt x="16048" y="1"/>
                    <a:pt x="15990" y="2"/>
                    <a:pt x="15932" y="4"/>
                  </a:cubicBezTo>
                  <a:cubicBezTo>
                    <a:pt x="15779" y="15"/>
                    <a:pt x="15626" y="31"/>
                    <a:pt x="15472" y="67"/>
                  </a:cubicBezTo>
                  <a:lnTo>
                    <a:pt x="15240" y="120"/>
                  </a:lnTo>
                  <a:lnTo>
                    <a:pt x="15018" y="200"/>
                  </a:lnTo>
                  <a:lnTo>
                    <a:pt x="14902" y="231"/>
                  </a:lnTo>
                  <a:lnTo>
                    <a:pt x="14796" y="284"/>
                  </a:lnTo>
                  <a:cubicBezTo>
                    <a:pt x="14728" y="316"/>
                    <a:pt x="14654" y="342"/>
                    <a:pt x="14580" y="384"/>
                  </a:cubicBezTo>
                  <a:cubicBezTo>
                    <a:pt x="14443" y="453"/>
                    <a:pt x="14305" y="532"/>
                    <a:pt x="14179" y="622"/>
                  </a:cubicBezTo>
                  <a:cubicBezTo>
                    <a:pt x="14047" y="701"/>
                    <a:pt x="13915" y="796"/>
                    <a:pt x="13793" y="897"/>
                  </a:cubicBezTo>
                  <a:cubicBezTo>
                    <a:pt x="13556" y="1092"/>
                    <a:pt x="13323" y="1303"/>
                    <a:pt x="13107" y="1530"/>
                  </a:cubicBezTo>
                  <a:cubicBezTo>
                    <a:pt x="12668" y="1974"/>
                    <a:pt x="12262" y="2449"/>
                    <a:pt x="11824" y="2898"/>
                  </a:cubicBezTo>
                  <a:cubicBezTo>
                    <a:pt x="11602" y="3114"/>
                    <a:pt x="11375" y="3326"/>
                    <a:pt x="11137" y="3526"/>
                  </a:cubicBezTo>
                  <a:cubicBezTo>
                    <a:pt x="10889" y="3716"/>
                    <a:pt x="10625" y="3880"/>
                    <a:pt x="10350" y="4017"/>
                  </a:cubicBezTo>
                  <a:cubicBezTo>
                    <a:pt x="10070" y="4155"/>
                    <a:pt x="9780" y="4260"/>
                    <a:pt x="9479" y="4334"/>
                  </a:cubicBezTo>
                  <a:cubicBezTo>
                    <a:pt x="9212" y="4404"/>
                    <a:pt x="8936" y="4441"/>
                    <a:pt x="8659" y="4441"/>
                  </a:cubicBezTo>
                  <a:cubicBezTo>
                    <a:pt x="8625" y="4441"/>
                    <a:pt x="8590" y="4441"/>
                    <a:pt x="8555" y="4440"/>
                  </a:cubicBezTo>
                  <a:cubicBezTo>
                    <a:pt x="8243" y="4440"/>
                    <a:pt x="7937" y="4387"/>
                    <a:pt x="7641" y="4297"/>
                  </a:cubicBezTo>
                  <a:cubicBezTo>
                    <a:pt x="7351" y="4197"/>
                    <a:pt x="7076" y="4054"/>
                    <a:pt x="6823" y="3875"/>
                  </a:cubicBezTo>
                  <a:cubicBezTo>
                    <a:pt x="6575" y="3690"/>
                    <a:pt x="6348" y="3479"/>
                    <a:pt x="6137" y="3246"/>
                  </a:cubicBezTo>
                  <a:cubicBezTo>
                    <a:pt x="5925" y="3014"/>
                    <a:pt x="5730" y="2776"/>
                    <a:pt x="5529" y="2539"/>
                  </a:cubicBezTo>
                  <a:cubicBezTo>
                    <a:pt x="5128" y="2058"/>
                    <a:pt x="4727" y="1578"/>
                    <a:pt x="4236" y="1176"/>
                  </a:cubicBezTo>
                  <a:cubicBezTo>
                    <a:pt x="3993" y="976"/>
                    <a:pt x="3713" y="817"/>
                    <a:pt x="3417" y="706"/>
                  </a:cubicBezTo>
                  <a:cubicBezTo>
                    <a:pt x="3201" y="627"/>
                    <a:pt x="2977" y="588"/>
                    <a:pt x="2751" y="588"/>
                  </a:cubicBezTo>
                  <a:cubicBezTo>
                    <a:pt x="2662" y="588"/>
                    <a:pt x="2572" y="594"/>
                    <a:pt x="2482" y="606"/>
                  </a:cubicBezTo>
                  <a:cubicBezTo>
                    <a:pt x="2166" y="654"/>
                    <a:pt x="1865" y="754"/>
                    <a:pt x="1585" y="902"/>
                  </a:cubicBezTo>
                  <a:lnTo>
                    <a:pt x="1374" y="1007"/>
                  </a:lnTo>
                  <a:lnTo>
                    <a:pt x="1173" y="1134"/>
                  </a:lnTo>
                  <a:cubicBezTo>
                    <a:pt x="1041" y="1219"/>
                    <a:pt x="919" y="1319"/>
                    <a:pt x="803" y="1430"/>
                  </a:cubicBezTo>
                  <a:cubicBezTo>
                    <a:pt x="566" y="1646"/>
                    <a:pt x="376" y="1900"/>
                    <a:pt x="238" y="2190"/>
                  </a:cubicBezTo>
                  <a:cubicBezTo>
                    <a:pt x="106" y="2481"/>
                    <a:pt x="32" y="2792"/>
                    <a:pt x="11" y="3109"/>
                  </a:cubicBezTo>
                  <a:cubicBezTo>
                    <a:pt x="1" y="3421"/>
                    <a:pt x="32" y="3737"/>
                    <a:pt x="106" y="4044"/>
                  </a:cubicBezTo>
                  <a:cubicBezTo>
                    <a:pt x="180" y="4350"/>
                    <a:pt x="286" y="4651"/>
                    <a:pt x="423" y="4936"/>
                  </a:cubicBezTo>
                  <a:cubicBezTo>
                    <a:pt x="692" y="5501"/>
                    <a:pt x="1046" y="6029"/>
                    <a:pt x="1474" y="6494"/>
                  </a:cubicBezTo>
                  <a:cubicBezTo>
                    <a:pt x="1896" y="6958"/>
                    <a:pt x="2387" y="7355"/>
                    <a:pt x="2931" y="7677"/>
                  </a:cubicBezTo>
                  <a:cubicBezTo>
                    <a:pt x="3206" y="7830"/>
                    <a:pt x="3496" y="7957"/>
                    <a:pt x="3797" y="8052"/>
                  </a:cubicBezTo>
                  <a:lnTo>
                    <a:pt x="3908" y="8083"/>
                  </a:lnTo>
                  <a:lnTo>
                    <a:pt x="4024" y="8110"/>
                  </a:lnTo>
                  <a:lnTo>
                    <a:pt x="4257" y="8157"/>
                  </a:lnTo>
                  <a:cubicBezTo>
                    <a:pt x="4331" y="8178"/>
                    <a:pt x="4410" y="8184"/>
                    <a:pt x="4489" y="8199"/>
                  </a:cubicBezTo>
                  <a:lnTo>
                    <a:pt x="4721" y="8231"/>
                  </a:lnTo>
                  <a:cubicBezTo>
                    <a:pt x="4902" y="8248"/>
                    <a:pt x="5083" y="8256"/>
                    <a:pt x="5264" y="8256"/>
                  </a:cubicBezTo>
                  <a:cubicBezTo>
                    <a:pt x="5710" y="8256"/>
                    <a:pt x="6157" y="8206"/>
                    <a:pt x="6596" y="8104"/>
                  </a:cubicBezTo>
                  <a:lnTo>
                    <a:pt x="6818" y="8052"/>
                  </a:lnTo>
                  <a:lnTo>
                    <a:pt x="7050" y="7988"/>
                  </a:lnTo>
                  <a:lnTo>
                    <a:pt x="7161" y="7951"/>
                  </a:lnTo>
                  <a:lnTo>
                    <a:pt x="7272" y="7920"/>
                  </a:lnTo>
                  <a:lnTo>
                    <a:pt x="7499" y="7846"/>
                  </a:lnTo>
                  <a:cubicBezTo>
                    <a:pt x="7789" y="7740"/>
                    <a:pt x="8080" y="7624"/>
                    <a:pt x="8370" y="7497"/>
                  </a:cubicBezTo>
                  <a:cubicBezTo>
                    <a:pt x="8935" y="7238"/>
                    <a:pt x="9490" y="6948"/>
                    <a:pt x="10028" y="6626"/>
                  </a:cubicBezTo>
                  <a:cubicBezTo>
                    <a:pt x="10567" y="6314"/>
                    <a:pt x="11100" y="5987"/>
                    <a:pt x="11628" y="5654"/>
                  </a:cubicBezTo>
                  <a:cubicBezTo>
                    <a:pt x="12695" y="5005"/>
                    <a:pt x="13756" y="4334"/>
                    <a:pt x="14923" y="3896"/>
                  </a:cubicBezTo>
                  <a:cubicBezTo>
                    <a:pt x="15509" y="3674"/>
                    <a:pt x="16111" y="3510"/>
                    <a:pt x="16724" y="3399"/>
                  </a:cubicBezTo>
                  <a:cubicBezTo>
                    <a:pt x="17113" y="3326"/>
                    <a:pt x="17506" y="3288"/>
                    <a:pt x="17901" y="3288"/>
                  </a:cubicBezTo>
                  <a:cubicBezTo>
                    <a:pt x="18128" y="3288"/>
                    <a:pt x="18355" y="3300"/>
                    <a:pt x="18583" y="3326"/>
                  </a:cubicBezTo>
                  <a:cubicBezTo>
                    <a:pt x="18889" y="3362"/>
                    <a:pt x="19190" y="3447"/>
                    <a:pt x="19480" y="3568"/>
                  </a:cubicBezTo>
                  <a:cubicBezTo>
                    <a:pt x="19549" y="3600"/>
                    <a:pt x="19618" y="3632"/>
                    <a:pt x="19681" y="3674"/>
                  </a:cubicBezTo>
                  <a:lnTo>
                    <a:pt x="19882" y="3801"/>
                  </a:lnTo>
                  <a:cubicBezTo>
                    <a:pt x="20008" y="3891"/>
                    <a:pt x="20124" y="3996"/>
                    <a:pt x="20225" y="4112"/>
                  </a:cubicBezTo>
                  <a:cubicBezTo>
                    <a:pt x="20431" y="4345"/>
                    <a:pt x="20579" y="4625"/>
                    <a:pt x="20668" y="4926"/>
                  </a:cubicBezTo>
                  <a:cubicBezTo>
                    <a:pt x="20758" y="5221"/>
                    <a:pt x="20800" y="5527"/>
                    <a:pt x="20800" y="5839"/>
                  </a:cubicBezTo>
                  <a:cubicBezTo>
                    <a:pt x="20806" y="6467"/>
                    <a:pt x="20684" y="7080"/>
                    <a:pt x="20658" y="7708"/>
                  </a:cubicBezTo>
                  <a:cubicBezTo>
                    <a:pt x="20653" y="7861"/>
                    <a:pt x="20647" y="8025"/>
                    <a:pt x="20721" y="8173"/>
                  </a:cubicBezTo>
                  <a:cubicBezTo>
                    <a:pt x="20760" y="8287"/>
                    <a:pt x="20873" y="8357"/>
                    <a:pt x="20989" y="8357"/>
                  </a:cubicBezTo>
                  <a:cubicBezTo>
                    <a:pt x="21029" y="8357"/>
                    <a:pt x="21069" y="8349"/>
                    <a:pt x="21107" y="8331"/>
                  </a:cubicBezTo>
                  <a:cubicBezTo>
                    <a:pt x="21186" y="8290"/>
                    <a:pt x="21254" y="8233"/>
                    <a:pt x="21307" y="8164"/>
                  </a:cubicBezTo>
                  <a:lnTo>
                    <a:pt x="21307" y="8164"/>
                  </a:lnTo>
                  <a:cubicBezTo>
                    <a:pt x="21253" y="8230"/>
                    <a:pt x="21185" y="8283"/>
                    <a:pt x="21107" y="8321"/>
                  </a:cubicBezTo>
                  <a:cubicBezTo>
                    <a:pt x="21068" y="8339"/>
                    <a:pt x="21025" y="8348"/>
                    <a:pt x="20982" y="8348"/>
                  </a:cubicBezTo>
                  <a:cubicBezTo>
                    <a:pt x="20950" y="8348"/>
                    <a:pt x="20917" y="8343"/>
                    <a:pt x="20885" y="8331"/>
                  </a:cubicBezTo>
                  <a:cubicBezTo>
                    <a:pt x="20811" y="8294"/>
                    <a:pt x="20758" y="8236"/>
                    <a:pt x="20726" y="8162"/>
                  </a:cubicBezTo>
                  <a:cubicBezTo>
                    <a:pt x="20653" y="8025"/>
                    <a:pt x="20658" y="7861"/>
                    <a:pt x="20668" y="7708"/>
                  </a:cubicBezTo>
                  <a:cubicBezTo>
                    <a:pt x="20700" y="7091"/>
                    <a:pt x="20816" y="6467"/>
                    <a:pt x="20816" y="5839"/>
                  </a:cubicBezTo>
                  <a:cubicBezTo>
                    <a:pt x="20821" y="5527"/>
                    <a:pt x="20779" y="5216"/>
                    <a:pt x="20695" y="4915"/>
                  </a:cubicBezTo>
                  <a:cubicBezTo>
                    <a:pt x="20600" y="4614"/>
                    <a:pt x="20447" y="4334"/>
                    <a:pt x="20246" y="4091"/>
                  </a:cubicBezTo>
                  <a:cubicBezTo>
                    <a:pt x="20140" y="3970"/>
                    <a:pt x="20024" y="3864"/>
                    <a:pt x="19903" y="3774"/>
                  </a:cubicBezTo>
                  <a:lnTo>
                    <a:pt x="19702" y="3642"/>
                  </a:lnTo>
                  <a:lnTo>
                    <a:pt x="19491" y="3537"/>
                  </a:lnTo>
                  <a:cubicBezTo>
                    <a:pt x="19200" y="3410"/>
                    <a:pt x="18899" y="3326"/>
                    <a:pt x="18588" y="3289"/>
                  </a:cubicBezTo>
                  <a:cubicBezTo>
                    <a:pt x="18352" y="3263"/>
                    <a:pt x="18116" y="3249"/>
                    <a:pt x="17880" y="3249"/>
                  </a:cubicBezTo>
                  <a:cubicBezTo>
                    <a:pt x="17491" y="3249"/>
                    <a:pt x="17103" y="3285"/>
                    <a:pt x="16719" y="3357"/>
                  </a:cubicBezTo>
                  <a:cubicBezTo>
                    <a:pt x="16101" y="3463"/>
                    <a:pt x="15494" y="3627"/>
                    <a:pt x="14913" y="3848"/>
                  </a:cubicBezTo>
                  <a:cubicBezTo>
                    <a:pt x="13735" y="4297"/>
                    <a:pt x="12668" y="4962"/>
                    <a:pt x="11602" y="5612"/>
                  </a:cubicBezTo>
                  <a:cubicBezTo>
                    <a:pt x="11068" y="5939"/>
                    <a:pt x="10540" y="6272"/>
                    <a:pt x="10002" y="6578"/>
                  </a:cubicBezTo>
                  <a:cubicBezTo>
                    <a:pt x="9463" y="6895"/>
                    <a:pt x="8909" y="7180"/>
                    <a:pt x="8344" y="7439"/>
                  </a:cubicBezTo>
                  <a:cubicBezTo>
                    <a:pt x="8059" y="7571"/>
                    <a:pt x="7768" y="7682"/>
                    <a:pt x="7472" y="7788"/>
                  </a:cubicBezTo>
                  <a:lnTo>
                    <a:pt x="7256" y="7861"/>
                  </a:lnTo>
                  <a:lnTo>
                    <a:pt x="7140" y="7893"/>
                  </a:lnTo>
                  <a:lnTo>
                    <a:pt x="7029" y="7925"/>
                  </a:lnTo>
                  <a:lnTo>
                    <a:pt x="6807" y="7988"/>
                  </a:lnTo>
                  <a:lnTo>
                    <a:pt x="6580" y="8041"/>
                  </a:lnTo>
                  <a:cubicBezTo>
                    <a:pt x="6150" y="8138"/>
                    <a:pt x="5709" y="8188"/>
                    <a:pt x="5269" y="8188"/>
                  </a:cubicBezTo>
                  <a:cubicBezTo>
                    <a:pt x="5088" y="8188"/>
                    <a:pt x="4907" y="8179"/>
                    <a:pt x="4727" y="8162"/>
                  </a:cubicBezTo>
                  <a:lnTo>
                    <a:pt x="4494" y="8131"/>
                  </a:lnTo>
                  <a:lnTo>
                    <a:pt x="4262" y="8094"/>
                  </a:lnTo>
                  <a:lnTo>
                    <a:pt x="4040" y="8046"/>
                  </a:lnTo>
                  <a:lnTo>
                    <a:pt x="3929" y="8020"/>
                  </a:lnTo>
                  <a:lnTo>
                    <a:pt x="3813" y="7988"/>
                  </a:lnTo>
                  <a:cubicBezTo>
                    <a:pt x="3517" y="7893"/>
                    <a:pt x="3232" y="7766"/>
                    <a:pt x="2963" y="7619"/>
                  </a:cubicBezTo>
                  <a:cubicBezTo>
                    <a:pt x="1891" y="6969"/>
                    <a:pt x="1036" y="6029"/>
                    <a:pt x="486" y="4904"/>
                  </a:cubicBezTo>
                  <a:cubicBezTo>
                    <a:pt x="233" y="4345"/>
                    <a:pt x="59" y="3727"/>
                    <a:pt x="90" y="3114"/>
                  </a:cubicBezTo>
                  <a:cubicBezTo>
                    <a:pt x="112" y="2808"/>
                    <a:pt x="185" y="2507"/>
                    <a:pt x="312" y="2222"/>
                  </a:cubicBezTo>
                  <a:cubicBezTo>
                    <a:pt x="444" y="1947"/>
                    <a:pt x="624" y="1694"/>
                    <a:pt x="851" y="1483"/>
                  </a:cubicBezTo>
                  <a:cubicBezTo>
                    <a:pt x="967" y="1382"/>
                    <a:pt x="1088" y="1287"/>
                    <a:pt x="1215" y="1203"/>
                  </a:cubicBezTo>
                  <a:lnTo>
                    <a:pt x="1411" y="1076"/>
                  </a:lnTo>
                  <a:lnTo>
                    <a:pt x="1616" y="970"/>
                  </a:lnTo>
                  <a:cubicBezTo>
                    <a:pt x="1891" y="823"/>
                    <a:pt x="2181" y="728"/>
                    <a:pt x="2488" y="680"/>
                  </a:cubicBezTo>
                  <a:cubicBezTo>
                    <a:pt x="2576" y="668"/>
                    <a:pt x="2665" y="662"/>
                    <a:pt x="2754" y="662"/>
                  </a:cubicBezTo>
                  <a:cubicBezTo>
                    <a:pt x="2973" y="662"/>
                    <a:pt x="3191" y="698"/>
                    <a:pt x="3401" y="770"/>
                  </a:cubicBezTo>
                  <a:cubicBezTo>
                    <a:pt x="3686" y="881"/>
                    <a:pt x="3961" y="1034"/>
                    <a:pt x="4199" y="1234"/>
                  </a:cubicBezTo>
                  <a:cubicBezTo>
                    <a:pt x="4679" y="1625"/>
                    <a:pt x="5075" y="2106"/>
                    <a:pt x="5476" y="2581"/>
                  </a:cubicBezTo>
                  <a:cubicBezTo>
                    <a:pt x="5677" y="2819"/>
                    <a:pt x="5883" y="3062"/>
                    <a:pt x="6094" y="3294"/>
                  </a:cubicBezTo>
                  <a:cubicBezTo>
                    <a:pt x="6306" y="3526"/>
                    <a:pt x="6538" y="3737"/>
                    <a:pt x="6786" y="3928"/>
                  </a:cubicBezTo>
                  <a:cubicBezTo>
                    <a:pt x="7045" y="4107"/>
                    <a:pt x="7325" y="4255"/>
                    <a:pt x="7626" y="4355"/>
                  </a:cubicBezTo>
                  <a:cubicBezTo>
                    <a:pt x="7927" y="4450"/>
                    <a:pt x="8238" y="4498"/>
                    <a:pt x="8555" y="4503"/>
                  </a:cubicBezTo>
                  <a:cubicBezTo>
                    <a:pt x="8575" y="4503"/>
                    <a:pt x="8595" y="4504"/>
                    <a:pt x="8615" y="4504"/>
                  </a:cubicBezTo>
                  <a:cubicBezTo>
                    <a:pt x="8911" y="4504"/>
                    <a:pt x="9203" y="4467"/>
                    <a:pt x="9490" y="4397"/>
                  </a:cubicBezTo>
                  <a:cubicBezTo>
                    <a:pt x="9796" y="4318"/>
                    <a:pt x="10092" y="4207"/>
                    <a:pt x="10377" y="4070"/>
                  </a:cubicBezTo>
                  <a:cubicBezTo>
                    <a:pt x="10651" y="3922"/>
                    <a:pt x="10921" y="3753"/>
                    <a:pt x="11169" y="3563"/>
                  </a:cubicBezTo>
                  <a:cubicBezTo>
                    <a:pt x="11412" y="3368"/>
                    <a:pt x="11644" y="3157"/>
                    <a:pt x="11861" y="2930"/>
                  </a:cubicBezTo>
                  <a:cubicBezTo>
                    <a:pt x="12299" y="2486"/>
                    <a:pt x="12705" y="2005"/>
                    <a:pt x="13144" y="1562"/>
                  </a:cubicBezTo>
                  <a:cubicBezTo>
                    <a:pt x="13360" y="1340"/>
                    <a:pt x="13587" y="1129"/>
                    <a:pt x="13830" y="928"/>
                  </a:cubicBezTo>
                  <a:cubicBezTo>
                    <a:pt x="13952" y="838"/>
                    <a:pt x="14073" y="738"/>
                    <a:pt x="14205" y="659"/>
                  </a:cubicBezTo>
                  <a:cubicBezTo>
                    <a:pt x="14332" y="569"/>
                    <a:pt x="14464" y="490"/>
                    <a:pt x="14601" y="421"/>
                  </a:cubicBezTo>
                  <a:cubicBezTo>
                    <a:pt x="14675" y="379"/>
                    <a:pt x="14744" y="353"/>
                    <a:pt x="14818" y="321"/>
                  </a:cubicBezTo>
                  <a:lnTo>
                    <a:pt x="14923" y="273"/>
                  </a:lnTo>
                  <a:lnTo>
                    <a:pt x="15029" y="236"/>
                  </a:lnTo>
                  <a:lnTo>
                    <a:pt x="15256" y="163"/>
                  </a:lnTo>
                  <a:lnTo>
                    <a:pt x="15478" y="110"/>
                  </a:lnTo>
                  <a:cubicBezTo>
                    <a:pt x="15631" y="78"/>
                    <a:pt x="15784" y="57"/>
                    <a:pt x="15942" y="46"/>
                  </a:cubicBezTo>
                  <a:cubicBezTo>
                    <a:pt x="16001" y="42"/>
                    <a:pt x="16059" y="41"/>
                    <a:pt x="16118" y="41"/>
                  </a:cubicBezTo>
                  <a:cubicBezTo>
                    <a:pt x="16212" y="41"/>
                    <a:pt x="16307" y="45"/>
                    <a:pt x="16402" y="52"/>
                  </a:cubicBezTo>
                  <a:cubicBezTo>
                    <a:pt x="17020" y="115"/>
                    <a:pt x="17622" y="310"/>
                    <a:pt x="18160" y="627"/>
                  </a:cubicBezTo>
                  <a:cubicBezTo>
                    <a:pt x="18699" y="939"/>
                    <a:pt x="19190" y="1330"/>
                    <a:pt x="19623" y="1784"/>
                  </a:cubicBezTo>
                  <a:cubicBezTo>
                    <a:pt x="20061" y="2227"/>
                    <a:pt x="20431" y="2729"/>
                    <a:pt x="20726" y="3278"/>
                  </a:cubicBezTo>
                  <a:cubicBezTo>
                    <a:pt x="21323" y="4382"/>
                    <a:pt x="21614" y="5628"/>
                    <a:pt x="21555" y="6885"/>
                  </a:cubicBezTo>
                  <a:cubicBezTo>
                    <a:pt x="21619" y="5628"/>
                    <a:pt x="21339" y="4382"/>
                    <a:pt x="20748" y="3273"/>
                  </a:cubicBezTo>
                  <a:cubicBezTo>
                    <a:pt x="20452" y="2718"/>
                    <a:pt x="20077" y="2211"/>
                    <a:pt x="19644" y="1763"/>
                  </a:cubicBezTo>
                  <a:cubicBezTo>
                    <a:pt x="19216" y="1303"/>
                    <a:pt x="18720" y="907"/>
                    <a:pt x="18176" y="596"/>
                  </a:cubicBezTo>
                  <a:cubicBezTo>
                    <a:pt x="17637" y="273"/>
                    <a:pt x="17035" y="73"/>
                    <a:pt x="16407" y="15"/>
                  </a:cubicBezTo>
                  <a:cubicBezTo>
                    <a:pt x="16307" y="5"/>
                    <a:pt x="16206" y="1"/>
                    <a:pt x="16106"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667" name="Google Shape;3667;p67"/>
          <p:cNvGrpSpPr/>
          <p:nvPr/>
        </p:nvGrpSpPr>
        <p:grpSpPr>
          <a:xfrm>
            <a:off x="7339730" y="4086694"/>
            <a:ext cx="604951" cy="591734"/>
            <a:chOff x="6816275" y="3178227"/>
            <a:chExt cx="1614495" cy="1579642"/>
          </a:xfrm>
        </p:grpSpPr>
        <p:sp>
          <p:nvSpPr>
            <p:cNvPr id="3668" name="Google Shape;3668;p67"/>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9" name="Google Shape;3669;p67"/>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0" name="Google Shape;3670;p67"/>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671" name="Google Shape;3671;p67"/>
          <p:cNvGrpSpPr/>
          <p:nvPr/>
        </p:nvGrpSpPr>
        <p:grpSpPr>
          <a:xfrm>
            <a:off x="6644851" y="3282693"/>
            <a:ext cx="846682" cy="1373903"/>
            <a:chOff x="1822075" y="691125"/>
            <a:chExt cx="861675" cy="1398375"/>
          </a:xfrm>
        </p:grpSpPr>
        <p:sp>
          <p:nvSpPr>
            <p:cNvPr id="3672" name="Google Shape;3672;p67"/>
            <p:cNvSpPr/>
            <p:nvPr/>
          </p:nvSpPr>
          <p:spPr>
            <a:xfrm>
              <a:off x="1822075" y="691125"/>
              <a:ext cx="311325" cy="971975"/>
            </a:xfrm>
            <a:custGeom>
              <a:avLst/>
              <a:gdLst/>
              <a:ahLst/>
              <a:cxnLst/>
              <a:rect l="l" t="t" r="r" b="b"/>
              <a:pathLst>
                <a:path w="12453" h="38879" extrusionOk="0">
                  <a:moveTo>
                    <a:pt x="6939" y="0"/>
                  </a:moveTo>
                  <a:cubicBezTo>
                    <a:pt x="6582" y="0"/>
                    <a:pt x="6225" y="39"/>
                    <a:pt x="5883" y="120"/>
                  </a:cubicBezTo>
                  <a:cubicBezTo>
                    <a:pt x="3908" y="574"/>
                    <a:pt x="2134" y="2106"/>
                    <a:pt x="1131" y="4213"/>
                  </a:cubicBezTo>
                  <a:cubicBezTo>
                    <a:pt x="360" y="5829"/>
                    <a:pt x="1" y="7803"/>
                    <a:pt x="27" y="10238"/>
                  </a:cubicBezTo>
                  <a:cubicBezTo>
                    <a:pt x="43" y="11605"/>
                    <a:pt x="165" y="12968"/>
                    <a:pt x="392" y="14320"/>
                  </a:cubicBezTo>
                  <a:cubicBezTo>
                    <a:pt x="730" y="16300"/>
                    <a:pt x="1295" y="18232"/>
                    <a:pt x="1849" y="20107"/>
                  </a:cubicBezTo>
                  <a:cubicBezTo>
                    <a:pt x="2483" y="22288"/>
                    <a:pt x="3143" y="24537"/>
                    <a:pt x="4030" y="26686"/>
                  </a:cubicBezTo>
                  <a:cubicBezTo>
                    <a:pt x="5899" y="31270"/>
                    <a:pt x="8756" y="35383"/>
                    <a:pt x="11285" y="38879"/>
                  </a:cubicBezTo>
                  <a:lnTo>
                    <a:pt x="12452" y="38039"/>
                  </a:lnTo>
                  <a:cubicBezTo>
                    <a:pt x="9970" y="34607"/>
                    <a:pt x="7172" y="30573"/>
                    <a:pt x="5355" y="26148"/>
                  </a:cubicBezTo>
                  <a:cubicBezTo>
                    <a:pt x="4505" y="24062"/>
                    <a:pt x="3861" y="21844"/>
                    <a:pt x="3233" y="19706"/>
                  </a:cubicBezTo>
                  <a:cubicBezTo>
                    <a:pt x="2689" y="17868"/>
                    <a:pt x="2134" y="15978"/>
                    <a:pt x="1812" y="14082"/>
                  </a:cubicBezTo>
                  <a:cubicBezTo>
                    <a:pt x="1596" y="12804"/>
                    <a:pt x="1479" y="11516"/>
                    <a:pt x="1464" y="10217"/>
                  </a:cubicBezTo>
                  <a:cubicBezTo>
                    <a:pt x="1442" y="8009"/>
                    <a:pt x="1759" y="6246"/>
                    <a:pt x="2435" y="4836"/>
                  </a:cubicBezTo>
                  <a:cubicBezTo>
                    <a:pt x="3243" y="3120"/>
                    <a:pt x="4658" y="1879"/>
                    <a:pt x="6205" y="1520"/>
                  </a:cubicBezTo>
                  <a:cubicBezTo>
                    <a:pt x="6440" y="1466"/>
                    <a:pt x="6686" y="1440"/>
                    <a:pt x="6933" y="1440"/>
                  </a:cubicBezTo>
                  <a:cubicBezTo>
                    <a:pt x="7566" y="1440"/>
                    <a:pt x="8210" y="1610"/>
                    <a:pt x="8703" y="1921"/>
                  </a:cubicBezTo>
                  <a:cubicBezTo>
                    <a:pt x="9041" y="2132"/>
                    <a:pt x="9463" y="2502"/>
                    <a:pt x="9590" y="3104"/>
                  </a:cubicBezTo>
                  <a:cubicBezTo>
                    <a:pt x="9796" y="4081"/>
                    <a:pt x="9120" y="5110"/>
                    <a:pt x="8698" y="5633"/>
                  </a:cubicBezTo>
                  <a:cubicBezTo>
                    <a:pt x="8439" y="5955"/>
                    <a:pt x="8154" y="6262"/>
                    <a:pt x="7853" y="6584"/>
                  </a:cubicBezTo>
                  <a:cubicBezTo>
                    <a:pt x="7357" y="7106"/>
                    <a:pt x="6850" y="7645"/>
                    <a:pt x="6438" y="8295"/>
                  </a:cubicBezTo>
                  <a:cubicBezTo>
                    <a:pt x="5762" y="9361"/>
                    <a:pt x="5324" y="10966"/>
                    <a:pt x="6137" y="12281"/>
                  </a:cubicBezTo>
                  <a:cubicBezTo>
                    <a:pt x="6570" y="12984"/>
                    <a:pt x="7272" y="13422"/>
                    <a:pt x="7832" y="13770"/>
                  </a:cubicBezTo>
                  <a:lnTo>
                    <a:pt x="8608" y="14251"/>
                  </a:lnTo>
                  <a:lnTo>
                    <a:pt x="9368" y="13031"/>
                  </a:lnTo>
                  <a:lnTo>
                    <a:pt x="8592" y="12551"/>
                  </a:lnTo>
                  <a:cubicBezTo>
                    <a:pt x="8106" y="12255"/>
                    <a:pt x="7621" y="11943"/>
                    <a:pt x="7357" y="11526"/>
                  </a:cubicBezTo>
                  <a:cubicBezTo>
                    <a:pt x="6892" y="10776"/>
                    <a:pt x="7230" y="9731"/>
                    <a:pt x="7652" y="9065"/>
                  </a:cubicBezTo>
                  <a:cubicBezTo>
                    <a:pt x="7990" y="8532"/>
                    <a:pt x="8434" y="8062"/>
                    <a:pt x="8898" y="7566"/>
                  </a:cubicBezTo>
                  <a:cubicBezTo>
                    <a:pt x="9205" y="7238"/>
                    <a:pt x="9522" y="6900"/>
                    <a:pt x="9817" y="6536"/>
                  </a:cubicBezTo>
                  <a:cubicBezTo>
                    <a:pt x="10530" y="5654"/>
                    <a:pt x="11312" y="4287"/>
                    <a:pt x="10995" y="2803"/>
                  </a:cubicBezTo>
                  <a:cubicBezTo>
                    <a:pt x="10810" y="1942"/>
                    <a:pt x="10282" y="1224"/>
                    <a:pt x="9474" y="706"/>
                  </a:cubicBezTo>
                  <a:cubicBezTo>
                    <a:pt x="8752" y="249"/>
                    <a:pt x="7841" y="0"/>
                    <a:pt x="693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3" name="Google Shape;3673;p67"/>
            <p:cNvSpPr/>
            <p:nvPr/>
          </p:nvSpPr>
          <p:spPr>
            <a:xfrm>
              <a:off x="2372450" y="691125"/>
              <a:ext cx="311300" cy="971975"/>
            </a:xfrm>
            <a:custGeom>
              <a:avLst/>
              <a:gdLst/>
              <a:ahLst/>
              <a:cxnLst/>
              <a:rect l="l" t="t" r="r" b="b"/>
              <a:pathLst>
                <a:path w="12452" h="38879" extrusionOk="0">
                  <a:moveTo>
                    <a:pt x="5515" y="0"/>
                  </a:moveTo>
                  <a:cubicBezTo>
                    <a:pt x="4614" y="0"/>
                    <a:pt x="3700" y="249"/>
                    <a:pt x="2978" y="706"/>
                  </a:cubicBezTo>
                  <a:cubicBezTo>
                    <a:pt x="2165" y="1224"/>
                    <a:pt x="1648" y="1942"/>
                    <a:pt x="1463" y="2803"/>
                  </a:cubicBezTo>
                  <a:cubicBezTo>
                    <a:pt x="1146" y="4287"/>
                    <a:pt x="1922" y="5654"/>
                    <a:pt x="2635" y="6536"/>
                  </a:cubicBezTo>
                  <a:cubicBezTo>
                    <a:pt x="2931" y="6900"/>
                    <a:pt x="3248" y="7238"/>
                    <a:pt x="3554" y="7566"/>
                  </a:cubicBezTo>
                  <a:cubicBezTo>
                    <a:pt x="4024" y="8062"/>
                    <a:pt x="4462" y="8532"/>
                    <a:pt x="4800" y="9065"/>
                  </a:cubicBezTo>
                  <a:cubicBezTo>
                    <a:pt x="5222" y="9731"/>
                    <a:pt x="5555" y="10776"/>
                    <a:pt x="5090" y="11526"/>
                  </a:cubicBezTo>
                  <a:cubicBezTo>
                    <a:pt x="4832" y="11943"/>
                    <a:pt x="4341" y="12255"/>
                    <a:pt x="3865" y="12551"/>
                  </a:cubicBezTo>
                  <a:lnTo>
                    <a:pt x="3084" y="13031"/>
                  </a:lnTo>
                  <a:lnTo>
                    <a:pt x="3844" y="14251"/>
                  </a:lnTo>
                  <a:lnTo>
                    <a:pt x="4621" y="13770"/>
                  </a:lnTo>
                  <a:cubicBezTo>
                    <a:pt x="5186" y="13422"/>
                    <a:pt x="5883" y="12984"/>
                    <a:pt x="6321" y="12281"/>
                  </a:cubicBezTo>
                  <a:cubicBezTo>
                    <a:pt x="7123" y="10966"/>
                    <a:pt x="6696" y="9361"/>
                    <a:pt x="6015" y="8295"/>
                  </a:cubicBezTo>
                  <a:cubicBezTo>
                    <a:pt x="5608" y="7645"/>
                    <a:pt x="5096" y="7106"/>
                    <a:pt x="4605" y="6584"/>
                  </a:cubicBezTo>
                  <a:cubicBezTo>
                    <a:pt x="4298" y="6262"/>
                    <a:pt x="4013" y="5955"/>
                    <a:pt x="3760" y="5633"/>
                  </a:cubicBezTo>
                  <a:cubicBezTo>
                    <a:pt x="3337" y="5110"/>
                    <a:pt x="2656" y="4081"/>
                    <a:pt x="2867" y="3104"/>
                  </a:cubicBezTo>
                  <a:cubicBezTo>
                    <a:pt x="2994" y="2502"/>
                    <a:pt x="3417" y="2132"/>
                    <a:pt x="3744" y="1921"/>
                  </a:cubicBezTo>
                  <a:cubicBezTo>
                    <a:pt x="4241" y="1610"/>
                    <a:pt x="4886" y="1440"/>
                    <a:pt x="5517" y="1440"/>
                  </a:cubicBezTo>
                  <a:cubicBezTo>
                    <a:pt x="5764" y="1440"/>
                    <a:pt x="6009" y="1466"/>
                    <a:pt x="6242" y="1520"/>
                  </a:cubicBezTo>
                  <a:cubicBezTo>
                    <a:pt x="7799" y="1879"/>
                    <a:pt x="9209" y="3120"/>
                    <a:pt x="10022" y="4836"/>
                  </a:cubicBezTo>
                  <a:cubicBezTo>
                    <a:pt x="10693" y="6246"/>
                    <a:pt x="11010" y="8009"/>
                    <a:pt x="10983" y="10222"/>
                  </a:cubicBezTo>
                  <a:cubicBezTo>
                    <a:pt x="10973" y="11516"/>
                    <a:pt x="10857" y="12804"/>
                    <a:pt x="10640" y="14082"/>
                  </a:cubicBezTo>
                  <a:cubicBezTo>
                    <a:pt x="10318" y="15978"/>
                    <a:pt x="9764" y="17868"/>
                    <a:pt x="9225" y="19706"/>
                  </a:cubicBezTo>
                  <a:cubicBezTo>
                    <a:pt x="8597" y="21844"/>
                    <a:pt x="7947" y="24062"/>
                    <a:pt x="7097" y="26148"/>
                  </a:cubicBezTo>
                  <a:cubicBezTo>
                    <a:pt x="5281" y="30578"/>
                    <a:pt x="2482" y="34607"/>
                    <a:pt x="0" y="38039"/>
                  </a:cubicBezTo>
                  <a:lnTo>
                    <a:pt x="1172" y="38879"/>
                  </a:lnTo>
                  <a:cubicBezTo>
                    <a:pt x="3696" y="35383"/>
                    <a:pt x="6558" y="31270"/>
                    <a:pt x="8422" y="26686"/>
                  </a:cubicBezTo>
                  <a:cubicBezTo>
                    <a:pt x="9310" y="24537"/>
                    <a:pt x="9970" y="22288"/>
                    <a:pt x="10603" y="20107"/>
                  </a:cubicBezTo>
                  <a:cubicBezTo>
                    <a:pt x="11152" y="18232"/>
                    <a:pt x="11723" y="16300"/>
                    <a:pt x="12061" y="14320"/>
                  </a:cubicBezTo>
                  <a:cubicBezTo>
                    <a:pt x="12288" y="12968"/>
                    <a:pt x="12409" y="11605"/>
                    <a:pt x="12425" y="10238"/>
                  </a:cubicBezTo>
                  <a:cubicBezTo>
                    <a:pt x="12451" y="7803"/>
                    <a:pt x="12087" y="5829"/>
                    <a:pt x="11321" y="4213"/>
                  </a:cubicBezTo>
                  <a:cubicBezTo>
                    <a:pt x="10318" y="2106"/>
                    <a:pt x="8544" y="574"/>
                    <a:pt x="6569" y="120"/>
                  </a:cubicBezTo>
                  <a:cubicBezTo>
                    <a:pt x="6228" y="39"/>
                    <a:pt x="5873" y="0"/>
                    <a:pt x="55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4" name="Google Shape;3674;p67"/>
            <p:cNvSpPr/>
            <p:nvPr/>
          </p:nvSpPr>
          <p:spPr>
            <a:xfrm>
              <a:off x="1944450" y="899425"/>
              <a:ext cx="615600" cy="1190075"/>
            </a:xfrm>
            <a:custGeom>
              <a:avLst/>
              <a:gdLst/>
              <a:ahLst/>
              <a:cxnLst/>
              <a:rect l="l" t="t" r="r" b="b"/>
              <a:pathLst>
                <a:path w="24624" h="47603" extrusionOk="0">
                  <a:moveTo>
                    <a:pt x="11468" y="0"/>
                  </a:moveTo>
                  <a:cubicBezTo>
                    <a:pt x="8952" y="0"/>
                    <a:pt x="6433" y="152"/>
                    <a:pt x="4067" y="971"/>
                  </a:cubicBezTo>
                  <a:cubicBezTo>
                    <a:pt x="3776" y="1061"/>
                    <a:pt x="3528" y="1262"/>
                    <a:pt x="3380" y="1526"/>
                  </a:cubicBezTo>
                  <a:cubicBezTo>
                    <a:pt x="3095" y="2054"/>
                    <a:pt x="3433" y="2392"/>
                    <a:pt x="3655" y="2761"/>
                  </a:cubicBezTo>
                  <a:cubicBezTo>
                    <a:pt x="4225" y="3696"/>
                    <a:pt x="4009" y="4942"/>
                    <a:pt x="3423" y="5866"/>
                  </a:cubicBezTo>
                  <a:cubicBezTo>
                    <a:pt x="2842" y="6790"/>
                    <a:pt x="1939" y="7471"/>
                    <a:pt x="1068" y="8137"/>
                  </a:cubicBezTo>
                  <a:cubicBezTo>
                    <a:pt x="840" y="8316"/>
                    <a:pt x="592" y="8501"/>
                    <a:pt x="455" y="8760"/>
                  </a:cubicBezTo>
                  <a:cubicBezTo>
                    <a:pt x="318" y="9013"/>
                    <a:pt x="302" y="9251"/>
                    <a:pt x="275" y="9510"/>
                  </a:cubicBezTo>
                  <a:cubicBezTo>
                    <a:pt x="1" y="12255"/>
                    <a:pt x="33" y="15049"/>
                    <a:pt x="640" y="17737"/>
                  </a:cubicBezTo>
                  <a:cubicBezTo>
                    <a:pt x="2055" y="23983"/>
                    <a:pt x="6427" y="29185"/>
                    <a:pt x="8233" y="35331"/>
                  </a:cubicBezTo>
                  <a:cubicBezTo>
                    <a:pt x="8571" y="36488"/>
                    <a:pt x="8798" y="37802"/>
                    <a:pt x="8423" y="38969"/>
                  </a:cubicBezTo>
                  <a:cubicBezTo>
                    <a:pt x="8381" y="39101"/>
                    <a:pt x="8328" y="39223"/>
                    <a:pt x="8265" y="39344"/>
                  </a:cubicBezTo>
                  <a:cubicBezTo>
                    <a:pt x="7911" y="39941"/>
                    <a:pt x="7325" y="40342"/>
                    <a:pt x="6686" y="40638"/>
                  </a:cubicBezTo>
                  <a:cubicBezTo>
                    <a:pt x="6047" y="40939"/>
                    <a:pt x="5524" y="41055"/>
                    <a:pt x="4922" y="41214"/>
                  </a:cubicBezTo>
                  <a:cubicBezTo>
                    <a:pt x="4035" y="41446"/>
                    <a:pt x="2990" y="41652"/>
                    <a:pt x="2335" y="42365"/>
                  </a:cubicBezTo>
                  <a:cubicBezTo>
                    <a:pt x="1817" y="42935"/>
                    <a:pt x="1648" y="43822"/>
                    <a:pt x="1485" y="44561"/>
                  </a:cubicBezTo>
                  <a:lnTo>
                    <a:pt x="1405" y="45005"/>
                  </a:lnTo>
                  <a:cubicBezTo>
                    <a:pt x="1400" y="45058"/>
                    <a:pt x="1390" y="45111"/>
                    <a:pt x="1379" y="45163"/>
                  </a:cubicBezTo>
                  <a:lnTo>
                    <a:pt x="1321" y="45512"/>
                  </a:lnTo>
                  <a:lnTo>
                    <a:pt x="1236" y="46008"/>
                  </a:lnTo>
                  <a:cubicBezTo>
                    <a:pt x="1236" y="46832"/>
                    <a:pt x="5947" y="47603"/>
                    <a:pt x="12252" y="47603"/>
                  </a:cubicBezTo>
                  <a:cubicBezTo>
                    <a:pt x="18556" y="47603"/>
                    <a:pt x="23472" y="46832"/>
                    <a:pt x="23472" y="46008"/>
                  </a:cubicBezTo>
                  <a:lnTo>
                    <a:pt x="23388" y="45512"/>
                  </a:lnTo>
                  <a:lnTo>
                    <a:pt x="23325" y="45163"/>
                  </a:lnTo>
                  <a:cubicBezTo>
                    <a:pt x="23314" y="45111"/>
                    <a:pt x="23304" y="45058"/>
                    <a:pt x="23298" y="45005"/>
                  </a:cubicBezTo>
                  <a:cubicBezTo>
                    <a:pt x="23272" y="44857"/>
                    <a:pt x="23245" y="44704"/>
                    <a:pt x="23214" y="44561"/>
                  </a:cubicBezTo>
                  <a:cubicBezTo>
                    <a:pt x="23055" y="43822"/>
                    <a:pt x="22892" y="42935"/>
                    <a:pt x="22369" y="42365"/>
                  </a:cubicBezTo>
                  <a:cubicBezTo>
                    <a:pt x="21719" y="41652"/>
                    <a:pt x="20684" y="41446"/>
                    <a:pt x="19792" y="41214"/>
                  </a:cubicBezTo>
                  <a:cubicBezTo>
                    <a:pt x="19195" y="41055"/>
                    <a:pt x="18599" y="40897"/>
                    <a:pt x="18039" y="40638"/>
                  </a:cubicBezTo>
                  <a:cubicBezTo>
                    <a:pt x="17479" y="40379"/>
                    <a:pt x="16687" y="39941"/>
                    <a:pt x="16328" y="39360"/>
                  </a:cubicBezTo>
                  <a:cubicBezTo>
                    <a:pt x="16228" y="39154"/>
                    <a:pt x="16149" y="38938"/>
                    <a:pt x="16085" y="38721"/>
                  </a:cubicBezTo>
                  <a:cubicBezTo>
                    <a:pt x="15890" y="37998"/>
                    <a:pt x="15879" y="37237"/>
                    <a:pt x="16059" y="36514"/>
                  </a:cubicBezTo>
                  <a:cubicBezTo>
                    <a:pt x="17585" y="29971"/>
                    <a:pt x="22269" y="24606"/>
                    <a:pt x="23858" y="18127"/>
                  </a:cubicBezTo>
                  <a:cubicBezTo>
                    <a:pt x="24539" y="15355"/>
                    <a:pt x="24624" y="12451"/>
                    <a:pt x="24328" y="9605"/>
                  </a:cubicBezTo>
                  <a:cubicBezTo>
                    <a:pt x="24302" y="9351"/>
                    <a:pt x="24275" y="9087"/>
                    <a:pt x="24170" y="8850"/>
                  </a:cubicBezTo>
                  <a:cubicBezTo>
                    <a:pt x="23985" y="8443"/>
                    <a:pt x="23605" y="8153"/>
                    <a:pt x="23240" y="7883"/>
                  </a:cubicBezTo>
                  <a:cubicBezTo>
                    <a:pt x="22416" y="7265"/>
                    <a:pt x="21598" y="6600"/>
                    <a:pt x="21080" y="5708"/>
                  </a:cubicBezTo>
                  <a:cubicBezTo>
                    <a:pt x="20568" y="4821"/>
                    <a:pt x="20410" y="3659"/>
                    <a:pt x="20943" y="2777"/>
                  </a:cubicBezTo>
                  <a:cubicBezTo>
                    <a:pt x="21170" y="2418"/>
                    <a:pt x="21498" y="2085"/>
                    <a:pt x="21239" y="1573"/>
                  </a:cubicBezTo>
                  <a:cubicBezTo>
                    <a:pt x="21107" y="1320"/>
                    <a:pt x="20885" y="1124"/>
                    <a:pt x="20621" y="1024"/>
                  </a:cubicBezTo>
                  <a:cubicBezTo>
                    <a:pt x="18430" y="131"/>
                    <a:pt x="16011" y="73"/>
                    <a:pt x="13651" y="26"/>
                  </a:cubicBezTo>
                  <a:cubicBezTo>
                    <a:pt x="12926" y="13"/>
                    <a:pt x="12197" y="0"/>
                    <a:pt x="1146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5" name="Google Shape;3675;p67"/>
            <p:cNvSpPr/>
            <p:nvPr/>
          </p:nvSpPr>
          <p:spPr>
            <a:xfrm>
              <a:off x="2043725" y="1053700"/>
              <a:ext cx="418900" cy="39250"/>
            </a:xfrm>
            <a:custGeom>
              <a:avLst/>
              <a:gdLst/>
              <a:ahLst/>
              <a:cxnLst/>
              <a:rect l="l" t="t" r="r" b="b"/>
              <a:pathLst>
                <a:path w="16756" h="1570" extrusionOk="0">
                  <a:moveTo>
                    <a:pt x="8239" y="1"/>
                  </a:moveTo>
                  <a:cubicBezTo>
                    <a:pt x="7577" y="1"/>
                    <a:pt x="6915" y="33"/>
                    <a:pt x="6253" y="96"/>
                  </a:cubicBezTo>
                  <a:cubicBezTo>
                    <a:pt x="5540" y="170"/>
                    <a:pt x="4832" y="276"/>
                    <a:pt x="4135" y="403"/>
                  </a:cubicBezTo>
                  <a:cubicBezTo>
                    <a:pt x="3433" y="529"/>
                    <a:pt x="2736" y="672"/>
                    <a:pt x="2050" y="846"/>
                  </a:cubicBezTo>
                  <a:cubicBezTo>
                    <a:pt x="1701" y="931"/>
                    <a:pt x="1363" y="1020"/>
                    <a:pt x="1020" y="1121"/>
                  </a:cubicBezTo>
                  <a:cubicBezTo>
                    <a:pt x="677" y="1221"/>
                    <a:pt x="333" y="1332"/>
                    <a:pt x="1" y="1459"/>
                  </a:cubicBezTo>
                  <a:cubicBezTo>
                    <a:pt x="682" y="1253"/>
                    <a:pt x="1368" y="1094"/>
                    <a:pt x="2065" y="952"/>
                  </a:cubicBezTo>
                  <a:cubicBezTo>
                    <a:pt x="2768" y="804"/>
                    <a:pt x="3470" y="688"/>
                    <a:pt x="4167" y="582"/>
                  </a:cubicBezTo>
                  <a:cubicBezTo>
                    <a:pt x="4864" y="477"/>
                    <a:pt x="5566" y="376"/>
                    <a:pt x="6274" y="318"/>
                  </a:cubicBezTo>
                  <a:lnTo>
                    <a:pt x="7330" y="250"/>
                  </a:lnTo>
                  <a:cubicBezTo>
                    <a:pt x="7576" y="242"/>
                    <a:pt x="7828" y="235"/>
                    <a:pt x="8078" y="235"/>
                  </a:cubicBezTo>
                  <a:cubicBezTo>
                    <a:pt x="8181" y="235"/>
                    <a:pt x="8284" y="236"/>
                    <a:pt x="8386" y="239"/>
                  </a:cubicBezTo>
                  <a:cubicBezTo>
                    <a:pt x="9094" y="244"/>
                    <a:pt x="9796" y="281"/>
                    <a:pt x="10504" y="350"/>
                  </a:cubicBezTo>
                  <a:cubicBezTo>
                    <a:pt x="10852" y="382"/>
                    <a:pt x="11211" y="424"/>
                    <a:pt x="11560" y="466"/>
                  </a:cubicBezTo>
                  <a:cubicBezTo>
                    <a:pt x="11908" y="514"/>
                    <a:pt x="12257" y="566"/>
                    <a:pt x="12610" y="624"/>
                  </a:cubicBezTo>
                  <a:cubicBezTo>
                    <a:pt x="13302" y="746"/>
                    <a:pt x="14005" y="883"/>
                    <a:pt x="14691" y="1047"/>
                  </a:cubicBezTo>
                  <a:lnTo>
                    <a:pt x="15726" y="1300"/>
                  </a:lnTo>
                  <a:lnTo>
                    <a:pt x="16756" y="1570"/>
                  </a:lnTo>
                  <a:lnTo>
                    <a:pt x="16756" y="1570"/>
                  </a:lnTo>
                  <a:lnTo>
                    <a:pt x="16254" y="1401"/>
                  </a:lnTo>
                  <a:lnTo>
                    <a:pt x="15747" y="1242"/>
                  </a:lnTo>
                  <a:cubicBezTo>
                    <a:pt x="15404" y="1126"/>
                    <a:pt x="15066" y="1031"/>
                    <a:pt x="14723" y="931"/>
                  </a:cubicBezTo>
                  <a:lnTo>
                    <a:pt x="13688" y="667"/>
                  </a:lnTo>
                  <a:cubicBezTo>
                    <a:pt x="13344" y="587"/>
                    <a:pt x="12991" y="508"/>
                    <a:pt x="12642" y="440"/>
                  </a:cubicBezTo>
                  <a:cubicBezTo>
                    <a:pt x="11945" y="302"/>
                    <a:pt x="11243" y="186"/>
                    <a:pt x="10530" y="118"/>
                  </a:cubicBezTo>
                  <a:cubicBezTo>
                    <a:pt x="9817" y="54"/>
                    <a:pt x="9104" y="7"/>
                    <a:pt x="8391" y="1"/>
                  </a:cubicBezTo>
                  <a:cubicBezTo>
                    <a:pt x="8340" y="1"/>
                    <a:pt x="8290" y="1"/>
                    <a:pt x="82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6" name="Google Shape;3676;p67"/>
            <p:cNvSpPr/>
            <p:nvPr/>
          </p:nvSpPr>
          <p:spPr>
            <a:xfrm>
              <a:off x="2067900" y="1959050"/>
              <a:ext cx="380475" cy="45300"/>
            </a:xfrm>
            <a:custGeom>
              <a:avLst/>
              <a:gdLst/>
              <a:ahLst/>
              <a:cxnLst/>
              <a:rect l="l" t="t" r="r" b="b"/>
              <a:pathLst>
                <a:path w="15219" h="1812" extrusionOk="0">
                  <a:moveTo>
                    <a:pt x="15218" y="1"/>
                  </a:moveTo>
                  <a:lnTo>
                    <a:pt x="15218" y="1"/>
                  </a:lnTo>
                  <a:cubicBezTo>
                    <a:pt x="14014" y="502"/>
                    <a:pt x="12768" y="888"/>
                    <a:pt x="11490" y="1157"/>
                  </a:cubicBezTo>
                  <a:cubicBezTo>
                    <a:pt x="10851" y="1289"/>
                    <a:pt x="10212" y="1390"/>
                    <a:pt x="9563" y="1463"/>
                  </a:cubicBezTo>
                  <a:cubicBezTo>
                    <a:pt x="8871" y="1539"/>
                    <a:pt x="8175" y="1577"/>
                    <a:pt x="7480" y="1577"/>
                  </a:cubicBezTo>
                  <a:cubicBezTo>
                    <a:pt x="6229" y="1577"/>
                    <a:pt x="4978" y="1454"/>
                    <a:pt x="3749" y="1210"/>
                  </a:cubicBezTo>
                  <a:cubicBezTo>
                    <a:pt x="2466" y="962"/>
                    <a:pt x="1209" y="587"/>
                    <a:pt x="0" y="101"/>
                  </a:cubicBezTo>
                  <a:lnTo>
                    <a:pt x="0" y="101"/>
                  </a:lnTo>
                  <a:cubicBezTo>
                    <a:pt x="1183" y="677"/>
                    <a:pt x="2424" y="1110"/>
                    <a:pt x="3707" y="1395"/>
                  </a:cubicBezTo>
                  <a:cubicBezTo>
                    <a:pt x="4351" y="1537"/>
                    <a:pt x="5001" y="1643"/>
                    <a:pt x="5655" y="1712"/>
                  </a:cubicBezTo>
                  <a:cubicBezTo>
                    <a:pt x="6270" y="1779"/>
                    <a:pt x="6887" y="1812"/>
                    <a:pt x="7503" y="1812"/>
                  </a:cubicBezTo>
                  <a:cubicBezTo>
                    <a:pt x="8201" y="1812"/>
                    <a:pt x="8897" y="1769"/>
                    <a:pt x="9589" y="1685"/>
                  </a:cubicBezTo>
                  <a:cubicBezTo>
                    <a:pt x="10244" y="1606"/>
                    <a:pt x="10888" y="1490"/>
                    <a:pt x="11527" y="1337"/>
                  </a:cubicBezTo>
                  <a:cubicBezTo>
                    <a:pt x="12810" y="1041"/>
                    <a:pt x="14046" y="592"/>
                    <a:pt x="152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7" name="Google Shape;3677;p67"/>
            <p:cNvSpPr/>
            <p:nvPr/>
          </p:nvSpPr>
          <p:spPr>
            <a:xfrm>
              <a:off x="2137450" y="1835225"/>
              <a:ext cx="229075" cy="34225"/>
            </a:xfrm>
            <a:custGeom>
              <a:avLst/>
              <a:gdLst/>
              <a:ahLst/>
              <a:cxnLst/>
              <a:rect l="l" t="t" r="r" b="b"/>
              <a:pathLst>
                <a:path w="9163" h="1369" extrusionOk="0">
                  <a:moveTo>
                    <a:pt x="682" y="1"/>
                  </a:moveTo>
                  <a:cubicBezTo>
                    <a:pt x="307" y="1"/>
                    <a:pt x="1" y="302"/>
                    <a:pt x="1" y="682"/>
                  </a:cubicBezTo>
                  <a:cubicBezTo>
                    <a:pt x="1" y="1057"/>
                    <a:pt x="307" y="1363"/>
                    <a:pt x="682" y="1368"/>
                  </a:cubicBezTo>
                  <a:lnTo>
                    <a:pt x="8476" y="1368"/>
                  </a:lnTo>
                  <a:cubicBezTo>
                    <a:pt x="8856" y="1363"/>
                    <a:pt x="9162" y="1057"/>
                    <a:pt x="9162" y="682"/>
                  </a:cubicBezTo>
                  <a:cubicBezTo>
                    <a:pt x="9162" y="302"/>
                    <a:pt x="8856" y="1"/>
                    <a:pt x="84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681"/>
        <p:cNvGrpSpPr/>
        <p:nvPr/>
      </p:nvGrpSpPr>
      <p:grpSpPr>
        <a:xfrm>
          <a:off x="0" y="0"/>
          <a:ext cx="0" cy="0"/>
          <a:chOff x="0" y="0"/>
          <a:chExt cx="0" cy="0"/>
        </a:xfrm>
      </p:grpSpPr>
      <p:grpSp>
        <p:nvGrpSpPr>
          <p:cNvPr id="3682" name="Google Shape;3682;p68"/>
          <p:cNvGrpSpPr/>
          <p:nvPr/>
        </p:nvGrpSpPr>
        <p:grpSpPr>
          <a:xfrm>
            <a:off x="2349849" y="2253838"/>
            <a:ext cx="649996" cy="635806"/>
            <a:chOff x="6816275" y="3178227"/>
            <a:chExt cx="1614495" cy="1579642"/>
          </a:xfrm>
        </p:grpSpPr>
        <p:sp>
          <p:nvSpPr>
            <p:cNvPr id="3683" name="Google Shape;3683;p68"/>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4" name="Google Shape;3684;p68"/>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5" name="Google Shape;3685;p68"/>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689"/>
        <p:cNvGrpSpPr/>
        <p:nvPr/>
      </p:nvGrpSpPr>
      <p:grpSpPr>
        <a:xfrm>
          <a:off x="0" y="0"/>
          <a:ext cx="0" cy="0"/>
          <a:chOff x="0" y="0"/>
          <a:chExt cx="0" cy="0"/>
        </a:xfrm>
      </p:grpSpPr>
      <p:grpSp>
        <p:nvGrpSpPr>
          <p:cNvPr id="3690" name="Google Shape;3690;p69"/>
          <p:cNvGrpSpPr/>
          <p:nvPr/>
        </p:nvGrpSpPr>
        <p:grpSpPr>
          <a:xfrm>
            <a:off x="2923406" y="2696454"/>
            <a:ext cx="3297383" cy="2120825"/>
            <a:chOff x="3261838" y="2599594"/>
            <a:chExt cx="2620298" cy="1685335"/>
          </a:xfrm>
        </p:grpSpPr>
        <p:grpSp>
          <p:nvGrpSpPr>
            <p:cNvPr id="3691" name="Google Shape;3691;p69"/>
            <p:cNvGrpSpPr/>
            <p:nvPr/>
          </p:nvGrpSpPr>
          <p:grpSpPr>
            <a:xfrm>
              <a:off x="3300584" y="2659709"/>
              <a:ext cx="2542778" cy="1567185"/>
              <a:chOff x="1041100" y="629775"/>
              <a:chExt cx="2260850" cy="1393425"/>
            </a:xfrm>
          </p:grpSpPr>
          <p:sp>
            <p:nvSpPr>
              <p:cNvPr id="3692" name="Google Shape;3692;p69"/>
              <p:cNvSpPr/>
              <p:nvPr/>
            </p:nvSpPr>
            <p:spPr>
              <a:xfrm>
                <a:off x="1125200" y="630575"/>
                <a:ext cx="201875" cy="1335050"/>
              </a:xfrm>
              <a:custGeom>
                <a:avLst/>
                <a:gdLst/>
                <a:ahLst/>
                <a:cxnLst/>
                <a:rect l="l" t="t" r="r" b="b"/>
                <a:pathLst>
                  <a:path w="8075" h="53402" fill="none" extrusionOk="0">
                    <a:moveTo>
                      <a:pt x="8074" y="53402"/>
                    </a:moveTo>
                    <a:lnTo>
                      <a:pt x="3158" y="2794"/>
                    </a:ln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3" name="Google Shape;3693;p69"/>
              <p:cNvSpPr/>
              <p:nvPr/>
            </p:nvSpPr>
            <p:spPr>
              <a:xfrm>
                <a:off x="1192925" y="630575"/>
                <a:ext cx="188275" cy="1335050"/>
              </a:xfrm>
              <a:custGeom>
                <a:avLst/>
                <a:gdLst/>
                <a:ahLst/>
                <a:cxnLst/>
                <a:rect l="l" t="t" r="r" b="b"/>
                <a:pathLst>
                  <a:path w="7531" h="53402" fill="none" extrusionOk="0">
                    <a:moveTo>
                      <a:pt x="7530" y="53402"/>
                    </a:moveTo>
                    <a:lnTo>
                      <a:pt x="2931" y="2794"/>
                    </a:ln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4" name="Google Shape;3694;p69"/>
              <p:cNvSpPr/>
              <p:nvPr/>
            </p:nvSpPr>
            <p:spPr>
              <a:xfrm>
                <a:off x="1260500" y="630575"/>
                <a:ext cx="174825" cy="1335050"/>
              </a:xfrm>
              <a:custGeom>
                <a:avLst/>
                <a:gdLst/>
                <a:ahLst/>
                <a:cxnLst/>
                <a:rect l="l" t="t" r="r" b="b"/>
                <a:pathLst>
                  <a:path w="6993" h="53402" fill="none" extrusionOk="0">
                    <a:moveTo>
                      <a:pt x="6992" y="53402"/>
                    </a:moveTo>
                    <a:lnTo>
                      <a:pt x="2710" y="2794"/>
                    </a:lnTo>
                    <a:lnTo>
                      <a:pt x="1"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5" name="Google Shape;3695;p69"/>
              <p:cNvSpPr/>
              <p:nvPr/>
            </p:nvSpPr>
            <p:spPr>
              <a:xfrm>
                <a:off x="1328225" y="630450"/>
                <a:ext cx="161075" cy="1335175"/>
              </a:xfrm>
              <a:custGeom>
                <a:avLst/>
                <a:gdLst/>
                <a:ahLst/>
                <a:cxnLst/>
                <a:rect l="l" t="t" r="r" b="b"/>
                <a:pathLst>
                  <a:path w="6443" h="53407" fill="none" extrusionOk="0">
                    <a:moveTo>
                      <a:pt x="6443" y="53407"/>
                    </a:moveTo>
                    <a:lnTo>
                      <a:pt x="2483" y="2799"/>
                    </a:lnTo>
                    <a:lnTo>
                      <a:pt x="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6" name="Google Shape;3696;p69"/>
              <p:cNvSpPr/>
              <p:nvPr/>
            </p:nvSpPr>
            <p:spPr>
              <a:xfrm>
                <a:off x="1395825" y="630450"/>
                <a:ext cx="147600" cy="1335175"/>
              </a:xfrm>
              <a:custGeom>
                <a:avLst/>
                <a:gdLst/>
                <a:ahLst/>
                <a:cxnLst/>
                <a:rect l="l" t="t" r="r" b="b"/>
                <a:pathLst>
                  <a:path w="5904" h="53407" fill="none" extrusionOk="0">
                    <a:moveTo>
                      <a:pt x="5904" y="53407"/>
                    </a:moveTo>
                    <a:lnTo>
                      <a:pt x="2250" y="2799"/>
                    </a:lnTo>
                    <a:lnTo>
                      <a:pt x="0"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7" name="Google Shape;3697;p69"/>
              <p:cNvSpPr/>
              <p:nvPr/>
            </p:nvSpPr>
            <p:spPr>
              <a:xfrm>
                <a:off x="1463550" y="630450"/>
                <a:ext cx="134000" cy="1335175"/>
              </a:xfrm>
              <a:custGeom>
                <a:avLst/>
                <a:gdLst/>
                <a:ahLst/>
                <a:cxnLst/>
                <a:rect l="l" t="t" r="r" b="b"/>
                <a:pathLst>
                  <a:path w="5360" h="53407" fill="none" extrusionOk="0">
                    <a:moveTo>
                      <a:pt x="5360" y="53407"/>
                    </a:moveTo>
                    <a:lnTo>
                      <a:pt x="2028" y="2799"/>
                    </a:lnTo>
                    <a:lnTo>
                      <a:pt x="0"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8" name="Google Shape;3698;p69"/>
              <p:cNvSpPr/>
              <p:nvPr/>
            </p:nvSpPr>
            <p:spPr>
              <a:xfrm>
                <a:off x="1531125" y="630450"/>
                <a:ext cx="120550" cy="1335175"/>
              </a:xfrm>
              <a:custGeom>
                <a:avLst/>
                <a:gdLst/>
                <a:ahLst/>
                <a:cxnLst/>
                <a:rect l="l" t="t" r="r" b="b"/>
                <a:pathLst>
                  <a:path w="4822" h="53407" fill="none" extrusionOk="0">
                    <a:moveTo>
                      <a:pt x="4822" y="53407"/>
                    </a:moveTo>
                    <a:lnTo>
                      <a:pt x="1807" y="2799"/>
                    </a:lnTo>
                    <a:lnTo>
                      <a:pt x="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9" name="Google Shape;3699;p69"/>
              <p:cNvSpPr/>
              <p:nvPr/>
            </p:nvSpPr>
            <p:spPr>
              <a:xfrm>
                <a:off x="1598850" y="630450"/>
                <a:ext cx="106825" cy="1335175"/>
              </a:xfrm>
              <a:custGeom>
                <a:avLst/>
                <a:gdLst/>
                <a:ahLst/>
                <a:cxnLst/>
                <a:rect l="l" t="t" r="r" b="b"/>
                <a:pathLst>
                  <a:path w="4273" h="53407" fill="none" extrusionOk="0">
                    <a:moveTo>
                      <a:pt x="4273" y="53407"/>
                    </a:moveTo>
                    <a:lnTo>
                      <a:pt x="1579" y="2799"/>
                    </a:lnTo>
                    <a:lnTo>
                      <a:pt x="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0" name="Google Shape;3700;p69"/>
              <p:cNvSpPr/>
              <p:nvPr/>
            </p:nvSpPr>
            <p:spPr>
              <a:xfrm>
                <a:off x="1666450" y="630450"/>
                <a:ext cx="93350" cy="1335175"/>
              </a:xfrm>
              <a:custGeom>
                <a:avLst/>
                <a:gdLst/>
                <a:ahLst/>
                <a:cxnLst/>
                <a:rect l="l" t="t" r="r" b="b"/>
                <a:pathLst>
                  <a:path w="3734" h="53407" fill="none" extrusionOk="0">
                    <a:moveTo>
                      <a:pt x="3734" y="53407"/>
                    </a:moveTo>
                    <a:lnTo>
                      <a:pt x="1357" y="2799"/>
                    </a:lnTo>
                    <a:lnTo>
                      <a:pt x="0"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1" name="Google Shape;3701;p69"/>
              <p:cNvSpPr/>
              <p:nvPr/>
            </p:nvSpPr>
            <p:spPr>
              <a:xfrm>
                <a:off x="1734025" y="630300"/>
                <a:ext cx="79900" cy="1335325"/>
              </a:xfrm>
              <a:custGeom>
                <a:avLst/>
                <a:gdLst/>
                <a:ahLst/>
                <a:cxnLst/>
                <a:rect l="l" t="t" r="r" b="b"/>
                <a:pathLst>
                  <a:path w="3196" h="53413" fill="none" extrusionOk="0">
                    <a:moveTo>
                      <a:pt x="3195" y="53413"/>
                    </a:moveTo>
                    <a:lnTo>
                      <a:pt x="1136" y="2805"/>
                    </a:lnTo>
                    <a:lnTo>
                      <a:pt x="1"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2" name="Google Shape;3702;p69"/>
              <p:cNvSpPr/>
              <p:nvPr/>
            </p:nvSpPr>
            <p:spPr>
              <a:xfrm>
                <a:off x="1801625" y="630300"/>
                <a:ext cx="66425" cy="1335325"/>
              </a:xfrm>
              <a:custGeom>
                <a:avLst/>
                <a:gdLst/>
                <a:ahLst/>
                <a:cxnLst/>
                <a:rect l="l" t="t" r="r" b="b"/>
                <a:pathLst>
                  <a:path w="2657" h="53413" fill="none" extrusionOk="0">
                    <a:moveTo>
                      <a:pt x="2656" y="53413"/>
                    </a:moveTo>
                    <a:lnTo>
                      <a:pt x="903" y="2805"/>
                    </a:ln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3" name="Google Shape;3703;p69"/>
              <p:cNvSpPr/>
              <p:nvPr/>
            </p:nvSpPr>
            <p:spPr>
              <a:xfrm>
                <a:off x="1869350" y="630300"/>
                <a:ext cx="52550" cy="1335325"/>
              </a:xfrm>
              <a:custGeom>
                <a:avLst/>
                <a:gdLst/>
                <a:ahLst/>
                <a:cxnLst/>
                <a:rect l="l" t="t" r="r" b="b"/>
                <a:pathLst>
                  <a:path w="2102" h="53413" fill="none" extrusionOk="0">
                    <a:moveTo>
                      <a:pt x="2102" y="53413"/>
                    </a:moveTo>
                    <a:lnTo>
                      <a:pt x="676" y="2805"/>
                    </a:ln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4" name="Google Shape;3704;p69"/>
              <p:cNvSpPr/>
              <p:nvPr/>
            </p:nvSpPr>
            <p:spPr>
              <a:xfrm>
                <a:off x="1936925" y="630300"/>
                <a:ext cx="39100" cy="1335325"/>
              </a:xfrm>
              <a:custGeom>
                <a:avLst/>
                <a:gdLst/>
                <a:ahLst/>
                <a:cxnLst/>
                <a:rect l="l" t="t" r="r" b="b"/>
                <a:pathLst>
                  <a:path w="1564" h="53413" fill="none" extrusionOk="0">
                    <a:moveTo>
                      <a:pt x="1564" y="53413"/>
                    </a:moveTo>
                    <a:lnTo>
                      <a:pt x="455" y="2805"/>
                    </a:lnTo>
                    <a:lnTo>
                      <a:pt x="1"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5" name="Google Shape;3705;p69"/>
              <p:cNvSpPr/>
              <p:nvPr/>
            </p:nvSpPr>
            <p:spPr>
              <a:xfrm>
                <a:off x="2004650" y="630300"/>
                <a:ext cx="25500" cy="1335325"/>
              </a:xfrm>
              <a:custGeom>
                <a:avLst/>
                <a:gdLst/>
                <a:ahLst/>
                <a:cxnLst/>
                <a:rect l="l" t="t" r="r" b="b"/>
                <a:pathLst>
                  <a:path w="1020" h="53413" fill="none" extrusionOk="0">
                    <a:moveTo>
                      <a:pt x="1020" y="53413"/>
                    </a:moveTo>
                    <a:lnTo>
                      <a:pt x="228" y="2805"/>
                    </a:lnTo>
                    <a:lnTo>
                      <a:pt x="1"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6" name="Google Shape;3706;p69"/>
              <p:cNvSpPr/>
              <p:nvPr/>
            </p:nvSpPr>
            <p:spPr>
              <a:xfrm>
                <a:off x="2072250" y="630300"/>
                <a:ext cx="12025" cy="1335325"/>
              </a:xfrm>
              <a:custGeom>
                <a:avLst/>
                <a:gdLst/>
                <a:ahLst/>
                <a:cxnLst/>
                <a:rect l="l" t="t" r="r" b="b"/>
                <a:pathLst>
                  <a:path w="481" h="53413" fill="none" extrusionOk="0">
                    <a:moveTo>
                      <a:pt x="481" y="53413"/>
                    </a:moveTo>
                    <a:lnTo>
                      <a:pt x="6" y="2805"/>
                    </a:ln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7" name="Google Shape;3707;p69"/>
              <p:cNvSpPr/>
              <p:nvPr/>
            </p:nvSpPr>
            <p:spPr>
              <a:xfrm>
                <a:off x="2134300" y="630300"/>
                <a:ext cx="5550" cy="1335325"/>
              </a:xfrm>
              <a:custGeom>
                <a:avLst/>
                <a:gdLst/>
                <a:ahLst/>
                <a:cxnLst/>
                <a:rect l="l" t="t" r="r" b="b"/>
                <a:pathLst>
                  <a:path w="222" h="53413" fill="none" extrusionOk="0">
                    <a:moveTo>
                      <a:pt x="159" y="53413"/>
                    </a:moveTo>
                    <a:lnTo>
                      <a:pt x="0" y="2805"/>
                    </a:lnTo>
                    <a:lnTo>
                      <a:pt x="222"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8" name="Google Shape;3708;p69"/>
              <p:cNvSpPr/>
              <p:nvPr/>
            </p:nvSpPr>
            <p:spPr>
              <a:xfrm>
                <a:off x="2192375" y="630050"/>
                <a:ext cx="15200" cy="1335575"/>
              </a:xfrm>
              <a:custGeom>
                <a:avLst/>
                <a:gdLst/>
                <a:ahLst/>
                <a:cxnLst/>
                <a:rect l="l" t="t" r="r" b="b"/>
                <a:pathLst>
                  <a:path w="608" h="53423" fill="none" extrusionOk="0">
                    <a:moveTo>
                      <a:pt x="1" y="53423"/>
                    </a:moveTo>
                    <a:lnTo>
                      <a:pt x="159" y="2815"/>
                    </a:lnTo>
                    <a:lnTo>
                      <a:pt x="608"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9" name="Google Shape;3709;p69"/>
              <p:cNvSpPr/>
              <p:nvPr/>
            </p:nvSpPr>
            <p:spPr>
              <a:xfrm>
                <a:off x="2246500" y="630050"/>
                <a:ext cx="28550" cy="1335575"/>
              </a:xfrm>
              <a:custGeom>
                <a:avLst/>
                <a:gdLst/>
                <a:ahLst/>
                <a:cxnLst/>
                <a:rect l="l" t="t" r="r" b="b"/>
                <a:pathLst>
                  <a:path w="1142" h="53423" fill="none" extrusionOk="0">
                    <a:moveTo>
                      <a:pt x="1" y="53423"/>
                    </a:moveTo>
                    <a:lnTo>
                      <a:pt x="476" y="2815"/>
                    </a:lnTo>
                    <a:lnTo>
                      <a:pt x="114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0" name="Google Shape;3710;p69"/>
              <p:cNvSpPr/>
              <p:nvPr/>
            </p:nvSpPr>
            <p:spPr>
              <a:xfrm>
                <a:off x="2300625" y="630050"/>
                <a:ext cx="42150" cy="1335575"/>
              </a:xfrm>
              <a:custGeom>
                <a:avLst/>
                <a:gdLst/>
                <a:ahLst/>
                <a:cxnLst/>
                <a:rect l="l" t="t" r="r" b="b"/>
                <a:pathLst>
                  <a:path w="1686" h="53423" fill="none" extrusionOk="0">
                    <a:moveTo>
                      <a:pt x="1" y="53423"/>
                    </a:moveTo>
                    <a:lnTo>
                      <a:pt x="793" y="2815"/>
                    </a:lnTo>
                    <a:lnTo>
                      <a:pt x="1685"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1" name="Google Shape;3711;p69"/>
              <p:cNvSpPr/>
              <p:nvPr/>
            </p:nvSpPr>
            <p:spPr>
              <a:xfrm>
                <a:off x="2354625" y="630050"/>
                <a:ext cx="55725" cy="1335575"/>
              </a:xfrm>
              <a:custGeom>
                <a:avLst/>
                <a:gdLst/>
                <a:ahLst/>
                <a:cxnLst/>
                <a:rect l="l" t="t" r="r" b="b"/>
                <a:pathLst>
                  <a:path w="2229" h="53423" fill="none" extrusionOk="0">
                    <a:moveTo>
                      <a:pt x="0" y="53423"/>
                    </a:moveTo>
                    <a:lnTo>
                      <a:pt x="1114" y="2815"/>
                    </a:lnTo>
                    <a:lnTo>
                      <a:pt x="2229"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2" name="Google Shape;3712;p69"/>
              <p:cNvSpPr/>
              <p:nvPr/>
            </p:nvSpPr>
            <p:spPr>
              <a:xfrm>
                <a:off x="2408750" y="630050"/>
                <a:ext cx="69325" cy="1335575"/>
              </a:xfrm>
              <a:custGeom>
                <a:avLst/>
                <a:gdLst/>
                <a:ahLst/>
                <a:cxnLst/>
                <a:rect l="l" t="t" r="r" b="b"/>
                <a:pathLst>
                  <a:path w="2773" h="53423" fill="none" extrusionOk="0">
                    <a:moveTo>
                      <a:pt x="0" y="53423"/>
                    </a:moveTo>
                    <a:lnTo>
                      <a:pt x="1426" y="2815"/>
                    </a:lnTo>
                    <a:lnTo>
                      <a:pt x="2772"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3" name="Google Shape;3713;p69"/>
              <p:cNvSpPr/>
              <p:nvPr/>
            </p:nvSpPr>
            <p:spPr>
              <a:xfrm>
                <a:off x="2462875" y="630050"/>
                <a:ext cx="82800" cy="1335575"/>
              </a:xfrm>
              <a:custGeom>
                <a:avLst/>
                <a:gdLst/>
                <a:ahLst/>
                <a:cxnLst/>
                <a:rect l="l" t="t" r="r" b="b"/>
                <a:pathLst>
                  <a:path w="3312" h="53423" fill="none" extrusionOk="0">
                    <a:moveTo>
                      <a:pt x="0" y="53423"/>
                    </a:moveTo>
                    <a:lnTo>
                      <a:pt x="1743" y="2815"/>
                    </a:lnTo>
                    <a:lnTo>
                      <a:pt x="331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4" name="Google Shape;3714;p69"/>
              <p:cNvSpPr/>
              <p:nvPr/>
            </p:nvSpPr>
            <p:spPr>
              <a:xfrm>
                <a:off x="2517000" y="629925"/>
                <a:ext cx="96375" cy="1335700"/>
              </a:xfrm>
              <a:custGeom>
                <a:avLst/>
                <a:gdLst/>
                <a:ahLst/>
                <a:cxnLst/>
                <a:rect l="l" t="t" r="r" b="b"/>
                <a:pathLst>
                  <a:path w="3855" h="53428" fill="none" extrusionOk="0">
                    <a:moveTo>
                      <a:pt x="0" y="53428"/>
                    </a:moveTo>
                    <a:lnTo>
                      <a:pt x="2060" y="2820"/>
                    </a:lnTo>
                    <a:lnTo>
                      <a:pt x="3855"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5" name="Google Shape;3715;p69"/>
              <p:cNvSpPr/>
              <p:nvPr/>
            </p:nvSpPr>
            <p:spPr>
              <a:xfrm>
                <a:off x="2570975" y="629925"/>
                <a:ext cx="110000" cy="1335700"/>
              </a:xfrm>
              <a:custGeom>
                <a:avLst/>
                <a:gdLst/>
                <a:ahLst/>
                <a:cxnLst/>
                <a:rect l="l" t="t" r="r" b="b"/>
                <a:pathLst>
                  <a:path w="4400" h="53428" fill="none" extrusionOk="0">
                    <a:moveTo>
                      <a:pt x="1" y="53428"/>
                    </a:moveTo>
                    <a:lnTo>
                      <a:pt x="2382" y="2820"/>
                    </a:lnTo>
                    <a:lnTo>
                      <a:pt x="4400"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6" name="Google Shape;3716;p69"/>
              <p:cNvSpPr/>
              <p:nvPr/>
            </p:nvSpPr>
            <p:spPr>
              <a:xfrm>
                <a:off x="2625100" y="629925"/>
                <a:ext cx="123600" cy="1335700"/>
              </a:xfrm>
              <a:custGeom>
                <a:avLst/>
                <a:gdLst/>
                <a:ahLst/>
                <a:cxnLst/>
                <a:rect l="l" t="t" r="r" b="b"/>
                <a:pathLst>
                  <a:path w="4944" h="53428" fill="none" extrusionOk="0">
                    <a:moveTo>
                      <a:pt x="1" y="53428"/>
                    </a:moveTo>
                    <a:lnTo>
                      <a:pt x="2699" y="2820"/>
                    </a:lnTo>
                    <a:lnTo>
                      <a:pt x="4943"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7" name="Google Shape;3717;p69"/>
              <p:cNvSpPr/>
              <p:nvPr/>
            </p:nvSpPr>
            <p:spPr>
              <a:xfrm>
                <a:off x="2679225" y="629925"/>
                <a:ext cx="137075" cy="1335700"/>
              </a:xfrm>
              <a:custGeom>
                <a:avLst/>
                <a:gdLst/>
                <a:ahLst/>
                <a:cxnLst/>
                <a:rect l="l" t="t" r="r" b="b"/>
                <a:pathLst>
                  <a:path w="5483" h="53428" fill="none" extrusionOk="0">
                    <a:moveTo>
                      <a:pt x="1" y="53428"/>
                    </a:moveTo>
                    <a:lnTo>
                      <a:pt x="3016" y="2820"/>
                    </a:lnTo>
                    <a:lnTo>
                      <a:pt x="5482"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8" name="Google Shape;3718;p69"/>
              <p:cNvSpPr/>
              <p:nvPr/>
            </p:nvSpPr>
            <p:spPr>
              <a:xfrm>
                <a:off x="2733350" y="629925"/>
                <a:ext cx="150525" cy="1335700"/>
              </a:xfrm>
              <a:custGeom>
                <a:avLst/>
                <a:gdLst/>
                <a:ahLst/>
                <a:cxnLst/>
                <a:rect l="l" t="t" r="r" b="b"/>
                <a:pathLst>
                  <a:path w="6021" h="53428" fill="none" extrusionOk="0">
                    <a:moveTo>
                      <a:pt x="1" y="53428"/>
                    </a:moveTo>
                    <a:lnTo>
                      <a:pt x="3328" y="2820"/>
                    </a:lnTo>
                    <a:lnTo>
                      <a:pt x="602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9" name="Google Shape;3719;p69"/>
              <p:cNvSpPr/>
              <p:nvPr/>
            </p:nvSpPr>
            <p:spPr>
              <a:xfrm>
                <a:off x="2787225" y="629925"/>
                <a:ext cx="164250" cy="1335700"/>
              </a:xfrm>
              <a:custGeom>
                <a:avLst/>
                <a:gdLst/>
                <a:ahLst/>
                <a:cxnLst/>
                <a:rect l="l" t="t" r="r" b="b"/>
                <a:pathLst>
                  <a:path w="6570" h="53428" fill="none" extrusionOk="0">
                    <a:moveTo>
                      <a:pt x="0" y="53428"/>
                    </a:moveTo>
                    <a:lnTo>
                      <a:pt x="3654" y="2820"/>
                    </a:lnTo>
                    <a:lnTo>
                      <a:pt x="6569"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0" name="Google Shape;3720;p69"/>
              <p:cNvSpPr/>
              <p:nvPr/>
            </p:nvSpPr>
            <p:spPr>
              <a:xfrm>
                <a:off x="2841350" y="629775"/>
                <a:ext cx="177850" cy="1335850"/>
              </a:xfrm>
              <a:custGeom>
                <a:avLst/>
                <a:gdLst/>
                <a:ahLst/>
                <a:cxnLst/>
                <a:rect l="l" t="t" r="r" b="b"/>
                <a:pathLst>
                  <a:path w="7114" h="53434" fill="none" extrusionOk="0">
                    <a:moveTo>
                      <a:pt x="0" y="53434"/>
                    </a:moveTo>
                    <a:lnTo>
                      <a:pt x="3971" y="2826"/>
                    </a:lnTo>
                    <a:lnTo>
                      <a:pt x="7113"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1" name="Google Shape;3721;p69"/>
              <p:cNvSpPr/>
              <p:nvPr/>
            </p:nvSpPr>
            <p:spPr>
              <a:xfrm>
                <a:off x="2895475" y="629775"/>
                <a:ext cx="191300" cy="1335850"/>
              </a:xfrm>
              <a:custGeom>
                <a:avLst/>
                <a:gdLst/>
                <a:ahLst/>
                <a:cxnLst/>
                <a:rect l="l" t="t" r="r" b="b"/>
                <a:pathLst>
                  <a:path w="7652" h="53434" fill="none" extrusionOk="0">
                    <a:moveTo>
                      <a:pt x="0" y="53434"/>
                    </a:moveTo>
                    <a:lnTo>
                      <a:pt x="4288" y="2826"/>
                    </a:lnTo>
                    <a:lnTo>
                      <a:pt x="7652"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2" name="Google Shape;3722;p69"/>
              <p:cNvSpPr/>
              <p:nvPr/>
            </p:nvSpPr>
            <p:spPr>
              <a:xfrm>
                <a:off x="2949600" y="629775"/>
                <a:ext cx="204900" cy="1335850"/>
              </a:xfrm>
              <a:custGeom>
                <a:avLst/>
                <a:gdLst/>
                <a:ahLst/>
                <a:cxnLst/>
                <a:rect l="l" t="t" r="r" b="b"/>
                <a:pathLst>
                  <a:path w="8196" h="53434" fill="none" extrusionOk="0">
                    <a:moveTo>
                      <a:pt x="0" y="53434"/>
                    </a:moveTo>
                    <a:lnTo>
                      <a:pt x="4605" y="2826"/>
                    </a:lnTo>
                    <a:lnTo>
                      <a:pt x="8196"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3" name="Google Shape;3723;p69"/>
              <p:cNvSpPr/>
              <p:nvPr/>
            </p:nvSpPr>
            <p:spPr>
              <a:xfrm>
                <a:off x="3003575" y="629775"/>
                <a:ext cx="218525" cy="1335850"/>
              </a:xfrm>
              <a:custGeom>
                <a:avLst/>
                <a:gdLst/>
                <a:ahLst/>
                <a:cxnLst/>
                <a:rect l="l" t="t" r="r" b="b"/>
                <a:pathLst>
                  <a:path w="8741" h="53434" fill="none" extrusionOk="0">
                    <a:moveTo>
                      <a:pt x="1" y="53434"/>
                    </a:moveTo>
                    <a:lnTo>
                      <a:pt x="4917" y="2826"/>
                    </a:lnTo>
                    <a:lnTo>
                      <a:pt x="874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4" name="Google Shape;3724;p69"/>
              <p:cNvSpPr/>
              <p:nvPr/>
            </p:nvSpPr>
            <p:spPr>
              <a:xfrm>
                <a:off x="1041100" y="721800"/>
                <a:ext cx="2260850" cy="34075"/>
              </a:xfrm>
              <a:custGeom>
                <a:avLst/>
                <a:gdLst/>
                <a:ahLst/>
                <a:cxnLst/>
                <a:rect l="l" t="t" r="r" b="b"/>
                <a:pathLst>
                  <a:path w="90434" h="1363" fill="none" extrusionOk="0">
                    <a:moveTo>
                      <a:pt x="90434" y="1363"/>
                    </a:moveTo>
                    <a:lnTo>
                      <a:pt x="4885" y="1363"/>
                    </a:lnTo>
                    <a:lnTo>
                      <a:pt x="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5" name="Google Shape;3725;p69"/>
              <p:cNvSpPr/>
              <p:nvPr/>
            </p:nvSpPr>
            <p:spPr>
              <a:xfrm>
                <a:off x="1041225" y="795450"/>
                <a:ext cx="2260600" cy="31850"/>
              </a:xfrm>
              <a:custGeom>
                <a:avLst/>
                <a:gdLst/>
                <a:ahLst/>
                <a:cxnLst/>
                <a:rect l="l" t="t" r="r" b="b"/>
                <a:pathLst>
                  <a:path w="90424" h="1274" fill="none" extrusionOk="0">
                    <a:moveTo>
                      <a:pt x="1" y="1"/>
                    </a:moveTo>
                    <a:lnTo>
                      <a:pt x="4901" y="1273"/>
                    </a:lnTo>
                    <a:lnTo>
                      <a:pt x="90424" y="1273"/>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6" name="Google Shape;3726;p69"/>
              <p:cNvSpPr/>
              <p:nvPr/>
            </p:nvSpPr>
            <p:spPr>
              <a:xfrm>
                <a:off x="1041625" y="869000"/>
                <a:ext cx="2260075" cy="29975"/>
              </a:xfrm>
              <a:custGeom>
                <a:avLst/>
                <a:gdLst/>
                <a:ahLst/>
                <a:cxnLst/>
                <a:rect l="l" t="t" r="r" b="b"/>
                <a:pathLst>
                  <a:path w="90403" h="1199" fill="none" extrusionOk="0">
                    <a:moveTo>
                      <a:pt x="1" y="0"/>
                    </a:moveTo>
                    <a:lnTo>
                      <a:pt x="4901" y="1199"/>
                    </a:lnTo>
                    <a:lnTo>
                      <a:pt x="90402" y="1199"/>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7" name="Google Shape;3727;p69"/>
              <p:cNvSpPr/>
              <p:nvPr/>
            </p:nvSpPr>
            <p:spPr>
              <a:xfrm>
                <a:off x="1041900" y="942650"/>
                <a:ext cx="2259525" cy="27750"/>
              </a:xfrm>
              <a:custGeom>
                <a:avLst/>
                <a:gdLst/>
                <a:ahLst/>
                <a:cxnLst/>
                <a:rect l="l" t="t" r="r" b="b"/>
                <a:pathLst>
                  <a:path w="90381" h="1110" fill="none" extrusionOk="0">
                    <a:moveTo>
                      <a:pt x="0" y="1"/>
                    </a:moveTo>
                    <a:lnTo>
                      <a:pt x="4916" y="1109"/>
                    </a:lnTo>
                    <a:lnTo>
                      <a:pt x="90381" y="1109"/>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8" name="Google Shape;3728;p69"/>
              <p:cNvSpPr/>
              <p:nvPr/>
            </p:nvSpPr>
            <p:spPr>
              <a:xfrm>
                <a:off x="1042300" y="1016450"/>
                <a:ext cx="2259125" cy="25500"/>
              </a:xfrm>
              <a:custGeom>
                <a:avLst/>
                <a:gdLst/>
                <a:ahLst/>
                <a:cxnLst/>
                <a:rect l="l" t="t" r="r" b="b"/>
                <a:pathLst>
                  <a:path w="90365" h="1020" fill="none" extrusionOk="0">
                    <a:moveTo>
                      <a:pt x="0" y="0"/>
                    </a:moveTo>
                    <a:lnTo>
                      <a:pt x="4922" y="1019"/>
                    </a:lnTo>
                    <a:lnTo>
                      <a:pt x="90365" y="1019"/>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9" name="Google Shape;3729;p69"/>
              <p:cNvSpPr/>
              <p:nvPr/>
            </p:nvSpPr>
            <p:spPr>
              <a:xfrm>
                <a:off x="1042550" y="1089975"/>
                <a:ext cx="2258750" cy="23525"/>
              </a:xfrm>
              <a:custGeom>
                <a:avLst/>
                <a:gdLst/>
                <a:ahLst/>
                <a:cxnLst/>
                <a:rect l="l" t="t" r="r" b="b"/>
                <a:pathLst>
                  <a:path w="90350" h="941" fill="none" extrusionOk="0">
                    <a:moveTo>
                      <a:pt x="1" y="1"/>
                    </a:moveTo>
                    <a:lnTo>
                      <a:pt x="4933" y="940"/>
                    </a:lnTo>
                    <a:lnTo>
                      <a:pt x="90349" y="94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0" name="Google Shape;3730;p69"/>
              <p:cNvSpPr/>
              <p:nvPr/>
            </p:nvSpPr>
            <p:spPr>
              <a:xfrm>
                <a:off x="1042700" y="1163650"/>
                <a:ext cx="2258475" cy="21275"/>
              </a:xfrm>
              <a:custGeom>
                <a:avLst/>
                <a:gdLst/>
                <a:ahLst/>
                <a:cxnLst/>
                <a:rect l="l" t="t" r="r" b="b"/>
                <a:pathLst>
                  <a:path w="90339" h="851" fill="none" extrusionOk="0">
                    <a:moveTo>
                      <a:pt x="0" y="0"/>
                    </a:moveTo>
                    <a:lnTo>
                      <a:pt x="4948" y="850"/>
                    </a:lnTo>
                    <a:lnTo>
                      <a:pt x="90338" y="85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1" name="Google Shape;3731;p69"/>
              <p:cNvSpPr/>
              <p:nvPr/>
            </p:nvSpPr>
            <p:spPr>
              <a:xfrm>
                <a:off x="1043075" y="1237300"/>
                <a:ext cx="2257950" cy="19175"/>
              </a:xfrm>
              <a:custGeom>
                <a:avLst/>
                <a:gdLst/>
                <a:ahLst/>
                <a:cxnLst/>
                <a:rect l="l" t="t" r="r" b="b"/>
                <a:pathLst>
                  <a:path w="90318" h="767" fill="none" extrusionOk="0">
                    <a:moveTo>
                      <a:pt x="1" y="1"/>
                    </a:moveTo>
                    <a:lnTo>
                      <a:pt x="4959" y="766"/>
                    </a:lnTo>
                    <a:lnTo>
                      <a:pt x="90318" y="766"/>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2" name="Google Shape;3732;p69"/>
              <p:cNvSpPr/>
              <p:nvPr/>
            </p:nvSpPr>
            <p:spPr>
              <a:xfrm>
                <a:off x="1043350" y="1310975"/>
                <a:ext cx="2257425" cy="17050"/>
              </a:xfrm>
              <a:custGeom>
                <a:avLst/>
                <a:gdLst/>
                <a:ahLst/>
                <a:cxnLst/>
                <a:rect l="l" t="t" r="r" b="b"/>
                <a:pathLst>
                  <a:path w="90297" h="682" fill="none" extrusionOk="0">
                    <a:moveTo>
                      <a:pt x="0" y="0"/>
                    </a:moveTo>
                    <a:lnTo>
                      <a:pt x="4964" y="681"/>
                    </a:lnTo>
                    <a:lnTo>
                      <a:pt x="90296" y="68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3" name="Google Shape;3733;p69"/>
              <p:cNvSpPr/>
              <p:nvPr/>
            </p:nvSpPr>
            <p:spPr>
              <a:xfrm>
                <a:off x="1043750" y="1384500"/>
                <a:ext cx="2257025" cy="15075"/>
              </a:xfrm>
              <a:custGeom>
                <a:avLst/>
                <a:gdLst/>
                <a:ahLst/>
                <a:cxnLst/>
                <a:rect l="l" t="t" r="r" b="b"/>
                <a:pathLst>
                  <a:path w="90281" h="603" fill="none" extrusionOk="0">
                    <a:moveTo>
                      <a:pt x="0" y="0"/>
                    </a:moveTo>
                    <a:lnTo>
                      <a:pt x="4969" y="602"/>
                    </a:lnTo>
                    <a:lnTo>
                      <a:pt x="90280" y="602"/>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4" name="Google Shape;3734;p69"/>
              <p:cNvSpPr/>
              <p:nvPr/>
            </p:nvSpPr>
            <p:spPr>
              <a:xfrm>
                <a:off x="1043875" y="1458300"/>
                <a:ext cx="2256750" cy="12675"/>
              </a:xfrm>
              <a:custGeom>
                <a:avLst/>
                <a:gdLst/>
                <a:ahLst/>
                <a:cxnLst/>
                <a:rect l="l" t="t" r="r" b="b"/>
                <a:pathLst>
                  <a:path w="90270" h="507" fill="none" extrusionOk="0">
                    <a:moveTo>
                      <a:pt x="1" y="0"/>
                    </a:moveTo>
                    <a:lnTo>
                      <a:pt x="4991" y="507"/>
                    </a:lnTo>
                    <a:lnTo>
                      <a:pt x="90270" y="507"/>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5" name="Google Shape;3735;p69"/>
              <p:cNvSpPr/>
              <p:nvPr/>
            </p:nvSpPr>
            <p:spPr>
              <a:xfrm>
                <a:off x="1044275" y="1531950"/>
                <a:ext cx="2256225" cy="10450"/>
              </a:xfrm>
              <a:custGeom>
                <a:avLst/>
                <a:gdLst/>
                <a:ahLst/>
                <a:cxnLst/>
                <a:rect l="l" t="t" r="r" b="b"/>
                <a:pathLst>
                  <a:path w="90249" h="418" fill="none" extrusionOk="0">
                    <a:moveTo>
                      <a:pt x="0" y="1"/>
                    </a:moveTo>
                    <a:lnTo>
                      <a:pt x="4996" y="418"/>
                    </a:lnTo>
                    <a:lnTo>
                      <a:pt x="90249" y="418"/>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6" name="Google Shape;3736;p69"/>
              <p:cNvSpPr/>
              <p:nvPr/>
            </p:nvSpPr>
            <p:spPr>
              <a:xfrm>
                <a:off x="1044525" y="1605475"/>
                <a:ext cx="2255850" cy="8600"/>
              </a:xfrm>
              <a:custGeom>
                <a:avLst/>
                <a:gdLst/>
                <a:ahLst/>
                <a:cxnLst/>
                <a:rect l="l" t="t" r="r" b="b"/>
                <a:pathLst>
                  <a:path w="90234" h="344" fill="none" extrusionOk="0">
                    <a:moveTo>
                      <a:pt x="1" y="1"/>
                    </a:moveTo>
                    <a:lnTo>
                      <a:pt x="5007" y="344"/>
                    </a:lnTo>
                    <a:lnTo>
                      <a:pt x="90233" y="344"/>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7" name="Google Shape;3737;p69"/>
              <p:cNvSpPr/>
              <p:nvPr/>
            </p:nvSpPr>
            <p:spPr>
              <a:xfrm>
                <a:off x="1044925" y="1679150"/>
                <a:ext cx="2255175" cy="6350"/>
              </a:xfrm>
              <a:custGeom>
                <a:avLst/>
                <a:gdLst/>
                <a:ahLst/>
                <a:cxnLst/>
                <a:rect l="l" t="t" r="r" b="b"/>
                <a:pathLst>
                  <a:path w="90207" h="254" fill="none" extrusionOk="0">
                    <a:moveTo>
                      <a:pt x="1" y="0"/>
                    </a:moveTo>
                    <a:lnTo>
                      <a:pt x="5007" y="254"/>
                    </a:lnTo>
                    <a:lnTo>
                      <a:pt x="90207" y="254"/>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8" name="Google Shape;3738;p69"/>
              <p:cNvSpPr/>
              <p:nvPr/>
            </p:nvSpPr>
            <p:spPr>
              <a:xfrm>
                <a:off x="1045075" y="1752800"/>
                <a:ext cx="2255025" cy="4400"/>
              </a:xfrm>
              <a:custGeom>
                <a:avLst/>
                <a:gdLst/>
                <a:ahLst/>
                <a:cxnLst/>
                <a:rect l="l" t="t" r="r" b="b"/>
                <a:pathLst>
                  <a:path w="90201" h="176" fill="none" extrusionOk="0">
                    <a:moveTo>
                      <a:pt x="0" y="1"/>
                    </a:moveTo>
                    <a:lnTo>
                      <a:pt x="5027" y="175"/>
                    </a:lnTo>
                    <a:lnTo>
                      <a:pt x="90201" y="175"/>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9" name="Google Shape;3739;p69"/>
              <p:cNvSpPr/>
              <p:nvPr/>
            </p:nvSpPr>
            <p:spPr>
              <a:xfrm>
                <a:off x="1045325" y="1826475"/>
                <a:ext cx="2254650" cy="2125"/>
              </a:xfrm>
              <a:custGeom>
                <a:avLst/>
                <a:gdLst/>
                <a:ahLst/>
                <a:cxnLst/>
                <a:rect l="l" t="t" r="r" b="b"/>
                <a:pathLst>
                  <a:path w="90186" h="85" fill="none" extrusionOk="0">
                    <a:moveTo>
                      <a:pt x="1" y="0"/>
                    </a:moveTo>
                    <a:lnTo>
                      <a:pt x="5038" y="85"/>
                    </a:lnTo>
                    <a:lnTo>
                      <a:pt x="90186" y="85"/>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0" name="Google Shape;3740;p69"/>
              <p:cNvSpPr/>
              <p:nvPr/>
            </p:nvSpPr>
            <p:spPr>
              <a:xfrm>
                <a:off x="1045725" y="1900000"/>
                <a:ext cx="2254125" cy="25"/>
              </a:xfrm>
              <a:custGeom>
                <a:avLst/>
                <a:gdLst/>
                <a:ahLst/>
                <a:cxnLst/>
                <a:rect l="l" t="t" r="r" b="b"/>
                <a:pathLst>
                  <a:path w="90165" h="1" fill="none" extrusionOk="0">
                    <a:moveTo>
                      <a:pt x="1" y="0"/>
                    </a:moveTo>
                    <a:lnTo>
                      <a:pt x="90164"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1" name="Google Shape;3741;p69"/>
              <p:cNvSpPr/>
              <p:nvPr/>
            </p:nvSpPr>
            <p:spPr>
              <a:xfrm>
                <a:off x="1097875" y="654200"/>
                <a:ext cx="25" cy="1367925"/>
              </a:xfrm>
              <a:custGeom>
                <a:avLst/>
                <a:gdLst/>
                <a:ahLst/>
                <a:cxnLst/>
                <a:rect l="l" t="t" r="r" b="b"/>
                <a:pathLst>
                  <a:path w="1" h="54717" fill="none" extrusionOk="0">
                    <a:moveTo>
                      <a:pt x="0" y="54717"/>
                    </a:move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2" name="Google Shape;3742;p69"/>
              <p:cNvSpPr/>
              <p:nvPr/>
            </p:nvSpPr>
            <p:spPr>
              <a:xfrm>
                <a:off x="1125200" y="658175"/>
                <a:ext cx="2090950" cy="1354325"/>
              </a:xfrm>
              <a:custGeom>
                <a:avLst/>
                <a:gdLst/>
                <a:ahLst/>
                <a:cxnLst/>
                <a:rect l="l" t="t" r="r" b="b"/>
                <a:pathLst>
                  <a:path w="83638" h="54173" fill="none" extrusionOk="0">
                    <a:moveTo>
                      <a:pt x="0" y="54172"/>
                    </a:moveTo>
                    <a:lnTo>
                      <a:pt x="0" y="0"/>
                    </a:lnTo>
                    <a:lnTo>
                      <a:pt x="83638" y="37"/>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3" name="Google Shape;3743;p69"/>
              <p:cNvSpPr/>
              <p:nvPr/>
            </p:nvSpPr>
            <p:spPr>
              <a:xfrm>
                <a:off x="1152775" y="694475"/>
                <a:ext cx="25" cy="1308375"/>
              </a:xfrm>
              <a:custGeom>
                <a:avLst/>
                <a:gdLst/>
                <a:ahLst/>
                <a:cxnLst/>
                <a:rect l="l" t="t" r="r" b="b"/>
                <a:pathLst>
                  <a:path w="1" h="52335" fill="none" extrusionOk="0">
                    <a:moveTo>
                      <a:pt x="1" y="0"/>
                    </a:moveTo>
                    <a:lnTo>
                      <a:pt x="1" y="52335"/>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4" name="Google Shape;3744;p69"/>
              <p:cNvSpPr/>
              <p:nvPr/>
            </p:nvSpPr>
            <p:spPr>
              <a:xfrm>
                <a:off x="1180375" y="942650"/>
                <a:ext cx="25" cy="1050450"/>
              </a:xfrm>
              <a:custGeom>
                <a:avLst/>
                <a:gdLst/>
                <a:ahLst/>
                <a:cxnLst/>
                <a:rect l="l" t="t" r="r" b="b"/>
                <a:pathLst>
                  <a:path w="1" h="42018" fill="none" extrusionOk="0">
                    <a:moveTo>
                      <a:pt x="1" y="1"/>
                    </a:moveTo>
                    <a:lnTo>
                      <a:pt x="1" y="42017"/>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5" name="Google Shape;3745;p69"/>
              <p:cNvSpPr/>
              <p:nvPr/>
            </p:nvSpPr>
            <p:spPr>
              <a:xfrm>
                <a:off x="1207825" y="1242450"/>
                <a:ext cx="25" cy="741000"/>
              </a:xfrm>
              <a:custGeom>
                <a:avLst/>
                <a:gdLst/>
                <a:ahLst/>
                <a:cxnLst/>
                <a:rect l="l" t="t" r="r" b="b"/>
                <a:pathLst>
                  <a:path w="1" h="29640" fill="none" extrusionOk="0">
                    <a:moveTo>
                      <a:pt x="1" y="0"/>
                    </a:moveTo>
                    <a:lnTo>
                      <a:pt x="1" y="2964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6" name="Google Shape;3746;p69"/>
              <p:cNvSpPr/>
              <p:nvPr/>
            </p:nvSpPr>
            <p:spPr>
              <a:xfrm>
                <a:off x="1235425" y="1559675"/>
                <a:ext cx="25" cy="414000"/>
              </a:xfrm>
              <a:custGeom>
                <a:avLst/>
                <a:gdLst/>
                <a:ahLst/>
                <a:cxnLst/>
                <a:rect l="l" t="t" r="r" b="b"/>
                <a:pathLst>
                  <a:path w="1" h="16560" fill="none" extrusionOk="0">
                    <a:moveTo>
                      <a:pt x="1" y="0"/>
                    </a:moveTo>
                    <a:lnTo>
                      <a:pt x="1" y="1656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7" name="Google Shape;3747;p69"/>
              <p:cNvSpPr/>
              <p:nvPr/>
            </p:nvSpPr>
            <p:spPr>
              <a:xfrm>
                <a:off x="3243725" y="655250"/>
                <a:ext cx="25" cy="1367950"/>
              </a:xfrm>
              <a:custGeom>
                <a:avLst/>
                <a:gdLst/>
                <a:ahLst/>
                <a:cxnLst/>
                <a:rect l="l" t="t" r="r" b="b"/>
                <a:pathLst>
                  <a:path w="1" h="54718" fill="none" extrusionOk="0">
                    <a:moveTo>
                      <a:pt x="0" y="1"/>
                    </a:moveTo>
                    <a:lnTo>
                      <a:pt x="0" y="54717"/>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8" name="Google Shape;3748;p69"/>
              <p:cNvSpPr/>
              <p:nvPr/>
            </p:nvSpPr>
            <p:spPr>
              <a:xfrm>
                <a:off x="3216125" y="659100"/>
                <a:ext cx="25" cy="1354450"/>
              </a:xfrm>
              <a:custGeom>
                <a:avLst/>
                <a:gdLst/>
                <a:ahLst/>
                <a:cxnLst/>
                <a:rect l="l" t="t" r="r" b="b"/>
                <a:pathLst>
                  <a:path w="1" h="54178" fill="none" extrusionOk="0">
                    <a:moveTo>
                      <a:pt x="1" y="0"/>
                    </a:moveTo>
                    <a:lnTo>
                      <a:pt x="1" y="54178"/>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9" name="Google Shape;3749;p69"/>
              <p:cNvSpPr/>
              <p:nvPr/>
            </p:nvSpPr>
            <p:spPr>
              <a:xfrm>
                <a:off x="3188525" y="695400"/>
                <a:ext cx="25" cy="1308525"/>
              </a:xfrm>
              <a:custGeom>
                <a:avLst/>
                <a:gdLst/>
                <a:ahLst/>
                <a:cxnLst/>
                <a:rect l="l" t="t" r="r" b="b"/>
                <a:pathLst>
                  <a:path w="1" h="52341" fill="none" extrusionOk="0">
                    <a:moveTo>
                      <a:pt x="1" y="0"/>
                    </a:moveTo>
                    <a:lnTo>
                      <a:pt x="1" y="5234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0" name="Google Shape;3750;p69"/>
              <p:cNvSpPr/>
              <p:nvPr/>
            </p:nvSpPr>
            <p:spPr>
              <a:xfrm>
                <a:off x="3161075" y="943575"/>
                <a:ext cx="25" cy="1050575"/>
              </a:xfrm>
              <a:custGeom>
                <a:avLst/>
                <a:gdLst/>
                <a:ahLst/>
                <a:cxnLst/>
                <a:rect l="l" t="t" r="r" b="b"/>
                <a:pathLst>
                  <a:path w="1" h="42023" fill="none" extrusionOk="0">
                    <a:moveTo>
                      <a:pt x="1" y="1"/>
                    </a:moveTo>
                    <a:lnTo>
                      <a:pt x="1" y="42022"/>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1" name="Google Shape;3751;p69"/>
              <p:cNvSpPr/>
              <p:nvPr/>
            </p:nvSpPr>
            <p:spPr>
              <a:xfrm>
                <a:off x="3133475" y="1243650"/>
                <a:ext cx="25" cy="740725"/>
              </a:xfrm>
              <a:custGeom>
                <a:avLst/>
                <a:gdLst/>
                <a:ahLst/>
                <a:cxnLst/>
                <a:rect l="l" t="t" r="r" b="b"/>
                <a:pathLst>
                  <a:path w="1" h="29629" fill="none" extrusionOk="0">
                    <a:moveTo>
                      <a:pt x="1" y="0"/>
                    </a:moveTo>
                    <a:lnTo>
                      <a:pt x="1" y="29629"/>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2" name="Google Shape;3752;p69"/>
              <p:cNvSpPr/>
              <p:nvPr/>
            </p:nvSpPr>
            <p:spPr>
              <a:xfrm>
                <a:off x="3105900" y="1560725"/>
                <a:ext cx="25" cy="414025"/>
              </a:xfrm>
              <a:custGeom>
                <a:avLst/>
                <a:gdLst/>
                <a:ahLst/>
                <a:cxnLst/>
                <a:rect l="l" t="t" r="r" b="b"/>
                <a:pathLst>
                  <a:path w="1" h="16561" fill="none" extrusionOk="0">
                    <a:moveTo>
                      <a:pt x="0" y="1"/>
                    </a:moveTo>
                    <a:lnTo>
                      <a:pt x="0" y="1656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753" name="Google Shape;3753;p69"/>
            <p:cNvGrpSpPr/>
            <p:nvPr/>
          </p:nvGrpSpPr>
          <p:grpSpPr>
            <a:xfrm>
              <a:off x="3261838" y="2599594"/>
              <a:ext cx="2620298" cy="1685335"/>
              <a:chOff x="1006650" y="576325"/>
              <a:chExt cx="2329775" cy="1498475"/>
            </a:xfrm>
          </p:grpSpPr>
          <p:sp>
            <p:nvSpPr>
              <p:cNvPr id="3754" name="Google Shape;3754;p69"/>
              <p:cNvSpPr/>
              <p:nvPr/>
            </p:nvSpPr>
            <p:spPr>
              <a:xfrm>
                <a:off x="1019850" y="592400"/>
                <a:ext cx="2301525" cy="1390800"/>
              </a:xfrm>
              <a:custGeom>
                <a:avLst/>
                <a:gdLst/>
                <a:ahLst/>
                <a:cxnLst/>
                <a:rect l="l" t="t" r="r" b="b"/>
                <a:pathLst>
                  <a:path w="92061" h="55632" extrusionOk="0">
                    <a:moveTo>
                      <a:pt x="802" y="1"/>
                    </a:moveTo>
                    <a:cubicBezTo>
                      <a:pt x="594" y="1"/>
                      <a:pt x="386" y="95"/>
                      <a:pt x="249" y="276"/>
                    </a:cubicBezTo>
                    <a:cubicBezTo>
                      <a:pt x="1" y="598"/>
                      <a:pt x="85" y="1068"/>
                      <a:pt x="434" y="1285"/>
                    </a:cubicBezTo>
                    <a:lnTo>
                      <a:pt x="4869" y="4691"/>
                    </a:lnTo>
                    <a:lnTo>
                      <a:pt x="9521" y="54992"/>
                    </a:lnTo>
                    <a:cubicBezTo>
                      <a:pt x="9558" y="55346"/>
                      <a:pt x="9854" y="55615"/>
                      <a:pt x="10208" y="55621"/>
                    </a:cubicBezTo>
                    <a:lnTo>
                      <a:pt x="10276" y="55621"/>
                    </a:lnTo>
                    <a:cubicBezTo>
                      <a:pt x="10651" y="55584"/>
                      <a:pt x="10931" y="55251"/>
                      <a:pt x="10894" y="54876"/>
                    </a:cubicBezTo>
                    <a:lnTo>
                      <a:pt x="6290" y="5013"/>
                    </a:lnTo>
                    <a:lnTo>
                      <a:pt x="85570" y="5224"/>
                    </a:lnTo>
                    <a:lnTo>
                      <a:pt x="80686" y="54881"/>
                    </a:lnTo>
                    <a:cubicBezTo>
                      <a:pt x="80644" y="55262"/>
                      <a:pt x="80924" y="55599"/>
                      <a:pt x="81304" y="55631"/>
                    </a:cubicBezTo>
                    <a:lnTo>
                      <a:pt x="81372" y="55631"/>
                    </a:lnTo>
                    <a:cubicBezTo>
                      <a:pt x="81721" y="55631"/>
                      <a:pt x="82017" y="55362"/>
                      <a:pt x="82059" y="55013"/>
                    </a:cubicBezTo>
                    <a:lnTo>
                      <a:pt x="86980" y="4902"/>
                    </a:lnTo>
                    <a:lnTo>
                      <a:pt x="91706" y="1285"/>
                    </a:lnTo>
                    <a:cubicBezTo>
                      <a:pt x="92007" y="1047"/>
                      <a:pt x="92060" y="619"/>
                      <a:pt x="91833" y="313"/>
                    </a:cubicBezTo>
                    <a:cubicBezTo>
                      <a:pt x="91696" y="139"/>
                      <a:pt x="91491" y="48"/>
                      <a:pt x="91283" y="48"/>
                    </a:cubicBezTo>
                    <a:cubicBezTo>
                      <a:pt x="91137" y="48"/>
                      <a:pt x="90991" y="93"/>
                      <a:pt x="90867" y="186"/>
                    </a:cubicBezTo>
                    <a:lnTo>
                      <a:pt x="86098" y="3846"/>
                    </a:lnTo>
                    <a:lnTo>
                      <a:pt x="5767" y="3634"/>
                    </a:lnTo>
                    <a:lnTo>
                      <a:pt x="1273" y="186"/>
                    </a:lnTo>
                    <a:cubicBezTo>
                      <a:pt x="1139" y="62"/>
                      <a:pt x="970" y="1"/>
                      <a:pt x="8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5" name="Google Shape;3755;p69"/>
              <p:cNvSpPr/>
              <p:nvPr/>
            </p:nvSpPr>
            <p:spPr>
              <a:xfrm>
                <a:off x="1006650" y="576325"/>
                <a:ext cx="2329775" cy="1498475"/>
              </a:xfrm>
              <a:custGeom>
                <a:avLst/>
                <a:gdLst/>
                <a:ahLst/>
                <a:cxnLst/>
                <a:rect l="l" t="t" r="r" b="b"/>
                <a:pathLst>
                  <a:path w="93191" h="59939" extrusionOk="0">
                    <a:moveTo>
                      <a:pt x="90434" y="2757"/>
                    </a:moveTo>
                    <a:lnTo>
                      <a:pt x="90434" y="56707"/>
                    </a:lnTo>
                    <a:lnTo>
                      <a:pt x="82296" y="54268"/>
                    </a:lnTo>
                    <a:cubicBezTo>
                      <a:pt x="82164" y="54231"/>
                      <a:pt x="82032" y="54210"/>
                      <a:pt x="81900" y="54210"/>
                    </a:cubicBezTo>
                    <a:lnTo>
                      <a:pt x="10736" y="54188"/>
                    </a:lnTo>
                    <a:cubicBezTo>
                      <a:pt x="10598" y="54194"/>
                      <a:pt x="10456" y="54215"/>
                      <a:pt x="10324" y="54257"/>
                    </a:cubicBezTo>
                    <a:lnTo>
                      <a:pt x="2757" y="56670"/>
                    </a:lnTo>
                    <a:lnTo>
                      <a:pt x="2757" y="2757"/>
                    </a:lnTo>
                    <a:close/>
                    <a:moveTo>
                      <a:pt x="1379" y="0"/>
                    </a:moveTo>
                    <a:cubicBezTo>
                      <a:pt x="618" y="0"/>
                      <a:pt x="1" y="618"/>
                      <a:pt x="1" y="1378"/>
                    </a:cubicBezTo>
                    <a:lnTo>
                      <a:pt x="1" y="58561"/>
                    </a:lnTo>
                    <a:cubicBezTo>
                      <a:pt x="5" y="59347"/>
                      <a:pt x="648" y="59936"/>
                      <a:pt x="1386" y="59936"/>
                    </a:cubicBezTo>
                    <a:cubicBezTo>
                      <a:pt x="1521" y="59936"/>
                      <a:pt x="1658" y="59917"/>
                      <a:pt x="1796" y="59875"/>
                    </a:cubicBezTo>
                    <a:lnTo>
                      <a:pt x="10957" y="56950"/>
                    </a:lnTo>
                    <a:lnTo>
                      <a:pt x="81694" y="56961"/>
                    </a:lnTo>
                    <a:lnTo>
                      <a:pt x="91416" y="59881"/>
                    </a:lnTo>
                    <a:cubicBezTo>
                      <a:pt x="91543" y="59918"/>
                      <a:pt x="91680" y="59939"/>
                      <a:pt x="91812" y="59939"/>
                    </a:cubicBezTo>
                    <a:cubicBezTo>
                      <a:pt x="92108" y="59934"/>
                      <a:pt x="92398" y="59838"/>
                      <a:pt x="92636" y="59664"/>
                    </a:cubicBezTo>
                    <a:cubicBezTo>
                      <a:pt x="92984" y="59405"/>
                      <a:pt x="93190" y="58994"/>
                      <a:pt x="93190" y="58561"/>
                    </a:cubicBezTo>
                    <a:lnTo>
                      <a:pt x="93190" y="1378"/>
                    </a:lnTo>
                    <a:cubicBezTo>
                      <a:pt x="93190" y="618"/>
                      <a:pt x="92572" y="0"/>
                      <a:pt x="918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759"/>
        <p:cNvGrpSpPr/>
        <p:nvPr/>
      </p:nvGrpSpPr>
      <p:grpSpPr>
        <a:xfrm>
          <a:off x="0" y="0"/>
          <a:ext cx="0" cy="0"/>
          <a:chOff x="0" y="0"/>
          <a:chExt cx="0" cy="0"/>
        </a:xfrm>
      </p:grpSpPr>
      <p:grpSp>
        <p:nvGrpSpPr>
          <p:cNvPr id="3760" name="Google Shape;3760;p70"/>
          <p:cNvGrpSpPr/>
          <p:nvPr/>
        </p:nvGrpSpPr>
        <p:grpSpPr>
          <a:xfrm>
            <a:off x="539780" y="2096862"/>
            <a:ext cx="3675822" cy="3095758"/>
            <a:chOff x="539780" y="2249262"/>
            <a:chExt cx="3675822" cy="3095758"/>
          </a:xfrm>
        </p:grpSpPr>
        <p:sp>
          <p:nvSpPr>
            <p:cNvPr id="3761" name="Google Shape;3761;p70"/>
            <p:cNvSpPr/>
            <p:nvPr/>
          </p:nvSpPr>
          <p:spPr>
            <a:xfrm>
              <a:off x="539780" y="3421650"/>
              <a:ext cx="3675822" cy="1915350"/>
            </a:xfrm>
            <a:custGeom>
              <a:avLst/>
              <a:gdLst/>
              <a:ahLst/>
              <a:cxnLst/>
              <a:rect l="l" t="t" r="r" b="b"/>
              <a:pathLst>
                <a:path w="37665" h="19626" extrusionOk="0">
                  <a:moveTo>
                    <a:pt x="25539" y="1"/>
                  </a:moveTo>
                  <a:lnTo>
                    <a:pt x="0" y="15793"/>
                  </a:lnTo>
                  <a:lnTo>
                    <a:pt x="7696" y="19625"/>
                  </a:lnTo>
                  <a:lnTo>
                    <a:pt x="14136" y="19625"/>
                  </a:lnTo>
                  <a:lnTo>
                    <a:pt x="13751" y="17323"/>
                  </a:lnTo>
                  <a:lnTo>
                    <a:pt x="31067" y="7167"/>
                  </a:lnTo>
                  <a:lnTo>
                    <a:pt x="35875" y="6880"/>
                  </a:lnTo>
                  <a:lnTo>
                    <a:pt x="37665" y="6034"/>
                  </a:lnTo>
                  <a:lnTo>
                    <a:pt x="25539" y="1"/>
                  </a:lnTo>
                  <a:close/>
                </a:path>
              </a:pathLst>
            </a:custGeom>
            <a:solidFill>
              <a:srgbClr val="0E0F21">
                <a:alpha val="1451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762" name="Google Shape;3762;p70"/>
            <p:cNvGrpSpPr/>
            <p:nvPr/>
          </p:nvGrpSpPr>
          <p:grpSpPr>
            <a:xfrm>
              <a:off x="1145353" y="2249262"/>
              <a:ext cx="3034592" cy="3095758"/>
              <a:chOff x="2530275" y="238125"/>
              <a:chExt cx="799650" cy="815725"/>
            </a:xfrm>
          </p:grpSpPr>
          <p:sp>
            <p:nvSpPr>
              <p:cNvPr id="3763" name="Google Shape;3763;p70"/>
              <p:cNvSpPr/>
              <p:nvPr/>
            </p:nvSpPr>
            <p:spPr>
              <a:xfrm>
                <a:off x="3103150" y="249075"/>
                <a:ext cx="18825" cy="364275"/>
              </a:xfrm>
              <a:custGeom>
                <a:avLst/>
                <a:gdLst/>
                <a:ahLst/>
                <a:cxnLst/>
                <a:rect l="l" t="t" r="r" b="b"/>
                <a:pathLst>
                  <a:path w="753" h="14571" extrusionOk="0">
                    <a:moveTo>
                      <a:pt x="0" y="1"/>
                    </a:moveTo>
                    <a:lnTo>
                      <a:pt x="0" y="14134"/>
                    </a:lnTo>
                    <a:lnTo>
                      <a:pt x="753" y="14571"/>
                    </a:lnTo>
                    <a:lnTo>
                      <a:pt x="753" y="440"/>
                    </a:lnTo>
                    <a:lnTo>
                      <a:pt x="0"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4" name="Google Shape;3764;p70"/>
              <p:cNvSpPr/>
              <p:nvPr/>
            </p:nvSpPr>
            <p:spPr>
              <a:xfrm>
                <a:off x="3121950" y="249075"/>
                <a:ext cx="18775" cy="364275"/>
              </a:xfrm>
              <a:custGeom>
                <a:avLst/>
                <a:gdLst/>
                <a:ahLst/>
                <a:cxnLst/>
                <a:rect l="l" t="t" r="r" b="b"/>
                <a:pathLst>
                  <a:path w="751" h="14571" extrusionOk="0">
                    <a:moveTo>
                      <a:pt x="751" y="1"/>
                    </a:moveTo>
                    <a:lnTo>
                      <a:pt x="1" y="440"/>
                    </a:lnTo>
                    <a:lnTo>
                      <a:pt x="1" y="14571"/>
                    </a:lnTo>
                    <a:lnTo>
                      <a:pt x="751" y="14134"/>
                    </a:lnTo>
                    <a:lnTo>
                      <a:pt x="75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5" name="Google Shape;3765;p70"/>
              <p:cNvSpPr/>
              <p:nvPr/>
            </p:nvSpPr>
            <p:spPr>
              <a:xfrm>
                <a:off x="3129000" y="272950"/>
                <a:ext cx="156925" cy="427225"/>
              </a:xfrm>
              <a:custGeom>
                <a:avLst/>
                <a:gdLst/>
                <a:ahLst/>
                <a:cxnLst/>
                <a:rect l="l" t="t" r="r" b="b"/>
                <a:pathLst>
                  <a:path w="6277" h="17089" extrusionOk="0">
                    <a:moveTo>
                      <a:pt x="2221" y="370"/>
                    </a:moveTo>
                    <a:lnTo>
                      <a:pt x="2447" y="992"/>
                    </a:lnTo>
                    <a:lnTo>
                      <a:pt x="1878" y="1333"/>
                    </a:lnTo>
                    <a:lnTo>
                      <a:pt x="1649" y="710"/>
                    </a:lnTo>
                    <a:lnTo>
                      <a:pt x="2221" y="370"/>
                    </a:lnTo>
                    <a:close/>
                    <a:moveTo>
                      <a:pt x="5518" y="716"/>
                    </a:moveTo>
                    <a:lnTo>
                      <a:pt x="5744" y="1341"/>
                    </a:lnTo>
                    <a:lnTo>
                      <a:pt x="5173" y="1678"/>
                    </a:lnTo>
                    <a:lnTo>
                      <a:pt x="4947" y="1056"/>
                    </a:lnTo>
                    <a:lnTo>
                      <a:pt x="5518" y="716"/>
                    </a:lnTo>
                    <a:close/>
                    <a:moveTo>
                      <a:pt x="3434" y="801"/>
                    </a:moveTo>
                    <a:lnTo>
                      <a:pt x="3662" y="1426"/>
                    </a:lnTo>
                    <a:lnTo>
                      <a:pt x="3091" y="1766"/>
                    </a:lnTo>
                    <a:lnTo>
                      <a:pt x="2865" y="1144"/>
                    </a:lnTo>
                    <a:lnTo>
                      <a:pt x="3434" y="801"/>
                    </a:lnTo>
                    <a:close/>
                    <a:moveTo>
                      <a:pt x="1354" y="886"/>
                    </a:moveTo>
                    <a:lnTo>
                      <a:pt x="1577" y="1511"/>
                    </a:lnTo>
                    <a:lnTo>
                      <a:pt x="1011" y="1851"/>
                    </a:lnTo>
                    <a:lnTo>
                      <a:pt x="782" y="1226"/>
                    </a:lnTo>
                    <a:lnTo>
                      <a:pt x="1354" y="886"/>
                    </a:lnTo>
                    <a:close/>
                    <a:moveTo>
                      <a:pt x="4646" y="1234"/>
                    </a:moveTo>
                    <a:lnTo>
                      <a:pt x="4878" y="1859"/>
                    </a:lnTo>
                    <a:lnTo>
                      <a:pt x="4306" y="2197"/>
                    </a:lnTo>
                    <a:lnTo>
                      <a:pt x="4080" y="1572"/>
                    </a:lnTo>
                    <a:lnTo>
                      <a:pt x="4646" y="1234"/>
                    </a:lnTo>
                    <a:close/>
                    <a:moveTo>
                      <a:pt x="2567" y="1319"/>
                    </a:moveTo>
                    <a:lnTo>
                      <a:pt x="2795" y="1944"/>
                    </a:lnTo>
                    <a:lnTo>
                      <a:pt x="2224" y="2285"/>
                    </a:lnTo>
                    <a:lnTo>
                      <a:pt x="1995" y="1660"/>
                    </a:lnTo>
                    <a:lnTo>
                      <a:pt x="2567" y="1319"/>
                    </a:lnTo>
                    <a:close/>
                    <a:moveTo>
                      <a:pt x="5864" y="1665"/>
                    </a:moveTo>
                    <a:lnTo>
                      <a:pt x="6090" y="2290"/>
                    </a:lnTo>
                    <a:lnTo>
                      <a:pt x="5518" y="2630"/>
                    </a:lnTo>
                    <a:lnTo>
                      <a:pt x="5292" y="2005"/>
                    </a:lnTo>
                    <a:lnTo>
                      <a:pt x="5864" y="1665"/>
                    </a:lnTo>
                    <a:close/>
                    <a:moveTo>
                      <a:pt x="3779" y="1753"/>
                    </a:moveTo>
                    <a:lnTo>
                      <a:pt x="4008" y="2378"/>
                    </a:lnTo>
                    <a:lnTo>
                      <a:pt x="3436" y="2715"/>
                    </a:lnTo>
                    <a:lnTo>
                      <a:pt x="3210" y="2091"/>
                    </a:lnTo>
                    <a:lnTo>
                      <a:pt x="3779" y="1753"/>
                    </a:lnTo>
                    <a:close/>
                    <a:moveTo>
                      <a:pt x="1700" y="1838"/>
                    </a:moveTo>
                    <a:lnTo>
                      <a:pt x="1926" y="2463"/>
                    </a:lnTo>
                    <a:lnTo>
                      <a:pt x="1357" y="2803"/>
                    </a:lnTo>
                    <a:lnTo>
                      <a:pt x="1128" y="2178"/>
                    </a:lnTo>
                    <a:lnTo>
                      <a:pt x="1700" y="1838"/>
                    </a:lnTo>
                    <a:close/>
                    <a:moveTo>
                      <a:pt x="4997" y="2184"/>
                    </a:moveTo>
                    <a:lnTo>
                      <a:pt x="5223" y="2809"/>
                    </a:lnTo>
                    <a:lnTo>
                      <a:pt x="4652" y="3149"/>
                    </a:lnTo>
                    <a:lnTo>
                      <a:pt x="4425" y="2524"/>
                    </a:lnTo>
                    <a:lnTo>
                      <a:pt x="4997" y="2184"/>
                    </a:lnTo>
                    <a:close/>
                    <a:moveTo>
                      <a:pt x="2912" y="2271"/>
                    </a:moveTo>
                    <a:lnTo>
                      <a:pt x="3141" y="2896"/>
                    </a:lnTo>
                    <a:lnTo>
                      <a:pt x="2569" y="3234"/>
                    </a:lnTo>
                    <a:lnTo>
                      <a:pt x="2341" y="2609"/>
                    </a:lnTo>
                    <a:lnTo>
                      <a:pt x="2912" y="2271"/>
                    </a:lnTo>
                    <a:close/>
                    <a:moveTo>
                      <a:pt x="830" y="2356"/>
                    </a:moveTo>
                    <a:lnTo>
                      <a:pt x="1056" y="2979"/>
                    </a:lnTo>
                    <a:lnTo>
                      <a:pt x="485" y="3319"/>
                    </a:lnTo>
                    <a:lnTo>
                      <a:pt x="259" y="2697"/>
                    </a:lnTo>
                    <a:lnTo>
                      <a:pt x="830" y="2356"/>
                    </a:lnTo>
                    <a:close/>
                    <a:moveTo>
                      <a:pt x="4125" y="2702"/>
                    </a:moveTo>
                    <a:lnTo>
                      <a:pt x="4354" y="3324"/>
                    </a:lnTo>
                    <a:lnTo>
                      <a:pt x="3782" y="3667"/>
                    </a:lnTo>
                    <a:lnTo>
                      <a:pt x="3556" y="3043"/>
                    </a:lnTo>
                    <a:lnTo>
                      <a:pt x="4125" y="2702"/>
                    </a:lnTo>
                    <a:close/>
                    <a:moveTo>
                      <a:pt x="2045" y="2785"/>
                    </a:moveTo>
                    <a:lnTo>
                      <a:pt x="2272" y="3410"/>
                    </a:lnTo>
                    <a:lnTo>
                      <a:pt x="1702" y="3753"/>
                    </a:lnTo>
                    <a:lnTo>
                      <a:pt x="1474" y="3128"/>
                    </a:lnTo>
                    <a:lnTo>
                      <a:pt x="2045" y="2785"/>
                    </a:lnTo>
                    <a:close/>
                    <a:moveTo>
                      <a:pt x="5338" y="3133"/>
                    </a:moveTo>
                    <a:lnTo>
                      <a:pt x="5569" y="3755"/>
                    </a:lnTo>
                    <a:lnTo>
                      <a:pt x="4997" y="4098"/>
                    </a:lnTo>
                    <a:lnTo>
                      <a:pt x="4771" y="3473"/>
                    </a:lnTo>
                    <a:lnTo>
                      <a:pt x="5338" y="3133"/>
                    </a:lnTo>
                    <a:close/>
                    <a:moveTo>
                      <a:pt x="3258" y="3218"/>
                    </a:moveTo>
                    <a:lnTo>
                      <a:pt x="3487" y="3843"/>
                    </a:lnTo>
                    <a:lnTo>
                      <a:pt x="2915" y="4186"/>
                    </a:lnTo>
                    <a:lnTo>
                      <a:pt x="2689" y="3561"/>
                    </a:lnTo>
                    <a:lnTo>
                      <a:pt x="3258" y="3218"/>
                    </a:lnTo>
                    <a:close/>
                    <a:moveTo>
                      <a:pt x="1176" y="3303"/>
                    </a:moveTo>
                    <a:lnTo>
                      <a:pt x="1402" y="3928"/>
                    </a:lnTo>
                    <a:lnTo>
                      <a:pt x="836" y="4268"/>
                    </a:lnTo>
                    <a:lnTo>
                      <a:pt x="604" y="3646"/>
                    </a:lnTo>
                    <a:lnTo>
                      <a:pt x="1176" y="3303"/>
                    </a:lnTo>
                    <a:close/>
                    <a:moveTo>
                      <a:pt x="4471" y="3649"/>
                    </a:moveTo>
                    <a:lnTo>
                      <a:pt x="4699" y="4274"/>
                    </a:lnTo>
                    <a:lnTo>
                      <a:pt x="4128" y="4617"/>
                    </a:lnTo>
                    <a:lnTo>
                      <a:pt x="3902" y="3992"/>
                    </a:lnTo>
                    <a:lnTo>
                      <a:pt x="4471" y="3649"/>
                    </a:lnTo>
                    <a:close/>
                    <a:moveTo>
                      <a:pt x="2391" y="3737"/>
                    </a:moveTo>
                    <a:lnTo>
                      <a:pt x="2615" y="4362"/>
                    </a:lnTo>
                    <a:lnTo>
                      <a:pt x="2048" y="4699"/>
                    </a:lnTo>
                    <a:lnTo>
                      <a:pt x="1817" y="4080"/>
                    </a:lnTo>
                    <a:lnTo>
                      <a:pt x="2391" y="3737"/>
                    </a:lnTo>
                    <a:close/>
                    <a:moveTo>
                      <a:pt x="5689" y="4082"/>
                    </a:moveTo>
                    <a:lnTo>
                      <a:pt x="5915" y="4707"/>
                    </a:lnTo>
                    <a:lnTo>
                      <a:pt x="5340" y="5050"/>
                    </a:lnTo>
                    <a:lnTo>
                      <a:pt x="5117" y="4425"/>
                    </a:lnTo>
                    <a:lnTo>
                      <a:pt x="5689" y="4082"/>
                    </a:lnTo>
                    <a:close/>
                    <a:moveTo>
                      <a:pt x="3604" y="4167"/>
                    </a:moveTo>
                    <a:lnTo>
                      <a:pt x="3832" y="4792"/>
                    </a:lnTo>
                    <a:lnTo>
                      <a:pt x="3261" y="5133"/>
                    </a:lnTo>
                    <a:lnTo>
                      <a:pt x="3035" y="4510"/>
                    </a:lnTo>
                    <a:lnTo>
                      <a:pt x="3604" y="4167"/>
                    </a:lnTo>
                    <a:close/>
                    <a:moveTo>
                      <a:pt x="1522" y="4255"/>
                    </a:moveTo>
                    <a:lnTo>
                      <a:pt x="1748" y="4880"/>
                    </a:lnTo>
                    <a:lnTo>
                      <a:pt x="1181" y="5218"/>
                    </a:lnTo>
                    <a:lnTo>
                      <a:pt x="950" y="4593"/>
                    </a:lnTo>
                    <a:lnTo>
                      <a:pt x="1522" y="4255"/>
                    </a:lnTo>
                    <a:close/>
                    <a:moveTo>
                      <a:pt x="4816" y="4601"/>
                    </a:moveTo>
                    <a:lnTo>
                      <a:pt x="5045" y="5226"/>
                    </a:lnTo>
                    <a:lnTo>
                      <a:pt x="4473" y="5563"/>
                    </a:lnTo>
                    <a:lnTo>
                      <a:pt x="4247" y="4944"/>
                    </a:lnTo>
                    <a:lnTo>
                      <a:pt x="4816" y="4601"/>
                    </a:lnTo>
                    <a:close/>
                    <a:moveTo>
                      <a:pt x="2737" y="4686"/>
                    </a:moveTo>
                    <a:lnTo>
                      <a:pt x="2963" y="5311"/>
                    </a:lnTo>
                    <a:lnTo>
                      <a:pt x="2394" y="5651"/>
                    </a:lnTo>
                    <a:lnTo>
                      <a:pt x="2165" y="5026"/>
                    </a:lnTo>
                    <a:lnTo>
                      <a:pt x="2737" y="4686"/>
                    </a:lnTo>
                    <a:close/>
                    <a:moveTo>
                      <a:pt x="655" y="4774"/>
                    </a:moveTo>
                    <a:lnTo>
                      <a:pt x="881" y="5399"/>
                    </a:lnTo>
                    <a:lnTo>
                      <a:pt x="309" y="5736"/>
                    </a:lnTo>
                    <a:lnTo>
                      <a:pt x="83" y="5111"/>
                    </a:lnTo>
                    <a:lnTo>
                      <a:pt x="655" y="4774"/>
                    </a:lnTo>
                    <a:close/>
                    <a:moveTo>
                      <a:pt x="6034" y="5032"/>
                    </a:moveTo>
                    <a:lnTo>
                      <a:pt x="6260" y="5657"/>
                    </a:lnTo>
                    <a:lnTo>
                      <a:pt x="5689" y="5997"/>
                    </a:lnTo>
                    <a:lnTo>
                      <a:pt x="5463" y="5375"/>
                    </a:lnTo>
                    <a:lnTo>
                      <a:pt x="6034" y="5032"/>
                    </a:lnTo>
                    <a:close/>
                    <a:moveTo>
                      <a:pt x="3949" y="5119"/>
                    </a:moveTo>
                    <a:lnTo>
                      <a:pt x="4178" y="5744"/>
                    </a:lnTo>
                    <a:lnTo>
                      <a:pt x="3606" y="6082"/>
                    </a:lnTo>
                    <a:lnTo>
                      <a:pt x="3380" y="5457"/>
                    </a:lnTo>
                    <a:lnTo>
                      <a:pt x="3949" y="5119"/>
                    </a:lnTo>
                    <a:close/>
                    <a:moveTo>
                      <a:pt x="1867" y="5204"/>
                    </a:moveTo>
                    <a:lnTo>
                      <a:pt x="2093" y="5829"/>
                    </a:lnTo>
                    <a:lnTo>
                      <a:pt x="1527" y="6170"/>
                    </a:lnTo>
                    <a:lnTo>
                      <a:pt x="1296" y="5545"/>
                    </a:lnTo>
                    <a:lnTo>
                      <a:pt x="1867" y="5204"/>
                    </a:lnTo>
                    <a:close/>
                    <a:moveTo>
                      <a:pt x="5162" y="5550"/>
                    </a:moveTo>
                    <a:lnTo>
                      <a:pt x="5391" y="6175"/>
                    </a:lnTo>
                    <a:lnTo>
                      <a:pt x="4819" y="6515"/>
                    </a:lnTo>
                    <a:lnTo>
                      <a:pt x="4593" y="5891"/>
                    </a:lnTo>
                    <a:lnTo>
                      <a:pt x="5162" y="5550"/>
                    </a:lnTo>
                    <a:close/>
                    <a:moveTo>
                      <a:pt x="3083" y="5638"/>
                    </a:moveTo>
                    <a:lnTo>
                      <a:pt x="3309" y="6263"/>
                    </a:lnTo>
                    <a:lnTo>
                      <a:pt x="2740" y="6601"/>
                    </a:lnTo>
                    <a:lnTo>
                      <a:pt x="2511" y="5976"/>
                    </a:lnTo>
                    <a:lnTo>
                      <a:pt x="3083" y="5638"/>
                    </a:lnTo>
                    <a:close/>
                    <a:moveTo>
                      <a:pt x="1000" y="5723"/>
                    </a:moveTo>
                    <a:lnTo>
                      <a:pt x="1226" y="6345"/>
                    </a:lnTo>
                    <a:lnTo>
                      <a:pt x="655" y="6688"/>
                    </a:lnTo>
                    <a:lnTo>
                      <a:pt x="429" y="6063"/>
                    </a:lnTo>
                    <a:lnTo>
                      <a:pt x="1000" y="5723"/>
                    </a:lnTo>
                    <a:close/>
                    <a:moveTo>
                      <a:pt x="4295" y="6069"/>
                    </a:moveTo>
                    <a:lnTo>
                      <a:pt x="4524" y="6691"/>
                    </a:lnTo>
                    <a:lnTo>
                      <a:pt x="3952" y="7034"/>
                    </a:lnTo>
                    <a:lnTo>
                      <a:pt x="3726" y="6409"/>
                    </a:lnTo>
                    <a:lnTo>
                      <a:pt x="4295" y="6069"/>
                    </a:lnTo>
                    <a:close/>
                    <a:moveTo>
                      <a:pt x="2213" y="6154"/>
                    </a:moveTo>
                    <a:lnTo>
                      <a:pt x="2439" y="6779"/>
                    </a:lnTo>
                    <a:lnTo>
                      <a:pt x="1873" y="7119"/>
                    </a:lnTo>
                    <a:lnTo>
                      <a:pt x="1641" y="6494"/>
                    </a:lnTo>
                    <a:lnTo>
                      <a:pt x="2213" y="6154"/>
                    </a:lnTo>
                    <a:close/>
                    <a:moveTo>
                      <a:pt x="5508" y="6502"/>
                    </a:moveTo>
                    <a:lnTo>
                      <a:pt x="5736" y="7124"/>
                    </a:lnTo>
                    <a:lnTo>
                      <a:pt x="5165" y="7465"/>
                    </a:lnTo>
                    <a:lnTo>
                      <a:pt x="4939" y="6840"/>
                    </a:lnTo>
                    <a:lnTo>
                      <a:pt x="5508" y="6502"/>
                    </a:lnTo>
                    <a:close/>
                    <a:moveTo>
                      <a:pt x="3428" y="6585"/>
                    </a:moveTo>
                    <a:lnTo>
                      <a:pt x="3654" y="7210"/>
                    </a:lnTo>
                    <a:lnTo>
                      <a:pt x="3085" y="7553"/>
                    </a:lnTo>
                    <a:lnTo>
                      <a:pt x="2857" y="6928"/>
                    </a:lnTo>
                    <a:lnTo>
                      <a:pt x="3428" y="6585"/>
                    </a:lnTo>
                    <a:close/>
                    <a:moveTo>
                      <a:pt x="1346" y="6670"/>
                    </a:moveTo>
                    <a:lnTo>
                      <a:pt x="1572" y="7295"/>
                    </a:lnTo>
                    <a:lnTo>
                      <a:pt x="1003" y="7638"/>
                    </a:lnTo>
                    <a:lnTo>
                      <a:pt x="774" y="7013"/>
                    </a:lnTo>
                    <a:lnTo>
                      <a:pt x="1346" y="6670"/>
                    </a:lnTo>
                    <a:close/>
                    <a:moveTo>
                      <a:pt x="4641" y="7018"/>
                    </a:moveTo>
                    <a:lnTo>
                      <a:pt x="4870" y="7643"/>
                    </a:lnTo>
                    <a:lnTo>
                      <a:pt x="4298" y="7983"/>
                    </a:lnTo>
                    <a:lnTo>
                      <a:pt x="4072" y="7358"/>
                    </a:lnTo>
                    <a:lnTo>
                      <a:pt x="4641" y="7018"/>
                    </a:lnTo>
                    <a:close/>
                    <a:moveTo>
                      <a:pt x="2559" y="7103"/>
                    </a:moveTo>
                    <a:lnTo>
                      <a:pt x="2785" y="7728"/>
                    </a:lnTo>
                    <a:lnTo>
                      <a:pt x="2218" y="8071"/>
                    </a:lnTo>
                    <a:lnTo>
                      <a:pt x="1987" y="7446"/>
                    </a:lnTo>
                    <a:lnTo>
                      <a:pt x="2559" y="7103"/>
                    </a:lnTo>
                    <a:close/>
                    <a:moveTo>
                      <a:pt x="5853" y="7449"/>
                    </a:moveTo>
                    <a:lnTo>
                      <a:pt x="6082" y="8074"/>
                    </a:lnTo>
                    <a:lnTo>
                      <a:pt x="5510" y="8417"/>
                    </a:lnTo>
                    <a:lnTo>
                      <a:pt x="5284" y="7792"/>
                    </a:lnTo>
                    <a:lnTo>
                      <a:pt x="5853" y="7449"/>
                    </a:lnTo>
                    <a:close/>
                    <a:moveTo>
                      <a:pt x="3774" y="7537"/>
                    </a:moveTo>
                    <a:lnTo>
                      <a:pt x="4003" y="8161"/>
                    </a:lnTo>
                    <a:lnTo>
                      <a:pt x="3431" y="8499"/>
                    </a:lnTo>
                    <a:lnTo>
                      <a:pt x="3202" y="7877"/>
                    </a:lnTo>
                    <a:lnTo>
                      <a:pt x="3774" y="7537"/>
                    </a:lnTo>
                    <a:close/>
                    <a:moveTo>
                      <a:pt x="1692" y="7622"/>
                    </a:moveTo>
                    <a:lnTo>
                      <a:pt x="1918" y="8247"/>
                    </a:lnTo>
                    <a:lnTo>
                      <a:pt x="1346" y="8587"/>
                    </a:lnTo>
                    <a:lnTo>
                      <a:pt x="1120" y="7959"/>
                    </a:lnTo>
                    <a:lnTo>
                      <a:pt x="1692" y="7622"/>
                    </a:lnTo>
                    <a:close/>
                    <a:moveTo>
                      <a:pt x="4987" y="7967"/>
                    </a:moveTo>
                    <a:lnTo>
                      <a:pt x="5215" y="8592"/>
                    </a:lnTo>
                    <a:lnTo>
                      <a:pt x="4644" y="8930"/>
                    </a:lnTo>
                    <a:lnTo>
                      <a:pt x="4417" y="8305"/>
                    </a:lnTo>
                    <a:lnTo>
                      <a:pt x="4987" y="7967"/>
                    </a:lnTo>
                    <a:close/>
                    <a:moveTo>
                      <a:pt x="2904" y="8055"/>
                    </a:moveTo>
                    <a:lnTo>
                      <a:pt x="3130" y="8680"/>
                    </a:lnTo>
                    <a:lnTo>
                      <a:pt x="2564" y="9018"/>
                    </a:lnTo>
                    <a:lnTo>
                      <a:pt x="2333" y="8393"/>
                    </a:lnTo>
                    <a:lnTo>
                      <a:pt x="2904" y="8055"/>
                    </a:lnTo>
                    <a:close/>
                    <a:moveTo>
                      <a:pt x="825" y="8140"/>
                    </a:moveTo>
                    <a:lnTo>
                      <a:pt x="1051" y="8765"/>
                    </a:lnTo>
                    <a:lnTo>
                      <a:pt x="479" y="9103"/>
                    </a:lnTo>
                    <a:lnTo>
                      <a:pt x="253" y="8481"/>
                    </a:lnTo>
                    <a:lnTo>
                      <a:pt x="825" y="8140"/>
                    </a:lnTo>
                    <a:close/>
                    <a:moveTo>
                      <a:pt x="4120" y="8486"/>
                    </a:moveTo>
                    <a:lnTo>
                      <a:pt x="4346" y="9111"/>
                    </a:lnTo>
                    <a:lnTo>
                      <a:pt x="3777" y="9451"/>
                    </a:lnTo>
                    <a:lnTo>
                      <a:pt x="3551" y="8824"/>
                    </a:lnTo>
                    <a:lnTo>
                      <a:pt x="4120" y="8486"/>
                    </a:lnTo>
                    <a:close/>
                    <a:moveTo>
                      <a:pt x="2038" y="8574"/>
                    </a:moveTo>
                    <a:lnTo>
                      <a:pt x="2264" y="9199"/>
                    </a:lnTo>
                    <a:lnTo>
                      <a:pt x="1694" y="9536"/>
                    </a:lnTo>
                    <a:lnTo>
                      <a:pt x="1466" y="8911"/>
                    </a:lnTo>
                    <a:lnTo>
                      <a:pt x="2038" y="8574"/>
                    </a:lnTo>
                    <a:close/>
                    <a:moveTo>
                      <a:pt x="5332" y="8919"/>
                    </a:moveTo>
                    <a:lnTo>
                      <a:pt x="5561" y="9544"/>
                    </a:lnTo>
                    <a:lnTo>
                      <a:pt x="4989" y="9882"/>
                    </a:lnTo>
                    <a:lnTo>
                      <a:pt x="4763" y="9257"/>
                    </a:lnTo>
                    <a:lnTo>
                      <a:pt x="5332" y="8919"/>
                    </a:lnTo>
                    <a:close/>
                    <a:moveTo>
                      <a:pt x="3250" y="9004"/>
                    </a:moveTo>
                    <a:lnTo>
                      <a:pt x="3476" y="9629"/>
                    </a:lnTo>
                    <a:lnTo>
                      <a:pt x="2910" y="9970"/>
                    </a:lnTo>
                    <a:lnTo>
                      <a:pt x="2678" y="9345"/>
                    </a:lnTo>
                    <a:lnTo>
                      <a:pt x="3250" y="9004"/>
                    </a:lnTo>
                    <a:close/>
                    <a:moveTo>
                      <a:pt x="1171" y="9090"/>
                    </a:moveTo>
                    <a:lnTo>
                      <a:pt x="1397" y="9712"/>
                    </a:lnTo>
                    <a:lnTo>
                      <a:pt x="825" y="10055"/>
                    </a:lnTo>
                    <a:lnTo>
                      <a:pt x="599" y="9430"/>
                    </a:lnTo>
                    <a:lnTo>
                      <a:pt x="1171" y="9090"/>
                    </a:lnTo>
                    <a:close/>
                    <a:moveTo>
                      <a:pt x="4465" y="9438"/>
                    </a:moveTo>
                    <a:lnTo>
                      <a:pt x="4694" y="10063"/>
                    </a:lnTo>
                    <a:lnTo>
                      <a:pt x="4122" y="10401"/>
                    </a:lnTo>
                    <a:lnTo>
                      <a:pt x="3894" y="9776"/>
                    </a:lnTo>
                    <a:lnTo>
                      <a:pt x="4465" y="9438"/>
                    </a:lnTo>
                    <a:close/>
                    <a:moveTo>
                      <a:pt x="2383" y="9523"/>
                    </a:moveTo>
                    <a:lnTo>
                      <a:pt x="2609" y="10145"/>
                    </a:lnTo>
                    <a:lnTo>
                      <a:pt x="2040" y="10488"/>
                    </a:lnTo>
                    <a:lnTo>
                      <a:pt x="1811" y="9863"/>
                    </a:lnTo>
                    <a:lnTo>
                      <a:pt x="2383" y="9523"/>
                    </a:lnTo>
                    <a:close/>
                    <a:moveTo>
                      <a:pt x="5678" y="9869"/>
                    </a:moveTo>
                    <a:lnTo>
                      <a:pt x="5907" y="10494"/>
                    </a:lnTo>
                    <a:lnTo>
                      <a:pt x="5335" y="10834"/>
                    </a:lnTo>
                    <a:lnTo>
                      <a:pt x="5109" y="10209"/>
                    </a:lnTo>
                    <a:lnTo>
                      <a:pt x="5678" y="9869"/>
                    </a:lnTo>
                    <a:close/>
                    <a:moveTo>
                      <a:pt x="3596" y="9956"/>
                    </a:moveTo>
                    <a:lnTo>
                      <a:pt x="3822" y="10576"/>
                    </a:lnTo>
                    <a:lnTo>
                      <a:pt x="3255" y="10919"/>
                    </a:lnTo>
                    <a:lnTo>
                      <a:pt x="3024" y="10294"/>
                    </a:lnTo>
                    <a:lnTo>
                      <a:pt x="3596" y="9956"/>
                    </a:lnTo>
                    <a:close/>
                    <a:moveTo>
                      <a:pt x="1516" y="10039"/>
                    </a:moveTo>
                    <a:lnTo>
                      <a:pt x="1742" y="10664"/>
                    </a:lnTo>
                    <a:lnTo>
                      <a:pt x="1171" y="11007"/>
                    </a:lnTo>
                    <a:lnTo>
                      <a:pt x="945" y="10382"/>
                    </a:lnTo>
                    <a:lnTo>
                      <a:pt x="1516" y="10039"/>
                    </a:lnTo>
                    <a:close/>
                    <a:moveTo>
                      <a:pt x="4811" y="10385"/>
                    </a:moveTo>
                    <a:lnTo>
                      <a:pt x="5040" y="11009"/>
                    </a:lnTo>
                    <a:lnTo>
                      <a:pt x="4468" y="11353"/>
                    </a:lnTo>
                    <a:lnTo>
                      <a:pt x="4242" y="10728"/>
                    </a:lnTo>
                    <a:lnTo>
                      <a:pt x="4811" y="10385"/>
                    </a:lnTo>
                    <a:close/>
                    <a:moveTo>
                      <a:pt x="2729" y="10470"/>
                    </a:moveTo>
                    <a:lnTo>
                      <a:pt x="2955" y="11095"/>
                    </a:lnTo>
                    <a:lnTo>
                      <a:pt x="2386" y="11438"/>
                    </a:lnTo>
                    <a:lnTo>
                      <a:pt x="2157" y="10813"/>
                    </a:lnTo>
                    <a:lnTo>
                      <a:pt x="2729" y="10470"/>
                    </a:lnTo>
                    <a:close/>
                    <a:moveTo>
                      <a:pt x="649" y="10557"/>
                    </a:moveTo>
                    <a:lnTo>
                      <a:pt x="875" y="11182"/>
                    </a:lnTo>
                    <a:lnTo>
                      <a:pt x="304" y="11520"/>
                    </a:lnTo>
                    <a:lnTo>
                      <a:pt x="78" y="10895"/>
                    </a:lnTo>
                    <a:lnTo>
                      <a:pt x="649" y="10557"/>
                    </a:lnTo>
                    <a:close/>
                    <a:moveTo>
                      <a:pt x="6024" y="10815"/>
                    </a:moveTo>
                    <a:lnTo>
                      <a:pt x="6252" y="11440"/>
                    </a:lnTo>
                    <a:lnTo>
                      <a:pt x="5681" y="11783"/>
                    </a:lnTo>
                    <a:lnTo>
                      <a:pt x="5455" y="11158"/>
                    </a:lnTo>
                    <a:lnTo>
                      <a:pt x="6024" y="10815"/>
                    </a:lnTo>
                    <a:close/>
                    <a:moveTo>
                      <a:pt x="3942" y="10903"/>
                    </a:moveTo>
                    <a:lnTo>
                      <a:pt x="4168" y="11528"/>
                    </a:lnTo>
                    <a:lnTo>
                      <a:pt x="3601" y="11866"/>
                    </a:lnTo>
                    <a:lnTo>
                      <a:pt x="3370" y="11246"/>
                    </a:lnTo>
                    <a:lnTo>
                      <a:pt x="3942" y="10903"/>
                    </a:lnTo>
                    <a:close/>
                    <a:moveTo>
                      <a:pt x="1862" y="10988"/>
                    </a:moveTo>
                    <a:lnTo>
                      <a:pt x="2088" y="11613"/>
                    </a:lnTo>
                    <a:lnTo>
                      <a:pt x="1519" y="11954"/>
                    </a:lnTo>
                    <a:lnTo>
                      <a:pt x="1290" y="11329"/>
                    </a:lnTo>
                    <a:lnTo>
                      <a:pt x="1862" y="10988"/>
                    </a:lnTo>
                    <a:close/>
                    <a:moveTo>
                      <a:pt x="5157" y="11334"/>
                    </a:moveTo>
                    <a:lnTo>
                      <a:pt x="5385" y="11959"/>
                    </a:lnTo>
                    <a:lnTo>
                      <a:pt x="4814" y="12299"/>
                    </a:lnTo>
                    <a:lnTo>
                      <a:pt x="4588" y="11677"/>
                    </a:lnTo>
                    <a:lnTo>
                      <a:pt x="5157" y="11334"/>
                    </a:lnTo>
                    <a:close/>
                    <a:moveTo>
                      <a:pt x="3075" y="11422"/>
                    </a:moveTo>
                    <a:lnTo>
                      <a:pt x="3301" y="12047"/>
                    </a:lnTo>
                    <a:lnTo>
                      <a:pt x="2732" y="12384"/>
                    </a:lnTo>
                    <a:lnTo>
                      <a:pt x="2503" y="11759"/>
                    </a:lnTo>
                    <a:lnTo>
                      <a:pt x="3075" y="11422"/>
                    </a:lnTo>
                    <a:close/>
                    <a:moveTo>
                      <a:pt x="995" y="11507"/>
                    </a:moveTo>
                    <a:lnTo>
                      <a:pt x="1221" y="12132"/>
                    </a:lnTo>
                    <a:lnTo>
                      <a:pt x="649" y="12472"/>
                    </a:lnTo>
                    <a:lnTo>
                      <a:pt x="423" y="11847"/>
                    </a:lnTo>
                    <a:lnTo>
                      <a:pt x="995" y="11507"/>
                    </a:lnTo>
                    <a:close/>
                    <a:moveTo>
                      <a:pt x="4287" y="11852"/>
                    </a:moveTo>
                    <a:lnTo>
                      <a:pt x="4513" y="12477"/>
                    </a:lnTo>
                    <a:lnTo>
                      <a:pt x="3947" y="12818"/>
                    </a:lnTo>
                    <a:lnTo>
                      <a:pt x="3715" y="12193"/>
                    </a:lnTo>
                    <a:lnTo>
                      <a:pt x="4287" y="11852"/>
                    </a:lnTo>
                    <a:close/>
                    <a:moveTo>
                      <a:pt x="2208" y="11940"/>
                    </a:moveTo>
                    <a:lnTo>
                      <a:pt x="2434" y="12565"/>
                    </a:lnTo>
                    <a:lnTo>
                      <a:pt x="1862" y="12903"/>
                    </a:lnTo>
                    <a:lnTo>
                      <a:pt x="1636" y="12278"/>
                    </a:lnTo>
                    <a:lnTo>
                      <a:pt x="2208" y="11940"/>
                    </a:lnTo>
                    <a:close/>
                    <a:moveTo>
                      <a:pt x="5502" y="12286"/>
                    </a:moveTo>
                    <a:lnTo>
                      <a:pt x="5731" y="12911"/>
                    </a:lnTo>
                    <a:lnTo>
                      <a:pt x="5159" y="13249"/>
                    </a:lnTo>
                    <a:lnTo>
                      <a:pt x="4933" y="12624"/>
                    </a:lnTo>
                    <a:lnTo>
                      <a:pt x="5502" y="12286"/>
                    </a:lnTo>
                    <a:close/>
                    <a:moveTo>
                      <a:pt x="3420" y="12371"/>
                    </a:moveTo>
                    <a:lnTo>
                      <a:pt x="3646" y="12996"/>
                    </a:lnTo>
                    <a:lnTo>
                      <a:pt x="3077" y="13336"/>
                    </a:lnTo>
                    <a:lnTo>
                      <a:pt x="2849" y="12711"/>
                    </a:lnTo>
                    <a:lnTo>
                      <a:pt x="3420" y="12371"/>
                    </a:lnTo>
                    <a:close/>
                    <a:moveTo>
                      <a:pt x="1341" y="12459"/>
                    </a:moveTo>
                    <a:lnTo>
                      <a:pt x="1567" y="13084"/>
                    </a:lnTo>
                    <a:lnTo>
                      <a:pt x="995" y="13421"/>
                    </a:lnTo>
                    <a:lnTo>
                      <a:pt x="769" y="12796"/>
                    </a:lnTo>
                    <a:lnTo>
                      <a:pt x="1341" y="12459"/>
                    </a:lnTo>
                    <a:close/>
                    <a:moveTo>
                      <a:pt x="4633" y="12804"/>
                    </a:moveTo>
                    <a:lnTo>
                      <a:pt x="4859" y="13429"/>
                    </a:lnTo>
                    <a:lnTo>
                      <a:pt x="4293" y="13767"/>
                    </a:lnTo>
                    <a:lnTo>
                      <a:pt x="4061" y="13142"/>
                    </a:lnTo>
                    <a:lnTo>
                      <a:pt x="4633" y="12804"/>
                    </a:lnTo>
                    <a:close/>
                    <a:moveTo>
                      <a:pt x="2553" y="12890"/>
                    </a:moveTo>
                    <a:lnTo>
                      <a:pt x="2779" y="13512"/>
                    </a:lnTo>
                    <a:lnTo>
                      <a:pt x="2210" y="13855"/>
                    </a:lnTo>
                    <a:lnTo>
                      <a:pt x="1982" y="13230"/>
                    </a:lnTo>
                    <a:lnTo>
                      <a:pt x="2553" y="12890"/>
                    </a:lnTo>
                    <a:close/>
                    <a:moveTo>
                      <a:pt x="5848" y="13235"/>
                    </a:moveTo>
                    <a:lnTo>
                      <a:pt x="6077" y="13860"/>
                    </a:lnTo>
                    <a:lnTo>
                      <a:pt x="5505" y="14201"/>
                    </a:lnTo>
                    <a:lnTo>
                      <a:pt x="5279" y="13576"/>
                    </a:lnTo>
                    <a:lnTo>
                      <a:pt x="5848" y="13235"/>
                    </a:lnTo>
                    <a:close/>
                    <a:moveTo>
                      <a:pt x="3766" y="13323"/>
                    </a:moveTo>
                    <a:lnTo>
                      <a:pt x="3992" y="13945"/>
                    </a:lnTo>
                    <a:lnTo>
                      <a:pt x="3423" y="14286"/>
                    </a:lnTo>
                    <a:lnTo>
                      <a:pt x="3194" y="13661"/>
                    </a:lnTo>
                    <a:lnTo>
                      <a:pt x="3766" y="13323"/>
                    </a:lnTo>
                    <a:close/>
                    <a:moveTo>
                      <a:pt x="4979" y="13751"/>
                    </a:moveTo>
                    <a:lnTo>
                      <a:pt x="5205" y="14376"/>
                    </a:lnTo>
                    <a:lnTo>
                      <a:pt x="4638" y="14719"/>
                    </a:lnTo>
                    <a:lnTo>
                      <a:pt x="4407" y="14094"/>
                    </a:lnTo>
                    <a:lnTo>
                      <a:pt x="4979" y="13751"/>
                    </a:lnTo>
                    <a:close/>
                    <a:moveTo>
                      <a:pt x="2899" y="13839"/>
                    </a:moveTo>
                    <a:lnTo>
                      <a:pt x="3125" y="14464"/>
                    </a:lnTo>
                    <a:lnTo>
                      <a:pt x="2556" y="14804"/>
                    </a:lnTo>
                    <a:lnTo>
                      <a:pt x="2327" y="14179"/>
                    </a:lnTo>
                    <a:lnTo>
                      <a:pt x="2899" y="13839"/>
                    </a:lnTo>
                    <a:close/>
                    <a:moveTo>
                      <a:pt x="4112" y="14270"/>
                    </a:moveTo>
                    <a:lnTo>
                      <a:pt x="4338" y="14895"/>
                    </a:lnTo>
                    <a:lnTo>
                      <a:pt x="3769" y="15235"/>
                    </a:lnTo>
                    <a:lnTo>
                      <a:pt x="3540" y="14613"/>
                    </a:lnTo>
                    <a:lnTo>
                      <a:pt x="4112" y="14270"/>
                    </a:lnTo>
                    <a:close/>
                    <a:moveTo>
                      <a:pt x="5324" y="14703"/>
                    </a:moveTo>
                    <a:lnTo>
                      <a:pt x="5556" y="15328"/>
                    </a:lnTo>
                    <a:lnTo>
                      <a:pt x="4984" y="15666"/>
                    </a:lnTo>
                    <a:lnTo>
                      <a:pt x="4753" y="15043"/>
                    </a:lnTo>
                    <a:lnTo>
                      <a:pt x="5324" y="14703"/>
                    </a:lnTo>
                    <a:close/>
                    <a:moveTo>
                      <a:pt x="1" y="0"/>
                    </a:moveTo>
                    <a:lnTo>
                      <a:pt x="1" y="70"/>
                    </a:lnTo>
                    <a:lnTo>
                      <a:pt x="19" y="131"/>
                    </a:lnTo>
                    <a:lnTo>
                      <a:pt x="1" y="144"/>
                    </a:lnTo>
                    <a:lnTo>
                      <a:pt x="1" y="538"/>
                    </a:lnTo>
                    <a:lnTo>
                      <a:pt x="139" y="455"/>
                    </a:lnTo>
                    <a:lnTo>
                      <a:pt x="365" y="1080"/>
                    </a:lnTo>
                    <a:lnTo>
                      <a:pt x="1" y="1301"/>
                    </a:lnTo>
                    <a:lnTo>
                      <a:pt x="1" y="1694"/>
                    </a:lnTo>
                    <a:lnTo>
                      <a:pt x="485" y="1407"/>
                    </a:lnTo>
                    <a:lnTo>
                      <a:pt x="711" y="2032"/>
                    </a:lnTo>
                    <a:lnTo>
                      <a:pt x="144" y="2370"/>
                    </a:lnTo>
                    <a:lnTo>
                      <a:pt x="1" y="1979"/>
                    </a:lnTo>
                    <a:lnTo>
                      <a:pt x="1" y="2971"/>
                    </a:lnTo>
                    <a:lnTo>
                      <a:pt x="189" y="3497"/>
                    </a:lnTo>
                    <a:lnTo>
                      <a:pt x="1" y="3609"/>
                    </a:lnTo>
                    <a:lnTo>
                      <a:pt x="1" y="4008"/>
                    </a:lnTo>
                    <a:lnTo>
                      <a:pt x="309" y="3822"/>
                    </a:lnTo>
                    <a:lnTo>
                      <a:pt x="535" y="4447"/>
                    </a:lnTo>
                    <a:lnTo>
                      <a:pt x="1" y="4766"/>
                    </a:lnTo>
                    <a:lnTo>
                      <a:pt x="1" y="5875"/>
                    </a:lnTo>
                    <a:lnTo>
                      <a:pt x="14" y="5914"/>
                    </a:lnTo>
                    <a:lnTo>
                      <a:pt x="1" y="5922"/>
                    </a:lnTo>
                    <a:lnTo>
                      <a:pt x="1" y="6319"/>
                    </a:lnTo>
                    <a:lnTo>
                      <a:pt x="134" y="6239"/>
                    </a:lnTo>
                    <a:lnTo>
                      <a:pt x="360" y="6864"/>
                    </a:lnTo>
                    <a:lnTo>
                      <a:pt x="1" y="7079"/>
                    </a:lnTo>
                    <a:lnTo>
                      <a:pt x="1" y="7475"/>
                    </a:lnTo>
                    <a:lnTo>
                      <a:pt x="479" y="7191"/>
                    </a:lnTo>
                    <a:lnTo>
                      <a:pt x="705" y="7816"/>
                    </a:lnTo>
                    <a:lnTo>
                      <a:pt x="134" y="8154"/>
                    </a:lnTo>
                    <a:lnTo>
                      <a:pt x="1" y="7781"/>
                    </a:lnTo>
                    <a:lnTo>
                      <a:pt x="1" y="8776"/>
                    </a:lnTo>
                    <a:lnTo>
                      <a:pt x="181" y="9281"/>
                    </a:lnTo>
                    <a:lnTo>
                      <a:pt x="1" y="9390"/>
                    </a:lnTo>
                    <a:lnTo>
                      <a:pt x="1" y="9789"/>
                    </a:lnTo>
                    <a:lnTo>
                      <a:pt x="301" y="9605"/>
                    </a:lnTo>
                    <a:lnTo>
                      <a:pt x="527" y="10230"/>
                    </a:lnTo>
                    <a:lnTo>
                      <a:pt x="1" y="10547"/>
                    </a:lnTo>
                    <a:lnTo>
                      <a:pt x="1" y="11680"/>
                    </a:lnTo>
                    <a:lnTo>
                      <a:pt x="6" y="11701"/>
                    </a:lnTo>
                    <a:lnTo>
                      <a:pt x="1" y="11701"/>
                    </a:lnTo>
                    <a:lnTo>
                      <a:pt x="1" y="12097"/>
                    </a:lnTo>
                    <a:lnTo>
                      <a:pt x="123" y="12023"/>
                    </a:lnTo>
                    <a:lnTo>
                      <a:pt x="352" y="12648"/>
                    </a:lnTo>
                    <a:lnTo>
                      <a:pt x="1" y="12858"/>
                    </a:lnTo>
                    <a:lnTo>
                      <a:pt x="1" y="13254"/>
                    </a:lnTo>
                    <a:lnTo>
                      <a:pt x="469" y="12975"/>
                    </a:lnTo>
                    <a:lnTo>
                      <a:pt x="697" y="13594"/>
                    </a:lnTo>
                    <a:lnTo>
                      <a:pt x="474" y="13727"/>
                    </a:lnTo>
                    <a:lnTo>
                      <a:pt x="812" y="13924"/>
                    </a:lnTo>
                    <a:lnTo>
                      <a:pt x="814" y="13924"/>
                    </a:lnTo>
                    <a:lnTo>
                      <a:pt x="814" y="13932"/>
                    </a:lnTo>
                    <a:lnTo>
                      <a:pt x="1272" y="14198"/>
                    </a:lnTo>
                    <a:lnTo>
                      <a:pt x="1109" y="13748"/>
                    </a:lnTo>
                    <a:lnTo>
                      <a:pt x="1681" y="13405"/>
                    </a:lnTo>
                    <a:lnTo>
                      <a:pt x="1907" y="14030"/>
                    </a:lnTo>
                    <a:lnTo>
                      <a:pt x="1455" y="14304"/>
                    </a:lnTo>
                    <a:lnTo>
                      <a:pt x="1790" y="14496"/>
                    </a:lnTo>
                    <a:lnTo>
                      <a:pt x="2027" y="14357"/>
                    </a:lnTo>
                    <a:lnTo>
                      <a:pt x="2155" y="14706"/>
                    </a:lnTo>
                    <a:lnTo>
                      <a:pt x="2774" y="15067"/>
                    </a:lnTo>
                    <a:lnTo>
                      <a:pt x="3239" y="14788"/>
                    </a:lnTo>
                    <a:lnTo>
                      <a:pt x="3466" y="15413"/>
                    </a:lnTo>
                    <a:lnTo>
                      <a:pt x="3423" y="15440"/>
                    </a:lnTo>
                    <a:lnTo>
                      <a:pt x="3952" y="15746"/>
                    </a:lnTo>
                    <a:lnTo>
                      <a:pt x="3883" y="15559"/>
                    </a:lnTo>
                    <a:lnTo>
                      <a:pt x="4457" y="15222"/>
                    </a:lnTo>
                    <a:lnTo>
                      <a:pt x="4683" y="15847"/>
                    </a:lnTo>
                    <a:lnTo>
                      <a:pt x="4407" y="16009"/>
                    </a:lnTo>
                    <a:lnTo>
                      <a:pt x="4747" y="16206"/>
                    </a:lnTo>
                    <a:lnTo>
                      <a:pt x="4803" y="16171"/>
                    </a:lnTo>
                    <a:lnTo>
                      <a:pt x="4832" y="16253"/>
                    </a:lnTo>
                    <a:lnTo>
                      <a:pt x="5292" y="16519"/>
                    </a:lnTo>
                    <a:lnTo>
                      <a:pt x="5104" y="15993"/>
                    </a:lnTo>
                    <a:lnTo>
                      <a:pt x="5670" y="15652"/>
                    </a:lnTo>
                    <a:lnTo>
                      <a:pt x="5896" y="16277"/>
                    </a:lnTo>
                    <a:lnTo>
                      <a:pt x="5391" y="16581"/>
                    </a:lnTo>
                    <a:lnTo>
                      <a:pt x="5731" y="16772"/>
                    </a:lnTo>
                    <a:lnTo>
                      <a:pt x="6016" y="16604"/>
                    </a:lnTo>
                    <a:lnTo>
                      <a:pt x="6173" y="17027"/>
                    </a:lnTo>
                    <a:lnTo>
                      <a:pt x="6276" y="17088"/>
                    </a:lnTo>
                    <a:lnTo>
                      <a:pt x="6276" y="16051"/>
                    </a:lnTo>
                    <a:lnTo>
                      <a:pt x="6196" y="16097"/>
                    </a:lnTo>
                    <a:lnTo>
                      <a:pt x="5970" y="15477"/>
                    </a:lnTo>
                    <a:lnTo>
                      <a:pt x="6276" y="15291"/>
                    </a:lnTo>
                    <a:lnTo>
                      <a:pt x="6276" y="14895"/>
                    </a:lnTo>
                    <a:lnTo>
                      <a:pt x="5851" y="15150"/>
                    </a:lnTo>
                    <a:lnTo>
                      <a:pt x="5625" y="14525"/>
                    </a:lnTo>
                    <a:lnTo>
                      <a:pt x="6194" y="14185"/>
                    </a:lnTo>
                    <a:lnTo>
                      <a:pt x="6276" y="14411"/>
                    </a:lnTo>
                    <a:lnTo>
                      <a:pt x="6276" y="13416"/>
                    </a:lnTo>
                    <a:lnTo>
                      <a:pt x="6146" y="13057"/>
                    </a:lnTo>
                    <a:lnTo>
                      <a:pt x="6276" y="12980"/>
                    </a:lnTo>
                    <a:lnTo>
                      <a:pt x="6276" y="12584"/>
                    </a:lnTo>
                    <a:lnTo>
                      <a:pt x="6026" y="12730"/>
                    </a:lnTo>
                    <a:lnTo>
                      <a:pt x="5800" y="12110"/>
                    </a:lnTo>
                    <a:lnTo>
                      <a:pt x="6276" y="11823"/>
                    </a:lnTo>
                    <a:lnTo>
                      <a:pt x="6276" y="10270"/>
                    </a:lnTo>
                    <a:lnTo>
                      <a:pt x="6202" y="10315"/>
                    </a:lnTo>
                    <a:lnTo>
                      <a:pt x="5976" y="9691"/>
                    </a:lnTo>
                    <a:lnTo>
                      <a:pt x="6276" y="9512"/>
                    </a:lnTo>
                    <a:lnTo>
                      <a:pt x="6276" y="9113"/>
                    </a:lnTo>
                    <a:lnTo>
                      <a:pt x="5856" y="9363"/>
                    </a:lnTo>
                    <a:lnTo>
                      <a:pt x="5630" y="8739"/>
                    </a:lnTo>
                    <a:lnTo>
                      <a:pt x="6199" y="8398"/>
                    </a:lnTo>
                    <a:lnTo>
                      <a:pt x="6276" y="8606"/>
                    </a:lnTo>
                    <a:lnTo>
                      <a:pt x="6276" y="7611"/>
                    </a:lnTo>
                    <a:lnTo>
                      <a:pt x="6154" y="7273"/>
                    </a:lnTo>
                    <a:lnTo>
                      <a:pt x="6276" y="7199"/>
                    </a:lnTo>
                    <a:lnTo>
                      <a:pt x="6276" y="6805"/>
                    </a:lnTo>
                    <a:lnTo>
                      <a:pt x="6034" y="6946"/>
                    </a:lnTo>
                    <a:lnTo>
                      <a:pt x="5808" y="6321"/>
                    </a:lnTo>
                    <a:lnTo>
                      <a:pt x="6276" y="6042"/>
                    </a:lnTo>
                    <a:lnTo>
                      <a:pt x="6276" y="4492"/>
                    </a:lnTo>
                    <a:lnTo>
                      <a:pt x="6210" y="4532"/>
                    </a:lnTo>
                    <a:lnTo>
                      <a:pt x="5984" y="3904"/>
                    </a:lnTo>
                    <a:lnTo>
                      <a:pt x="6276" y="3729"/>
                    </a:lnTo>
                    <a:lnTo>
                      <a:pt x="6276" y="3332"/>
                    </a:lnTo>
                    <a:lnTo>
                      <a:pt x="5864" y="3580"/>
                    </a:lnTo>
                    <a:lnTo>
                      <a:pt x="5638" y="2955"/>
                    </a:lnTo>
                    <a:lnTo>
                      <a:pt x="6210" y="2614"/>
                    </a:lnTo>
                    <a:lnTo>
                      <a:pt x="6276" y="2798"/>
                    </a:lnTo>
                    <a:lnTo>
                      <a:pt x="6276" y="1806"/>
                    </a:lnTo>
                    <a:lnTo>
                      <a:pt x="6159" y="1490"/>
                    </a:lnTo>
                    <a:lnTo>
                      <a:pt x="6276" y="1420"/>
                    </a:lnTo>
                    <a:lnTo>
                      <a:pt x="6276" y="1024"/>
                    </a:lnTo>
                    <a:lnTo>
                      <a:pt x="6042" y="1162"/>
                    </a:lnTo>
                    <a:lnTo>
                      <a:pt x="5814" y="538"/>
                    </a:lnTo>
                    <a:lnTo>
                      <a:pt x="5893" y="492"/>
                    </a:lnTo>
                    <a:lnTo>
                      <a:pt x="5311" y="442"/>
                    </a:lnTo>
                    <a:lnTo>
                      <a:pt x="4827" y="732"/>
                    </a:lnTo>
                    <a:lnTo>
                      <a:pt x="4705" y="391"/>
                    </a:lnTo>
                    <a:lnTo>
                      <a:pt x="4332" y="362"/>
                    </a:lnTo>
                    <a:lnTo>
                      <a:pt x="4532" y="907"/>
                    </a:lnTo>
                    <a:lnTo>
                      <a:pt x="3960" y="1250"/>
                    </a:lnTo>
                    <a:lnTo>
                      <a:pt x="3734" y="625"/>
                    </a:lnTo>
                    <a:lnTo>
                      <a:pt x="4191" y="349"/>
                    </a:lnTo>
                    <a:lnTo>
                      <a:pt x="3242" y="269"/>
                    </a:lnTo>
                    <a:lnTo>
                      <a:pt x="3317" y="476"/>
                    </a:lnTo>
                    <a:lnTo>
                      <a:pt x="2745" y="817"/>
                    </a:lnTo>
                    <a:lnTo>
                      <a:pt x="2527" y="210"/>
                    </a:lnTo>
                    <a:lnTo>
                      <a:pt x="1907" y="160"/>
                    </a:lnTo>
                    <a:lnTo>
                      <a:pt x="1532" y="386"/>
                    </a:lnTo>
                    <a:lnTo>
                      <a:pt x="1437" y="120"/>
                    </a:lnTo>
                    <a:lnTo>
                      <a:pt x="1064" y="91"/>
                    </a:lnTo>
                    <a:lnTo>
                      <a:pt x="1234" y="562"/>
                    </a:lnTo>
                    <a:lnTo>
                      <a:pt x="665" y="905"/>
                    </a:lnTo>
                    <a:lnTo>
                      <a:pt x="437" y="280"/>
                    </a:lnTo>
                    <a:lnTo>
                      <a:pt x="790" y="67"/>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6" name="Google Shape;3766;p70"/>
              <p:cNvSpPr/>
              <p:nvPr/>
            </p:nvSpPr>
            <p:spPr>
              <a:xfrm>
                <a:off x="3103150" y="238125"/>
                <a:ext cx="37575" cy="21825"/>
              </a:xfrm>
              <a:custGeom>
                <a:avLst/>
                <a:gdLst/>
                <a:ahLst/>
                <a:cxnLst/>
                <a:rect l="l" t="t" r="r" b="b"/>
                <a:pathLst>
                  <a:path w="1503" h="873" extrusionOk="0">
                    <a:moveTo>
                      <a:pt x="753" y="0"/>
                    </a:moveTo>
                    <a:lnTo>
                      <a:pt x="0" y="439"/>
                    </a:lnTo>
                    <a:lnTo>
                      <a:pt x="753" y="872"/>
                    </a:lnTo>
                    <a:lnTo>
                      <a:pt x="1503" y="439"/>
                    </a:lnTo>
                    <a:lnTo>
                      <a:pt x="753" y="0"/>
                    </a:lnTo>
                    <a:close/>
                  </a:path>
                </a:pathLst>
              </a:custGeom>
              <a:solidFill>
                <a:srgbClr val="E3FA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7" name="Google Shape;3767;p70"/>
              <p:cNvSpPr/>
              <p:nvPr/>
            </p:nvSpPr>
            <p:spPr>
              <a:xfrm>
                <a:off x="3103150" y="249075"/>
                <a:ext cx="183100" cy="36925"/>
              </a:xfrm>
              <a:custGeom>
                <a:avLst/>
                <a:gdLst/>
                <a:ahLst/>
                <a:cxnLst/>
                <a:rect l="l" t="t" r="r" b="b"/>
                <a:pathLst>
                  <a:path w="7324" h="1477" extrusionOk="0">
                    <a:moveTo>
                      <a:pt x="0" y="1"/>
                    </a:moveTo>
                    <a:lnTo>
                      <a:pt x="0" y="868"/>
                    </a:lnTo>
                    <a:lnTo>
                      <a:pt x="7324" y="1477"/>
                    </a:lnTo>
                    <a:lnTo>
                      <a:pt x="7321" y="607"/>
                    </a:lnTo>
                    <a:lnTo>
                      <a:pt x="0" y="1"/>
                    </a:lnTo>
                    <a:close/>
                  </a:path>
                </a:pathLst>
              </a:custGeom>
              <a:solidFill>
                <a:srgbClr val="BACB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8" name="Google Shape;3768;p70"/>
              <p:cNvSpPr/>
              <p:nvPr/>
            </p:nvSpPr>
            <p:spPr>
              <a:xfrm>
                <a:off x="3103150" y="238175"/>
                <a:ext cx="201975" cy="26100"/>
              </a:xfrm>
              <a:custGeom>
                <a:avLst/>
                <a:gdLst/>
                <a:ahLst/>
                <a:cxnLst/>
                <a:rect l="l" t="t" r="r" b="b"/>
                <a:pathLst>
                  <a:path w="8079" h="1044" extrusionOk="0">
                    <a:moveTo>
                      <a:pt x="753" y="1"/>
                    </a:moveTo>
                    <a:lnTo>
                      <a:pt x="0" y="437"/>
                    </a:lnTo>
                    <a:lnTo>
                      <a:pt x="7321" y="1043"/>
                    </a:lnTo>
                    <a:lnTo>
                      <a:pt x="8079" y="610"/>
                    </a:lnTo>
                    <a:lnTo>
                      <a:pt x="753"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9" name="Google Shape;3769;p70"/>
              <p:cNvSpPr/>
              <p:nvPr/>
            </p:nvSpPr>
            <p:spPr>
              <a:xfrm>
                <a:off x="2559725" y="259975"/>
                <a:ext cx="554075" cy="663625"/>
              </a:xfrm>
              <a:custGeom>
                <a:avLst/>
                <a:gdLst/>
                <a:ahLst/>
                <a:cxnLst/>
                <a:rect l="l" t="t" r="r" b="b"/>
                <a:pathLst>
                  <a:path w="22163" h="26545" extrusionOk="0">
                    <a:moveTo>
                      <a:pt x="20777" y="815"/>
                    </a:moveTo>
                    <a:lnTo>
                      <a:pt x="21120" y="1384"/>
                    </a:lnTo>
                    <a:lnTo>
                      <a:pt x="20628" y="1828"/>
                    </a:lnTo>
                    <a:lnTo>
                      <a:pt x="20283" y="1261"/>
                    </a:lnTo>
                    <a:lnTo>
                      <a:pt x="20777" y="815"/>
                    </a:lnTo>
                    <a:close/>
                    <a:moveTo>
                      <a:pt x="20025" y="1493"/>
                    </a:moveTo>
                    <a:lnTo>
                      <a:pt x="20368" y="2062"/>
                    </a:lnTo>
                    <a:lnTo>
                      <a:pt x="19876" y="2503"/>
                    </a:lnTo>
                    <a:lnTo>
                      <a:pt x="19530" y="1934"/>
                    </a:lnTo>
                    <a:lnTo>
                      <a:pt x="20025" y="1493"/>
                    </a:lnTo>
                    <a:close/>
                    <a:moveTo>
                      <a:pt x="17246" y="2652"/>
                    </a:moveTo>
                    <a:lnTo>
                      <a:pt x="17232" y="2664"/>
                    </a:lnTo>
                    <a:lnTo>
                      <a:pt x="17248" y="2655"/>
                    </a:lnTo>
                    <a:lnTo>
                      <a:pt x="17246" y="2652"/>
                    </a:lnTo>
                    <a:close/>
                    <a:moveTo>
                      <a:pt x="17232" y="2664"/>
                    </a:moveTo>
                    <a:lnTo>
                      <a:pt x="17232" y="2664"/>
                    </a:lnTo>
                    <a:lnTo>
                      <a:pt x="17232" y="2664"/>
                    </a:lnTo>
                    <a:close/>
                    <a:moveTo>
                      <a:pt x="21298" y="1679"/>
                    </a:moveTo>
                    <a:lnTo>
                      <a:pt x="21644" y="2248"/>
                    </a:lnTo>
                    <a:lnTo>
                      <a:pt x="21149" y="2692"/>
                    </a:lnTo>
                    <a:lnTo>
                      <a:pt x="20806" y="2126"/>
                    </a:lnTo>
                    <a:lnTo>
                      <a:pt x="21298" y="1679"/>
                    </a:lnTo>
                    <a:close/>
                    <a:moveTo>
                      <a:pt x="19275" y="2168"/>
                    </a:moveTo>
                    <a:lnTo>
                      <a:pt x="19618" y="2737"/>
                    </a:lnTo>
                    <a:lnTo>
                      <a:pt x="19126" y="3181"/>
                    </a:lnTo>
                    <a:lnTo>
                      <a:pt x="18780" y="2612"/>
                    </a:lnTo>
                    <a:lnTo>
                      <a:pt x="19275" y="2168"/>
                    </a:lnTo>
                    <a:close/>
                    <a:moveTo>
                      <a:pt x="20548" y="2357"/>
                    </a:moveTo>
                    <a:lnTo>
                      <a:pt x="20894" y="2926"/>
                    </a:lnTo>
                    <a:lnTo>
                      <a:pt x="20397" y="3370"/>
                    </a:lnTo>
                    <a:lnTo>
                      <a:pt x="20057" y="2798"/>
                    </a:lnTo>
                    <a:lnTo>
                      <a:pt x="20548" y="2357"/>
                    </a:lnTo>
                    <a:close/>
                    <a:moveTo>
                      <a:pt x="18522" y="2844"/>
                    </a:moveTo>
                    <a:lnTo>
                      <a:pt x="18865" y="3410"/>
                    </a:lnTo>
                    <a:lnTo>
                      <a:pt x="18373" y="3857"/>
                    </a:lnTo>
                    <a:lnTo>
                      <a:pt x="18028" y="3288"/>
                    </a:lnTo>
                    <a:lnTo>
                      <a:pt x="18522" y="2844"/>
                    </a:lnTo>
                    <a:close/>
                    <a:moveTo>
                      <a:pt x="19796" y="3032"/>
                    </a:moveTo>
                    <a:lnTo>
                      <a:pt x="20142" y="3599"/>
                    </a:lnTo>
                    <a:lnTo>
                      <a:pt x="19647" y="4046"/>
                    </a:lnTo>
                    <a:lnTo>
                      <a:pt x="19304" y="3476"/>
                    </a:lnTo>
                    <a:lnTo>
                      <a:pt x="19796" y="3032"/>
                    </a:lnTo>
                    <a:close/>
                    <a:moveTo>
                      <a:pt x="21072" y="3221"/>
                    </a:moveTo>
                    <a:lnTo>
                      <a:pt x="21415" y="3790"/>
                    </a:lnTo>
                    <a:lnTo>
                      <a:pt x="20921" y="4234"/>
                    </a:lnTo>
                    <a:lnTo>
                      <a:pt x="20578" y="3668"/>
                    </a:lnTo>
                    <a:lnTo>
                      <a:pt x="21072" y="3221"/>
                    </a:lnTo>
                    <a:close/>
                    <a:moveTo>
                      <a:pt x="16496" y="3330"/>
                    </a:moveTo>
                    <a:lnTo>
                      <a:pt x="16842" y="3899"/>
                    </a:lnTo>
                    <a:lnTo>
                      <a:pt x="16347" y="4341"/>
                    </a:lnTo>
                    <a:lnTo>
                      <a:pt x="16004" y="3777"/>
                    </a:lnTo>
                    <a:lnTo>
                      <a:pt x="16496" y="3330"/>
                    </a:lnTo>
                    <a:close/>
                    <a:moveTo>
                      <a:pt x="17772" y="3522"/>
                    </a:moveTo>
                    <a:lnTo>
                      <a:pt x="18115" y="4088"/>
                    </a:lnTo>
                    <a:lnTo>
                      <a:pt x="17618" y="4532"/>
                    </a:lnTo>
                    <a:lnTo>
                      <a:pt x="17278" y="3963"/>
                    </a:lnTo>
                    <a:lnTo>
                      <a:pt x="17772" y="3522"/>
                    </a:lnTo>
                    <a:close/>
                    <a:moveTo>
                      <a:pt x="19046" y="3710"/>
                    </a:moveTo>
                    <a:lnTo>
                      <a:pt x="19392" y="4280"/>
                    </a:lnTo>
                    <a:lnTo>
                      <a:pt x="18894" y="4721"/>
                    </a:lnTo>
                    <a:lnTo>
                      <a:pt x="18549" y="4152"/>
                    </a:lnTo>
                    <a:lnTo>
                      <a:pt x="19046" y="3710"/>
                    </a:lnTo>
                    <a:close/>
                    <a:moveTo>
                      <a:pt x="20322" y="3897"/>
                    </a:moveTo>
                    <a:lnTo>
                      <a:pt x="20663" y="4468"/>
                    </a:lnTo>
                    <a:lnTo>
                      <a:pt x="20168" y="4910"/>
                    </a:lnTo>
                    <a:lnTo>
                      <a:pt x="19825" y="4341"/>
                    </a:lnTo>
                    <a:lnTo>
                      <a:pt x="20322" y="3897"/>
                    </a:lnTo>
                    <a:close/>
                    <a:moveTo>
                      <a:pt x="15743" y="4006"/>
                    </a:moveTo>
                    <a:lnTo>
                      <a:pt x="16089" y="4575"/>
                    </a:lnTo>
                    <a:lnTo>
                      <a:pt x="15594" y="5019"/>
                    </a:lnTo>
                    <a:lnTo>
                      <a:pt x="15251" y="4452"/>
                    </a:lnTo>
                    <a:lnTo>
                      <a:pt x="15743" y="4006"/>
                    </a:lnTo>
                    <a:close/>
                    <a:moveTo>
                      <a:pt x="21594" y="4085"/>
                    </a:moveTo>
                    <a:lnTo>
                      <a:pt x="21937" y="4654"/>
                    </a:lnTo>
                    <a:lnTo>
                      <a:pt x="21445" y="5099"/>
                    </a:lnTo>
                    <a:lnTo>
                      <a:pt x="21099" y="4532"/>
                    </a:lnTo>
                    <a:lnTo>
                      <a:pt x="21594" y="4085"/>
                    </a:lnTo>
                    <a:close/>
                    <a:moveTo>
                      <a:pt x="17020" y="4194"/>
                    </a:moveTo>
                    <a:lnTo>
                      <a:pt x="17363" y="4763"/>
                    </a:lnTo>
                    <a:lnTo>
                      <a:pt x="16868" y="5210"/>
                    </a:lnTo>
                    <a:lnTo>
                      <a:pt x="16525" y="4641"/>
                    </a:lnTo>
                    <a:lnTo>
                      <a:pt x="17020" y="4194"/>
                    </a:lnTo>
                    <a:close/>
                    <a:moveTo>
                      <a:pt x="18294" y="4383"/>
                    </a:moveTo>
                    <a:lnTo>
                      <a:pt x="18637" y="4952"/>
                    </a:lnTo>
                    <a:lnTo>
                      <a:pt x="18145" y="5399"/>
                    </a:lnTo>
                    <a:lnTo>
                      <a:pt x="17799" y="4830"/>
                    </a:lnTo>
                    <a:lnTo>
                      <a:pt x="18294" y="4383"/>
                    </a:lnTo>
                    <a:close/>
                    <a:moveTo>
                      <a:pt x="19567" y="4575"/>
                    </a:moveTo>
                    <a:lnTo>
                      <a:pt x="19913" y="5144"/>
                    </a:lnTo>
                    <a:lnTo>
                      <a:pt x="19418" y="5588"/>
                    </a:lnTo>
                    <a:lnTo>
                      <a:pt x="19075" y="5016"/>
                    </a:lnTo>
                    <a:lnTo>
                      <a:pt x="19567" y="4575"/>
                    </a:lnTo>
                    <a:close/>
                    <a:moveTo>
                      <a:pt x="14993" y="4684"/>
                    </a:moveTo>
                    <a:lnTo>
                      <a:pt x="15339" y="5253"/>
                    </a:lnTo>
                    <a:lnTo>
                      <a:pt x="14845" y="5694"/>
                    </a:lnTo>
                    <a:lnTo>
                      <a:pt x="14501" y="5125"/>
                    </a:lnTo>
                    <a:lnTo>
                      <a:pt x="14993" y="4684"/>
                    </a:lnTo>
                    <a:close/>
                    <a:moveTo>
                      <a:pt x="20844" y="4763"/>
                    </a:moveTo>
                    <a:lnTo>
                      <a:pt x="21187" y="5333"/>
                    </a:lnTo>
                    <a:lnTo>
                      <a:pt x="20695" y="5774"/>
                    </a:lnTo>
                    <a:lnTo>
                      <a:pt x="20349" y="5205"/>
                    </a:lnTo>
                    <a:lnTo>
                      <a:pt x="20844" y="4763"/>
                    </a:lnTo>
                    <a:close/>
                    <a:moveTo>
                      <a:pt x="16270" y="4870"/>
                    </a:moveTo>
                    <a:lnTo>
                      <a:pt x="16613" y="5442"/>
                    </a:lnTo>
                    <a:lnTo>
                      <a:pt x="16116" y="5883"/>
                    </a:lnTo>
                    <a:lnTo>
                      <a:pt x="15775" y="5314"/>
                    </a:lnTo>
                    <a:lnTo>
                      <a:pt x="16270" y="4870"/>
                    </a:lnTo>
                    <a:close/>
                    <a:moveTo>
                      <a:pt x="17544" y="5059"/>
                    </a:moveTo>
                    <a:lnTo>
                      <a:pt x="17884" y="5628"/>
                    </a:lnTo>
                    <a:lnTo>
                      <a:pt x="17392" y="6074"/>
                    </a:lnTo>
                    <a:lnTo>
                      <a:pt x="17046" y="5505"/>
                    </a:lnTo>
                    <a:lnTo>
                      <a:pt x="17544" y="5059"/>
                    </a:lnTo>
                    <a:close/>
                    <a:moveTo>
                      <a:pt x="12970" y="5170"/>
                    </a:moveTo>
                    <a:lnTo>
                      <a:pt x="13310" y="5737"/>
                    </a:lnTo>
                    <a:lnTo>
                      <a:pt x="12816" y="6184"/>
                    </a:lnTo>
                    <a:lnTo>
                      <a:pt x="12473" y="5614"/>
                    </a:lnTo>
                    <a:lnTo>
                      <a:pt x="12970" y="5170"/>
                    </a:lnTo>
                    <a:close/>
                    <a:moveTo>
                      <a:pt x="18815" y="5250"/>
                    </a:moveTo>
                    <a:lnTo>
                      <a:pt x="19160" y="5817"/>
                    </a:lnTo>
                    <a:lnTo>
                      <a:pt x="18666" y="6263"/>
                    </a:lnTo>
                    <a:lnTo>
                      <a:pt x="18323" y="5694"/>
                    </a:lnTo>
                    <a:lnTo>
                      <a:pt x="18815" y="5250"/>
                    </a:lnTo>
                    <a:close/>
                    <a:moveTo>
                      <a:pt x="14241" y="5359"/>
                    </a:moveTo>
                    <a:lnTo>
                      <a:pt x="14584" y="5928"/>
                    </a:lnTo>
                    <a:lnTo>
                      <a:pt x="14092" y="6372"/>
                    </a:lnTo>
                    <a:lnTo>
                      <a:pt x="13746" y="5803"/>
                    </a:lnTo>
                    <a:lnTo>
                      <a:pt x="14241" y="5359"/>
                    </a:lnTo>
                    <a:close/>
                    <a:moveTo>
                      <a:pt x="20091" y="5439"/>
                    </a:moveTo>
                    <a:lnTo>
                      <a:pt x="20434" y="6008"/>
                    </a:lnTo>
                    <a:lnTo>
                      <a:pt x="19942" y="6452"/>
                    </a:lnTo>
                    <a:lnTo>
                      <a:pt x="19597" y="5883"/>
                    </a:lnTo>
                    <a:lnTo>
                      <a:pt x="20091" y="5439"/>
                    </a:lnTo>
                    <a:close/>
                    <a:moveTo>
                      <a:pt x="15515" y="5548"/>
                    </a:moveTo>
                    <a:lnTo>
                      <a:pt x="15860" y="6117"/>
                    </a:lnTo>
                    <a:lnTo>
                      <a:pt x="15366" y="6561"/>
                    </a:lnTo>
                    <a:lnTo>
                      <a:pt x="15023" y="5992"/>
                    </a:lnTo>
                    <a:lnTo>
                      <a:pt x="15515" y="5548"/>
                    </a:lnTo>
                    <a:close/>
                    <a:moveTo>
                      <a:pt x="21365" y="5628"/>
                    </a:moveTo>
                    <a:lnTo>
                      <a:pt x="21711" y="6197"/>
                    </a:lnTo>
                    <a:lnTo>
                      <a:pt x="21216" y="6641"/>
                    </a:lnTo>
                    <a:lnTo>
                      <a:pt x="20873" y="6074"/>
                    </a:lnTo>
                    <a:lnTo>
                      <a:pt x="21365" y="5628"/>
                    </a:lnTo>
                    <a:close/>
                    <a:moveTo>
                      <a:pt x="16791" y="5737"/>
                    </a:moveTo>
                    <a:lnTo>
                      <a:pt x="17134" y="6306"/>
                    </a:lnTo>
                    <a:lnTo>
                      <a:pt x="16642" y="6747"/>
                    </a:lnTo>
                    <a:lnTo>
                      <a:pt x="16296" y="6181"/>
                    </a:lnTo>
                    <a:lnTo>
                      <a:pt x="16791" y="5737"/>
                    </a:lnTo>
                    <a:close/>
                    <a:moveTo>
                      <a:pt x="12217" y="5843"/>
                    </a:moveTo>
                    <a:lnTo>
                      <a:pt x="12560" y="6415"/>
                    </a:lnTo>
                    <a:lnTo>
                      <a:pt x="12066" y="6859"/>
                    </a:lnTo>
                    <a:lnTo>
                      <a:pt x="11723" y="6290"/>
                    </a:lnTo>
                    <a:lnTo>
                      <a:pt x="12217" y="5843"/>
                    </a:lnTo>
                    <a:close/>
                    <a:moveTo>
                      <a:pt x="18065" y="5928"/>
                    </a:moveTo>
                    <a:lnTo>
                      <a:pt x="18411" y="6495"/>
                    </a:lnTo>
                    <a:lnTo>
                      <a:pt x="17913" y="6939"/>
                    </a:lnTo>
                    <a:lnTo>
                      <a:pt x="17573" y="6370"/>
                    </a:lnTo>
                    <a:lnTo>
                      <a:pt x="18065" y="5928"/>
                    </a:lnTo>
                    <a:close/>
                    <a:moveTo>
                      <a:pt x="13491" y="6035"/>
                    </a:moveTo>
                    <a:lnTo>
                      <a:pt x="13834" y="6601"/>
                    </a:lnTo>
                    <a:lnTo>
                      <a:pt x="13342" y="7048"/>
                    </a:lnTo>
                    <a:lnTo>
                      <a:pt x="12996" y="6479"/>
                    </a:lnTo>
                    <a:lnTo>
                      <a:pt x="13491" y="6035"/>
                    </a:lnTo>
                    <a:close/>
                    <a:moveTo>
                      <a:pt x="19341" y="6114"/>
                    </a:moveTo>
                    <a:lnTo>
                      <a:pt x="19684" y="6681"/>
                    </a:lnTo>
                    <a:lnTo>
                      <a:pt x="19187" y="7128"/>
                    </a:lnTo>
                    <a:lnTo>
                      <a:pt x="18847" y="6558"/>
                    </a:lnTo>
                    <a:lnTo>
                      <a:pt x="19341" y="6114"/>
                    </a:lnTo>
                    <a:close/>
                    <a:moveTo>
                      <a:pt x="14765" y="6223"/>
                    </a:moveTo>
                    <a:lnTo>
                      <a:pt x="15110" y="6792"/>
                    </a:lnTo>
                    <a:lnTo>
                      <a:pt x="14613" y="7237"/>
                    </a:lnTo>
                    <a:lnTo>
                      <a:pt x="14273" y="6667"/>
                    </a:lnTo>
                    <a:lnTo>
                      <a:pt x="14765" y="6223"/>
                    </a:lnTo>
                    <a:close/>
                    <a:moveTo>
                      <a:pt x="20615" y="6303"/>
                    </a:moveTo>
                    <a:lnTo>
                      <a:pt x="20955" y="6872"/>
                    </a:lnTo>
                    <a:lnTo>
                      <a:pt x="20463" y="7316"/>
                    </a:lnTo>
                    <a:lnTo>
                      <a:pt x="20118" y="6747"/>
                    </a:lnTo>
                    <a:lnTo>
                      <a:pt x="20615" y="6303"/>
                    </a:lnTo>
                    <a:close/>
                    <a:moveTo>
                      <a:pt x="16041" y="6412"/>
                    </a:moveTo>
                    <a:lnTo>
                      <a:pt x="16382" y="6981"/>
                    </a:lnTo>
                    <a:lnTo>
                      <a:pt x="15890" y="7425"/>
                    </a:lnTo>
                    <a:lnTo>
                      <a:pt x="15544" y="6859"/>
                    </a:lnTo>
                    <a:lnTo>
                      <a:pt x="16041" y="6412"/>
                    </a:lnTo>
                    <a:close/>
                    <a:moveTo>
                      <a:pt x="11465" y="6521"/>
                    </a:moveTo>
                    <a:lnTo>
                      <a:pt x="11808" y="7090"/>
                    </a:lnTo>
                    <a:lnTo>
                      <a:pt x="11313" y="7537"/>
                    </a:lnTo>
                    <a:lnTo>
                      <a:pt x="10970" y="6968"/>
                    </a:lnTo>
                    <a:lnTo>
                      <a:pt x="11465" y="6521"/>
                    </a:lnTo>
                    <a:close/>
                    <a:moveTo>
                      <a:pt x="17312" y="6601"/>
                    </a:moveTo>
                    <a:lnTo>
                      <a:pt x="17658" y="7170"/>
                    </a:lnTo>
                    <a:lnTo>
                      <a:pt x="17163" y="7617"/>
                    </a:lnTo>
                    <a:lnTo>
                      <a:pt x="16820" y="7048"/>
                    </a:lnTo>
                    <a:lnTo>
                      <a:pt x="17312" y="6601"/>
                    </a:lnTo>
                    <a:close/>
                    <a:moveTo>
                      <a:pt x="12738" y="6710"/>
                    </a:moveTo>
                    <a:lnTo>
                      <a:pt x="13081" y="7279"/>
                    </a:lnTo>
                    <a:lnTo>
                      <a:pt x="12590" y="7721"/>
                    </a:lnTo>
                    <a:lnTo>
                      <a:pt x="12244" y="7154"/>
                    </a:lnTo>
                    <a:lnTo>
                      <a:pt x="12738" y="6710"/>
                    </a:lnTo>
                    <a:close/>
                    <a:moveTo>
                      <a:pt x="18589" y="6792"/>
                    </a:moveTo>
                    <a:lnTo>
                      <a:pt x="18932" y="7359"/>
                    </a:lnTo>
                    <a:lnTo>
                      <a:pt x="18437" y="7803"/>
                    </a:lnTo>
                    <a:lnTo>
                      <a:pt x="18094" y="7234"/>
                    </a:lnTo>
                    <a:lnTo>
                      <a:pt x="18589" y="6792"/>
                    </a:lnTo>
                    <a:close/>
                    <a:moveTo>
                      <a:pt x="14012" y="6901"/>
                    </a:moveTo>
                    <a:lnTo>
                      <a:pt x="14358" y="7471"/>
                    </a:lnTo>
                    <a:lnTo>
                      <a:pt x="13863" y="7912"/>
                    </a:lnTo>
                    <a:lnTo>
                      <a:pt x="13520" y="7343"/>
                    </a:lnTo>
                    <a:lnTo>
                      <a:pt x="14012" y="6901"/>
                    </a:lnTo>
                    <a:close/>
                    <a:moveTo>
                      <a:pt x="19862" y="6981"/>
                    </a:moveTo>
                    <a:lnTo>
                      <a:pt x="20205" y="7550"/>
                    </a:lnTo>
                    <a:lnTo>
                      <a:pt x="19714" y="7992"/>
                    </a:lnTo>
                    <a:lnTo>
                      <a:pt x="19368" y="7423"/>
                    </a:lnTo>
                    <a:lnTo>
                      <a:pt x="19862" y="6981"/>
                    </a:lnTo>
                    <a:close/>
                    <a:moveTo>
                      <a:pt x="15289" y="7088"/>
                    </a:moveTo>
                    <a:lnTo>
                      <a:pt x="15632" y="7657"/>
                    </a:lnTo>
                    <a:lnTo>
                      <a:pt x="15137" y="8101"/>
                    </a:lnTo>
                    <a:lnTo>
                      <a:pt x="14794" y="7532"/>
                    </a:lnTo>
                    <a:lnTo>
                      <a:pt x="15289" y="7088"/>
                    </a:lnTo>
                    <a:close/>
                    <a:moveTo>
                      <a:pt x="21136" y="7167"/>
                    </a:moveTo>
                    <a:lnTo>
                      <a:pt x="21482" y="7736"/>
                    </a:lnTo>
                    <a:lnTo>
                      <a:pt x="20987" y="8181"/>
                    </a:lnTo>
                    <a:lnTo>
                      <a:pt x="20644" y="7611"/>
                    </a:lnTo>
                    <a:lnTo>
                      <a:pt x="21136" y="7167"/>
                    </a:lnTo>
                    <a:close/>
                    <a:moveTo>
                      <a:pt x="10712" y="7197"/>
                    </a:moveTo>
                    <a:lnTo>
                      <a:pt x="11058" y="7766"/>
                    </a:lnTo>
                    <a:lnTo>
                      <a:pt x="10563" y="8210"/>
                    </a:lnTo>
                    <a:lnTo>
                      <a:pt x="10220" y="7643"/>
                    </a:lnTo>
                    <a:lnTo>
                      <a:pt x="10712" y="7197"/>
                    </a:lnTo>
                    <a:close/>
                    <a:moveTo>
                      <a:pt x="16562" y="7276"/>
                    </a:moveTo>
                    <a:lnTo>
                      <a:pt x="16908" y="7846"/>
                    </a:lnTo>
                    <a:lnTo>
                      <a:pt x="16413" y="8290"/>
                    </a:lnTo>
                    <a:lnTo>
                      <a:pt x="16068" y="7723"/>
                    </a:lnTo>
                    <a:lnTo>
                      <a:pt x="16562" y="7276"/>
                    </a:lnTo>
                    <a:close/>
                    <a:moveTo>
                      <a:pt x="11989" y="7385"/>
                    </a:moveTo>
                    <a:lnTo>
                      <a:pt x="12332" y="7955"/>
                    </a:lnTo>
                    <a:lnTo>
                      <a:pt x="11840" y="8401"/>
                    </a:lnTo>
                    <a:lnTo>
                      <a:pt x="11494" y="7832"/>
                    </a:lnTo>
                    <a:lnTo>
                      <a:pt x="11989" y="7385"/>
                    </a:lnTo>
                    <a:close/>
                    <a:moveTo>
                      <a:pt x="17839" y="7465"/>
                    </a:moveTo>
                    <a:lnTo>
                      <a:pt x="18179" y="8034"/>
                    </a:lnTo>
                    <a:lnTo>
                      <a:pt x="17685" y="8478"/>
                    </a:lnTo>
                    <a:lnTo>
                      <a:pt x="17344" y="7912"/>
                    </a:lnTo>
                    <a:lnTo>
                      <a:pt x="17839" y="7465"/>
                    </a:lnTo>
                    <a:close/>
                    <a:moveTo>
                      <a:pt x="13262" y="7574"/>
                    </a:moveTo>
                    <a:lnTo>
                      <a:pt x="13608" y="8143"/>
                    </a:lnTo>
                    <a:lnTo>
                      <a:pt x="13111" y="8590"/>
                    </a:lnTo>
                    <a:lnTo>
                      <a:pt x="12770" y="8021"/>
                    </a:lnTo>
                    <a:lnTo>
                      <a:pt x="13262" y="7574"/>
                    </a:lnTo>
                    <a:close/>
                    <a:moveTo>
                      <a:pt x="19113" y="7657"/>
                    </a:moveTo>
                    <a:lnTo>
                      <a:pt x="19453" y="8223"/>
                    </a:lnTo>
                    <a:lnTo>
                      <a:pt x="18961" y="8670"/>
                    </a:lnTo>
                    <a:lnTo>
                      <a:pt x="18615" y="8101"/>
                    </a:lnTo>
                    <a:lnTo>
                      <a:pt x="19113" y="7657"/>
                    </a:lnTo>
                    <a:close/>
                    <a:moveTo>
                      <a:pt x="8689" y="7686"/>
                    </a:moveTo>
                    <a:lnTo>
                      <a:pt x="9029" y="8255"/>
                    </a:lnTo>
                    <a:lnTo>
                      <a:pt x="8537" y="8696"/>
                    </a:lnTo>
                    <a:lnTo>
                      <a:pt x="8191" y="8130"/>
                    </a:lnTo>
                    <a:lnTo>
                      <a:pt x="8689" y="7686"/>
                    </a:lnTo>
                    <a:close/>
                    <a:moveTo>
                      <a:pt x="14539" y="7766"/>
                    </a:moveTo>
                    <a:lnTo>
                      <a:pt x="14879" y="8335"/>
                    </a:lnTo>
                    <a:lnTo>
                      <a:pt x="14384" y="8776"/>
                    </a:lnTo>
                    <a:lnTo>
                      <a:pt x="14041" y="8210"/>
                    </a:lnTo>
                    <a:lnTo>
                      <a:pt x="14539" y="7766"/>
                    </a:lnTo>
                    <a:close/>
                    <a:moveTo>
                      <a:pt x="20384" y="7846"/>
                    </a:moveTo>
                    <a:lnTo>
                      <a:pt x="20729" y="8412"/>
                    </a:lnTo>
                    <a:lnTo>
                      <a:pt x="20235" y="8856"/>
                    </a:lnTo>
                    <a:lnTo>
                      <a:pt x="19892" y="8287"/>
                    </a:lnTo>
                    <a:lnTo>
                      <a:pt x="20384" y="7846"/>
                    </a:lnTo>
                    <a:close/>
                    <a:moveTo>
                      <a:pt x="9960" y="7875"/>
                    </a:moveTo>
                    <a:lnTo>
                      <a:pt x="10305" y="8444"/>
                    </a:lnTo>
                    <a:lnTo>
                      <a:pt x="9811" y="8885"/>
                    </a:lnTo>
                    <a:lnTo>
                      <a:pt x="9468" y="8316"/>
                    </a:lnTo>
                    <a:lnTo>
                      <a:pt x="9960" y="7875"/>
                    </a:lnTo>
                    <a:close/>
                    <a:moveTo>
                      <a:pt x="15810" y="7955"/>
                    </a:moveTo>
                    <a:lnTo>
                      <a:pt x="16153" y="8524"/>
                    </a:lnTo>
                    <a:lnTo>
                      <a:pt x="15661" y="8965"/>
                    </a:lnTo>
                    <a:lnTo>
                      <a:pt x="15315" y="8396"/>
                    </a:lnTo>
                    <a:lnTo>
                      <a:pt x="15810" y="7955"/>
                    </a:lnTo>
                    <a:close/>
                    <a:moveTo>
                      <a:pt x="21660" y="8034"/>
                    </a:moveTo>
                    <a:lnTo>
                      <a:pt x="22003" y="8603"/>
                    </a:lnTo>
                    <a:lnTo>
                      <a:pt x="21511" y="9045"/>
                    </a:lnTo>
                    <a:lnTo>
                      <a:pt x="21165" y="8476"/>
                    </a:lnTo>
                    <a:lnTo>
                      <a:pt x="21660" y="8034"/>
                    </a:lnTo>
                    <a:close/>
                    <a:moveTo>
                      <a:pt x="11236" y="8064"/>
                    </a:moveTo>
                    <a:lnTo>
                      <a:pt x="11579" y="8630"/>
                    </a:lnTo>
                    <a:lnTo>
                      <a:pt x="11084" y="9074"/>
                    </a:lnTo>
                    <a:lnTo>
                      <a:pt x="10741" y="8508"/>
                    </a:lnTo>
                    <a:lnTo>
                      <a:pt x="11236" y="8064"/>
                    </a:lnTo>
                    <a:close/>
                    <a:moveTo>
                      <a:pt x="17084" y="8143"/>
                    </a:moveTo>
                    <a:lnTo>
                      <a:pt x="17429" y="8712"/>
                    </a:lnTo>
                    <a:lnTo>
                      <a:pt x="16935" y="9154"/>
                    </a:lnTo>
                    <a:lnTo>
                      <a:pt x="16592" y="8587"/>
                    </a:lnTo>
                    <a:lnTo>
                      <a:pt x="17084" y="8143"/>
                    </a:lnTo>
                    <a:close/>
                    <a:moveTo>
                      <a:pt x="12510" y="8250"/>
                    </a:moveTo>
                    <a:lnTo>
                      <a:pt x="12855" y="8819"/>
                    </a:lnTo>
                    <a:lnTo>
                      <a:pt x="12361" y="9266"/>
                    </a:lnTo>
                    <a:lnTo>
                      <a:pt x="12018" y="8696"/>
                    </a:lnTo>
                    <a:lnTo>
                      <a:pt x="12510" y="8250"/>
                    </a:lnTo>
                    <a:close/>
                    <a:moveTo>
                      <a:pt x="18360" y="8329"/>
                    </a:moveTo>
                    <a:lnTo>
                      <a:pt x="18703" y="8899"/>
                    </a:lnTo>
                    <a:lnTo>
                      <a:pt x="18211" y="9343"/>
                    </a:lnTo>
                    <a:lnTo>
                      <a:pt x="17865" y="8776"/>
                    </a:lnTo>
                    <a:lnTo>
                      <a:pt x="18360" y="8329"/>
                    </a:lnTo>
                    <a:close/>
                    <a:moveTo>
                      <a:pt x="7933" y="8361"/>
                    </a:moveTo>
                    <a:lnTo>
                      <a:pt x="8279" y="8933"/>
                    </a:lnTo>
                    <a:lnTo>
                      <a:pt x="8175" y="9021"/>
                    </a:lnTo>
                    <a:lnTo>
                      <a:pt x="7784" y="9375"/>
                    </a:lnTo>
                    <a:lnTo>
                      <a:pt x="7441" y="8805"/>
                    </a:lnTo>
                    <a:lnTo>
                      <a:pt x="7933" y="8361"/>
                    </a:lnTo>
                    <a:close/>
                    <a:moveTo>
                      <a:pt x="13786" y="8441"/>
                    </a:moveTo>
                    <a:lnTo>
                      <a:pt x="14129" y="9008"/>
                    </a:lnTo>
                    <a:lnTo>
                      <a:pt x="13635" y="9454"/>
                    </a:lnTo>
                    <a:lnTo>
                      <a:pt x="13292" y="8885"/>
                    </a:lnTo>
                    <a:lnTo>
                      <a:pt x="13786" y="8441"/>
                    </a:lnTo>
                    <a:close/>
                    <a:moveTo>
                      <a:pt x="19634" y="8521"/>
                    </a:moveTo>
                    <a:lnTo>
                      <a:pt x="19979" y="9087"/>
                    </a:lnTo>
                    <a:lnTo>
                      <a:pt x="19485" y="9534"/>
                    </a:lnTo>
                    <a:lnTo>
                      <a:pt x="19142" y="8965"/>
                    </a:lnTo>
                    <a:lnTo>
                      <a:pt x="19634" y="8521"/>
                    </a:lnTo>
                    <a:close/>
                    <a:moveTo>
                      <a:pt x="9210" y="8550"/>
                    </a:moveTo>
                    <a:lnTo>
                      <a:pt x="9555" y="9119"/>
                    </a:lnTo>
                    <a:lnTo>
                      <a:pt x="9061" y="9563"/>
                    </a:lnTo>
                    <a:lnTo>
                      <a:pt x="8718" y="8994"/>
                    </a:lnTo>
                    <a:lnTo>
                      <a:pt x="9210" y="8550"/>
                    </a:lnTo>
                    <a:close/>
                    <a:moveTo>
                      <a:pt x="15060" y="8630"/>
                    </a:moveTo>
                    <a:lnTo>
                      <a:pt x="15403" y="9199"/>
                    </a:lnTo>
                    <a:lnTo>
                      <a:pt x="14911" y="9643"/>
                    </a:lnTo>
                    <a:lnTo>
                      <a:pt x="14565" y="9074"/>
                    </a:lnTo>
                    <a:lnTo>
                      <a:pt x="15060" y="8630"/>
                    </a:lnTo>
                    <a:close/>
                    <a:moveTo>
                      <a:pt x="20910" y="8710"/>
                    </a:moveTo>
                    <a:lnTo>
                      <a:pt x="21253" y="9276"/>
                    </a:lnTo>
                    <a:lnTo>
                      <a:pt x="20756" y="9723"/>
                    </a:lnTo>
                    <a:lnTo>
                      <a:pt x="20416" y="9154"/>
                    </a:lnTo>
                    <a:lnTo>
                      <a:pt x="20910" y="8710"/>
                    </a:lnTo>
                    <a:close/>
                    <a:moveTo>
                      <a:pt x="10486" y="8739"/>
                    </a:moveTo>
                    <a:lnTo>
                      <a:pt x="10829" y="9308"/>
                    </a:lnTo>
                    <a:lnTo>
                      <a:pt x="10332" y="9749"/>
                    </a:lnTo>
                    <a:lnTo>
                      <a:pt x="9992" y="9183"/>
                    </a:lnTo>
                    <a:lnTo>
                      <a:pt x="10486" y="8739"/>
                    </a:lnTo>
                    <a:close/>
                    <a:moveTo>
                      <a:pt x="16331" y="8819"/>
                    </a:moveTo>
                    <a:lnTo>
                      <a:pt x="16677" y="9388"/>
                    </a:lnTo>
                    <a:lnTo>
                      <a:pt x="16182" y="9832"/>
                    </a:lnTo>
                    <a:lnTo>
                      <a:pt x="15842" y="9266"/>
                    </a:lnTo>
                    <a:lnTo>
                      <a:pt x="16331" y="8819"/>
                    </a:lnTo>
                    <a:close/>
                    <a:moveTo>
                      <a:pt x="11760" y="8928"/>
                    </a:moveTo>
                    <a:lnTo>
                      <a:pt x="12100" y="9497"/>
                    </a:lnTo>
                    <a:lnTo>
                      <a:pt x="11608" y="9938"/>
                    </a:lnTo>
                    <a:lnTo>
                      <a:pt x="11268" y="9372"/>
                    </a:lnTo>
                    <a:lnTo>
                      <a:pt x="11760" y="8928"/>
                    </a:lnTo>
                    <a:close/>
                    <a:moveTo>
                      <a:pt x="17610" y="9008"/>
                    </a:moveTo>
                    <a:lnTo>
                      <a:pt x="17950" y="9577"/>
                    </a:lnTo>
                    <a:lnTo>
                      <a:pt x="17459" y="10018"/>
                    </a:lnTo>
                    <a:lnTo>
                      <a:pt x="17113" y="9449"/>
                    </a:lnTo>
                    <a:lnTo>
                      <a:pt x="17610" y="9008"/>
                    </a:lnTo>
                    <a:close/>
                    <a:moveTo>
                      <a:pt x="7181" y="9039"/>
                    </a:moveTo>
                    <a:lnTo>
                      <a:pt x="7526" y="9606"/>
                    </a:lnTo>
                    <a:lnTo>
                      <a:pt x="7032" y="10053"/>
                    </a:lnTo>
                    <a:lnTo>
                      <a:pt x="6689" y="9484"/>
                    </a:lnTo>
                    <a:lnTo>
                      <a:pt x="7181" y="9039"/>
                    </a:lnTo>
                    <a:close/>
                    <a:moveTo>
                      <a:pt x="13031" y="9119"/>
                    </a:moveTo>
                    <a:lnTo>
                      <a:pt x="13377" y="9686"/>
                    </a:lnTo>
                    <a:lnTo>
                      <a:pt x="12882" y="10130"/>
                    </a:lnTo>
                    <a:lnTo>
                      <a:pt x="12539" y="9561"/>
                    </a:lnTo>
                    <a:lnTo>
                      <a:pt x="13031" y="9119"/>
                    </a:lnTo>
                    <a:close/>
                    <a:moveTo>
                      <a:pt x="18881" y="9199"/>
                    </a:moveTo>
                    <a:lnTo>
                      <a:pt x="19224" y="9765"/>
                    </a:lnTo>
                    <a:lnTo>
                      <a:pt x="18732" y="10210"/>
                    </a:lnTo>
                    <a:lnTo>
                      <a:pt x="18389" y="9640"/>
                    </a:lnTo>
                    <a:lnTo>
                      <a:pt x="18881" y="9199"/>
                    </a:lnTo>
                    <a:close/>
                    <a:moveTo>
                      <a:pt x="8457" y="9228"/>
                    </a:moveTo>
                    <a:lnTo>
                      <a:pt x="8800" y="9797"/>
                    </a:lnTo>
                    <a:lnTo>
                      <a:pt x="8702" y="9885"/>
                    </a:lnTo>
                    <a:lnTo>
                      <a:pt x="8308" y="10241"/>
                    </a:lnTo>
                    <a:lnTo>
                      <a:pt x="7963" y="9670"/>
                    </a:lnTo>
                    <a:lnTo>
                      <a:pt x="8457" y="9228"/>
                    </a:lnTo>
                    <a:close/>
                    <a:moveTo>
                      <a:pt x="14307" y="9305"/>
                    </a:moveTo>
                    <a:lnTo>
                      <a:pt x="14650" y="9872"/>
                    </a:lnTo>
                    <a:lnTo>
                      <a:pt x="14158" y="10319"/>
                    </a:lnTo>
                    <a:lnTo>
                      <a:pt x="13813" y="9749"/>
                    </a:lnTo>
                    <a:lnTo>
                      <a:pt x="14307" y="9305"/>
                    </a:lnTo>
                    <a:close/>
                    <a:moveTo>
                      <a:pt x="20158" y="9383"/>
                    </a:moveTo>
                    <a:lnTo>
                      <a:pt x="20501" y="9954"/>
                    </a:lnTo>
                    <a:lnTo>
                      <a:pt x="20006" y="10398"/>
                    </a:lnTo>
                    <a:lnTo>
                      <a:pt x="19663" y="9829"/>
                    </a:lnTo>
                    <a:lnTo>
                      <a:pt x="20158" y="9383"/>
                    </a:lnTo>
                    <a:close/>
                    <a:moveTo>
                      <a:pt x="9734" y="9414"/>
                    </a:moveTo>
                    <a:lnTo>
                      <a:pt x="10077" y="9984"/>
                    </a:lnTo>
                    <a:lnTo>
                      <a:pt x="9582" y="10428"/>
                    </a:lnTo>
                    <a:lnTo>
                      <a:pt x="9239" y="9859"/>
                    </a:lnTo>
                    <a:lnTo>
                      <a:pt x="9734" y="9414"/>
                    </a:lnTo>
                    <a:close/>
                    <a:moveTo>
                      <a:pt x="15581" y="9494"/>
                    </a:moveTo>
                    <a:lnTo>
                      <a:pt x="15927" y="10063"/>
                    </a:lnTo>
                    <a:lnTo>
                      <a:pt x="15432" y="10507"/>
                    </a:lnTo>
                    <a:lnTo>
                      <a:pt x="15089" y="9938"/>
                    </a:lnTo>
                    <a:lnTo>
                      <a:pt x="15581" y="9494"/>
                    </a:lnTo>
                    <a:close/>
                    <a:moveTo>
                      <a:pt x="21431" y="9574"/>
                    </a:moveTo>
                    <a:lnTo>
                      <a:pt x="21774" y="10143"/>
                    </a:lnTo>
                    <a:lnTo>
                      <a:pt x="21282" y="10587"/>
                    </a:lnTo>
                    <a:lnTo>
                      <a:pt x="20937" y="10018"/>
                    </a:lnTo>
                    <a:lnTo>
                      <a:pt x="21431" y="9574"/>
                    </a:lnTo>
                    <a:close/>
                    <a:moveTo>
                      <a:pt x="11007" y="9603"/>
                    </a:moveTo>
                    <a:lnTo>
                      <a:pt x="11350" y="10172"/>
                    </a:lnTo>
                    <a:lnTo>
                      <a:pt x="10858" y="10616"/>
                    </a:lnTo>
                    <a:lnTo>
                      <a:pt x="10513" y="10050"/>
                    </a:lnTo>
                    <a:lnTo>
                      <a:pt x="11007" y="9603"/>
                    </a:lnTo>
                    <a:close/>
                    <a:moveTo>
                      <a:pt x="16858" y="9683"/>
                    </a:moveTo>
                    <a:lnTo>
                      <a:pt x="17201" y="10252"/>
                    </a:lnTo>
                    <a:lnTo>
                      <a:pt x="16706" y="10696"/>
                    </a:lnTo>
                    <a:lnTo>
                      <a:pt x="16363" y="10130"/>
                    </a:lnTo>
                    <a:lnTo>
                      <a:pt x="16858" y="9683"/>
                    </a:lnTo>
                    <a:close/>
                    <a:moveTo>
                      <a:pt x="6431" y="9712"/>
                    </a:moveTo>
                    <a:lnTo>
                      <a:pt x="6777" y="10281"/>
                    </a:lnTo>
                    <a:lnTo>
                      <a:pt x="6282" y="10728"/>
                    </a:lnTo>
                    <a:lnTo>
                      <a:pt x="5939" y="10159"/>
                    </a:lnTo>
                    <a:lnTo>
                      <a:pt x="6431" y="9712"/>
                    </a:lnTo>
                    <a:close/>
                    <a:moveTo>
                      <a:pt x="12281" y="9792"/>
                    </a:moveTo>
                    <a:lnTo>
                      <a:pt x="12627" y="10361"/>
                    </a:lnTo>
                    <a:lnTo>
                      <a:pt x="12132" y="10808"/>
                    </a:lnTo>
                    <a:lnTo>
                      <a:pt x="11789" y="10239"/>
                    </a:lnTo>
                    <a:lnTo>
                      <a:pt x="12281" y="9792"/>
                    </a:lnTo>
                    <a:close/>
                    <a:moveTo>
                      <a:pt x="18131" y="9872"/>
                    </a:moveTo>
                    <a:lnTo>
                      <a:pt x="18474" y="10441"/>
                    </a:lnTo>
                    <a:lnTo>
                      <a:pt x="17982" y="10885"/>
                    </a:lnTo>
                    <a:lnTo>
                      <a:pt x="17637" y="10319"/>
                    </a:lnTo>
                    <a:lnTo>
                      <a:pt x="18131" y="9872"/>
                    </a:lnTo>
                    <a:close/>
                    <a:moveTo>
                      <a:pt x="7707" y="9904"/>
                    </a:moveTo>
                    <a:lnTo>
                      <a:pt x="8050" y="10470"/>
                    </a:lnTo>
                    <a:lnTo>
                      <a:pt x="7553" y="10917"/>
                    </a:lnTo>
                    <a:lnTo>
                      <a:pt x="7213" y="10348"/>
                    </a:lnTo>
                    <a:lnTo>
                      <a:pt x="7707" y="9904"/>
                    </a:lnTo>
                    <a:close/>
                    <a:moveTo>
                      <a:pt x="13557" y="9984"/>
                    </a:moveTo>
                    <a:lnTo>
                      <a:pt x="13901" y="10550"/>
                    </a:lnTo>
                    <a:lnTo>
                      <a:pt x="13409" y="10997"/>
                    </a:lnTo>
                    <a:lnTo>
                      <a:pt x="13063" y="10428"/>
                    </a:lnTo>
                    <a:lnTo>
                      <a:pt x="13557" y="9984"/>
                    </a:lnTo>
                    <a:close/>
                    <a:moveTo>
                      <a:pt x="19408" y="10061"/>
                    </a:moveTo>
                    <a:lnTo>
                      <a:pt x="19751" y="10630"/>
                    </a:lnTo>
                    <a:lnTo>
                      <a:pt x="19253" y="11076"/>
                    </a:lnTo>
                    <a:lnTo>
                      <a:pt x="18913" y="10507"/>
                    </a:lnTo>
                    <a:lnTo>
                      <a:pt x="19408" y="10061"/>
                    </a:lnTo>
                    <a:close/>
                    <a:moveTo>
                      <a:pt x="8981" y="10093"/>
                    </a:moveTo>
                    <a:lnTo>
                      <a:pt x="9321" y="10662"/>
                    </a:lnTo>
                    <a:lnTo>
                      <a:pt x="9223" y="10749"/>
                    </a:lnTo>
                    <a:lnTo>
                      <a:pt x="8829" y="11106"/>
                    </a:lnTo>
                    <a:lnTo>
                      <a:pt x="8484" y="10537"/>
                    </a:lnTo>
                    <a:lnTo>
                      <a:pt x="8981" y="10093"/>
                    </a:lnTo>
                    <a:close/>
                    <a:moveTo>
                      <a:pt x="14831" y="10172"/>
                    </a:moveTo>
                    <a:lnTo>
                      <a:pt x="15177" y="10741"/>
                    </a:lnTo>
                    <a:lnTo>
                      <a:pt x="14680" y="11183"/>
                    </a:lnTo>
                    <a:lnTo>
                      <a:pt x="14339" y="10614"/>
                    </a:lnTo>
                    <a:lnTo>
                      <a:pt x="14831" y="10172"/>
                    </a:lnTo>
                    <a:close/>
                    <a:moveTo>
                      <a:pt x="4407" y="10202"/>
                    </a:moveTo>
                    <a:lnTo>
                      <a:pt x="4748" y="10771"/>
                    </a:lnTo>
                    <a:lnTo>
                      <a:pt x="4256" y="11215"/>
                    </a:lnTo>
                    <a:lnTo>
                      <a:pt x="3910" y="10643"/>
                    </a:lnTo>
                    <a:lnTo>
                      <a:pt x="4407" y="10202"/>
                    </a:lnTo>
                    <a:close/>
                    <a:moveTo>
                      <a:pt x="20681" y="10252"/>
                    </a:moveTo>
                    <a:lnTo>
                      <a:pt x="21022" y="10818"/>
                    </a:lnTo>
                    <a:lnTo>
                      <a:pt x="20530" y="11263"/>
                    </a:lnTo>
                    <a:lnTo>
                      <a:pt x="20184" y="10694"/>
                    </a:lnTo>
                    <a:lnTo>
                      <a:pt x="20681" y="10252"/>
                    </a:lnTo>
                    <a:close/>
                    <a:moveTo>
                      <a:pt x="10257" y="10279"/>
                    </a:moveTo>
                    <a:lnTo>
                      <a:pt x="10598" y="10848"/>
                    </a:lnTo>
                    <a:lnTo>
                      <a:pt x="10106" y="11292"/>
                    </a:lnTo>
                    <a:lnTo>
                      <a:pt x="9760" y="10723"/>
                    </a:lnTo>
                    <a:lnTo>
                      <a:pt x="10257" y="10279"/>
                    </a:lnTo>
                    <a:close/>
                    <a:moveTo>
                      <a:pt x="16108" y="10358"/>
                    </a:moveTo>
                    <a:lnTo>
                      <a:pt x="16448" y="10930"/>
                    </a:lnTo>
                    <a:lnTo>
                      <a:pt x="15953" y="11372"/>
                    </a:lnTo>
                    <a:lnTo>
                      <a:pt x="15610" y="10803"/>
                    </a:lnTo>
                    <a:lnTo>
                      <a:pt x="16108" y="10358"/>
                    </a:lnTo>
                    <a:close/>
                    <a:moveTo>
                      <a:pt x="5678" y="10388"/>
                    </a:moveTo>
                    <a:lnTo>
                      <a:pt x="6024" y="10959"/>
                    </a:lnTo>
                    <a:lnTo>
                      <a:pt x="5529" y="11401"/>
                    </a:lnTo>
                    <a:lnTo>
                      <a:pt x="5186" y="10834"/>
                    </a:lnTo>
                    <a:lnTo>
                      <a:pt x="5678" y="10388"/>
                    </a:lnTo>
                    <a:close/>
                    <a:moveTo>
                      <a:pt x="11529" y="10467"/>
                    </a:moveTo>
                    <a:lnTo>
                      <a:pt x="11874" y="11037"/>
                    </a:lnTo>
                    <a:lnTo>
                      <a:pt x="11380" y="11481"/>
                    </a:lnTo>
                    <a:lnTo>
                      <a:pt x="11037" y="10914"/>
                    </a:lnTo>
                    <a:lnTo>
                      <a:pt x="11529" y="10467"/>
                    </a:lnTo>
                    <a:close/>
                    <a:moveTo>
                      <a:pt x="17379" y="10547"/>
                    </a:moveTo>
                    <a:lnTo>
                      <a:pt x="17722" y="11116"/>
                    </a:lnTo>
                    <a:lnTo>
                      <a:pt x="17230" y="11560"/>
                    </a:lnTo>
                    <a:lnTo>
                      <a:pt x="16884" y="10994"/>
                    </a:lnTo>
                    <a:lnTo>
                      <a:pt x="17379" y="10547"/>
                    </a:lnTo>
                    <a:close/>
                    <a:moveTo>
                      <a:pt x="6955" y="10577"/>
                    </a:moveTo>
                    <a:lnTo>
                      <a:pt x="7298" y="11148"/>
                    </a:lnTo>
                    <a:lnTo>
                      <a:pt x="6803" y="11592"/>
                    </a:lnTo>
                    <a:lnTo>
                      <a:pt x="6460" y="11023"/>
                    </a:lnTo>
                    <a:lnTo>
                      <a:pt x="6955" y="10577"/>
                    </a:lnTo>
                    <a:close/>
                    <a:moveTo>
                      <a:pt x="12805" y="10656"/>
                    </a:moveTo>
                    <a:lnTo>
                      <a:pt x="13148" y="11225"/>
                    </a:lnTo>
                    <a:lnTo>
                      <a:pt x="12653" y="11672"/>
                    </a:lnTo>
                    <a:lnTo>
                      <a:pt x="12310" y="11103"/>
                    </a:lnTo>
                    <a:lnTo>
                      <a:pt x="12805" y="10656"/>
                    </a:lnTo>
                    <a:close/>
                    <a:moveTo>
                      <a:pt x="18652" y="10736"/>
                    </a:moveTo>
                    <a:lnTo>
                      <a:pt x="18998" y="11305"/>
                    </a:lnTo>
                    <a:lnTo>
                      <a:pt x="18504" y="11749"/>
                    </a:lnTo>
                    <a:lnTo>
                      <a:pt x="18161" y="11183"/>
                    </a:lnTo>
                    <a:lnTo>
                      <a:pt x="18652" y="10736"/>
                    </a:lnTo>
                    <a:close/>
                    <a:moveTo>
                      <a:pt x="8228" y="10768"/>
                    </a:moveTo>
                    <a:lnTo>
                      <a:pt x="8571" y="11334"/>
                    </a:lnTo>
                    <a:lnTo>
                      <a:pt x="8080" y="11781"/>
                    </a:lnTo>
                    <a:lnTo>
                      <a:pt x="7734" y="11212"/>
                    </a:lnTo>
                    <a:lnTo>
                      <a:pt x="8228" y="10768"/>
                    </a:lnTo>
                    <a:close/>
                    <a:moveTo>
                      <a:pt x="14079" y="10848"/>
                    </a:moveTo>
                    <a:lnTo>
                      <a:pt x="14424" y="11414"/>
                    </a:lnTo>
                    <a:lnTo>
                      <a:pt x="13930" y="11861"/>
                    </a:lnTo>
                    <a:lnTo>
                      <a:pt x="13584" y="11292"/>
                    </a:lnTo>
                    <a:lnTo>
                      <a:pt x="14079" y="10848"/>
                    </a:lnTo>
                    <a:close/>
                    <a:moveTo>
                      <a:pt x="3655" y="10877"/>
                    </a:moveTo>
                    <a:lnTo>
                      <a:pt x="3998" y="11446"/>
                    </a:lnTo>
                    <a:lnTo>
                      <a:pt x="3503" y="11890"/>
                    </a:lnTo>
                    <a:lnTo>
                      <a:pt x="3160" y="11321"/>
                    </a:lnTo>
                    <a:lnTo>
                      <a:pt x="3655" y="10877"/>
                    </a:lnTo>
                    <a:close/>
                    <a:moveTo>
                      <a:pt x="19929" y="10928"/>
                    </a:moveTo>
                    <a:lnTo>
                      <a:pt x="20272" y="11494"/>
                    </a:lnTo>
                    <a:lnTo>
                      <a:pt x="19780" y="11941"/>
                    </a:lnTo>
                    <a:lnTo>
                      <a:pt x="19434" y="11372"/>
                    </a:lnTo>
                    <a:lnTo>
                      <a:pt x="19929" y="10928"/>
                    </a:lnTo>
                    <a:close/>
                    <a:moveTo>
                      <a:pt x="9502" y="10957"/>
                    </a:moveTo>
                    <a:lnTo>
                      <a:pt x="9848" y="11526"/>
                    </a:lnTo>
                    <a:lnTo>
                      <a:pt x="9744" y="11619"/>
                    </a:lnTo>
                    <a:lnTo>
                      <a:pt x="9747" y="11619"/>
                    </a:lnTo>
                    <a:lnTo>
                      <a:pt x="9353" y="11970"/>
                    </a:lnTo>
                    <a:lnTo>
                      <a:pt x="9010" y="11401"/>
                    </a:lnTo>
                    <a:lnTo>
                      <a:pt x="9502" y="10957"/>
                    </a:lnTo>
                    <a:close/>
                    <a:moveTo>
                      <a:pt x="15355" y="11037"/>
                    </a:moveTo>
                    <a:lnTo>
                      <a:pt x="15698" y="11606"/>
                    </a:lnTo>
                    <a:lnTo>
                      <a:pt x="15201" y="12050"/>
                    </a:lnTo>
                    <a:lnTo>
                      <a:pt x="14860" y="11481"/>
                    </a:lnTo>
                    <a:lnTo>
                      <a:pt x="15355" y="11037"/>
                    </a:lnTo>
                    <a:close/>
                    <a:moveTo>
                      <a:pt x="4928" y="11066"/>
                    </a:moveTo>
                    <a:lnTo>
                      <a:pt x="5274" y="11635"/>
                    </a:lnTo>
                    <a:lnTo>
                      <a:pt x="4779" y="12079"/>
                    </a:lnTo>
                    <a:lnTo>
                      <a:pt x="4434" y="11513"/>
                    </a:lnTo>
                    <a:lnTo>
                      <a:pt x="4928" y="11066"/>
                    </a:lnTo>
                    <a:close/>
                    <a:moveTo>
                      <a:pt x="21203" y="11116"/>
                    </a:moveTo>
                    <a:lnTo>
                      <a:pt x="21548" y="11683"/>
                    </a:lnTo>
                    <a:lnTo>
                      <a:pt x="21054" y="12129"/>
                    </a:lnTo>
                    <a:lnTo>
                      <a:pt x="20711" y="11560"/>
                    </a:lnTo>
                    <a:lnTo>
                      <a:pt x="21203" y="11116"/>
                    </a:lnTo>
                    <a:close/>
                    <a:moveTo>
                      <a:pt x="10779" y="11146"/>
                    </a:moveTo>
                    <a:lnTo>
                      <a:pt x="11124" y="11715"/>
                    </a:lnTo>
                    <a:lnTo>
                      <a:pt x="10630" y="12156"/>
                    </a:lnTo>
                    <a:lnTo>
                      <a:pt x="10287" y="11587"/>
                    </a:lnTo>
                    <a:lnTo>
                      <a:pt x="10779" y="11146"/>
                    </a:lnTo>
                    <a:close/>
                    <a:moveTo>
                      <a:pt x="16629" y="11225"/>
                    </a:moveTo>
                    <a:lnTo>
                      <a:pt x="16972" y="11794"/>
                    </a:lnTo>
                    <a:lnTo>
                      <a:pt x="16480" y="12236"/>
                    </a:lnTo>
                    <a:lnTo>
                      <a:pt x="16134" y="11667"/>
                    </a:lnTo>
                    <a:lnTo>
                      <a:pt x="16629" y="11225"/>
                    </a:lnTo>
                    <a:close/>
                    <a:moveTo>
                      <a:pt x="6200" y="11255"/>
                    </a:moveTo>
                    <a:lnTo>
                      <a:pt x="6548" y="11824"/>
                    </a:lnTo>
                    <a:lnTo>
                      <a:pt x="6051" y="12270"/>
                    </a:lnTo>
                    <a:lnTo>
                      <a:pt x="5710" y="11701"/>
                    </a:lnTo>
                    <a:lnTo>
                      <a:pt x="6200" y="11255"/>
                    </a:lnTo>
                    <a:close/>
                    <a:moveTo>
                      <a:pt x="12055" y="11334"/>
                    </a:moveTo>
                    <a:lnTo>
                      <a:pt x="12398" y="11901"/>
                    </a:lnTo>
                    <a:lnTo>
                      <a:pt x="11901" y="12345"/>
                    </a:lnTo>
                    <a:lnTo>
                      <a:pt x="11560" y="11778"/>
                    </a:lnTo>
                    <a:lnTo>
                      <a:pt x="12055" y="11334"/>
                    </a:lnTo>
                    <a:close/>
                    <a:moveTo>
                      <a:pt x="17903" y="11414"/>
                    </a:moveTo>
                    <a:lnTo>
                      <a:pt x="18246" y="11983"/>
                    </a:lnTo>
                    <a:lnTo>
                      <a:pt x="17751" y="12425"/>
                    </a:lnTo>
                    <a:lnTo>
                      <a:pt x="17411" y="11858"/>
                    </a:lnTo>
                    <a:lnTo>
                      <a:pt x="17903" y="11414"/>
                    </a:lnTo>
                    <a:close/>
                    <a:moveTo>
                      <a:pt x="7476" y="11446"/>
                    </a:moveTo>
                    <a:lnTo>
                      <a:pt x="7819" y="12012"/>
                    </a:lnTo>
                    <a:lnTo>
                      <a:pt x="7327" y="12459"/>
                    </a:lnTo>
                    <a:lnTo>
                      <a:pt x="6981" y="11887"/>
                    </a:lnTo>
                    <a:lnTo>
                      <a:pt x="7476" y="11446"/>
                    </a:lnTo>
                    <a:close/>
                    <a:moveTo>
                      <a:pt x="13329" y="11521"/>
                    </a:moveTo>
                    <a:lnTo>
                      <a:pt x="13669" y="12090"/>
                    </a:lnTo>
                    <a:lnTo>
                      <a:pt x="13177" y="12536"/>
                    </a:lnTo>
                    <a:lnTo>
                      <a:pt x="12837" y="11967"/>
                    </a:lnTo>
                    <a:lnTo>
                      <a:pt x="13329" y="11521"/>
                    </a:lnTo>
                    <a:close/>
                    <a:moveTo>
                      <a:pt x="2905" y="11555"/>
                    </a:moveTo>
                    <a:lnTo>
                      <a:pt x="3245" y="12124"/>
                    </a:lnTo>
                    <a:lnTo>
                      <a:pt x="2751" y="12566"/>
                    </a:lnTo>
                    <a:lnTo>
                      <a:pt x="2407" y="11997"/>
                    </a:lnTo>
                    <a:lnTo>
                      <a:pt x="2905" y="11555"/>
                    </a:lnTo>
                    <a:close/>
                    <a:moveTo>
                      <a:pt x="19179" y="11600"/>
                    </a:moveTo>
                    <a:lnTo>
                      <a:pt x="19519" y="12169"/>
                    </a:lnTo>
                    <a:lnTo>
                      <a:pt x="19027" y="12613"/>
                    </a:lnTo>
                    <a:lnTo>
                      <a:pt x="18682" y="12047"/>
                    </a:lnTo>
                    <a:lnTo>
                      <a:pt x="19179" y="11600"/>
                    </a:lnTo>
                    <a:close/>
                    <a:moveTo>
                      <a:pt x="8750" y="11635"/>
                    </a:moveTo>
                    <a:lnTo>
                      <a:pt x="9095" y="12204"/>
                    </a:lnTo>
                    <a:lnTo>
                      <a:pt x="8601" y="12645"/>
                    </a:lnTo>
                    <a:lnTo>
                      <a:pt x="8258" y="12076"/>
                    </a:lnTo>
                    <a:lnTo>
                      <a:pt x="8750" y="11635"/>
                    </a:lnTo>
                    <a:close/>
                    <a:moveTo>
                      <a:pt x="14600" y="11712"/>
                    </a:moveTo>
                    <a:lnTo>
                      <a:pt x="14946" y="12278"/>
                    </a:lnTo>
                    <a:lnTo>
                      <a:pt x="14451" y="12725"/>
                    </a:lnTo>
                    <a:lnTo>
                      <a:pt x="14108" y="12156"/>
                    </a:lnTo>
                    <a:lnTo>
                      <a:pt x="14600" y="11712"/>
                    </a:lnTo>
                    <a:close/>
                    <a:moveTo>
                      <a:pt x="4176" y="11741"/>
                    </a:moveTo>
                    <a:lnTo>
                      <a:pt x="4519" y="12310"/>
                    </a:lnTo>
                    <a:lnTo>
                      <a:pt x="4027" y="12754"/>
                    </a:lnTo>
                    <a:lnTo>
                      <a:pt x="3681" y="12185"/>
                    </a:lnTo>
                    <a:lnTo>
                      <a:pt x="4176" y="11741"/>
                    </a:lnTo>
                    <a:close/>
                    <a:moveTo>
                      <a:pt x="20450" y="11792"/>
                    </a:moveTo>
                    <a:lnTo>
                      <a:pt x="20796" y="12358"/>
                    </a:lnTo>
                    <a:lnTo>
                      <a:pt x="20301" y="12805"/>
                    </a:lnTo>
                    <a:lnTo>
                      <a:pt x="19958" y="12236"/>
                    </a:lnTo>
                    <a:lnTo>
                      <a:pt x="20450" y="11792"/>
                    </a:lnTo>
                    <a:close/>
                    <a:moveTo>
                      <a:pt x="10026" y="11821"/>
                    </a:moveTo>
                    <a:lnTo>
                      <a:pt x="10369" y="12390"/>
                    </a:lnTo>
                    <a:lnTo>
                      <a:pt x="10271" y="12483"/>
                    </a:lnTo>
                    <a:lnTo>
                      <a:pt x="9877" y="12834"/>
                    </a:lnTo>
                    <a:lnTo>
                      <a:pt x="9531" y="12265"/>
                    </a:lnTo>
                    <a:lnTo>
                      <a:pt x="10026" y="11821"/>
                    </a:lnTo>
                    <a:close/>
                    <a:moveTo>
                      <a:pt x="15876" y="11901"/>
                    </a:moveTo>
                    <a:lnTo>
                      <a:pt x="16219" y="12467"/>
                    </a:lnTo>
                    <a:lnTo>
                      <a:pt x="15727" y="12914"/>
                    </a:lnTo>
                    <a:lnTo>
                      <a:pt x="15382" y="12345"/>
                    </a:lnTo>
                    <a:lnTo>
                      <a:pt x="15876" y="11901"/>
                    </a:lnTo>
                    <a:close/>
                    <a:moveTo>
                      <a:pt x="5450" y="11930"/>
                    </a:moveTo>
                    <a:lnTo>
                      <a:pt x="5795" y="12499"/>
                    </a:lnTo>
                    <a:lnTo>
                      <a:pt x="5301" y="12943"/>
                    </a:lnTo>
                    <a:lnTo>
                      <a:pt x="4958" y="12377"/>
                    </a:lnTo>
                    <a:lnTo>
                      <a:pt x="5450" y="11930"/>
                    </a:lnTo>
                    <a:close/>
                    <a:moveTo>
                      <a:pt x="21724" y="11981"/>
                    </a:moveTo>
                    <a:lnTo>
                      <a:pt x="22070" y="12550"/>
                    </a:lnTo>
                    <a:lnTo>
                      <a:pt x="21575" y="12994"/>
                    </a:lnTo>
                    <a:lnTo>
                      <a:pt x="21232" y="12425"/>
                    </a:lnTo>
                    <a:lnTo>
                      <a:pt x="21724" y="11981"/>
                    </a:lnTo>
                    <a:close/>
                    <a:moveTo>
                      <a:pt x="11302" y="12010"/>
                    </a:moveTo>
                    <a:lnTo>
                      <a:pt x="11646" y="12579"/>
                    </a:lnTo>
                    <a:lnTo>
                      <a:pt x="11151" y="13023"/>
                    </a:lnTo>
                    <a:lnTo>
                      <a:pt x="10808" y="12457"/>
                    </a:lnTo>
                    <a:lnTo>
                      <a:pt x="11302" y="12010"/>
                    </a:lnTo>
                    <a:close/>
                    <a:moveTo>
                      <a:pt x="17150" y="12090"/>
                    </a:moveTo>
                    <a:lnTo>
                      <a:pt x="17496" y="12659"/>
                    </a:lnTo>
                    <a:lnTo>
                      <a:pt x="17001" y="13103"/>
                    </a:lnTo>
                    <a:lnTo>
                      <a:pt x="16658" y="12536"/>
                    </a:lnTo>
                    <a:lnTo>
                      <a:pt x="17150" y="12090"/>
                    </a:lnTo>
                    <a:close/>
                    <a:moveTo>
                      <a:pt x="6726" y="12119"/>
                    </a:moveTo>
                    <a:lnTo>
                      <a:pt x="7069" y="12688"/>
                    </a:lnTo>
                    <a:lnTo>
                      <a:pt x="6577" y="13135"/>
                    </a:lnTo>
                    <a:lnTo>
                      <a:pt x="6231" y="12566"/>
                    </a:lnTo>
                    <a:lnTo>
                      <a:pt x="6726" y="12119"/>
                    </a:lnTo>
                    <a:close/>
                    <a:moveTo>
                      <a:pt x="12576" y="12199"/>
                    </a:moveTo>
                    <a:lnTo>
                      <a:pt x="12919" y="12768"/>
                    </a:lnTo>
                    <a:lnTo>
                      <a:pt x="12427" y="13209"/>
                    </a:lnTo>
                    <a:lnTo>
                      <a:pt x="12082" y="12643"/>
                    </a:lnTo>
                    <a:lnTo>
                      <a:pt x="12576" y="12199"/>
                    </a:lnTo>
                    <a:close/>
                    <a:moveTo>
                      <a:pt x="2150" y="12231"/>
                    </a:moveTo>
                    <a:lnTo>
                      <a:pt x="2495" y="12797"/>
                    </a:lnTo>
                    <a:lnTo>
                      <a:pt x="2001" y="13244"/>
                    </a:lnTo>
                    <a:lnTo>
                      <a:pt x="1658" y="12675"/>
                    </a:lnTo>
                    <a:lnTo>
                      <a:pt x="2150" y="12231"/>
                    </a:lnTo>
                    <a:close/>
                    <a:moveTo>
                      <a:pt x="18426" y="12278"/>
                    </a:moveTo>
                    <a:lnTo>
                      <a:pt x="18769" y="12847"/>
                    </a:lnTo>
                    <a:lnTo>
                      <a:pt x="18278" y="13289"/>
                    </a:lnTo>
                    <a:lnTo>
                      <a:pt x="17932" y="12722"/>
                    </a:lnTo>
                    <a:lnTo>
                      <a:pt x="18426" y="12278"/>
                    </a:lnTo>
                    <a:close/>
                    <a:moveTo>
                      <a:pt x="8000" y="12310"/>
                    </a:moveTo>
                    <a:lnTo>
                      <a:pt x="8345" y="12877"/>
                    </a:lnTo>
                    <a:lnTo>
                      <a:pt x="7851" y="13323"/>
                    </a:lnTo>
                    <a:lnTo>
                      <a:pt x="7508" y="12754"/>
                    </a:lnTo>
                    <a:lnTo>
                      <a:pt x="8000" y="12310"/>
                    </a:lnTo>
                    <a:close/>
                    <a:moveTo>
                      <a:pt x="13850" y="12390"/>
                    </a:moveTo>
                    <a:lnTo>
                      <a:pt x="14196" y="12956"/>
                    </a:lnTo>
                    <a:lnTo>
                      <a:pt x="13701" y="13401"/>
                    </a:lnTo>
                    <a:lnTo>
                      <a:pt x="13358" y="12831"/>
                    </a:lnTo>
                    <a:lnTo>
                      <a:pt x="13850" y="12390"/>
                    </a:lnTo>
                    <a:close/>
                    <a:moveTo>
                      <a:pt x="3426" y="12419"/>
                    </a:moveTo>
                    <a:lnTo>
                      <a:pt x="3769" y="12988"/>
                    </a:lnTo>
                    <a:lnTo>
                      <a:pt x="3274" y="13432"/>
                    </a:lnTo>
                    <a:lnTo>
                      <a:pt x="2931" y="12861"/>
                    </a:lnTo>
                    <a:lnTo>
                      <a:pt x="3426" y="12419"/>
                    </a:lnTo>
                    <a:close/>
                    <a:moveTo>
                      <a:pt x="19700" y="12470"/>
                    </a:moveTo>
                    <a:lnTo>
                      <a:pt x="20043" y="13036"/>
                    </a:lnTo>
                    <a:lnTo>
                      <a:pt x="19551" y="13480"/>
                    </a:lnTo>
                    <a:lnTo>
                      <a:pt x="19206" y="12911"/>
                    </a:lnTo>
                    <a:lnTo>
                      <a:pt x="19700" y="12470"/>
                    </a:lnTo>
                    <a:close/>
                    <a:moveTo>
                      <a:pt x="9276" y="12499"/>
                    </a:moveTo>
                    <a:lnTo>
                      <a:pt x="9619" y="13068"/>
                    </a:lnTo>
                    <a:lnTo>
                      <a:pt x="9122" y="13512"/>
                    </a:lnTo>
                    <a:lnTo>
                      <a:pt x="8782" y="12943"/>
                    </a:lnTo>
                    <a:lnTo>
                      <a:pt x="9276" y="12499"/>
                    </a:lnTo>
                    <a:close/>
                    <a:moveTo>
                      <a:pt x="15126" y="12579"/>
                    </a:moveTo>
                    <a:lnTo>
                      <a:pt x="15469" y="13143"/>
                    </a:lnTo>
                    <a:lnTo>
                      <a:pt x="14977" y="13589"/>
                    </a:lnTo>
                    <a:lnTo>
                      <a:pt x="14632" y="13020"/>
                    </a:lnTo>
                    <a:lnTo>
                      <a:pt x="15126" y="12579"/>
                    </a:lnTo>
                    <a:close/>
                    <a:moveTo>
                      <a:pt x="4700" y="12608"/>
                    </a:moveTo>
                    <a:lnTo>
                      <a:pt x="5045" y="13177"/>
                    </a:lnTo>
                    <a:lnTo>
                      <a:pt x="4548" y="13619"/>
                    </a:lnTo>
                    <a:lnTo>
                      <a:pt x="4205" y="13050"/>
                    </a:lnTo>
                    <a:lnTo>
                      <a:pt x="4700" y="12608"/>
                    </a:lnTo>
                    <a:close/>
                    <a:moveTo>
                      <a:pt x="20974" y="12659"/>
                    </a:moveTo>
                    <a:lnTo>
                      <a:pt x="21320" y="13228"/>
                    </a:lnTo>
                    <a:lnTo>
                      <a:pt x="20822" y="13669"/>
                    </a:lnTo>
                    <a:lnTo>
                      <a:pt x="20482" y="13100"/>
                    </a:lnTo>
                    <a:lnTo>
                      <a:pt x="20974" y="12659"/>
                    </a:lnTo>
                    <a:close/>
                    <a:moveTo>
                      <a:pt x="10550" y="12688"/>
                    </a:moveTo>
                    <a:lnTo>
                      <a:pt x="10890" y="13257"/>
                    </a:lnTo>
                    <a:lnTo>
                      <a:pt x="10792" y="13345"/>
                    </a:lnTo>
                    <a:lnTo>
                      <a:pt x="10398" y="13698"/>
                    </a:lnTo>
                    <a:lnTo>
                      <a:pt x="10053" y="13129"/>
                    </a:lnTo>
                    <a:lnTo>
                      <a:pt x="10550" y="12688"/>
                    </a:lnTo>
                    <a:close/>
                    <a:moveTo>
                      <a:pt x="16400" y="12765"/>
                    </a:moveTo>
                    <a:lnTo>
                      <a:pt x="16746" y="13334"/>
                    </a:lnTo>
                    <a:lnTo>
                      <a:pt x="16249" y="13778"/>
                    </a:lnTo>
                    <a:lnTo>
                      <a:pt x="15908" y="13209"/>
                    </a:lnTo>
                    <a:lnTo>
                      <a:pt x="16400" y="12765"/>
                    </a:lnTo>
                    <a:close/>
                    <a:moveTo>
                      <a:pt x="5973" y="12794"/>
                    </a:moveTo>
                    <a:lnTo>
                      <a:pt x="6317" y="13366"/>
                    </a:lnTo>
                    <a:lnTo>
                      <a:pt x="5825" y="13807"/>
                    </a:lnTo>
                    <a:lnTo>
                      <a:pt x="5479" y="13241"/>
                    </a:lnTo>
                    <a:lnTo>
                      <a:pt x="5973" y="12794"/>
                    </a:lnTo>
                    <a:close/>
                    <a:moveTo>
                      <a:pt x="11826" y="12874"/>
                    </a:moveTo>
                    <a:lnTo>
                      <a:pt x="12167" y="13443"/>
                    </a:lnTo>
                    <a:lnTo>
                      <a:pt x="11675" y="13887"/>
                    </a:lnTo>
                    <a:lnTo>
                      <a:pt x="11329" y="13321"/>
                    </a:lnTo>
                    <a:lnTo>
                      <a:pt x="11826" y="12874"/>
                    </a:lnTo>
                    <a:close/>
                    <a:moveTo>
                      <a:pt x="1397" y="12903"/>
                    </a:moveTo>
                    <a:lnTo>
                      <a:pt x="1743" y="13472"/>
                    </a:lnTo>
                    <a:lnTo>
                      <a:pt x="1248" y="13919"/>
                    </a:lnTo>
                    <a:lnTo>
                      <a:pt x="905" y="13350"/>
                    </a:lnTo>
                    <a:lnTo>
                      <a:pt x="1397" y="12903"/>
                    </a:lnTo>
                    <a:close/>
                    <a:moveTo>
                      <a:pt x="17677" y="12954"/>
                    </a:moveTo>
                    <a:lnTo>
                      <a:pt x="18017" y="13523"/>
                    </a:lnTo>
                    <a:lnTo>
                      <a:pt x="17522" y="13967"/>
                    </a:lnTo>
                    <a:lnTo>
                      <a:pt x="17179" y="13401"/>
                    </a:lnTo>
                    <a:lnTo>
                      <a:pt x="17677" y="12954"/>
                    </a:lnTo>
                    <a:close/>
                    <a:moveTo>
                      <a:pt x="7247" y="12983"/>
                    </a:moveTo>
                    <a:lnTo>
                      <a:pt x="7593" y="13552"/>
                    </a:lnTo>
                    <a:lnTo>
                      <a:pt x="7098" y="13999"/>
                    </a:lnTo>
                    <a:lnTo>
                      <a:pt x="6755" y="13430"/>
                    </a:lnTo>
                    <a:lnTo>
                      <a:pt x="7247" y="12983"/>
                    </a:lnTo>
                    <a:close/>
                    <a:moveTo>
                      <a:pt x="13097" y="13063"/>
                    </a:moveTo>
                    <a:lnTo>
                      <a:pt x="13443" y="13632"/>
                    </a:lnTo>
                    <a:lnTo>
                      <a:pt x="12949" y="14076"/>
                    </a:lnTo>
                    <a:lnTo>
                      <a:pt x="12605" y="13510"/>
                    </a:lnTo>
                    <a:lnTo>
                      <a:pt x="13097" y="13063"/>
                    </a:lnTo>
                    <a:close/>
                    <a:moveTo>
                      <a:pt x="2673" y="13095"/>
                    </a:moveTo>
                    <a:lnTo>
                      <a:pt x="3016" y="13661"/>
                    </a:lnTo>
                    <a:lnTo>
                      <a:pt x="2524" y="14108"/>
                    </a:lnTo>
                    <a:lnTo>
                      <a:pt x="2179" y="13539"/>
                    </a:lnTo>
                    <a:lnTo>
                      <a:pt x="2673" y="13095"/>
                    </a:lnTo>
                    <a:close/>
                    <a:moveTo>
                      <a:pt x="18948" y="13143"/>
                    </a:moveTo>
                    <a:lnTo>
                      <a:pt x="19291" y="13712"/>
                    </a:lnTo>
                    <a:lnTo>
                      <a:pt x="18799" y="14156"/>
                    </a:lnTo>
                    <a:lnTo>
                      <a:pt x="18453" y="13589"/>
                    </a:lnTo>
                    <a:lnTo>
                      <a:pt x="18948" y="13143"/>
                    </a:lnTo>
                    <a:close/>
                    <a:moveTo>
                      <a:pt x="8521" y="13175"/>
                    </a:moveTo>
                    <a:lnTo>
                      <a:pt x="8867" y="13741"/>
                    </a:lnTo>
                    <a:lnTo>
                      <a:pt x="8372" y="14188"/>
                    </a:lnTo>
                    <a:lnTo>
                      <a:pt x="8029" y="13619"/>
                    </a:lnTo>
                    <a:lnTo>
                      <a:pt x="8521" y="13175"/>
                    </a:lnTo>
                    <a:close/>
                    <a:moveTo>
                      <a:pt x="14374" y="13254"/>
                    </a:moveTo>
                    <a:lnTo>
                      <a:pt x="14717" y="13821"/>
                    </a:lnTo>
                    <a:lnTo>
                      <a:pt x="14222" y="14262"/>
                    </a:lnTo>
                    <a:lnTo>
                      <a:pt x="13879" y="13698"/>
                    </a:lnTo>
                    <a:lnTo>
                      <a:pt x="14374" y="13254"/>
                    </a:lnTo>
                    <a:close/>
                    <a:moveTo>
                      <a:pt x="3947" y="13284"/>
                    </a:moveTo>
                    <a:lnTo>
                      <a:pt x="4293" y="13853"/>
                    </a:lnTo>
                    <a:lnTo>
                      <a:pt x="3798" y="14297"/>
                    </a:lnTo>
                    <a:lnTo>
                      <a:pt x="3455" y="13728"/>
                    </a:lnTo>
                    <a:lnTo>
                      <a:pt x="3947" y="13284"/>
                    </a:lnTo>
                    <a:close/>
                    <a:moveTo>
                      <a:pt x="20221" y="13334"/>
                    </a:moveTo>
                    <a:lnTo>
                      <a:pt x="20567" y="13900"/>
                    </a:lnTo>
                    <a:lnTo>
                      <a:pt x="20073" y="14345"/>
                    </a:lnTo>
                    <a:lnTo>
                      <a:pt x="19729" y="13778"/>
                    </a:lnTo>
                    <a:lnTo>
                      <a:pt x="20221" y="13334"/>
                    </a:lnTo>
                    <a:close/>
                    <a:moveTo>
                      <a:pt x="9797" y="13363"/>
                    </a:moveTo>
                    <a:lnTo>
                      <a:pt x="10140" y="13932"/>
                    </a:lnTo>
                    <a:lnTo>
                      <a:pt x="9648" y="14376"/>
                    </a:lnTo>
                    <a:lnTo>
                      <a:pt x="9303" y="13807"/>
                    </a:lnTo>
                    <a:lnTo>
                      <a:pt x="9797" y="13363"/>
                    </a:lnTo>
                    <a:close/>
                    <a:moveTo>
                      <a:pt x="15648" y="13443"/>
                    </a:moveTo>
                    <a:lnTo>
                      <a:pt x="15991" y="14010"/>
                    </a:lnTo>
                    <a:lnTo>
                      <a:pt x="15499" y="14454"/>
                    </a:lnTo>
                    <a:lnTo>
                      <a:pt x="15153" y="13885"/>
                    </a:lnTo>
                    <a:lnTo>
                      <a:pt x="15648" y="13443"/>
                    </a:lnTo>
                    <a:close/>
                    <a:moveTo>
                      <a:pt x="5224" y="13472"/>
                    </a:moveTo>
                    <a:lnTo>
                      <a:pt x="5567" y="14041"/>
                    </a:lnTo>
                    <a:lnTo>
                      <a:pt x="5072" y="14486"/>
                    </a:lnTo>
                    <a:lnTo>
                      <a:pt x="4729" y="13919"/>
                    </a:lnTo>
                    <a:lnTo>
                      <a:pt x="5224" y="13472"/>
                    </a:lnTo>
                    <a:close/>
                    <a:moveTo>
                      <a:pt x="11071" y="13552"/>
                    </a:moveTo>
                    <a:lnTo>
                      <a:pt x="11417" y="14121"/>
                    </a:lnTo>
                    <a:lnTo>
                      <a:pt x="11313" y="14212"/>
                    </a:lnTo>
                    <a:lnTo>
                      <a:pt x="11316" y="14212"/>
                    </a:lnTo>
                    <a:lnTo>
                      <a:pt x="10922" y="14565"/>
                    </a:lnTo>
                    <a:lnTo>
                      <a:pt x="10579" y="13999"/>
                    </a:lnTo>
                    <a:lnTo>
                      <a:pt x="11071" y="13552"/>
                    </a:lnTo>
                    <a:close/>
                    <a:moveTo>
                      <a:pt x="647" y="13581"/>
                    </a:moveTo>
                    <a:lnTo>
                      <a:pt x="993" y="14150"/>
                    </a:lnTo>
                    <a:lnTo>
                      <a:pt x="498" y="14592"/>
                    </a:lnTo>
                    <a:lnTo>
                      <a:pt x="155" y="14025"/>
                    </a:lnTo>
                    <a:lnTo>
                      <a:pt x="647" y="13581"/>
                    </a:lnTo>
                    <a:close/>
                    <a:moveTo>
                      <a:pt x="16924" y="13632"/>
                    </a:moveTo>
                    <a:lnTo>
                      <a:pt x="17267" y="14201"/>
                    </a:lnTo>
                    <a:lnTo>
                      <a:pt x="16772" y="14642"/>
                    </a:lnTo>
                    <a:lnTo>
                      <a:pt x="16429" y="14073"/>
                    </a:lnTo>
                    <a:lnTo>
                      <a:pt x="16924" y="13632"/>
                    </a:lnTo>
                    <a:close/>
                    <a:moveTo>
                      <a:pt x="6497" y="13661"/>
                    </a:moveTo>
                    <a:lnTo>
                      <a:pt x="6843" y="14230"/>
                    </a:lnTo>
                    <a:lnTo>
                      <a:pt x="6348" y="14672"/>
                    </a:lnTo>
                    <a:lnTo>
                      <a:pt x="6003" y="14105"/>
                    </a:lnTo>
                    <a:lnTo>
                      <a:pt x="6497" y="13661"/>
                    </a:lnTo>
                    <a:close/>
                    <a:moveTo>
                      <a:pt x="12348" y="13738"/>
                    </a:moveTo>
                    <a:lnTo>
                      <a:pt x="12693" y="14307"/>
                    </a:lnTo>
                    <a:lnTo>
                      <a:pt x="12199" y="14751"/>
                    </a:lnTo>
                    <a:lnTo>
                      <a:pt x="11856" y="14185"/>
                    </a:lnTo>
                    <a:lnTo>
                      <a:pt x="12348" y="13738"/>
                    </a:lnTo>
                    <a:close/>
                    <a:moveTo>
                      <a:pt x="1924" y="13768"/>
                    </a:moveTo>
                    <a:lnTo>
                      <a:pt x="2267" y="14339"/>
                    </a:lnTo>
                    <a:lnTo>
                      <a:pt x="1772" y="14783"/>
                    </a:lnTo>
                    <a:lnTo>
                      <a:pt x="1429" y="14214"/>
                    </a:lnTo>
                    <a:lnTo>
                      <a:pt x="1924" y="13768"/>
                    </a:lnTo>
                    <a:close/>
                    <a:moveTo>
                      <a:pt x="18198" y="13818"/>
                    </a:moveTo>
                    <a:lnTo>
                      <a:pt x="18541" y="14387"/>
                    </a:lnTo>
                    <a:lnTo>
                      <a:pt x="18049" y="14831"/>
                    </a:lnTo>
                    <a:lnTo>
                      <a:pt x="17703" y="14262"/>
                    </a:lnTo>
                    <a:lnTo>
                      <a:pt x="18198" y="13818"/>
                    </a:lnTo>
                    <a:close/>
                    <a:moveTo>
                      <a:pt x="7771" y="13847"/>
                    </a:moveTo>
                    <a:lnTo>
                      <a:pt x="8117" y="14419"/>
                    </a:lnTo>
                    <a:lnTo>
                      <a:pt x="7620" y="14863"/>
                    </a:lnTo>
                    <a:lnTo>
                      <a:pt x="7279" y="14294"/>
                    </a:lnTo>
                    <a:lnTo>
                      <a:pt x="7771" y="13847"/>
                    </a:lnTo>
                    <a:close/>
                    <a:moveTo>
                      <a:pt x="13624" y="13927"/>
                    </a:moveTo>
                    <a:lnTo>
                      <a:pt x="13967" y="14496"/>
                    </a:lnTo>
                    <a:lnTo>
                      <a:pt x="13470" y="14940"/>
                    </a:lnTo>
                    <a:lnTo>
                      <a:pt x="13127" y="14374"/>
                    </a:lnTo>
                    <a:lnTo>
                      <a:pt x="13624" y="13927"/>
                    </a:lnTo>
                    <a:close/>
                    <a:moveTo>
                      <a:pt x="3197" y="13959"/>
                    </a:moveTo>
                    <a:lnTo>
                      <a:pt x="3543" y="14525"/>
                    </a:lnTo>
                    <a:lnTo>
                      <a:pt x="3046" y="14972"/>
                    </a:lnTo>
                    <a:lnTo>
                      <a:pt x="2705" y="14403"/>
                    </a:lnTo>
                    <a:lnTo>
                      <a:pt x="3197" y="13959"/>
                    </a:lnTo>
                    <a:close/>
                    <a:moveTo>
                      <a:pt x="19469" y="14007"/>
                    </a:moveTo>
                    <a:lnTo>
                      <a:pt x="19817" y="14576"/>
                    </a:lnTo>
                    <a:lnTo>
                      <a:pt x="19320" y="15023"/>
                    </a:lnTo>
                    <a:lnTo>
                      <a:pt x="18977" y="14454"/>
                    </a:lnTo>
                    <a:lnTo>
                      <a:pt x="19469" y="14007"/>
                    </a:lnTo>
                    <a:close/>
                    <a:moveTo>
                      <a:pt x="9047" y="14039"/>
                    </a:moveTo>
                    <a:lnTo>
                      <a:pt x="9388" y="14611"/>
                    </a:lnTo>
                    <a:lnTo>
                      <a:pt x="8896" y="15052"/>
                    </a:lnTo>
                    <a:lnTo>
                      <a:pt x="8550" y="14483"/>
                    </a:lnTo>
                    <a:lnTo>
                      <a:pt x="9047" y="14039"/>
                    </a:lnTo>
                    <a:close/>
                    <a:moveTo>
                      <a:pt x="14898" y="14119"/>
                    </a:moveTo>
                    <a:lnTo>
                      <a:pt x="15238" y="14685"/>
                    </a:lnTo>
                    <a:lnTo>
                      <a:pt x="14746" y="15132"/>
                    </a:lnTo>
                    <a:lnTo>
                      <a:pt x="14406" y="14563"/>
                    </a:lnTo>
                    <a:lnTo>
                      <a:pt x="14898" y="14119"/>
                    </a:lnTo>
                    <a:close/>
                    <a:moveTo>
                      <a:pt x="4471" y="14148"/>
                    </a:moveTo>
                    <a:lnTo>
                      <a:pt x="4814" y="14717"/>
                    </a:lnTo>
                    <a:lnTo>
                      <a:pt x="4319" y="15161"/>
                    </a:lnTo>
                    <a:lnTo>
                      <a:pt x="3976" y="14592"/>
                    </a:lnTo>
                    <a:lnTo>
                      <a:pt x="4471" y="14148"/>
                    </a:lnTo>
                    <a:close/>
                    <a:moveTo>
                      <a:pt x="10319" y="14228"/>
                    </a:moveTo>
                    <a:lnTo>
                      <a:pt x="10664" y="14797"/>
                    </a:lnTo>
                    <a:lnTo>
                      <a:pt x="10170" y="15241"/>
                    </a:lnTo>
                    <a:lnTo>
                      <a:pt x="9827" y="14672"/>
                    </a:lnTo>
                    <a:lnTo>
                      <a:pt x="10319" y="14228"/>
                    </a:lnTo>
                    <a:close/>
                    <a:moveTo>
                      <a:pt x="16169" y="14307"/>
                    </a:moveTo>
                    <a:lnTo>
                      <a:pt x="16515" y="14876"/>
                    </a:lnTo>
                    <a:lnTo>
                      <a:pt x="16020" y="15321"/>
                    </a:lnTo>
                    <a:lnTo>
                      <a:pt x="15677" y="14751"/>
                    </a:lnTo>
                    <a:lnTo>
                      <a:pt x="16169" y="14307"/>
                    </a:lnTo>
                    <a:close/>
                    <a:moveTo>
                      <a:pt x="5745" y="14337"/>
                    </a:moveTo>
                    <a:lnTo>
                      <a:pt x="6088" y="14906"/>
                    </a:lnTo>
                    <a:lnTo>
                      <a:pt x="5596" y="15350"/>
                    </a:lnTo>
                    <a:lnTo>
                      <a:pt x="5250" y="14783"/>
                    </a:lnTo>
                    <a:lnTo>
                      <a:pt x="5745" y="14337"/>
                    </a:lnTo>
                    <a:close/>
                    <a:moveTo>
                      <a:pt x="11595" y="14416"/>
                    </a:moveTo>
                    <a:lnTo>
                      <a:pt x="11938" y="14985"/>
                    </a:lnTo>
                    <a:lnTo>
                      <a:pt x="11840" y="15076"/>
                    </a:lnTo>
                    <a:lnTo>
                      <a:pt x="11446" y="15430"/>
                    </a:lnTo>
                    <a:lnTo>
                      <a:pt x="11100" y="14863"/>
                    </a:lnTo>
                    <a:lnTo>
                      <a:pt x="11595" y="14416"/>
                    </a:lnTo>
                    <a:close/>
                    <a:moveTo>
                      <a:pt x="1171" y="14446"/>
                    </a:moveTo>
                    <a:lnTo>
                      <a:pt x="1514" y="15015"/>
                    </a:lnTo>
                    <a:lnTo>
                      <a:pt x="1019" y="15461"/>
                    </a:lnTo>
                    <a:lnTo>
                      <a:pt x="676" y="14890"/>
                    </a:lnTo>
                    <a:lnTo>
                      <a:pt x="1171" y="14446"/>
                    </a:lnTo>
                    <a:close/>
                    <a:moveTo>
                      <a:pt x="17445" y="14496"/>
                    </a:moveTo>
                    <a:lnTo>
                      <a:pt x="17788" y="15065"/>
                    </a:lnTo>
                    <a:lnTo>
                      <a:pt x="17296" y="15507"/>
                    </a:lnTo>
                    <a:lnTo>
                      <a:pt x="16951" y="14940"/>
                    </a:lnTo>
                    <a:lnTo>
                      <a:pt x="17445" y="14496"/>
                    </a:lnTo>
                    <a:close/>
                    <a:moveTo>
                      <a:pt x="7019" y="14525"/>
                    </a:moveTo>
                    <a:lnTo>
                      <a:pt x="7364" y="15094"/>
                    </a:lnTo>
                    <a:lnTo>
                      <a:pt x="6870" y="15541"/>
                    </a:lnTo>
                    <a:lnTo>
                      <a:pt x="6527" y="14972"/>
                    </a:lnTo>
                    <a:lnTo>
                      <a:pt x="7019" y="14525"/>
                    </a:lnTo>
                    <a:close/>
                    <a:moveTo>
                      <a:pt x="12871" y="14605"/>
                    </a:moveTo>
                    <a:lnTo>
                      <a:pt x="13214" y="15174"/>
                    </a:lnTo>
                    <a:lnTo>
                      <a:pt x="12720" y="15616"/>
                    </a:lnTo>
                    <a:lnTo>
                      <a:pt x="12377" y="15049"/>
                    </a:lnTo>
                    <a:lnTo>
                      <a:pt x="12871" y="14605"/>
                    </a:lnTo>
                    <a:close/>
                    <a:moveTo>
                      <a:pt x="2445" y="14637"/>
                    </a:moveTo>
                    <a:lnTo>
                      <a:pt x="2790" y="15204"/>
                    </a:lnTo>
                    <a:lnTo>
                      <a:pt x="2296" y="15650"/>
                    </a:lnTo>
                    <a:lnTo>
                      <a:pt x="1950" y="15079"/>
                    </a:lnTo>
                    <a:lnTo>
                      <a:pt x="2445" y="14637"/>
                    </a:lnTo>
                    <a:close/>
                    <a:moveTo>
                      <a:pt x="18719" y="14685"/>
                    </a:moveTo>
                    <a:lnTo>
                      <a:pt x="19065" y="15254"/>
                    </a:lnTo>
                    <a:lnTo>
                      <a:pt x="18570" y="15695"/>
                    </a:lnTo>
                    <a:lnTo>
                      <a:pt x="18227" y="15126"/>
                    </a:lnTo>
                    <a:lnTo>
                      <a:pt x="18719" y="14685"/>
                    </a:lnTo>
                    <a:close/>
                    <a:moveTo>
                      <a:pt x="8295" y="14717"/>
                    </a:moveTo>
                    <a:lnTo>
                      <a:pt x="8638" y="15283"/>
                    </a:lnTo>
                    <a:lnTo>
                      <a:pt x="8146" y="15730"/>
                    </a:lnTo>
                    <a:lnTo>
                      <a:pt x="7800" y="15158"/>
                    </a:lnTo>
                    <a:lnTo>
                      <a:pt x="8295" y="14717"/>
                    </a:lnTo>
                    <a:close/>
                    <a:moveTo>
                      <a:pt x="14145" y="14791"/>
                    </a:moveTo>
                    <a:lnTo>
                      <a:pt x="14488" y="15360"/>
                    </a:lnTo>
                    <a:lnTo>
                      <a:pt x="13996" y="15804"/>
                    </a:lnTo>
                    <a:lnTo>
                      <a:pt x="13651" y="15238"/>
                    </a:lnTo>
                    <a:lnTo>
                      <a:pt x="14145" y="14791"/>
                    </a:lnTo>
                    <a:close/>
                    <a:moveTo>
                      <a:pt x="3721" y="14826"/>
                    </a:moveTo>
                    <a:lnTo>
                      <a:pt x="4064" y="15395"/>
                    </a:lnTo>
                    <a:lnTo>
                      <a:pt x="3570" y="15836"/>
                    </a:lnTo>
                    <a:lnTo>
                      <a:pt x="3227" y="15267"/>
                    </a:lnTo>
                    <a:lnTo>
                      <a:pt x="3721" y="14826"/>
                    </a:lnTo>
                    <a:close/>
                    <a:moveTo>
                      <a:pt x="9569" y="14906"/>
                    </a:moveTo>
                    <a:lnTo>
                      <a:pt x="9914" y="15475"/>
                    </a:lnTo>
                    <a:lnTo>
                      <a:pt x="9417" y="15916"/>
                    </a:lnTo>
                    <a:lnTo>
                      <a:pt x="9077" y="15347"/>
                    </a:lnTo>
                    <a:lnTo>
                      <a:pt x="9569" y="14906"/>
                    </a:lnTo>
                    <a:close/>
                    <a:moveTo>
                      <a:pt x="15419" y="14983"/>
                    </a:moveTo>
                    <a:lnTo>
                      <a:pt x="15765" y="15549"/>
                    </a:lnTo>
                    <a:lnTo>
                      <a:pt x="15267" y="15996"/>
                    </a:lnTo>
                    <a:lnTo>
                      <a:pt x="14927" y="15427"/>
                    </a:lnTo>
                    <a:lnTo>
                      <a:pt x="15419" y="14983"/>
                    </a:lnTo>
                    <a:close/>
                    <a:moveTo>
                      <a:pt x="4995" y="15012"/>
                    </a:moveTo>
                    <a:lnTo>
                      <a:pt x="5338" y="15584"/>
                    </a:lnTo>
                    <a:lnTo>
                      <a:pt x="4846" y="16025"/>
                    </a:lnTo>
                    <a:lnTo>
                      <a:pt x="4500" y="15456"/>
                    </a:lnTo>
                    <a:lnTo>
                      <a:pt x="4995" y="15012"/>
                    </a:lnTo>
                    <a:close/>
                    <a:moveTo>
                      <a:pt x="10845" y="15092"/>
                    </a:moveTo>
                    <a:lnTo>
                      <a:pt x="11188" y="15664"/>
                    </a:lnTo>
                    <a:lnTo>
                      <a:pt x="10696" y="16105"/>
                    </a:lnTo>
                    <a:lnTo>
                      <a:pt x="10350" y="15536"/>
                    </a:lnTo>
                    <a:lnTo>
                      <a:pt x="10845" y="15092"/>
                    </a:lnTo>
                    <a:close/>
                    <a:moveTo>
                      <a:pt x="16695" y="15172"/>
                    </a:moveTo>
                    <a:lnTo>
                      <a:pt x="17038" y="15741"/>
                    </a:lnTo>
                    <a:lnTo>
                      <a:pt x="16546" y="16185"/>
                    </a:lnTo>
                    <a:lnTo>
                      <a:pt x="16201" y="15616"/>
                    </a:lnTo>
                    <a:lnTo>
                      <a:pt x="16695" y="15172"/>
                    </a:lnTo>
                    <a:close/>
                    <a:moveTo>
                      <a:pt x="6269" y="15201"/>
                    </a:moveTo>
                    <a:lnTo>
                      <a:pt x="6614" y="15770"/>
                    </a:lnTo>
                    <a:lnTo>
                      <a:pt x="6117" y="16214"/>
                    </a:lnTo>
                    <a:lnTo>
                      <a:pt x="5777" y="15648"/>
                    </a:lnTo>
                    <a:lnTo>
                      <a:pt x="6269" y="15201"/>
                    </a:lnTo>
                    <a:close/>
                    <a:moveTo>
                      <a:pt x="12119" y="15281"/>
                    </a:moveTo>
                    <a:lnTo>
                      <a:pt x="12459" y="15850"/>
                    </a:lnTo>
                    <a:lnTo>
                      <a:pt x="12361" y="15943"/>
                    </a:lnTo>
                    <a:lnTo>
                      <a:pt x="11967" y="16294"/>
                    </a:lnTo>
                    <a:lnTo>
                      <a:pt x="11622" y="15727"/>
                    </a:lnTo>
                    <a:lnTo>
                      <a:pt x="12119" y="15281"/>
                    </a:lnTo>
                    <a:close/>
                    <a:moveTo>
                      <a:pt x="1695" y="15310"/>
                    </a:moveTo>
                    <a:lnTo>
                      <a:pt x="2035" y="15879"/>
                    </a:lnTo>
                    <a:lnTo>
                      <a:pt x="1543" y="16326"/>
                    </a:lnTo>
                    <a:lnTo>
                      <a:pt x="1198" y="15757"/>
                    </a:lnTo>
                    <a:lnTo>
                      <a:pt x="1695" y="15310"/>
                    </a:lnTo>
                    <a:close/>
                    <a:moveTo>
                      <a:pt x="17969" y="15360"/>
                    </a:moveTo>
                    <a:lnTo>
                      <a:pt x="18312" y="15929"/>
                    </a:lnTo>
                    <a:lnTo>
                      <a:pt x="17818" y="16374"/>
                    </a:lnTo>
                    <a:lnTo>
                      <a:pt x="17477" y="15804"/>
                    </a:lnTo>
                    <a:lnTo>
                      <a:pt x="17969" y="15360"/>
                    </a:lnTo>
                    <a:close/>
                    <a:moveTo>
                      <a:pt x="7545" y="15390"/>
                    </a:moveTo>
                    <a:lnTo>
                      <a:pt x="7885" y="15959"/>
                    </a:lnTo>
                    <a:lnTo>
                      <a:pt x="7393" y="16405"/>
                    </a:lnTo>
                    <a:lnTo>
                      <a:pt x="7048" y="15836"/>
                    </a:lnTo>
                    <a:lnTo>
                      <a:pt x="7545" y="15390"/>
                    </a:lnTo>
                    <a:close/>
                    <a:moveTo>
                      <a:pt x="13393" y="15469"/>
                    </a:moveTo>
                    <a:lnTo>
                      <a:pt x="13736" y="16038"/>
                    </a:lnTo>
                    <a:lnTo>
                      <a:pt x="13244" y="16483"/>
                    </a:lnTo>
                    <a:lnTo>
                      <a:pt x="12898" y="15914"/>
                    </a:lnTo>
                    <a:lnTo>
                      <a:pt x="13393" y="15469"/>
                    </a:lnTo>
                    <a:close/>
                    <a:moveTo>
                      <a:pt x="2966" y="15501"/>
                    </a:moveTo>
                    <a:lnTo>
                      <a:pt x="3312" y="16068"/>
                    </a:lnTo>
                    <a:lnTo>
                      <a:pt x="2817" y="16514"/>
                    </a:lnTo>
                    <a:lnTo>
                      <a:pt x="2474" y="15945"/>
                    </a:lnTo>
                    <a:lnTo>
                      <a:pt x="2966" y="15501"/>
                    </a:lnTo>
                    <a:close/>
                    <a:moveTo>
                      <a:pt x="8816" y="15581"/>
                    </a:moveTo>
                    <a:lnTo>
                      <a:pt x="9159" y="16148"/>
                    </a:lnTo>
                    <a:lnTo>
                      <a:pt x="8667" y="16594"/>
                    </a:lnTo>
                    <a:lnTo>
                      <a:pt x="8324" y="16025"/>
                    </a:lnTo>
                    <a:lnTo>
                      <a:pt x="8816" y="15581"/>
                    </a:lnTo>
                    <a:close/>
                    <a:moveTo>
                      <a:pt x="14666" y="15658"/>
                    </a:moveTo>
                    <a:lnTo>
                      <a:pt x="15012" y="16227"/>
                    </a:lnTo>
                    <a:lnTo>
                      <a:pt x="14517" y="16669"/>
                    </a:lnTo>
                    <a:lnTo>
                      <a:pt x="14174" y="16102"/>
                    </a:lnTo>
                    <a:lnTo>
                      <a:pt x="14666" y="15658"/>
                    </a:lnTo>
                    <a:close/>
                    <a:moveTo>
                      <a:pt x="4242" y="15690"/>
                    </a:moveTo>
                    <a:lnTo>
                      <a:pt x="4585" y="16259"/>
                    </a:lnTo>
                    <a:lnTo>
                      <a:pt x="4093" y="16703"/>
                    </a:lnTo>
                    <a:lnTo>
                      <a:pt x="3748" y="16132"/>
                    </a:lnTo>
                    <a:lnTo>
                      <a:pt x="4242" y="15690"/>
                    </a:lnTo>
                    <a:close/>
                    <a:moveTo>
                      <a:pt x="10090" y="15770"/>
                    </a:moveTo>
                    <a:lnTo>
                      <a:pt x="10436" y="16336"/>
                    </a:lnTo>
                    <a:lnTo>
                      <a:pt x="9941" y="16783"/>
                    </a:lnTo>
                    <a:lnTo>
                      <a:pt x="9598" y="16214"/>
                    </a:lnTo>
                    <a:lnTo>
                      <a:pt x="10090" y="15770"/>
                    </a:lnTo>
                    <a:close/>
                    <a:moveTo>
                      <a:pt x="15943" y="15850"/>
                    </a:moveTo>
                    <a:lnTo>
                      <a:pt x="16286" y="16413"/>
                    </a:lnTo>
                    <a:lnTo>
                      <a:pt x="15794" y="16860"/>
                    </a:lnTo>
                    <a:lnTo>
                      <a:pt x="15448" y="16291"/>
                    </a:lnTo>
                    <a:lnTo>
                      <a:pt x="15943" y="15850"/>
                    </a:lnTo>
                    <a:close/>
                    <a:moveTo>
                      <a:pt x="5516" y="15879"/>
                    </a:moveTo>
                    <a:lnTo>
                      <a:pt x="5862" y="16448"/>
                    </a:lnTo>
                    <a:lnTo>
                      <a:pt x="5367" y="16889"/>
                    </a:lnTo>
                    <a:lnTo>
                      <a:pt x="5024" y="16320"/>
                    </a:lnTo>
                    <a:lnTo>
                      <a:pt x="5516" y="15879"/>
                    </a:lnTo>
                    <a:close/>
                    <a:moveTo>
                      <a:pt x="11366" y="15959"/>
                    </a:moveTo>
                    <a:lnTo>
                      <a:pt x="11709" y="16528"/>
                    </a:lnTo>
                    <a:lnTo>
                      <a:pt x="11217" y="16972"/>
                    </a:lnTo>
                    <a:lnTo>
                      <a:pt x="10872" y="16400"/>
                    </a:lnTo>
                    <a:lnTo>
                      <a:pt x="11366" y="15959"/>
                    </a:lnTo>
                    <a:close/>
                    <a:moveTo>
                      <a:pt x="942" y="15988"/>
                    </a:moveTo>
                    <a:lnTo>
                      <a:pt x="1285" y="16557"/>
                    </a:lnTo>
                    <a:lnTo>
                      <a:pt x="793" y="16998"/>
                    </a:lnTo>
                    <a:lnTo>
                      <a:pt x="448" y="16432"/>
                    </a:lnTo>
                    <a:lnTo>
                      <a:pt x="942" y="15988"/>
                    </a:lnTo>
                    <a:close/>
                    <a:moveTo>
                      <a:pt x="6793" y="16068"/>
                    </a:moveTo>
                    <a:lnTo>
                      <a:pt x="7136" y="16637"/>
                    </a:lnTo>
                    <a:lnTo>
                      <a:pt x="6641" y="17078"/>
                    </a:lnTo>
                    <a:lnTo>
                      <a:pt x="6298" y="16512"/>
                    </a:lnTo>
                    <a:lnTo>
                      <a:pt x="6793" y="16068"/>
                    </a:lnTo>
                    <a:close/>
                    <a:moveTo>
                      <a:pt x="12640" y="16148"/>
                    </a:moveTo>
                    <a:lnTo>
                      <a:pt x="12986" y="16717"/>
                    </a:lnTo>
                    <a:lnTo>
                      <a:pt x="12885" y="16807"/>
                    </a:lnTo>
                    <a:lnTo>
                      <a:pt x="12491" y="17158"/>
                    </a:lnTo>
                    <a:lnTo>
                      <a:pt x="12148" y="16592"/>
                    </a:lnTo>
                    <a:lnTo>
                      <a:pt x="12640" y="16148"/>
                    </a:lnTo>
                    <a:close/>
                    <a:moveTo>
                      <a:pt x="2216" y="16174"/>
                    </a:moveTo>
                    <a:lnTo>
                      <a:pt x="2562" y="16743"/>
                    </a:lnTo>
                    <a:lnTo>
                      <a:pt x="2067" y="17190"/>
                    </a:lnTo>
                    <a:lnTo>
                      <a:pt x="1724" y="16621"/>
                    </a:lnTo>
                    <a:lnTo>
                      <a:pt x="2216" y="16174"/>
                    </a:lnTo>
                    <a:close/>
                    <a:moveTo>
                      <a:pt x="8066" y="16254"/>
                    </a:moveTo>
                    <a:lnTo>
                      <a:pt x="8407" y="16823"/>
                    </a:lnTo>
                    <a:lnTo>
                      <a:pt x="7917" y="17267"/>
                    </a:lnTo>
                    <a:lnTo>
                      <a:pt x="7572" y="16701"/>
                    </a:lnTo>
                    <a:lnTo>
                      <a:pt x="8066" y="16254"/>
                    </a:lnTo>
                    <a:close/>
                    <a:moveTo>
                      <a:pt x="13916" y="16334"/>
                    </a:moveTo>
                    <a:lnTo>
                      <a:pt x="14262" y="16903"/>
                    </a:lnTo>
                    <a:lnTo>
                      <a:pt x="13768" y="17349"/>
                    </a:lnTo>
                    <a:lnTo>
                      <a:pt x="13425" y="16780"/>
                    </a:lnTo>
                    <a:lnTo>
                      <a:pt x="13916" y="16334"/>
                    </a:lnTo>
                    <a:close/>
                    <a:moveTo>
                      <a:pt x="3492" y="16366"/>
                    </a:moveTo>
                    <a:lnTo>
                      <a:pt x="3835" y="16932"/>
                    </a:lnTo>
                    <a:lnTo>
                      <a:pt x="3344" y="17379"/>
                    </a:lnTo>
                    <a:lnTo>
                      <a:pt x="2998" y="16810"/>
                    </a:lnTo>
                    <a:lnTo>
                      <a:pt x="3492" y="16366"/>
                    </a:lnTo>
                    <a:close/>
                    <a:moveTo>
                      <a:pt x="9340" y="16445"/>
                    </a:moveTo>
                    <a:lnTo>
                      <a:pt x="9686" y="17012"/>
                    </a:lnTo>
                    <a:lnTo>
                      <a:pt x="9188" y="17459"/>
                    </a:lnTo>
                    <a:lnTo>
                      <a:pt x="8848" y="16889"/>
                    </a:lnTo>
                    <a:lnTo>
                      <a:pt x="9340" y="16445"/>
                    </a:lnTo>
                    <a:close/>
                    <a:moveTo>
                      <a:pt x="15193" y="16525"/>
                    </a:moveTo>
                    <a:lnTo>
                      <a:pt x="15533" y="17092"/>
                    </a:lnTo>
                    <a:lnTo>
                      <a:pt x="15039" y="17538"/>
                    </a:lnTo>
                    <a:lnTo>
                      <a:pt x="14698" y="16969"/>
                    </a:lnTo>
                    <a:lnTo>
                      <a:pt x="15193" y="16525"/>
                    </a:lnTo>
                    <a:close/>
                    <a:moveTo>
                      <a:pt x="4766" y="16554"/>
                    </a:moveTo>
                    <a:lnTo>
                      <a:pt x="5112" y="17123"/>
                    </a:lnTo>
                    <a:lnTo>
                      <a:pt x="4615" y="17568"/>
                    </a:lnTo>
                    <a:lnTo>
                      <a:pt x="4272" y="16998"/>
                    </a:lnTo>
                    <a:lnTo>
                      <a:pt x="4766" y="16554"/>
                    </a:lnTo>
                    <a:close/>
                    <a:moveTo>
                      <a:pt x="10614" y="16634"/>
                    </a:moveTo>
                    <a:lnTo>
                      <a:pt x="10957" y="17201"/>
                    </a:lnTo>
                    <a:lnTo>
                      <a:pt x="10465" y="17647"/>
                    </a:lnTo>
                    <a:lnTo>
                      <a:pt x="10119" y="17078"/>
                    </a:lnTo>
                    <a:lnTo>
                      <a:pt x="10614" y="16634"/>
                    </a:lnTo>
                    <a:close/>
                    <a:moveTo>
                      <a:pt x="6043" y="16743"/>
                    </a:moveTo>
                    <a:lnTo>
                      <a:pt x="6383" y="17312"/>
                    </a:lnTo>
                    <a:lnTo>
                      <a:pt x="5888" y="17756"/>
                    </a:lnTo>
                    <a:lnTo>
                      <a:pt x="5545" y="17190"/>
                    </a:lnTo>
                    <a:lnTo>
                      <a:pt x="6043" y="16743"/>
                    </a:lnTo>
                    <a:close/>
                    <a:moveTo>
                      <a:pt x="11888" y="16823"/>
                    </a:moveTo>
                    <a:lnTo>
                      <a:pt x="12233" y="17392"/>
                    </a:lnTo>
                    <a:lnTo>
                      <a:pt x="11739" y="17836"/>
                    </a:lnTo>
                    <a:lnTo>
                      <a:pt x="11396" y="17267"/>
                    </a:lnTo>
                    <a:lnTo>
                      <a:pt x="11888" y="16823"/>
                    </a:lnTo>
                    <a:close/>
                    <a:moveTo>
                      <a:pt x="1463" y="16852"/>
                    </a:moveTo>
                    <a:lnTo>
                      <a:pt x="1809" y="17421"/>
                    </a:lnTo>
                    <a:lnTo>
                      <a:pt x="1315" y="17863"/>
                    </a:lnTo>
                    <a:lnTo>
                      <a:pt x="972" y="17296"/>
                    </a:lnTo>
                    <a:lnTo>
                      <a:pt x="1463" y="16852"/>
                    </a:lnTo>
                    <a:close/>
                    <a:moveTo>
                      <a:pt x="7314" y="16932"/>
                    </a:moveTo>
                    <a:lnTo>
                      <a:pt x="7657" y="17501"/>
                    </a:lnTo>
                    <a:lnTo>
                      <a:pt x="7165" y="17942"/>
                    </a:lnTo>
                    <a:lnTo>
                      <a:pt x="6819" y="17376"/>
                    </a:lnTo>
                    <a:lnTo>
                      <a:pt x="7314" y="16932"/>
                    </a:lnTo>
                    <a:close/>
                    <a:moveTo>
                      <a:pt x="13164" y="17012"/>
                    </a:moveTo>
                    <a:lnTo>
                      <a:pt x="13507" y="17581"/>
                    </a:lnTo>
                    <a:lnTo>
                      <a:pt x="13409" y="17671"/>
                    </a:lnTo>
                    <a:lnTo>
                      <a:pt x="13015" y="18028"/>
                    </a:lnTo>
                    <a:lnTo>
                      <a:pt x="12669" y="17456"/>
                    </a:lnTo>
                    <a:lnTo>
                      <a:pt x="13164" y="17012"/>
                    </a:lnTo>
                    <a:close/>
                    <a:moveTo>
                      <a:pt x="2740" y="17044"/>
                    </a:moveTo>
                    <a:lnTo>
                      <a:pt x="3083" y="17610"/>
                    </a:lnTo>
                    <a:lnTo>
                      <a:pt x="2588" y="18054"/>
                    </a:lnTo>
                    <a:lnTo>
                      <a:pt x="2245" y="17485"/>
                    </a:lnTo>
                    <a:lnTo>
                      <a:pt x="2740" y="17044"/>
                    </a:lnTo>
                    <a:close/>
                    <a:moveTo>
                      <a:pt x="8587" y="17121"/>
                    </a:moveTo>
                    <a:lnTo>
                      <a:pt x="8933" y="17690"/>
                    </a:lnTo>
                    <a:lnTo>
                      <a:pt x="8439" y="18131"/>
                    </a:lnTo>
                    <a:lnTo>
                      <a:pt x="8096" y="17565"/>
                    </a:lnTo>
                    <a:lnTo>
                      <a:pt x="8587" y="17121"/>
                    </a:lnTo>
                    <a:close/>
                    <a:moveTo>
                      <a:pt x="14440" y="17198"/>
                    </a:moveTo>
                    <a:lnTo>
                      <a:pt x="14783" y="17767"/>
                    </a:lnTo>
                    <a:lnTo>
                      <a:pt x="14289" y="18211"/>
                    </a:lnTo>
                    <a:lnTo>
                      <a:pt x="13946" y="17645"/>
                    </a:lnTo>
                    <a:lnTo>
                      <a:pt x="14440" y="17198"/>
                    </a:lnTo>
                    <a:close/>
                    <a:moveTo>
                      <a:pt x="4014" y="17230"/>
                    </a:moveTo>
                    <a:lnTo>
                      <a:pt x="4359" y="17796"/>
                    </a:lnTo>
                    <a:lnTo>
                      <a:pt x="3865" y="18243"/>
                    </a:lnTo>
                    <a:lnTo>
                      <a:pt x="3519" y="17674"/>
                    </a:lnTo>
                    <a:lnTo>
                      <a:pt x="4014" y="17230"/>
                    </a:lnTo>
                    <a:close/>
                    <a:moveTo>
                      <a:pt x="9864" y="17310"/>
                    </a:moveTo>
                    <a:lnTo>
                      <a:pt x="10207" y="17879"/>
                    </a:lnTo>
                    <a:lnTo>
                      <a:pt x="9715" y="18323"/>
                    </a:lnTo>
                    <a:lnTo>
                      <a:pt x="9369" y="17754"/>
                    </a:lnTo>
                    <a:lnTo>
                      <a:pt x="9864" y="17310"/>
                    </a:lnTo>
                    <a:close/>
                    <a:moveTo>
                      <a:pt x="5290" y="17419"/>
                    </a:moveTo>
                    <a:lnTo>
                      <a:pt x="5633" y="17988"/>
                    </a:lnTo>
                    <a:lnTo>
                      <a:pt x="5138" y="18432"/>
                    </a:lnTo>
                    <a:lnTo>
                      <a:pt x="4795" y="17863"/>
                    </a:lnTo>
                    <a:lnTo>
                      <a:pt x="5290" y="17419"/>
                    </a:lnTo>
                    <a:close/>
                    <a:moveTo>
                      <a:pt x="11138" y="17498"/>
                    </a:moveTo>
                    <a:lnTo>
                      <a:pt x="11483" y="18065"/>
                    </a:lnTo>
                    <a:lnTo>
                      <a:pt x="10986" y="18512"/>
                    </a:lnTo>
                    <a:lnTo>
                      <a:pt x="10646" y="17942"/>
                    </a:lnTo>
                    <a:lnTo>
                      <a:pt x="11138" y="17498"/>
                    </a:lnTo>
                    <a:close/>
                    <a:moveTo>
                      <a:pt x="714" y="17528"/>
                    </a:moveTo>
                    <a:lnTo>
                      <a:pt x="1059" y="18097"/>
                    </a:lnTo>
                    <a:lnTo>
                      <a:pt x="565" y="18541"/>
                    </a:lnTo>
                    <a:lnTo>
                      <a:pt x="222" y="17974"/>
                    </a:lnTo>
                    <a:lnTo>
                      <a:pt x="714" y="17528"/>
                    </a:lnTo>
                    <a:close/>
                    <a:moveTo>
                      <a:pt x="6564" y="17607"/>
                    </a:moveTo>
                    <a:lnTo>
                      <a:pt x="6904" y="18176"/>
                    </a:lnTo>
                    <a:lnTo>
                      <a:pt x="6412" y="18621"/>
                    </a:lnTo>
                    <a:lnTo>
                      <a:pt x="6067" y="18052"/>
                    </a:lnTo>
                    <a:lnTo>
                      <a:pt x="6564" y="17607"/>
                    </a:lnTo>
                    <a:close/>
                    <a:moveTo>
                      <a:pt x="12414" y="17687"/>
                    </a:moveTo>
                    <a:lnTo>
                      <a:pt x="12757" y="18256"/>
                    </a:lnTo>
                    <a:lnTo>
                      <a:pt x="12262" y="18700"/>
                    </a:lnTo>
                    <a:lnTo>
                      <a:pt x="11919" y="18131"/>
                    </a:lnTo>
                    <a:lnTo>
                      <a:pt x="12414" y="17687"/>
                    </a:lnTo>
                    <a:close/>
                    <a:moveTo>
                      <a:pt x="1990" y="17716"/>
                    </a:moveTo>
                    <a:lnTo>
                      <a:pt x="2333" y="18286"/>
                    </a:lnTo>
                    <a:lnTo>
                      <a:pt x="1836" y="18730"/>
                    </a:lnTo>
                    <a:lnTo>
                      <a:pt x="1495" y="18163"/>
                    </a:lnTo>
                    <a:lnTo>
                      <a:pt x="1990" y="17716"/>
                    </a:lnTo>
                    <a:close/>
                    <a:moveTo>
                      <a:pt x="7838" y="17796"/>
                    </a:moveTo>
                    <a:lnTo>
                      <a:pt x="8183" y="18365"/>
                    </a:lnTo>
                    <a:lnTo>
                      <a:pt x="7686" y="18809"/>
                    </a:lnTo>
                    <a:lnTo>
                      <a:pt x="7346" y="18243"/>
                    </a:lnTo>
                    <a:lnTo>
                      <a:pt x="7838" y="17796"/>
                    </a:lnTo>
                    <a:close/>
                    <a:moveTo>
                      <a:pt x="13688" y="17876"/>
                    </a:moveTo>
                    <a:lnTo>
                      <a:pt x="14028" y="18445"/>
                    </a:lnTo>
                    <a:lnTo>
                      <a:pt x="13930" y="18535"/>
                    </a:lnTo>
                    <a:lnTo>
                      <a:pt x="13536" y="18892"/>
                    </a:lnTo>
                    <a:lnTo>
                      <a:pt x="13191" y="18323"/>
                    </a:lnTo>
                    <a:lnTo>
                      <a:pt x="13688" y="17876"/>
                    </a:lnTo>
                    <a:close/>
                    <a:moveTo>
                      <a:pt x="3264" y="17908"/>
                    </a:moveTo>
                    <a:lnTo>
                      <a:pt x="3604" y="18474"/>
                    </a:lnTo>
                    <a:lnTo>
                      <a:pt x="3112" y="18921"/>
                    </a:lnTo>
                    <a:lnTo>
                      <a:pt x="2766" y="18349"/>
                    </a:lnTo>
                    <a:lnTo>
                      <a:pt x="3264" y="17908"/>
                    </a:lnTo>
                    <a:close/>
                    <a:moveTo>
                      <a:pt x="9114" y="17988"/>
                    </a:moveTo>
                    <a:lnTo>
                      <a:pt x="9454" y="18554"/>
                    </a:lnTo>
                    <a:lnTo>
                      <a:pt x="8962" y="19001"/>
                    </a:lnTo>
                    <a:lnTo>
                      <a:pt x="8617" y="18432"/>
                    </a:lnTo>
                    <a:lnTo>
                      <a:pt x="9114" y="17988"/>
                    </a:lnTo>
                    <a:close/>
                    <a:moveTo>
                      <a:pt x="4535" y="18097"/>
                    </a:moveTo>
                    <a:lnTo>
                      <a:pt x="4881" y="18663"/>
                    </a:lnTo>
                    <a:lnTo>
                      <a:pt x="4386" y="19107"/>
                    </a:lnTo>
                    <a:lnTo>
                      <a:pt x="4043" y="18538"/>
                    </a:lnTo>
                    <a:lnTo>
                      <a:pt x="4535" y="18097"/>
                    </a:lnTo>
                    <a:close/>
                    <a:moveTo>
                      <a:pt x="10385" y="18176"/>
                    </a:moveTo>
                    <a:lnTo>
                      <a:pt x="10731" y="18743"/>
                    </a:lnTo>
                    <a:lnTo>
                      <a:pt x="10236" y="19187"/>
                    </a:lnTo>
                    <a:lnTo>
                      <a:pt x="9893" y="18618"/>
                    </a:lnTo>
                    <a:lnTo>
                      <a:pt x="10385" y="18176"/>
                    </a:lnTo>
                    <a:close/>
                    <a:moveTo>
                      <a:pt x="5811" y="18283"/>
                    </a:moveTo>
                    <a:lnTo>
                      <a:pt x="6154" y="18855"/>
                    </a:lnTo>
                    <a:lnTo>
                      <a:pt x="5662" y="19296"/>
                    </a:lnTo>
                    <a:lnTo>
                      <a:pt x="5317" y="18727"/>
                    </a:lnTo>
                    <a:lnTo>
                      <a:pt x="5811" y="18283"/>
                    </a:lnTo>
                    <a:close/>
                    <a:moveTo>
                      <a:pt x="11659" y="18363"/>
                    </a:moveTo>
                    <a:lnTo>
                      <a:pt x="12005" y="18934"/>
                    </a:lnTo>
                    <a:lnTo>
                      <a:pt x="11510" y="19376"/>
                    </a:lnTo>
                    <a:lnTo>
                      <a:pt x="11167" y="18807"/>
                    </a:lnTo>
                    <a:lnTo>
                      <a:pt x="11659" y="18363"/>
                    </a:lnTo>
                    <a:close/>
                    <a:moveTo>
                      <a:pt x="1237" y="18392"/>
                    </a:moveTo>
                    <a:lnTo>
                      <a:pt x="1580" y="18961"/>
                    </a:lnTo>
                    <a:lnTo>
                      <a:pt x="1086" y="19405"/>
                    </a:lnTo>
                    <a:lnTo>
                      <a:pt x="743" y="18839"/>
                    </a:lnTo>
                    <a:lnTo>
                      <a:pt x="1237" y="18392"/>
                    </a:lnTo>
                    <a:close/>
                    <a:moveTo>
                      <a:pt x="7085" y="18472"/>
                    </a:moveTo>
                    <a:lnTo>
                      <a:pt x="7431" y="19043"/>
                    </a:lnTo>
                    <a:lnTo>
                      <a:pt x="6936" y="19485"/>
                    </a:lnTo>
                    <a:lnTo>
                      <a:pt x="6593" y="18916"/>
                    </a:lnTo>
                    <a:lnTo>
                      <a:pt x="7085" y="18472"/>
                    </a:lnTo>
                    <a:close/>
                    <a:moveTo>
                      <a:pt x="2511" y="18581"/>
                    </a:moveTo>
                    <a:lnTo>
                      <a:pt x="2854" y="19150"/>
                    </a:lnTo>
                    <a:lnTo>
                      <a:pt x="2362" y="19596"/>
                    </a:lnTo>
                    <a:lnTo>
                      <a:pt x="2017" y="19027"/>
                    </a:lnTo>
                    <a:lnTo>
                      <a:pt x="2511" y="18581"/>
                    </a:lnTo>
                    <a:close/>
                    <a:moveTo>
                      <a:pt x="8361" y="18660"/>
                    </a:moveTo>
                    <a:lnTo>
                      <a:pt x="8704" y="19230"/>
                    </a:lnTo>
                    <a:lnTo>
                      <a:pt x="8213" y="19674"/>
                    </a:lnTo>
                    <a:lnTo>
                      <a:pt x="7867" y="19107"/>
                    </a:lnTo>
                    <a:lnTo>
                      <a:pt x="8361" y="18660"/>
                    </a:lnTo>
                    <a:close/>
                    <a:moveTo>
                      <a:pt x="3785" y="18772"/>
                    </a:moveTo>
                    <a:lnTo>
                      <a:pt x="4131" y="19339"/>
                    </a:lnTo>
                    <a:lnTo>
                      <a:pt x="3636" y="19785"/>
                    </a:lnTo>
                    <a:lnTo>
                      <a:pt x="3293" y="19216"/>
                    </a:lnTo>
                    <a:lnTo>
                      <a:pt x="3785" y="18772"/>
                    </a:lnTo>
                    <a:close/>
                    <a:moveTo>
                      <a:pt x="9635" y="18852"/>
                    </a:moveTo>
                    <a:lnTo>
                      <a:pt x="9978" y="19418"/>
                    </a:lnTo>
                    <a:lnTo>
                      <a:pt x="9486" y="19865"/>
                    </a:lnTo>
                    <a:lnTo>
                      <a:pt x="9141" y="19296"/>
                    </a:lnTo>
                    <a:lnTo>
                      <a:pt x="9635" y="18852"/>
                    </a:lnTo>
                    <a:close/>
                    <a:moveTo>
                      <a:pt x="5061" y="18961"/>
                    </a:moveTo>
                    <a:lnTo>
                      <a:pt x="5402" y="19527"/>
                    </a:lnTo>
                    <a:lnTo>
                      <a:pt x="4910" y="19974"/>
                    </a:lnTo>
                    <a:lnTo>
                      <a:pt x="4567" y="19402"/>
                    </a:lnTo>
                    <a:lnTo>
                      <a:pt x="5061" y="18961"/>
                    </a:lnTo>
                    <a:close/>
                    <a:moveTo>
                      <a:pt x="10909" y="19041"/>
                    </a:moveTo>
                    <a:lnTo>
                      <a:pt x="11255" y="19610"/>
                    </a:lnTo>
                    <a:lnTo>
                      <a:pt x="10757" y="20054"/>
                    </a:lnTo>
                    <a:lnTo>
                      <a:pt x="10414" y="19485"/>
                    </a:lnTo>
                    <a:lnTo>
                      <a:pt x="10909" y="19041"/>
                    </a:lnTo>
                    <a:close/>
                    <a:moveTo>
                      <a:pt x="6332" y="19150"/>
                    </a:moveTo>
                    <a:lnTo>
                      <a:pt x="6678" y="19719"/>
                    </a:lnTo>
                    <a:lnTo>
                      <a:pt x="6184" y="20163"/>
                    </a:lnTo>
                    <a:lnTo>
                      <a:pt x="5841" y="19591"/>
                    </a:lnTo>
                    <a:lnTo>
                      <a:pt x="6332" y="19150"/>
                    </a:lnTo>
                    <a:close/>
                    <a:moveTo>
                      <a:pt x="1761" y="19259"/>
                    </a:moveTo>
                    <a:lnTo>
                      <a:pt x="2102" y="19828"/>
                    </a:lnTo>
                    <a:lnTo>
                      <a:pt x="1610" y="20269"/>
                    </a:lnTo>
                    <a:lnTo>
                      <a:pt x="1264" y="19703"/>
                    </a:lnTo>
                    <a:lnTo>
                      <a:pt x="1761" y="19259"/>
                    </a:lnTo>
                    <a:close/>
                    <a:moveTo>
                      <a:pt x="7606" y="19339"/>
                    </a:moveTo>
                    <a:lnTo>
                      <a:pt x="7952" y="19908"/>
                    </a:lnTo>
                    <a:lnTo>
                      <a:pt x="7457" y="20349"/>
                    </a:lnTo>
                    <a:lnTo>
                      <a:pt x="7114" y="19780"/>
                    </a:lnTo>
                    <a:lnTo>
                      <a:pt x="7606" y="19339"/>
                    </a:lnTo>
                    <a:close/>
                    <a:moveTo>
                      <a:pt x="3032" y="19445"/>
                    </a:moveTo>
                    <a:lnTo>
                      <a:pt x="3378" y="20017"/>
                    </a:lnTo>
                    <a:lnTo>
                      <a:pt x="2883" y="20458"/>
                    </a:lnTo>
                    <a:lnTo>
                      <a:pt x="2540" y="19892"/>
                    </a:lnTo>
                    <a:lnTo>
                      <a:pt x="3032" y="19445"/>
                    </a:lnTo>
                    <a:close/>
                    <a:moveTo>
                      <a:pt x="8883" y="19525"/>
                    </a:moveTo>
                    <a:lnTo>
                      <a:pt x="9226" y="20096"/>
                    </a:lnTo>
                    <a:lnTo>
                      <a:pt x="8734" y="20541"/>
                    </a:lnTo>
                    <a:lnTo>
                      <a:pt x="8388" y="19971"/>
                    </a:lnTo>
                    <a:lnTo>
                      <a:pt x="8883" y="19525"/>
                    </a:lnTo>
                    <a:close/>
                    <a:moveTo>
                      <a:pt x="4309" y="19636"/>
                    </a:moveTo>
                    <a:lnTo>
                      <a:pt x="4652" y="20203"/>
                    </a:lnTo>
                    <a:lnTo>
                      <a:pt x="4157" y="20650"/>
                    </a:lnTo>
                    <a:lnTo>
                      <a:pt x="3814" y="20080"/>
                    </a:lnTo>
                    <a:lnTo>
                      <a:pt x="4309" y="19636"/>
                    </a:lnTo>
                    <a:close/>
                    <a:moveTo>
                      <a:pt x="10156" y="19714"/>
                    </a:moveTo>
                    <a:lnTo>
                      <a:pt x="10502" y="20283"/>
                    </a:lnTo>
                    <a:lnTo>
                      <a:pt x="10007" y="20729"/>
                    </a:lnTo>
                    <a:lnTo>
                      <a:pt x="9664" y="20160"/>
                    </a:lnTo>
                    <a:lnTo>
                      <a:pt x="10156" y="19714"/>
                    </a:lnTo>
                    <a:close/>
                    <a:moveTo>
                      <a:pt x="5583" y="19825"/>
                    </a:moveTo>
                    <a:lnTo>
                      <a:pt x="5926" y="20392"/>
                    </a:lnTo>
                    <a:lnTo>
                      <a:pt x="5434" y="20838"/>
                    </a:lnTo>
                    <a:lnTo>
                      <a:pt x="5088" y="20269"/>
                    </a:lnTo>
                    <a:lnTo>
                      <a:pt x="5583" y="19825"/>
                    </a:lnTo>
                    <a:close/>
                    <a:moveTo>
                      <a:pt x="1009" y="19934"/>
                    </a:moveTo>
                    <a:lnTo>
                      <a:pt x="1352" y="20503"/>
                    </a:lnTo>
                    <a:lnTo>
                      <a:pt x="860" y="20947"/>
                    </a:lnTo>
                    <a:lnTo>
                      <a:pt x="514" y="20381"/>
                    </a:lnTo>
                    <a:lnTo>
                      <a:pt x="1009" y="19934"/>
                    </a:lnTo>
                    <a:close/>
                    <a:moveTo>
                      <a:pt x="6856" y="20014"/>
                    </a:moveTo>
                    <a:lnTo>
                      <a:pt x="7202" y="20583"/>
                    </a:lnTo>
                    <a:lnTo>
                      <a:pt x="6705" y="21027"/>
                    </a:lnTo>
                    <a:lnTo>
                      <a:pt x="6364" y="20458"/>
                    </a:lnTo>
                    <a:lnTo>
                      <a:pt x="6856" y="20014"/>
                    </a:lnTo>
                    <a:close/>
                    <a:moveTo>
                      <a:pt x="2283" y="20123"/>
                    </a:moveTo>
                    <a:lnTo>
                      <a:pt x="2628" y="20692"/>
                    </a:lnTo>
                    <a:lnTo>
                      <a:pt x="2134" y="21139"/>
                    </a:lnTo>
                    <a:lnTo>
                      <a:pt x="1791" y="20567"/>
                    </a:lnTo>
                    <a:lnTo>
                      <a:pt x="2283" y="20123"/>
                    </a:lnTo>
                    <a:close/>
                    <a:moveTo>
                      <a:pt x="8133" y="20203"/>
                    </a:moveTo>
                    <a:lnTo>
                      <a:pt x="8473" y="20772"/>
                    </a:lnTo>
                    <a:lnTo>
                      <a:pt x="7984" y="21219"/>
                    </a:lnTo>
                    <a:lnTo>
                      <a:pt x="7635" y="20647"/>
                    </a:lnTo>
                    <a:lnTo>
                      <a:pt x="8133" y="20203"/>
                    </a:lnTo>
                    <a:close/>
                    <a:moveTo>
                      <a:pt x="3559" y="20314"/>
                    </a:moveTo>
                    <a:lnTo>
                      <a:pt x="3899" y="20881"/>
                    </a:lnTo>
                    <a:lnTo>
                      <a:pt x="3405" y="21322"/>
                    </a:lnTo>
                    <a:lnTo>
                      <a:pt x="3064" y="20756"/>
                    </a:lnTo>
                    <a:lnTo>
                      <a:pt x="3559" y="20314"/>
                    </a:lnTo>
                    <a:close/>
                    <a:moveTo>
                      <a:pt x="9406" y="20394"/>
                    </a:moveTo>
                    <a:lnTo>
                      <a:pt x="9752" y="20961"/>
                    </a:lnTo>
                    <a:lnTo>
                      <a:pt x="9255" y="21405"/>
                    </a:lnTo>
                    <a:lnTo>
                      <a:pt x="8915" y="20836"/>
                    </a:lnTo>
                    <a:lnTo>
                      <a:pt x="9406" y="20394"/>
                    </a:lnTo>
                    <a:close/>
                    <a:moveTo>
                      <a:pt x="4830" y="20503"/>
                    </a:moveTo>
                    <a:lnTo>
                      <a:pt x="5173" y="21070"/>
                    </a:lnTo>
                    <a:lnTo>
                      <a:pt x="4681" y="21514"/>
                    </a:lnTo>
                    <a:lnTo>
                      <a:pt x="4335" y="20945"/>
                    </a:lnTo>
                    <a:lnTo>
                      <a:pt x="4830" y="20503"/>
                    </a:lnTo>
                    <a:close/>
                    <a:moveTo>
                      <a:pt x="6104" y="20689"/>
                    </a:moveTo>
                    <a:lnTo>
                      <a:pt x="6449" y="21256"/>
                    </a:lnTo>
                    <a:lnTo>
                      <a:pt x="5955" y="21703"/>
                    </a:lnTo>
                    <a:lnTo>
                      <a:pt x="5612" y="21134"/>
                    </a:lnTo>
                    <a:lnTo>
                      <a:pt x="6104" y="20689"/>
                    </a:lnTo>
                    <a:close/>
                    <a:moveTo>
                      <a:pt x="1530" y="20798"/>
                    </a:moveTo>
                    <a:lnTo>
                      <a:pt x="1876" y="21368"/>
                    </a:lnTo>
                    <a:lnTo>
                      <a:pt x="1381" y="21812"/>
                    </a:lnTo>
                    <a:lnTo>
                      <a:pt x="1035" y="21245"/>
                    </a:lnTo>
                    <a:lnTo>
                      <a:pt x="1530" y="20798"/>
                    </a:lnTo>
                    <a:close/>
                    <a:moveTo>
                      <a:pt x="7380" y="20878"/>
                    </a:moveTo>
                    <a:lnTo>
                      <a:pt x="7723" y="21447"/>
                    </a:lnTo>
                    <a:lnTo>
                      <a:pt x="7231" y="21891"/>
                    </a:lnTo>
                    <a:lnTo>
                      <a:pt x="6886" y="21325"/>
                    </a:lnTo>
                    <a:lnTo>
                      <a:pt x="7380" y="20878"/>
                    </a:lnTo>
                    <a:close/>
                    <a:moveTo>
                      <a:pt x="2806" y="20987"/>
                    </a:moveTo>
                    <a:lnTo>
                      <a:pt x="3149" y="21556"/>
                    </a:lnTo>
                    <a:lnTo>
                      <a:pt x="2655" y="22000"/>
                    </a:lnTo>
                    <a:lnTo>
                      <a:pt x="2312" y="21434"/>
                    </a:lnTo>
                    <a:lnTo>
                      <a:pt x="2806" y="20987"/>
                    </a:lnTo>
                    <a:close/>
                    <a:moveTo>
                      <a:pt x="4080" y="21176"/>
                    </a:moveTo>
                    <a:lnTo>
                      <a:pt x="4423" y="21745"/>
                    </a:lnTo>
                    <a:lnTo>
                      <a:pt x="3931" y="22192"/>
                    </a:lnTo>
                    <a:lnTo>
                      <a:pt x="3586" y="21623"/>
                    </a:lnTo>
                    <a:lnTo>
                      <a:pt x="4080" y="21176"/>
                    </a:lnTo>
                    <a:close/>
                    <a:moveTo>
                      <a:pt x="5354" y="21368"/>
                    </a:moveTo>
                    <a:lnTo>
                      <a:pt x="5700" y="21937"/>
                    </a:lnTo>
                    <a:lnTo>
                      <a:pt x="5205" y="22378"/>
                    </a:lnTo>
                    <a:lnTo>
                      <a:pt x="4862" y="21809"/>
                    </a:lnTo>
                    <a:lnTo>
                      <a:pt x="5354" y="21368"/>
                    </a:lnTo>
                    <a:close/>
                    <a:moveTo>
                      <a:pt x="780" y="21477"/>
                    </a:moveTo>
                    <a:lnTo>
                      <a:pt x="1123" y="22046"/>
                    </a:lnTo>
                    <a:lnTo>
                      <a:pt x="631" y="22487"/>
                    </a:lnTo>
                    <a:lnTo>
                      <a:pt x="285" y="21918"/>
                    </a:lnTo>
                    <a:lnTo>
                      <a:pt x="780" y="21477"/>
                    </a:lnTo>
                    <a:close/>
                    <a:moveTo>
                      <a:pt x="6630" y="21556"/>
                    </a:moveTo>
                    <a:lnTo>
                      <a:pt x="6973" y="22125"/>
                    </a:lnTo>
                    <a:lnTo>
                      <a:pt x="6481" y="22567"/>
                    </a:lnTo>
                    <a:lnTo>
                      <a:pt x="6136" y="21998"/>
                    </a:lnTo>
                    <a:lnTo>
                      <a:pt x="6630" y="21556"/>
                    </a:lnTo>
                    <a:close/>
                    <a:moveTo>
                      <a:pt x="2054" y="21663"/>
                    </a:moveTo>
                    <a:lnTo>
                      <a:pt x="2400" y="22232"/>
                    </a:lnTo>
                    <a:lnTo>
                      <a:pt x="1902" y="22676"/>
                    </a:lnTo>
                    <a:lnTo>
                      <a:pt x="1559" y="22109"/>
                    </a:lnTo>
                    <a:lnTo>
                      <a:pt x="2054" y="21663"/>
                    </a:lnTo>
                    <a:close/>
                    <a:moveTo>
                      <a:pt x="3330" y="21851"/>
                    </a:moveTo>
                    <a:lnTo>
                      <a:pt x="3671" y="22421"/>
                    </a:lnTo>
                    <a:lnTo>
                      <a:pt x="3179" y="22865"/>
                    </a:lnTo>
                    <a:lnTo>
                      <a:pt x="2833" y="22298"/>
                    </a:lnTo>
                    <a:lnTo>
                      <a:pt x="3330" y="21851"/>
                    </a:lnTo>
                    <a:close/>
                    <a:moveTo>
                      <a:pt x="4601" y="22040"/>
                    </a:moveTo>
                    <a:lnTo>
                      <a:pt x="4947" y="22609"/>
                    </a:lnTo>
                    <a:lnTo>
                      <a:pt x="4452" y="23056"/>
                    </a:lnTo>
                    <a:lnTo>
                      <a:pt x="4109" y="22487"/>
                    </a:lnTo>
                    <a:lnTo>
                      <a:pt x="4601" y="22040"/>
                    </a:lnTo>
                    <a:close/>
                    <a:moveTo>
                      <a:pt x="5878" y="22232"/>
                    </a:moveTo>
                    <a:lnTo>
                      <a:pt x="6221" y="22801"/>
                    </a:lnTo>
                    <a:lnTo>
                      <a:pt x="5729" y="23245"/>
                    </a:lnTo>
                    <a:lnTo>
                      <a:pt x="5383" y="22676"/>
                    </a:lnTo>
                    <a:lnTo>
                      <a:pt x="5878" y="22232"/>
                    </a:lnTo>
                    <a:close/>
                    <a:moveTo>
                      <a:pt x="1301" y="22341"/>
                    </a:moveTo>
                    <a:lnTo>
                      <a:pt x="1647" y="22910"/>
                    </a:lnTo>
                    <a:lnTo>
                      <a:pt x="1152" y="23351"/>
                    </a:lnTo>
                    <a:lnTo>
                      <a:pt x="809" y="22782"/>
                    </a:lnTo>
                    <a:lnTo>
                      <a:pt x="1301" y="22341"/>
                    </a:lnTo>
                    <a:close/>
                    <a:moveTo>
                      <a:pt x="2578" y="22530"/>
                    </a:moveTo>
                    <a:lnTo>
                      <a:pt x="2921" y="23099"/>
                    </a:lnTo>
                    <a:lnTo>
                      <a:pt x="2429" y="23540"/>
                    </a:lnTo>
                    <a:lnTo>
                      <a:pt x="2083" y="22971"/>
                    </a:lnTo>
                    <a:lnTo>
                      <a:pt x="2578" y="22530"/>
                    </a:lnTo>
                    <a:close/>
                    <a:moveTo>
                      <a:pt x="3851" y="22716"/>
                    </a:moveTo>
                    <a:lnTo>
                      <a:pt x="4197" y="23287"/>
                    </a:lnTo>
                    <a:lnTo>
                      <a:pt x="3703" y="23729"/>
                    </a:lnTo>
                    <a:lnTo>
                      <a:pt x="3359" y="23162"/>
                    </a:lnTo>
                    <a:lnTo>
                      <a:pt x="3851" y="22716"/>
                    </a:lnTo>
                    <a:close/>
                    <a:moveTo>
                      <a:pt x="551" y="23016"/>
                    </a:moveTo>
                    <a:lnTo>
                      <a:pt x="897" y="23585"/>
                    </a:lnTo>
                    <a:lnTo>
                      <a:pt x="400" y="24029"/>
                    </a:lnTo>
                    <a:lnTo>
                      <a:pt x="59" y="23460"/>
                    </a:lnTo>
                    <a:lnTo>
                      <a:pt x="551" y="23016"/>
                    </a:lnTo>
                    <a:close/>
                    <a:moveTo>
                      <a:pt x="1825" y="23205"/>
                    </a:moveTo>
                    <a:lnTo>
                      <a:pt x="2168" y="23774"/>
                    </a:lnTo>
                    <a:lnTo>
                      <a:pt x="1676" y="24218"/>
                    </a:lnTo>
                    <a:lnTo>
                      <a:pt x="1331" y="23649"/>
                    </a:lnTo>
                    <a:lnTo>
                      <a:pt x="1825" y="23205"/>
                    </a:lnTo>
                    <a:close/>
                    <a:moveTo>
                      <a:pt x="3099" y="23394"/>
                    </a:moveTo>
                    <a:lnTo>
                      <a:pt x="3442" y="23963"/>
                    </a:lnTo>
                    <a:lnTo>
                      <a:pt x="2950" y="24407"/>
                    </a:lnTo>
                    <a:lnTo>
                      <a:pt x="2604" y="23835"/>
                    </a:lnTo>
                    <a:lnTo>
                      <a:pt x="3099" y="23394"/>
                    </a:lnTo>
                    <a:close/>
                    <a:moveTo>
                      <a:pt x="1075" y="23880"/>
                    </a:moveTo>
                    <a:lnTo>
                      <a:pt x="1418" y="24450"/>
                    </a:lnTo>
                    <a:lnTo>
                      <a:pt x="924" y="24894"/>
                    </a:lnTo>
                    <a:lnTo>
                      <a:pt x="581" y="24325"/>
                    </a:lnTo>
                    <a:lnTo>
                      <a:pt x="1075" y="23880"/>
                    </a:lnTo>
                    <a:close/>
                    <a:moveTo>
                      <a:pt x="2349" y="24069"/>
                    </a:moveTo>
                    <a:lnTo>
                      <a:pt x="2692" y="24638"/>
                    </a:lnTo>
                    <a:lnTo>
                      <a:pt x="2200" y="25082"/>
                    </a:lnTo>
                    <a:lnTo>
                      <a:pt x="1854" y="24516"/>
                    </a:lnTo>
                    <a:lnTo>
                      <a:pt x="2349" y="24069"/>
                    </a:lnTo>
                    <a:close/>
                    <a:moveTo>
                      <a:pt x="1596" y="24747"/>
                    </a:moveTo>
                    <a:lnTo>
                      <a:pt x="1939" y="25316"/>
                    </a:lnTo>
                    <a:lnTo>
                      <a:pt x="1448" y="25758"/>
                    </a:lnTo>
                    <a:lnTo>
                      <a:pt x="1102" y="25189"/>
                    </a:lnTo>
                    <a:lnTo>
                      <a:pt x="1596" y="24747"/>
                    </a:lnTo>
                    <a:close/>
                    <a:moveTo>
                      <a:pt x="21841" y="1"/>
                    </a:moveTo>
                    <a:lnTo>
                      <a:pt x="21546" y="171"/>
                    </a:lnTo>
                    <a:lnTo>
                      <a:pt x="21873" y="708"/>
                    </a:lnTo>
                    <a:lnTo>
                      <a:pt x="21378" y="1155"/>
                    </a:lnTo>
                    <a:lnTo>
                      <a:pt x="21032" y="583"/>
                    </a:lnTo>
                    <a:lnTo>
                      <a:pt x="21402" y="253"/>
                    </a:lnTo>
                    <a:lnTo>
                      <a:pt x="19825" y="1163"/>
                    </a:lnTo>
                    <a:lnTo>
                      <a:pt x="19846" y="1195"/>
                    </a:lnTo>
                    <a:lnTo>
                      <a:pt x="19352" y="1639"/>
                    </a:lnTo>
                    <a:lnTo>
                      <a:pt x="19261" y="1490"/>
                    </a:lnTo>
                    <a:lnTo>
                      <a:pt x="18969" y="1658"/>
                    </a:lnTo>
                    <a:lnTo>
                      <a:pt x="19094" y="1873"/>
                    </a:lnTo>
                    <a:lnTo>
                      <a:pt x="18599" y="2314"/>
                    </a:lnTo>
                    <a:lnTo>
                      <a:pt x="18400" y="1985"/>
                    </a:lnTo>
                    <a:lnTo>
                      <a:pt x="18107" y="2157"/>
                    </a:lnTo>
                    <a:lnTo>
                      <a:pt x="18344" y="2546"/>
                    </a:lnTo>
                    <a:lnTo>
                      <a:pt x="17849" y="2992"/>
                    </a:lnTo>
                    <a:lnTo>
                      <a:pt x="17544" y="2485"/>
                    </a:lnTo>
                    <a:lnTo>
                      <a:pt x="17248" y="2655"/>
                    </a:lnTo>
                    <a:lnTo>
                      <a:pt x="17591" y="3221"/>
                    </a:lnTo>
                    <a:lnTo>
                      <a:pt x="17097" y="3668"/>
                    </a:lnTo>
                    <a:lnTo>
                      <a:pt x="16754" y="3099"/>
                    </a:lnTo>
                    <a:lnTo>
                      <a:pt x="17232" y="2664"/>
                    </a:lnTo>
                    <a:lnTo>
                      <a:pt x="15831" y="3474"/>
                    </a:lnTo>
                    <a:lnTo>
                      <a:pt x="15820" y="3474"/>
                    </a:lnTo>
                    <a:lnTo>
                      <a:pt x="15528" y="3647"/>
                    </a:lnTo>
                    <a:lnTo>
                      <a:pt x="15565" y="3710"/>
                    </a:lnTo>
                    <a:lnTo>
                      <a:pt x="15073" y="4155"/>
                    </a:lnTo>
                    <a:lnTo>
                      <a:pt x="14964" y="3974"/>
                    </a:lnTo>
                    <a:lnTo>
                      <a:pt x="14666" y="4147"/>
                    </a:lnTo>
                    <a:lnTo>
                      <a:pt x="14813" y="4383"/>
                    </a:lnTo>
                    <a:lnTo>
                      <a:pt x="14321" y="4830"/>
                    </a:lnTo>
                    <a:lnTo>
                      <a:pt x="14103" y="4471"/>
                    </a:lnTo>
                    <a:lnTo>
                      <a:pt x="13810" y="4641"/>
                    </a:lnTo>
                    <a:lnTo>
                      <a:pt x="14063" y="5061"/>
                    </a:lnTo>
                    <a:lnTo>
                      <a:pt x="13568" y="5505"/>
                    </a:lnTo>
                    <a:lnTo>
                      <a:pt x="13241" y="4966"/>
                    </a:lnTo>
                    <a:lnTo>
                      <a:pt x="11680" y="5870"/>
                    </a:lnTo>
                    <a:lnTo>
                      <a:pt x="11542" y="5995"/>
                    </a:lnTo>
                    <a:lnTo>
                      <a:pt x="11523" y="5960"/>
                    </a:lnTo>
                    <a:lnTo>
                      <a:pt x="11231" y="6130"/>
                    </a:lnTo>
                    <a:lnTo>
                      <a:pt x="11287" y="6226"/>
                    </a:lnTo>
                    <a:lnTo>
                      <a:pt x="10792" y="6667"/>
                    </a:lnTo>
                    <a:lnTo>
                      <a:pt x="10662" y="6460"/>
                    </a:lnTo>
                    <a:lnTo>
                      <a:pt x="10369" y="6628"/>
                    </a:lnTo>
                    <a:lnTo>
                      <a:pt x="10531" y="6901"/>
                    </a:lnTo>
                    <a:lnTo>
                      <a:pt x="10039" y="7346"/>
                    </a:lnTo>
                    <a:lnTo>
                      <a:pt x="9803" y="6955"/>
                    </a:lnTo>
                    <a:lnTo>
                      <a:pt x="9508" y="7122"/>
                    </a:lnTo>
                    <a:lnTo>
                      <a:pt x="9781" y="7574"/>
                    </a:lnTo>
                    <a:lnTo>
                      <a:pt x="9289" y="8021"/>
                    </a:lnTo>
                    <a:lnTo>
                      <a:pt x="8944" y="7452"/>
                    </a:lnTo>
                    <a:lnTo>
                      <a:pt x="8952" y="7447"/>
                    </a:lnTo>
                    <a:lnTo>
                      <a:pt x="7529" y="8268"/>
                    </a:lnTo>
                    <a:lnTo>
                      <a:pt x="7261" y="8510"/>
                    </a:lnTo>
                    <a:lnTo>
                      <a:pt x="7221" y="8446"/>
                    </a:lnTo>
                    <a:lnTo>
                      <a:pt x="6928" y="8617"/>
                    </a:lnTo>
                    <a:lnTo>
                      <a:pt x="7003" y="8742"/>
                    </a:lnTo>
                    <a:lnTo>
                      <a:pt x="6511" y="9186"/>
                    </a:lnTo>
                    <a:lnTo>
                      <a:pt x="6364" y="8941"/>
                    </a:lnTo>
                    <a:lnTo>
                      <a:pt x="6067" y="9111"/>
                    </a:lnTo>
                    <a:lnTo>
                      <a:pt x="6250" y="9417"/>
                    </a:lnTo>
                    <a:lnTo>
                      <a:pt x="5758" y="9864"/>
                    </a:lnTo>
                    <a:lnTo>
                      <a:pt x="5503" y="9441"/>
                    </a:lnTo>
                    <a:lnTo>
                      <a:pt x="5208" y="9611"/>
                    </a:lnTo>
                    <a:lnTo>
                      <a:pt x="5500" y="10095"/>
                    </a:lnTo>
                    <a:lnTo>
                      <a:pt x="5008" y="10537"/>
                    </a:lnTo>
                    <a:lnTo>
                      <a:pt x="4662" y="9970"/>
                    </a:lnTo>
                    <a:lnTo>
                      <a:pt x="4801" y="9845"/>
                    </a:lnTo>
                    <a:lnTo>
                      <a:pt x="3378" y="10667"/>
                    </a:lnTo>
                    <a:lnTo>
                      <a:pt x="2979" y="11026"/>
                    </a:lnTo>
                    <a:lnTo>
                      <a:pt x="2923" y="10930"/>
                    </a:lnTo>
                    <a:lnTo>
                      <a:pt x="2628" y="11100"/>
                    </a:lnTo>
                    <a:lnTo>
                      <a:pt x="2724" y="11255"/>
                    </a:lnTo>
                    <a:lnTo>
                      <a:pt x="2229" y="11701"/>
                    </a:lnTo>
                    <a:lnTo>
                      <a:pt x="2062" y="11427"/>
                    </a:lnTo>
                    <a:lnTo>
                      <a:pt x="1769" y="11598"/>
                    </a:lnTo>
                    <a:lnTo>
                      <a:pt x="1971" y="11933"/>
                    </a:lnTo>
                    <a:lnTo>
                      <a:pt x="1477" y="12377"/>
                    </a:lnTo>
                    <a:lnTo>
                      <a:pt x="1206" y="11925"/>
                    </a:lnTo>
                    <a:lnTo>
                      <a:pt x="908" y="12092"/>
                    </a:lnTo>
                    <a:lnTo>
                      <a:pt x="1221" y="12608"/>
                    </a:lnTo>
                    <a:lnTo>
                      <a:pt x="727" y="13055"/>
                    </a:lnTo>
                    <a:lnTo>
                      <a:pt x="381" y="12486"/>
                    </a:lnTo>
                    <a:lnTo>
                      <a:pt x="650" y="12244"/>
                    </a:lnTo>
                    <a:lnTo>
                      <a:pt x="1" y="12619"/>
                    </a:lnTo>
                    <a:lnTo>
                      <a:pt x="1" y="12829"/>
                    </a:lnTo>
                    <a:lnTo>
                      <a:pt x="126" y="12714"/>
                    </a:lnTo>
                    <a:lnTo>
                      <a:pt x="466" y="13284"/>
                    </a:lnTo>
                    <a:lnTo>
                      <a:pt x="1" y="13706"/>
                    </a:lnTo>
                    <a:lnTo>
                      <a:pt x="1" y="14430"/>
                    </a:lnTo>
                    <a:lnTo>
                      <a:pt x="240" y="14826"/>
                    </a:lnTo>
                    <a:lnTo>
                      <a:pt x="1" y="15041"/>
                    </a:lnTo>
                    <a:lnTo>
                      <a:pt x="1" y="15501"/>
                    </a:lnTo>
                    <a:lnTo>
                      <a:pt x="421" y="15121"/>
                    </a:lnTo>
                    <a:lnTo>
                      <a:pt x="764" y="15690"/>
                    </a:lnTo>
                    <a:lnTo>
                      <a:pt x="267" y="16134"/>
                    </a:lnTo>
                    <a:lnTo>
                      <a:pt x="1" y="15690"/>
                    </a:lnTo>
                    <a:lnTo>
                      <a:pt x="1" y="16347"/>
                    </a:lnTo>
                    <a:lnTo>
                      <a:pt x="12" y="16368"/>
                    </a:lnTo>
                    <a:lnTo>
                      <a:pt x="1" y="16379"/>
                    </a:lnTo>
                    <a:lnTo>
                      <a:pt x="1" y="16834"/>
                    </a:lnTo>
                    <a:lnTo>
                      <a:pt x="192" y="16663"/>
                    </a:lnTo>
                    <a:lnTo>
                      <a:pt x="533" y="17232"/>
                    </a:lnTo>
                    <a:lnTo>
                      <a:pt x="41" y="17677"/>
                    </a:lnTo>
                    <a:lnTo>
                      <a:pt x="1" y="17610"/>
                    </a:lnTo>
                    <a:lnTo>
                      <a:pt x="1" y="18267"/>
                    </a:lnTo>
                    <a:lnTo>
                      <a:pt x="307" y="18772"/>
                    </a:lnTo>
                    <a:lnTo>
                      <a:pt x="1" y="19046"/>
                    </a:lnTo>
                    <a:lnTo>
                      <a:pt x="1" y="19506"/>
                    </a:lnTo>
                    <a:lnTo>
                      <a:pt x="485" y="19070"/>
                    </a:lnTo>
                    <a:lnTo>
                      <a:pt x="831" y="19639"/>
                    </a:lnTo>
                    <a:lnTo>
                      <a:pt x="333" y="20080"/>
                    </a:lnTo>
                    <a:lnTo>
                      <a:pt x="1" y="19527"/>
                    </a:lnTo>
                    <a:lnTo>
                      <a:pt x="1" y="20187"/>
                    </a:lnTo>
                    <a:lnTo>
                      <a:pt x="78" y="20312"/>
                    </a:lnTo>
                    <a:lnTo>
                      <a:pt x="1" y="20384"/>
                    </a:lnTo>
                    <a:lnTo>
                      <a:pt x="1" y="20841"/>
                    </a:lnTo>
                    <a:lnTo>
                      <a:pt x="259" y="20610"/>
                    </a:lnTo>
                    <a:lnTo>
                      <a:pt x="599" y="21176"/>
                    </a:lnTo>
                    <a:lnTo>
                      <a:pt x="105" y="21623"/>
                    </a:lnTo>
                    <a:lnTo>
                      <a:pt x="1" y="21447"/>
                    </a:lnTo>
                    <a:lnTo>
                      <a:pt x="1" y="22176"/>
                    </a:lnTo>
                    <a:lnTo>
                      <a:pt x="28" y="22152"/>
                    </a:lnTo>
                    <a:lnTo>
                      <a:pt x="371" y="22721"/>
                    </a:lnTo>
                    <a:lnTo>
                      <a:pt x="1" y="23056"/>
                    </a:lnTo>
                    <a:lnTo>
                      <a:pt x="1" y="24024"/>
                    </a:lnTo>
                    <a:lnTo>
                      <a:pt x="145" y="24263"/>
                    </a:lnTo>
                    <a:lnTo>
                      <a:pt x="1" y="24388"/>
                    </a:lnTo>
                    <a:lnTo>
                      <a:pt x="1" y="24848"/>
                    </a:lnTo>
                    <a:lnTo>
                      <a:pt x="325" y="24559"/>
                    </a:lnTo>
                    <a:lnTo>
                      <a:pt x="666" y="25128"/>
                    </a:lnTo>
                    <a:lnTo>
                      <a:pt x="171" y="25569"/>
                    </a:lnTo>
                    <a:lnTo>
                      <a:pt x="1" y="25287"/>
                    </a:lnTo>
                    <a:lnTo>
                      <a:pt x="1" y="26183"/>
                    </a:lnTo>
                    <a:lnTo>
                      <a:pt x="94" y="26098"/>
                    </a:lnTo>
                    <a:lnTo>
                      <a:pt x="365" y="26545"/>
                    </a:lnTo>
                    <a:lnTo>
                      <a:pt x="658" y="26372"/>
                    </a:lnTo>
                    <a:lnTo>
                      <a:pt x="352" y="25867"/>
                    </a:lnTo>
                    <a:lnTo>
                      <a:pt x="847" y="25423"/>
                    </a:lnTo>
                    <a:lnTo>
                      <a:pt x="1190" y="25992"/>
                    </a:lnTo>
                    <a:lnTo>
                      <a:pt x="953" y="26202"/>
                    </a:lnTo>
                    <a:lnTo>
                      <a:pt x="2378" y="25380"/>
                    </a:lnTo>
                    <a:lnTo>
                      <a:pt x="2870" y="24934"/>
                    </a:lnTo>
                    <a:lnTo>
                      <a:pt x="2945" y="25053"/>
                    </a:lnTo>
                    <a:lnTo>
                      <a:pt x="3240" y="24883"/>
                    </a:lnTo>
                    <a:lnTo>
                      <a:pt x="3131" y="24705"/>
                    </a:lnTo>
                    <a:lnTo>
                      <a:pt x="3623" y="24258"/>
                    </a:lnTo>
                    <a:lnTo>
                      <a:pt x="3804" y="24559"/>
                    </a:lnTo>
                    <a:lnTo>
                      <a:pt x="4096" y="24386"/>
                    </a:lnTo>
                    <a:lnTo>
                      <a:pt x="3881" y="24027"/>
                    </a:lnTo>
                    <a:lnTo>
                      <a:pt x="4373" y="23585"/>
                    </a:lnTo>
                    <a:lnTo>
                      <a:pt x="4662" y="24059"/>
                    </a:lnTo>
                    <a:lnTo>
                      <a:pt x="4958" y="23891"/>
                    </a:lnTo>
                    <a:lnTo>
                      <a:pt x="4633" y="23351"/>
                    </a:lnTo>
                    <a:lnTo>
                      <a:pt x="5125" y="22907"/>
                    </a:lnTo>
                    <a:lnTo>
                      <a:pt x="5471" y="23474"/>
                    </a:lnTo>
                    <a:lnTo>
                      <a:pt x="5104" y="23806"/>
                    </a:lnTo>
                    <a:lnTo>
                      <a:pt x="6675" y="22897"/>
                    </a:lnTo>
                    <a:lnTo>
                      <a:pt x="6657" y="22862"/>
                    </a:lnTo>
                    <a:lnTo>
                      <a:pt x="7151" y="22421"/>
                    </a:lnTo>
                    <a:lnTo>
                      <a:pt x="7242" y="22569"/>
                    </a:lnTo>
                    <a:lnTo>
                      <a:pt x="7537" y="22397"/>
                    </a:lnTo>
                    <a:lnTo>
                      <a:pt x="7409" y="22189"/>
                    </a:lnTo>
                    <a:lnTo>
                      <a:pt x="7901" y="21742"/>
                    </a:lnTo>
                    <a:lnTo>
                      <a:pt x="8101" y="22072"/>
                    </a:lnTo>
                    <a:lnTo>
                      <a:pt x="8399" y="21902"/>
                    </a:lnTo>
                    <a:lnTo>
                      <a:pt x="8162" y="21514"/>
                    </a:lnTo>
                    <a:lnTo>
                      <a:pt x="8654" y="21067"/>
                    </a:lnTo>
                    <a:lnTo>
                      <a:pt x="8962" y="21575"/>
                    </a:lnTo>
                    <a:lnTo>
                      <a:pt x="10675" y="20586"/>
                    </a:lnTo>
                    <a:lnTo>
                      <a:pt x="10683" y="20586"/>
                    </a:lnTo>
                    <a:lnTo>
                      <a:pt x="10978" y="20416"/>
                    </a:lnTo>
                    <a:lnTo>
                      <a:pt x="10938" y="20354"/>
                    </a:lnTo>
                    <a:lnTo>
                      <a:pt x="11433" y="19908"/>
                    </a:lnTo>
                    <a:lnTo>
                      <a:pt x="11542" y="20088"/>
                    </a:lnTo>
                    <a:lnTo>
                      <a:pt x="11834" y="19918"/>
                    </a:lnTo>
                    <a:lnTo>
                      <a:pt x="11688" y="19676"/>
                    </a:lnTo>
                    <a:lnTo>
                      <a:pt x="12185" y="19232"/>
                    </a:lnTo>
                    <a:lnTo>
                      <a:pt x="12401" y="19591"/>
                    </a:lnTo>
                    <a:lnTo>
                      <a:pt x="12696" y="19424"/>
                    </a:lnTo>
                    <a:lnTo>
                      <a:pt x="12441" y="19001"/>
                    </a:lnTo>
                    <a:lnTo>
                      <a:pt x="12935" y="18551"/>
                    </a:lnTo>
                    <a:lnTo>
                      <a:pt x="13262" y="19094"/>
                    </a:lnTo>
                    <a:lnTo>
                      <a:pt x="14826" y="18187"/>
                    </a:lnTo>
                    <a:lnTo>
                      <a:pt x="14964" y="18065"/>
                    </a:lnTo>
                    <a:lnTo>
                      <a:pt x="14983" y="18097"/>
                    </a:lnTo>
                    <a:lnTo>
                      <a:pt x="15278" y="17927"/>
                    </a:lnTo>
                    <a:lnTo>
                      <a:pt x="15219" y="17833"/>
                    </a:lnTo>
                    <a:lnTo>
                      <a:pt x="15714" y="17389"/>
                    </a:lnTo>
                    <a:lnTo>
                      <a:pt x="15842" y="17599"/>
                    </a:lnTo>
                    <a:lnTo>
                      <a:pt x="16137" y="17432"/>
                    </a:lnTo>
                    <a:lnTo>
                      <a:pt x="15975" y="17155"/>
                    </a:lnTo>
                    <a:lnTo>
                      <a:pt x="16464" y="16714"/>
                    </a:lnTo>
                    <a:lnTo>
                      <a:pt x="16701" y="17102"/>
                    </a:lnTo>
                    <a:lnTo>
                      <a:pt x="16996" y="16932"/>
                    </a:lnTo>
                    <a:lnTo>
                      <a:pt x="16725" y="16480"/>
                    </a:lnTo>
                    <a:lnTo>
                      <a:pt x="17217" y="16036"/>
                    </a:lnTo>
                    <a:lnTo>
                      <a:pt x="17560" y="16605"/>
                    </a:lnTo>
                    <a:lnTo>
                      <a:pt x="17552" y="16610"/>
                    </a:lnTo>
                    <a:lnTo>
                      <a:pt x="18977" y="15789"/>
                    </a:lnTo>
                    <a:lnTo>
                      <a:pt x="19243" y="15549"/>
                    </a:lnTo>
                    <a:lnTo>
                      <a:pt x="19280" y="15613"/>
                    </a:lnTo>
                    <a:lnTo>
                      <a:pt x="19575" y="15443"/>
                    </a:lnTo>
                    <a:lnTo>
                      <a:pt x="19501" y="15318"/>
                    </a:lnTo>
                    <a:lnTo>
                      <a:pt x="19995" y="14871"/>
                    </a:lnTo>
                    <a:lnTo>
                      <a:pt x="20142" y="15118"/>
                    </a:lnTo>
                    <a:lnTo>
                      <a:pt x="20437" y="14946"/>
                    </a:lnTo>
                    <a:lnTo>
                      <a:pt x="20251" y="14642"/>
                    </a:lnTo>
                    <a:lnTo>
                      <a:pt x="20748" y="14198"/>
                    </a:lnTo>
                    <a:lnTo>
                      <a:pt x="21001" y="14618"/>
                    </a:lnTo>
                    <a:lnTo>
                      <a:pt x="21296" y="14448"/>
                    </a:lnTo>
                    <a:lnTo>
                      <a:pt x="21003" y="13964"/>
                    </a:lnTo>
                    <a:lnTo>
                      <a:pt x="21498" y="13523"/>
                    </a:lnTo>
                    <a:lnTo>
                      <a:pt x="21841" y="14089"/>
                    </a:lnTo>
                    <a:lnTo>
                      <a:pt x="21705" y="14214"/>
                    </a:lnTo>
                    <a:lnTo>
                      <a:pt x="22163" y="13948"/>
                    </a:lnTo>
                    <a:lnTo>
                      <a:pt x="22163" y="13802"/>
                    </a:lnTo>
                    <a:lnTo>
                      <a:pt x="22099" y="13858"/>
                    </a:lnTo>
                    <a:lnTo>
                      <a:pt x="21753" y="13289"/>
                    </a:lnTo>
                    <a:lnTo>
                      <a:pt x="22163" y="12925"/>
                    </a:lnTo>
                    <a:lnTo>
                      <a:pt x="22163" y="12047"/>
                    </a:lnTo>
                    <a:lnTo>
                      <a:pt x="21984" y="11747"/>
                    </a:lnTo>
                    <a:lnTo>
                      <a:pt x="22163" y="11587"/>
                    </a:lnTo>
                    <a:lnTo>
                      <a:pt x="22163" y="11130"/>
                    </a:lnTo>
                    <a:lnTo>
                      <a:pt x="21804" y="11451"/>
                    </a:lnTo>
                    <a:lnTo>
                      <a:pt x="21461" y="10882"/>
                    </a:lnTo>
                    <a:lnTo>
                      <a:pt x="21953" y="10441"/>
                    </a:lnTo>
                    <a:lnTo>
                      <a:pt x="22163" y="10784"/>
                    </a:lnTo>
                    <a:lnTo>
                      <a:pt x="22163" y="9792"/>
                    </a:lnTo>
                    <a:lnTo>
                      <a:pt x="22032" y="9912"/>
                    </a:lnTo>
                    <a:lnTo>
                      <a:pt x="21687" y="9343"/>
                    </a:lnTo>
                    <a:lnTo>
                      <a:pt x="22163" y="8915"/>
                    </a:lnTo>
                    <a:lnTo>
                      <a:pt x="22163" y="8207"/>
                    </a:lnTo>
                    <a:lnTo>
                      <a:pt x="21918" y="7803"/>
                    </a:lnTo>
                    <a:lnTo>
                      <a:pt x="22163" y="7582"/>
                    </a:lnTo>
                    <a:lnTo>
                      <a:pt x="22163" y="7125"/>
                    </a:lnTo>
                    <a:lnTo>
                      <a:pt x="21737" y="7505"/>
                    </a:lnTo>
                    <a:lnTo>
                      <a:pt x="21394" y="6939"/>
                    </a:lnTo>
                    <a:lnTo>
                      <a:pt x="21891" y="6492"/>
                    </a:lnTo>
                    <a:lnTo>
                      <a:pt x="22163" y="6947"/>
                    </a:lnTo>
                    <a:lnTo>
                      <a:pt x="22163" y="6290"/>
                    </a:lnTo>
                    <a:lnTo>
                      <a:pt x="22147" y="6261"/>
                    </a:lnTo>
                    <a:lnTo>
                      <a:pt x="22163" y="6247"/>
                    </a:lnTo>
                    <a:lnTo>
                      <a:pt x="22163" y="5787"/>
                    </a:lnTo>
                    <a:lnTo>
                      <a:pt x="21966" y="5963"/>
                    </a:lnTo>
                    <a:lnTo>
                      <a:pt x="21625" y="5396"/>
                    </a:lnTo>
                    <a:lnTo>
                      <a:pt x="22117" y="4952"/>
                    </a:lnTo>
                    <a:lnTo>
                      <a:pt x="22163" y="5027"/>
                    </a:lnTo>
                    <a:lnTo>
                      <a:pt x="22163" y="4367"/>
                    </a:lnTo>
                    <a:lnTo>
                      <a:pt x="21851" y="3851"/>
                    </a:lnTo>
                    <a:lnTo>
                      <a:pt x="22163" y="3572"/>
                    </a:lnTo>
                    <a:lnTo>
                      <a:pt x="22163" y="3117"/>
                    </a:lnTo>
                    <a:lnTo>
                      <a:pt x="21671" y="3556"/>
                    </a:lnTo>
                    <a:lnTo>
                      <a:pt x="21328" y="2987"/>
                    </a:lnTo>
                    <a:lnTo>
                      <a:pt x="21825" y="2546"/>
                    </a:lnTo>
                    <a:lnTo>
                      <a:pt x="22163" y="3107"/>
                    </a:lnTo>
                    <a:lnTo>
                      <a:pt x="22163" y="2450"/>
                    </a:lnTo>
                    <a:lnTo>
                      <a:pt x="22080" y="2314"/>
                    </a:lnTo>
                    <a:lnTo>
                      <a:pt x="22163" y="2240"/>
                    </a:lnTo>
                    <a:lnTo>
                      <a:pt x="22163" y="1783"/>
                    </a:lnTo>
                    <a:lnTo>
                      <a:pt x="21899" y="2019"/>
                    </a:lnTo>
                    <a:lnTo>
                      <a:pt x="21559" y="1450"/>
                    </a:lnTo>
                    <a:lnTo>
                      <a:pt x="22051" y="1003"/>
                    </a:lnTo>
                    <a:lnTo>
                      <a:pt x="22163" y="1190"/>
                    </a:lnTo>
                    <a:lnTo>
                      <a:pt x="22163" y="445"/>
                    </a:lnTo>
                    <a:lnTo>
                      <a:pt x="22128" y="477"/>
                    </a:lnTo>
                    <a:lnTo>
                      <a:pt x="2184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0" name="Google Shape;3770;p70"/>
              <p:cNvSpPr/>
              <p:nvPr/>
            </p:nvSpPr>
            <p:spPr>
              <a:xfrm>
                <a:off x="2713300" y="253400"/>
                <a:ext cx="616625" cy="800450"/>
              </a:xfrm>
              <a:custGeom>
                <a:avLst/>
                <a:gdLst/>
                <a:ahLst/>
                <a:cxnLst/>
                <a:rect l="l" t="t" r="r" b="b"/>
                <a:pathLst>
                  <a:path w="24665" h="32018" extrusionOk="0">
                    <a:moveTo>
                      <a:pt x="23673" y="1"/>
                    </a:moveTo>
                    <a:lnTo>
                      <a:pt x="7149" y="9547"/>
                    </a:lnTo>
                    <a:lnTo>
                      <a:pt x="1" y="13680"/>
                    </a:lnTo>
                    <a:lnTo>
                      <a:pt x="1" y="31443"/>
                    </a:lnTo>
                    <a:lnTo>
                      <a:pt x="995" y="32017"/>
                    </a:lnTo>
                    <a:lnTo>
                      <a:pt x="1141" y="31932"/>
                    </a:lnTo>
                    <a:lnTo>
                      <a:pt x="1141" y="13890"/>
                    </a:lnTo>
                    <a:lnTo>
                      <a:pt x="8289" y="10212"/>
                    </a:lnTo>
                    <a:lnTo>
                      <a:pt x="22529" y="1995"/>
                    </a:lnTo>
                    <a:lnTo>
                      <a:pt x="22529" y="18429"/>
                    </a:lnTo>
                    <a:lnTo>
                      <a:pt x="23527" y="19006"/>
                    </a:lnTo>
                    <a:lnTo>
                      <a:pt x="23888" y="18804"/>
                    </a:lnTo>
                    <a:lnTo>
                      <a:pt x="24665" y="213"/>
                    </a:lnTo>
                    <a:lnTo>
                      <a:pt x="23673"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1" name="Google Shape;3771;p70"/>
              <p:cNvSpPr/>
              <p:nvPr/>
            </p:nvSpPr>
            <p:spPr>
              <a:xfrm>
                <a:off x="2738175" y="258725"/>
                <a:ext cx="591750" cy="795125"/>
              </a:xfrm>
              <a:custGeom>
                <a:avLst/>
                <a:gdLst/>
                <a:ahLst/>
                <a:cxnLst/>
                <a:rect l="l" t="t" r="r" b="b"/>
                <a:pathLst>
                  <a:path w="23670" h="31805" extrusionOk="0">
                    <a:moveTo>
                      <a:pt x="23670" y="0"/>
                    </a:moveTo>
                    <a:lnTo>
                      <a:pt x="0" y="13663"/>
                    </a:lnTo>
                    <a:lnTo>
                      <a:pt x="0" y="31804"/>
                    </a:lnTo>
                    <a:lnTo>
                      <a:pt x="146" y="31719"/>
                    </a:lnTo>
                    <a:lnTo>
                      <a:pt x="1144" y="31155"/>
                    </a:lnTo>
                    <a:lnTo>
                      <a:pt x="1144" y="14341"/>
                    </a:lnTo>
                    <a:lnTo>
                      <a:pt x="22532" y="1979"/>
                    </a:lnTo>
                    <a:lnTo>
                      <a:pt x="22532" y="18796"/>
                    </a:lnTo>
                    <a:lnTo>
                      <a:pt x="22893" y="18591"/>
                    </a:lnTo>
                    <a:lnTo>
                      <a:pt x="23670" y="18131"/>
                    </a:lnTo>
                    <a:lnTo>
                      <a:pt x="2367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2" name="Google Shape;3772;p70"/>
              <p:cNvSpPr/>
              <p:nvPr/>
            </p:nvSpPr>
            <p:spPr>
              <a:xfrm>
                <a:off x="2713225" y="253400"/>
                <a:ext cx="616700" cy="347050"/>
              </a:xfrm>
              <a:custGeom>
                <a:avLst/>
                <a:gdLst/>
                <a:ahLst/>
                <a:cxnLst/>
                <a:rect l="l" t="t" r="r" b="b"/>
                <a:pathLst>
                  <a:path w="24668" h="13882" extrusionOk="0">
                    <a:moveTo>
                      <a:pt x="23670" y="1"/>
                    </a:moveTo>
                    <a:lnTo>
                      <a:pt x="1" y="13680"/>
                    </a:lnTo>
                    <a:lnTo>
                      <a:pt x="998" y="13882"/>
                    </a:lnTo>
                    <a:lnTo>
                      <a:pt x="24668" y="208"/>
                    </a:lnTo>
                    <a:lnTo>
                      <a:pt x="23670"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3" name="Google Shape;3773;p70"/>
              <p:cNvSpPr/>
              <p:nvPr/>
            </p:nvSpPr>
            <p:spPr>
              <a:xfrm>
                <a:off x="2530275" y="580150"/>
                <a:ext cx="18775" cy="364275"/>
              </a:xfrm>
              <a:custGeom>
                <a:avLst/>
                <a:gdLst/>
                <a:ahLst/>
                <a:cxnLst/>
                <a:rect l="l" t="t" r="r" b="b"/>
                <a:pathLst>
                  <a:path w="751" h="14571" extrusionOk="0">
                    <a:moveTo>
                      <a:pt x="1" y="1"/>
                    </a:moveTo>
                    <a:lnTo>
                      <a:pt x="1" y="14137"/>
                    </a:lnTo>
                    <a:lnTo>
                      <a:pt x="751" y="14570"/>
                    </a:lnTo>
                    <a:lnTo>
                      <a:pt x="751" y="439"/>
                    </a:lnTo>
                    <a:lnTo>
                      <a:pt x="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4" name="Google Shape;3774;p70"/>
              <p:cNvSpPr/>
              <p:nvPr/>
            </p:nvSpPr>
            <p:spPr>
              <a:xfrm>
                <a:off x="2549025" y="580150"/>
                <a:ext cx="18900" cy="364275"/>
              </a:xfrm>
              <a:custGeom>
                <a:avLst/>
                <a:gdLst/>
                <a:ahLst/>
                <a:cxnLst/>
                <a:rect l="l" t="t" r="r" b="b"/>
                <a:pathLst>
                  <a:path w="756" h="14571" extrusionOk="0">
                    <a:moveTo>
                      <a:pt x="756" y="1"/>
                    </a:moveTo>
                    <a:lnTo>
                      <a:pt x="1" y="439"/>
                    </a:lnTo>
                    <a:lnTo>
                      <a:pt x="1" y="14570"/>
                    </a:lnTo>
                    <a:lnTo>
                      <a:pt x="756" y="14137"/>
                    </a:lnTo>
                    <a:lnTo>
                      <a:pt x="75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5" name="Google Shape;3775;p70"/>
              <p:cNvSpPr/>
              <p:nvPr/>
            </p:nvSpPr>
            <p:spPr>
              <a:xfrm>
                <a:off x="2530275" y="569175"/>
                <a:ext cx="37650" cy="21900"/>
              </a:xfrm>
              <a:custGeom>
                <a:avLst/>
                <a:gdLst/>
                <a:ahLst/>
                <a:cxnLst/>
                <a:rect l="l" t="t" r="r" b="b"/>
                <a:pathLst>
                  <a:path w="1506" h="876" extrusionOk="0">
                    <a:moveTo>
                      <a:pt x="751" y="1"/>
                    </a:moveTo>
                    <a:lnTo>
                      <a:pt x="1" y="440"/>
                    </a:lnTo>
                    <a:lnTo>
                      <a:pt x="751" y="876"/>
                    </a:lnTo>
                    <a:lnTo>
                      <a:pt x="1506" y="440"/>
                    </a:lnTo>
                    <a:lnTo>
                      <a:pt x="751" y="1"/>
                    </a:lnTo>
                    <a:close/>
                  </a:path>
                </a:pathLst>
              </a:custGeom>
              <a:solidFill>
                <a:srgbClr val="E3FA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6" name="Google Shape;3776;p70"/>
              <p:cNvSpPr/>
              <p:nvPr/>
            </p:nvSpPr>
            <p:spPr>
              <a:xfrm>
                <a:off x="2530275" y="580150"/>
                <a:ext cx="183050" cy="36925"/>
              </a:xfrm>
              <a:custGeom>
                <a:avLst/>
                <a:gdLst/>
                <a:ahLst/>
                <a:cxnLst/>
                <a:rect l="l" t="t" r="r" b="b"/>
                <a:pathLst>
                  <a:path w="7322" h="1477" extrusionOk="0">
                    <a:moveTo>
                      <a:pt x="1" y="1"/>
                    </a:moveTo>
                    <a:lnTo>
                      <a:pt x="1" y="867"/>
                    </a:lnTo>
                    <a:lnTo>
                      <a:pt x="7322" y="1476"/>
                    </a:lnTo>
                    <a:lnTo>
                      <a:pt x="7322" y="610"/>
                    </a:lnTo>
                    <a:lnTo>
                      <a:pt x="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7" name="Google Shape;3777;p70"/>
              <p:cNvSpPr/>
              <p:nvPr/>
            </p:nvSpPr>
            <p:spPr>
              <a:xfrm>
                <a:off x="2530275" y="569250"/>
                <a:ext cx="201925" cy="26150"/>
              </a:xfrm>
              <a:custGeom>
                <a:avLst/>
                <a:gdLst/>
                <a:ahLst/>
                <a:cxnLst/>
                <a:rect l="l" t="t" r="r" b="b"/>
                <a:pathLst>
                  <a:path w="8077" h="1046" extrusionOk="0">
                    <a:moveTo>
                      <a:pt x="751" y="0"/>
                    </a:moveTo>
                    <a:lnTo>
                      <a:pt x="1" y="437"/>
                    </a:lnTo>
                    <a:lnTo>
                      <a:pt x="7322" y="1046"/>
                    </a:lnTo>
                    <a:lnTo>
                      <a:pt x="8077" y="612"/>
                    </a:lnTo>
                    <a:lnTo>
                      <a:pt x="751" y="0"/>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8" name="Google Shape;3778;p70"/>
              <p:cNvSpPr/>
              <p:nvPr/>
            </p:nvSpPr>
            <p:spPr>
              <a:xfrm>
                <a:off x="2556350" y="604025"/>
                <a:ext cx="156975" cy="427225"/>
              </a:xfrm>
              <a:custGeom>
                <a:avLst/>
                <a:gdLst/>
                <a:ahLst/>
                <a:cxnLst/>
                <a:rect l="l" t="t" r="r" b="b"/>
                <a:pathLst>
                  <a:path w="6279" h="17089" extrusionOk="0">
                    <a:moveTo>
                      <a:pt x="2223" y="370"/>
                    </a:moveTo>
                    <a:lnTo>
                      <a:pt x="2449" y="995"/>
                    </a:lnTo>
                    <a:lnTo>
                      <a:pt x="1883" y="1335"/>
                    </a:lnTo>
                    <a:lnTo>
                      <a:pt x="1652" y="710"/>
                    </a:lnTo>
                    <a:lnTo>
                      <a:pt x="2223" y="370"/>
                    </a:lnTo>
                    <a:close/>
                    <a:moveTo>
                      <a:pt x="5518" y="718"/>
                    </a:moveTo>
                    <a:lnTo>
                      <a:pt x="5747" y="1340"/>
                    </a:lnTo>
                    <a:lnTo>
                      <a:pt x="5175" y="1681"/>
                    </a:lnTo>
                    <a:lnTo>
                      <a:pt x="4949" y="1056"/>
                    </a:lnTo>
                    <a:lnTo>
                      <a:pt x="5518" y="718"/>
                    </a:lnTo>
                    <a:close/>
                    <a:moveTo>
                      <a:pt x="3439" y="801"/>
                    </a:moveTo>
                    <a:lnTo>
                      <a:pt x="3665" y="1426"/>
                    </a:lnTo>
                    <a:lnTo>
                      <a:pt x="3096" y="1769"/>
                    </a:lnTo>
                    <a:lnTo>
                      <a:pt x="2867" y="1144"/>
                    </a:lnTo>
                    <a:lnTo>
                      <a:pt x="3439" y="801"/>
                    </a:lnTo>
                    <a:close/>
                    <a:moveTo>
                      <a:pt x="1356" y="888"/>
                    </a:moveTo>
                    <a:lnTo>
                      <a:pt x="1583" y="1513"/>
                    </a:lnTo>
                    <a:lnTo>
                      <a:pt x="1011" y="1851"/>
                    </a:lnTo>
                    <a:lnTo>
                      <a:pt x="785" y="1229"/>
                    </a:lnTo>
                    <a:lnTo>
                      <a:pt x="1356" y="888"/>
                    </a:lnTo>
                    <a:close/>
                    <a:moveTo>
                      <a:pt x="4651" y="1234"/>
                    </a:moveTo>
                    <a:lnTo>
                      <a:pt x="4880" y="1859"/>
                    </a:lnTo>
                    <a:lnTo>
                      <a:pt x="4308" y="2199"/>
                    </a:lnTo>
                    <a:lnTo>
                      <a:pt x="4080" y="1574"/>
                    </a:lnTo>
                    <a:lnTo>
                      <a:pt x="4651" y="1234"/>
                    </a:lnTo>
                    <a:close/>
                    <a:moveTo>
                      <a:pt x="2569" y="1319"/>
                    </a:moveTo>
                    <a:lnTo>
                      <a:pt x="2795" y="1944"/>
                    </a:lnTo>
                    <a:lnTo>
                      <a:pt x="2223" y="2284"/>
                    </a:lnTo>
                    <a:lnTo>
                      <a:pt x="1997" y="1660"/>
                    </a:lnTo>
                    <a:lnTo>
                      <a:pt x="2569" y="1319"/>
                    </a:lnTo>
                    <a:close/>
                    <a:moveTo>
                      <a:pt x="5864" y="1665"/>
                    </a:moveTo>
                    <a:lnTo>
                      <a:pt x="6093" y="2290"/>
                    </a:lnTo>
                    <a:lnTo>
                      <a:pt x="5521" y="2630"/>
                    </a:lnTo>
                    <a:lnTo>
                      <a:pt x="5295" y="2008"/>
                    </a:lnTo>
                    <a:lnTo>
                      <a:pt x="5864" y="1665"/>
                    </a:lnTo>
                    <a:close/>
                    <a:moveTo>
                      <a:pt x="3784" y="1753"/>
                    </a:moveTo>
                    <a:lnTo>
                      <a:pt x="4010" y="2378"/>
                    </a:lnTo>
                    <a:lnTo>
                      <a:pt x="3441" y="2715"/>
                    </a:lnTo>
                    <a:lnTo>
                      <a:pt x="3213" y="2090"/>
                    </a:lnTo>
                    <a:lnTo>
                      <a:pt x="3784" y="1753"/>
                    </a:lnTo>
                    <a:close/>
                    <a:moveTo>
                      <a:pt x="1702" y="1838"/>
                    </a:moveTo>
                    <a:lnTo>
                      <a:pt x="1928" y="2463"/>
                    </a:lnTo>
                    <a:lnTo>
                      <a:pt x="1356" y="2803"/>
                    </a:lnTo>
                    <a:lnTo>
                      <a:pt x="1130" y="2175"/>
                    </a:lnTo>
                    <a:lnTo>
                      <a:pt x="1702" y="1838"/>
                    </a:lnTo>
                    <a:close/>
                    <a:moveTo>
                      <a:pt x="4997" y="2183"/>
                    </a:moveTo>
                    <a:lnTo>
                      <a:pt x="5223" y="2808"/>
                    </a:lnTo>
                    <a:lnTo>
                      <a:pt x="4654" y="3149"/>
                    </a:lnTo>
                    <a:lnTo>
                      <a:pt x="4425" y="2521"/>
                    </a:lnTo>
                    <a:lnTo>
                      <a:pt x="4997" y="2183"/>
                    </a:lnTo>
                    <a:close/>
                    <a:moveTo>
                      <a:pt x="2915" y="2271"/>
                    </a:moveTo>
                    <a:lnTo>
                      <a:pt x="3141" y="2896"/>
                    </a:lnTo>
                    <a:lnTo>
                      <a:pt x="2574" y="3234"/>
                    </a:lnTo>
                    <a:lnTo>
                      <a:pt x="2343" y="2609"/>
                    </a:lnTo>
                    <a:lnTo>
                      <a:pt x="2915" y="2271"/>
                    </a:lnTo>
                    <a:close/>
                    <a:moveTo>
                      <a:pt x="835" y="2356"/>
                    </a:moveTo>
                    <a:lnTo>
                      <a:pt x="1061" y="2981"/>
                    </a:lnTo>
                    <a:lnTo>
                      <a:pt x="490" y="3322"/>
                    </a:lnTo>
                    <a:lnTo>
                      <a:pt x="264" y="2697"/>
                    </a:lnTo>
                    <a:lnTo>
                      <a:pt x="835" y="2356"/>
                    </a:lnTo>
                    <a:close/>
                    <a:moveTo>
                      <a:pt x="4130" y="2702"/>
                    </a:moveTo>
                    <a:lnTo>
                      <a:pt x="4356" y="3327"/>
                    </a:lnTo>
                    <a:lnTo>
                      <a:pt x="3787" y="3667"/>
                    </a:lnTo>
                    <a:lnTo>
                      <a:pt x="3558" y="3040"/>
                    </a:lnTo>
                    <a:lnTo>
                      <a:pt x="4130" y="2702"/>
                    </a:lnTo>
                    <a:close/>
                    <a:moveTo>
                      <a:pt x="2048" y="2787"/>
                    </a:moveTo>
                    <a:lnTo>
                      <a:pt x="2274" y="3412"/>
                    </a:lnTo>
                    <a:lnTo>
                      <a:pt x="1702" y="3752"/>
                    </a:lnTo>
                    <a:lnTo>
                      <a:pt x="1476" y="3127"/>
                    </a:lnTo>
                    <a:lnTo>
                      <a:pt x="2048" y="2787"/>
                    </a:lnTo>
                    <a:close/>
                    <a:moveTo>
                      <a:pt x="5343" y="3133"/>
                    </a:moveTo>
                    <a:lnTo>
                      <a:pt x="5571" y="3758"/>
                    </a:lnTo>
                    <a:lnTo>
                      <a:pt x="5000" y="4098"/>
                    </a:lnTo>
                    <a:lnTo>
                      <a:pt x="4771" y="3473"/>
                    </a:lnTo>
                    <a:lnTo>
                      <a:pt x="5343" y="3133"/>
                    </a:lnTo>
                    <a:close/>
                    <a:moveTo>
                      <a:pt x="3260" y="3221"/>
                    </a:moveTo>
                    <a:lnTo>
                      <a:pt x="3487" y="3845"/>
                    </a:lnTo>
                    <a:lnTo>
                      <a:pt x="2920" y="4183"/>
                    </a:lnTo>
                    <a:lnTo>
                      <a:pt x="2689" y="3561"/>
                    </a:lnTo>
                    <a:lnTo>
                      <a:pt x="3260" y="3221"/>
                    </a:lnTo>
                    <a:close/>
                    <a:moveTo>
                      <a:pt x="1181" y="3306"/>
                    </a:moveTo>
                    <a:lnTo>
                      <a:pt x="1407" y="3928"/>
                    </a:lnTo>
                    <a:lnTo>
                      <a:pt x="835" y="4271"/>
                    </a:lnTo>
                    <a:lnTo>
                      <a:pt x="609" y="3646"/>
                    </a:lnTo>
                    <a:lnTo>
                      <a:pt x="1181" y="3306"/>
                    </a:lnTo>
                    <a:close/>
                    <a:moveTo>
                      <a:pt x="4476" y="3651"/>
                    </a:moveTo>
                    <a:lnTo>
                      <a:pt x="4702" y="4274"/>
                    </a:lnTo>
                    <a:lnTo>
                      <a:pt x="4133" y="4617"/>
                    </a:lnTo>
                    <a:lnTo>
                      <a:pt x="3904" y="3992"/>
                    </a:lnTo>
                    <a:lnTo>
                      <a:pt x="4476" y="3651"/>
                    </a:lnTo>
                    <a:close/>
                    <a:moveTo>
                      <a:pt x="2394" y="3736"/>
                    </a:moveTo>
                    <a:lnTo>
                      <a:pt x="2620" y="4361"/>
                    </a:lnTo>
                    <a:lnTo>
                      <a:pt x="2048" y="4702"/>
                    </a:lnTo>
                    <a:lnTo>
                      <a:pt x="1822" y="4079"/>
                    </a:lnTo>
                    <a:lnTo>
                      <a:pt x="2394" y="3736"/>
                    </a:lnTo>
                    <a:close/>
                    <a:moveTo>
                      <a:pt x="5688" y="4082"/>
                    </a:moveTo>
                    <a:lnTo>
                      <a:pt x="5917" y="4707"/>
                    </a:lnTo>
                    <a:lnTo>
                      <a:pt x="5345" y="5047"/>
                    </a:lnTo>
                    <a:lnTo>
                      <a:pt x="5117" y="4425"/>
                    </a:lnTo>
                    <a:lnTo>
                      <a:pt x="5688" y="4082"/>
                    </a:lnTo>
                    <a:close/>
                    <a:moveTo>
                      <a:pt x="3606" y="4167"/>
                    </a:moveTo>
                    <a:lnTo>
                      <a:pt x="3832" y="4792"/>
                    </a:lnTo>
                    <a:lnTo>
                      <a:pt x="3266" y="5135"/>
                    </a:lnTo>
                    <a:lnTo>
                      <a:pt x="3034" y="4510"/>
                    </a:lnTo>
                    <a:lnTo>
                      <a:pt x="3606" y="4167"/>
                    </a:lnTo>
                    <a:close/>
                    <a:moveTo>
                      <a:pt x="1527" y="4255"/>
                    </a:moveTo>
                    <a:lnTo>
                      <a:pt x="1753" y="4880"/>
                    </a:lnTo>
                    <a:lnTo>
                      <a:pt x="1181" y="5223"/>
                    </a:lnTo>
                    <a:lnTo>
                      <a:pt x="955" y="4598"/>
                    </a:lnTo>
                    <a:lnTo>
                      <a:pt x="1527" y="4255"/>
                    </a:lnTo>
                    <a:close/>
                    <a:moveTo>
                      <a:pt x="4821" y="4601"/>
                    </a:moveTo>
                    <a:lnTo>
                      <a:pt x="5047" y="5226"/>
                    </a:lnTo>
                    <a:lnTo>
                      <a:pt x="4478" y="5566"/>
                    </a:lnTo>
                    <a:lnTo>
                      <a:pt x="4250" y="4944"/>
                    </a:lnTo>
                    <a:lnTo>
                      <a:pt x="4821" y="4601"/>
                    </a:lnTo>
                    <a:close/>
                    <a:moveTo>
                      <a:pt x="2739" y="4686"/>
                    </a:moveTo>
                    <a:lnTo>
                      <a:pt x="2965" y="5311"/>
                    </a:lnTo>
                    <a:lnTo>
                      <a:pt x="2394" y="5654"/>
                    </a:lnTo>
                    <a:lnTo>
                      <a:pt x="2168" y="5029"/>
                    </a:lnTo>
                    <a:lnTo>
                      <a:pt x="2739" y="4686"/>
                    </a:lnTo>
                    <a:close/>
                    <a:moveTo>
                      <a:pt x="654" y="4773"/>
                    </a:moveTo>
                    <a:lnTo>
                      <a:pt x="886" y="5398"/>
                    </a:lnTo>
                    <a:lnTo>
                      <a:pt x="314" y="5736"/>
                    </a:lnTo>
                    <a:lnTo>
                      <a:pt x="88" y="5111"/>
                    </a:lnTo>
                    <a:lnTo>
                      <a:pt x="654" y="4773"/>
                    </a:lnTo>
                    <a:close/>
                    <a:moveTo>
                      <a:pt x="6034" y="5031"/>
                    </a:moveTo>
                    <a:lnTo>
                      <a:pt x="6263" y="5656"/>
                    </a:lnTo>
                    <a:lnTo>
                      <a:pt x="5691" y="5999"/>
                    </a:lnTo>
                    <a:lnTo>
                      <a:pt x="5465" y="5374"/>
                    </a:lnTo>
                    <a:lnTo>
                      <a:pt x="6034" y="5031"/>
                    </a:lnTo>
                    <a:close/>
                    <a:moveTo>
                      <a:pt x="3952" y="5119"/>
                    </a:moveTo>
                    <a:lnTo>
                      <a:pt x="4178" y="5744"/>
                    </a:lnTo>
                    <a:lnTo>
                      <a:pt x="3611" y="6082"/>
                    </a:lnTo>
                    <a:lnTo>
                      <a:pt x="3380" y="5462"/>
                    </a:lnTo>
                    <a:lnTo>
                      <a:pt x="3952" y="5119"/>
                    </a:lnTo>
                    <a:close/>
                    <a:moveTo>
                      <a:pt x="1872" y="5204"/>
                    </a:moveTo>
                    <a:lnTo>
                      <a:pt x="2098" y="5829"/>
                    </a:lnTo>
                    <a:lnTo>
                      <a:pt x="1527" y="6170"/>
                    </a:lnTo>
                    <a:lnTo>
                      <a:pt x="1301" y="5545"/>
                    </a:lnTo>
                    <a:lnTo>
                      <a:pt x="1872" y="5204"/>
                    </a:lnTo>
                    <a:close/>
                    <a:moveTo>
                      <a:pt x="5167" y="5550"/>
                    </a:moveTo>
                    <a:lnTo>
                      <a:pt x="5393" y="6175"/>
                    </a:lnTo>
                    <a:lnTo>
                      <a:pt x="4824" y="6515"/>
                    </a:lnTo>
                    <a:lnTo>
                      <a:pt x="4595" y="5890"/>
                    </a:lnTo>
                    <a:lnTo>
                      <a:pt x="5167" y="5550"/>
                    </a:lnTo>
                    <a:close/>
                    <a:moveTo>
                      <a:pt x="3085" y="5638"/>
                    </a:moveTo>
                    <a:lnTo>
                      <a:pt x="3311" y="6263"/>
                    </a:lnTo>
                    <a:lnTo>
                      <a:pt x="2739" y="6600"/>
                    </a:lnTo>
                    <a:lnTo>
                      <a:pt x="2513" y="5975"/>
                    </a:lnTo>
                    <a:lnTo>
                      <a:pt x="3085" y="5638"/>
                    </a:lnTo>
                    <a:close/>
                    <a:moveTo>
                      <a:pt x="1000" y="5723"/>
                    </a:moveTo>
                    <a:lnTo>
                      <a:pt x="1232" y="6348"/>
                    </a:lnTo>
                    <a:lnTo>
                      <a:pt x="660" y="6688"/>
                    </a:lnTo>
                    <a:lnTo>
                      <a:pt x="434" y="6063"/>
                    </a:lnTo>
                    <a:lnTo>
                      <a:pt x="1000" y="5723"/>
                    </a:lnTo>
                    <a:close/>
                    <a:moveTo>
                      <a:pt x="4298" y="6069"/>
                    </a:moveTo>
                    <a:lnTo>
                      <a:pt x="4524" y="6693"/>
                    </a:lnTo>
                    <a:lnTo>
                      <a:pt x="3957" y="7034"/>
                    </a:lnTo>
                    <a:lnTo>
                      <a:pt x="3726" y="6409"/>
                    </a:lnTo>
                    <a:lnTo>
                      <a:pt x="4298" y="6069"/>
                    </a:lnTo>
                    <a:close/>
                    <a:moveTo>
                      <a:pt x="2218" y="6156"/>
                    </a:moveTo>
                    <a:lnTo>
                      <a:pt x="2444" y="6781"/>
                    </a:lnTo>
                    <a:lnTo>
                      <a:pt x="1872" y="7119"/>
                    </a:lnTo>
                    <a:lnTo>
                      <a:pt x="1646" y="6494"/>
                    </a:lnTo>
                    <a:lnTo>
                      <a:pt x="2218" y="6156"/>
                    </a:lnTo>
                    <a:close/>
                    <a:moveTo>
                      <a:pt x="5513" y="6502"/>
                    </a:moveTo>
                    <a:lnTo>
                      <a:pt x="5739" y="7127"/>
                    </a:lnTo>
                    <a:lnTo>
                      <a:pt x="5170" y="7465"/>
                    </a:lnTo>
                    <a:lnTo>
                      <a:pt x="4941" y="6840"/>
                    </a:lnTo>
                    <a:lnTo>
                      <a:pt x="5513" y="6502"/>
                    </a:lnTo>
                    <a:close/>
                    <a:moveTo>
                      <a:pt x="3431" y="6587"/>
                    </a:moveTo>
                    <a:lnTo>
                      <a:pt x="3657" y="7212"/>
                    </a:lnTo>
                    <a:lnTo>
                      <a:pt x="3085" y="7552"/>
                    </a:lnTo>
                    <a:lnTo>
                      <a:pt x="2859" y="6927"/>
                    </a:lnTo>
                    <a:lnTo>
                      <a:pt x="3431" y="6587"/>
                    </a:lnTo>
                    <a:close/>
                    <a:moveTo>
                      <a:pt x="1346" y="6672"/>
                    </a:moveTo>
                    <a:lnTo>
                      <a:pt x="1577" y="7297"/>
                    </a:lnTo>
                    <a:lnTo>
                      <a:pt x="1005" y="7637"/>
                    </a:lnTo>
                    <a:lnTo>
                      <a:pt x="779" y="7013"/>
                    </a:lnTo>
                    <a:lnTo>
                      <a:pt x="1346" y="6672"/>
                    </a:lnTo>
                    <a:close/>
                    <a:moveTo>
                      <a:pt x="4643" y="7020"/>
                    </a:moveTo>
                    <a:lnTo>
                      <a:pt x="4869" y="7643"/>
                    </a:lnTo>
                    <a:lnTo>
                      <a:pt x="4303" y="7983"/>
                    </a:lnTo>
                    <a:lnTo>
                      <a:pt x="4072" y="7358"/>
                    </a:lnTo>
                    <a:lnTo>
                      <a:pt x="4643" y="7020"/>
                    </a:lnTo>
                    <a:close/>
                    <a:moveTo>
                      <a:pt x="2564" y="7103"/>
                    </a:moveTo>
                    <a:lnTo>
                      <a:pt x="2790" y="7728"/>
                    </a:lnTo>
                    <a:lnTo>
                      <a:pt x="2218" y="8071"/>
                    </a:lnTo>
                    <a:lnTo>
                      <a:pt x="1992" y="7446"/>
                    </a:lnTo>
                    <a:lnTo>
                      <a:pt x="2564" y="7103"/>
                    </a:lnTo>
                    <a:close/>
                    <a:moveTo>
                      <a:pt x="5859" y="7451"/>
                    </a:moveTo>
                    <a:lnTo>
                      <a:pt x="6085" y="8074"/>
                    </a:lnTo>
                    <a:lnTo>
                      <a:pt x="5515" y="8417"/>
                    </a:lnTo>
                    <a:lnTo>
                      <a:pt x="5287" y="7792"/>
                    </a:lnTo>
                    <a:lnTo>
                      <a:pt x="5859" y="7451"/>
                    </a:lnTo>
                    <a:close/>
                    <a:moveTo>
                      <a:pt x="3776" y="7536"/>
                    </a:moveTo>
                    <a:lnTo>
                      <a:pt x="4002" y="8161"/>
                    </a:lnTo>
                    <a:lnTo>
                      <a:pt x="3433" y="8502"/>
                    </a:lnTo>
                    <a:lnTo>
                      <a:pt x="3205" y="7877"/>
                    </a:lnTo>
                    <a:lnTo>
                      <a:pt x="3776" y="7536"/>
                    </a:lnTo>
                    <a:close/>
                    <a:moveTo>
                      <a:pt x="1692" y="7621"/>
                    </a:moveTo>
                    <a:lnTo>
                      <a:pt x="1923" y="8246"/>
                    </a:lnTo>
                    <a:lnTo>
                      <a:pt x="1351" y="8589"/>
                    </a:lnTo>
                    <a:lnTo>
                      <a:pt x="1125" y="7965"/>
                    </a:lnTo>
                    <a:lnTo>
                      <a:pt x="1692" y="7621"/>
                    </a:lnTo>
                    <a:close/>
                    <a:moveTo>
                      <a:pt x="4989" y="7967"/>
                    </a:moveTo>
                    <a:lnTo>
                      <a:pt x="5215" y="8592"/>
                    </a:lnTo>
                    <a:lnTo>
                      <a:pt x="4649" y="8935"/>
                    </a:lnTo>
                    <a:lnTo>
                      <a:pt x="4417" y="8310"/>
                    </a:lnTo>
                    <a:lnTo>
                      <a:pt x="4989" y="7967"/>
                    </a:lnTo>
                    <a:close/>
                    <a:moveTo>
                      <a:pt x="2909" y="8052"/>
                    </a:moveTo>
                    <a:lnTo>
                      <a:pt x="3135" y="8677"/>
                    </a:lnTo>
                    <a:lnTo>
                      <a:pt x="2564" y="9018"/>
                    </a:lnTo>
                    <a:lnTo>
                      <a:pt x="2338" y="8395"/>
                    </a:lnTo>
                    <a:lnTo>
                      <a:pt x="2909" y="8052"/>
                    </a:lnTo>
                    <a:close/>
                    <a:moveTo>
                      <a:pt x="825" y="8140"/>
                    </a:moveTo>
                    <a:lnTo>
                      <a:pt x="1053" y="8765"/>
                    </a:lnTo>
                    <a:lnTo>
                      <a:pt x="482" y="9105"/>
                    </a:lnTo>
                    <a:lnTo>
                      <a:pt x="256" y="8480"/>
                    </a:lnTo>
                    <a:lnTo>
                      <a:pt x="825" y="8140"/>
                    </a:lnTo>
                    <a:close/>
                    <a:moveTo>
                      <a:pt x="4122" y="8486"/>
                    </a:moveTo>
                    <a:lnTo>
                      <a:pt x="4348" y="9111"/>
                    </a:lnTo>
                    <a:lnTo>
                      <a:pt x="3776" y="9451"/>
                    </a:lnTo>
                    <a:lnTo>
                      <a:pt x="3550" y="8829"/>
                    </a:lnTo>
                    <a:lnTo>
                      <a:pt x="4122" y="8486"/>
                    </a:lnTo>
                    <a:close/>
                    <a:moveTo>
                      <a:pt x="2037" y="8573"/>
                    </a:moveTo>
                    <a:lnTo>
                      <a:pt x="2269" y="9198"/>
                    </a:lnTo>
                    <a:lnTo>
                      <a:pt x="1697" y="9536"/>
                    </a:lnTo>
                    <a:lnTo>
                      <a:pt x="1471" y="8911"/>
                    </a:lnTo>
                    <a:lnTo>
                      <a:pt x="2037" y="8573"/>
                    </a:lnTo>
                    <a:close/>
                    <a:moveTo>
                      <a:pt x="5335" y="8917"/>
                    </a:moveTo>
                    <a:lnTo>
                      <a:pt x="5561" y="9541"/>
                    </a:lnTo>
                    <a:lnTo>
                      <a:pt x="4994" y="9882"/>
                    </a:lnTo>
                    <a:lnTo>
                      <a:pt x="4763" y="9260"/>
                    </a:lnTo>
                    <a:lnTo>
                      <a:pt x="5335" y="8917"/>
                    </a:lnTo>
                    <a:close/>
                    <a:moveTo>
                      <a:pt x="3255" y="9004"/>
                    </a:moveTo>
                    <a:lnTo>
                      <a:pt x="3481" y="9629"/>
                    </a:lnTo>
                    <a:lnTo>
                      <a:pt x="2909" y="9970"/>
                    </a:lnTo>
                    <a:lnTo>
                      <a:pt x="2683" y="9345"/>
                    </a:lnTo>
                    <a:lnTo>
                      <a:pt x="3255" y="9004"/>
                    </a:lnTo>
                    <a:close/>
                    <a:moveTo>
                      <a:pt x="1170" y="9092"/>
                    </a:moveTo>
                    <a:lnTo>
                      <a:pt x="1399" y="9714"/>
                    </a:lnTo>
                    <a:lnTo>
                      <a:pt x="827" y="10055"/>
                    </a:lnTo>
                    <a:lnTo>
                      <a:pt x="601" y="9430"/>
                    </a:lnTo>
                    <a:lnTo>
                      <a:pt x="1170" y="9092"/>
                    </a:lnTo>
                    <a:close/>
                    <a:moveTo>
                      <a:pt x="4468" y="9438"/>
                    </a:moveTo>
                    <a:lnTo>
                      <a:pt x="4694" y="10063"/>
                    </a:lnTo>
                    <a:lnTo>
                      <a:pt x="4125" y="10400"/>
                    </a:lnTo>
                    <a:lnTo>
                      <a:pt x="3896" y="9775"/>
                    </a:lnTo>
                    <a:lnTo>
                      <a:pt x="4468" y="9438"/>
                    </a:lnTo>
                    <a:close/>
                    <a:moveTo>
                      <a:pt x="2388" y="9523"/>
                    </a:moveTo>
                    <a:lnTo>
                      <a:pt x="2614" y="10148"/>
                    </a:lnTo>
                    <a:lnTo>
                      <a:pt x="2040" y="10488"/>
                    </a:lnTo>
                    <a:lnTo>
                      <a:pt x="1817" y="9863"/>
                    </a:lnTo>
                    <a:lnTo>
                      <a:pt x="2388" y="9523"/>
                    </a:lnTo>
                    <a:close/>
                    <a:moveTo>
                      <a:pt x="5680" y="9868"/>
                    </a:moveTo>
                    <a:lnTo>
                      <a:pt x="5906" y="10493"/>
                    </a:lnTo>
                    <a:lnTo>
                      <a:pt x="5340" y="10834"/>
                    </a:lnTo>
                    <a:lnTo>
                      <a:pt x="5109" y="10209"/>
                    </a:lnTo>
                    <a:lnTo>
                      <a:pt x="5680" y="9868"/>
                    </a:lnTo>
                    <a:close/>
                    <a:moveTo>
                      <a:pt x="3601" y="9956"/>
                    </a:moveTo>
                    <a:lnTo>
                      <a:pt x="3827" y="10579"/>
                    </a:lnTo>
                    <a:lnTo>
                      <a:pt x="3255" y="10919"/>
                    </a:lnTo>
                    <a:lnTo>
                      <a:pt x="3029" y="10294"/>
                    </a:lnTo>
                    <a:lnTo>
                      <a:pt x="3601" y="9956"/>
                    </a:lnTo>
                    <a:close/>
                    <a:moveTo>
                      <a:pt x="1516" y="10041"/>
                    </a:moveTo>
                    <a:lnTo>
                      <a:pt x="1745" y="10664"/>
                    </a:lnTo>
                    <a:lnTo>
                      <a:pt x="1173" y="11007"/>
                    </a:lnTo>
                    <a:lnTo>
                      <a:pt x="947" y="10382"/>
                    </a:lnTo>
                    <a:lnTo>
                      <a:pt x="1516" y="10041"/>
                    </a:lnTo>
                    <a:close/>
                    <a:moveTo>
                      <a:pt x="4813" y="10387"/>
                    </a:moveTo>
                    <a:lnTo>
                      <a:pt x="5039" y="11012"/>
                    </a:lnTo>
                    <a:lnTo>
                      <a:pt x="4470" y="11350"/>
                    </a:lnTo>
                    <a:lnTo>
                      <a:pt x="4242" y="10727"/>
                    </a:lnTo>
                    <a:lnTo>
                      <a:pt x="4813" y="10387"/>
                    </a:lnTo>
                    <a:close/>
                    <a:moveTo>
                      <a:pt x="2729" y="10475"/>
                    </a:moveTo>
                    <a:lnTo>
                      <a:pt x="2960" y="11094"/>
                    </a:lnTo>
                    <a:lnTo>
                      <a:pt x="2388" y="11437"/>
                    </a:lnTo>
                    <a:lnTo>
                      <a:pt x="2160" y="10813"/>
                    </a:lnTo>
                    <a:lnTo>
                      <a:pt x="2729" y="10475"/>
                    </a:lnTo>
                    <a:close/>
                    <a:moveTo>
                      <a:pt x="649" y="10557"/>
                    </a:moveTo>
                    <a:lnTo>
                      <a:pt x="878" y="11182"/>
                    </a:lnTo>
                    <a:lnTo>
                      <a:pt x="306" y="11525"/>
                    </a:lnTo>
                    <a:lnTo>
                      <a:pt x="80" y="10900"/>
                    </a:lnTo>
                    <a:lnTo>
                      <a:pt x="649" y="10557"/>
                    </a:lnTo>
                    <a:close/>
                    <a:moveTo>
                      <a:pt x="6026" y="10820"/>
                    </a:moveTo>
                    <a:lnTo>
                      <a:pt x="6252" y="11443"/>
                    </a:lnTo>
                    <a:lnTo>
                      <a:pt x="5686" y="11783"/>
                    </a:lnTo>
                    <a:lnTo>
                      <a:pt x="5454" y="11158"/>
                    </a:lnTo>
                    <a:lnTo>
                      <a:pt x="6026" y="10820"/>
                    </a:lnTo>
                    <a:close/>
                    <a:moveTo>
                      <a:pt x="3947" y="10903"/>
                    </a:moveTo>
                    <a:lnTo>
                      <a:pt x="4173" y="11528"/>
                    </a:lnTo>
                    <a:lnTo>
                      <a:pt x="3601" y="11871"/>
                    </a:lnTo>
                    <a:lnTo>
                      <a:pt x="3375" y="11246"/>
                    </a:lnTo>
                    <a:lnTo>
                      <a:pt x="3947" y="10903"/>
                    </a:lnTo>
                    <a:close/>
                    <a:moveTo>
                      <a:pt x="1862" y="10988"/>
                    </a:moveTo>
                    <a:lnTo>
                      <a:pt x="2090" y="11613"/>
                    </a:lnTo>
                    <a:lnTo>
                      <a:pt x="1519" y="11956"/>
                    </a:lnTo>
                    <a:lnTo>
                      <a:pt x="1293" y="11331"/>
                    </a:lnTo>
                    <a:lnTo>
                      <a:pt x="1862" y="10988"/>
                    </a:lnTo>
                    <a:close/>
                    <a:moveTo>
                      <a:pt x="5159" y="11334"/>
                    </a:moveTo>
                    <a:lnTo>
                      <a:pt x="5385" y="11959"/>
                    </a:lnTo>
                    <a:lnTo>
                      <a:pt x="4816" y="12302"/>
                    </a:lnTo>
                    <a:lnTo>
                      <a:pt x="4587" y="11677"/>
                    </a:lnTo>
                    <a:lnTo>
                      <a:pt x="5159" y="11334"/>
                    </a:lnTo>
                    <a:close/>
                    <a:moveTo>
                      <a:pt x="3077" y="11421"/>
                    </a:moveTo>
                    <a:lnTo>
                      <a:pt x="3306" y="12046"/>
                    </a:lnTo>
                    <a:lnTo>
                      <a:pt x="2734" y="12389"/>
                    </a:lnTo>
                    <a:lnTo>
                      <a:pt x="2505" y="11765"/>
                    </a:lnTo>
                    <a:lnTo>
                      <a:pt x="3077" y="11421"/>
                    </a:lnTo>
                    <a:close/>
                    <a:moveTo>
                      <a:pt x="995" y="11507"/>
                    </a:moveTo>
                    <a:lnTo>
                      <a:pt x="1224" y="12131"/>
                    </a:lnTo>
                    <a:lnTo>
                      <a:pt x="652" y="12472"/>
                    </a:lnTo>
                    <a:lnTo>
                      <a:pt x="426" y="11850"/>
                    </a:lnTo>
                    <a:lnTo>
                      <a:pt x="995" y="11507"/>
                    </a:lnTo>
                    <a:close/>
                    <a:moveTo>
                      <a:pt x="4292" y="11852"/>
                    </a:moveTo>
                    <a:lnTo>
                      <a:pt x="4518" y="12477"/>
                    </a:lnTo>
                    <a:lnTo>
                      <a:pt x="3947" y="12820"/>
                    </a:lnTo>
                    <a:lnTo>
                      <a:pt x="3721" y="12195"/>
                    </a:lnTo>
                    <a:lnTo>
                      <a:pt x="4292" y="11852"/>
                    </a:lnTo>
                    <a:close/>
                    <a:moveTo>
                      <a:pt x="2207" y="11940"/>
                    </a:moveTo>
                    <a:lnTo>
                      <a:pt x="2436" y="12565"/>
                    </a:lnTo>
                    <a:lnTo>
                      <a:pt x="1864" y="12903"/>
                    </a:lnTo>
                    <a:lnTo>
                      <a:pt x="1638" y="12283"/>
                    </a:lnTo>
                    <a:lnTo>
                      <a:pt x="2207" y="11940"/>
                    </a:lnTo>
                    <a:close/>
                    <a:moveTo>
                      <a:pt x="5505" y="12286"/>
                    </a:moveTo>
                    <a:lnTo>
                      <a:pt x="5731" y="12911"/>
                    </a:lnTo>
                    <a:lnTo>
                      <a:pt x="5162" y="13248"/>
                    </a:lnTo>
                    <a:lnTo>
                      <a:pt x="4933" y="12626"/>
                    </a:lnTo>
                    <a:lnTo>
                      <a:pt x="5505" y="12286"/>
                    </a:lnTo>
                    <a:close/>
                    <a:moveTo>
                      <a:pt x="3425" y="12371"/>
                    </a:moveTo>
                    <a:lnTo>
                      <a:pt x="3651" y="12996"/>
                    </a:lnTo>
                    <a:lnTo>
                      <a:pt x="3080" y="13336"/>
                    </a:lnTo>
                    <a:lnTo>
                      <a:pt x="2854" y="12714"/>
                    </a:lnTo>
                    <a:lnTo>
                      <a:pt x="3425" y="12371"/>
                    </a:lnTo>
                    <a:close/>
                    <a:moveTo>
                      <a:pt x="1341" y="12459"/>
                    </a:moveTo>
                    <a:lnTo>
                      <a:pt x="1569" y="13083"/>
                    </a:lnTo>
                    <a:lnTo>
                      <a:pt x="998" y="13421"/>
                    </a:lnTo>
                    <a:lnTo>
                      <a:pt x="771" y="12796"/>
                    </a:lnTo>
                    <a:lnTo>
                      <a:pt x="1341" y="12459"/>
                    </a:lnTo>
                    <a:close/>
                    <a:moveTo>
                      <a:pt x="4638" y="12804"/>
                    </a:moveTo>
                    <a:lnTo>
                      <a:pt x="4864" y="13429"/>
                    </a:lnTo>
                    <a:lnTo>
                      <a:pt x="4292" y="13767"/>
                    </a:lnTo>
                    <a:lnTo>
                      <a:pt x="4066" y="13142"/>
                    </a:lnTo>
                    <a:lnTo>
                      <a:pt x="4638" y="12804"/>
                    </a:lnTo>
                    <a:close/>
                    <a:moveTo>
                      <a:pt x="2553" y="12889"/>
                    </a:moveTo>
                    <a:lnTo>
                      <a:pt x="2782" y="13514"/>
                    </a:lnTo>
                    <a:lnTo>
                      <a:pt x="2210" y="13855"/>
                    </a:lnTo>
                    <a:lnTo>
                      <a:pt x="1984" y="13230"/>
                    </a:lnTo>
                    <a:lnTo>
                      <a:pt x="2553" y="12889"/>
                    </a:lnTo>
                    <a:close/>
                    <a:moveTo>
                      <a:pt x="5851" y="13235"/>
                    </a:moveTo>
                    <a:lnTo>
                      <a:pt x="6077" y="13860"/>
                    </a:lnTo>
                    <a:lnTo>
                      <a:pt x="5507" y="14200"/>
                    </a:lnTo>
                    <a:lnTo>
                      <a:pt x="5279" y="13575"/>
                    </a:lnTo>
                    <a:lnTo>
                      <a:pt x="5851" y="13235"/>
                    </a:lnTo>
                    <a:close/>
                    <a:moveTo>
                      <a:pt x="3766" y="13323"/>
                    </a:moveTo>
                    <a:lnTo>
                      <a:pt x="3997" y="13948"/>
                    </a:lnTo>
                    <a:lnTo>
                      <a:pt x="3425" y="14285"/>
                    </a:lnTo>
                    <a:lnTo>
                      <a:pt x="3199" y="13661"/>
                    </a:lnTo>
                    <a:lnTo>
                      <a:pt x="3766" y="13323"/>
                    </a:lnTo>
                    <a:close/>
                    <a:moveTo>
                      <a:pt x="4984" y="13754"/>
                    </a:moveTo>
                    <a:lnTo>
                      <a:pt x="5210" y="14378"/>
                    </a:lnTo>
                    <a:lnTo>
                      <a:pt x="4638" y="14719"/>
                    </a:lnTo>
                    <a:lnTo>
                      <a:pt x="4412" y="14094"/>
                    </a:lnTo>
                    <a:lnTo>
                      <a:pt x="4984" y="13754"/>
                    </a:lnTo>
                    <a:close/>
                    <a:moveTo>
                      <a:pt x="2899" y="13841"/>
                    </a:moveTo>
                    <a:lnTo>
                      <a:pt x="3128" y="14464"/>
                    </a:lnTo>
                    <a:lnTo>
                      <a:pt x="2556" y="14804"/>
                    </a:lnTo>
                    <a:lnTo>
                      <a:pt x="2330" y="14179"/>
                    </a:lnTo>
                    <a:lnTo>
                      <a:pt x="2899" y="13841"/>
                    </a:lnTo>
                    <a:close/>
                    <a:moveTo>
                      <a:pt x="4114" y="14272"/>
                    </a:moveTo>
                    <a:lnTo>
                      <a:pt x="4340" y="14894"/>
                    </a:lnTo>
                    <a:lnTo>
                      <a:pt x="3771" y="15237"/>
                    </a:lnTo>
                    <a:lnTo>
                      <a:pt x="3542" y="14613"/>
                    </a:lnTo>
                    <a:lnTo>
                      <a:pt x="4114" y="14272"/>
                    </a:lnTo>
                    <a:close/>
                    <a:moveTo>
                      <a:pt x="5329" y="14706"/>
                    </a:moveTo>
                    <a:lnTo>
                      <a:pt x="5555" y="15328"/>
                    </a:lnTo>
                    <a:lnTo>
                      <a:pt x="4986" y="15668"/>
                    </a:lnTo>
                    <a:lnTo>
                      <a:pt x="4758" y="15043"/>
                    </a:lnTo>
                    <a:lnTo>
                      <a:pt x="5329" y="14706"/>
                    </a:lnTo>
                    <a:close/>
                    <a:moveTo>
                      <a:pt x="0" y="0"/>
                    </a:moveTo>
                    <a:lnTo>
                      <a:pt x="0" y="69"/>
                    </a:lnTo>
                    <a:lnTo>
                      <a:pt x="24" y="131"/>
                    </a:lnTo>
                    <a:lnTo>
                      <a:pt x="0" y="144"/>
                    </a:lnTo>
                    <a:lnTo>
                      <a:pt x="0" y="537"/>
                    </a:lnTo>
                    <a:lnTo>
                      <a:pt x="141" y="455"/>
                    </a:lnTo>
                    <a:lnTo>
                      <a:pt x="370" y="1080"/>
                    </a:lnTo>
                    <a:lnTo>
                      <a:pt x="0" y="1301"/>
                    </a:lnTo>
                    <a:lnTo>
                      <a:pt x="0" y="1694"/>
                    </a:lnTo>
                    <a:lnTo>
                      <a:pt x="490" y="1407"/>
                    </a:lnTo>
                    <a:lnTo>
                      <a:pt x="716" y="2032"/>
                    </a:lnTo>
                    <a:lnTo>
                      <a:pt x="144" y="2370"/>
                    </a:lnTo>
                    <a:lnTo>
                      <a:pt x="0" y="1979"/>
                    </a:lnTo>
                    <a:lnTo>
                      <a:pt x="0" y="2971"/>
                    </a:lnTo>
                    <a:lnTo>
                      <a:pt x="194" y="3497"/>
                    </a:lnTo>
                    <a:lnTo>
                      <a:pt x="0" y="3614"/>
                    </a:lnTo>
                    <a:lnTo>
                      <a:pt x="0" y="4008"/>
                    </a:lnTo>
                    <a:lnTo>
                      <a:pt x="309" y="3821"/>
                    </a:lnTo>
                    <a:lnTo>
                      <a:pt x="540" y="4446"/>
                    </a:lnTo>
                    <a:lnTo>
                      <a:pt x="0" y="4771"/>
                    </a:lnTo>
                    <a:lnTo>
                      <a:pt x="0" y="5877"/>
                    </a:lnTo>
                    <a:lnTo>
                      <a:pt x="16" y="5917"/>
                    </a:lnTo>
                    <a:lnTo>
                      <a:pt x="0" y="5922"/>
                    </a:lnTo>
                    <a:lnTo>
                      <a:pt x="0" y="6321"/>
                    </a:lnTo>
                    <a:lnTo>
                      <a:pt x="133" y="6241"/>
                    </a:lnTo>
                    <a:lnTo>
                      <a:pt x="362" y="6864"/>
                    </a:lnTo>
                    <a:lnTo>
                      <a:pt x="0" y="7079"/>
                    </a:lnTo>
                    <a:lnTo>
                      <a:pt x="0" y="7475"/>
                    </a:lnTo>
                    <a:lnTo>
                      <a:pt x="479" y="7191"/>
                    </a:lnTo>
                    <a:lnTo>
                      <a:pt x="708" y="7816"/>
                    </a:lnTo>
                    <a:lnTo>
                      <a:pt x="136" y="8156"/>
                    </a:lnTo>
                    <a:lnTo>
                      <a:pt x="0" y="7784"/>
                    </a:lnTo>
                    <a:lnTo>
                      <a:pt x="0" y="8778"/>
                    </a:lnTo>
                    <a:lnTo>
                      <a:pt x="186" y="9283"/>
                    </a:lnTo>
                    <a:lnTo>
                      <a:pt x="0" y="9393"/>
                    </a:lnTo>
                    <a:lnTo>
                      <a:pt x="0" y="9789"/>
                    </a:lnTo>
                    <a:lnTo>
                      <a:pt x="303" y="9611"/>
                    </a:lnTo>
                    <a:lnTo>
                      <a:pt x="532" y="10235"/>
                    </a:lnTo>
                    <a:lnTo>
                      <a:pt x="0" y="10549"/>
                    </a:lnTo>
                    <a:lnTo>
                      <a:pt x="0" y="11679"/>
                    </a:lnTo>
                    <a:lnTo>
                      <a:pt x="8" y="11701"/>
                    </a:lnTo>
                    <a:lnTo>
                      <a:pt x="0" y="11701"/>
                    </a:lnTo>
                    <a:lnTo>
                      <a:pt x="0" y="12100"/>
                    </a:lnTo>
                    <a:lnTo>
                      <a:pt x="128" y="12022"/>
                    </a:lnTo>
                    <a:lnTo>
                      <a:pt x="354" y="12647"/>
                    </a:lnTo>
                    <a:lnTo>
                      <a:pt x="0" y="12857"/>
                    </a:lnTo>
                    <a:lnTo>
                      <a:pt x="0" y="13251"/>
                    </a:lnTo>
                    <a:lnTo>
                      <a:pt x="474" y="12977"/>
                    </a:lnTo>
                    <a:lnTo>
                      <a:pt x="700" y="13599"/>
                    </a:lnTo>
                    <a:lnTo>
                      <a:pt x="476" y="13735"/>
                    </a:lnTo>
                    <a:lnTo>
                      <a:pt x="814" y="13926"/>
                    </a:lnTo>
                    <a:lnTo>
                      <a:pt x="819" y="13926"/>
                    </a:lnTo>
                    <a:lnTo>
                      <a:pt x="819" y="13937"/>
                    </a:lnTo>
                    <a:lnTo>
                      <a:pt x="1277" y="14200"/>
                    </a:lnTo>
                    <a:lnTo>
                      <a:pt x="1115" y="13751"/>
                    </a:lnTo>
                    <a:lnTo>
                      <a:pt x="1681" y="13413"/>
                    </a:lnTo>
                    <a:lnTo>
                      <a:pt x="1912" y="14033"/>
                    </a:lnTo>
                    <a:lnTo>
                      <a:pt x="1455" y="14307"/>
                    </a:lnTo>
                    <a:lnTo>
                      <a:pt x="1795" y="14498"/>
                    </a:lnTo>
                    <a:lnTo>
                      <a:pt x="2027" y="14360"/>
                    </a:lnTo>
                    <a:lnTo>
                      <a:pt x="2154" y="14711"/>
                    </a:lnTo>
                    <a:lnTo>
                      <a:pt x="2779" y="15070"/>
                    </a:lnTo>
                    <a:lnTo>
                      <a:pt x="3242" y="14791"/>
                    </a:lnTo>
                    <a:lnTo>
                      <a:pt x="3471" y="15416"/>
                    </a:lnTo>
                    <a:lnTo>
                      <a:pt x="3425" y="15442"/>
                    </a:lnTo>
                    <a:lnTo>
                      <a:pt x="3952" y="15748"/>
                    </a:lnTo>
                    <a:lnTo>
                      <a:pt x="3885" y="15564"/>
                    </a:lnTo>
                    <a:lnTo>
                      <a:pt x="4462" y="15221"/>
                    </a:lnTo>
                    <a:lnTo>
                      <a:pt x="4688" y="15846"/>
                    </a:lnTo>
                    <a:lnTo>
                      <a:pt x="4412" y="16011"/>
                    </a:lnTo>
                    <a:lnTo>
                      <a:pt x="4750" y="16205"/>
                    </a:lnTo>
                    <a:lnTo>
                      <a:pt x="4805" y="16171"/>
                    </a:lnTo>
                    <a:lnTo>
                      <a:pt x="4837" y="16253"/>
                    </a:lnTo>
                    <a:lnTo>
                      <a:pt x="5295" y="16519"/>
                    </a:lnTo>
                    <a:lnTo>
                      <a:pt x="5103" y="15995"/>
                    </a:lnTo>
                    <a:lnTo>
                      <a:pt x="5675" y="15652"/>
                    </a:lnTo>
                    <a:lnTo>
                      <a:pt x="5901" y="16277"/>
                    </a:lnTo>
                    <a:lnTo>
                      <a:pt x="5396" y="16580"/>
                    </a:lnTo>
                    <a:lnTo>
                      <a:pt x="5734" y="16772"/>
                    </a:lnTo>
                    <a:lnTo>
                      <a:pt x="6021" y="16604"/>
                    </a:lnTo>
                    <a:lnTo>
                      <a:pt x="6172" y="17027"/>
                    </a:lnTo>
                    <a:lnTo>
                      <a:pt x="6279" y="17088"/>
                    </a:lnTo>
                    <a:lnTo>
                      <a:pt x="6279" y="16051"/>
                    </a:lnTo>
                    <a:lnTo>
                      <a:pt x="6199" y="16102"/>
                    </a:lnTo>
                    <a:lnTo>
                      <a:pt x="5970" y="15477"/>
                    </a:lnTo>
                    <a:lnTo>
                      <a:pt x="6279" y="15293"/>
                    </a:lnTo>
                    <a:lnTo>
                      <a:pt x="6279" y="14897"/>
                    </a:lnTo>
                    <a:lnTo>
                      <a:pt x="5853" y="15150"/>
                    </a:lnTo>
                    <a:lnTo>
                      <a:pt x="5624" y="14525"/>
                    </a:lnTo>
                    <a:lnTo>
                      <a:pt x="6196" y="14187"/>
                    </a:lnTo>
                    <a:lnTo>
                      <a:pt x="6279" y="14413"/>
                    </a:lnTo>
                    <a:lnTo>
                      <a:pt x="6279" y="13416"/>
                    </a:lnTo>
                    <a:lnTo>
                      <a:pt x="6146" y="13057"/>
                    </a:lnTo>
                    <a:lnTo>
                      <a:pt x="6279" y="12980"/>
                    </a:lnTo>
                    <a:lnTo>
                      <a:pt x="6279" y="12584"/>
                    </a:lnTo>
                    <a:lnTo>
                      <a:pt x="6031" y="12735"/>
                    </a:lnTo>
                    <a:lnTo>
                      <a:pt x="5800" y="12110"/>
                    </a:lnTo>
                    <a:lnTo>
                      <a:pt x="6279" y="11823"/>
                    </a:lnTo>
                    <a:lnTo>
                      <a:pt x="6279" y="10270"/>
                    </a:lnTo>
                    <a:lnTo>
                      <a:pt x="6207" y="10313"/>
                    </a:lnTo>
                    <a:lnTo>
                      <a:pt x="5981" y="9690"/>
                    </a:lnTo>
                    <a:lnTo>
                      <a:pt x="6279" y="9512"/>
                    </a:lnTo>
                    <a:lnTo>
                      <a:pt x="6279" y="9119"/>
                    </a:lnTo>
                    <a:lnTo>
                      <a:pt x="5861" y="9366"/>
                    </a:lnTo>
                    <a:lnTo>
                      <a:pt x="5632" y="8741"/>
                    </a:lnTo>
                    <a:lnTo>
                      <a:pt x="6202" y="8401"/>
                    </a:lnTo>
                    <a:lnTo>
                      <a:pt x="6279" y="8605"/>
                    </a:lnTo>
                    <a:lnTo>
                      <a:pt x="6279" y="7611"/>
                    </a:lnTo>
                    <a:lnTo>
                      <a:pt x="6156" y="7273"/>
                    </a:lnTo>
                    <a:lnTo>
                      <a:pt x="6279" y="7199"/>
                    </a:lnTo>
                    <a:lnTo>
                      <a:pt x="6279" y="6805"/>
                    </a:lnTo>
                    <a:lnTo>
                      <a:pt x="6037" y="6946"/>
                    </a:lnTo>
                    <a:lnTo>
                      <a:pt x="5808" y="6321"/>
                    </a:lnTo>
                    <a:lnTo>
                      <a:pt x="6279" y="6042"/>
                    </a:lnTo>
                    <a:lnTo>
                      <a:pt x="6279" y="4492"/>
                    </a:lnTo>
                    <a:lnTo>
                      <a:pt x="6212" y="4531"/>
                    </a:lnTo>
                    <a:lnTo>
                      <a:pt x="5986" y="3907"/>
                    </a:lnTo>
                    <a:lnTo>
                      <a:pt x="6279" y="3734"/>
                    </a:lnTo>
                    <a:lnTo>
                      <a:pt x="6279" y="3338"/>
                    </a:lnTo>
                    <a:lnTo>
                      <a:pt x="5866" y="3579"/>
                    </a:lnTo>
                    <a:lnTo>
                      <a:pt x="5640" y="2955"/>
                    </a:lnTo>
                    <a:lnTo>
                      <a:pt x="6210" y="2617"/>
                    </a:lnTo>
                    <a:lnTo>
                      <a:pt x="6279" y="2803"/>
                    </a:lnTo>
                    <a:lnTo>
                      <a:pt x="6279" y="1808"/>
                    </a:lnTo>
                    <a:lnTo>
                      <a:pt x="6164" y="1489"/>
                    </a:lnTo>
                    <a:lnTo>
                      <a:pt x="6279" y="1418"/>
                    </a:lnTo>
                    <a:lnTo>
                      <a:pt x="6279" y="1024"/>
                    </a:lnTo>
                    <a:lnTo>
                      <a:pt x="6045" y="1162"/>
                    </a:lnTo>
                    <a:lnTo>
                      <a:pt x="5819" y="537"/>
                    </a:lnTo>
                    <a:lnTo>
                      <a:pt x="5898" y="492"/>
                    </a:lnTo>
                    <a:lnTo>
                      <a:pt x="5313" y="442"/>
                    </a:lnTo>
                    <a:lnTo>
                      <a:pt x="4829" y="731"/>
                    </a:lnTo>
                    <a:lnTo>
                      <a:pt x="4707" y="391"/>
                    </a:lnTo>
                    <a:lnTo>
                      <a:pt x="4332" y="362"/>
                    </a:lnTo>
                    <a:lnTo>
                      <a:pt x="4332" y="362"/>
                    </a:lnTo>
                    <a:lnTo>
                      <a:pt x="4534" y="907"/>
                    </a:lnTo>
                    <a:lnTo>
                      <a:pt x="3963" y="1250"/>
                    </a:lnTo>
                    <a:lnTo>
                      <a:pt x="3734" y="625"/>
                    </a:lnTo>
                    <a:lnTo>
                      <a:pt x="4197" y="349"/>
                    </a:lnTo>
                    <a:lnTo>
                      <a:pt x="3245" y="271"/>
                    </a:lnTo>
                    <a:lnTo>
                      <a:pt x="3245" y="271"/>
                    </a:lnTo>
                    <a:lnTo>
                      <a:pt x="3319" y="476"/>
                    </a:lnTo>
                    <a:lnTo>
                      <a:pt x="2750" y="817"/>
                    </a:lnTo>
                    <a:lnTo>
                      <a:pt x="2527" y="213"/>
                    </a:lnTo>
                    <a:lnTo>
                      <a:pt x="1912" y="160"/>
                    </a:lnTo>
                    <a:lnTo>
                      <a:pt x="1532" y="386"/>
                    </a:lnTo>
                    <a:lnTo>
                      <a:pt x="1439" y="120"/>
                    </a:lnTo>
                    <a:lnTo>
                      <a:pt x="1064" y="91"/>
                    </a:lnTo>
                    <a:lnTo>
                      <a:pt x="1237" y="561"/>
                    </a:lnTo>
                    <a:lnTo>
                      <a:pt x="665" y="904"/>
                    </a:lnTo>
                    <a:lnTo>
                      <a:pt x="439" y="279"/>
                    </a:lnTo>
                    <a:lnTo>
                      <a:pt x="793" y="67"/>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9" name="Google Shape;3779;p70"/>
              <p:cNvSpPr/>
              <p:nvPr/>
            </p:nvSpPr>
            <p:spPr>
              <a:xfrm>
                <a:off x="2555475" y="252800"/>
                <a:ext cx="725925" cy="331700"/>
              </a:xfrm>
              <a:custGeom>
                <a:avLst/>
                <a:gdLst/>
                <a:ahLst/>
                <a:cxnLst/>
                <a:rect l="l" t="t" r="r" b="b"/>
                <a:pathLst>
                  <a:path w="29037" h="13268" extrusionOk="0">
                    <a:moveTo>
                      <a:pt x="21809" y="578"/>
                    </a:moveTo>
                    <a:lnTo>
                      <a:pt x="22468" y="631"/>
                    </a:lnTo>
                    <a:lnTo>
                      <a:pt x="22290" y="1272"/>
                    </a:lnTo>
                    <a:lnTo>
                      <a:pt x="21628" y="1216"/>
                    </a:lnTo>
                    <a:lnTo>
                      <a:pt x="21809" y="578"/>
                    </a:lnTo>
                    <a:close/>
                    <a:moveTo>
                      <a:pt x="22814" y="660"/>
                    </a:moveTo>
                    <a:lnTo>
                      <a:pt x="23476" y="716"/>
                    </a:lnTo>
                    <a:lnTo>
                      <a:pt x="23298" y="1354"/>
                    </a:lnTo>
                    <a:lnTo>
                      <a:pt x="22636" y="1301"/>
                    </a:lnTo>
                    <a:lnTo>
                      <a:pt x="22814" y="660"/>
                    </a:lnTo>
                    <a:close/>
                    <a:moveTo>
                      <a:pt x="23822" y="743"/>
                    </a:moveTo>
                    <a:lnTo>
                      <a:pt x="24484" y="798"/>
                    </a:lnTo>
                    <a:lnTo>
                      <a:pt x="24303" y="1437"/>
                    </a:lnTo>
                    <a:lnTo>
                      <a:pt x="23644" y="1383"/>
                    </a:lnTo>
                    <a:lnTo>
                      <a:pt x="23822" y="743"/>
                    </a:lnTo>
                    <a:close/>
                    <a:moveTo>
                      <a:pt x="24830" y="828"/>
                    </a:moveTo>
                    <a:lnTo>
                      <a:pt x="25489" y="884"/>
                    </a:lnTo>
                    <a:lnTo>
                      <a:pt x="25314" y="1524"/>
                    </a:lnTo>
                    <a:lnTo>
                      <a:pt x="24649" y="1469"/>
                    </a:lnTo>
                    <a:lnTo>
                      <a:pt x="24830" y="828"/>
                    </a:lnTo>
                    <a:close/>
                    <a:moveTo>
                      <a:pt x="25837" y="913"/>
                    </a:moveTo>
                    <a:lnTo>
                      <a:pt x="26497" y="966"/>
                    </a:lnTo>
                    <a:lnTo>
                      <a:pt x="26321" y="1607"/>
                    </a:lnTo>
                    <a:lnTo>
                      <a:pt x="25657" y="1551"/>
                    </a:lnTo>
                    <a:lnTo>
                      <a:pt x="25837" y="913"/>
                    </a:lnTo>
                    <a:close/>
                    <a:moveTo>
                      <a:pt x="20527" y="1469"/>
                    </a:moveTo>
                    <a:lnTo>
                      <a:pt x="21189" y="1522"/>
                    </a:lnTo>
                    <a:lnTo>
                      <a:pt x="21014" y="2163"/>
                    </a:lnTo>
                    <a:lnTo>
                      <a:pt x="20349" y="2107"/>
                    </a:lnTo>
                    <a:lnTo>
                      <a:pt x="20527" y="1469"/>
                    </a:lnTo>
                    <a:close/>
                    <a:moveTo>
                      <a:pt x="21535" y="1551"/>
                    </a:moveTo>
                    <a:lnTo>
                      <a:pt x="22197" y="1604"/>
                    </a:lnTo>
                    <a:lnTo>
                      <a:pt x="22021" y="2245"/>
                    </a:lnTo>
                    <a:lnTo>
                      <a:pt x="21357" y="2189"/>
                    </a:lnTo>
                    <a:lnTo>
                      <a:pt x="21535" y="1551"/>
                    </a:lnTo>
                    <a:close/>
                    <a:moveTo>
                      <a:pt x="22543" y="1633"/>
                    </a:moveTo>
                    <a:lnTo>
                      <a:pt x="23205" y="1689"/>
                    </a:lnTo>
                    <a:lnTo>
                      <a:pt x="23027" y="2327"/>
                    </a:lnTo>
                    <a:lnTo>
                      <a:pt x="22362" y="2274"/>
                    </a:lnTo>
                    <a:lnTo>
                      <a:pt x="22543" y="1633"/>
                    </a:lnTo>
                    <a:close/>
                    <a:moveTo>
                      <a:pt x="23551" y="1716"/>
                    </a:moveTo>
                    <a:lnTo>
                      <a:pt x="24215" y="1774"/>
                    </a:lnTo>
                    <a:lnTo>
                      <a:pt x="24035" y="2410"/>
                    </a:lnTo>
                    <a:lnTo>
                      <a:pt x="23370" y="2359"/>
                    </a:lnTo>
                    <a:lnTo>
                      <a:pt x="23551" y="1716"/>
                    </a:lnTo>
                    <a:close/>
                    <a:moveTo>
                      <a:pt x="24556" y="1801"/>
                    </a:moveTo>
                    <a:lnTo>
                      <a:pt x="25221" y="1857"/>
                    </a:lnTo>
                    <a:lnTo>
                      <a:pt x="25042" y="2498"/>
                    </a:lnTo>
                    <a:lnTo>
                      <a:pt x="24380" y="2442"/>
                    </a:lnTo>
                    <a:lnTo>
                      <a:pt x="24556" y="1801"/>
                    </a:lnTo>
                    <a:close/>
                    <a:moveTo>
                      <a:pt x="18240" y="2272"/>
                    </a:moveTo>
                    <a:lnTo>
                      <a:pt x="18905" y="2327"/>
                    </a:lnTo>
                    <a:lnTo>
                      <a:pt x="18727" y="2966"/>
                    </a:lnTo>
                    <a:lnTo>
                      <a:pt x="18065" y="2913"/>
                    </a:lnTo>
                    <a:lnTo>
                      <a:pt x="18240" y="2272"/>
                    </a:lnTo>
                    <a:close/>
                    <a:moveTo>
                      <a:pt x="19248" y="2354"/>
                    </a:moveTo>
                    <a:lnTo>
                      <a:pt x="19913" y="2413"/>
                    </a:lnTo>
                    <a:lnTo>
                      <a:pt x="19735" y="3051"/>
                    </a:lnTo>
                    <a:lnTo>
                      <a:pt x="19072" y="2998"/>
                    </a:lnTo>
                    <a:lnTo>
                      <a:pt x="19248" y="2354"/>
                    </a:lnTo>
                    <a:close/>
                    <a:moveTo>
                      <a:pt x="20256" y="2439"/>
                    </a:moveTo>
                    <a:lnTo>
                      <a:pt x="20921" y="2495"/>
                    </a:lnTo>
                    <a:lnTo>
                      <a:pt x="20740" y="3136"/>
                    </a:lnTo>
                    <a:lnTo>
                      <a:pt x="20078" y="3080"/>
                    </a:lnTo>
                    <a:lnTo>
                      <a:pt x="20256" y="2439"/>
                    </a:lnTo>
                    <a:close/>
                    <a:moveTo>
                      <a:pt x="21261" y="2524"/>
                    </a:moveTo>
                    <a:lnTo>
                      <a:pt x="21926" y="2577"/>
                    </a:lnTo>
                    <a:lnTo>
                      <a:pt x="21748" y="3218"/>
                    </a:lnTo>
                    <a:lnTo>
                      <a:pt x="21085" y="3162"/>
                    </a:lnTo>
                    <a:lnTo>
                      <a:pt x="21261" y="2524"/>
                    </a:lnTo>
                    <a:close/>
                    <a:moveTo>
                      <a:pt x="22274" y="2607"/>
                    </a:moveTo>
                    <a:lnTo>
                      <a:pt x="22934" y="2665"/>
                    </a:lnTo>
                    <a:lnTo>
                      <a:pt x="22755" y="3303"/>
                    </a:lnTo>
                    <a:lnTo>
                      <a:pt x="22093" y="3250"/>
                    </a:lnTo>
                    <a:lnTo>
                      <a:pt x="22274" y="2607"/>
                    </a:lnTo>
                    <a:close/>
                    <a:moveTo>
                      <a:pt x="23279" y="2692"/>
                    </a:moveTo>
                    <a:lnTo>
                      <a:pt x="23941" y="2748"/>
                    </a:lnTo>
                    <a:lnTo>
                      <a:pt x="23761" y="3386"/>
                    </a:lnTo>
                    <a:lnTo>
                      <a:pt x="23101" y="3333"/>
                    </a:lnTo>
                    <a:lnTo>
                      <a:pt x="23279" y="2692"/>
                    </a:lnTo>
                    <a:close/>
                    <a:moveTo>
                      <a:pt x="16964" y="3162"/>
                    </a:moveTo>
                    <a:lnTo>
                      <a:pt x="17626" y="3216"/>
                    </a:lnTo>
                    <a:lnTo>
                      <a:pt x="17448" y="3857"/>
                    </a:lnTo>
                    <a:lnTo>
                      <a:pt x="16786" y="3801"/>
                    </a:lnTo>
                    <a:lnTo>
                      <a:pt x="16964" y="3162"/>
                    </a:lnTo>
                    <a:close/>
                    <a:moveTo>
                      <a:pt x="17972" y="3245"/>
                    </a:moveTo>
                    <a:lnTo>
                      <a:pt x="18634" y="3303"/>
                    </a:lnTo>
                    <a:lnTo>
                      <a:pt x="18453" y="3942"/>
                    </a:lnTo>
                    <a:lnTo>
                      <a:pt x="17793" y="3888"/>
                    </a:lnTo>
                    <a:lnTo>
                      <a:pt x="17972" y="3245"/>
                    </a:lnTo>
                    <a:close/>
                    <a:moveTo>
                      <a:pt x="18979" y="3330"/>
                    </a:moveTo>
                    <a:lnTo>
                      <a:pt x="19639" y="3386"/>
                    </a:lnTo>
                    <a:lnTo>
                      <a:pt x="19461" y="4024"/>
                    </a:lnTo>
                    <a:lnTo>
                      <a:pt x="18799" y="3971"/>
                    </a:lnTo>
                    <a:lnTo>
                      <a:pt x="18979" y="3330"/>
                    </a:lnTo>
                    <a:close/>
                    <a:moveTo>
                      <a:pt x="19985" y="3412"/>
                    </a:moveTo>
                    <a:lnTo>
                      <a:pt x="20647" y="3468"/>
                    </a:lnTo>
                    <a:lnTo>
                      <a:pt x="20469" y="4109"/>
                    </a:lnTo>
                    <a:lnTo>
                      <a:pt x="19806" y="4053"/>
                    </a:lnTo>
                    <a:lnTo>
                      <a:pt x="19985" y="3412"/>
                    </a:lnTo>
                    <a:close/>
                    <a:moveTo>
                      <a:pt x="20992" y="3498"/>
                    </a:moveTo>
                    <a:lnTo>
                      <a:pt x="21655" y="3551"/>
                    </a:lnTo>
                    <a:lnTo>
                      <a:pt x="21479" y="4192"/>
                    </a:lnTo>
                    <a:lnTo>
                      <a:pt x="20814" y="4136"/>
                    </a:lnTo>
                    <a:lnTo>
                      <a:pt x="20992" y="3498"/>
                    </a:lnTo>
                    <a:close/>
                    <a:moveTo>
                      <a:pt x="22000" y="3583"/>
                    </a:moveTo>
                    <a:lnTo>
                      <a:pt x="22662" y="3633"/>
                    </a:lnTo>
                    <a:lnTo>
                      <a:pt x="22487" y="4277"/>
                    </a:lnTo>
                    <a:lnTo>
                      <a:pt x="21822" y="4221"/>
                    </a:lnTo>
                    <a:lnTo>
                      <a:pt x="22000" y="3583"/>
                    </a:lnTo>
                    <a:close/>
                    <a:moveTo>
                      <a:pt x="15685" y="4051"/>
                    </a:moveTo>
                    <a:lnTo>
                      <a:pt x="16347" y="4106"/>
                    </a:lnTo>
                    <a:lnTo>
                      <a:pt x="16171" y="4747"/>
                    </a:lnTo>
                    <a:lnTo>
                      <a:pt x="15506" y="4692"/>
                    </a:lnTo>
                    <a:lnTo>
                      <a:pt x="15685" y="4051"/>
                    </a:lnTo>
                    <a:close/>
                    <a:moveTo>
                      <a:pt x="16692" y="4136"/>
                    </a:moveTo>
                    <a:lnTo>
                      <a:pt x="17352" y="4189"/>
                    </a:lnTo>
                    <a:lnTo>
                      <a:pt x="17176" y="4832"/>
                    </a:lnTo>
                    <a:lnTo>
                      <a:pt x="16512" y="4774"/>
                    </a:lnTo>
                    <a:lnTo>
                      <a:pt x="16692" y="4136"/>
                    </a:lnTo>
                    <a:close/>
                    <a:moveTo>
                      <a:pt x="17698" y="4221"/>
                    </a:moveTo>
                    <a:lnTo>
                      <a:pt x="18360" y="4277"/>
                    </a:lnTo>
                    <a:lnTo>
                      <a:pt x="18184" y="4915"/>
                    </a:lnTo>
                    <a:lnTo>
                      <a:pt x="17519" y="4856"/>
                    </a:lnTo>
                    <a:lnTo>
                      <a:pt x="17698" y="4221"/>
                    </a:lnTo>
                    <a:close/>
                    <a:moveTo>
                      <a:pt x="18705" y="4303"/>
                    </a:moveTo>
                    <a:lnTo>
                      <a:pt x="19368" y="4359"/>
                    </a:lnTo>
                    <a:lnTo>
                      <a:pt x="19192" y="4997"/>
                    </a:lnTo>
                    <a:lnTo>
                      <a:pt x="18527" y="4944"/>
                    </a:lnTo>
                    <a:lnTo>
                      <a:pt x="18705" y="4303"/>
                    </a:lnTo>
                    <a:close/>
                    <a:moveTo>
                      <a:pt x="19713" y="4386"/>
                    </a:moveTo>
                    <a:lnTo>
                      <a:pt x="20375" y="4442"/>
                    </a:lnTo>
                    <a:lnTo>
                      <a:pt x="20197" y="5080"/>
                    </a:lnTo>
                    <a:lnTo>
                      <a:pt x="19538" y="5027"/>
                    </a:lnTo>
                    <a:lnTo>
                      <a:pt x="19713" y="4386"/>
                    </a:lnTo>
                    <a:close/>
                    <a:moveTo>
                      <a:pt x="14406" y="4941"/>
                    </a:moveTo>
                    <a:lnTo>
                      <a:pt x="15070" y="4997"/>
                    </a:lnTo>
                    <a:lnTo>
                      <a:pt x="14890" y="5636"/>
                    </a:lnTo>
                    <a:lnTo>
                      <a:pt x="14230" y="5582"/>
                    </a:lnTo>
                    <a:lnTo>
                      <a:pt x="14406" y="4941"/>
                    </a:lnTo>
                    <a:close/>
                    <a:moveTo>
                      <a:pt x="15413" y="5024"/>
                    </a:moveTo>
                    <a:lnTo>
                      <a:pt x="16078" y="5080"/>
                    </a:lnTo>
                    <a:lnTo>
                      <a:pt x="15897" y="5723"/>
                    </a:lnTo>
                    <a:lnTo>
                      <a:pt x="15235" y="5665"/>
                    </a:lnTo>
                    <a:lnTo>
                      <a:pt x="15413" y="5024"/>
                    </a:lnTo>
                    <a:close/>
                    <a:moveTo>
                      <a:pt x="16419" y="5109"/>
                    </a:moveTo>
                    <a:lnTo>
                      <a:pt x="17083" y="5162"/>
                    </a:lnTo>
                    <a:lnTo>
                      <a:pt x="16905" y="5806"/>
                    </a:lnTo>
                    <a:lnTo>
                      <a:pt x="16243" y="5747"/>
                    </a:lnTo>
                    <a:lnTo>
                      <a:pt x="16419" y="5109"/>
                    </a:lnTo>
                    <a:close/>
                    <a:moveTo>
                      <a:pt x="17426" y="5194"/>
                    </a:moveTo>
                    <a:lnTo>
                      <a:pt x="18091" y="5247"/>
                    </a:lnTo>
                    <a:lnTo>
                      <a:pt x="17910" y="5888"/>
                    </a:lnTo>
                    <a:lnTo>
                      <a:pt x="17251" y="5832"/>
                    </a:lnTo>
                    <a:lnTo>
                      <a:pt x="17426" y="5194"/>
                    </a:lnTo>
                    <a:close/>
                    <a:moveTo>
                      <a:pt x="18437" y="5277"/>
                    </a:moveTo>
                    <a:lnTo>
                      <a:pt x="19099" y="5332"/>
                    </a:lnTo>
                    <a:lnTo>
                      <a:pt x="18918" y="5971"/>
                    </a:lnTo>
                    <a:lnTo>
                      <a:pt x="18259" y="5917"/>
                    </a:lnTo>
                    <a:lnTo>
                      <a:pt x="18437" y="5277"/>
                    </a:lnTo>
                    <a:close/>
                    <a:moveTo>
                      <a:pt x="12121" y="5750"/>
                    </a:moveTo>
                    <a:lnTo>
                      <a:pt x="12783" y="5803"/>
                    </a:lnTo>
                    <a:lnTo>
                      <a:pt x="12603" y="6444"/>
                    </a:lnTo>
                    <a:lnTo>
                      <a:pt x="11943" y="6388"/>
                    </a:lnTo>
                    <a:lnTo>
                      <a:pt x="12121" y="5750"/>
                    </a:lnTo>
                    <a:close/>
                    <a:moveTo>
                      <a:pt x="13129" y="5832"/>
                    </a:moveTo>
                    <a:lnTo>
                      <a:pt x="13791" y="5885"/>
                    </a:lnTo>
                    <a:lnTo>
                      <a:pt x="13610" y="6526"/>
                    </a:lnTo>
                    <a:lnTo>
                      <a:pt x="12948" y="6471"/>
                    </a:lnTo>
                    <a:lnTo>
                      <a:pt x="13129" y="5832"/>
                    </a:lnTo>
                    <a:close/>
                    <a:moveTo>
                      <a:pt x="14134" y="5915"/>
                    </a:moveTo>
                    <a:lnTo>
                      <a:pt x="14796" y="5971"/>
                    </a:lnTo>
                    <a:lnTo>
                      <a:pt x="14618" y="6609"/>
                    </a:lnTo>
                    <a:lnTo>
                      <a:pt x="13956" y="6556"/>
                    </a:lnTo>
                    <a:lnTo>
                      <a:pt x="14134" y="5915"/>
                    </a:lnTo>
                    <a:close/>
                    <a:moveTo>
                      <a:pt x="15142" y="5997"/>
                    </a:moveTo>
                    <a:lnTo>
                      <a:pt x="15804" y="6053"/>
                    </a:lnTo>
                    <a:lnTo>
                      <a:pt x="15623" y="6694"/>
                    </a:lnTo>
                    <a:lnTo>
                      <a:pt x="14964" y="6638"/>
                    </a:lnTo>
                    <a:lnTo>
                      <a:pt x="15142" y="5997"/>
                    </a:lnTo>
                    <a:close/>
                    <a:moveTo>
                      <a:pt x="16150" y="6080"/>
                    </a:moveTo>
                    <a:lnTo>
                      <a:pt x="16812" y="6138"/>
                    </a:lnTo>
                    <a:lnTo>
                      <a:pt x="16631" y="6779"/>
                    </a:lnTo>
                    <a:lnTo>
                      <a:pt x="15969" y="6723"/>
                    </a:lnTo>
                    <a:lnTo>
                      <a:pt x="16150" y="6080"/>
                    </a:lnTo>
                    <a:close/>
                    <a:moveTo>
                      <a:pt x="17158" y="6167"/>
                    </a:moveTo>
                    <a:lnTo>
                      <a:pt x="17817" y="6221"/>
                    </a:lnTo>
                    <a:lnTo>
                      <a:pt x="17639" y="6861"/>
                    </a:lnTo>
                    <a:lnTo>
                      <a:pt x="16977" y="6806"/>
                    </a:lnTo>
                    <a:lnTo>
                      <a:pt x="17158" y="6167"/>
                    </a:lnTo>
                    <a:close/>
                    <a:moveTo>
                      <a:pt x="10842" y="6635"/>
                    </a:moveTo>
                    <a:lnTo>
                      <a:pt x="11504" y="6694"/>
                    </a:lnTo>
                    <a:lnTo>
                      <a:pt x="11324" y="7332"/>
                    </a:lnTo>
                    <a:lnTo>
                      <a:pt x="10661" y="7279"/>
                    </a:lnTo>
                    <a:lnTo>
                      <a:pt x="10842" y="6635"/>
                    </a:lnTo>
                    <a:close/>
                    <a:moveTo>
                      <a:pt x="11850" y="6723"/>
                    </a:moveTo>
                    <a:lnTo>
                      <a:pt x="12510" y="6776"/>
                    </a:lnTo>
                    <a:lnTo>
                      <a:pt x="12331" y="7417"/>
                    </a:lnTo>
                    <a:lnTo>
                      <a:pt x="11669" y="7361"/>
                    </a:lnTo>
                    <a:lnTo>
                      <a:pt x="11850" y="6723"/>
                    </a:lnTo>
                    <a:close/>
                    <a:moveTo>
                      <a:pt x="12855" y="6806"/>
                    </a:moveTo>
                    <a:lnTo>
                      <a:pt x="13517" y="6859"/>
                    </a:lnTo>
                    <a:lnTo>
                      <a:pt x="13339" y="7500"/>
                    </a:lnTo>
                    <a:lnTo>
                      <a:pt x="12677" y="7444"/>
                    </a:lnTo>
                    <a:lnTo>
                      <a:pt x="12855" y="6806"/>
                    </a:lnTo>
                    <a:close/>
                    <a:moveTo>
                      <a:pt x="13863" y="6888"/>
                    </a:moveTo>
                    <a:lnTo>
                      <a:pt x="14525" y="6944"/>
                    </a:lnTo>
                    <a:lnTo>
                      <a:pt x="14347" y="7582"/>
                    </a:lnTo>
                    <a:lnTo>
                      <a:pt x="13682" y="7526"/>
                    </a:lnTo>
                    <a:lnTo>
                      <a:pt x="13863" y="6888"/>
                    </a:lnTo>
                    <a:close/>
                    <a:moveTo>
                      <a:pt x="14871" y="6970"/>
                    </a:moveTo>
                    <a:lnTo>
                      <a:pt x="15530" y="7029"/>
                    </a:lnTo>
                    <a:lnTo>
                      <a:pt x="15355" y="7667"/>
                    </a:lnTo>
                    <a:lnTo>
                      <a:pt x="14690" y="7614"/>
                    </a:lnTo>
                    <a:lnTo>
                      <a:pt x="14871" y="6970"/>
                    </a:lnTo>
                    <a:close/>
                    <a:moveTo>
                      <a:pt x="15879" y="7056"/>
                    </a:moveTo>
                    <a:lnTo>
                      <a:pt x="16538" y="7111"/>
                    </a:lnTo>
                    <a:lnTo>
                      <a:pt x="16363" y="7752"/>
                    </a:lnTo>
                    <a:lnTo>
                      <a:pt x="15698" y="7696"/>
                    </a:lnTo>
                    <a:lnTo>
                      <a:pt x="15879" y="7056"/>
                    </a:lnTo>
                    <a:close/>
                    <a:moveTo>
                      <a:pt x="9563" y="7526"/>
                    </a:moveTo>
                    <a:lnTo>
                      <a:pt x="10223" y="7585"/>
                    </a:lnTo>
                    <a:lnTo>
                      <a:pt x="10047" y="8223"/>
                    </a:lnTo>
                    <a:lnTo>
                      <a:pt x="9385" y="8167"/>
                    </a:lnTo>
                    <a:lnTo>
                      <a:pt x="9563" y="7526"/>
                    </a:lnTo>
                    <a:close/>
                    <a:moveTo>
                      <a:pt x="10568" y="7611"/>
                    </a:moveTo>
                    <a:lnTo>
                      <a:pt x="11231" y="7667"/>
                    </a:lnTo>
                    <a:lnTo>
                      <a:pt x="11055" y="8305"/>
                    </a:lnTo>
                    <a:lnTo>
                      <a:pt x="10393" y="8252"/>
                    </a:lnTo>
                    <a:lnTo>
                      <a:pt x="10568" y="7611"/>
                    </a:lnTo>
                    <a:close/>
                    <a:moveTo>
                      <a:pt x="11576" y="7696"/>
                    </a:moveTo>
                    <a:lnTo>
                      <a:pt x="12238" y="7750"/>
                    </a:lnTo>
                    <a:lnTo>
                      <a:pt x="12060" y="8390"/>
                    </a:lnTo>
                    <a:lnTo>
                      <a:pt x="11401" y="8335"/>
                    </a:lnTo>
                    <a:lnTo>
                      <a:pt x="11576" y="7696"/>
                    </a:lnTo>
                    <a:close/>
                    <a:moveTo>
                      <a:pt x="12584" y="7779"/>
                    </a:moveTo>
                    <a:lnTo>
                      <a:pt x="13249" y="7832"/>
                    </a:lnTo>
                    <a:lnTo>
                      <a:pt x="13068" y="8473"/>
                    </a:lnTo>
                    <a:lnTo>
                      <a:pt x="12409" y="8417"/>
                    </a:lnTo>
                    <a:lnTo>
                      <a:pt x="12584" y="7779"/>
                    </a:lnTo>
                    <a:close/>
                    <a:moveTo>
                      <a:pt x="13589" y="7864"/>
                    </a:moveTo>
                    <a:lnTo>
                      <a:pt x="14254" y="7920"/>
                    </a:lnTo>
                    <a:lnTo>
                      <a:pt x="14076" y="8558"/>
                    </a:lnTo>
                    <a:lnTo>
                      <a:pt x="13414" y="8499"/>
                    </a:lnTo>
                    <a:lnTo>
                      <a:pt x="13589" y="7864"/>
                    </a:lnTo>
                    <a:close/>
                    <a:moveTo>
                      <a:pt x="8281" y="8417"/>
                    </a:moveTo>
                    <a:lnTo>
                      <a:pt x="8946" y="8470"/>
                    </a:lnTo>
                    <a:lnTo>
                      <a:pt x="8768" y="9114"/>
                    </a:lnTo>
                    <a:lnTo>
                      <a:pt x="8106" y="9055"/>
                    </a:lnTo>
                    <a:lnTo>
                      <a:pt x="8281" y="8417"/>
                    </a:lnTo>
                    <a:close/>
                    <a:moveTo>
                      <a:pt x="9289" y="8499"/>
                    </a:moveTo>
                    <a:lnTo>
                      <a:pt x="9954" y="8558"/>
                    </a:lnTo>
                    <a:lnTo>
                      <a:pt x="9776" y="9196"/>
                    </a:lnTo>
                    <a:lnTo>
                      <a:pt x="9114" y="9138"/>
                    </a:lnTo>
                    <a:lnTo>
                      <a:pt x="9289" y="8499"/>
                    </a:lnTo>
                    <a:close/>
                    <a:moveTo>
                      <a:pt x="10300" y="8585"/>
                    </a:moveTo>
                    <a:lnTo>
                      <a:pt x="10962" y="8640"/>
                    </a:lnTo>
                    <a:lnTo>
                      <a:pt x="10781" y="9279"/>
                    </a:lnTo>
                    <a:lnTo>
                      <a:pt x="10122" y="9225"/>
                    </a:lnTo>
                    <a:lnTo>
                      <a:pt x="10300" y="8585"/>
                    </a:lnTo>
                    <a:close/>
                    <a:moveTo>
                      <a:pt x="11308" y="8667"/>
                    </a:moveTo>
                    <a:lnTo>
                      <a:pt x="11967" y="8723"/>
                    </a:lnTo>
                    <a:lnTo>
                      <a:pt x="11789" y="9364"/>
                    </a:lnTo>
                    <a:lnTo>
                      <a:pt x="11127" y="9308"/>
                    </a:lnTo>
                    <a:lnTo>
                      <a:pt x="11308" y="8667"/>
                    </a:lnTo>
                    <a:close/>
                    <a:moveTo>
                      <a:pt x="12313" y="8755"/>
                    </a:moveTo>
                    <a:lnTo>
                      <a:pt x="12975" y="8808"/>
                    </a:lnTo>
                    <a:lnTo>
                      <a:pt x="12797" y="9449"/>
                    </a:lnTo>
                    <a:lnTo>
                      <a:pt x="12135" y="9393"/>
                    </a:lnTo>
                    <a:lnTo>
                      <a:pt x="12313" y="8755"/>
                    </a:lnTo>
                    <a:close/>
                    <a:moveTo>
                      <a:pt x="6000" y="9223"/>
                    </a:moveTo>
                    <a:lnTo>
                      <a:pt x="6659" y="9279"/>
                    </a:lnTo>
                    <a:lnTo>
                      <a:pt x="6481" y="9917"/>
                    </a:lnTo>
                    <a:lnTo>
                      <a:pt x="5819" y="9864"/>
                    </a:lnTo>
                    <a:lnTo>
                      <a:pt x="6000" y="9223"/>
                    </a:lnTo>
                    <a:close/>
                    <a:moveTo>
                      <a:pt x="7005" y="9308"/>
                    </a:moveTo>
                    <a:lnTo>
                      <a:pt x="7667" y="9361"/>
                    </a:lnTo>
                    <a:lnTo>
                      <a:pt x="7489" y="10005"/>
                    </a:lnTo>
                    <a:lnTo>
                      <a:pt x="6827" y="9946"/>
                    </a:lnTo>
                    <a:lnTo>
                      <a:pt x="7005" y="9308"/>
                    </a:lnTo>
                    <a:close/>
                    <a:moveTo>
                      <a:pt x="8013" y="9393"/>
                    </a:moveTo>
                    <a:lnTo>
                      <a:pt x="8675" y="9446"/>
                    </a:lnTo>
                    <a:lnTo>
                      <a:pt x="8494" y="10087"/>
                    </a:lnTo>
                    <a:lnTo>
                      <a:pt x="7835" y="10031"/>
                    </a:lnTo>
                    <a:lnTo>
                      <a:pt x="8013" y="9393"/>
                    </a:lnTo>
                    <a:close/>
                    <a:moveTo>
                      <a:pt x="9021" y="9475"/>
                    </a:moveTo>
                    <a:lnTo>
                      <a:pt x="9680" y="9529"/>
                    </a:lnTo>
                    <a:lnTo>
                      <a:pt x="9502" y="10169"/>
                    </a:lnTo>
                    <a:lnTo>
                      <a:pt x="8840" y="10114"/>
                    </a:lnTo>
                    <a:lnTo>
                      <a:pt x="9021" y="9475"/>
                    </a:lnTo>
                    <a:close/>
                    <a:moveTo>
                      <a:pt x="10029" y="9558"/>
                    </a:moveTo>
                    <a:lnTo>
                      <a:pt x="10688" y="9614"/>
                    </a:lnTo>
                    <a:lnTo>
                      <a:pt x="10513" y="10252"/>
                    </a:lnTo>
                    <a:lnTo>
                      <a:pt x="9848" y="10199"/>
                    </a:lnTo>
                    <a:lnTo>
                      <a:pt x="10029" y="9558"/>
                    </a:lnTo>
                    <a:close/>
                    <a:moveTo>
                      <a:pt x="11034" y="9640"/>
                    </a:moveTo>
                    <a:lnTo>
                      <a:pt x="11696" y="9696"/>
                    </a:lnTo>
                    <a:lnTo>
                      <a:pt x="11520" y="10337"/>
                    </a:lnTo>
                    <a:lnTo>
                      <a:pt x="10856" y="10284"/>
                    </a:lnTo>
                    <a:lnTo>
                      <a:pt x="11034" y="9640"/>
                    </a:lnTo>
                    <a:close/>
                    <a:moveTo>
                      <a:pt x="4718" y="10114"/>
                    </a:moveTo>
                    <a:lnTo>
                      <a:pt x="5380" y="10167"/>
                    </a:lnTo>
                    <a:lnTo>
                      <a:pt x="5205" y="10808"/>
                    </a:lnTo>
                    <a:lnTo>
                      <a:pt x="4540" y="10752"/>
                    </a:lnTo>
                    <a:lnTo>
                      <a:pt x="4718" y="10114"/>
                    </a:lnTo>
                    <a:close/>
                    <a:moveTo>
                      <a:pt x="5726" y="10196"/>
                    </a:moveTo>
                    <a:lnTo>
                      <a:pt x="6388" y="10252"/>
                    </a:lnTo>
                    <a:lnTo>
                      <a:pt x="6210" y="10890"/>
                    </a:lnTo>
                    <a:lnTo>
                      <a:pt x="5545" y="10837"/>
                    </a:lnTo>
                    <a:lnTo>
                      <a:pt x="5726" y="10196"/>
                    </a:lnTo>
                    <a:close/>
                    <a:moveTo>
                      <a:pt x="6734" y="10278"/>
                    </a:moveTo>
                    <a:lnTo>
                      <a:pt x="7396" y="10337"/>
                    </a:lnTo>
                    <a:lnTo>
                      <a:pt x="7218" y="10973"/>
                    </a:lnTo>
                    <a:lnTo>
                      <a:pt x="6553" y="10922"/>
                    </a:lnTo>
                    <a:lnTo>
                      <a:pt x="6734" y="10278"/>
                    </a:lnTo>
                    <a:close/>
                    <a:moveTo>
                      <a:pt x="7739" y="10366"/>
                    </a:moveTo>
                    <a:lnTo>
                      <a:pt x="8401" y="10419"/>
                    </a:lnTo>
                    <a:lnTo>
                      <a:pt x="8226" y="11060"/>
                    </a:lnTo>
                    <a:lnTo>
                      <a:pt x="7563" y="11004"/>
                    </a:lnTo>
                    <a:lnTo>
                      <a:pt x="7739" y="10366"/>
                    </a:lnTo>
                    <a:close/>
                    <a:moveTo>
                      <a:pt x="8747" y="10449"/>
                    </a:moveTo>
                    <a:lnTo>
                      <a:pt x="9412" y="10502"/>
                    </a:lnTo>
                    <a:lnTo>
                      <a:pt x="9233" y="11143"/>
                    </a:lnTo>
                    <a:lnTo>
                      <a:pt x="8571" y="11087"/>
                    </a:lnTo>
                    <a:lnTo>
                      <a:pt x="8747" y="10449"/>
                    </a:lnTo>
                    <a:close/>
                    <a:moveTo>
                      <a:pt x="9755" y="10531"/>
                    </a:moveTo>
                    <a:lnTo>
                      <a:pt x="10419" y="10590"/>
                    </a:lnTo>
                    <a:lnTo>
                      <a:pt x="10241" y="11228"/>
                    </a:lnTo>
                    <a:lnTo>
                      <a:pt x="9579" y="11169"/>
                    </a:lnTo>
                    <a:lnTo>
                      <a:pt x="9755" y="10531"/>
                    </a:lnTo>
                    <a:close/>
                    <a:moveTo>
                      <a:pt x="3439" y="11004"/>
                    </a:moveTo>
                    <a:lnTo>
                      <a:pt x="4104" y="11058"/>
                    </a:lnTo>
                    <a:lnTo>
                      <a:pt x="3926" y="11698"/>
                    </a:lnTo>
                    <a:lnTo>
                      <a:pt x="3264" y="11643"/>
                    </a:lnTo>
                    <a:lnTo>
                      <a:pt x="3439" y="11004"/>
                    </a:lnTo>
                    <a:close/>
                    <a:moveTo>
                      <a:pt x="4447" y="11087"/>
                    </a:moveTo>
                    <a:lnTo>
                      <a:pt x="5112" y="11140"/>
                    </a:lnTo>
                    <a:lnTo>
                      <a:pt x="4931" y="11781"/>
                    </a:lnTo>
                    <a:lnTo>
                      <a:pt x="4269" y="11725"/>
                    </a:lnTo>
                    <a:lnTo>
                      <a:pt x="4447" y="11087"/>
                    </a:lnTo>
                    <a:close/>
                    <a:moveTo>
                      <a:pt x="5455" y="11169"/>
                    </a:moveTo>
                    <a:lnTo>
                      <a:pt x="6117" y="11228"/>
                    </a:lnTo>
                    <a:lnTo>
                      <a:pt x="5939" y="11866"/>
                    </a:lnTo>
                    <a:lnTo>
                      <a:pt x="5277" y="11813"/>
                    </a:lnTo>
                    <a:lnTo>
                      <a:pt x="5455" y="11169"/>
                    </a:lnTo>
                    <a:close/>
                    <a:moveTo>
                      <a:pt x="6465" y="11252"/>
                    </a:moveTo>
                    <a:lnTo>
                      <a:pt x="7125" y="11310"/>
                    </a:lnTo>
                    <a:lnTo>
                      <a:pt x="6947" y="11948"/>
                    </a:lnTo>
                    <a:lnTo>
                      <a:pt x="6284" y="11895"/>
                    </a:lnTo>
                    <a:lnTo>
                      <a:pt x="6465" y="11252"/>
                    </a:lnTo>
                    <a:close/>
                    <a:moveTo>
                      <a:pt x="7470" y="11339"/>
                    </a:moveTo>
                    <a:lnTo>
                      <a:pt x="8133" y="11393"/>
                    </a:lnTo>
                    <a:lnTo>
                      <a:pt x="7954" y="12034"/>
                    </a:lnTo>
                    <a:lnTo>
                      <a:pt x="7292" y="11978"/>
                    </a:lnTo>
                    <a:lnTo>
                      <a:pt x="7470" y="11339"/>
                    </a:lnTo>
                    <a:close/>
                    <a:moveTo>
                      <a:pt x="8478" y="11422"/>
                    </a:moveTo>
                    <a:lnTo>
                      <a:pt x="9140" y="11475"/>
                    </a:lnTo>
                    <a:lnTo>
                      <a:pt x="8960" y="12119"/>
                    </a:lnTo>
                    <a:lnTo>
                      <a:pt x="8297" y="12060"/>
                    </a:lnTo>
                    <a:lnTo>
                      <a:pt x="8478" y="11422"/>
                    </a:lnTo>
                    <a:close/>
                    <a:moveTo>
                      <a:pt x="2163" y="11893"/>
                    </a:moveTo>
                    <a:lnTo>
                      <a:pt x="2825" y="11948"/>
                    </a:lnTo>
                    <a:lnTo>
                      <a:pt x="2644" y="12587"/>
                    </a:lnTo>
                    <a:lnTo>
                      <a:pt x="1982" y="12533"/>
                    </a:lnTo>
                    <a:lnTo>
                      <a:pt x="2163" y="11893"/>
                    </a:lnTo>
                    <a:close/>
                    <a:moveTo>
                      <a:pt x="3170" y="11978"/>
                    </a:moveTo>
                    <a:lnTo>
                      <a:pt x="3833" y="12031"/>
                    </a:lnTo>
                    <a:lnTo>
                      <a:pt x="3652" y="12672"/>
                    </a:lnTo>
                    <a:lnTo>
                      <a:pt x="2990" y="12616"/>
                    </a:lnTo>
                    <a:lnTo>
                      <a:pt x="3170" y="11978"/>
                    </a:lnTo>
                    <a:close/>
                    <a:moveTo>
                      <a:pt x="4178" y="12060"/>
                    </a:moveTo>
                    <a:lnTo>
                      <a:pt x="4838" y="12113"/>
                    </a:lnTo>
                    <a:lnTo>
                      <a:pt x="4660" y="12757"/>
                    </a:lnTo>
                    <a:lnTo>
                      <a:pt x="3998" y="12698"/>
                    </a:lnTo>
                    <a:lnTo>
                      <a:pt x="4178" y="12060"/>
                    </a:lnTo>
                    <a:close/>
                    <a:moveTo>
                      <a:pt x="5184" y="12145"/>
                    </a:moveTo>
                    <a:lnTo>
                      <a:pt x="5846" y="12201"/>
                    </a:lnTo>
                    <a:lnTo>
                      <a:pt x="5667" y="12839"/>
                    </a:lnTo>
                    <a:lnTo>
                      <a:pt x="5005" y="12786"/>
                    </a:lnTo>
                    <a:lnTo>
                      <a:pt x="5184" y="12145"/>
                    </a:lnTo>
                    <a:close/>
                    <a:moveTo>
                      <a:pt x="6191" y="12228"/>
                    </a:moveTo>
                    <a:lnTo>
                      <a:pt x="6853" y="12284"/>
                    </a:lnTo>
                    <a:lnTo>
                      <a:pt x="6673" y="12922"/>
                    </a:lnTo>
                    <a:lnTo>
                      <a:pt x="6013" y="12869"/>
                    </a:lnTo>
                    <a:lnTo>
                      <a:pt x="6191" y="12228"/>
                    </a:lnTo>
                    <a:close/>
                    <a:moveTo>
                      <a:pt x="21968" y="1"/>
                    </a:moveTo>
                    <a:lnTo>
                      <a:pt x="21077" y="517"/>
                    </a:lnTo>
                    <a:lnTo>
                      <a:pt x="21463" y="546"/>
                    </a:lnTo>
                    <a:lnTo>
                      <a:pt x="21282" y="1189"/>
                    </a:lnTo>
                    <a:lnTo>
                      <a:pt x="20620" y="1131"/>
                    </a:lnTo>
                    <a:lnTo>
                      <a:pt x="20737" y="711"/>
                    </a:lnTo>
                    <a:lnTo>
                      <a:pt x="20320" y="953"/>
                    </a:lnTo>
                    <a:lnTo>
                      <a:pt x="20274" y="1104"/>
                    </a:lnTo>
                    <a:lnTo>
                      <a:pt x="20086" y="1088"/>
                    </a:lnTo>
                    <a:lnTo>
                      <a:pt x="19570" y="1389"/>
                    </a:lnTo>
                    <a:lnTo>
                      <a:pt x="20181" y="1437"/>
                    </a:lnTo>
                    <a:lnTo>
                      <a:pt x="20006" y="2075"/>
                    </a:lnTo>
                    <a:lnTo>
                      <a:pt x="19341" y="2022"/>
                    </a:lnTo>
                    <a:lnTo>
                      <a:pt x="19511" y="1421"/>
                    </a:lnTo>
                    <a:lnTo>
                      <a:pt x="19088" y="1663"/>
                    </a:lnTo>
                    <a:lnTo>
                      <a:pt x="18998" y="1992"/>
                    </a:lnTo>
                    <a:lnTo>
                      <a:pt x="18575" y="1961"/>
                    </a:lnTo>
                    <a:lnTo>
                      <a:pt x="17863" y="2373"/>
                    </a:lnTo>
                    <a:lnTo>
                      <a:pt x="17719" y="2883"/>
                    </a:lnTo>
                    <a:lnTo>
                      <a:pt x="17070" y="2830"/>
                    </a:lnTo>
                    <a:lnTo>
                      <a:pt x="16552" y="3125"/>
                    </a:lnTo>
                    <a:lnTo>
                      <a:pt x="16618" y="3133"/>
                    </a:lnTo>
                    <a:lnTo>
                      <a:pt x="16440" y="3774"/>
                    </a:lnTo>
                    <a:lnTo>
                      <a:pt x="15778" y="3718"/>
                    </a:lnTo>
                    <a:lnTo>
                      <a:pt x="15826" y="3548"/>
                    </a:lnTo>
                    <a:lnTo>
                      <a:pt x="15044" y="3997"/>
                    </a:lnTo>
                    <a:lnTo>
                      <a:pt x="15339" y="4024"/>
                    </a:lnTo>
                    <a:lnTo>
                      <a:pt x="15163" y="4662"/>
                    </a:lnTo>
                    <a:lnTo>
                      <a:pt x="14499" y="4609"/>
                    </a:lnTo>
                    <a:lnTo>
                      <a:pt x="14597" y="4255"/>
                    </a:lnTo>
                    <a:lnTo>
                      <a:pt x="14177" y="4500"/>
                    </a:lnTo>
                    <a:lnTo>
                      <a:pt x="14156" y="4580"/>
                    </a:lnTo>
                    <a:lnTo>
                      <a:pt x="14052" y="4572"/>
                    </a:lnTo>
                    <a:lnTo>
                      <a:pt x="13539" y="4867"/>
                    </a:lnTo>
                    <a:lnTo>
                      <a:pt x="14063" y="4915"/>
                    </a:lnTo>
                    <a:lnTo>
                      <a:pt x="13884" y="5553"/>
                    </a:lnTo>
                    <a:lnTo>
                      <a:pt x="13222" y="5497"/>
                    </a:lnTo>
                    <a:lnTo>
                      <a:pt x="13368" y="4968"/>
                    </a:lnTo>
                    <a:lnTo>
                      <a:pt x="12948" y="5210"/>
                    </a:lnTo>
                    <a:lnTo>
                      <a:pt x="12877" y="5471"/>
                    </a:lnTo>
                    <a:lnTo>
                      <a:pt x="12547" y="5444"/>
                    </a:lnTo>
                    <a:lnTo>
                      <a:pt x="11720" y="5917"/>
                    </a:lnTo>
                    <a:lnTo>
                      <a:pt x="11597" y="6361"/>
                    </a:lnTo>
                    <a:lnTo>
                      <a:pt x="11039" y="6314"/>
                    </a:lnTo>
                    <a:lnTo>
                      <a:pt x="10494" y="6627"/>
                    </a:lnTo>
                    <a:lnTo>
                      <a:pt x="10316" y="7247"/>
                    </a:lnTo>
                    <a:lnTo>
                      <a:pt x="9656" y="7194"/>
                    </a:lnTo>
                    <a:lnTo>
                      <a:pt x="9683" y="7095"/>
                    </a:lnTo>
                    <a:lnTo>
                      <a:pt x="9013" y="7481"/>
                    </a:lnTo>
                    <a:lnTo>
                      <a:pt x="9217" y="7497"/>
                    </a:lnTo>
                    <a:lnTo>
                      <a:pt x="9039" y="8138"/>
                    </a:lnTo>
                    <a:lnTo>
                      <a:pt x="8380" y="8082"/>
                    </a:lnTo>
                    <a:lnTo>
                      <a:pt x="8454" y="7803"/>
                    </a:lnTo>
                    <a:lnTo>
                      <a:pt x="8034" y="8045"/>
                    </a:lnTo>
                    <a:lnTo>
                      <a:pt x="8034" y="8055"/>
                    </a:lnTo>
                    <a:lnTo>
                      <a:pt x="8021" y="8055"/>
                    </a:lnTo>
                    <a:lnTo>
                      <a:pt x="7505" y="8356"/>
                    </a:lnTo>
                    <a:lnTo>
                      <a:pt x="7941" y="8390"/>
                    </a:lnTo>
                    <a:lnTo>
                      <a:pt x="7760" y="9034"/>
                    </a:lnTo>
                    <a:lnTo>
                      <a:pt x="7098" y="8975"/>
                    </a:lnTo>
                    <a:lnTo>
                      <a:pt x="7226" y="8515"/>
                    </a:lnTo>
                    <a:lnTo>
                      <a:pt x="6806" y="8755"/>
                    </a:lnTo>
                    <a:lnTo>
                      <a:pt x="6752" y="8944"/>
                    </a:lnTo>
                    <a:lnTo>
                      <a:pt x="6513" y="8922"/>
                    </a:lnTo>
                    <a:lnTo>
                      <a:pt x="5577" y="9465"/>
                    </a:lnTo>
                    <a:lnTo>
                      <a:pt x="5473" y="9834"/>
                    </a:lnTo>
                    <a:lnTo>
                      <a:pt x="5005" y="9795"/>
                    </a:lnTo>
                    <a:lnTo>
                      <a:pt x="4351" y="10172"/>
                    </a:lnTo>
                    <a:lnTo>
                      <a:pt x="4197" y="10725"/>
                    </a:lnTo>
                    <a:lnTo>
                      <a:pt x="3532" y="10669"/>
                    </a:lnTo>
                    <a:lnTo>
                      <a:pt x="3543" y="10637"/>
                    </a:lnTo>
                    <a:lnTo>
                      <a:pt x="2982" y="10965"/>
                    </a:lnTo>
                    <a:lnTo>
                      <a:pt x="3093" y="10975"/>
                    </a:lnTo>
                    <a:lnTo>
                      <a:pt x="2918" y="11613"/>
                    </a:lnTo>
                    <a:lnTo>
                      <a:pt x="2256" y="11560"/>
                    </a:lnTo>
                    <a:lnTo>
                      <a:pt x="2312" y="11350"/>
                    </a:lnTo>
                    <a:lnTo>
                      <a:pt x="1471" y="11834"/>
                    </a:lnTo>
                    <a:lnTo>
                      <a:pt x="1817" y="11866"/>
                    </a:lnTo>
                    <a:lnTo>
                      <a:pt x="1639" y="12504"/>
                    </a:lnTo>
                    <a:lnTo>
                      <a:pt x="977" y="12451"/>
                    </a:lnTo>
                    <a:lnTo>
                      <a:pt x="1086" y="12057"/>
                    </a:lnTo>
                    <a:lnTo>
                      <a:pt x="663" y="12299"/>
                    </a:lnTo>
                    <a:lnTo>
                      <a:pt x="631" y="12419"/>
                    </a:lnTo>
                    <a:lnTo>
                      <a:pt x="479" y="12406"/>
                    </a:lnTo>
                    <a:lnTo>
                      <a:pt x="1" y="12682"/>
                    </a:lnTo>
                    <a:lnTo>
                      <a:pt x="7056" y="13267"/>
                    </a:lnTo>
                    <a:lnTo>
                      <a:pt x="7532" y="12996"/>
                    </a:lnTo>
                    <a:lnTo>
                      <a:pt x="7018" y="12951"/>
                    </a:lnTo>
                    <a:lnTo>
                      <a:pt x="7199" y="12313"/>
                    </a:lnTo>
                    <a:lnTo>
                      <a:pt x="7861" y="12366"/>
                    </a:lnTo>
                    <a:lnTo>
                      <a:pt x="7715" y="12890"/>
                    </a:lnTo>
                    <a:lnTo>
                      <a:pt x="8135" y="12643"/>
                    </a:lnTo>
                    <a:lnTo>
                      <a:pt x="8207" y="12398"/>
                    </a:lnTo>
                    <a:lnTo>
                      <a:pt x="8521" y="12424"/>
                    </a:lnTo>
                    <a:lnTo>
                      <a:pt x="9366" y="11935"/>
                    </a:lnTo>
                    <a:lnTo>
                      <a:pt x="9486" y="11507"/>
                    </a:lnTo>
                    <a:lnTo>
                      <a:pt x="10031" y="11552"/>
                    </a:lnTo>
                    <a:lnTo>
                      <a:pt x="10592" y="11228"/>
                    </a:lnTo>
                    <a:lnTo>
                      <a:pt x="10762" y="10616"/>
                    </a:lnTo>
                    <a:lnTo>
                      <a:pt x="11427" y="10672"/>
                    </a:lnTo>
                    <a:lnTo>
                      <a:pt x="11401" y="10762"/>
                    </a:lnTo>
                    <a:lnTo>
                      <a:pt x="12055" y="10382"/>
                    </a:lnTo>
                    <a:lnTo>
                      <a:pt x="11863" y="10366"/>
                    </a:lnTo>
                    <a:lnTo>
                      <a:pt x="12042" y="9728"/>
                    </a:lnTo>
                    <a:lnTo>
                      <a:pt x="12704" y="9781"/>
                    </a:lnTo>
                    <a:lnTo>
                      <a:pt x="12629" y="10050"/>
                    </a:lnTo>
                    <a:lnTo>
                      <a:pt x="13563" y="9513"/>
                    </a:lnTo>
                    <a:lnTo>
                      <a:pt x="13142" y="9475"/>
                    </a:lnTo>
                    <a:lnTo>
                      <a:pt x="13321" y="8837"/>
                    </a:lnTo>
                    <a:lnTo>
                      <a:pt x="13983" y="8890"/>
                    </a:lnTo>
                    <a:lnTo>
                      <a:pt x="13855" y="9342"/>
                    </a:lnTo>
                    <a:lnTo>
                      <a:pt x="14278" y="9100"/>
                    </a:lnTo>
                    <a:lnTo>
                      <a:pt x="14328" y="8920"/>
                    </a:lnTo>
                    <a:lnTo>
                      <a:pt x="14554" y="8941"/>
                    </a:lnTo>
                    <a:lnTo>
                      <a:pt x="15070" y="8640"/>
                    </a:lnTo>
                    <a:lnTo>
                      <a:pt x="14422" y="8587"/>
                    </a:lnTo>
                    <a:lnTo>
                      <a:pt x="14597" y="7946"/>
                    </a:lnTo>
                    <a:lnTo>
                      <a:pt x="15262" y="8002"/>
                    </a:lnTo>
                    <a:lnTo>
                      <a:pt x="15086" y="8630"/>
                    </a:lnTo>
                    <a:lnTo>
                      <a:pt x="15506" y="8388"/>
                    </a:lnTo>
                    <a:lnTo>
                      <a:pt x="15605" y="8029"/>
                    </a:lnTo>
                    <a:lnTo>
                      <a:pt x="16065" y="8069"/>
                    </a:lnTo>
                    <a:lnTo>
                      <a:pt x="16735" y="7680"/>
                    </a:lnTo>
                    <a:lnTo>
                      <a:pt x="16884" y="7141"/>
                    </a:lnTo>
                    <a:lnTo>
                      <a:pt x="17546" y="7194"/>
                    </a:lnTo>
                    <a:lnTo>
                      <a:pt x="17546" y="7215"/>
                    </a:lnTo>
                    <a:lnTo>
                      <a:pt x="18091" y="6899"/>
                    </a:lnTo>
                    <a:lnTo>
                      <a:pt x="17988" y="6891"/>
                    </a:lnTo>
                    <a:lnTo>
                      <a:pt x="18168" y="6250"/>
                    </a:lnTo>
                    <a:lnTo>
                      <a:pt x="18828" y="6306"/>
                    </a:lnTo>
                    <a:lnTo>
                      <a:pt x="18772" y="6502"/>
                    </a:lnTo>
                    <a:lnTo>
                      <a:pt x="19594" y="6029"/>
                    </a:lnTo>
                    <a:lnTo>
                      <a:pt x="19264" y="6002"/>
                    </a:lnTo>
                    <a:lnTo>
                      <a:pt x="19445" y="5359"/>
                    </a:lnTo>
                    <a:lnTo>
                      <a:pt x="20107" y="5415"/>
                    </a:lnTo>
                    <a:lnTo>
                      <a:pt x="20001" y="5795"/>
                    </a:lnTo>
                    <a:lnTo>
                      <a:pt x="20421" y="5553"/>
                    </a:lnTo>
                    <a:lnTo>
                      <a:pt x="20453" y="5441"/>
                    </a:lnTo>
                    <a:lnTo>
                      <a:pt x="20588" y="5457"/>
                    </a:lnTo>
                    <a:lnTo>
                      <a:pt x="21104" y="5157"/>
                    </a:lnTo>
                    <a:lnTo>
                      <a:pt x="20546" y="5109"/>
                    </a:lnTo>
                    <a:lnTo>
                      <a:pt x="20721" y="4471"/>
                    </a:lnTo>
                    <a:lnTo>
                      <a:pt x="21383" y="4524"/>
                    </a:lnTo>
                    <a:lnTo>
                      <a:pt x="21229" y="5088"/>
                    </a:lnTo>
                    <a:lnTo>
                      <a:pt x="21649" y="4843"/>
                    </a:lnTo>
                    <a:lnTo>
                      <a:pt x="21729" y="4556"/>
                    </a:lnTo>
                    <a:lnTo>
                      <a:pt x="22093" y="4585"/>
                    </a:lnTo>
                    <a:lnTo>
                      <a:pt x="22878" y="4133"/>
                    </a:lnTo>
                    <a:lnTo>
                      <a:pt x="23008" y="3665"/>
                    </a:lnTo>
                    <a:lnTo>
                      <a:pt x="23604" y="3716"/>
                    </a:lnTo>
                    <a:lnTo>
                      <a:pt x="24122" y="3415"/>
                    </a:lnTo>
                    <a:lnTo>
                      <a:pt x="24109" y="3415"/>
                    </a:lnTo>
                    <a:lnTo>
                      <a:pt x="24287" y="2774"/>
                    </a:lnTo>
                    <a:lnTo>
                      <a:pt x="24949" y="2830"/>
                    </a:lnTo>
                    <a:lnTo>
                      <a:pt x="24912" y="2958"/>
                    </a:lnTo>
                    <a:lnTo>
                      <a:pt x="25627" y="2546"/>
                    </a:lnTo>
                    <a:lnTo>
                      <a:pt x="25388" y="2524"/>
                    </a:lnTo>
                    <a:lnTo>
                      <a:pt x="25564" y="1886"/>
                    </a:lnTo>
                    <a:lnTo>
                      <a:pt x="26228" y="1939"/>
                    </a:lnTo>
                    <a:lnTo>
                      <a:pt x="26141" y="2248"/>
                    </a:lnTo>
                    <a:lnTo>
                      <a:pt x="26561" y="2006"/>
                    </a:lnTo>
                    <a:lnTo>
                      <a:pt x="26571" y="1968"/>
                    </a:lnTo>
                    <a:lnTo>
                      <a:pt x="26619" y="1968"/>
                    </a:lnTo>
                    <a:lnTo>
                      <a:pt x="27135" y="1671"/>
                    </a:lnTo>
                    <a:lnTo>
                      <a:pt x="26664" y="1633"/>
                    </a:lnTo>
                    <a:lnTo>
                      <a:pt x="26843" y="993"/>
                    </a:lnTo>
                    <a:lnTo>
                      <a:pt x="27505" y="1046"/>
                    </a:lnTo>
                    <a:lnTo>
                      <a:pt x="27369" y="1540"/>
                    </a:lnTo>
                    <a:lnTo>
                      <a:pt x="27792" y="1298"/>
                    </a:lnTo>
                    <a:lnTo>
                      <a:pt x="27850" y="1078"/>
                    </a:lnTo>
                    <a:lnTo>
                      <a:pt x="28127" y="1102"/>
                    </a:lnTo>
                    <a:lnTo>
                      <a:pt x="29018" y="586"/>
                    </a:lnTo>
                    <a:lnTo>
                      <a:pt x="29036" y="517"/>
                    </a:lnTo>
                    <a:lnTo>
                      <a:pt x="28675" y="554"/>
                    </a:lnTo>
                    <a:lnTo>
                      <a:pt x="28606" y="804"/>
                    </a:lnTo>
                    <a:lnTo>
                      <a:pt x="27944" y="745"/>
                    </a:lnTo>
                    <a:lnTo>
                      <a:pt x="28031" y="434"/>
                    </a:lnTo>
                    <a:lnTo>
                      <a:pt x="28031" y="434"/>
                    </a:lnTo>
                    <a:lnTo>
                      <a:pt x="27667" y="471"/>
                    </a:lnTo>
                    <a:lnTo>
                      <a:pt x="27598" y="716"/>
                    </a:lnTo>
                    <a:lnTo>
                      <a:pt x="26936" y="663"/>
                    </a:lnTo>
                    <a:lnTo>
                      <a:pt x="27023" y="346"/>
                    </a:lnTo>
                    <a:lnTo>
                      <a:pt x="27023" y="346"/>
                    </a:lnTo>
                    <a:lnTo>
                      <a:pt x="26662" y="386"/>
                    </a:lnTo>
                    <a:lnTo>
                      <a:pt x="26590" y="634"/>
                    </a:lnTo>
                    <a:lnTo>
                      <a:pt x="25931" y="578"/>
                    </a:lnTo>
                    <a:lnTo>
                      <a:pt x="26016" y="264"/>
                    </a:lnTo>
                    <a:lnTo>
                      <a:pt x="26016" y="264"/>
                    </a:lnTo>
                    <a:lnTo>
                      <a:pt x="25654" y="301"/>
                    </a:lnTo>
                    <a:lnTo>
                      <a:pt x="25585" y="551"/>
                    </a:lnTo>
                    <a:lnTo>
                      <a:pt x="24923" y="493"/>
                    </a:lnTo>
                    <a:lnTo>
                      <a:pt x="25008" y="182"/>
                    </a:lnTo>
                    <a:lnTo>
                      <a:pt x="24646" y="219"/>
                    </a:lnTo>
                    <a:lnTo>
                      <a:pt x="24577" y="466"/>
                    </a:lnTo>
                    <a:lnTo>
                      <a:pt x="23915" y="410"/>
                    </a:lnTo>
                    <a:lnTo>
                      <a:pt x="24003" y="99"/>
                    </a:lnTo>
                    <a:lnTo>
                      <a:pt x="24003" y="99"/>
                    </a:lnTo>
                    <a:lnTo>
                      <a:pt x="23638" y="134"/>
                    </a:lnTo>
                    <a:lnTo>
                      <a:pt x="23569" y="381"/>
                    </a:lnTo>
                    <a:lnTo>
                      <a:pt x="22907" y="328"/>
                    </a:lnTo>
                    <a:lnTo>
                      <a:pt x="22995" y="11"/>
                    </a:lnTo>
                    <a:lnTo>
                      <a:pt x="22995" y="11"/>
                    </a:lnTo>
                    <a:lnTo>
                      <a:pt x="22633" y="51"/>
                    </a:lnTo>
                    <a:lnTo>
                      <a:pt x="22561" y="299"/>
                    </a:lnTo>
                    <a:lnTo>
                      <a:pt x="21902" y="245"/>
                    </a:lnTo>
                    <a:lnTo>
                      <a:pt x="2196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3780" name="Google Shape;3780;p70"/>
          <p:cNvGrpSpPr/>
          <p:nvPr/>
        </p:nvGrpSpPr>
        <p:grpSpPr>
          <a:xfrm>
            <a:off x="3264208" y="3213425"/>
            <a:ext cx="991943" cy="1800122"/>
            <a:chOff x="3264208" y="3365825"/>
            <a:chExt cx="991943" cy="1800122"/>
          </a:xfrm>
        </p:grpSpPr>
        <p:sp>
          <p:nvSpPr>
            <p:cNvPr id="3781" name="Google Shape;3781;p70"/>
            <p:cNvSpPr/>
            <p:nvPr/>
          </p:nvSpPr>
          <p:spPr>
            <a:xfrm>
              <a:off x="3264208" y="4641790"/>
              <a:ext cx="951560" cy="524158"/>
            </a:xfrm>
            <a:custGeom>
              <a:avLst/>
              <a:gdLst/>
              <a:ahLst/>
              <a:cxnLst/>
              <a:rect l="l" t="t" r="r" b="b"/>
              <a:pathLst>
                <a:path w="10651" h="5867" extrusionOk="0">
                  <a:moveTo>
                    <a:pt x="6805" y="0"/>
                  </a:moveTo>
                  <a:cubicBezTo>
                    <a:pt x="5919" y="0"/>
                    <a:pt x="5034" y="194"/>
                    <a:pt x="4359" y="583"/>
                  </a:cubicBezTo>
                  <a:cubicBezTo>
                    <a:pt x="3745" y="940"/>
                    <a:pt x="3413" y="1397"/>
                    <a:pt x="3359" y="1868"/>
                  </a:cubicBezTo>
                  <a:cubicBezTo>
                    <a:pt x="2623" y="1921"/>
                    <a:pt x="1916" y="2107"/>
                    <a:pt x="1357" y="2431"/>
                  </a:cubicBezTo>
                  <a:cubicBezTo>
                    <a:pt x="1" y="3213"/>
                    <a:pt x="9" y="4487"/>
                    <a:pt x="1370" y="5274"/>
                  </a:cubicBezTo>
                  <a:cubicBezTo>
                    <a:pt x="2055" y="5669"/>
                    <a:pt x="2952" y="5867"/>
                    <a:pt x="3846" y="5867"/>
                  </a:cubicBezTo>
                  <a:cubicBezTo>
                    <a:pt x="4732" y="5867"/>
                    <a:pt x="5617" y="5673"/>
                    <a:pt x="6293" y="5285"/>
                  </a:cubicBezTo>
                  <a:cubicBezTo>
                    <a:pt x="6912" y="4926"/>
                    <a:pt x="7239" y="4468"/>
                    <a:pt x="7292" y="4000"/>
                  </a:cubicBezTo>
                  <a:cubicBezTo>
                    <a:pt x="8029" y="3947"/>
                    <a:pt x="8736" y="3761"/>
                    <a:pt x="9297" y="3437"/>
                  </a:cubicBezTo>
                  <a:cubicBezTo>
                    <a:pt x="10651" y="2655"/>
                    <a:pt x="10646" y="1381"/>
                    <a:pt x="9281" y="594"/>
                  </a:cubicBezTo>
                  <a:cubicBezTo>
                    <a:pt x="8597" y="198"/>
                    <a:pt x="7700" y="0"/>
                    <a:pt x="6805" y="0"/>
                  </a:cubicBezTo>
                  <a:close/>
                </a:path>
              </a:pathLst>
            </a:custGeom>
            <a:solidFill>
              <a:srgbClr val="0E0F21">
                <a:alpha val="1451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2" name="Google Shape;3782;p70"/>
            <p:cNvSpPr/>
            <p:nvPr/>
          </p:nvSpPr>
          <p:spPr>
            <a:xfrm>
              <a:off x="3790689" y="4679134"/>
              <a:ext cx="248365" cy="114623"/>
            </a:xfrm>
            <a:custGeom>
              <a:avLst/>
              <a:gdLst/>
              <a:ahLst/>
              <a:cxnLst/>
              <a:rect l="l" t="t" r="r" b="b"/>
              <a:pathLst>
                <a:path w="2780" h="1283" extrusionOk="0">
                  <a:moveTo>
                    <a:pt x="1008" y="0"/>
                  </a:moveTo>
                  <a:lnTo>
                    <a:pt x="370" y="120"/>
                  </a:lnTo>
                  <a:lnTo>
                    <a:pt x="67" y="309"/>
                  </a:lnTo>
                  <a:cubicBezTo>
                    <a:pt x="67" y="309"/>
                    <a:pt x="1" y="647"/>
                    <a:pt x="67" y="734"/>
                  </a:cubicBezTo>
                  <a:cubicBezTo>
                    <a:pt x="134" y="820"/>
                    <a:pt x="360" y="921"/>
                    <a:pt x="506" y="958"/>
                  </a:cubicBezTo>
                  <a:cubicBezTo>
                    <a:pt x="652" y="992"/>
                    <a:pt x="857" y="1011"/>
                    <a:pt x="1067" y="1011"/>
                  </a:cubicBezTo>
                  <a:cubicBezTo>
                    <a:pt x="1280" y="1011"/>
                    <a:pt x="1902" y="1269"/>
                    <a:pt x="1902" y="1269"/>
                  </a:cubicBezTo>
                  <a:cubicBezTo>
                    <a:pt x="1902" y="1269"/>
                    <a:pt x="2217" y="1283"/>
                    <a:pt x="2457" y="1283"/>
                  </a:cubicBezTo>
                  <a:cubicBezTo>
                    <a:pt x="2595" y="1283"/>
                    <a:pt x="2708" y="1278"/>
                    <a:pt x="2721" y="1264"/>
                  </a:cubicBezTo>
                  <a:cubicBezTo>
                    <a:pt x="2753" y="1224"/>
                    <a:pt x="2780" y="926"/>
                    <a:pt x="2721" y="780"/>
                  </a:cubicBezTo>
                  <a:cubicBezTo>
                    <a:pt x="2660" y="633"/>
                    <a:pt x="2418" y="487"/>
                    <a:pt x="2325" y="442"/>
                  </a:cubicBezTo>
                  <a:cubicBezTo>
                    <a:pt x="2232" y="394"/>
                    <a:pt x="1764" y="213"/>
                    <a:pt x="1471" y="181"/>
                  </a:cubicBezTo>
                  <a:cubicBezTo>
                    <a:pt x="1301" y="165"/>
                    <a:pt x="1141" y="104"/>
                    <a:pt x="10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3" name="Google Shape;3783;p70"/>
            <p:cNvSpPr/>
            <p:nvPr/>
          </p:nvSpPr>
          <p:spPr>
            <a:xfrm>
              <a:off x="3540983" y="4808857"/>
              <a:ext cx="132938" cy="227370"/>
            </a:xfrm>
            <a:custGeom>
              <a:avLst/>
              <a:gdLst/>
              <a:ahLst/>
              <a:cxnLst/>
              <a:rect l="l" t="t" r="r" b="b"/>
              <a:pathLst>
                <a:path w="1488" h="2545" extrusionOk="0">
                  <a:moveTo>
                    <a:pt x="765" y="0"/>
                  </a:moveTo>
                  <a:cubicBezTo>
                    <a:pt x="575" y="0"/>
                    <a:pt x="410" y="30"/>
                    <a:pt x="410" y="30"/>
                  </a:cubicBezTo>
                  <a:cubicBezTo>
                    <a:pt x="410" y="30"/>
                    <a:pt x="304" y="349"/>
                    <a:pt x="291" y="490"/>
                  </a:cubicBezTo>
                  <a:cubicBezTo>
                    <a:pt x="277" y="628"/>
                    <a:pt x="123" y="1091"/>
                    <a:pt x="102" y="1279"/>
                  </a:cubicBezTo>
                  <a:cubicBezTo>
                    <a:pt x="78" y="1468"/>
                    <a:pt x="1" y="2130"/>
                    <a:pt x="195" y="2327"/>
                  </a:cubicBezTo>
                  <a:cubicBezTo>
                    <a:pt x="357" y="2494"/>
                    <a:pt x="633" y="2544"/>
                    <a:pt x="800" y="2544"/>
                  </a:cubicBezTo>
                  <a:cubicBezTo>
                    <a:pt x="830" y="2544"/>
                    <a:pt x="857" y="2543"/>
                    <a:pt x="878" y="2540"/>
                  </a:cubicBezTo>
                  <a:cubicBezTo>
                    <a:pt x="1022" y="2519"/>
                    <a:pt x="1184" y="2266"/>
                    <a:pt x="1192" y="2173"/>
                  </a:cubicBezTo>
                  <a:cubicBezTo>
                    <a:pt x="1197" y="2080"/>
                    <a:pt x="1336" y="1500"/>
                    <a:pt x="1304" y="1381"/>
                  </a:cubicBezTo>
                  <a:cubicBezTo>
                    <a:pt x="1269" y="1261"/>
                    <a:pt x="1307" y="777"/>
                    <a:pt x="1307" y="777"/>
                  </a:cubicBezTo>
                  <a:cubicBezTo>
                    <a:pt x="1307" y="777"/>
                    <a:pt x="1487" y="397"/>
                    <a:pt x="1280" y="152"/>
                  </a:cubicBezTo>
                  <a:cubicBezTo>
                    <a:pt x="1177" y="30"/>
                    <a:pt x="958" y="0"/>
                    <a:pt x="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4" name="Google Shape;3784;p70"/>
            <p:cNvSpPr/>
            <p:nvPr/>
          </p:nvSpPr>
          <p:spPr>
            <a:xfrm>
              <a:off x="3892358" y="3856395"/>
              <a:ext cx="363792" cy="362720"/>
            </a:xfrm>
            <a:custGeom>
              <a:avLst/>
              <a:gdLst/>
              <a:ahLst/>
              <a:cxnLst/>
              <a:rect l="l" t="t" r="r" b="b"/>
              <a:pathLst>
                <a:path w="4072" h="4060" extrusionOk="0">
                  <a:moveTo>
                    <a:pt x="257" y="0"/>
                  </a:moveTo>
                  <a:cubicBezTo>
                    <a:pt x="108" y="0"/>
                    <a:pt x="1" y="17"/>
                    <a:pt x="1" y="17"/>
                  </a:cubicBezTo>
                  <a:cubicBezTo>
                    <a:pt x="1" y="17"/>
                    <a:pt x="110" y="668"/>
                    <a:pt x="168" y="953"/>
                  </a:cubicBezTo>
                  <a:cubicBezTo>
                    <a:pt x="229" y="1235"/>
                    <a:pt x="751" y="1809"/>
                    <a:pt x="1256" y="2221"/>
                  </a:cubicBezTo>
                  <a:cubicBezTo>
                    <a:pt x="1604" y="2503"/>
                    <a:pt x="2024" y="2865"/>
                    <a:pt x="2277" y="3101"/>
                  </a:cubicBezTo>
                  <a:cubicBezTo>
                    <a:pt x="2394" y="3213"/>
                    <a:pt x="2474" y="3295"/>
                    <a:pt x="2492" y="3335"/>
                  </a:cubicBezTo>
                  <a:cubicBezTo>
                    <a:pt x="2559" y="3463"/>
                    <a:pt x="2862" y="3641"/>
                    <a:pt x="2886" y="3641"/>
                  </a:cubicBezTo>
                  <a:cubicBezTo>
                    <a:pt x="2907" y="3641"/>
                    <a:pt x="3224" y="4019"/>
                    <a:pt x="3330" y="4053"/>
                  </a:cubicBezTo>
                  <a:cubicBezTo>
                    <a:pt x="3345" y="4058"/>
                    <a:pt x="3359" y="4060"/>
                    <a:pt x="3372" y="4060"/>
                  </a:cubicBezTo>
                  <a:cubicBezTo>
                    <a:pt x="3449" y="4060"/>
                    <a:pt x="3483" y="3987"/>
                    <a:pt x="3474" y="3955"/>
                  </a:cubicBezTo>
                  <a:cubicBezTo>
                    <a:pt x="3463" y="3920"/>
                    <a:pt x="3314" y="3774"/>
                    <a:pt x="3298" y="3753"/>
                  </a:cubicBezTo>
                  <a:lnTo>
                    <a:pt x="3298" y="3753"/>
                  </a:lnTo>
                  <a:lnTo>
                    <a:pt x="3503" y="3880"/>
                  </a:lnTo>
                  <a:cubicBezTo>
                    <a:pt x="3503" y="3880"/>
                    <a:pt x="3610" y="3966"/>
                    <a:pt x="3692" y="3966"/>
                  </a:cubicBezTo>
                  <a:cubicBezTo>
                    <a:pt x="3696" y="3966"/>
                    <a:pt x="3701" y="3966"/>
                    <a:pt x="3705" y="3966"/>
                  </a:cubicBezTo>
                  <a:cubicBezTo>
                    <a:pt x="3790" y="3955"/>
                    <a:pt x="3772" y="3896"/>
                    <a:pt x="3764" y="3862"/>
                  </a:cubicBezTo>
                  <a:cubicBezTo>
                    <a:pt x="3753" y="3830"/>
                    <a:pt x="3479" y="3620"/>
                    <a:pt x="3479" y="3620"/>
                  </a:cubicBezTo>
                  <a:lnTo>
                    <a:pt x="3359" y="3383"/>
                  </a:lnTo>
                  <a:lnTo>
                    <a:pt x="3553" y="3471"/>
                  </a:lnTo>
                  <a:lnTo>
                    <a:pt x="3849" y="3729"/>
                  </a:lnTo>
                  <a:cubicBezTo>
                    <a:pt x="3849" y="3729"/>
                    <a:pt x="3971" y="3700"/>
                    <a:pt x="3971" y="3668"/>
                  </a:cubicBezTo>
                  <a:cubicBezTo>
                    <a:pt x="3971" y="3633"/>
                    <a:pt x="3766" y="3394"/>
                    <a:pt x="3745" y="3365"/>
                  </a:cubicBezTo>
                  <a:cubicBezTo>
                    <a:pt x="3726" y="3335"/>
                    <a:pt x="3437" y="3125"/>
                    <a:pt x="3436" y="3125"/>
                  </a:cubicBezTo>
                  <a:lnTo>
                    <a:pt x="3436" y="3125"/>
                  </a:lnTo>
                  <a:lnTo>
                    <a:pt x="3742" y="3186"/>
                  </a:lnTo>
                  <a:cubicBezTo>
                    <a:pt x="3742" y="3186"/>
                    <a:pt x="3841" y="3322"/>
                    <a:pt x="3926" y="3351"/>
                  </a:cubicBezTo>
                  <a:cubicBezTo>
                    <a:pt x="3953" y="3361"/>
                    <a:pt x="3978" y="3365"/>
                    <a:pt x="3999" y="3365"/>
                  </a:cubicBezTo>
                  <a:cubicBezTo>
                    <a:pt x="4044" y="3365"/>
                    <a:pt x="4071" y="3346"/>
                    <a:pt x="4069" y="3311"/>
                  </a:cubicBezTo>
                  <a:cubicBezTo>
                    <a:pt x="4069" y="3261"/>
                    <a:pt x="3897" y="3030"/>
                    <a:pt x="3843" y="2995"/>
                  </a:cubicBezTo>
                  <a:cubicBezTo>
                    <a:pt x="3790" y="2963"/>
                    <a:pt x="3546" y="2870"/>
                    <a:pt x="3546" y="2870"/>
                  </a:cubicBezTo>
                  <a:lnTo>
                    <a:pt x="3923" y="2830"/>
                  </a:lnTo>
                  <a:cubicBezTo>
                    <a:pt x="3987" y="2822"/>
                    <a:pt x="4032" y="2764"/>
                    <a:pt x="4021" y="2700"/>
                  </a:cubicBezTo>
                  <a:cubicBezTo>
                    <a:pt x="4008" y="2636"/>
                    <a:pt x="3966" y="2623"/>
                    <a:pt x="3886" y="2623"/>
                  </a:cubicBezTo>
                  <a:cubicBezTo>
                    <a:pt x="3806" y="2623"/>
                    <a:pt x="3476" y="2641"/>
                    <a:pt x="3421" y="2655"/>
                  </a:cubicBezTo>
                  <a:cubicBezTo>
                    <a:pt x="3388" y="2661"/>
                    <a:pt x="3222" y="2667"/>
                    <a:pt x="3077" y="2667"/>
                  </a:cubicBezTo>
                  <a:cubicBezTo>
                    <a:pt x="2970" y="2667"/>
                    <a:pt x="2875" y="2664"/>
                    <a:pt x="2851" y="2655"/>
                  </a:cubicBezTo>
                  <a:cubicBezTo>
                    <a:pt x="2825" y="2633"/>
                    <a:pt x="2798" y="2612"/>
                    <a:pt x="2774" y="2588"/>
                  </a:cubicBezTo>
                  <a:cubicBezTo>
                    <a:pt x="2663" y="2471"/>
                    <a:pt x="2461" y="2232"/>
                    <a:pt x="2277" y="2032"/>
                  </a:cubicBezTo>
                  <a:cubicBezTo>
                    <a:pt x="2040" y="1769"/>
                    <a:pt x="1357" y="767"/>
                    <a:pt x="1267" y="713"/>
                  </a:cubicBezTo>
                  <a:cubicBezTo>
                    <a:pt x="1176" y="660"/>
                    <a:pt x="1033" y="261"/>
                    <a:pt x="1033" y="261"/>
                  </a:cubicBezTo>
                  <a:cubicBezTo>
                    <a:pt x="841" y="42"/>
                    <a:pt x="495" y="0"/>
                    <a:pt x="257"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5" name="Google Shape;3785;p70"/>
            <p:cNvSpPr/>
            <p:nvPr/>
          </p:nvSpPr>
          <p:spPr>
            <a:xfrm>
              <a:off x="3894770" y="3858807"/>
              <a:ext cx="361380" cy="360308"/>
            </a:xfrm>
            <a:custGeom>
              <a:avLst/>
              <a:gdLst/>
              <a:ahLst/>
              <a:cxnLst/>
              <a:rect l="l" t="t" r="r" b="b"/>
              <a:pathLst>
                <a:path w="4045" h="4033" extrusionOk="0">
                  <a:moveTo>
                    <a:pt x="543" y="0"/>
                  </a:moveTo>
                  <a:cubicBezTo>
                    <a:pt x="357" y="24"/>
                    <a:pt x="173" y="69"/>
                    <a:pt x="0" y="139"/>
                  </a:cubicBezTo>
                  <a:cubicBezTo>
                    <a:pt x="35" y="349"/>
                    <a:pt x="99" y="726"/>
                    <a:pt x="144" y="926"/>
                  </a:cubicBezTo>
                  <a:cubicBezTo>
                    <a:pt x="202" y="1208"/>
                    <a:pt x="724" y="1782"/>
                    <a:pt x="1229" y="2194"/>
                  </a:cubicBezTo>
                  <a:cubicBezTo>
                    <a:pt x="1734" y="2606"/>
                    <a:pt x="2399" y="3186"/>
                    <a:pt x="2465" y="3311"/>
                  </a:cubicBezTo>
                  <a:cubicBezTo>
                    <a:pt x="2531" y="3438"/>
                    <a:pt x="2833" y="3614"/>
                    <a:pt x="2859" y="3614"/>
                  </a:cubicBezTo>
                  <a:cubicBezTo>
                    <a:pt x="2859" y="3614"/>
                    <a:pt x="2859" y="3614"/>
                    <a:pt x="2859" y="3614"/>
                  </a:cubicBezTo>
                  <a:cubicBezTo>
                    <a:pt x="2859" y="3614"/>
                    <a:pt x="2859" y="3614"/>
                    <a:pt x="2859" y="3614"/>
                  </a:cubicBezTo>
                  <a:cubicBezTo>
                    <a:pt x="2880" y="3614"/>
                    <a:pt x="3194" y="3989"/>
                    <a:pt x="3303" y="4026"/>
                  </a:cubicBezTo>
                  <a:cubicBezTo>
                    <a:pt x="3316" y="4030"/>
                    <a:pt x="3330" y="4032"/>
                    <a:pt x="3343" y="4032"/>
                  </a:cubicBezTo>
                  <a:cubicBezTo>
                    <a:pt x="3356" y="4032"/>
                    <a:pt x="3368" y="4030"/>
                    <a:pt x="3380" y="4026"/>
                  </a:cubicBezTo>
                  <a:lnTo>
                    <a:pt x="3245" y="3925"/>
                  </a:lnTo>
                  <a:cubicBezTo>
                    <a:pt x="3245" y="3925"/>
                    <a:pt x="3000" y="3713"/>
                    <a:pt x="2971" y="3654"/>
                  </a:cubicBezTo>
                  <a:cubicBezTo>
                    <a:pt x="2959" y="3629"/>
                    <a:pt x="2968" y="3621"/>
                    <a:pt x="2987" y="3621"/>
                  </a:cubicBezTo>
                  <a:cubicBezTo>
                    <a:pt x="3015" y="3621"/>
                    <a:pt x="3064" y="3640"/>
                    <a:pt x="3096" y="3654"/>
                  </a:cubicBezTo>
                  <a:cubicBezTo>
                    <a:pt x="3145" y="3676"/>
                    <a:pt x="3419" y="3934"/>
                    <a:pt x="3445" y="3934"/>
                  </a:cubicBezTo>
                  <a:cubicBezTo>
                    <a:pt x="3447" y="3934"/>
                    <a:pt x="3447" y="3933"/>
                    <a:pt x="3447" y="3931"/>
                  </a:cubicBezTo>
                  <a:cubicBezTo>
                    <a:pt x="3436" y="3891"/>
                    <a:pt x="3269" y="3726"/>
                    <a:pt x="3269" y="3726"/>
                  </a:cubicBezTo>
                  <a:lnTo>
                    <a:pt x="3269" y="3726"/>
                  </a:lnTo>
                  <a:lnTo>
                    <a:pt x="3476" y="3853"/>
                  </a:lnTo>
                  <a:cubicBezTo>
                    <a:pt x="3476" y="3853"/>
                    <a:pt x="3583" y="3939"/>
                    <a:pt x="3667" y="3939"/>
                  </a:cubicBezTo>
                  <a:cubicBezTo>
                    <a:pt x="3672" y="3939"/>
                    <a:pt x="3676" y="3939"/>
                    <a:pt x="3681" y="3939"/>
                  </a:cubicBezTo>
                  <a:cubicBezTo>
                    <a:pt x="3763" y="3931"/>
                    <a:pt x="3747" y="3869"/>
                    <a:pt x="3737" y="3837"/>
                  </a:cubicBezTo>
                  <a:cubicBezTo>
                    <a:pt x="3726" y="3803"/>
                    <a:pt x="3455" y="3593"/>
                    <a:pt x="3455" y="3593"/>
                  </a:cubicBezTo>
                  <a:lnTo>
                    <a:pt x="3335" y="3359"/>
                  </a:lnTo>
                  <a:lnTo>
                    <a:pt x="3335" y="3359"/>
                  </a:lnTo>
                  <a:lnTo>
                    <a:pt x="3526" y="3444"/>
                  </a:lnTo>
                  <a:lnTo>
                    <a:pt x="3822" y="3705"/>
                  </a:lnTo>
                  <a:cubicBezTo>
                    <a:pt x="3822" y="3705"/>
                    <a:pt x="3947" y="3681"/>
                    <a:pt x="3947" y="3643"/>
                  </a:cubicBezTo>
                  <a:cubicBezTo>
                    <a:pt x="3947" y="3606"/>
                    <a:pt x="3742" y="3367"/>
                    <a:pt x="3721" y="3338"/>
                  </a:cubicBezTo>
                  <a:cubicBezTo>
                    <a:pt x="3697" y="3308"/>
                    <a:pt x="3415" y="3098"/>
                    <a:pt x="3415" y="3098"/>
                  </a:cubicBezTo>
                  <a:lnTo>
                    <a:pt x="3415" y="3098"/>
                  </a:lnTo>
                  <a:lnTo>
                    <a:pt x="3715" y="3159"/>
                  </a:lnTo>
                  <a:cubicBezTo>
                    <a:pt x="3715" y="3159"/>
                    <a:pt x="3808" y="3295"/>
                    <a:pt x="3899" y="3324"/>
                  </a:cubicBezTo>
                  <a:cubicBezTo>
                    <a:pt x="3928" y="3334"/>
                    <a:pt x="3954" y="3338"/>
                    <a:pt x="3975" y="3338"/>
                  </a:cubicBezTo>
                  <a:cubicBezTo>
                    <a:pt x="4019" y="3338"/>
                    <a:pt x="4044" y="3319"/>
                    <a:pt x="4042" y="3284"/>
                  </a:cubicBezTo>
                  <a:cubicBezTo>
                    <a:pt x="4040" y="3234"/>
                    <a:pt x="3872" y="3005"/>
                    <a:pt x="3816" y="2968"/>
                  </a:cubicBezTo>
                  <a:cubicBezTo>
                    <a:pt x="3739" y="2931"/>
                    <a:pt x="3659" y="2896"/>
                    <a:pt x="3580" y="2867"/>
                  </a:cubicBezTo>
                  <a:cubicBezTo>
                    <a:pt x="3570" y="2863"/>
                    <a:pt x="3560" y="2862"/>
                    <a:pt x="3550" y="2862"/>
                  </a:cubicBezTo>
                  <a:cubicBezTo>
                    <a:pt x="3495" y="2862"/>
                    <a:pt x="3431" y="2907"/>
                    <a:pt x="3431" y="2907"/>
                  </a:cubicBezTo>
                  <a:cubicBezTo>
                    <a:pt x="3431" y="2907"/>
                    <a:pt x="3295" y="2979"/>
                    <a:pt x="3242" y="2981"/>
                  </a:cubicBezTo>
                  <a:cubicBezTo>
                    <a:pt x="3186" y="2987"/>
                    <a:pt x="3061" y="3018"/>
                    <a:pt x="2944" y="3034"/>
                  </a:cubicBezTo>
                  <a:cubicBezTo>
                    <a:pt x="2878" y="3042"/>
                    <a:pt x="2816" y="3082"/>
                    <a:pt x="2785" y="3141"/>
                  </a:cubicBezTo>
                  <a:cubicBezTo>
                    <a:pt x="2785" y="3141"/>
                    <a:pt x="2842" y="3252"/>
                    <a:pt x="2935" y="3252"/>
                  </a:cubicBezTo>
                  <a:cubicBezTo>
                    <a:pt x="2945" y="3252"/>
                    <a:pt x="2956" y="3250"/>
                    <a:pt x="2968" y="3247"/>
                  </a:cubicBezTo>
                  <a:lnTo>
                    <a:pt x="3269" y="3178"/>
                  </a:lnTo>
                  <a:lnTo>
                    <a:pt x="3284" y="3295"/>
                  </a:lnTo>
                  <a:cubicBezTo>
                    <a:pt x="3261" y="3324"/>
                    <a:pt x="3234" y="3351"/>
                    <a:pt x="3202" y="3372"/>
                  </a:cubicBezTo>
                  <a:cubicBezTo>
                    <a:pt x="3165" y="3388"/>
                    <a:pt x="3101" y="3500"/>
                    <a:pt x="3101" y="3500"/>
                  </a:cubicBezTo>
                  <a:cubicBezTo>
                    <a:pt x="3101" y="3500"/>
                    <a:pt x="3014" y="3550"/>
                    <a:pt x="2968" y="3550"/>
                  </a:cubicBezTo>
                  <a:cubicBezTo>
                    <a:pt x="2963" y="3550"/>
                    <a:pt x="2959" y="3549"/>
                    <a:pt x="2955" y="3548"/>
                  </a:cubicBezTo>
                  <a:cubicBezTo>
                    <a:pt x="2915" y="3534"/>
                    <a:pt x="2912" y="3486"/>
                    <a:pt x="2910" y="3439"/>
                  </a:cubicBezTo>
                  <a:cubicBezTo>
                    <a:pt x="2904" y="3388"/>
                    <a:pt x="2899" y="3279"/>
                    <a:pt x="2803" y="3242"/>
                  </a:cubicBezTo>
                  <a:cubicBezTo>
                    <a:pt x="2780" y="3232"/>
                    <a:pt x="2756" y="3227"/>
                    <a:pt x="2733" y="3227"/>
                  </a:cubicBezTo>
                  <a:cubicBezTo>
                    <a:pt x="2700" y="3227"/>
                    <a:pt x="2668" y="3237"/>
                    <a:pt x="2638" y="3255"/>
                  </a:cubicBezTo>
                  <a:cubicBezTo>
                    <a:pt x="2638" y="3255"/>
                    <a:pt x="2602" y="3272"/>
                    <a:pt x="2565" y="3272"/>
                  </a:cubicBezTo>
                  <a:cubicBezTo>
                    <a:pt x="2547" y="3272"/>
                    <a:pt x="2529" y="3268"/>
                    <a:pt x="2516" y="3255"/>
                  </a:cubicBezTo>
                  <a:cubicBezTo>
                    <a:pt x="2487" y="3223"/>
                    <a:pt x="2460" y="3189"/>
                    <a:pt x="2439" y="3151"/>
                  </a:cubicBezTo>
                  <a:lnTo>
                    <a:pt x="2410" y="3003"/>
                  </a:lnTo>
                  <a:lnTo>
                    <a:pt x="2263" y="3003"/>
                  </a:lnTo>
                  <a:cubicBezTo>
                    <a:pt x="2263" y="3003"/>
                    <a:pt x="1774" y="2545"/>
                    <a:pt x="1726" y="2500"/>
                  </a:cubicBezTo>
                  <a:cubicBezTo>
                    <a:pt x="1676" y="2455"/>
                    <a:pt x="694" y="1410"/>
                    <a:pt x="615" y="1319"/>
                  </a:cubicBezTo>
                  <a:cubicBezTo>
                    <a:pt x="535" y="1231"/>
                    <a:pt x="564" y="923"/>
                    <a:pt x="546" y="811"/>
                  </a:cubicBezTo>
                  <a:cubicBezTo>
                    <a:pt x="524" y="700"/>
                    <a:pt x="1093" y="444"/>
                    <a:pt x="1093" y="444"/>
                  </a:cubicBezTo>
                  <a:cubicBezTo>
                    <a:pt x="1043" y="335"/>
                    <a:pt x="1008" y="234"/>
                    <a:pt x="1008" y="234"/>
                  </a:cubicBezTo>
                  <a:cubicBezTo>
                    <a:pt x="889" y="101"/>
                    <a:pt x="716" y="35"/>
                    <a:pt x="543" y="0"/>
                  </a:cubicBez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6" name="Google Shape;3786;p70"/>
            <p:cNvSpPr/>
            <p:nvPr/>
          </p:nvSpPr>
          <p:spPr>
            <a:xfrm>
              <a:off x="3886640" y="3669762"/>
              <a:ext cx="128650" cy="250420"/>
            </a:xfrm>
            <a:custGeom>
              <a:avLst/>
              <a:gdLst/>
              <a:ahLst/>
              <a:cxnLst/>
              <a:rect l="l" t="t" r="r" b="b"/>
              <a:pathLst>
                <a:path w="1440" h="2803" extrusionOk="0">
                  <a:moveTo>
                    <a:pt x="731" y="1"/>
                  </a:moveTo>
                  <a:cubicBezTo>
                    <a:pt x="713" y="1"/>
                    <a:pt x="700" y="5"/>
                    <a:pt x="700" y="5"/>
                  </a:cubicBezTo>
                  <a:lnTo>
                    <a:pt x="1" y="2802"/>
                  </a:lnTo>
                  <a:cubicBezTo>
                    <a:pt x="238" y="2786"/>
                    <a:pt x="472" y="2744"/>
                    <a:pt x="700" y="2683"/>
                  </a:cubicBezTo>
                  <a:cubicBezTo>
                    <a:pt x="1027" y="2582"/>
                    <a:pt x="1440" y="2286"/>
                    <a:pt x="1440" y="2247"/>
                  </a:cubicBezTo>
                  <a:cubicBezTo>
                    <a:pt x="1440" y="2207"/>
                    <a:pt x="961" y="869"/>
                    <a:pt x="942" y="401"/>
                  </a:cubicBezTo>
                  <a:cubicBezTo>
                    <a:pt x="926" y="43"/>
                    <a:pt x="793" y="1"/>
                    <a:pt x="73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7" name="Google Shape;3787;p70"/>
            <p:cNvSpPr/>
            <p:nvPr/>
          </p:nvSpPr>
          <p:spPr>
            <a:xfrm>
              <a:off x="3790689" y="4668681"/>
              <a:ext cx="255691" cy="114623"/>
            </a:xfrm>
            <a:custGeom>
              <a:avLst/>
              <a:gdLst/>
              <a:ahLst/>
              <a:cxnLst/>
              <a:rect l="l" t="t" r="r" b="b"/>
              <a:pathLst>
                <a:path w="2862" h="1283" extrusionOk="0">
                  <a:moveTo>
                    <a:pt x="1008" y="0"/>
                  </a:moveTo>
                  <a:lnTo>
                    <a:pt x="370" y="120"/>
                  </a:lnTo>
                  <a:lnTo>
                    <a:pt x="67" y="309"/>
                  </a:lnTo>
                  <a:cubicBezTo>
                    <a:pt x="67" y="309"/>
                    <a:pt x="1" y="647"/>
                    <a:pt x="67" y="734"/>
                  </a:cubicBezTo>
                  <a:cubicBezTo>
                    <a:pt x="134" y="822"/>
                    <a:pt x="360" y="918"/>
                    <a:pt x="506" y="958"/>
                  </a:cubicBezTo>
                  <a:cubicBezTo>
                    <a:pt x="652" y="998"/>
                    <a:pt x="857" y="1011"/>
                    <a:pt x="1067" y="1011"/>
                  </a:cubicBezTo>
                  <a:cubicBezTo>
                    <a:pt x="1280" y="1011"/>
                    <a:pt x="1902" y="1269"/>
                    <a:pt x="1902" y="1269"/>
                  </a:cubicBezTo>
                  <a:cubicBezTo>
                    <a:pt x="1902" y="1269"/>
                    <a:pt x="2217" y="1283"/>
                    <a:pt x="2457" y="1283"/>
                  </a:cubicBezTo>
                  <a:cubicBezTo>
                    <a:pt x="2595" y="1283"/>
                    <a:pt x="2708" y="1278"/>
                    <a:pt x="2721" y="1264"/>
                  </a:cubicBezTo>
                  <a:cubicBezTo>
                    <a:pt x="2753" y="1224"/>
                    <a:pt x="2862" y="984"/>
                    <a:pt x="2803" y="838"/>
                  </a:cubicBezTo>
                  <a:cubicBezTo>
                    <a:pt x="2745" y="692"/>
                    <a:pt x="2418" y="490"/>
                    <a:pt x="2325" y="442"/>
                  </a:cubicBezTo>
                  <a:cubicBezTo>
                    <a:pt x="2232" y="397"/>
                    <a:pt x="1764" y="213"/>
                    <a:pt x="1471" y="184"/>
                  </a:cubicBezTo>
                  <a:cubicBezTo>
                    <a:pt x="1301" y="168"/>
                    <a:pt x="1141" y="104"/>
                    <a:pt x="100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8" name="Google Shape;3788;p70"/>
            <p:cNvSpPr/>
            <p:nvPr/>
          </p:nvSpPr>
          <p:spPr>
            <a:xfrm>
              <a:off x="3540983" y="4798404"/>
              <a:ext cx="132938" cy="227102"/>
            </a:xfrm>
            <a:custGeom>
              <a:avLst/>
              <a:gdLst/>
              <a:ahLst/>
              <a:cxnLst/>
              <a:rect l="l" t="t" r="r" b="b"/>
              <a:pathLst>
                <a:path w="1488" h="2542" extrusionOk="0">
                  <a:moveTo>
                    <a:pt x="762" y="0"/>
                  </a:moveTo>
                  <a:cubicBezTo>
                    <a:pt x="573" y="0"/>
                    <a:pt x="410" y="30"/>
                    <a:pt x="410" y="30"/>
                  </a:cubicBezTo>
                  <a:cubicBezTo>
                    <a:pt x="410" y="30"/>
                    <a:pt x="304" y="349"/>
                    <a:pt x="291" y="490"/>
                  </a:cubicBezTo>
                  <a:cubicBezTo>
                    <a:pt x="277" y="628"/>
                    <a:pt x="123" y="1091"/>
                    <a:pt x="102" y="1279"/>
                  </a:cubicBezTo>
                  <a:cubicBezTo>
                    <a:pt x="78" y="1471"/>
                    <a:pt x="1" y="2130"/>
                    <a:pt x="195" y="2327"/>
                  </a:cubicBezTo>
                  <a:cubicBezTo>
                    <a:pt x="356" y="2493"/>
                    <a:pt x="630" y="2542"/>
                    <a:pt x="797" y="2542"/>
                  </a:cubicBezTo>
                  <a:cubicBezTo>
                    <a:pt x="828" y="2542"/>
                    <a:pt x="856" y="2540"/>
                    <a:pt x="878" y="2537"/>
                  </a:cubicBezTo>
                  <a:cubicBezTo>
                    <a:pt x="1022" y="2516"/>
                    <a:pt x="1184" y="2269"/>
                    <a:pt x="1192" y="2176"/>
                  </a:cubicBezTo>
                  <a:cubicBezTo>
                    <a:pt x="1197" y="2083"/>
                    <a:pt x="1336" y="1500"/>
                    <a:pt x="1304" y="1381"/>
                  </a:cubicBezTo>
                  <a:cubicBezTo>
                    <a:pt x="1269" y="1261"/>
                    <a:pt x="1307" y="780"/>
                    <a:pt x="1307" y="780"/>
                  </a:cubicBezTo>
                  <a:cubicBezTo>
                    <a:pt x="1307" y="780"/>
                    <a:pt x="1487" y="397"/>
                    <a:pt x="1280" y="155"/>
                  </a:cubicBezTo>
                  <a:cubicBezTo>
                    <a:pt x="1176" y="31"/>
                    <a:pt x="955" y="0"/>
                    <a:pt x="762"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9" name="Google Shape;3789;p70"/>
            <p:cNvSpPr/>
            <p:nvPr/>
          </p:nvSpPr>
          <p:spPr>
            <a:xfrm>
              <a:off x="3817580" y="4308995"/>
              <a:ext cx="293661" cy="408731"/>
            </a:xfrm>
            <a:custGeom>
              <a:avLst/>
              <a:gdLst/>
              <a:ahLst/>
              <a:cxnLst/>
              <a:rect l="l" t="t" r="r" b="b"/>
              <a:pathLst>
                <a:path w="3287" h="4575" extrusionOk="0">
                  <a:moveTo>
                    <a:pt x="2308" y="0"/>
                  </a:moveTo>
                  <a:lnTo>
                    <a:pt x="1348" y="676"/>
                  </a:lnTo>
                  <a:lnTo>
                    <a:pt x="934" y="971"/>
                  </a:lnTo>
                  <a:cubicBezTo>
                    <a:pt x="934" y="971"/>
                    <a:pt x="1319" y="1636"/>
                    <a:pt x="1449" y="1817"/>
                  </a:cubicBezTo>
                  <a:cubicBezTo>
                    <a:pt x="1577" y="1995"/>
                    <a:pt x="1112" y="2061"/>
                    <a:pt x="934" y="2460"/>
                  </a:cubicBezTo>
                  <a:cubicBezTo>
                    <a:pt x="753" y="2859"/>
                    <a:pt x="274" y="3800"/>
                    <a:pt x="274" y="3800"/>
                  </a:cubicBezTo>
                  <a:cubicBezTo>
                    <a:pt x="274" y="3800"/>
                    <a:pt x="0" y="4242"/>
                    <a:pt x="0" y="4276"/>
                  </a:cubicBezTo>
                  <a:cubicBezTo>
                    <a:pt x="0" y="4308"/>
                    <a:pt x="125" y="4574"/>
                    <a:pt x="394" y="4574"/>
                  </a:cubicBezTo>
                  <a:cubicBezTo>
                    <a:pt x="665" y="4574"/>
                    <a:pt x="979" y="4356"/>
                    <a:pt x="979" y="4356"/>
                  </a:cubicBezTo>
                  <a:cubicBezTo>
                    <a:pt x="979" y="4356"/>
                    <a:pt x="1521" y="3654"/>
                    <a:pt x="2080" y="3160"/>
                  </a:cubicBezTo>
                  <a:lnTo>
                    <a:pt x="2159" y="3088"/>
                  </a:lnTo>
                  <a:cubicBezTo>
                    <a:pt x="2750" y="2593"/>
                    <a:pt x="3143" y="2255"/>
                    <a:pt x="3263" y="1870"/>
                  </a:cubicBezTo>
                  <a:cubicBezTo>
                    <a:pt x="3287" y="1798"/>
                    <a:pt x="3268" y="1692"/>
                    <a:pt x="3223" y="1556"/>
                  </a:cubicBezTo>
                  <a:cubicBezTo>
                    <a:pt x="3223" y="1553"/>
                    <a:pt x="3226" y="1553"/>
                    <a:pt x="3220" y="1545"/>
                  </a:cubicBezTo>
                  <a:cubicBezTo>
                    <a:pt x="3212" y="1540"/>
                    <a:pt x="3212" y="1529"/>
                    <a:pt x="3210" y="1524"/>
                  </a:cubicBezTo>
                  <a:cubicBezTo>
                    <a:pt x="2994" y="944"/>
                    <a:pt x="2308" y="0"/>
                    <a:pt x="2308" y="0"/>
                  </a:cubicBez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0" name="Google Shape;3790;p70"/>
            <p:cNvSpPr/>
            <p:nvPr/>
          </p:nvSpPr>
          <p:spPr>
            <a:xfrm>
              <a:off x="3817580" y="4369568"/>
              <a:ext cx="293661" cy="348337"/>
            </a:xfrm>
            <a:custGeom>
              <a:avLst/>
              <a:gdLst/>
              <a:ahLst/>
              <a:cxnLst/>
              <a:rect l="l" t="t" r="r" b="b"/>
              <a:pathLst>
                <a:path w="3287" h="3899" extrusionOk="0">
                  <a:moveTo>
                    <a:pt x="1348" y="1"/>
                  </a:moveTo>
                  <a:lnTo>
                    <a:pt x="934" y="293"/>
                  </a:lnTo>
                  <a:cubicBezTo>
                    <a:pt x="934" y="293"/>
                    <a:pt x="1319" y="961"/>
                    <a:pt x="1449" y="1141"/>
                  </a:cubicBezTo>
                  <a:cubicBezTo>
                    <a:pt x="1580" y="1320"/>
                    <a:pt x="1109" y="1391"/>
                    <a:pt x="934" y="1785"/>
                  </a:cubicBezTo>
                  <a:cubicBezTo>
                    <a:pt x="758" y="2181"/>
                    <a:pt x="279" y="3125"/>
                    <a:pt x="279" y="3125"/>
                  </a:cubicBezTo>
                  <a:cubicBezTo>
                    <a:pt x="279" y="3125"/>
                    <a:pt x="0" y="3572"/>
                    <a:pt x="0" y="3601"/>
                  </a:cubicBezTo>
                  <a:cubicBezTo>
                    <a:pt x="0" y="3630"/>
                    <a:pt x="130" y="3899"/>
                    <a:pt x="396" y="3899"/>
                  </a:cubicBezTo>
                  <a:cubicBezTo>
                    <a:pt x="662" y="3899"/>
                    <a:pt x="984" y="3681"/>
                    <a:pt x="984" y="3681"/>
                  </a:cubicBezTo>
                  <a:cubicBezTo>
                    <a:pt x="984" y="3681"/>
                    <a:pt x="1580" y="2910"/>
                    <a:pt x="2159" y="2410"/>
                  </a:cubicBezTo>
                  <a:cubicBezTo>
                    <a:pt x="2742" y="1913"/>
                    <a:pt x="3143" y="1575"/>
                    <a:pt x="3263" y="1192"/>
                  </a:cubicBezTo>
                  <a:cubicBezTo>
                    <a:pt x="3287" y="1120"/>
                    <a:pt x="3268" y="1011"/>
                    <a:pt x="3223" y="886"/>
                  </a:cubicBezTo>
                  <a:lnTo>
                    <a:pt x="3223" y="886"/>
                  </a:lnTo>
                  <a:cubicBezTo>
                    <a:pt x="3236" y="953"/>
                    <a:pt x="3204" y="1330"/>
                    <a:pt x="2955" y="1530"/>
                  </a:cubicBezTo>
                  <a:cubicBezTo>
                    <a:pt x="2705" y="1729"/>
                    <a:pt x="1330" y="2955"/>
                    <a:pt x="1330" y="2955"/>
                  </a:cubicBezTo>
                  <a:cubicBezTo>
                    <a:pt x="1330" y="2955"/>
                    <a:pt x="747" y="3538"/>
                    <a:pt x="640" y="3538"/>
                  </a:cubicBezTo>
                  <a:cubicBezTo>
                    <a:pt x="633" y="3538"/>
                    <a:pt x="628" y="3535"/>
                    <a:pt x="625" y="3529"/>
                  </a:cubicBezTo>
                  <a:cubicBezTo>
                    <a:pt x="596" y="3452"/>
                    <a:pt x="580" y="3370"/>
                    <a:pt x="575" y="3285"/>
                  </a:cubicBezTo>
                  <a:lnTo>
                    <a:pt x="1013" y="2085"/>
                  </a:lnTo>
                  <a:cubicBezTo>
                    <a:pt x="1114" y="1803"/>
                    <a:pt x="1319" y="1572"/>
                    <a:pt x="1585" y="1439"/>
                  </a:cubicBezTo>
                  <a:lnTo>
                    <a:pt x="1965" y="1796"/>
                  </a:lnTo>
                  <a:cubicBezTo>
                    <a:pt x="1965" y="1796"/>
                    <a:pt x="1846" y="1506"/>
                    <a:pt x="1795" y="1439"/>
                  </a:cubicBezTo>
                  <a:cubicBezTo>
                    <a:pt x="1745" y="1373"/>
                    <a:pt x="1269" y="655"/>
                    <a:pt x="1319" y="615"/>
                  </a:cubicBezTo>
                  <a:cubicBezTo>
                    <a:pt x="1370" y="575"/>
                    <a:pt x="1636" y="88"/>
                    <a:pt x="1636" y="88"/>
                  </a:cubicBezTo>
                  <a:cubicBezTo>
                    <a:pt x="1542" y="48"/>
                    <a:pt x="1447" y="22"/>
                    <a:pt x="1348" y="1"/>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1" name="Google Shape;3791;p70"/>
            <p:cNvSpPr/>
            <p:nvPr/>
          </p:nvSpPr>
          <p:spPr>
            <a:xfrm>
              <a:off x="3694023" y="4120397"/>
              <a:ext cx="359325" cy="298932"/>
            </a:xfrm>
            <a:custGeom>
              <a:avLst/>
              <a:gdLst/>
              <a:ahLst/>
              <a:cxnLst/>
              <a:rect l="l" t="t" r="r" b="b"/>
              <a:pathLst>
                <a:path w="4022" h="3346" extrusionOk="0">
                  <a:moveTo>
                    <a:pt x="2037" y="0"/>
                  </a:moveTo>
                  <a:cubicBezTo>
                    <a:pt x="2037" y="0"/>
                    <a:pt x="264" y="436"/>
                    <a:pt x="93" y="1250"/>
                  </a:cubicBezTo>
                  <a:cubicBezTo>
                    <a:pt x="0" y="1694"/>
                    <a:pt x="429" y="2271"/>
                    <a:pt x="841" y="2710"/>
                  </a:cubicBezTo>
                  <a:cubicBezTo>
                    <a:pt x="1053" y="2936"/>
                    <a:pt x="1282" y="3149"/>
                    <a:pt x="1521" y="3345"/>
                  </a:cubicBezTo>
                  <a:lnTo>
                    <a:pt x="2037" y="3345"/>
                  </a:lnTo>
                  <a:cubicBezTo>
                    <a:pt x="2173" y="3343"/>
                    <a:pt x="2309" y="3329"/>
                    <a:pt x="2444" y="3305"/>
                  </a:cubicBezTo>
                  <a:cubicBezTo>
                    <a:pt x="2729" y="3260"/>
                    <a:pt x="3008" y="3188"/>
                    <a:pt x="3276" y="3085"/>
                  </a:cubicBezTo>
                  <a:cubicBezTo>
                    <a:pt x="3973" y="2829"/>
                    <a:pt x="4021" y="2412"/>
                    <a:pt x="4021" y="2412"/>
                  </a:cubicBezTo>
                  <a:cubicBezTo>
                    <a:pt x="3952" y="2290"/>
                    <a:pt x="3891" y="2165"/>
                    <a:pt x="3843" y="2034"/>
                  </a:cubicBezTo>
                  <a:cubicBezTo>
                    <a:pt x="3747" y="1787"/>
                    <a:pt x="2971" y="846"/>
                    <a:pt x="2811" y="556"/>
                  </a:cubicBezTo>
                  <a:cubicBezTo>
                    <a:pt x="2652" y="266"/>
                    <a:pt x="2037" y="0"/>
                    <a:pt x="203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2" name="Google Shape;3792;p70"/>
            <p:cNvSpPr/>
            <p:nvPr/>
          </p:nvSpPr>
          <p:spPr>
            <a:xfrm>
              <a:off x="3769068" y="4335798"/>
              <a:ext cx="143391" cy="83533"/>
            </a:xfrm>
            <a:custGeom>
              <a:avLst/>
              <a:gdLst/>
              <a:ahLst/>
              <a:cxnLst/>
              <a:rect l="l" t="t" r="r" b="b"/>
              <a:pathLst>
                <a:path w="1605" h="935" extrusionOk="0">
                  <a:moveTo>
                    <a:pt x="931" y="1"/>
                  </a:moveTo>
                  <a:cubicBezTo>
                    <a:pt x="931" y="1"/>
                    <a:pt x="174" y="41"/>
                    <a:pt x="80" y="137"/>
                  </a:cubicBezTo>
                  <a:cubicBezTo>
                    <a:pt x="43" y="184"/>
                    <a:pt x="17" y="240"/>
                    <a:pt x="1" y="299"/>
                  </a:cubicBezTo>
                  <a:cubicBezTo>
                    <a:pt x="213" y="525"/>
                    <a:pt x="442" y="738"/>
                    <a:pt x="681" y="934"/>
                  </a:cubicBezTo>
                  <a:lnTo>
                    <a:pt x="1197" y="934"/>
                  </a:lnTo>
                  <a:cubicBezTo>
                    <a:pt x="1333" y="932"/>
                    <a:pt x="1469" y="918"/>
                    <a:pt x="1604" y="894"/>
                  </a:cubicBezTo>
                  <a:cubicBezTo>
                    <a:pt x="1567" y="831"/>
                    <a:pt x="1540" y="780"/>
                    <a:pt x="1519" y="751"/>
                  </a:cubicBezTo>
                  <a:cubicBezTo>
                    <a:pt x="1439" y="615"/>
                    <a:pt x="1336" y="496"/>
                    <a:pt x="1211" y="400"/>
                  </a:cubicBezTo>
                  <a:cubicBezTo>
                    <a:pt x="1051" y="280"/>
                    <a:pt x="931" y="1"/>
                    <a:pt x="93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3" name="Google Shape;3793;p70"/>
            <p:cNvSpPr/>
            <p:nvPr/>
          </p:nvSpPr>
          <p:spPr>
            <a:xfrm>
              <a:off x="3562872" y="4460785"/>
              <a:ext cx="180199" cy="447951"/>
            </a:xfrm>
            <a:custGeom>
              <a:avLst/>
              <a:gdLst/>
              <a:ahLst/>
              <a:cxnLst/>
              <a:rect l="l" t="t" r="r" b="b"/>
              <a:pathLst>
                <a:path w="2017" h="5014" extrusionOk="0">
                  <a:moveTo>
                    <a:pt x="1195" y="1"/>
                  </a:moveTo>
                  <a:cubicBezTo>
                    <a:pt x="1194" y="1"/>
                    <a:pt x="1193" y="1"/>
                    <a:pt x="1192" y="1"/>
                  </a:cubicBezTo>
                  <a:cubicBezTo>
                    <a:pt x="1069" y="3"/>
                    <a:pt x="793" y="197"/>
                    <a:pt x="564" y="416"/>
                  </a:cubicBezTo>
                  <a:cubicBezTo>
                    <a:pt x="336" y="636"/>
                    <a:pt x="139" y="892"/>
                    <a:pt x="141" y="1054"/>
                  </a:cubicBezTo>
                  <a:cubicBezTo>
                    <a:pt x="141" y="1115"/>
                    <a:pt x="155" y="1211"/>
                    <a:pt x="165" y="1320"/>
                  </a:cubicBezTo>
                  <a:cubicBezTo>
                    <a:pt x="176" y="1429"/>
                    <a:pt x="192" y="1559"/>
                    <a:pt x="208" y="1692"/>
                  </a:cubicBezTo>
                  <a:cubicBezTo>
                    <a:pt x="272" y="2195"/>
                    <a:pt x="362" y="2780"/>
                    <a:pt x="362" y="2780"/>
                  </a:cubicBezTo>
                  <a:cubicBezTo>
                    <a:pt x="362" y="2780"/>
                    <a:pt x="163" y="2958"/>
                    <a:pt x="56" y="3474"/>
                  </a:cubicBezTo>
                  <a:cubicBezTo>
                    <a:pt x="1" y="3732"/>
                    <a:pt x="8" y="4000"/>
                    <a:pt x="78" y="4255"/>
                  </a:cubicBezTo>
                  <a:cubicBezTo>
                    <a:pt x="99" y="4314"/>
                    <a:pt x="112" y="4372"/>
                    <a:pt x="123" y="4434"/>
                  </a:cubicBezTo>
                  <a:cubicBezTo>
                    <a:pt x="123" y="4532"/>
                    <a:pt x="163" y="4920"/>
                    <a:pt x="362" y="4971"/>
                  </a:cubicBezTo>
                  <a:cubicBezTo>
                    <a:pt x="470" y="4997"/>
                    <a:pt x="591" y="5014"/>
                    <a:pt x="687" y="5014"/>
                  </a:cubicBezTo>
                  <a:cubicBezTo>
                    <a:pt x="769" y="5014"/>
                    <a:pt x="834" y="5001"/>
                    <a:pt x="857" y="4971"/>
                  </a:cubicBezTo>
                  <a:cubicBezTo>
                    <a:pt x="931" y="4854"/>
                    <a:pt x="992" y="4731"/>
                    <a:pt x="1035" y="4601"/>
                  </a:cubicBezTo>
                  <a:cubicBezTo>
                    <a:pt x="1072" y="4471"/>
                    <a:pt x="1373" y="4114"/>
                    <a:pt x="1405" y="4056"/>
                  </a:cubicBezTo>
                  <a:lnTo>
                    <a:pt x="1455" y="3981"/>
                  </a:lnTo>
                  <a:lnTo>
                    <a:pt x="1458" y="3981"/>
                  </a:lnTo>
                  <a:cubicBezTo>
                    <a:pt x="1599" y="3787"/>
                    <a:pt x="1963" y="3287"/>
                    <a:pt x="1987" y="3104"/>
                  </a:cubicBezTo>
                  <a:cubicBezTo>
                    <a:pt x="2016" y="2889"/>
                    <a:pt x="1987" y="836"/>
                    <a:pt x="1987" y="836"/>
                  </a:cubicBezTo>
                  <a:cubicBezTo>
                    <a:pt x="1987" y="836"/>
                    <a:pt x="1447" y="1"/>
                    <a:pt x="1195" y="1"/>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4" name="Google Shape;3794;p70"/>
            <p:cNvSpPr/>
            <p:nvPr/>
          </p:nvSpPr>
          <p:spPr>
            <a:xfrm>
              <a:off x="3562604" y="4460785"/>
              <a:ext cx="180199" cy="448397"/>
            </a:xfrm>
            <a:custGeom>
              <a:avLst/>
              <a:gdLst/>
              <a:ahLst/>
              <a:cxnLst/>
              <a:rect l="l" t="t" r="r" b="b"/>
              <a:pathLst>
                <a:path w="2017" h="5019" extrusionOk="0">
                  <a:moveTo>
                    <a:pt x="1200" y="1"/>
                  </a:moveTo>
                  <a:cubicBezTo>
                    <a:pt x="1198" y="1"/>
                    <a:pt x="1196" y="1"/>
                    <a:pt x="1195" y="1"/>
                  </a:cubicBezTo>
                  <a:cubicBezTo>
                    <a:pt x="1072" y="6"/>
                    <a:pt x="799" y="189"/>
                    <a:pt x="567" y="416"/>
                  </a:cubicBezTo>
                  <a:cubicBezTo>
                    <a:pt x="386" y="775"/>
                    <a:pt x="168" y="1322"/>
                    <a:pt x="168" y="1322"/>
                  </a:cubicBezTo>
                  <a:cubicBezTo>
                    <a:pt x="168" y="1322"/>
                    <a:pt x="325" y="1386"/>
                    <a:pt x="514" y="1453"/>
                  </a:cubicBezTo>
                  <a:cubicBezTo>
                    <a:pt x="442" y="1450"/>
                    <a:pt x="368" y="1442"/>
                    <a:pt x="299" y="1429"/>
                  </a:cubicBezTo>
                  <a:lnTo>
                    <a:pt x="299" y="1657"/>
                  </a:lnTo>
                  <a:lnTo>
                    <a:pt x="211" y="1692"/>
                  </a:lnTo>
                  <a:cubicBezTo>
                    <a:pt x="238" y="1905"/>
                    <a:pt x="272" y="2133"/>
                    <a:pt x="299" y="2327"/>
                  </a:cubicBezTo>
                  <a:lnTo>
                    <a:pt x="317" y="2833"/>
                  </a:lnTo>
                  <a:cubicBezTo>
                    <a:pt x="251" y="2918"/>
                    <a:pt x="131" y="3115"/>
                    <a:pt x="54" y="3474"/>
                  </a:cubicBezTo>
                  <a:cubicBezTo>
                    <a:pt x="1" y="3732"/>
                    <a:pt x="9" y="4000"/>
                    <a:pt x="81" y="4255"/>
                  </a:cubicBezTo>
                  <a:cubicBezTo>
                    <a:pt x="41" y="4069"/>
                    <a:pt x="105" y="3277"/>
                    <a:pt x="206" y="3245"/>
                  </a:cubicBezTo>
                  <a:cubicBezTo>
                    <a:pt x="236" y="3237"/>
                    <a:pt x="268" y="3233"/>
                    <a:pt x="300" y="3233"/>
                  </a:cubicBezTo>
                  <a:cubicBezTo>
                    <a:pt x="310" y="3233"/>
                    <a:pt x="321" y="3234"/>
                    <a:pt x="331" y="3234"/>
                  </a:cubicBezTo>
                  <a:lnTo>
                    <a:pt x="341" y="3471"/>
                  </a:lnTo>
                  <a:cubicBezTo>
                    <a:pt x="341" y="3471"/>
                    <a:pt x="461" y="3458"/>
                    <a:pt x="631" y="3311"/>
                  </a:cubicBezTo>
                  <a:cubicBezTo>
                    <a:pt x="799" y="3165"/>
                    <a:pt x="631" y="2955"/>
                    <a:pt x="631" y="2878"/>
                  </a:cubicBezTo>
                  <a:cubicBezTo>
                    <a:pt x="631" y="2803"/>
                    <a:pt x="698" y="2000"/>
                    <a:pt x="684" y="1899"/>
                  </a:cubicBezTo>
                  <a:cubicBezTo>
                    <a:pt x="671" y="1796"/>
                    <a:pt x="940" y="1726"/>
                    <a:pt x="940" y="1726"/>
                  </a:cubicBezTo>
                  <a:lnTo>
                    <a:pt x="1291" y="2120"/>
                  </a:lnTo>
                  <a:cubicBezTo>
                    <a:pt x="1291" y="2120"/>
                    <a:pt x="1351" y="2343"/>
                    <a:pt x="1487" y="2343"/>
                  </a:cubicBezTo>
                  <a:cubicBezTo>
                    <a:pt x="1507" y="2343"/>
                    <a:pt x="1528" y="2338"/>
                    <a:pt x="1551" y="2327"/>
                  </a:cubicBezTo>
                  <a:cubicBezTo>
                    <a:pt x="1729" y="2240"/>
                    <a:pt x="1610" y="1750"/>
                    <a:pt x="1551" y="1700"/>
                  </a:cubicBezTo>
                  <a:cubicBezTo>
                    <a:pt x="1511" y="1649"/>
                    <a:pt x="1477" y="1596"/>
                    <a:pt x="1445" y="1543"/>
                  </a:cubicBezTo>
                  <a:cubicBezTo>
                    <a:pt x="1628" y="1506"/>
                    <a:pt x="1790" y="1461"/>
                    <a:pt x="1790" y="1461"/>
                  </a:cubicBezTo>
                  <a:lnTo>
                    <a:pt x="1790" y="1461"/>
                  </a:lnTo>
                  <a:cubicBezTo>
                    <a:pt x="1790" y="1461"/>
                    <a:pt x="1735" y="2649"/>
                    <a:pt x="1735" y="2780"/>
                  </a:cubicBezTo>
                  <a:cubicBezTo>
                    <a:pt x="1735" y="2907"/>
                    <a:pt x="1525" y="3564"/>
                    <a:pt x="1408" y="3673"/>
                  </a:cubicBezTo>
                  <a:cubicBezTo>
                    <a:pt x="1291" y="3782"/>
                    <a:pt x="900" y="4412"/>
                    <a:pt x="900" y="4412"/>
                  </a:cubicBezTo>
                  <a:cubicBezTo>
                    <a:pt x="900" y="4412"/>
                    <a:pt x="607" y="4569"/>
                    <a:pt x="463" y="4569"/>
                  </a:cubicBezTo>
                  <a:cubicBezTo>
                    <a:pt x="448" y="4569"/>
                    <a:pt x="435" y="4568"/>
                    <a:pt x="424" y="4564"/>
                  </a:cubicBezTo>
                  <a:cubicBezTo>
                    <a:pt x="304" y="4524"/>
                    <a:pt x="86" y="4258"/>
                    <a:pt x="86" y="4258"/>
                  </a:cubicBezTo>
                  <a:lnTo>
                    <a:pt x="86" y="4258"/>
                  </a:lnTo>
                  <a:cubicBezTo>
                    <a:pt x="102" y="4317"/>
                    <a:pt x="115" y="4378"/>
                    <a:pt x="126" y="4439"/>
                  </a:cubicBezTo>
                  <a:cubicBezTo>
                    <a:pt x="126" y="4535"/>
                    <a:pt x="166" y="4923"/>
                    <a:pt x="365" y="4973"/>
                  </a:cubicBezTo>
                  <a:cubicBezTo>
                    <a:pt x="472" y="5001"/>
                    <a:pt x="593" y="5019"/>
                    <a:pt x="689" y="5019"/>
                  </a:cubicBezTo>
                  <a:cubicBezTo>
                    <a:pt x="772" y="5019"/>
                    <a:pt x="836" y="5005"/>
                    <a:pt x="860" y="4973"/>
                  </a:cubicBezTo>
                  <a:cubicBezTo>
                    <a:pt x="934" y="4859"/>
                    <a:pt x="995" y="4734"/>
                    <a:pt x="1038" y="4604"/>
                  </a:cubicBezTo>
                  <a:cubicBezTo>
                    <a:pt x="1078" y="4479"/>
                    <a:pt x="1376" y="4117"/>
                    <a:pt x="1408" y="4059"/>
                  </a:cubicBezTo>
                  <a:cubicBezTo>
                    <a:pt x="1442" y="4000"/>
                    <a:pt x="1963" y="3325"/>
                    <a:pt x="1990" y="3104"/>
                  </a:cubicBezTo>
                  <a:cubicBezTo>
                    <a:pt x="2017" y="2886"/>
                    <a:pt x="1990" y="836"/>
                    <a:pt x="1990" y="836"/>
                  </a:cubicBezTo>
                  <a:cubicBezTo>
                    <a:pt x="1990" y="836"/>
                    <a:pt x="1452" y="1"/>
                    <a:pt x="1200" y="1"/>
                  </a:cubicBez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5" name="Google Shape;3795;p70"/>
            <p:cNvSpPr/>
            <p:nvPr/>
          </p:nvSpPr>
          <p:spPr>
            <a:xfrm>
              <a:off x="3516057" y="4154347"/>
              <a:ext cx="340296" cy="436783"/>
            </a:xfrm>
            <a:custGeom>
              <a:avLst/>
              <a:gdLst/>
              <a:ahLst/>
              <a:cxnLst/>
              <a:rect l="l" t="t" r="r" b="b"/>
              <a:pathLst>
                <a:path w="3809" h="4889" extrusionOk="0">
                  <a:moveTo>
                    <a:pt x="803" y="0"/>
                  </a:moveTo>
                  <a:cubicBezTo>
                    <a:pt x="787" y="0"/>
                    <a:pt x="772" y="2"/>
                    <a:pt x="756" y="6"/>
                  </a:cubicBezTo>
                  <a:cubicBezTo>
                    <a:pt x="527" y="59"/>
                    <a:pt x="229" y="742"/>
                    <a:pt x="189" y="841"/>
                  </a:cubicBezTo>
                  <a:cubicBezTo>
                    <a:pt x="1" y="1327"/>
                    <a:pt x="110" y="2404"/>
                    <a:pt x="189" y="2569"/>
                  </a:cubicBezTo>
                  <a:cubicBezTo>
                    <a:pt x="269" y="2737"/>
                    <a:pt x="586" y="4808"/>
                    <a:pt x="586" y="4808"/>
                  </a:cubicBezTo>
                  <a:cubicBezTo>
                    <a:pt x="663" y="4832"/>
                    <a:pt x="740" y="4848"/>
                    <a:pt x="817" y="4859"/>
                  </a:cubicBezTo>
                  <a:cubicBezTo>
                    <a:pt x="955" y="4879"/>
                    <a:pt x="1093" y="4889"/>
                    <a:pt x="1232" y="4889"/>
                  </a:cubicBezTo>
                  <a:cubicBezTo>
                    <a:pt x="1446" y="4889"/>
                    <a:pt x="1660" y="4865"/>
                    <a:pt x="1870" y="4816"/>
                  </a:cubicBezTo>
                  <a:lnTo>
                    <a:pt x="1894" y="4808"/>
                  </a:lnTo>
                  <a:cubicBezTo>
                    <a:pt x="2370" y="4688"/>
                    <a:pt x="2817" y="4481"/>
                    <a:pt x="3216" y="4194"/>
                  </a:cubicBezTo>
                  <a:lnTo>
                    <a:pt x="3386" y="3223"/>
                  </a:lnTo>
                  <a:cubicBezTo>
                    <a:pt x="3386" y="3223"/>
                    <a:pt x="3673" y="2500"/>
                    <a:pt x="3739" y="2410"/>
                  </a:cubicBezTo>
                  <a:cubicBezTo>
                    <a:pt x="3809" y="2319"/>
                    <a:pt x="3739" y="1904"/>
                    <a:pt x="3734" y="1569"/>
                  </a:cubicBezTo>
                  <a:cubicBezTo>
                    <a:pt x="3721" y="1359"/>
                    <a:pt x="3670" y="1152"/>
                    <a:pt x="3585" y="960"/>
                  </a:cubicBezTo>
                  <a:cubicBezTo>
                    <a:pt x="3423" y="684"/>
                    <a:pt x="2545" y="532"/>
                    <a:pt x="1718" y="519"/>
                  </a:cubicBezTo>
                  <a:cubicBezTo>
                    <a:pt x="1326" y="516"/>
                    <a:pt x="1074" y="0"/>
                    <a:pt x="80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6" name="Google Shape;3796;p70"/>
            <p:cNvSpPr/>
            <p:nvPr/>
          </p:nvSpPr>
          <p:spPr>
            <a:xfrm>
              <a:off x="3517755" y="3616694"/>
              <a:ext cx="447683" cy="617786"/>
            </a:xfrm>
            <a:custGeom>
              <a:avLst/>
              <a:gdLst/>
              <a:ahLst/>
              <a:cxnLst/>
              <a:rect l="l" t="t" r="r" b="b"/>
              <a:pathLst>
                <a:path w="5011" h="6915" extrusionOk="0">
                  <a:moveTo>
                    <a:pt x="2847" y="1"/>
                  </a:moveTo>
                  <a:cubicBezTo>
                    <a:pt x="2700" y="1"/>
                    <a:pt x="2593" y="7"/>
                    <a:pt x="2558" y="14"/>
                  </a:cubicBezTo>
                  <a:cubicBezTo>
                    <a:pt x="2439" y="38"/>
                    <a:pt x="1431" y="522"/>
                    <a:pt x="1431" y="522"/>
                  </a:cubicBezTo>
                  <a:cubicBezTo>
                    <a:pt x="660" y="889"/>
                    <a:pt x="192" y="1458"/>
                    <a:pt x="131" y="1835"/>
                  </a:cubicBezTo>
                  <a:cubicBezTo>
                    <a:pt x="72" y="2216"/>
                    <a:pt x="0" y="5109"/>
                    <a:pt x="72" y="5569"/>
                  </a:cubicBezTo>
                  <a:cubicBezTo>
                    <a:pt x="141" y="6026"/>
                    <a:pt x="426" y="6633"/>
                    <a:pt x="426" y="6633"/>
                  </a:cubicBezTo>
                  <a:lnTo>
                    <a:pt x="1202" y="6851"/>
                  </a:lnTo>
                  <a:cubicBezTo>
                    <a:pt x="1362" y="6896"/>
                    <a:pt x="1522" y="6915"/>
                    <a:pt x="1681" y="6915"/>
                  </a:cubicBezTo>
                  <a:cubicBezTo>
                    <a:pt x="2223" y="6915"/>
                    <a:pt x="2755" y="6694"/>
                    <a:pt x="3236" y="6542"/>
                  </a:cubicBezTo>
                  <a:cubicBezTo>
                    <a:pt x="3856" y="6345"/>
                    <a:pt x="4367" y="5646"/>
                    <a:pt x="4372" y="5439"/>
                  </a:cubicBezTo>
                  <a:cubicBezTo>
                    <a:pt x="4375" y="5231"/>
                    <a:pt x="4361" y="5024"/>
                    <a:pt x="4329" y="4816"/>
                  </a:cubicBezTo>
                  <a:cubicBezTo>
                    <a:pt x="4303" y="4683"/>
                    <a:pt x="4178" y="4375"/>
                    <a:pt x="4210" y="4122"/>
                  </a:cubicBezTo>
                  <a:cubicBezTo>
                    <a:pt x="4244" y="3870"/>
                    <a:pt x="4686" y="3216"/>
                    <a:pt x="4779" y="2833"/>
                  </a:cubicBezTo>
                  <a:cubicBezTo>
                    <a:pt x="4872" y="2450"/>
                    <a:pt x="5010" y="1171"/>
                    <a:pt x="4904" y="801"/>
                  </a:cubicBezTo>
                  <a:cubicBezTo>
                    <a:pt x="4797" y="434"/>
                    <a:pt x="4699" y="413"/>
                    <a:pt x="4178" y="195"/>
                  </a:cubicBezTo>
                  <a:cubicBezTo>
                    <a:pt x="3806" y="38"/>
                    <a:pt x="3207" y="1"/>
                    <a:pt x="284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7" name="Google Shape;3797;p70"/>
            <p:cNvSpPr/>
            <p:nvPr/>
          </p:nvSpPr>
          <p:spPr>
            <a:xfrm>
              <a:off x="3399647" y="4010776"/>
              <a:ext cx="206554" cy="684970"/>
            </a:xfrm>
            <a:custGeom>
              <a:avLst/>
              <a:gdLst/>
              <a:ahLst/>
              <a:cxnLst/>
              <a:rect l="l" t="t" r="r" b="b"/>
              <a:pathLst>
                <a:path w="2312" h="7667" extrusionOk="0">
                  <a:moveTo>
                    <a:pt x="1539" y="1"/>
                  </a:moveTo>
                  <a:cubicBezTo>
                    <a:pt x="1400" y="1"/>
                    <a:pt x="1255" y="41"/>
                    <a:pt x="1115" y="145"/>
                  </a:cubicBezTo>
                  <a:cubicBezTo>
                    <a:pt x="1115" y="145"/>
                    <a:pt x="1051" y="602"/>
                    <a:pt x="955" y="1028"/>
                  </a:cubicBezTo>
                  <a:cubicBezTo>
                    <a:pt x="860" y="1453"/>
                    <a:pt x="793" y="2551"/>
                    <a:pt x="798" y="2793"/>
                  </a:cubicBezTo>
                  <a:cubicBezTo>
                    <a:pt x="806" y="3035"/>
                    <a:pt x="868" y="4546"/>
                    <a:pt x="825" y="5123"/>
                  </a:cubicBezTo>
                  <a:cubicBezTo>
                    <a:pt x="822" y="5189"/>
                    <a:pt x="814" y="5253"/>
                    <a:pt x="798" y="5317"/>
                  </a:cubicBezTo>
                  <a:cubicBezTo>
                    <a:pt x="703" y="5585"/>
                    <a:pt x="410" y="6093"/>
                    <a:pt x="400" y="6141"/>
                  </a:cubicBezTo>
                  <a:cubicBezTo>
                    <a:pt x="389" y="6186"/>
                    <a:pt x="155" y="6843"/>
                    <a:pt x="142" y="6976"/>
                  </a:cubicBezTo>
                  <a:cubicBezTo>
                    <a:pt x="126" y="7109"/>
                    <a:pt x="17" y="7442"/>
                    <a:pt x="3" y="7580"/>
                  </a:cubicBezTo>
                  <a:cubicBezTo>
                    <a:pt x="1" y="7598"/>
                    <a:pt x="1" y="7617"/>
                    <a:pt x="3" y="7636"/>
                  </a:cubicBezTo>
                  <a:cubicBezTo>
                    <a:pt x="13" y="7658"/>
                    <a:pt x="30" y="7666"/>
                    <a:pt x="51" y="7666"/>
                  </a:cubicBezTo>
                  <a:cubicBezTo>
                    <a:pt x="91" y="7666"/>
                    <a:pt x="142" y="7633"/>
                    <a:pt x="166" y="7612"/>
                  </a:cubicBezTo>
                  <a:cubicBezTo>
                    <a:pt x="203" y="7583"/>
                    <a:pt x="269" y="7423"/>
                    <a:pt x="269" y="7423"/>
                  </a:cubicBezTo>
                  <a:cubicBezTo>
                    <a:pt x="269" y="7423"/>
                    <a:pt x="297" y="7438"/>
                    <a:pt x="330" y="7438"/>
                  </a:cubicBezTo>
                  <a:cubicBezTo>
                    <a:pt x="356" y="7438"/>
                    <a:pt x="386" y="7428"/>
                    <a:pt x="407" y="7394"/>
                  </a:cubicBezTo>
                  <a:cubicBezTo>
                    <a:pt x="453" y="7317"/>
                    <a:pt x="501" y="7085"/>
                    <a:pt x="501" y="7085"/>
                  </a:cubicBezTo>
                  <a:lnTo>
                    <a:pt x="860" y="6567"/>
                  </a:lnTo>
                  <a:lnTo>
                    <a:pt x="947" y="6314"/>
                  </a:lnTo>
                  <a:cubicBezTo>
                    <a:pt x="947" y="6314"/>
                    <a:pt x="1354" y="5966"/>
                    <a:pt x="1386" y="5862"/>
                  </a:cubicBezTo>
                  <a:cubicBezTo>
                    <a:pt x="1418" y="5758"/>
                    <a:pt x="1442" y="5652"/>
                    <a:pt x="1463" y="5546"/>
                  </a:cubicBezTo>
                  <a:cubicBezTo>
                    <a:pt x="1463" y="5546"/>
                    <a:pt x="1461" y="5282"/>
                    <a:pt x="1476" y="5038"/>
                  </a:cubicBezTo>
                  <a:cubicBezTo>
                    <a:pt x="1479" y="4918"/>
                    <a:pt x="1495" y="4801"/>
                    <a:pt x="1519" y="4684"/>
                  </a:cubicBezTo>
                  <a:cubicBezTo>
                    <a:pt x="1586" y="4493"/>
                    <a:pt x="1812" y="3229"/>
                    <a:pt x="1843" y="2990"/>
                  </a:cubicBezTo>
                  <a:cubicBezTo>
                    <a:pt x="1873" y="2751"/>
                    <a:pt x="1952" y="2070"/>
                    <a:pt x="1952" y="2070"/>
                  </a:cubicBezTo>
                  <a:cubicBezTo>
                    <a:pt x="1952" y="2070"/>
                    <a:pt x="2311" y="560"/>
                    <a:pt x="2311" y="448"/>
                  </a:cubicBezTo>
                  <a:cubicBezTo>
                    <a:pt x="2311" y="427"/>
                    <a:pt x="2290" y="395"/>
                    <a:pt x="2256" y="350"/>
                  </a:cubicBezTo>
                  <a:cubicBezTo>
                    <a:pt x="2141" y="212"/>
                    <a:pt x="1857" y="1"/>
                    <a:pt x="1539" y="1"/>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8" name="Google Shape;3798;p70"/>
            <p:cNvSpPr/>
            <p:nvPr/>
          </p:nvSpPr>
          <p:spPr>
            <a:xfrm>
              <a:off x="3399647" y="4041956"/>
              <a:ext cx="206286" cy="653790"/>
            </a:xfrm>
            <a:custGeom>
              <a:avLst/>
              <a:gdLst/>
              <a:ahLst/>
              <a:cxnLst/>
              <a:rect l="l" t="t" r="r" b="b"/>
              <a:pathLst>
                <a:path w="2309" h="7318" extrusionOk="0">
                  <a:moveTo>
                    <a:pt x="2256" y="1"/>
                  </a:moveTo>
                  <a:cubicBezTo>
                    <a:pt x="2030" y="19"/>
                    <a:pt x="1804" y="48"/>
                    <a:pt x="1583" y="94"/>
                  </a:cubicBezTo>
                  <a:cubicBezTo>
                    <a:pt x="1583" y="94"/>
                    <a:pt x="1998" y="235"/>
                    <a:pt x="2059" y="333"/>
                  </a:cubicBezTo>
                  <a:cubicBezTo>
                    <a:pt x="2117" y="434"/>
                    <a:pt x="2069" y="849"/>
                    <a:pt x="2069" y="849"/>
                  </a:cubicBezTo>
                  <a:cubicBezTo>
                    <a:pt x="2069" y="849"/>
                    <a:pt x="1809" y="1083"/>
                    <a:pt x="1843" y="1713"/>
                  </a:cubicBezTo>
                  <a:cubicBezTo>
                    <a:pt x="1875" y="2346"/>
                    <a:pt x="1378" y="3691"/>
                    <a:pt x="1410" y="4029"/>
                  </a:cubicBezTo>
                  <a:cubicBezTo>
                    <a:pt x="1445" y="4370"/>
                    <a:pt x="1338" y="4598"/>
                    <a:pt x="1365" y="4707"/>
                  </a:cubicBezTo>
                  <a:cubicBezTo>
                    <a:pt x="1391" y="4816"/>
                    <a:pt x="1445" y="5090"/>
                    <a:pt x="1365" y="5314"/>
                  </a:cubicBezTo>
                  <a:cubicBezTo>
                    <a:pt x="1317" y="5445"/>
                    <a:pt x="1178" y="5472"/>
                    <a:pt x="1073" y="5472"/>
                  </a:cubicBezTo>
                  <a:cubicBezTo>
                    <a:pt x="1002" y="5472"/>
                    <a:pt x="947" y="5460"/>
                    <a:pt x="947" y="5460"/>
                  </a:cubicBezTo>
                  <a:cubicBezTo>
                    <a:pt x="947" y="5460"/>
                    <a:pt x="735" y="5824"/>
                    <a:pt x="716" y="5872"/>
                  </a:cubicBezTo>
                  <a:lnTo>
                    <a:pt x="490" y="6425"/>
                  </a:lnTo>
                  <a:lnTo>
                    <a:pt x="320" y="6851"/>
                  </a:lnTo>
                  <a:cubicBezTo>
                    <a:pt x="320" y="6851"/>
                    <a:pt x="152" y="7263"/>
                    <a:pt x="117" y="7263"/>
                  </a:cubicBezTo>
                  <a:cubicBezTo>
                    <a:pt x="116" y="7263"/>
                    <a:pt x="115" y="7263"/>
                    <a:pt x="115" y="7263"/>
                  </a:cubicBezTo>
                  <a:lnTo>
                    <a:pt x="1" y="7231"/>
                  </a:lnTo>
                  <a:lnTo>
                    <a:pt x="1" y="7231"/>
                  </a:lnTo>
                  <a:cubicBezTo>
                    <a:pt x="1" y="7249"/>
                    <a:pt x="1" y="7268"/>
                    <a:pt x="3" y="7287"/>
                  </a:cubicBezTo>
                  <a:cubicBezTo>
                    <a:pt x="14" y="7309"/>
                    <a:pt x="33" y="7318"/>
                    <a:pt x="54" y="7318"/>
                  </a:cubicBezTo>
                  <a:cubicBezTo>
                    <a:pt x="95" y="7318"/>
                    <a:pt x="145" y="7286"/>
                    <a:pt x="168" y="7265"/>
                  </a:cubicBezTo>
                  <a:cubicBezTo>
                    <a:pt x="200" y="7231"/>
                    <a:pt x="275" y="7074"/>
                    <a:pt x="275" y="7074"/>
                  </a:cubicBezTo>
                  <a:cubicBezTo>
                    <a:pt x="275" y="7074"/>
                    <a:pt x="300" y="7088"/>
                    <a:pt x="331" y="7088"/>
                  </a:cubicBezTo>
                  <a:cubicBezTo>
                    <a:pt x="357" y="7088"/>
                    <a:pt x="386" y="7078"/>
                    <a:pt x="407" y="7045"/>
                  </a:cubicBezTo>
                  <a:cubicBezTo>
                    <a:pt x="453" y="6973"/>
                    <a:pt x="501" y="6736"/>
                    <a:pt x="501" y="6736"/>
                  </a:cubicBezTo>
                  <a:lnTo>
                    <a:pt x="860" y="6218"/>
                  </a:lnTo>
                  <a:lnTo>
                    <a:pt x="947" y="5965"/>
                  </a:lnTo>
                  <a:cubicBezTo>
                    <a:pt x="947" y="5965"/>
                    <a:pt x="1354" y="5617"/>
                    <a:pt x="1386" y="5513"/>
                  </a:cubicBezTo>
                  <a:cubicBezTo>
                    <a:pt x="1418" y="5409"/>
                    <a:pt x="1445" y="5303"/>
                    <a:pt x="1463" y="5197"/>
                  </a:cubicBezTo>
                  <a:cubicBezTo>
                    <a:pt x="1463" y="5197"/>
                    <a:pt x="1458" y="4529"/>
                    <a:pt x="1524" y="4335"/>
                  </a:cubicBezTo>
                  <a:cubicBezTo>
                    <a:pt x="1591" y="4144"/>
                    <a:pt x="1817" y="2883"/>
                    <a:pt x="1843" y="2641"/>
                  </a:cubicBezTo>
                  <a:cubicBezTo>
                    <a:pt x="1870" y="2399"/>
                    <a:pt x="1952" y="1721"/>
                    <a:pt x="1952" y="1721"/>
                  </a:cubicBezTo>
                  <a:cubicBezTo>
                    <a:pt x="1952" y="1721"/>
                    <a:pt x="2309" y="211"/>
                    <a:pt x="2309" y="99"/>
                  </a:cubicBezTo>
                  <a:cubicBezTo>
                    <a:pt x="2301" y="62"/>
                    <a:pt x="2282" y="27"/>
                    <a:pt x="2256" y="1"/>
                  </a:cubicBez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9" name="Google Shape;3799;p70"/>
            <p:cNvSpPr/>
            <p:nvPr/>
          </p:nvSpPr>
          <p:spPr>
            <a:xfrm>
              <a:off x="3470941" y="3731944"/>
              <a:ext cx="182522" cy="333685"/>
            </a:xfrm>
            <a:custGeom>
              <a:avLst/>
              <a:gdLst/>
              <a:ahLst/>
              <a:cxnLst/>
              <a:rect l="l" t="t" r="r" b="b"/>
              <a:pathLst>
                <a:path w="2043" h="3735" extrusionOk="0">
                  <a:moveTo>
                    <a:pt x="939" y="0"/>
                  </a:moveTo>
                  <a:cubicBezTo>
                    <a:pt x="939" y="0"/>
                    <a:pt x="506" y="513"/>
                    <a:pt x="357" y="1109"/>
                  </a:cubicBezTo>
                  <a:cubicBezTo>
                    <a:pt x="208" y="1702"/>
                    <a:pt x="0" y="3375"/>
                    <a:pt x="0" y="3375"/>
                  </a:cubicBezTo>
                  <a:cubicBezTo>
                    <a:pt x="0" y="3375"/>
                    <a:pt x="120" y="3505"/>
                    <a:pt x="588" y="3665"/>
                  </a:cubicBezTo>
                  <a:cubicBezTo>
                    <a:pt x="741" y="3712"/>
                    <a:pt x="899" y="3735"/>
                    <a:pt x="1058" y="3735"/>
                  </a:cubicBezTo>
                  <a:cubicBezTo>
                    <a:pt x="1095" y="3735"/>
                    <a:pt x="1133" y="3734"/>
                    <a:pt x="1170" y="3731"/>
                  </a:cubicBezTo>
                  <a:lnTo>
                    <a:pt x="1173" y="3731"/>
                  </a:lnTo>
                  <a:cubicBezTo>
                    <a:pt x="1309" y="3723"/>
                    <a:pt x="1439" y="3702"/>
                    <a:pt x="1569" y="3667"/>
                  </a:cubicBezTo>
                  <a:lnTo>
                    <a:pt x="1864" y="2893"/>
                  </a:lnTo>
                  <a:cubicBezTo>
                    <a:pt x="1902" y="2798"/>
                    <a:pt x="2003" y="2242"/>
                    <a:pt x="2029" y="1702"/>
                  </a:cubicBezTo>
                  <a:cubicBezTo>
                    <a:pt x="2043" y="1351"/>
                    <a:pt x="2024" y="1008"/>
                    <a:pt x="1936" y="809"/>
                  </a:cubicBezTo>
                  <a:cubicBezTo>
                    <a:pt x="1705" y="303"/>
                    <a:pt x="939" y="0"/>
                    <a:pt x="939"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0" name="Google Shape;3800;p70"/>
            <p:cNvSpPr/>
            <p:nvPr/>
          </p:nvSpPr>
          <p:spPr>
            <a:xfrm>
              <a:off x="3575737" y="3883733"/>
              <a:ext cx="76564" cy="181360"/>
            </a:xfrm>
            <a:custGeom>
              <a:avLst/>
              <a:gdLst/>
              <a:ahLst/>
              <a:cxnLst/>
              <a:rect l="l" t="t" r="r" b="b"/>
              <a:pathLst>
                <a:path w="857" h="2030" extrusionOk="0">
                  <a:moveTo>
                    <a:pt x="856" y="0"/>
                  </a:moveTo>
                  <a:cubicBezTo>
                    <a:pt x="856" y="1"/>
                    <a:pt x="652" y="851"/>
                    <a:pt x="484" y="1072"/>
                  </a:cubicBezTo>
                  <a:cubicBezTo>
                    <a:pt x="314" y="1290"/>
                    <a:pt x="234" y="1511"/>
                    <a:pt x="218" y="1596"/>
                  </a:cubicBezTo>
                  <a:cubicBezTo>
                    <a:pt x="200" y="1684"/>
                    <a:pt x="40" y="2019"/>
                    <a:pt x="0" y="2029"/>
                  </a:cubicBezTo>
                  <a:cubicBezTo>
                    <a:pt x="136" y="2021"/>
                    <a:pt x="266" y="2000"/>
                    <a:pt x="396" y="1966"/>
                  </a:cubicBezTo>
                  <a:lnTo>
                    <a:pt x="691" y="1192"/>
                  </a:lnTo>
                  <a:cubicBezTo>
                    <a:pt x="729" y="1093"/>
                    <a:pt x="830" y="540"/>
                    <a:pt x="85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1" name="Google Shape;3801;p70"/>
            <p:cNvSpPr/>
            <p:nvPr/>
          </p:nvSpPr>
          <p:spPr>
            <a:xfrm>
              <a:off x="3718234" y="3476340"/>
              <a:ext cx="163046" cy="275614"/>
            </a:xfrm>
            <a:custGeom>
              <a:avLst/>
              <a:gdLst/>
              <a:ahLst/>
              <a:cxnLst/>
              <a:rect l="l" t="t" r="r" b="b"/>
              <a:pathLst>
                <a:path w="1825" h="3085" extrusionOk="0">
                  <a:moveTo>
                    <a:pt x="684" y="1"/>
                  </a:moveTo>
                  <a:cubicBezTo>
                    <a:pt x="681" y="1"/>
                    <a:pt x="679" y="1"/>
                    <a:pt x="679" y="3"/>
                  </a:cubicBezTo>
                  <a:cubicBezTo>
                    <a:pt x="676" y="27"/>
                    <a:pt x="1" y="519"/>
                    <a:pt x="349" y="1646"/>
                  </a:cubicBezTo>
                  <a:cubicBezTo>
                    <a:pt x="349" y="1646"/>
                    <a:pt x="227" y="1864"/>
                    <a:pt x="224" y="2058"/>
                  </a:cubicBezTo>
                  <a:cubicBezTo>
                    <a:pt x="221" y="2250"/>
                    <a:pt x="607" y="2877"/>
                    <a:pt x="790" y="3018"/>
                  </a:cubicBezTo>
                  <a:cubicBezTo>
                    <a:pt x="851" y="3064"/>
                    <a:pt x="938" y="3084"/>
                    <a:pt x="1034" y="3084"/>
                  </a:cubicBezTo>
                  <a:cubicBezTo>
                    <a:pt x="1225" y="3084"/>
                    <a:pt x="1451" y="3004"/>
                    <a:pt x="1564" y="2891"/>
                  </a:cubicBezTo>
                  <a:cubicBezTo>
                    <a:pt x="1732" y="2723"/>
                    <a:pt x="1745" y="2537"/>
                    <a:pt x="1745" y="2396"/>
                  </a:cubicBezTo>
                  <a:cubicBezTo>
                    <a:pt x="1745" y="2258"/>
                    <a:pt x="1825" y="808"/>
                    <a:pt x="1564" y="495"/>
                  </a:cubicBezTo>
                  <a:cubicBezTo>
                    <a:pt x="1315" y="200"/>
                    <a:pt x="746" y="1"/>
                    <a:pt x="684" y="1"/>
                  </a:cubicBez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2" name="Google Shape;3802;p70"/>
            <p:cNvSpPr/>
            <p:nvPr/>
          </p:nvSpPr>
          <p:spPr>
            <a:xfrm>
              <a:off x="3772642" y="3399149"/>
              <a:ext cx="196369" cy="320195"/>
            </a:xfrm>
            <a:custGeom>
              <a:avLst/>
              <a:gdLst/>
              <a:ahLst/>
              <a:cxnLst/>
              <a:rect l="l" t="t" r="r" b="b"/>
              <a:pathLst>
                <a:path w="2198" h="3584" extrusionOk="0">
                  <a:moveTo>
                    <a:pt x="832" y="1"/>
                  </a:moveTo>
                  <a:cubicBezTo>
                    <a:pt x="626" y="1"/>
                    <a:pt x="313" y="277"/>
                    <a:pt x="160" y="532"/>
                  </a:cubicBezTo>
                  <a:cubicBezTo>
                    <a:pt x="1" y="797"/>
                    <a:pt x="35" y="1861"/>
                    <a:pt x="35" y="1861"/>
                  </a:cubicBezTo>
                  <a:cubicBezTo>
                    <a:pt x="35" y="1861"/>
                    <a:pt x="136" y="2747"/>
                    <a:pt x="197" y="2874"/>
                  </a:cubicBezTo>
                  <a:cubicBezTo>
                    <a:pt x="256" y="3005"/>
                    <a:pt x="870" y="3419"/>
                    <a:pt x="1136" y="3531"/>
                  </a:cubicBezTo>
                  <a:cubicBezTo>
                    <a:pt x="1227" y="3568"/>
                    <a:pt x="1325" y="3583"/>
                    <a:pt x="1419" y="3583"/>
                  </a:cubicBezTo>
                  <a:cubicBezTo>
                    <a:pt x="1599" y="3583"/>
                    <a:pt x="1762" y="3528"/>
                    <a:pt x="1819" y="3470"/>
                  </a:cubicBezTo>
                  <a:cubicBezTo>
                    <a:pt x="1905" y="3385"/>
                    <a:pt x="2038" y="2781"/>
                    <a:pt x="2064" y="2630"/>
                  </a:cubicBezTo>
                  <a:cubicBezTo>
                    <a:pt x="2091" y="2475"/>
                    <a:pt x="2197" y="1404"/>
                    <a:pt x="2152" y="885"/>
                  </a:cubicBezTo>
                  <a:cubicBezTo>
                    <a:pt x="2104" y="364"/>
                    <a:pt x="1772" y="292"/>
                    <a:pt x="1772" y="292"/>
                  </a:cubicBezTo>
                  <a:cubicBezTo>
                    <a:pt x="1772" y="292"/>
                    <a:pt x="1062" y="29"/>
                    <a:pt x="859" y="2"/>
                  </a:cubicBezTo>
                  <a:cubicBezTo>
                    <a:pt x="851" y="1"/>
                    <a:pt x="842" y="1"/>
                    <a:pt x="832" y="1"/>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3" name="Google Shape;3803;p70"/>
            <p:cNvSpPr/>
            <p:nvPr/>
          </p:nvSpPr>
          <p:spPr>
            <a:xfrm>
              <a:off x="3695631" y="3365825"/>
              <a:ext cx="282136" cy="257567"/>
            </a:xfrm>
            <a:custGeom>
              <a:avLst/>
              <a:gdLst/>
              <a:ahLst/>
              <a:cxnLst/>
              <a:rect l="l" t="t" r="r" b="b"/>
              <a:pathLst>
                <a:path w="3158" h="2883" extrusionOk="0">
                  <a:moveTo>
                    <a:pt x="1687" y="1"/>
                  </a:moveTo>
                  <a:cubicBezTo>
                    <a:pt x="1409" y="1"/>
                    <a:pt x="1086" y="84"/>
                    <a:pt x="730" y="317"/>
                  </a:cubicBezTo>
                  <a:cubicBezTo>
                    <a:pt x="1" y="793"/>
                    <a:pt x="161" y="1564"/>
                    <a:pt x="248" y="2021"/>
                  </a:cubicBezTo>
                  <a:cubicBezTo>
                    <a:pt x="333" y="2479"/>
                    <a:pt x="605" y="2883"/>
                    <a:pt x="605" y="2883"/>
                  </a:cubicBezTo>
                  <a:lnTo>
                    <a:pt x="684" y="2795"/>
                  </a:lnTo>
                  <a:cubicBezTo>
                    <a:pt x="758" y="2716"/>
                    <a:pt x="690" y="2225"/>
                    <a:pt x="855" y="2225"/>
                  </a:cubicBezTo>
                  <a:cubicBezTo>
                    <a:pt x="867" y="2225"/>
                    <a:pt x="881" y="2228"/>
                    <a:pt x="897" y="2234"/>
                  </a:cubicBezTo>
                  <a:cubicBezTo>
                    <a:pt x="1113" y="2322"/>
                    <a:pt x="1144" y="2561"/>
                    <a:pt x="1144" y="2561"/>
                  </a:cubicBezTo>
                  <a:lnTo>
                    <a:pt x="1378" y="2676"/>
                  </a:lnTo>
                  <a:cubicBezTo>
                    <a:pt x="1373" y="2606"/>
                    <a:pt x="1373" y="2537"/>
                    <a:pt x="1378" y="2466"/>
                  </a:cubicBezTo>
                  <a:cubicBezTo>
                    <a:pt x="1384" y="2394"/>
                    <a:pt x="1620" y="2064"/>
                    <a:pt x="1671" y="1968"/>
                  </a:cubicBezTo>
                  <a:cubicBezTo>
                    <a:pt x="1721" y="1874"/>
                    <a:pt x="1803" y="1312"/>
                    <a:pt x="1806" y="1291"/>
                  </a:cubicBezTo>
                  <a:lnTo>
                    <a:pt x="1806" y="1291"/>
                  </a:lnTo>
                  <a:cubicBezTo>
                    <a:pt x="1806" y="1296"/>
                    <a:pt x="1804" y="1335"/>
                    <a:pt x="1880" y="1335"/>
                  </a:cubicBezTo>
                  <a:cubicBezTo>
                    <a:pt x="1889" y="1335"/>
                    <a:pt x="1900" y="1334"/>
                    <a:pt x="1913" y="1333"/>
                  </a:cubicBezTo>
                  <a:cubicBezTo>
                    <a:pt x="2030" y="1319"/>
                    <a:pt x="2673" y="1218"/>
                    <a:pt x="2788" y="1170"/>
                  </a:cubicBezTo>
                  <a:cubicBezTo>
                    <a:pt x="2802" y="1164"/>
                    <a:pt x="2817" y="1162"/>
                    <a:pt x="2833" y="1162"/>
                  </a:cubicBezTo>
                  <a:cubicBezTo>
                    <a:pt x="2935" y="1162"/>
                    <a:pt x="3043" y="1282"/>
                    <a:pt x="3043" y="1282"/>
                  </a:cubicBezTo>
                  <a:lnTo>
                    <a:pt x="3157" y="1077"/>
                  </a:lnTo>
                  <a:cubicBezTo>
                    <a:pt x="3056" y="785"/>
                    <a:pt x="2745" y="402"/>
                    <a:pt x="2394" y="197"/>
                  </a:cubicBezTo>
                  <a:cubicBezTo>
                    <a:pt x="2216" y="91"/>
                    <a:pt x="1976" y="1"/>
                    <a:pt x="1687"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4" name="Google Shape;3804;p70"/>
            <p:cNvSpPr/>
            <p:nvPr/>
          </p:nvSpPr>
          <p:spPr>
            <a:xfrm>
              <a:off x="3742713" y="3546830"/>
              <a:ext cx="43330" cy="76654"/>
            </a:xfrm>
            <a:custGeom>
              <a:avLst/>
              <a:gdLst/>
              <a:ahLst/>
              <a:cxnLst/>
              <a:rect l="l" t="t" r="r" b="b"/>
              <a:pathLst>
                <a:path w="485" h="858" extrusionOk="0">
                  <a:moveTo>
                    <a:pt x="142" y="0"/>
                  </a:moveTo>
                  <a:cubicBezTo>
                    <a:pt x="81" y="0"/>
                    <a:pt x="25" y="35"/>
                    <a:pt x="1" y="139"/>
                  </a:cubicBezTo>
                  <a:cubicBezTo>
                    <a:pt x="1" y="139"/>
                    <a:pt x="59" y="410"/>
                    <a:pt x="152" y="567"/>
                  </a:cubicBezTo>
                  <a:cubicBezTo>
                    <a:pt x="242" y="719"/>
                    <a:pt x="245" y="858"/>
                    <a:pt x="353" y="858"/>
                  </a:cubicBezTo>
                  <a:cubicBezTo>
                    <a:pt x="357" y="858"/>
                    <a:pt x="361" y="857"/>
                    <a:pt x="365" y="857"/>
                  </a:cubicBezTo>
                  <a:cubicBezTo>
                    <a:pt x="484" y="846"/>
                    <a:pt x="463" y="647"/>
                    <a:pt x="445" y="498"/>
                  </a:cubicBezTo>
                  <a:cubicBezTo>
                    <a:pt x="429" y="346"/>
                    <a:pt x="413" y="166"/>
                    <a:pt x="333" y="89"/>
                  </a:cubicBezTo>
                  <a:cubicBezTo>
                    <a:pt x="290" y="47"/>
                    <a:pt x="213" y="0"/>
                    <a:pt x="142"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5" name="Google Shape;3805;p70"/>
            <p:cNvSpPr/>
            <p:nvPr/>
          </p:nvSpPr>
          <p:spPr>
            <a:xfrm>
              <a:off x="3481393" y="4484103"/>
              <a:ext cx="46189" cy="119626"/>
            </a:xfrm>
            <a:custGeom>
              <a:avLst/>
              <a:gdLst/>
              <a:ahLst/>
              <a:cxnLst/>
              <a:rect l="l" t="t" r="r" b="b"/>
              <a:pathLst>
                <a:path w="517" h="1339" extrusionOk="0">
                  <a:moveTo>
                    <a:pt x="288" y="1"/>
                  </a:moveTo>
                  <a:cubicBezTo>
                    <a:pt x="218" y="1"/>
                    <a:pt x="77" y="104"/>
                    <a:pt x="70" y="264"/>
                  </a:cubicBezTo>
                  <a:cubicBezTo>
                    <a:pt x="64" y="436"/>
                    <a:pt x="27" y="716"/>
                    <a:pt x="27" y="716"/>
                  </a:cubicBezTo>
                  <a:cubicBezTo>
                    <a:pt x="11" y="827"/>
                    <a:pt x="3" y="939"/>
                    <a:pt x="0" y="1053"/>
                  </a:cubicBezTo>
                  <a:cubicBezTo>
                    <a:pt x="0" y="1200"/>
                    <a:pt x="91" y="1322"/>
                    <a:pt x="125" y="1335"/>
                  </a:cubicBezTo>
                  <a:cubicBezTo>
                    <a:pt x="131" y="1337"/>
                    <a:pt x="137" y="1338"/>
                    <a:pt x="143" y="1338"/>
                  </a:cubicBezTo>
                  <a:cubicBezTo>
                    <a:pt x="183" y="1338"/>
                    <a:pt x="246" y="1299"/>
                    <a:pt x="285" y="1173"/>
                  </a:cubicBezTo>
                  <a:cubicBezTo>
                    <a:pt x="327" y="1032"/>
                    <a:pt x="354" y="888"/>
                    <a:pt x="370" y="742"/>
                  </a:cubicBezTo>
                  <a:cubicBezTo>
                    <a:pt x="365" y="721"/>
                    <a:pt x="516" y="436"/>
                    <a:pt x="492" y="234"/>
                  </a:cubicBezTo>
                  <a:cubicBezTo>
                    <a:pt x="468" y="32"/>
                    <a:pt x="362" y="19"/>
                    <a:pt x="304" y="3"/>
                  </a:cubicBezTo>
                  <a:cubicBezTo>
                    <a:pt x="299" y="2"/>
                    <a:pt x="294" y="1"/>
                    <a:pt x="288" y="1"/>
                  </a:cubicBez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809"/>
        <p:cNvGrpSpPr/>
        <p:nvPr/>
      </p:nvGrpSpPr>
      <p:grpSpPr>
        <a:xfrm>
          <a:off x="0" y="0"/>
          <a:ext cx="0" cy="0"/>
          <a:chOff x="0" y="0"/>
          <a:chExt cx="0" cy="0"/>
        </a:xfrm>
      </p:grpSpPr>
      <p:grpSp>
        <p:nvGrpSpPr>
          <p:cNvPr id="3810" name="Google Shape;3810;p71"/>
          <p:cNvGrpSpPr/>
          <p:nvPr/>
        </p:nvGrpSpPr>
        <p:grpSpPr>
          <a:xfrm>
            <a:off x="4190465" y="539503"/>
            <a:ext cx="4240321" cy="1925338"/>
            <a:chOff x="449450" y="1724300"/>
            <a:chExt cx="2399050" cy="1089300"/>
          </a:xfrm>
        </p:grpSpPr>
        <p:sp>
          <p:nvSpPr>
            <p:cNvPr id="3811" name="Google Shape;3811;p71"/>
            <p:cNvSpPr/>
            <p:nvPr/>
          </p:nvSpPr>
          <p:spPr>
            <a:xfrm>
              <a:off x="449450" y="1724300"/>
              <a:ext cx="2399050" cy="1088375"/>
            </a:xfrm>
            <a:custGeom>
              <a:avLst/>
              <a:gdLst/>
              <a:ahLst/>
              <a:cxnLst/>
              <a:rect l="l" t="t" r="r" b="b"/>
              <a:pathLst>
                <a:path w="95962" h="43535" extrusionOk="0">
                  <a:moveTo>
                    <a:pt x="1" y="0"/>
                  </a:moveTo>
                  <a:lnTo>
                    <a:pt x="1" y="43534"/>
                  </a:lnTo>
                  <a:lnTo>
                    <a:pt x="1926" y="43534"/>
                  </a:lnTo>
                  <a:lnTo>
                    <a:pt x="1926" y="1921"/>
                  </a:lnTo>
                  <a:lnTo>
                    <a:pt x="94041" y="1921"/>
                  </a:lnTo>
                  <a:lnTo>
                    <a:pt x="94041" y="43534"/>
                  </a:lnTo>
                  <a:lnTo>
                    <a:pt x="95962" y="43534"/>
                  </a:lnTo>
                  <a:lnTo>
                    <a:pt x="9596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2" name="Google Shape;3812;p71"/>
            <p:cNvSpPr/>
            <p:nvPr/>
          </p:nvSpPr>
          <p:spPr>
            <a:xfrm>
              <a:off x="468850" y="1740575"/>
              <a:ext cx="311550" cy="1072900"/>
            </a:xfrm>
            <a:custGeom>
              <a:avLst/>
              <a:gdLst/>
              <a:ahLst/>
              <a:cxnLst/>
              <a:rect l="l" t="t" r="r" b="b"/>
              <a:pathLst>
                <a:path w="12462" h="42916" extrusionOk="0">
                  <a:moveTo>
                    <a:pt x="374" y="0"/>
                  </a:moveTo>
                  <a:lnTo>
                    <a:pt x="1" y="614"/>
                  </a:lnTo>
                  <a:lnTo>
                    <a:pt x="5920" y="4271"/>
                  </a:lnTo>
                  <a:cubicBezTo>
                    <a:pt x="7517" y="5263"/>
                    <a:pt x="8556" y="6949"/>
                    <a:pt x="8727" y="8819"/>
                  </a:cubicBezTo>
                  <a:lnTo>
                    <a:pt x="11746" y="42916"/>
                  </a:lnTo>
                  <a:lnTo>
                    <a:pt x="12462" y="42856"/>
                  </a:lnTo>
                  <a:lnTo>
                    <a:pt x="9442" y="8759"/>
                  </a:lnTo>
                  <a:cubicBezTo>
                    <a:pt x="9253" y="6658"/>
                    <a:pt x="8090" y="4769"/>
                    <a:pt x="6298" y="3661"/>
                  </a:cubicBezTo>
                  <a:lnTo>
                    <a:pt x="37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3" name="Google Shape;3813;p71"/>
            <p:cNvSpPr/>
            <p:nvPr/>
          </p:nvSpPr>
          <p:spPr>
            <a:xfrm>
              <a:off x="2517675" y="1740575"/>
              <a:ext cx="311550" cy="1072900"/>
            </a:xfrm>
            <a:custGeom>
              <a:avLst/>
              <a:gdLst/>
              <a:ahLst/>
              <a:cxnLst/>
              <a:rect l="l" t="t" r="r" b="b"/>
              <a:pathLst>
                <a:path w="12462" h="42916" extrusionOk="0">
                  <a:moveTo>
                    <a:pt x="12083" y="0"/>
                  </a:moveTo>
                  <a:lnTo>
                    <a:pt x="6164" y="3661"/>
                  </a:lnTo>
                  <a:cubicBezTo>
                    <a:pt x="4373" y="4774"/>
                    <a:pt x="3209" y="6658"/>
                    <a:pt x="3020" y="8759"/>
                  </a:cubicBezTo>
                  <a:lnTo>
                    <a:pt x="0" y="42856"/>
                  </a:lnTo>
                  <a:lnTo>
                    <a:pt x="721" y="42916"/>
                  </a:lnTo>
                  <a:lnTo>
                    <a:pt x="3736" y="8819"/>
                  </a:lnTo>
                  <a:cubicBezTo>
                    <a:pt x="3906" y="6949"/>
                    <a:pt x="4945" y="5263"/>
                    <a:pt x="6543" y="4271"/>
                  </a:cubicBezTo>
                  <a:lnTo>
                    <a:pt x="12462" y="614"/>
                  </a:lnTo>
                  <a:lnTo>
                    <a:pt x="120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4" name="Google Shape;3814;p71"/>
            <p:cNvSpPr/>
            <p:nvPr/>
          </p:nvSpPr>
          <p:spPr>
            <a:xfrm>
              <a:off x="766075" y="2755400"/>
              <a:ext cx="1764675" cy="5900"/>
            </a:xfrm>
            <a:custGeom>
              <a:avLst/>
              <a:gdLst/>
              <a:ahLst/>
              <a:cxnLst/>
              <a:rect l="l" t="t" r="r" b="b"/>
              <a:pathLst>
                <a:path w="70587" h="236" extrusionOk="0">
                  <a:moveTo>
                    <a:pt x="0" y="0"/>
                  </a:moveTo>
                  <a:lnTo>
                    <a:pt x="0" y="236"/>
                  </a:lnTo>
                  <a:lnTo>
                    <a:pt x="70586" y="236"/>
                  </a:lnTo>
                  <a:lnTo>
                    <a:pt x="705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5" name="Google Shape;3815;p71"/>
            <p:cNvSpPr/>
            <p:nvPr/>
          </p:nvSpPr>
          <p:spPr>
            <a:xfrm>
              <a:off x="764925" y="2700325"/>
              <a:ext cx="1771825" cy="6025"/>
            </a:xfrm>
            <a:custGeom>
              <a:avLst/>
              <a:gdLst/>
              <a:ahLst/>
              <a:cxnLst/>
              <a:rect l="l" t="t" r="r" b="b"/>
              <a:pathLst>
                <a:path w="70873" h="241" extrusionOk="0">
                  <a:moveTo>
                    <a:pt x="0" y="1"/>
                  </a:moveTo>
                  <a:lnTo>
                    <a:pt x="0" y="241"/>
                  </a:lnTo>
                  <a:lnTo>
                    <a:pt x="70872" y="241"/>
                  </a:lnTo>
                  <a:lnTo>
                    <a:pt x="708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6" name="Google Shape;3816;p71"/>
            <p:cNvSpPr/>
            <p:nvPr/>
          </p:nvSpPr>
          <p:spPr>
            <a:xfrm>
              <a:off x="758800" y="2645500"/>
              <a:ext cx="1786825" cy="6025"/>
            </a:xfrm>
            <a:custGeom>
              <a:avLst/>
              <a:gdLst/>
              <a:ahLst/>
              <a:cxnLst/>
              <a:rect l="l" t="t" r="r" b="b"/>
              <a:pathLst>
                <a:path w="71473" h="241" extrusionOk="0">
                  <a:moveTo>
                    <a:pt x="1" y="1"/>
                  </a:moveTo>
                  <a:lnTo>
                    <a:pt x="1" y="241"/>
                  </a:lnTo>
                  <a:lnTo>
                    <a:pt x="71473" y="241"/>
                  </a:lnTo>
                  <a:lnTo>
                    <a:pt x="714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7" name="Google Shape;3817;p71"/>
            <p:cNvSpPr/>
            <p:nvPr/>
          </p:nvSpPr>
          <p:spPr>
            <a:xfrm>
              <a:off x="747250" y="2535725"/>
              <a:ext cx="1800100" cy="6050"/>
            </a:xfrm>
            <a:custGeom>
              <a:avLst/>
              <a:gdLst/>
              <a:ahLst/>
              <a:cxnLst/>
              <a:rect l="l" t="t" r="r" b="b"/>
              <a:pathLst>
                <a:path w="72004" h="242" extrusionOk="0">
                  <a:moveTo>
                    <a:pt x="1" y="1"/>
                  </a:moveTo>
                  <a:lnTo>
                    <a:pt x="1" y="241"/>
                  </a:lnTo>
                  <a:lnTo>
                    <a:pt x="72004" y="241"/>
                  </a:lnTo>
                  <a:lnTo>
                    <a:pt x="720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8" name="Google Shape;3818;p71"/>
            <p:cNvSpPr/>
            <p:nvPr/>
          </p:nvSpPr>
          <p:spPr>
            <a:xfrm>
              <a:off x="751750" y="2590575"/>
              <a:ext cx="1793875" cy="6025"/>
            </a:xfrm>
            <a:custGeom>
              <a:avLst/>
              <a:gdLst/>
              <a:ahLst/>
              <a:cxnLst/>
              <a:rect l="l" t="t" r="r" b="b"/>
              <a:pathLst>
                <a:path w="71755" h="241" extrusionOk="0">
                  <a:moveTo>
                    <a:pt x="1" y="0"/>
                  </a:moveTo>
                  <a:lnTo>
                    <a:pt x="1" y="240"/>
                  </a:lnTo>
                  <a:lnTo>
                    <a:pt x="71755" y="240"/>
                  </a:lnTo>
                  <a:lnTo>
                    <a:pt x="7175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9" name="Google Shape;3819;p71"/>
            <p:cNvSpPr/>
            <p:nvPr/>
          </p:nvSpPr>
          <p:spPr>
            <a:xfrm>
              <a:off x="741150" y="2480800"/>
              <a:ext cx="1813825" cy="6025"/>
            </a:xfrm>
            <a:custGeom>
              <a:avLst/>
              <a:gdLst/>
              <a:ahLst/>
              <a:cxnLst/>
              <a:rect l="l" t="t" r="r" b="b"/>
              <a:pathLst>
                <a:path w="72553" h="241" extrusionOk="0">
                  <a:moveTo>
                    <a:pt x="0" y="0"/>
                  </a:moveTo>
                  <a:lnTo>
                    <a:pt x="0" y="240"/>
                  </a:lnTo>
                  <a:lnTo>
                    <a:pt x="72553" y="240"/>
                  </a:lnTo>
                  <a:lnTo>
                    <a:pt x="725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0" name="Google Shape;3820;p71"/>
            <p:cNvSpPr/>
            <p:nvPr/>
          </p:nvSpPr>
          <p:spPr>
            <a:xfrm>
              <a:off x="737675" y="2425975"/>
              <a:ext cx="1822850" cy="6025"/>
            </a:xfrm>
            <a:custGeom>
              <a:avLst/>
              <a:gdLst/>
              <a:ahLst/>
              <a:cxnLst/>
              <a:rect l="l" t="t" r="r" b="b"/>
              <a:pathLst>
                <a:path w="72914" h="241" extrusionOk="0">
                  <a:moveTo>
                    <a:pt x="1" y="0"/>
                  </a:moveTo>
                  <a:lnTo>
                    <a:pt x="1" y="240"/>
                  </a:lnTo>
                  <a:lnTo>
                    <a:pt x="72913" y="240"/>
                  </a:lnTo>
                  <a:lnTo>
                    <a:pt x="7291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1" name="Google Shape;3821;p71"/>
            <p:cNvSpPr/>
            <p:nvPr/>
          </p:nvSpPr>
          <p:spPr>
            <a:xfrm>
              <a:off x="733875" y="2370900"/>
              <a:ext cx="1831150" cy="6025"/>
            </a:xfrm>
            <a:custGeom>
              <a:avLst/>
              <a:gdLst/>
              <a:ahLst/>
              <a:cxnLst/>
              <a:rect l="l" t="t" r="r" b="b"/>
              <a:pathLst>
                <a:path w="73246" h="241" extrusionOk="0">
                  <a:moveTo>
                    <a:pt x="0" y="1"/>
                  </a:moveTo>
                  <a:lnTo>
                    <a:pt x="0" y="241"/>
                  </a:lnTo>
                  <a:lnTo>
                    <a:pt x="73245" y="241"/>
                  </a:lnTo>
                  <a:lnTo>
                    <a:pt x="7324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2" name="Google Shape;3822;p71"/>
            <p:cNvSpPr/>
            <p:nvPr/>
          </p:nvSpPr>
          <p:spPr>
            <a:xfrm>
              <a:off x="729375" y="2315975"/>
              <a:ext cx="1839675" cy="6025"/>
            </a:xfrm>
            <a:custGeom>
              <a:avLst/>
              <a:gdLst/>
              <a:ahLst/>
              <a:cxnLst/>
              <a:rect l="l" t="t" r="r" b="b"/>
              <a:pathLst>
                <a:path w="73587" h="241" extrusionOk="0">
                  <a:moveTo>
                    <a:pt x="0" y="0"/>
                  </a:moveTo>
                  <a:lnTo>
                    <a:pt x="0" y="240"/>
                  </a:lnTo>
                  <a:lnTo>
                    <a:pt x="73587" y="240"/>
                  </a:lnTo>
                  <a:lnTo>
                    <a:pt x="7358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3" name="Google Shape;3823;p71"/>
            <p:cNvSpPr/>
            <p:nvPr/>
          </p:nvSpPr>
          <p:spPr>
            <a:xfrm>
              <a:off x="723025" y="2261125"/>
              <a:ext cx="1854125" cy="6050"/>
            </a:xfrm>
            <a:custGeom>
              <a:avLst/>
              <a:gdLst/>
              <a:ahLst/>
              <a:cxnLst/>
              <a:rect l="l" t="t" r="r" b="b"/>
              <a:pathLst>
                <a:path w="74165" h="242" extrusionOk="0">
                  <a:moveTo>
                    <a:pt x="0" y="1"/>
                  </a:moveTo>
                  <a:lnTo>
                    <a:pt x="0" y="241"/>
                  </a:lnTo>
                  <a:lnTo>
                    <a:pt x="74164" y="241"/>
                  </a:lnTo>
                  <a:lnTo>
                    <a:pt x="7416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4" name="Google Shape;3824;p71"/>
            <p:cNvSpPr/>
            <p:nvPr/>
          </p:nvSpPr>
          <p:spPr>
            <a:xfrm>
              <a:off x="722200" y="2206200"/>
              <a:ext cx="1858400" cy="6025"/>
            </a:xfrm>
            <a:custGeom>
              <a:avLst/>
              <a:gdLst/>
              <a:ahLst/>
              <a:cxnLst/>
              <a:rect l="l" t="t" r="r" b="b"/>
              <a:pathLst>
                <a:path w="74336" h="241" extrusionOk="0">
                  <a:moveTo>
                    <a:pt x="1" y="0"/>
                  </a:moveTo>
                  <a:lnTo>
                    <a:pt x="1" y="240"/>
                  </a:lnTo>
                  <a:lnTo>
                    <a:pt x="74336" y="240"/>
                  </a:lnTo>
                  <a:lnTo>
                    <a:pt x="743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5" name="Google Shape;3825;p71"/>
            <p:cNvSpPr/>
            <p:nvPr/>
          </p:nvSpPr>
          <p:spPr>
            <a:xfrm>
              <a:off x="708350" y="2096425"/>
              <a:ext cx="1892575" cy="6025"/>
            </a:xfrm>
            <a:custGeom>
              <a:avLst/>
              <a:gdLst/>
              <a:ahLst/>
              <a:cxnLst/>
              <a:rect l="l" t="t" r="r" b="b"/>
              <a:pathLst>
                <a:path w="75703" h="241" extrusionOk="0">
                  <a:moveTo>
                    <a:pt x="1" y="0"/>
                  </a:moveTo>
                  <a:lnTo>
                    <a:pt x="1" y="241"/>
                  </a:lnTo>
                  <a:lnTo>
                    <a:pt x="75702" y="241"/>
                  </a:lnTo>
                  <a:lnTo>
                    <a:pt x="7570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6" name="Google Shape;3826;p71"/>
            <p:cNvSpPr/>
            <p:nvPr/>
          </p:nvSpPr>
          <p:spPr>
            <a:xfrm>
              <a:off x="713325" y="2151375"/>
              <a:ext cx="1875350" cy="6025"/>
            </a:xfrm>
            <a:custGeom>
              <a:avLst/>
              <a:gdLst/>
              <a:ahLst/>
              <a:cxnLst/>
              <a:rect l="l" t="t" r="r" b="b"/>
              <a:pathLst>
                <a:path w="75014" h="241" extrusionOk="0">
                  <a:moveTo>
                    <a:pt x="0" y="0"/>
                  </a:moveTo>
                  <a:lnTo>
                    <a:pt x="0" y="240"/>
                  </a:lnTo>
                  <a:lnTo>
                    <a:pt x="75014" y="240"/>
                  </a:lnTo>
                  <a:lnTo>
                    <a:pt x="7501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7" name="Google Shape;3827;p71"/>
            <p:cNvSpPr/>
            <p:nvPr/>
          </p:nvSpPr>
          <p:spPr>
            <a:xfrm>
              <a:off x="697275" y="2041600"/>
              <a:ext cx="1903650" cy="6025"/>
            </a:xfrm>
            <a:custGeom>
              <a:avLst/>
              <a:gdLst/>
              <a:ahLst/>
              <a:cxnLst/>
              <a:rect l="l" t="t" r="r" b="b"/>
              <a:pathLst>
                <a:path w="76146" h="241" extrusionOk="0">
                  <a:moveTo>
                    <a:pt x="1" y="0"/>
                  </a:moveTo>
                  <a:lnTo>
                    <a:pt x="1" y="240"/>
                  </a:lnTo>
                  <a:lnTo>
                    <a:pt x="76145" y="240"/>
                  </a:lnTo>
                  <a:lnTo>
                    <a:pt x="7614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8" name="Google Shape;3828;p71"/>
            <p:cNvSpPr/>
            <p:nvPr/>
          </p:nvSpPr>
          <p:spPr>
            <a:xfrm>
              <a:off x="697275" y="1986650"/>
              <a:ext cx="1903650" cy="6025"/>
            </a:xfrm>
            <a:custGeom>
              <a:avLst/>
              <a:gdLst/>
              <a:ahLst/>
              <a:cxnLst/>
              <a:rect l="l" t="t" r="r" b="b"/>
              <a:pathLst>
                <a:path w="76146" h="241" extrusionOk="0">
                  <a:moveTo>
                    <a:pt x="1" y="1"/>
                  </a:moveTo>
                  <a:lnTo>
                    <a:pt x="1" y="241"/>
                  </a:lnTo>
                  <a:lnTo>
                    <a:pt x="76145" y="241"/>
                  </a:lnTo>
                  <a:lnTo>
                    <a:pt x="7614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9" name="Google Shape;3829;p71"/>
            <p:cNvSpPr/>
            <p:nvPr/>
          </p:nvSpPr>
          <p:spPr>
            <a:xfrm>
              <a:off x="697275" y="1931825"/>
              <a:ext cx="1903650" cy="6025"/>
            </a:xfrm>
            <a:custGeom>
              <a:avLst/>
              <a:gdLst/>
              <a:ahLst/>
              <a:cxnLst/>
              <a:rect l="l" t="t" r="r" b="b"/>
              <a:pathLst>
                <a:path w="76146" h="241" extrusionOk="0">
                  <a:moveTo>
                    <a:pt x="1" y="1"/>
                  </a:moveTo>
                  <a:lnTo>
                    <a:pt x="1" y="241"/>
                  </a:lnTo>
                  <a:lnTo>
                    <a:pt x="76145" y="241"/>
                  </a:lnTo>
                  <a:lnTo>
                    <a:pt x="7614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0" name="Google Shape;3830;p71"/>
            <p:cNvSpPr/>
            <p:nvPr/>
          </p:nvSpPr>
          <p:spPr>
            <a:xfrm>
              <a:off x="666125" y="1876775"/>
              <a:ext cx="1963775" cy="6025"/>
            </a:xfrm>
            <a:custGeom>
              <a:avLst/>
              <a:gdLst/>
              <a:ahLst/>
              <a:cxnLst/>
              <a:rect l="l" t="t" r="r" b="b"/>
              <a:pathLst>
                <a:path w="78551" h="241" extrusionOk="0">
                  <a:moveTo>
                    <a:pt x="0" y="0"/>
                  </a:moveTo>
                  <a:lnTo>
                    <a:pt x="0" y="240"/>
                  </a:lnTo>
                  <a:lnTo>
                    <a:pt x="78550" y="240"/>
                  </a:lnTo>
                  <a:lnTo>
                    <a:pt x="7855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1" name="Google Shape;3831;p71"/>
            <p:cNvSpPr/>
            <p:nvPr/>
          </p:nvSpPr>
          <p:spPr>
            <a:xfrm>
              <a:off x="601250" y="1821825"/>
              <a:ext cx="2087500" cy="6025"/>
            </a:xfrm>
            <a:custGeom>
              <a:avLst/>
              <a:gdLst/>
              <a:ahLst/>
              <a:cxnLst/>
              <a:rect l="l" t="t" r="r" b="b"/>
              <a:pathLst>
                <a:path w="83500" h="241" extrusionOk="0">
                  <a:moveTo>
                    <a:pt x="0" y="0"/>
                  </a:moveTo>
                  <a:lnTo>
                    <a:pt x="0" y="241"/>
                  </a:lnTo>
                  <a:lnTo>
                    <a:pt x="83500" y="241"/>
                  </a:lnTo>
                  <a:lnTo>
                    <a:pt x="8350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2" name="Google Shape;3832;p71"/>
            <p:cNvSpPr/>
            <p:nvPr/>
          </p:nvSpPr>
          <p:spPr>
            <a:xfrm>
              <a:off x="1645975" y="1934700"/>
              <a:ext cx="6150" cy="877850"/>
            </a:xfrm>
            <a:custGeom>
              <a:avLst/>
              <a:gdLst/>
              <a:ahLst/>
              <a:cxnLst/>
              <a:rect l="l" t="t" r="r" b="b"/>
              <a:pathLst>
                <a:path w="246" h="35114" extrusionOk="0">
                  <a:moveTo>
                    <a:pt x="0" y="1"/>
                  </a:moveTo>
                  <a:lnTo>
                    <a:pt x="0" y="35114"/>
                  </a:lnTo>
                  <a:lnTo>
                    <a:pt x="245" y="35114"/>
                  </a:lnTo>
                  <a:lnTo>
                    <a:pt x="24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3" name="Google Shape;3833;p71"/>
            <p:cNvSpPr/>
            <p:nvPr/>
          </p:nvSpPr>
          <p:spPr>
            <a:xfrm>
              <a:off x="1594500" y="1934700"/>
              <a:ext cx="6125" cy="877850"/>
            </a:xfrm>
            <a:custGeom>
              <a:avLst/>
              <a:gdLst/>
              <a:ahLst/>
              <a:cxnLst/>
              <a:rect l="l" t="t" r="r" b="b"/>
              <a:pathLst>
                <a:path w="245" h="35114" extrusionOk="0">
                  <a:moveTo>
                    <a:pt x="0" y="1"/>
                  </a:moveTo>
                  <a:lnTo>
                    <a:pt x="0" y="35114"/>
                  </a:lnTo>
                  <a:lnTo>
                    <a:pt x="245" y="35114"/>
                  </a:lnTo>
                  <a:lnTo>
                    <a:pt x="24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4" name="Google Shape;3834;p71"/>
            <p:cNvSpPr/>
            <p:nvPr/>
          </p:nvSpPr>
          <p:spPr>
            <a:xfrm>
              <a:off x="1491750" y="1934700"/>
              <a:ext cx="6150" cy="877850"/>
            </a:xfrm>
            <a:custGeom>
              <a:avLst/>
              <a:gdLst/>
              <a:ahLst/>
              <a:cxnLst/>
              <a:rect l="l" t="t" r="r" b="b"/>
              <a:pathLst>
                <a:path w="246" h="35114" extrusionOk="0">
                  <a:moveTo>
                    <a:pt x="1" y="1"/>
                  </a:moveTo>
                  <a:lnTo>
                    <a:pt x="1" y="35114"/>
                  </a:lnTo>
                  <a:lnTo>
                    <a:pt x="246" y="35114"/>
                  </a:lnTo>
                  <a:lnTo>
                    <a:pt x="24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5" name="Google Shape;3835;p71"/>
            <p:cNvSpPr/>
            <p:nvPr/>
          </p:nvSpPr>
          <p:spPr>
            <a:xfrm>
              <a:off x="1543125" y="1934700"/>
              <a:ext cx="6150" cy="877850"/>
            </a:xfrm>
            <a:custGeom>
              <a:avLst/>
              <a:gdLst/>
              <a:ahLst/>
              <a:cxnLst/>
              <a:rect l="l" t="t" r="r" b="b"/>
              <a:pathLst>
                <a:path w="246" h="35114" extrusionOk="0">
                  <a:moveTo>
                    <a:pt x="1" y="1"/>
                  </a:moveTo>
                  <a:lnTo>
                    <a:pt x="1" y="35114"/>
                  </a:lnTo>
                  <a:lnTo>
                    <a:pt x="245" y="35114"/>
                  </a:lnTo>
                  <a:lnTo>
                    <a:pt x="24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6" name="Google Shape;3836;p71"/>
            <p:cNvSpPr/>
            <p:nvPr/>
          </p:nvSpPr>
          <p:spPr>
            <a:xfrm>
              <a:off x="1440275" y="1934700"/>
              <a:ext cx="6150" cy="877850"/>
            </a:xfrm>
            <a:custGeom>
              <a:avLst/>
              <a:gdLst/>
              <a:ahLst/>
              <a:cxnLst/>
              <a:rect l="l" t="t" r="r" b="b"/>
              <a:pathLst>
                <a:path w="246" h="35114" extrusionOk="0">
                  <a:moveTo>
                    <a:pt x="1" y="1"/>
                  </a:moveTo>
                  <a:lnTo>
                    <a:pt x="1" y="35114"/>
                  </a:lnTo>
                  <a:lnTo>
                    <a:pt x="245" y="35114"/>
                  </a:lnTo>
                  <a:lnTo>
                    <a:pt x="24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7" name="Google Shape;3837;p71"/>
            <p:cNvSpPr/>
            <p:nvPr/>
          </p:nvSpPr>
          <p:spPr>
            <a:xfrm>
              <a:off x="1388925" y="1934700"/>
              <a:ext cx="6025" cy="877850"/>
            </a:xfrm>
            <a:custGeom>
              <a:avLst/>
              <a:gdLst/>
              <a:ahLst/>
              <a:cxnLst/>
              <a:rect l="l" t="t" r="r" b="b"/>
              <a:pathLst>
                <a:path w="241" h="35114" extrusionOk="0">
                  <a:moveTo>
                    <a:pt x="0" y="1"/>
                  </a:moveTo>
                  <a:lnTo>
                    <a:pt x="0" y="35114"/>
                  </a:lnTo>
                  <a:lnTo>
                    <a:pt x="240" y="35114"/>
                  </a:lnTo>
                  <a:lnTo>
                    <a:pt x="24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8" name="Google Shape;3838;p71"/>
            <p:cNvSpPr/>
            <p:nvPr/>
          </p:nvSpPr>
          <p:spPr>
            <a:xfrm>
              <a:off x="1337425" y="1934700"/>
              <a:ext cx="6025" cy="877850"/>
            </a:xfrm>
            <a:custGeom>
              <a:avLst/>
              <a:gdLst/>
              <a:ahLst/>
              <a:cxnLst/>
              <a:rect l="l" t="t" r="r" b="b"/>
              <a:pathLst>
                <a:path w="241" h="35114" extrusionOk="0">
                  <a:moveTo>
                    <a:pt x="1" y="1"/>
                  </a:moveTo>
                  <a:lnTo>
                    <a:pt x="1" y="35114"/>
                  </a:lnTo>
                  <a:lnTo>
                    <a:pt x="241" y="35114"/>
                  </a:lnTo>
                  <a:lnTo>
                    <a:pt x="24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9" name="Google Shape;3839;p71"/>
            <p:cNvSpPr/>
            <p:nvPr/>
          </p:nvSpPr>
          <p:spPr>
            <a:xfrm>
              <a:off x="1286075" y="1934700"/>
              <a:ext cx="6025" cy="877850"/>
            </a:xfrm>
            <a:custGeom>
              <a:avLst/>
              <a:gdLst/>
              <a:ahLst/>
              <a:cxnLst/>
              <a:rect l="l" t="t" r="r" b="b"/>
              <a:pathLst>
                <a:path w="241" h="35114" extrusionOk="0">
                  <a:moveTo>
                    <a:pt x="0" y="1"/>
                  </a:moveTo>
                  <a:lnTo>
                    <a:pt x="0" y="35114"/>
                  </a:lnTo>
                  <a:lnTo>
                    <a:pt x="240" y="35114"/>
                  </a:lnTo>
                  <a:lnTo>
                    <a:pt x="24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0" name="Google Shape;3840;p71"/>
            <p:cNvSpPr/>
            <p:nvPr/>
          </p:nvSpPr>
          <p:spPr>
            <a:xfrm>
              <a:off x="1228000" y="1934025"/>
              <a:ext cx="13775" cy="877950"/>
            </a:xfrm>
            <a:custGeom>
              <a:avLst/>
              <a:gdLst/>
              <a:ahLst/>
              <a:cxnLst/>
              <a:rect l="l" t="t" r="r" b="b"/>
              <a:pathLst>
                <a:path w="551" h="35118" extrusionOk="0">
                  <a:moveTo>
                    <a:pt x="1" y="0"/>
                  </a:moveTo>
                  <a:lnTo>
                    <a:pt x="306" y="35118"/>
                  </a:lnTo>
                  <a:lnTo>
                    <a:pt x="550" y="35118"/>
                  </a:lnTo>
                  <a:lnTo>
                    <a:pt x="24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1" name="Google Shape;3841;p71"/>
            <p:cNvSpPr/>
            <p:nvPr/>
          </p:nvSpPr>
          <p:spPr>
            <a:xfrm>
              <a:off x="1166725" y="1935400"/>
              <a:ext cx="21500" cy="878075"/>
            </a:xfrm>
            <a:custGeom>
              <a:avLst/>
              <a:gdLst/>
              <a:ahLst/>
              <a:cxnLst/>
              <a:rect l="l" t="t" r="r" b="b"/>
              <a:pathLst>
                <a:path w="860" h="35123" extrusionOk="0">
                  <a:moveTo>
                    <a:pt x="245" y="1"/>
                  </a:moveTo>
                  <a:lnTo>
                    <a:pt x="0" y="5"/>
                  </a:lnTo>
                  <a:lnTo>
                    <a:pt x="614" y="35123"/>
                  </a:lnTo>
                  <a:lnTo>
                    <a:pt x="859" y="35118"/>
                  </a:lnTo>
                  <a:lnTo>
                    <a:pt x="24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2" name="Google Shape;3842;p71"/>
            <p:cNvSpPr/>
            <p:nvPr/>
          </p:nvSpPr>
          <p:spPr>
            <a:xfrm>
              <a:off x="1029475" y="1933800"/>
              <a:ext cx="58200" cy="878175"/>
            </a:xfrm>
            <a:custGeom>
              <a:avLst/>
              <a:gdLst/>
              <a:ahLst/>
              <a:cxnLst/>
              <a:rect l="l" t="t" r="r" b="b"/>
              <a:pathLst>
                <a:path w="2328" h="35127" extrusionOk="0">
                  <a:moveTo>
                    <a:pt x="241" y="0"/>
                  </a:moveTo>
                  <a:lnTo>
                    <a:pt x="1" y="14"/>
                  </a:lnTo>
                  <a:lnTo>
                    <a:pt x="2087" y="35127"/>
                  </a:lnTo>
                  <a:lnTo>
                    <a:pt x="2328" y="35113"/>
                  </a:lnTo>
                  <a:lnTo>
                    <a:pt x="24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3" name="Google Shape;3843;p71"/>
            <p:cNvSpPr/>
            <p:nvPr/>
          </p:nvSpPr>
          <p:spPr>
            <a:xfrm>
              <a:off x="1099875" y="1934475"/>
              <a:ext cx="38250" cy="878075"/>
            </a:xfrm>
            <a:custGeom>
              <a:avLst/>
              <a:gdLst/>
              <a:ahLst/>
              <a:cxnLst/>
              <a:rect l="l" t="t" r="r" b="b"/>
              <a:pathLst>
                <a:path w="1530" h="35123" extrusionOk="0">
                  <a:moveTo>
                    <a:pt x="241" y="1"/>
                  </a:moveTo>
                  <a:lnTo>
                    <a:pt x="1" y="10"/>
                  </a:lnTo>
                  <a:lnTo>
                    <a:pt x="1285" y="35123"/>
                  </a:lnTo>
                  <a:lnTo>
                    <a:pt x="1529" y="35113"/>
                  </a:lnTo>
                  <a:lnTo>
                    <a:pt x="24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4" name="Google Shape;3844;p71"/>
            <p:cNvSpPr/>
            <p:nvPr/>
          </p:nvSpPr>
          <p:spPr>
            <a:xfrm>
              <a:off x="967850" y="1934250"/>
              <a:ext cx="67425" cy="878425"/>
            </a:xfrm>
            <a:custGeom>
              <a:avLst/>
              <a:gdLst/>
              <a:ahLst/>
              <a:cxnLst/>
              <a:rect l="l" t="t" r="r" b="b"/>
              <a:pathLst>
                <a:path w="2697" h="35137" extrusionOk="0">
                  <a:moveTo>
                    <a:pt x="240" y="0"/>
                  </a:moveTo>
                  <a:lnTo>
                    <a:pt x="0" y="19"/>
                  </a:lnTo>
                  <a:lnTo>
                    <a:pt x="2456" y="35136"/>
                  </a:lnTo>
                  <a:lnTo>
                    <a:pt x="2696" y="35118"/>
                  </a:lnTo>
                  <a:lnTo>
                    <a:pt x="24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5" name="Google Shape;3845;p71"/>
            <p:cNvSpPr/>
            <p:nvPr/>
          </p:nvSpPr>
          <p:spPr>
            <a:xfrm>
              <a:off x="908400" y="1934375"/>
              <a:ext cx="75150" cy="878400"/>
            </a:xfrm>
            <a:custGeom>
              <a:avLst/>
              <a:gdLst/>
              <a:ahLst/>
              <a:cxnLst/>
              <a:rect l="l" t="t" r="r" b="b"/>
              <a:pathLst>
                <a:path w="3006" h="35136" extrusionOk="0">
                  <a:moveTo>
                    <a:pt x="240" y="0"/>
                  </a:moveTo>
                  <a:lnTo>
                    <a:pt x="0" y="19"/>
                  </a:lnTo>
                  <a:lnTo>
                    <a:pt x="2761" y="35136"/>
                  </a:lnTo>
                  <a:lnTo>
                    <a:pt x="3006" y="35117"/>
                  </a:lnTo>
                  <a:lnTo>
                    <a:pt x="24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6" name="Google Shape;3846;p71"/>
            <p:cNvSpPr/>
            <p:nvPr/>
          </p:nvSpPr>
          <p:spPr>
            <a:xfrm>
              <a:off x="851950" y="1934825"/>
              <a:ext cx="79775" cy="878425"/>
            </a:xfrm>
            <a:custGeom>
              <a:avLst/>
              <a:gdLst/>
              <a:ahLst/>
              <a:cxnLst/>
              <a:rect l="l" t="t" r="r" b="b"/>
              <a:pathLst>
                <a:path w="3191" h="35137" extrusionOk="0">
                  <a:moveTo>
                    <a:pt x="241" y="1"/>
                  </a:moveTo>
                  <a:lnTo>
                    <a:pt x="1" y="19"/>
                  </a:lnTo>
                  <a:lnTo>
                    <a:pt x="2951" y="35136"/>
                  </a:lnTo>
                  <a:lnTo>
                    <a:pt x="3191" y="35118"/>
                  </a:lnTo>
                  <a:lnTo>
                    <a:pt x="24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7" name="Google Shape;3847;p71"/>
            <p:cNvSpPr/>
            <p:nvPr/>
          </p:nvSpPr>
          <p:spPr>
            <a:xfrm>
              <a:off x="797700" y="1934475"/>
              <a:ext cx="82900" cy="878425"/>
            </a:xfrm>
            <a:custGeom>
              <a:avLst/>
              <a:gdLst/>
              <a:ahLst/>
              <a:cxnLst/>
              <a:rect l="l" t="t" r="r" b="b"/>
              <a:pathLst>
                <a:path w="3316" h="35137" extrusionOk="0">
                  <a:moveTo>
                    <a:pt x="241" y="1"/>
                  </a:moveTo>
                  <a:lnTo>
                    <a:pt x="1" y="19"/>
                  </a:lnTo>
                  <a:lnTo>
                    <a:pt x="3071" y="35137"/>
                  </a:lnTo>
                  <a:lnTo>
                    <a:pt x="3316" y="35118"/>
                  </a:lnTo>
                  <a:lnTo>
                    <a:pt x="24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8" name="Google Shape;3848;p71"/>
            <p:cNvSpPr/>
            <p:nvPr/>
          </p:nvSpPr>
          <p:spPr>
            <a:xfrm>
              <a:off x="744150" y="1934600"/>
              <a:ext cx="84400" cy="878525"/>
            </a:xfrm>
            <a:custGeom>
              <a:avLst/>
              <a:gdLst/>
              <a:ahLst/>
              <a:cxnLst/>
              <a:rect l="l" t="t" r="r" b="b"/>
              <a:pathLst>
                <a:path w="3376" h="35141" extrusionOk="0">
                  <a:moveTo>
                    <a:pt x="240" y="0"/>
                  </a:moveTo>
                  <a:lnTo>
                    <a:pt x="0" y="23"/>
                  </a:lnTo>
                  <a:lnTo>
                    <a:pt x="3135" y="35141"/>
                  </a:lnTo>
                  <a:lnTo>
                    <a:pt x="3375" y="35122"/>
                  </a:lnTo>
                  <a:lnTo>
                    <a:pt x="24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9" name="Google Shape;3849;p71"/>
            <p:cNvSpPr/>
            <p:nvPr/>
          </p:nvSpPr>
          <p:spPr>
            <a:xfrm>
              <a:off x="1645975" y="1766875"/>
              <a:ext cx="6150" cy="1045800"/>
            </a:xfrm>
            <a:custGeom>
              <a:avLst/>
              <a:gdLst/>
              <a:ahLst/>
              <a:cxnLst/>
              <a:rect l="l" t="t" r="r" b="b"/>
              <a:pathLst>
                <a:path w="246" h="41832" extrusionOk="0">
                  <a:moveTo>
                    <a:pt x="0" y="1"/>
                  </a:moveTo>
                  <a:lnTo>
                    <a:pt x="0" y="41831"/>
                  </a:lnTo>
                  <a:lnTo>
                    <a:pt x="245" y="41831"/>
                  </a:lnTo>
                  <a:lnTo>
                    <a:pt x="24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0" name="Google Shape;3850;p71"/>
            <p:cNvSpPr/>
            <p:nvPr/>
          </p:nvSpPr>
          <p:spPr>
            <a:xfrm>
              <a:off x="1697450" y="1934700"/>
              <a:ext cx="6025" cy="877850"/>
            </a:xfrm>
            <a:custGeom>
              <a:avLst/>
              <a:gdLst/>
              <a:ahLst/>
              <a:cxnLst/>
              <a:rect l="l" t="t" r="r" b="b"/>
              <a:pathLst>
                <a:path w="241" h="35114" extrusionOk="0">
                  <a:moveTo>
                    <a:pt x="1" y="1"/>
                  </a:moveTo>
                  <a:lnTo>
                    <a:pt x="1" y="35114"/>
                  </a:lnTo>
                  <a:lnTo>
                    <a:pt x="241" y="35114"/>
                  </a:lnTo>
                  <a:lnTo>
                    <a:pt x="24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1" name="Google Shape;3851;p71"/>
            <p:cNvSpPr/>
            <p:nvPr/>
          </p:nvSpPr>
          <p:spPr>
            <a:xfrm>
              <a:off x="1800300" y="1934700"/>
              <a:ext cx="6025" cy="877850"/>
            </a:xfrm>
            <a:custGeom>
              <a:avLst/>
              <a:gdLst/>
              <a:ahLst/>
              <a:cxnLst/>
              <a:rect l="l" t="t" r="r" b="b"/>
              <a:pathLst>
                <a:path w="241" h="35114" extrusionOk="0">
                  <a:moveTo>
                    <a:pt x="0" y="1"/>
                  </a:moveTo>
                  <a:lnTo>
                    <a:pt x="0" y="35114"/>
                  </a:lnTo>
                  <a:lnTo>
                    <a:pt x="240" y="35114"/>
                  </a:lnTo>
                  <a:lnTo>
                    <a:pt x="24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2" name="Google Shape;3852;p71"/>
            <p:cNvSpPr/>
            <p:nvPr/>
          </p:nvSpPr>
          <p:spPr>
            <a:xfrm>
              <a:off x="1748925" y="1934700"/>
              <a:ext cx="6025" cy="877850"/>
            </a:xfrm>
            <a:custGeom>
              <a:avLst/>
              <a:gdLst/>
              <a:ahLst/>
              <a:cxnLst/>
              <a:rect l="l" t="t" r="r" b="b"/>
              <a:pathLst>
                <a:path w="241" h="35114" extrusionOk="0">
                  <a:moveTo>
                    <a:pt x="1" y="1"/>
                  </a:moveTo>
                  <a:lnTo>
                    <a:pt x="1" y="35114"/>
                  </a:lnTo>
                  <a:lnTo>
                    <a:pt x="241" y="35114"/>
                  </a:lnTo>
                  <a:lnTo>
                    <a:pt x="24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3" name="Google Shape;3853;p71"/>
            <p:cNvSpPr/>
            <p:nvPr/>
          </p:nvSpPr>
          <p:spPr>
            <a:xfrm>
              <a:off x="1851775" y="1934700"/>
              <a:ext cx="6150" cy="877850"/>
            </a:xfrm>
            <a:custGeom>
              <a:avLst/>
              <a:gdLst/>
              <a:ahLst/>
              <a:cxnLst/>
              <a:rect l="l" t="t" r="r" b="b"/>
              <a:pathLst>
                <a:path w="246" h="35114" extrusionOk="0">
                  <a:moveTo>
                    <a:pt x="1" y="1"/>
                  </a:moveTo>
                  <a:lnTo>
                    <a:pt x="1" y="35114"/>
                  </a:lnTo>
                  <a:lnTo>
                    <a:pt x="245" y="35114"/>
                  </a:lnTo>
                  <a:lnTo>
                    <a:pt x="24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4" name="Google Shape;3854;p71"/>
            <p:cNvSpPr/>
            <p:nvPr/>
          </p:nvSpPr>
          <p:spPr>
            <a:xfrm>
              <a:off x="1903150" y="1934700"/>
              <a:ext cx="6025" cy="877850"/>
            </a:xfrm>
            <a:custGeom>
              <a:avLst/>
              <a:gdLst/>
              <a:ahLst/>
              <a:cxnLst/>
              <a:rect l="l" t="t" r="r" b="b"/>
              <a:pathLst>
                <a:path w="241" h="35114" extrusionOk="0">
                  <a:moveTo>
                    <a:pt x="0" y="1"/>
                  </a:moveTo>
                  <a:lnTo>
                    <a:pt x="0" y="35114"/>
                  </a:lnTo>
                  <a:lnTo>
                    <a:pt x="240" y="35114"/>
                  </a:lnTo>
                  <a:lnTo>
                    <a:pt x="24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5" name="Google Shape;3855;p71"/>
            <p:cNvSpPr/>
            <p:nvPr/>
          </p:nvSpPr>
          <p:spPr>
            <a:xfrm>
              <a:off x="1954500" y="1934700"/>
              <a:ext cx="6025" cy="877850"/>
            </a:xfrm>
            <a:custGeom>
              <a:avLst/>
              <a:gdLst/>
              <a:ahLst/>
              <a:cxnLst/>
              <a:rect l="l" t="t" r="r" b="b"/>
              <a:pathLst>
                <a:path w="241" h="35114" extrusionOk="0">
                  <a:moveTo>
                    <a:pt x="1" y="1"/>
                  </a:moveTo>
                  <a:lnTo>
                    <a:pt x="1" y="35114"/>
                  </a:lnTo>
                  <a:lnTo>
                    <a:pt x="241" y="35114"/>
                  </a:lnTo>
                  <a:lnTo>
                    <a:pt x="24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6" name="Google Shape;3856;p71"/>
            <p:cNvSpPr/>
            <p:nvPr/>
          </p:nvSpPr>
          <p:spPr>
            <a:xfrm>
              <a:off x="2005975" y="1934700"/>
              <a:ext cx="6150" cy="877850"/>
            </a:xfrm>
            <a:custGeom>
              <a:avLst/>
              <a:gdLst/>
              <a:ahLst/>
              <a:cxnLst/>
              <a:rect l="l" t="t" r="r" b="b"/>
              <a:pathLst>
                <a:path w="246" h="35114" extrusionOk="0">
                  <a:moveTo>
                    <a:pt x="1" y="1"/>
                  </a:moveTo>
                  <a:lnTo>
                    <a:pt x="1" y="35114"/>
                  </a:lnTo>
                  <a:lnTo>
                    <a:pt x="246" y="35114"/>
                  </a:lnTo>
                  <a:lnTo>
                    <a:pt x="24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7" name="Google Shape;3857;p71"/>
            <p:cNvSpPr/>
            <p:nvPr/>
          </p:nvSpPr>
          <p:spPr>
            <a:xfrm>
              <a:off x="2056300" y="1933800"/>
              <a:ext cx="12150" cy="877950"/>
            </a:xfrm>
            <a:custGeom>
              <a:avLst/>
              <a:gdLst/>
              <a:ahLst/>
              <a:cxnLst/>
              <a:rect l="l" t="t" r="r" b="b"/>
              <a:pathLst>
                <a:path w="486" h="35118" extrusionOk="0">
                  <a:moveTo>
                    <a:pt x="246" y="0"/>
                  </a:moveTo>
                  <a:lnTo>
                    <a:pt x="1" y="35117"/>
                  </a:lnTo>
                  <a:lnTo>
                    <a:pt x="241" y="35117"/>
                  </a:lnTo>
                  <a:lnTo>
                    <a:pt x="4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8" name="Google Shape;3858;p71"/>
            <p:cNvSpPr/>
            <p:nvPr/>
          </p:nvSpPr>
          <p:spPr>
            <a:xfrm>
              <a:off x="2109050" y="1934600"/>
              <a:ext cx="21400" cy="878075"/>
            </a:xfrm>
            <a:custGeom>
              <a:avLst/>
              <a:gdLst/>
              <a:ahLst/>
              <a:cxnLst/>
              <a:rect l="l" t="t" r="r" b="b"/>
              <a:pathLst>
                <a:path w="856" h="35123" extrusionOk="0">
                  <a:moveTo>
                    <a:pt x="615" y="0"/>
                  </a:moveTo>
                  <a:lnTo>
                    <a:pt x="1" y="35118"/>
                  </a:lnTo>
                  <a:lnTo>
                    <a:pt x="241" y="35122"/>
                  </a:lnTo>
                  <a:lnTo>
                    <a:pt x="855" y="5"/>
                  </a:lnTo>
                  <a:lnTo>
                    <a:pt x="61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9" name="Google Shape;3859;p71"/>
            <p:cNvSpPr/>
            <p:nvPr/>
          </p:nvSpPr>
          <p:spPr>
            <a:xfrm>
              <a:off x="2212600" y="1935400"/>
              <a:ext cx="58200" cy="878200"/>
            </a:xfrm>
            <a:custGeom>
              <a:avLst/>
              <a:gdLst/>
              <a:ahLst/>
              <a:cxnLst/>
              <a:rect l="l" t="t" r="r" b="b"/>
              <a:pathLst>
                <a:path w="2328" h="35128" extrusionOk="0">
                  <a:moveTo>
                    <a:pt x="2087" y="1"/>
                  </a:moveTo>
                  <a:lnTo>
                    <a:pt x="0" y="35113"/>
                  </a:lnTo>
                  <a:lnTo>
                    <a:pt x="241" y="35127"/>
                  </a:lnTo>
                  <a:lnTo>
                    <a:pt x="2327" y="14"/>
                  </a:lnTo>
                  <a:lnTo>
                    <a:pt x="208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0" name="Google Shape;3860;p71"/>
            <p:cNvSpPr/>
            <p:nvPr/>
          </p:nvSpPr>
          <p:spPr>
            <a:xfrm>
              <a:off x="2159400" y="1934025"/>
              <a:ext cx="38225" cy="878175"/>
            </a:xfrm>
            <a:custGeom>
              <a:avLst/>
              <a:gdLst/>
              <a:ahLst/>
              <a:cxnLst/>
              <a:rect l="l" t="t" r="r" b="b"/>
              <a:pathLst>
                <a:path w="1529" h="35127" extrusionOk="0">
                  <a:moveTo>
                    <a:pt x="1288" y="0"/>
                  </a:moveTo>
                  <a:lnTo>
                    <a:pt x="0" y="35118"/>
                  </a:lnTo>
                  <a:lnTo>
                    <a:pt x="240" y="35127"/>
                  </a:lnTo>
                  <a:lnTo>
                    <a:pt x="1528" y="9"/>
                  </a:lnTo>
                  <a:lnTo>
                    <a:pt x="128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1" name="Google Shape;3861;p71"/>
            <p:cNvSpPr/>
            <p:nvPr/>
          </p:nvSpPr>
          <p:spPr>
            <a:xfrm>
              <a:off x="2262000" y="1933900"/>
              <a:ext cx="67325" cy="878300"/>
            </a:xfrm>
            <a:custGeom>
              <a:avLst/>
              <a:gdLst/>
              <a:ahLst/>
              <a:cxnLst/>
              <a:rect l="l" t="t" r="r" b="b"/>
              <a:pathLst>
                <a:path w="2693" h="35132" extrusionOk="0">
                  <a:moveTo>
                    <a:pt x="2457" y="1"/>
                  </a:moveTo>
                  <a:lnTo>
                    <a:pt x="1" y="35113"/>
                  </a:lnTo>
                  <a:lnTo>
                    <a:pt x="241" y="35132"/>
                  </a:lnTo>
                  <a:lnTo>
                    <a:pt x="2692" y="19"/>
                  </a:lnTo>
                  <a:lnTo>
                    <a:pt x="245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2" name="Google Shape;3862;p71"/>
            <p:cNvSpPr/>
            <p:nvPr/>
          </p:nvSpPr>
          <p:spPr>
            <a:xfrm>
              <a:off x="2314975" y="1934700"/>
              <a:ext cx="75175" cy="878425"/>
            </a:xfrm>
            <a:custGeom>
              <a:avLst/>
              <a:gdLst/>
              <a:ahLst/>
              <a:cxnLst/>
              <a:rect l="l" t="t" r="r" b="b"/>
              <a:pathLst>
                <a:path w="3007" h="35137" extrusionOk="0">
                  <a:moveTo>
                    <a:pt x="2766" y="1"/>
                  </a:moveTo>
                  <a:lnTo>
                    <a:pt x="1" y="35118"/>
                  </a:lnTo>
                  <a:lnTo>
                    <a:pt x="241" y="35137"/>
                  </a:lnTo>
                  <a:lnTo>
                    <a:pt x="3007" y="24"/>
                  </a:lnTo>
                  <a:lnTo>
                    <a:pt x="276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3" name="Google Shape;3863;p71"/>
            <p:cNvSpPr/>
            <p:nvPr/>
          </p:nvSpPr>
          <p:spPr>
            <a:xfrm>
              <a:off x="2365425" y="1934025"/>
              <a:ext cx="79775" cy="878425"/>
            </a:xfrm>
            <a:custGeom>
              <a:avLst/>
              <a:gdLst/>
              <a:ahLst/>
              <a:cxnLst/>
              <a:rect l="l" t="t" r="r" b="b"/>
              <a:pathLst>
                <a:path w="3191" h="35137" extrusionOk="0">
                  <a:moveTo>
                    <a:pt x="2951" y="0"/>
                  </a:moveTo>
                  <a:lnTo>
                    <a:pt x="0" y="35113"/>
                  </a:lnTo>
                  <a:lnTo>
                    <a:pt x="241" y="35136"/>
                  </a:lnTo>
                  <a:lnTo>
                    <a:pt x="3191" y="19"/>
                  </a:lnTo>
                  <a:lnTo>
                    <a:pt x="295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4" name="Google Shape;3864;p71"/>
            <p:cNvSpPr/>
            <p:nvPr/>
          </p:nvSpPr>
          <p:spPr>
            <a:xfrm>
              <a:off x="2415975" y="1933550"/>
              <a:ext cx="82800" cy="878550"/>
            </a:xfrm>
            <a:custGeom>
              <a:avLst/>
              <a:gdLst/>
              <a:ahLst/>
              <a:cxnLst/>
              <a:rect l="l" t="t" r="r" b="b"/>
              <a:pathLst>
                <a:path w="3312" h="35142" extrusionOk="0">
                  <a:moveTo>
                    <a:pt x="3071" y="1"/>
                  </a:moveTo>
                  <a:lnTo>
                    <a:pt x="1" y="35118"/>
                  </a:lnTo>
                  <a:lnTo>
                    <a:pt x="241" y="35141"/>
                  </a:lnTo>
                  <a:lnTo>
                    <a:pt x="3311" y="24"/>
                  </a:lnTo>
                  <a:lnTo>
                    <a:pt x="307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5" name="Google Shape;3865;p71"/>
            <p:cNvSpPr/>
            <p:nvPr/>
          </p:nvSpPr>
          <p:spPr>
            <a:xfrm>
              <a:off x="2467125" y="1933200"/>
              <a:ext cx="84400" cy="878550"/>
            </a:xfrm>
            <a:custGeom>
              <a:avLst/>
              <a:gdLst/>
              <a:ahLst/>
              <a:cxnLst/>
              <a:rect l="l" t="t" r="r" b="b"/>
              <a:pathLst>
                <a:path w="3376" h="35142" extrusionOk="0">
                  <a:moveTo>
                    <a:pt x="3135" y="1"/>
                  </a:moveTo>
                  <a:lnTo>
                    <a:pt x="0" y="35118"/>
                  </a:lnTo>
                  <a:lnTo>
                    <a:pt x="240" y="35141"/>
                  </a:lnTo>
                  <a:lnTo>
                    <a:pt x="3375" y="24"/>
                  </a:lnTo>
                  <a:lnTo>
                    <a:pt x="313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6" name="Google Shape;3866;p71"/>
            <p:cNvSpPr/>
            <p:nvPr/>
          </p:nvSpPr>
          <p:spPr>
            <a:xfrm>
              <a:off x="544225" y="1793900"/>
              <a:ext cx="6150" cy="1018775"/>
            </a:xfrm>
            <a:custGeom>
              <a:avLst/>
              <a:gdLst/>
              <a:ahLst/>
              <a:cxnLst/>
              <a:rect l="l" t="t" r="r" b="b"/>
              <a:pathLst>
                <a:path w="246" h="40751" extrusionOk="0">
                  <a:moveTo>
                    <a:pt x="0" y="0"/>
                  </a:moveTo>
                  <a:lnTo>
                    <a:pt x="0" y="40750"/>
                  </a:lnTo>
                  <a:lnTo>
                    <a:pt x="245" y="40750"/>
                  </a:lnTo>
                  <a:lnTo>
                    <a:pt x="24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7" name="Google Shape;3867;p71"/>
            <p:cNvSpPr/>
            <p:nvPr/>
          </p:nvSpPr>
          <p:spPr>
            <a:xfrm>
              <a:off x="598250" y="1829450"/>
              <a:ext cx="6125" cy="983225"/>
            </a:xfrm>
            <a:custGeom>
              <a:avLst/>
              <a:gdLst/>
              <a:ahLst/>
              <a:cxnLst/>
              <a:rect l="l" t="t" r="r" b="b"/>
              <a:pathLst>
                <a:path w="245" h="39329" extrusionOk="0">
                  <a:moveTo>
                    <a:pt x="0" y="0"/>
                  </a:moveTo>
                  <a:lnTo>
                    <a:pt x="0" y="39328"/>
                  </a:lnTo>
                  <a:lnTo>
                    <a:pt x="245" y="39328"/>
                  </a:lnTo>
                  <a:lnTo>
                    <a:pt x="24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8" name="Google Shape;3868;p71"/>
            <p:cNvSpPr/>
            <p:nvPr/>
          </p:nvSpPr>
          <p:spPr>
            <a:xfrm>
              <a:off x="652275" y="1862675"/>
              <a:ext cx="6025" cy="950000"/>
            </a:xfrm>
            <a:custGeom>
              <a:avLst/>
              <a:gdLst/>
              <a:ahLst/>
              <a:cxnLst/>
              <a:rect l="l" t="t" r="r" b="b"/>
              <a:pathLst>
                <a:path w="241" h="38000" extrusionOk="0">
                  <a:moveTo>
                    <a:pt x="0" y="1"/>
                  </a:moveTo>
                  <a:lnTo>
                    <a:pt x="0" y="37999"/>
                  </a:lnTo>
                  <a:lnTo>
                    <a:pt x="240" y="37999"/>
                  </a:lnTo>
                  <a:lnTo>
                    <a:pt x="24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9" name="Google Shape;3869;p71"/>
            <p:cNvSpPr/>
            <p:nvPr/>
          </p:nvSpPr>
          <p:spPr>
            <a:xfrm>
              <a:off x="706275" y="2139125"/>
              <a:ext cx="6150" cy="673550"/>
            </a:xfrm>
            <a:custGeom>
              <a:avLst/>
              <a:gdLst/>
              <a:ahLst/>
              <a:cxnLst/>
              <a:rect l="l" t="t" r="r" b="b"/>
              <a:pathLst>
                <a:path w="246" h="26942" extrusionOk="0">
                  <a:moveTo>
                    <a:pt x="1" y="1"/>
                  </a:moveTo>
                  <a:lnTo>
                    <a:pt x="1" y="26941"/>
                  </a:lnTo>
                  <a:lnTo>
                    <a:pt x="246" y="26941"/>
                  </a:lnTo>
                  <a:lnTo>
                    <a:pt x="24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0" name="Google Shape;3870;p71"/>
            <p:cNvSpPr/>
            <p:nvPr/>
          </p:nvSpPr>
          <p:spPr>
            <a:xfrm>
              <a:off x="2751300" y="1793900"/>
              <a:ext cx="6025" cy="1018775"/>
            </a:xfrm>
            <a:custGeom>
              <a:avLst/>
              <a:gdLst/>
              <a:ahLst/>
              <a:cxnLst/>
              <a:rect l="l" t="t" r="r" b="b"/>
              <a:pathLst>
                <a:path w="241" h="40751" extrusionOk="0">
                  <a:moveTo>
                    <a:pt x="0" y="0"/>
                  </a:moveTo>
                  <a:lnTo>
                    <a:pt x="0" y="40750"/>
                  </a:lnTo>
                  <a:lnTo>
                    <a:pt x="240" y="40750"/>
                  </a:lnTo>
                  <a:lnTo>
                    <a:pt x="24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1" name="Google Shape;3871;p71"/>
            <p:cNvSpPr/>
            <p:nvPr/>
          </p:nvSpPr>
          <p:spPr>
            <a:xfrm>
              <a:off x="2697150" y="1829450"/>
              <a:ext cx="6025" cy="983225"/>
            </a:xfrm>
            <a:custGeom>
              <a:avLst/>
              <a:gdLst/>
              <a:ahLst/>
              <a:cxnLst/>
              <a:rect l="l" t="t" r="r" b="b"/>
              <a:pathLst>
                <a:path w="241" h="39329" extrusionOk="0">
                  <a:moveTo>
                    <a:pt x="1" y="0"/>
                  </a:moveTo>
                  <a:lnTo>
                    <a:pt x="1" y="39328"/>
                  </a:lnTo>
                  <a:lnTo>
                    <a:pt x="241" y="39328"/>
                  </a:lnTo>
                  <a:lnTo>
                    <a:pt x="24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2" name="Google Shape;3872;p71"/>
            <p:cNvSpPr/>
            <p:nvPr/>
          </p:nvSpPr>
          <p:spPr>
            <a:xfrm>
              <a:off x="2643150" y="1862675"/>
              <a:ext cx="6125" cy="950000"/>
            </a:xfrm>
            <a:custGeom>
              <a:avLst/>
              <a:gdLst/>
              <a:ahLst/>
              <a:cxnLst/>
              <a:rect l="l" t="t" r="r" b="b"/>
              <a:pathLst>
                <a:path w="245" h="38000" extrusionOk="0">
                  <a:moveTo>
                    <a:pt x="0" y="1"/>
                  </a:moveTo>
                  <a:lnTo>
                    <a:pt x="0" y="37999"/>
                  </a:lnTo>
                  <a:lnTo>
                    <a:pt x="245" y="37999"/>
                  </a:lnTo>
                  <a:lnTo>
                    <a:pt x="24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3" name="Google Shape;3873;p71"/>
            <p:cNvSpPr/>
            <p:nvPr/>
          </p:nvSpPr>
          <p:spPr>
            <a:xfrm>
              <a:off x="2589225" y="2139125"/>
              <a:ext cx="6050" cy="673550"/>
            </a:xfrm>
            <a:custGeom>
              <a:avLst/>
              <a:gdLst/>
              <a:ahLst/>
              <a:cxnLst/>
              <a:rect l="l" t="t" r="r" b="b"/>
              <a:pathLst>
                <a:path w="242" h="26942" extrusionOk="0">
                  <a:moveTo>
                    <a:pt x="1" y="1"/>
                  </a:moveTo>
                  <a:lnTo>
                    <a:pt x="1" y="26941"/>
                  </a:lnTo>
                  <a:lnTo>
                    <a:pt x="241" y="26941"/>
                  </a:lnTo>
                  <a:lnTo>
                    <a:pt x="24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4" name="Google Shape;3874;p71"/>
            <p:cNvSpPr/>
            <p:nvPr/>
          </p:nvSpPr>
          <p:spPr>
            <a:xfrm>
              <a:off x="2592925" y="1749225"/>
              <a:ext cx="212300" cy="186200"/>
            </a:xfrm>
            <a:custGeom>
              <a:avLst/>
              <a:gdLst/>
              <a:ahLst/>
              <a:cxnLst/>
              <a:rect l="l" t="t" r="r" b="b"/>
              <a:pathLst>
                <a:path w="8492" h="7448" extrusionOk="0">
                  <a:moveTo>
                    <a:pt x="8367" y="0"/>
                  </a:moveTo>
                  <a:cubicBezTo>
                    <a:pt x="7328" y="670"/>
                    <a:pt x="6358" y="1233"/>
                    <a:pt x="5495" y="1727"/>
                  </a:cubicBezTo>
                  <a:cubicBezTo>
                    <a:pt x="2586" y="3417"/>
                    <a:pt x="666" y="4534"/>
                    <a:pt x="1" y="7397"/>
                  </a:cubicBezTo>
                  <a:lnTo>
                    <a:pt x="241" y="7448"/>
                  </a:lnTo>
                  <a:cubicBezTo>
                    <a:pt x="873" y="4687"/>
                    <a:pt x="2762" y="3592"/>
                    <a:pt x="5620" y="1935"/>
                  </a:cubicBezTo>
                  <a:cubicBezTo>
                    <a:pt x="6478" y="1441"/>
                    <a:pt x="7453" y="873"/>
                    <a:pt x="8491" y="203"/>
                  </a:cubicBezTo>
                  <a:lnTo>
                    <a:pt x="836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5" name="Google Shape;3875;p71"/>
            <p:cNvSpPr/>
            <p:nvPr/>
          </p:nvSpPr>
          <p:spPr>
            <a:xfrm>
              <a:off x="2547675" y="1749225"/>
              <a:ext cx="189900" cy="186200"/>
            </a:xfrm>
            <a:custGeom>
              <a:avLst/>
              <a:gdLst/>
              <a:ahLst/>
              <a:cxnLst/>
              <a:rect l="l" t="t" r="r" b="b"/>
              <a:pathLst>
                <a:path w="7596" h="7448" extrusionOk="0">
                  <a:moveTo>
                    <a:pt x="7467" y="0"/>
                  </a:moveTo>
                  <a:cubicBezTo>
                    <a:pt x="6816" y="425"/>
                    <a:pt x="6211" y="799"/>
                    <a:pt x="5657" y="1145"/>
                  </a:cubicBezTo>
                  <a:cubicBezTo>
                    <a:pt x="2379" y="3195"/>
                    <a:pt x="735" y="4220"/>
                    <a:pt x="1" y="7397"/>
                  </a:cubicBezTo>
                  <a:lnTo>
                    <a:pt x="232" y="7448"/>
                  </a:lnTo>
                  <a:cubicBezTo>
                    <a:pt x="943" y="4373"/>
                    <a:pt x="2563" y="3362"/>
                    <a:pt x="5781" y="1349"/>
                  </a:cubicBezTo>
                  <a:cubicBezTo>
                    <a:pt x="6335" y="1002"/>
                    <a:pt x="6945" y="624"/>
                    <a:pt x="7596" y="203"/>
                  </a:cubicBezTo>
                  <a:lnTo>
                    <a:pt x="746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6" name="Google Shape;3876;p71"/>
            <p:cNvSpPr/>
            <p:nvPr/>
          </p:nvSpPr>
          <p:spPr>
            <a:xfrm>
              <a:off x="2494250" y="1749225"/>
              <a:ext cx="167375" cy="186200"/>
            </a:xfrm>
            <a:custGeom>
              <a:avLst/>
              <a:gdLst/>
              <a:ahLst/>
              <a:cxnLst/>
              <a:rect l="l" t="t" r="r" b="b"/>
              <a:pathLst>
                <a:path w="6695" h="7448" extrusionOk="0">
                  <a:moveTo>
                    <a:pt x="6570" y="0"/>
                  </a:moveTo>
                  <a:cubicBezTo>
                    <a:pt x="2069" y="2900"/>
                    <a:pt x="863" y="3680"/>
                    <a:pt x="0" y="7397"/>
                  </a:cubicBezTo>
                  <a:lnTo>
                    <a:pt x="240" y="7448"/>
                  </a:lnTo>
                  <a:cubicBezTo>
                    <a:pt x="1076" y="3828"/>
                    <a:pt x="2262" y="3061"/>
                    <a:pt x="6695" y="203"/>
                  </a:cubicBezTo>
                  <a:lnTo>
                    <a:pt x="657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7" name="Google Shape;3877;p71"/>
            <p:cNvSpPr/>
            <p:nvPr/>
          </p:nvSpPr>
          <p:spPr>
            <a:xfrm>
              <a:off x="2440000" y="1749225"/>
              <a:ext cx="162525" cy="186200"/>
            </a:xfrm>
            <a:custGeom>
              <a:avLst/>
              <a:gdLst/>
              <a:ahLst/>
              <a:cxnLst/>
              <a:rect l="l" t="t" r="r" b="b"/>
              <a:pathLst>
                <a:path w="6501" h="7448" extrusionOk="0">
                  <a:moveTo>
                    <a:pt x="6367" y="0"/>
                  </a:moveTo>
                  <a:cubicBezTo>
                    <a:pt x="1939" y="2858"/>
                    <a:pt x="863" y="3671"/>
                    <a:pt x="0" y="7397"/>
                  </a:cubicBezTo>
                  <a:lnTo>
                    <a:pt x="240" y="7448"/>
                  </a:lnTo>
                  <a:cubicBezTo>
                    <a:pt x="1076" y="3805"/>
                    <a:pt x="2045" y="3071"/>
                    <a:pt x="6501" y="203"/>
                  </a:cubicBezTo>
                  <a:lnTo>
                    <a:pt x="636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8" name="Google Shape;3878;p71"/>
            <p:cNvSpPr/>
            <p:nvPr/>
          </p:nvSpPr>
          <p:spPr>
            <a:xfrm>
              <a:off x="2383775" y="1749225"/>
              <a:ext cx="157250" cy="186200"/>
            </a:xfrm>
            <a:custGeom>
              <a:avLst/>
              <a:gdLst/>
              <a:ahLst/>
              <a:cxnLst/>
              <a:rect l="l" t="t" r="r" b="b"/>
              <a:pathLst>
                <a:path w="6290" h="7448" extrusionOk="0">
                  <a:moveTo>
                    <a:pt x="6160" y="0"/>
                  </a:moveTo>
                  <a:cubicBezTo>
                    <a:pt x="1714" y="2863"/>
                    <a:pt x="859" y="3671"/>
                    <a:pt x="1" y="7397"/>
                  </a:cubicBezTo>
                  <a:lnTo>
                    <a:pt x="231" y="7448"/>
                  </a:lnTo>
                  <a:cubicBezTo>
                    <a:pt x="1072" y="3796"/>
                    <a:pt x="1852" y="3066"/>
                    <a:pt x="6289" y="203"/>
                  </a:cubicBezTo>
                  <a:lnTo>
                    <a:pt x="616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9" name="Google Shape;3879;p71"/>
            <p:cNvSpPr/>
            <p:nvPr/>
          </p:nvSpPr>
          <p:spPr>
            <a:xfrm>
              <a:off x="2324325" y="1749225"/>
              <a:ext cx="143850" cy="186200"/>
            </a:xfrm>
            <a:custGeom>
              <a:avLst/>
              <a:gdLst/>
              <a:ahLst/>
              <a:cxnLst/>
              <a:rect l="l" t="t" r="r" b="b"/>
              <a:pathLst>
                <a:path w="5754" h="7448" extrusionOk="0">
                  <a:moveTo>
                    <a:pt x="5629" y="0"/>
                  </a:moveTo>
                  <a:cubicBezTo>
                    <a:pt x="1127" y="2904"/>
                    <a:pt x="716" y="4008"/>
                    <a:pt x="1" y="7397"/>
                  </a:cubicBezTo>
                  <a:lnTo>
                    <a:pt x="236" y="7448"/>
                  </a:lnTo>
                  <a:cubicBezTo>
                    <a:pt x="952" y="4063"/>
                    <a:pt x="1321" y="3061"/>
                    <a:pt x="5754" y="203"/>
                  </a:cubicBezTo>
                  <a:lnTo>
                    <a:pt x="562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0" name="Google Shape;3880;p71"/>
            <p:cNvSpPr/>
            <p:nvPr/>
          </p:nvSpPr>
          <p:spPr>
            <a:xfrm>
              <a:off x="2263150" y="1749100"/>
              <a:ext cx="129875" cy="185875"/>
            </a:xfrm>
            <a:custGeom>
              <a:avLst/>
              <a:gdLst/>
              <a:ahLst/>
              <a:cxnLst/>
              <a:rect l="l" t="t" r="r" b="b"/>
              <a:pathLst>
                <a:path w="5195" h="7435" extrusionOk="0">
                  <a:moveTo>
                    <a:pt x="5080" y="1"/>
                  </a:moveTo>
                  <a:cubicBezTo>
                    <a:pt x="5033" y="28"/>
                    <a:pt x="402" y="2679"/>
                    <a:pt x="1" y="7416"/>
                  </a:cubicBezTo>
                  <a:lnTo>
                    <a:pt x="236" y="7434"/>
                  </a:lnTo>
                  <a:cubicBezTo>
                    <a:pt x="629" y="2831"/>
                    <a:pt x="5149" y="236"/>
                    <a:pt x="5195" y="208"/>
                  </a:cubicBezTo>
                  <a:lnTo>
                    <a:pt x="508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1" name="Google Shape;3881;p71"/>
            <p:cNvSpPr/>
            <p:nvPr/>
          </p:nvSpPr>
          <p:spPr>
            <a:xfrm>
              <a:off x="2192275" y="1749450"/>
              <a:ext cx="133000" cy="185400"/>
            </a:xfrm>
            <a:custGeom>
              <a:avLst/>
              <a:gdLst/>
              <a:ahLst/>
              <a:cxnLst/>
              <a:rect l="l" t="t" r="r" b="b"/>
              <a:pathLst>
                <a:path w="5320" h="7416" extrusionOk="0">
                  <a:moveTo>
                    <a:pt x="5190" y="1"/>
                  </a:moveTo>
                  <a:cubicBezTo>
                    <a:pt x="4267" y="638"/>
                    <a:pt x="3408" y="1367"/>
                    <a:pt x="2633" y="2180"/>
                  </a:cubicBezTo>
                  <a:cubicBezTo>
                    <a:pt x="1455" y="3408"/>
                    <a:pt x="47" y="5319"/>
                    <a:pt x="1" y="7416"/>
                  </a:cubicBezTo>
                  <a:lnTo>
                    <a:pt x="246" y="7416"/>
                  </a:lnTo>
                  <a:cubicBezTo>
                    <a:pt x="324" y="3537"/>
                    <a:pt x="5278" y="222"/>
                    <a:pt x="5320" y="199"/>
                  </a:cubicBezTo>
                  <a:lnTo>
                    <a:pt x="519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2" name="Google Shape;3882;p71"/>
            <p:cNvSpPr/>
            <p:nvPr/>
          </p:nvSpPr>
          <p:spPr>
            <a:xfrm>
              <a:off x="2124750" y="1749225"/>
              <a:ext cx="129075" cy="185500"/>
            </a:xfrm>
            <a:custGeom>
              <a:avLst/>
              <a:gdLst/>
              <a:ahLst/>
              <a:cxnLst/>
              <a:rect l="l" t="t" r="r" b="b"/>
              <a:pathLst>
                <a:path w="5163" h="7420" extrusionOk="0">
                  <a:moveTo>
                    <a:pt x="5029" y="0"/>
                  </a:moveTo>
                  <a:cubicBezTo>
                    <a:pt x="4119" y="624"/>
                    <a:pt x="3279" y="1344"/>
                    <a:pt x="2522" y="2147"/>
                  </a:cubicBezTo>
                  <a:cubicBezTo>
                    <a:pt x="1377" y="3371"/>
                    <a:pt x="1" y="5278"/>
                    <a:pt x="1" y="7420"/>
                  </a:cubicBezTo>
                  <a:lnTo>
                    <a:pt x="246" y="7420"/>
                  </a:lnTo>
                  <a:cubicBezTo>
                    <a:pt x="246" y="3459"/>
                    <a:pt x="5107" y="231"/>
                    <a:pt x="5163" y="203"/>
                  </a:cubicBezTo>
                  <a:lnTo>
                    <a:pt x="502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3" name="Google Shape;3883;p71"/>
            <p:cNvSpPr/>
            <p:nvPr/>
          </p:nvSpPr>
          <p:spPr>
            <a:xfrm>
              <a:off x="2064500" y="1749675"/>
              <a:ext cx="119025" cy="185050"/>
            </a:xfrm>
            <a:custGeom>
              <a:avLst/>
              <a:gdLst/>
              <a:ahLst/>
              <a:cxnLst/>
              <a:rect l="l" t="t" r="r" b="b"/>
              <a:pathLst>
                <a:path w="4761" h="7402" extrusionOk="0">
                  <a:moveTo>
                    <a:pt x="4595" y="1"/>
                  </a:moveTo>
                  <a:lnTo>
                    <a:pt x="4022" y="559"/>
                  </a:lnTo>
                  <a:cubicBezTo>
                    <a:pt x="1691" y="2873"/>
                    <a:pt x="1" y="4544"/>
                    <a:pt x="1" y="7402"/>
                  </a:cubicBezTo>
                  <a:lnTo>
                    <a:pt x="241" y="7402"/>
                  </a:lnTo>
                  <a:cubicBezTo>
                    <a:pt x="241" y="4641"/>
                    <a:pt x="1898" y="3002"/>
                    <a:pt x="4193" y="735"/>
                  </a:cubicBezTo>
                  <a:lnTo>
                    <a:pt x="4761" y="167"/>
                  </a:lnTo>
                  <a:lnTo>
                    <a:pt x="459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4" name="Google Shape;3884;p71"/>
            <p:cNvSpPr/>
            <p:nvPr/>
          </p:nvSpPr>
          <p:spPr>
            <a:xfrm>
              <a:off x="2005975" y="1749675"/>
              <a:ext cx="108875" cy="185300"/>
            </a:xfrm>
            <a:custGeom>
              <a:avLst/>
              <a:gdLst/>
              <a:ahLst/>
              <a:cxnLst/>
              <a:rect l="l" t="t" r="r" b="b"/>
              <a:pathLst>
                <a:path w="4355" h="7412" extrusionOk="0">
                  <a:moveTo>
                    <a:pt x="4175" y="1"/>
                  </a:moveTo>
                  <a:cubicBezTo>
                    <a:pt x="1705" y="2706"/>
                    <a:pt x="186" y="4553"/>
                    <a:pt x="1" y="7393"/>
                  </a:cubicBezTo>
                  <a:lnTo>
                    <a:pt x="241" y="7411"/>
                  </a:lnTo>
                  <a:cubicBezTo>
                    <a:pt x="421" y="4646"/>
                    <a:pt x="1912" y="2831"/>
                    <a:pt x="4355" y="162"/>
                  </a:cubicBezTo>
                  <a:lnTo>
                    <a:pt x="417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5" name="Google Shape;3885;p71"/>
            <p:cNvSpPr/>
            <p:nvPr/>
          </p:nvSpPr>
          <p:spPr>
            <a:xfrm>
              <a:off x="1954500" y="1743800"/>
              <a:ext cx="88675" cy="191050"/>
            </a:xfrm>
            <a:custGeom>
              <a:avLst/>
              <a:gdLst/>
              <a:ahLst/>
              <a:cxnLst/>
              <a:rect l="l" t="t" r="r" b="b"/>
              <a:pathLst>
                <a:path w="3547" h="7642" extrusionOk="0">
                  <a:moveTo>
                    <a:pt x="3348" y="0"/>
                  </a:moveTo>
                  <a:cubicBezTo>
                    <a:pt x="1132" y="3024"/>
                    <a:pt x="33" y="5522"/>
                    <a:pt x="1" y="7642"/>
                  </a:cubicBezTo>
                  <a:lnTo>
                    <a:pt x="245" y="7642"/>
                  </a:lnTo>
                  <a:cubicBezTo>
                    <a:pt x="273" y="5568"/>
                    <a:pt x="1354" y="3117"/>
                    <a:pt x="3547" y="143"/>
                  </a:cubicBezTo>
                  <a:lnTo>
                    <a:pt x="334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6" name="Google Shape;3886;p71"/>
            <p:cNvSpPr/>
            <p:nvPr/>
          </p:nvSpPr>
          <p:spPr>
            <a:xfrm>
              <a:off x="1903150" y="1750375"/>
              <a:ext cx="69150" cy="184475"/>
            </a:xfrm>
            <a:custGeom>
              <a:avLst/>
              <a:gdLst/>
              <a:ahLst/>
              <a:cxnLst/>
              <a:rect l="l" t="t" r="r" b="b"/>
              <a:pathLst>
                <a:path w="2766" h="7379" extrusionOk="0">
                  <a:moveTo>
                    <a:pt x="2563" y="0"/>
                  </a:moveTo>
                  <a:cubicBezTo>
                    <a:pt x="882" y="2835"/>
                    <a:pt x="46" y="5250"/>
                    <a:pt x="0" y="7379"/>
                  </a:cubicBezTo>
                  <a:lnTo>
                    <a:pt x="245" y="7379"/>
                  </a:lnTo>
                  <a:cubicBezTo>
                    <a:pt x="282" y="5296"/>
                    <a:pt x="1108" y="2918"/>
                    <a:pt x="2766" y="125"/>
                  </a:cubicBezTo>
                  <a:lnTo>
                    <a:pt x="256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7" name="Google Shape;3887;p71"/>
            <p:cNvSpPr/>
            <p:nvPr/>
          </p:nvSpPr>
          <p:spPr>
            <a:xfrm>
              <a:off x="1851775" y="1750725"/>
              <a:ext cx="52425" cy="184125"/>
            </a:xfrm>
            <a:custGeom>
              <a:avLst/>
              <a:gdLst/>
              <a:ahLst/>
              <a:cxnLst/>
              <a:rect l="l" t="t" r="r" b="b"/>
              <a:pathLst>
                <a:path w="2097" h="7365" extrusionOk="0">
                  <a:moveTo>
                    <a:pt x="1870" y="0"/>
                  </a:moveTo>
                  <a:cubicBezTo>
                    <a:pt x="665" y="2932"/>
                    <a:pt x="51" y="5338"/>
                    <a:pt x="1" y="7365"/>
                  </a:cubicBezTo>
                  <a:lnTo>
                    <a:pt x="236" y="7365"/>
                  </a:lnTo>
                  <a:cubicBezTo>
                    <a:pt x="291" y="5365"/>
                    <a:pt x="901" y="2988"/>
                    <a:pt x="2097" y="93"/>
                  </a:cubicBezTo>
                  <a:lnTo>
                    <a:pt x="187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8" name="Google Shape;3888;p71"/>
            <p:cNvSpPr/>
            <p:nvPr/>
          </p:nvSpPr>
          <p:spPr>
            <a:xfrm>
              <a:off x="1799600" y="1750825"/>
              <a:ext cx="39050" cy="184025"/>
            </a:xfrm>
            <a:custGeom>
              <a:avLst/>
              <a:gdLst/>
              <a:ahLst/>
              <a:cxnLst/>
              <a:rect l="l" t="t" r="r" b="b"/>
              <a:pathLst>
                <a:path w="1562" h="7361" extrusionOk="0">
                  <a:moveTo>
                    <a:pt x="1330" y="1"/>
                  </a:moveTo>
                  <a:cubicBezTo>
                    <a:pt x="425" y="2868"/>
                    <a:pt x="1" y="5278"/>
                    <a:pt x="28" y="7361"/>
                  </a:cubicBezTo>
                  <a:lnTo>
                    <a:pt x="268" y="7356"/>
                  </a:lnTo>
                  <a:cubicBezTo>
                    <a:pt x="236" y="5301"/>
                    <a:pt x="661" y="2914"/>
                    <a:pt x="1561" y="75"/>
                  </a:cubicBezTo>
                  <a:lnTo>
                    <a:pt x="133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9" name="Google Shape;3889;p71"/>
            <p:cNvSpPr/>
            <p:nvPr/>
          </p:nvSpPr>
          <p:spPr>
            <a:xfrm>
              <a:off x="1748925" y="1751300"/>
              <a:ext cx="29000" cy="183550"/>
            </a:xfrm>
            <a:custGeom>
              <a:avLst/>
              <a:gdLst/>
              <a:ahLst/>
              <a:cxnLst/>
              <a:rect l="l" t="t" r="r" b="b"/>
              <a:pathLst>
                <a:path w="1160" h="7342" extrusionOk="0">
                  <a:moveTo>
                    <a:pt x="929" y="0"/>
                  </a:moveTo>
                  <a:cubicBezTo>
                    <a:pt x="333" y="2891"/>
                    <a:pt x="28" y="5292"/>
                    <a:pt x="1" y="7342"/>
                  </a:cubicBezTo>
                  <a:lnTo>
                    <a:pt x="236" y="7342"/>
                  </a:lnTo>
                  <a:cubicBezTo>
                    <a:pt x="273" y="5305"/>
                    <a:pt x="573" y="2918"/>
                    <a:pt x="1160" y="51"/>
                  </a:cubicBezTo>
                  <a:lnTo>
                    <a:pt x="92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0" name="Google Shape;3890;p71"/>
            <p:cNvSpPr/>
            <p:nvPr/>
          </p:nvSpPr>
          <p:spPr>
            <a:xfrm>
              <a:off x="1697450" y="1761925"/>
              <a:ext cx="17450" cy="172800"/>
            </a:xfrm>
            <a:custGeom>
              <a:avLst/>
              <a:gdLst/>
              <a:ahLst/>
              <a:cxnLst/>
              <a:rect l="l" t="t" r="r" b="b"/>
              <a:pathLst>
                <a:path w="698" h="6912" extrusionOk="0">
                  <a:moveTo>
                    <a:pt x="462" y="0"/>
                  </a:moveTo>
                  <a:cubicBezTo>
                    <a:pt x="176" y="2295"/>
                    <a:pt x="24" y="4599"/>
                    <a:pt x="1" y="6912"/>
                  </a:cubicBezTo>
                  <a:lnTo>
                    <a:pt x="241" y="6912"/>
                  </a:lnTo>
                  <a:cubicBezTo>
                    <a:pt x="245" y="4788"/>
                    <a:pt x="402" y="2470"/>
                    <a:pt x="698" y="33"/>
                  </a:cubicBezTo>
                  <a:lnTo>
                    <a:pt x="46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1" name="Google Shape;3891;p71"/>
            <p:cNvSpPr/>
            <p:nvPr/>
          </p:nvSpPr>
          <p:spPr>
            <a:xfrm>
              <a:off x="560500" y="1749225"/>
              <a:ext cx="190025" cy="186200"/>
            </a:xfrm>
            <a:custGeom>
              <a:avLst/>
              <a:gdLst/>
              <a:ahLst/>
              <a:cxnLst/>
              <a:rect l="l" t="t" r="r" b="b"/>
              <a:pathLst>
                <a:path w="7601" h="7448" extrusionOk="0">
                  <a:moveTo>
                    <a:pt x="125" y="0"/>
                  </a:moveTo>
                  <a:lnTo>
                    <a:pt x="0" y="203"/>
                  </a:lnTo>
                  <a:cubicBezTo>
                    <a:pt x="651" y="624"/>
                    <a:pt x="1256" y="1002"/>
                    <a:pt x="1810" y="1349"/>
                  </a:cubicBezTo>
                  <a:cubicBezTo>
                    <a:pt x="5038" y="3362"/>
                    <a:pt x="6654" y="4373"/>
                    <a:pt x="7365" y="7448"/>
                  </a:cubicBezTo>
                  <a:lnTo>
                    <a:pt x="7600" y="7397"/>
                  </a:lnTo>
                  <a:cubicBezTo>
                    <a:pt x="6866" y="4220"/>
                    <a:pt x="5218" y="3195"/>
                    <a:pt x="1940" y="1145"/>
                  </a:cubicBezTo>
                  <a:cubicBezTo>
                    <a:pt x="1386" y="799"/>
                    <a:pt x="785" y="425"/>
                    <a:pt x="1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2" name="Google Shape;3892;p71"/>
            <p:cNvSpPr/>
            <p:nvPr/>
          </p:nvSpPr>
          <p:spPr>
            <a:xfrm>
              <a:off x="636325" y="1749225"/>
              <a:ext cx="167400" cy="186200"/>
            </a:xfrm>
            <a:custGeom>
              <a:avLst/>
              <a:gdLst/>
              <a:ahLst/>
              <a:cxnLst/>
              <a:rect l="l" t="t" r="r" b="b"/>
              <a:pathLst>
                <a:path w="6696" h="7448" extrusionOk="0">
                  <a:moveTo>
                    <a:pt x="135" y="0"/>
                  </a:moveTo>
                  <a:lnTo>
                    <a:pt x="1" y="203"/>
                  </a:lnTo>
                  <a:cubicBezTo>
                    <a:pt x="4433" y="3061"/>
                    <a:pt x="5629" y="3828"/>
                    <a:pt x="6460" y="7448"/>
                  </a:cubicBezTo>
                  <a:lnTo>
                    <a:pt x="6696" y="7392"/>
                  </a:lnTo>
                  <a:cubicBezTo>
                    <a:pt x="5837" y="3680"/>
                    <a:pt x="4632" y="2900"/>
                    <a:pt x="1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3" name="Google Shape;3893;p71"/>
            <p:cNvSpPr/>
            <p:nvPr/>
          </p:nvSpPr>
          <p:spPr>
            <a:xfrm>
              <a:off x="695675" y="1749225"/>
              <a:ext cx="162300" cy="186200"/>
            </a:xfrm>
            <a:custGeom>
              <a:avLst/>
              <a:gdLst/>
              <a:ahLst/>
              <a:cxnLst/>
              <a:rect l="l" t="t" r="r" b="b"/>
              <a:pathLst>
                <a:path w="6492" h="7448" extrusionOk="0">
                  <a:moveTo>
                    <a:pt x="125" y="0"/>
                  </a:moveTo>
                  <a:lnTo>
                    <a:pt x="0" y="203"/>
                  </a:lnTo>
                  <a:cubicBezTo>
                    <a:pt x="4451" y="3071"/>
                    <a:pt x="5420" y="3805"/>
                    <a:pt x="6261" y="7448"/>
                  </a:cubicBezTo>
                  <a:lnTo>
                    <a:pt x="6492" y="7392"/>
                  </a:lnTo>
                  <a:cubicBezTo>
                    <a:pt x="5637" y="3671"/>
                    <a:pt x="4557" y="2858"/>
                    <a:pt x="1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4" name="Google Shape;3894;p71"/>
            <p:cNvSpPr/>
            <p:nvPr/>
          </p:nvSpPr>
          <p:spPr>
            <a:xfrm>
              <a:off x="756950" y="1749225"/>
              <a:ext cx="157475" cy="186200"/>
            </a:xfrm>
            <a:custGeom>
              <a:avLst/>
              <a:gdLst/>
              <a:ahLst/>
              <a:cxnLst/>
              <a:rect l="l" t="t" r="r" b="b"/>
              <a:pathLst>
                <a:path w="6299" h="7448" extrusionOk="0">
                  <a:moveTo>
                    <a:pt x="135" y="0"/>
                  </a:moveTo>
                  <a:lnTo>
                    <a:pt x="1" y="203"/>
                  </a:lnTo>
                  <a:cubicBezTo>
                    <a:pt x="4447" y="3066"/>
                    <a:pt x="5218" y="3796"/>
                    <a:pt x="6063" y="7448"/>
                  </a:cubicBezTo>
                  <a:lnTo>
                    <a:pt x="6298" y="7392"/>
                  </a:lnTo>
                  <a:cubicBezTo>
                    <a:pt x="5440" y="3671"/>
                    <a:pt x="4576" y="2863"/>
                    <a:pt x="1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5" name="Google Shape;3895;p71"/>
            <p:cNvSpPr/>
            <p:nvPr/>
          </p:nvSpPr>
          <p:spPr>
            <a:xfrm>
              <a:off x="829800" y="1749225"/>
              <a:ext cx="143950" cy="186200"/>
            </a:xfrm>
            <a:custGeom>
              <a:avLst/>
              <a:gdLst/>
              <a:ahLst/>
              <a:cxnLst/>
              <a:rect l="l" t="t" r="r" b="b"/>
              <a:pathLst>
                <a:path w="5758" h="7448" extrusionOk="0">
                  <a:moveTo>
                    <a:pt x="129" y="0"/>
                  </a:moveTo>
                  <a:lnTo>
                    <a:pt x="0" y="203"/>
                  </a:lnTo>
                  <a:cubicBezTo>
                    <a:pt x="4432" y="3061"/>
                    <a:pt x="4802" y="4063"/>
                    <a:pt x="5517" y="7448"/>
                  </a:cubicBezTo>
                  <a:lnTo>
                    <a:pt x="5758" y="7392"/>
                  </a:lnTo>
                  <a:cubicBezTo>
                    <a:pt x="5042" y="4008"/>
                    <a:pt x="4631" y="2904"/>
                    <a:pt x="1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6" name="Google Shape;3896;p71"/>
            <p:cNvSpPr/>
            <p:nvPr/>
          </p:nvSpPr>
          <p:spPr>
            <a:xfrm>
              <a:off x="905050" y="1749100"/>
              <a:ext cx="129875" cy="185875"/>
            </a:xfrm>
            <a:custGeom>
              <a:avLst/>
              <a:gdLst/>
              <a:ahLst/>
              <a:cxnLst/>
              <a:rect l="l" t="t" r="r" b="b"/>
              <a:pathLst>
                <a:path w="5195" h="7435" extrusionOk="0">
                  <a:moveTo>
                    <a:pt x="116" y="1"/>
                  </a:moveTo>
                  <a:lnTo>
                    <a:pt x="0" y="208"/>
                  </a:lnTo>
                  <a:cubicBezTo>
                    <a:pt x="47" y="236"/>
                    <a:pt x="4562" y="2831"/>
                    <a:pt x="4954" y="7434"/>
                  </a:cubicBezTo>
                  <a:lnTo>
                    <a:pt x="5195" y="7416"/>
                  </a:lnTo>
                  <a:cubicBezTo>
                    <a:pt x="4788" y="2679"/>
                    <a:pt x="162" y="28"/>
                    <a:pt x="1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7" name="Google Shape;3897;p71"/>
            <p:cNvSpPr/>
            <p:nvPr/>
          </p:nvSpPr>
          <p:spPr>
            <a:xfrm>
              <a:off x="972675" y="1749225"/>
              <a:ext cx="133000" cy="185625"/>
            </a:xfrm>
            <a:custGeom>
              <a:avLst/>
              <a:gdLst/>
              <a:ahLst/>
              <a:cxnLst/>
              <a:rect l="l" t="t" r="r" b="b"/>
              <a:pathLst>
                <a:path w="5320" h="7425" extrusionOk="0">
                  <a:moveTo>
                    <a:pt x="135" y="0"/>
                  </a:moveTo>
                  <a:lnTo>
                    <a:pt x="1" y="203"/>
                  </a:lnTo>
                  <a:cubicBezTo>
                    <a:pt x="52" y="231"/>
                    <a:pt x="5006" y="3546"/>
                    <a:pt x="5080" y="7425"/>
                  </a:cubicBezTo>
                  <a:lnTo>
                    <a:pt x="5320" y="7420"/>
                  </a:lnTo>
                  <a:cubicBezTo>
                    <a:pt x="5283" y="5324"/>
                    <a:pt x="3865" y="3412"/>
                    <a:pt x="2688" y="2184"/>
                  </a:cubicBezTo>
                  <a:cubicBezTo>
                    <a:pt x="1912" y="1372"/>
                    <a:pt x="1054" y="642"/>
                    <a:pt x="1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8" name="Google Shape;3898;p71"/>
            <p:cNvSpPr/>
            <p:nvPr/>
          </p:nvSpPr>
          <p:spPr>
            <a:xfrm>
              <a:off x="1044375" y="1749225"/>
              <a:ext cx="128825" cy="185500"/>
            </a:xfrm>
            <a:custGeom>
              <a:avLst/>
              <a:gdLst/>
              <a:ahLst/>
              <a:cxnLst/>
              <a:rect l="l" t="t" r="r" b="b"/>
              <a:pathLst>
                <a:path w="5153" h="7420" extrusionOk="0">
                  <a:moveTo>
                    <a:pt x="134" y="0"/>
                  </a:moveTo>
                  <a:lnTo>
                    <a:pt x="0" y="203"/>
                  </a:lnTo>
                  <a:cubicBezTo>
                    <a:pt x="46" y="231"/>
                    <a:pt x="4913" y="3459"/>
                    <a:pt x="4913" y="7420"/>
                  </a:cubicBezTo>
                  <a:lnTo>
                    <a:pt x="5153" y="7420"/>
                  </a:lnTo>
                  <a:cubicBezTo>
                    <a:pt x="5153" y="5278"/>
                    <a:pt x="3786" y="3371"/>
                    <a:pt x="2637" y="2147"/>
                  </a:cubicBezTo>
                  <a:cubicBezTo>
                    <a:pt x="1879" y="1349"/>
                    <a:pt x="1039" y="628"/>
                    <a:pt x="1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9" name="Google Shape;3899;p71"/>
            <p:cNvSpPr/>
            <p:nvPr/>
          </p:nvSpPr>
          <p:spPr>
            <a:xfrm>
              <a:off x="1114550" y="1749675"/>
              <a:ext cx="119025" cy="185050"/>
            </a:xfrm>
            <a:custGeom>
              <a:avLst/>
              <a:gdLst/>
              <a:ahLst/>
              <a:cxnLst/>
              <a:rect l="l" t="t" r="r" b="b"/>
              <a:pathLst>
                <a:path w="4761" h="7402" extrusionOk="0">
                  <a:moveTo>
                    <a:pt x="167" y="1"/>
                  </a:moveTo>
                  <a:lnTo>
                    <a:pt x="0" y="167"/>
                  </a:lnTo>
                  <a:lnTo>
                    <a:pt x="568" y="735"/>
                  </a:lnTo>
                  <a:cubicBezTo>
                    <a:pt x="2858" y="3002"/>
                    <a:pt x="4516" y="4641"/>
                    <a:pt x="4516" y="7402"/>
                  </a:cubicBezTo>
                  <a:lnTo>
                    <a:pt x="4761" y="7402"/>
                  </a:lnTo>
                  <a:cubicBezTo>
                    <a:pt x="4761" y="4544"/>
                    <a:pt x="3075" y="2877"/>
                    <a:pt x="734" y="559"/>
                  </a:cubicBezTo>
                  <a:lnTo>
                    <a:pt x="16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0" name="Google Shape;3900;p71"/>
            <p:cNvSpPr/>
            <p:nvPr/>
          </p:nvSpPr>
          <p:spPr>
            <a:xfrm>
              <a:off x="1183350" y="1749675"/>
              <a:ext cx="108625" cy="185300"/>
            </a:xfrm>
            <a:custGeom>
              <a:avLst/>
              <a:gdLst/>
              <a:ahLst/>
              <a:cxnLst/>
              <a:rect l="l" t="t" r="r" b="b"/>
              <a:pathLst>
                <a:path w="4345" h="7412" extrusionOk="0">
                  <a:moveTo>
                    <a:pt x="171" y="1"/>
                  </a:moveTo>
                  <a:lnTo>
                    <a:pt x="0" y="162"/>
                  </a:lnTo>
                  <a:cubicBezTo>
                    <a:pt x="2433" y="2831"/>
                    <a:pt x="3925" y="4646"/>
                    <a:pt x="4109" y="7411"/>
                  </a:cubicBezTo>
                  <a:lnTo>
                    <a:pt x="4345" y="7393"/>
                  </a:lnTo>
                  <a:cubicBezTo>
                    <a:pt x="4160" y="4553"/>
                    <a:pt x="2646" y="2706"/>
                    <a:pt x="1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1" name="Google Shape;3901;p71"/>
            <p:cNvSpPr/>
            <p:nvPr/>
          </p:nvSpPr>
          <p:spPr>
            <a:xfrm>
              <a:off x="1255025" y="1743675"/>
              <a:ext cx="88425" cy="191175"/>
            </a:xfrm>
            <a:custGeom>
              <a:avLst/>
              <a:gdLst/>
              <a:ahLst/>
              <a:cxnLst/>
              <a:rect l="l" t="t" r="r" b="b"/>
              <a:pathLst>
                <a:path w="3537" h="7647" extrusionOk="0">
                  <a:moveTo>
                    <a:pt x="190" y="1"/>
                  </a:moveTo>
                  <a:lnTo>
                    <a:pt x="0" y="144"/>
                  </a:lnTo>
                  <a:cubicBezTo>
                    <a:pt x="2189" y="3122"/>
                    <a:pt x="3269" y="5573"/>
                    <a:pt x="3297" y="7647"/>
                  </a:cubicBezTo>
                  <a:lnTo>
                    <a:pt x="3537" y="7642"/>
                  </a:lnTo>
                  <a:cubicBezTo>
                    <a:pt x="3505" y="5523"/>
                    <a:pt x="2410" y="3025"/>
                    <a:pt x="1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2" name="Google Shape;3902;p71"/>
            <p:cNvSpPr/>
            <p:nvPr/>
          </p:nvSpPr>
          <p:spPr>
            <a:xfrm>
              <a:off x="1325775" y="1750250"/>
              <a:ext cx="69050" cy="184600"/>
            </a:xfrm>
            <a:custGeom>
              <a:avLst/>
              <a:gdLst/>
              <a:ahLst/>
              <a:cxnLst/>
              <a:rect l="l" t="t" r="r" b="b"/>
              <a:pathLst>
                <a:path w="2762" h="7384" extrusionOk="0">
                  <a:moveTo>
                    <a:pt x="208" y="1"/>
                  </a:moveTo>
                  <a:lnTo>
                    <a:pt x="1" y="121"/>
                  </a:lnTo>
                  <a:cubicBezTo>
                    <a:pt x="1653" y="2923"/>
                    <a:pt x="2480" y="5292"/>
                    <a:pt x="2526" y="7384"/>
                  </a:cubicBezTo>
                  <a:lnTo>
                    <a:pt x="2762" y="7379"/>
                  </a:lnTo>
                  <a:cubicBezTo>
                    <a:pt x="2725" y="5246"/>
                    <a:pt x="1884" y="2836"/>
                    <a:pt x="2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3" name="Google Shape;3903;p71"/>
            <p:cNvSpPr/>
            <p:nvPr/>
          </p:nvSpPr>
          <p:spPr>
            <a:xfrm>
              <a:off x="1393875" y="1750600"/>
              <a:ext cx="52550" cy="184250"/>
            </a:xfrm>
            <a:custGeom>
              <a:avLst/>
              <a:gdLst/>
              <a:ahLst/>
              <a:cxnLst/>
              <a:rect l="l" t="t" r="r" b="b"/>
              <a:pathLst>
                <a:path w="2102" h="7370" extrusionOk="0">
                  <a:moveTo>
                    <a:pt x="222" y="1"/>
                  </a:moveTo>
                  <a:lnTo>
                    <a:pt x="1" y="93"/>
                  </a:lnTo>
                  <a:cubicBezTo>
                    <a:pt x="1201" y="2993"/>
                    <a:pt x="1806" y="5370"/>
                    <a:pt x="1857" y="7370"/>
                  </a:cubicBezTo>
                  <a:lnTo>
                    <a:pt x="2101" y="7365"/>
                  </a:lnTo>
                  <a:cubicBezTo>
                    <a:pt x="2041" y="5338"/>
                    <a:pt x="1432" y="2933"/>
                    <a:pt x="2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4" name="Google Shape;3904;p71"/>
            <p:cNvSpPr/>
            <p:nvPr/>
          </p:nvSpPr>
          <p:spPr>
            <a:xfrm>
              <a:off x="1459450" y="1750950"/>
              <a:ext cx="39150" cy="183900"/>
            </a:xfrm>
            <a:custGeom>
              <a:avLst/>
              <a:gdLst/>
              <a:ahLst/>
              <a:cxnLst/>
              <a:rect l="l" t="t" r="r" b="b"/>
              <a:pathLst>
                <a:path w="1566" h="7356" extrusionOk="0">
                  <a:moveTo>
                    <a:pt x="226" y="1"/>
                  </a:moveTo>
                  <a:lnTo>
                    <a:pt x="0" y="79"/>
                  </a:lnTo>
                  <a:cubicBezTo>
                    <a:pt x="900" y="2919"/>
                    <a:pt x="1325" y="5301"/>
                    <a:pt x="1293" y="7356"/>
                  </a:cubicBezTo>
                  <a:lnTo>
                    <a:pt x="1533" y="7356"/>
                  </a:lnTo>
                  <a:cubicBezTo>
                    <a:pt x="1565" y="5273"/>
                    <a:pt x="1141" y="2863"/>
                    <a:pt x="2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5" name="Google Shape;3905;p71"/>
            <p:cNvSpPr/>
            <p:nvPr/>
          </p:nvSpPr>
          <p:spPr>
            <a:xfrm>
              <a:off x="1520050" y="1751175"/>
              <a:ext cx="29225" cy="183675"/>
            </a:xfrm>
            <a:custGeom>
              <a:avLst/>
              <a:gdLst/>
              <a:ahLst/>
              <a:cxnLst/>
              <a:rect l="l" t="t" r="r" b="b"/>
              <a:pathLst>
                <a:path w="1169" h="7347" extrusionOk="0">
                  <a:moveTo>
                    <a:pt x="240" y="1"/>
                  </a:moveTo>
                  <a:lnTo>
                    <a:pt x="0" y="52"/>
                  </a:lnTo>
                  <a:cubicBezTo>
                    <a:pt x="591" y="2923"/>
                    <a:pt x="896" y="5315"/>
                    <a:pt x="924" y="7347"/>
                  </a:cubicBezTo>
                  <a:lnTo>
                    <a:pt x="1168" y="7342"/>
                  </a:lnTo>
                  <a:cubicBezTo>
                    <a:pt x="1131" y="5292"/>
                    <a:pt x="831" y="2891"/>
                    <a:pt x="2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6" name="Google Shape;3906;p71"/>
            <p:cNvSpPr/>
            <p:nvPr/>
          </p:nvSpPr>
          <p:spPr>
            <a:xfrm>
              <a:off x="1583175" y="1761925"/>
              <a:ext cx="17450" cy="172800"/>
            </a:xfrm>
            <a:custGeom>
              <a:avLst/>
              <a:gdLst/>
              <a:ahLst/>
              <a:cxnLst/>
              <a:rect l="l" t="t" r="r" b="b"/>
              <a:pathLst>
                <a:path w="698" h="6912" extrusionOk="0">
                  <a:moveTo>
                    <a:pt x="236" y="0"/>
                  </a:moveTo>
                  <a:lnTo>
                    <a:pt x="1" y="33"/>
                  </a:lnTo>
                  <a:cubicBezTo>
                    <a:pt x="292" y="2470"/>
                    <a:pt x="448" y="4788"/>
                    <a:pt x="453" y="6912"/>
                  </a:cubicBezTo>
                  <a:lnTo>
                    <a:pt x="698" y="6912"/>
                  </a:lnTo>
                  <a:cubicBezTo>
                    <a:pt x="675" y="4599"/>
                    <a:pt x="522" y="2295"/>
                    <a:pt x="2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7" name="Google Shape;3907;p71"/>
            <p:cNvSpPr/>
            <p:nvPr/>
          </p:nvSpPr>
          <p:spPr>
            <a:xfrm>
              <a:off x="491825" y="1876775"/>
              <a:ext cx="174075" cy="6025"/>
            </a:xfrm>
            <a:custGeom>
              <a:avLst/>
              <a:gdLst/>
              <a:ahLst/>
              <a:cxnLst/>
              <a:rect l="l" t="t" r="r" b="b"/>
              <a:pathLst>
                <a:path w="6963" h="241" extrusionOk="0">
                  <a:moveTo>
                    <a:pt x="0" y="0"/>
                  </a:moveTo>
                  <a:lnTo>
                    <a:pt x="0" y="240"/>
                  </a:lnTo>
                  <a:lnTo>
                    <a:pt x="6963" y="240"/>
                  </a:lnTo>
                  <a:lnTo>
                    <a:pt x="696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8" name="Google Shape;3908;p71"/>
            <p:cNvSpPr/>
            <p:nvPr/>
          </p:nvSpPr>
          <p:spPr>
            <a:xfrm>
              <a:off x="491825" y="1821825"/>
              <a:ext cx="105750" cy="6025"/>
            </a:xfrm>
            <a:custGeom>
              <a:avLst/>
              <a:gdLst/>
              <a:ahLst/>
              <a:cxnLst/>
              <a:rect l="l" t="t" r="r" b="b"/>
              <a:pathLst>
                <a:path w="4230" h="241" extrusionOk="0">
                  <a:moveTo>
                    <a:pt x="0" y="0"/>
                  </a:moveTo>
                  <a:lnTo>
                    <a:pt x="0" y="241"/>
                  </a:lnTo>
                  <a:lnTo>
                    <a:pt x="4230" y="241"/>
                  </a:lnTo>
                  <a:lnTo>
                    <a:pt x="42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9" name="Google Shape;3909;p71"/>
            <p:cNvSpPr/>
            <p:nvPr/>
          </p:nvSpPr>
          <p:spPr>
            <a:xfrm>
              <a:off x="491825" y="1931825"/>
              <a:ext cx="203525" cy="6025"/>
            </a:xfrm>
            <a:custGeom>
              <a:avLst/>
              <a:gdLst/>
              <a:ahLst/>
              <a:cxnLst/>
              <a:rect l="l" t="t" r="r" b="b"/>
              <a:pathLst>
                <a:path w="8141" h="241" extrusionOk="0">
                  <a:moveTo>
                    <a:pt x="0" y="1"/>
                  </a:moveTo>
                  <a:lnTo>
                    <a:pt x="0" y="241"/>
                  </a:lnTo>
                  <a:lnTo>
                    <a:pt x="8140" y="241"/>
                  </a:lnTo>
                  <a:lnTo>
                    <a:pt x="814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0" name="Google Shape;3910;p71"/>
            <p:cNvSpPr/>
            <p:nvPr/>
          </p:nvSpPr>
          <p:spPr>
            <a:xfrm>
              <a:off x="491825" y="1986650"/>
              <a:ext cx="203525" cy="6025"/>
            </a:xfrm>
            <a:custGeom>
              <a:avLst/>
              <a:gdLst/>
              <a:ahLst/>
              <a:cxnLst/>
              <a:rect l="l" t="t" r="r" b="b"/>
              <a:pathLst>
                <a:path w="8141" h="241" extrusionOk="0">
                  <a:moveTo>
                    <a:pt x="0" y="1"/>
                  </a:moveTo>
                  <a:lnTo>
                    <a:pt x="0" y="241"/>
                  </a:lnTo>
                  <a:lnTo>
                    <a:pt x="8140" y="241"/>
                  </a:lnTo>
                  <a:lnTo>
                    <a:pt x="814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1" name="Google Shape;3911;p71"/>
            <p:cNvSpPr/>
            <p:nvPr/>
          </p:nvSpPr>
          <p:spPr>
            <a:xfrm>
              <a:off x="491825" y="2041600"/>
              <a:ext cx="203525" cy="6025"/>
            </a:xfrm>
            <a:custGeom>
              <a:avLst/>
              <a:gdLst/>
              <a:ahLst/>
              <a:cxnLst/>
              <a:rect l="l" t="t" r="r" b="b"/>
              <a:pathLst>
                <a:path w="8141" h="241" extrusionOk="0">
                  <a:moveTo>
                    <a:pt x="0" y="0"/>
                  </a:moveTo>
                  <a:lnTo>
                    <a:pt x="0" y="240"/>
                  </a:lnTo>
                  <a:lnTo>
                    <a:pt x="8140" y="240"/>
                  </a:lnTo>
                  <a:lnTo>
                    <a:pt x="814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2" name="Google Shape;3912;p71"/>
            <p:cNvSpPr/>
            <p:nvPr/>
          </p:nvSpPr>
          <p:spPr>
            <a:xfrm>
              <a:off x="491825" y="2096425"/>
              <a:ext cx="214025" cy="6025"/>
            </a:xfrm>
            <a:custGeom>
              <a:avLst/>
              <a:gdLst/>
              <a:ahLst/>
              <a:cxnLst/>
              <a:rect l="l" t="t" r="r" b="b"/>
              <a:pathLst>
                <a:path w="8561" h="241" extrusionOk="0">
                  <a:moveTo>
                    <a:pt x="0" y="0"/>
                  </a:moveTo>
                  <a:lnTo>
                    <a:pt x="0" y="241"/>
                  </a:lnTo>
                  <a:lnTo>
                    <a:pt x="8560" y="241"/>
                  </a:lnTo>
                  <a:lnTo>
                    <a:pt x="856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3" name="Google Shape;3913;p71"/>
            <p:cNvSpPr/>
            <p:nvPr/>
          </p:nvSpPr>
          <p:spPr>
            <a:xfrm>
              <a:off x="491825" y="2151375"/>
              <a:ext cx="214025" cy="6025"/>
            </a:xfrm>
            <a:custGeom>
              <a:avLst/>
              <a:gdLst/>
              <a:ahLst/>
              <a:cxnLst/>
              <a:rect l="l" t="t" r="r" b="b"/>
              <a:pathLst>
                <a:path w="8561" h="241" extrusionOk="0">
                  <a:moveTo>
                    <a:pt x="0" y="0"/>
                  </a:moveTo>
                  <a:lnTo>
                    <a:pt x="0" y="240"/>
                  </a:lnTo>
                  <a:lnTo>
                    <a:pt x="8560" y="240"/>
                  </a:lnTo>
                  <a:lnTo>
                    <a:pt x="856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4" name="Google Shape;3914;p71"/>
            <p:cNvSpPr/>
            <p:nvPr/>
          </p:nvSpPr>
          <p:spPr>
            <a:xfrm>
              <a:off x="491825" y="2206200"/>
              <a:ext cx="214025" cy="6025"/>
            </a:xfrm>
            <a:custGeom>
              <a:avLst/>
              <a:gdLst/>
              <a:ahLst/>
              <a:cxnLst/>
              <a:rect l="l" t="t" r="r" b="b"/>
              <a:pathLst>
                <a:path w="8561" h="241" extrusionOk="0">
                  <a:moveTo>
                    <a:pt x="0" y="0"/>
                  </a:moveTo>
                  <a:lnTo>
                    <a:pt x="0" y="240"/>
                  </a:lnTo>
                  <a:lnTo>
                    <a:pt x="8560" y="240"/>
                  </a:lnTo>
                  <a:lnTo>
                    <a:pt x="856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5" name="Google Shape;3915;p71"/>
            <p:cNvSpPr/>
            <p:nvPr/>
          </p:nvSpPr>
          <p:spPr>
            <a:xfrm>
              <a:off x="491825" y="2261125"/>
              <a:ext cx="231100" cy="6050"/>
            </a:xfrm>
            <a:custGeom>
              <a:avLst/>
              <a:gdLst/>
              <a:ahLst/>
              <a:cxnLst/>
              <a:rect l="l" t="t" r="r" b="b"/>
              <a:pathLst>
                <a:path w="9244" h="242" extrusionOk="0">
                  <a:moveTo>
                    <a:pt x="0" y="1"/>
                  </a:moveTo>
                  <a:lnTo>
                    <a:pt x="0" y="241"/>
                  </a:lnTo>
                  <a:lnTo>
                    <a:pt x="9244" y="241"/>
                  </a:lnTo>
                  <a:lnTo>
                    <a:pt x="924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6" name="Google Shape;3916;p71"/>
            <p:cNvSpPr/>
            <p:nvPr/>
          </p:nvSpPr>
          <p:spPr>
            <a:xfrm>
              <a:off x="491825" y="2315975"/>
              <a:ext cx="234225" cy="6025"/>
            </a:xfrm>
            <a:custGeom>
              <a:avLst/>
              <a:gdLst/>
              <a:ahLst/>
              <a:cxnLst/>
              <a:rect l="l" t="t" r="r" b="b"/>
              <a:pathLst>
                <a:path w="9369" h="241" extrusionOk="0">
                  <a:moveTo>
                    <a:pt x="0" y="0"/>
                  </a:moveTo>
                  <a:lnTo>
                    <a:pt x="0" y="240"/>
                  </a:lnTo>
                  <a:lnTo>
                    <a:pt x="9368" y="240"/>
                  </a:lnTo>
                  <a:lnTo>
                    <a:pt x="936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7" name="Google Shape;3917;p71"/>
            <p:cNvSpPr/>
            <p:nvPr/>
          </p:nvSpPr>
          <p:spPr>
            <a:xfrm>
              <a:off x="491825" y="2370900"/>
              <a:ext cx="242075" cy="6025"/>
            </a:xfrm>
            <a:custGeom>
              <a:avLst/>
              <a:gdLst/>
              <a:ahLst/>
              <a:cxnLst/>
              <a:rect l="l" t="t" r="r" b="b"/>
              <a:pathLst>
                <a:path w="9683" h="241" extrusionOk="0">
                  <a:moveTo>
                    <a:pt x="0" y="1"/>
                  </a:moveTo>
                  <a:lnTo>
                    <a:pt x="0" y="241"/>
                  </a:lnTo>
                  <a:lnTo>
                    <a:pt x="9682" y="241"/>
                  </a:lnTo>
                  <a:lnTo>
                    <a:pt x="96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8" name="Google Shape;3918;p71"/>
            <p:cNvSpPr/>
            <p:nvPr/>
          </p:nvSpPr>
          <p:spPr>
            <a:xfrm>
              <a:off x="491825" y="2425975"/>
              <a:ext cx="245775" cy="6025"/>
            </a:xfrm>
            <a:custGeom>
              <a:avLst/>
              <a:gdLst/>
              <a:ahLst/>
              <a:cxnLst/>
              <a:rect l="l" t="t" r="r" b="b"/>
              <a:pathLst>
                <a:path w="9831" h="241" extrusionOk="0">
                  <a:moveTo>
                    <a:pt x="0" y="0"/>
                  </a:moveTo>
                  <a:lnTo>
                    <a:pt x="0" y="240"/>
                  </a:lnTo>
                  <a:lnTo>
                    <a:pt x="9830" y="240"/>
                  </a:lnTo>
                  <a:lnTo>
                    <a:pt x="98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9" name="Google Shape;3919;p71"/>
            <p:cNvSpPr/>
            <p:nvPr/>
          </p:nvSpPr>
          <p:spPr>
            <a:xfrm>
              <a:off x="491825" y="2480800"/>
              <a:ext cx="249100" cy="6025"/>
            </a:xfrm>
            <a:custGeom>
              <a:avLst/>
              <a:gdLst/>
              <a:ahLst/>
              <a:cxnLst/>
              <a:rect l="l" t="t" r="r" b="b"/>
              <a:pathLst>
                <a:path w="9964" h="241" extrusionOk="0">
                  <a:moveTo>
                    <a:pt x="0" y="0"/>
                  </a:moveTo>
                  <a:lnTo>
                    <a:pt x="0" y="240"/>
                  </a:lnTo>
                  <a:lnTo>
                    <a:pt x="9964" y="240"/>
                  </a:lnTo>
                  <a:lnTo>
                    <a:pt x="996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0" name="Google Shape;3920;p71"/>
            <p:cNvSpPr/>
            <p:nvPr/>
          </p:nvSpPr>
          <p:spPr>
            <a:xfrm>
              <a:off x="491825" y="2535725"/>
              <a:ext cx="251875" cy="6050"/>
            </a:xfrm>
            <a:custGeom>
              <a:avLst/>
              <a:gdLst/>
              <a:ahLst/>
              <a:cxnLst/>
              <a:rect l="l" t="t" r="r" b="b"/>
              <a:pathLst>
                <a:path w="10075" h="242" extrusionOk="0">
                  <a:moveTo>
                    <a:pt x="0" y="1"/>
                  </a:moveTo>
                  <a:lnTo>
                    <a:pt x="0" y="241"/>
                  </a:lnTo>
                  <a:lnTo>
                    <a:pt x="10075" y="241"/>
                  </a:lnTo>
                  <a:lnTo>
                    <a:pt x="1007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1" name="Google Shape;3921;p71"/>
            <p:cNvSpPr/>
            <p:nvPr/>
          </p:nvSpPr>
          <p:spPr>
            <a:xfrm>
              <a:off x="491825" y="2590575"/>
              <a:ext cx="258000" cy="6025"/>
            </a:xfrm>
            <a:custGeom>
              <a:avLst/>
              <a:gdLst/>
              <a:ahLst/>
              <a:cxnLst/>
              <a:rect l="l" t="t" r="r" b="b"/>
              <a:pathLst>
                <a:path w="10320" h="241" extrusionOk="0">
                  <a:moveTo>
                    <a:pt x="0" y="0"/>
                  </a:moveTo>
                  <a:lnTo>
                    <a:pt x="0" y="240"/>
                  </a:lnTo>
                  <a:lnTo>
                    <a:pt x="10319" y="240"/>
                  </a:lnTo>
                  <a:lnTo>
                    <a:pt x="1031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2" name="Google Shape;3922;p71"/>
            <p:cNvSpPr/>
            <p:nvPr/>
          </p:nvSpPr>
          <p:spPr>
            <a:xfrm>
              <a:off x="491825" y="2645500"/>
              <a:ext cx="261000" cy="6025"/>
            </a:xfrm>
            <a:custGeom>
              <a:avLst/>
              <a:gdLst/>
              <a:ahLst/>
              <a:cxnLst/>
              <a:rect l="l" t="t" r="r" b="b"/>
              <a:pathLst>
                <a:path w="10440" h="241" extrusionOk="0">
                  <a:moveTo>
                    <a:pt x="0" y="1"/>
                  </a:moveTo>
                  <a:lnTo>
                    <a:pt x="0" y="241"/>
                  </a:lnTo>
                  <a:lnTo>
                    <a:pt x="10439" y="241"/>
                  </a:lnTo>
                  <a:lnTo>
                    <a:pt x="1043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3" name="Google Shape;3923;p71"/>
            <p:cNvSpPr/>
            <p:nvPr/>
          </p:nvSpPr>
          <p:spPr>
            <a:xfrm>
              <a:off x="491825" y="2700325"/>
              <a:ext cx="273000" cy="6025"/>
            </a:xfrm>
            <a:custGeom>
              <a:avLst/>
              <a:gdLst/>
              <a:ahLst/>
              <a:cxnLst/>
              <a:rect l="l" t="t" r="r" b="b"/>
              <a:pathLst>
                <a:path w="10920" h="241" extrusionOk="0">
                  <a:moveTo>
                    <a:pt x="0" y="1"/>
                  </a:moveTo>
                  <a:lnTo>
                    <a:pt x="0" y="241"/>
                  </a:lnTo>
                  <a:lnTo>
                    <a:pt x="10920" y="241"/>
                  </a:lnTo>
                  <a:lnTo>
                    <a:pt x="109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4" name="Google Shape;3924;p71"/>
            <p:cNvSpPr/>
            <p:nvPr/>
          </p:nvSpPr>
          <p:spPr>
            <a:xfrm>
              <a:off x="491825" y="2755400"/>
              <a:ext cx="273000" cy="5900"/>
            </a:xfrm>
            <a:custGeom>
              <a:avLst/>
              <a:gdLst/>
              <a:ahLst/>
              <a:cxnLst/>
              <a:rect l="l" t="t" r="r" b="b"/>
              <a:pathLst>
                <a:path w="10920" h="236" extrusionOk="0">
                  <a:moveTo>
                    <a:pt x="0" y="0"/>
                  </a:moveTo>
                  <a:lnTo>
                    <a:pt x="0" y="236"/>
                  </a:lnTo>
                  <a:lnTo>
                    <a:pt x="10920" y="236"/>
                  </a:lnTo>
                  <a:lnTo>
                    <a:pt x="1092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5" name="Google Shape;3925;p71"/>
            <p:cNvSpPr/>
            <p:nvPr/>
          </p:nvSpPr>
          <p:spPr>
            <a:xfrm>
              <a:off x="2629300" y="1876775"/>
              <a:ext cx="174200" cy="6025"/>
            </a:xfrm>
            <a:custGeom>
              <a:avLst/>
              <a:gdLst/>
              <a:ahLst/>
              <a:cxnLst/>
              <a:rect l="l" t="t" r="r" b="b"/>
              <a:pathLst>
                <a:path w="6968" h="241" extrusionOk="0">
                  <a:moveTo>
                    <a:pt x="0" y="0"/>
                  </a:moveTo>
                  <a:lnTo>
                    <a:pt x="0" y="240"/>
                  </a:lnTo>
                  <a:lnTo>
                    <a:pt x="6967" y="240"/>
                  </a:lnTo>
                  <a:lnTo>
                    <a:pt x="696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6" name="Google Shape;3926;p71"/>
            <p:cNvSpPr/>
            <p:nvPr/>
          </p:nvSpPr>
          <p:spPr>
            <a:xfrm>
              <a:off x="2697850" y="1821825"/>
              <a:ext cx="105750" cy="6025"/>
            </a:xfrm>
            <a:custGeom>
              <a:avLst/>
              <a:gdLst/>
              <a:ahLst/>
              <a:cxnLst/>
              <a:rect l="l" t="t" r="r" b="b"/>
              <a:pathLst>
                <a:path w="4230" h="241" extrusionOk="0">
                  <a:moveTo>
                    <a:pt x="1" y="0"/>
                  </a:moveTo>
                  <a:lnTo>
                    <a:pt x="1" y="241"/>
                  </a:lnTo>
                  <a:lnTo>
                    <a:pt x="4230" y="241"/>
                  </a:lnTo>
                  <a:lnTo>
                    <a:pt x="42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7" name="Google Shape;3927;p71"/>
            <p:cNvSpPr/>
            <p:nvPr/>
          </p:nvSpPr>
          <p:spPr>
            <a:xfrm>
              <a:off x="2600075" y="1931825"/>
              <a:ext cx="203525" cy="6025"/>
            </a:xfrm>
            <a:custGeom>
              <a:avLst/>
              <a:gdLst/>
              <a:ahLst/>
              <a:cxnLst/>
              <a:rect l="l" t="t" r="r" b="b"/>
              <a:pathLst>
                <a:path w="8141" h="241" extrusionOk="0">
                  <a:moveTo>
                    <a:pt x="1" y="1"/>
                  </a:moveTo>
                  <a:lnTo>
                    <a:pt x="1" y="241"/>
                  </a:lnTo>
                  <a:lnTo>
                    <a:pt x="8141" y="241"/>
                  </a:lnTo>
                  <a:lnTo>
                    <a:pt x="814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8" name="Google Shape;3928;p71"/>
            <p:cNvSpPr/>
            <p:nvPr/>
          </p:nvSpPr>
          <p:spPr>
            <a:xfrm>
              <a:off x="2600075" y="1986650"/>
              <a:ext cx="203525" cy="6025"/>
            </a:xfrm>
            <a:custGeom>
              <a:avLst/>
              <a:gdLst/>
              <a:ahLst/>
              <a:cxnLst/>
              <a:rect l="l" t="t" r="r" b="b"/>
              <a:pathLst>
                <a:path w="8141" h="241" extrusionOk="0">
                  <a:moveTo>
                    <a:pt x="1" y="1"/>
                  </a:moveTo>
                  <a:lnTo>
                    <a:pt x="1" y="241"/>
                  </a:lnTo>
                  <a:lnTo>
                    <a:pt x="8141" y="241"/>
                  </a:lnTo>
                  <a:lnTo>
                    <a:pt x="814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9" name="Google Shape;3929;p71"/>
            <p:cNvSpPr/>
            <p:nvPr/>
          </p:nvSpPr>
          <p:spPr>
            <a:xfrm>
              <a:off x="2600075" y="2041600"/>
              <a:ext cx="203525" cy="6025"/>
            </a:xfrm>
            <a:custGeom>
              <a:avLst/>
              <a:gdLst/>
              <a:ahLst/>
              <a:cxnLst/>
              <a:rect l="l" t="t" r="r" b="b"/>
              <a:pathLst>
                <a:path w="8141" h="241" extrusionOk="0">
                  <a:moveTo>
                    <a:pt x="1" y="0"/>
                  </a:moveTo>
                  <a:lnTo>
                    <a:pt x="1" y="240"/>
                  </a:lnTo>
                  <a:lnTo>
                    <a:pt x="8141" y="240"/>
                  </a:lnTo>
                  <a:lnTo>
                    <a:pt x="814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0" name="Google Shape;3930;p71"/>
            <p:cNvSpPr/>
            <p:nvPr/>
          </p:nvSpPr>
          <p:spPr>
            <a:xfrm>
              <a:off x="2589350" y="2096425"/>
              <a:ext cx="214150" cy="6025"/>
            </a:xfrm>
            <a:custGeom>
              <a:avLst/>
              <a:gdLst/>
              <a:ahLst/>
              <a:cxnLst/>
              <a:rect l="l" t="t" r="r" b="b"/>
              <a:pathLst>
                <a:path w="8566" h="241" extrusionOk="0">
                  <a:moveTo>
                    <a:pt x="1" y="0"/>
                  </a:moveTo>
                  <a:lnTo>
                    <a:pt x="1" y="241"/>
                  </a:lnTo>
                  <a:lnTo>
                    <a:pt x="8565" y="241"/>
                  </a:lnTo>
                  <a:lnTo>
                    <a:pt x="856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1" name="Google Shape;3931;p71"/>
            <p:cNvSpPr/>
            <p:nvPr/>
          </p:nvSpPr>
          <p:spPr>
            <a:xfrm>
              <a:off x="2589350" y="2151375"/>
              <a:ext cx="214150" cy="6025"/>
            </a:xfrm>
            <a:custGeom>
              <a:avLst/>
              <a:gdLst/>
              <a:ahLst/>
              <a:cxnLst/>
              <a:rect l="l" t="t" r="r" b="b"/>
              <a:pathLst>
                <a:path w="8566" h="241" extrusionOk="0">
                  <a:moveTo>
                    <a:pt x="1" y="0"/>
                  </a:moveTo>
                  <a:lnTo>
                    <a:pt x="1" y="240"/>
                  </a:lnTo>
                  <a:lnTo>
                    <a:pt x="8565" y="240"/>
                  </a:lnTo>
                  <a:lnTo>
                    <a:pt x="856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2" name="Google Shape;3932;p71"/>
            <p:cNvSpPr/>
            <p:nvPr/>
          </p:nvSpPr>
          <p:spPr>
            <a:xfrm>
              <a:off x="2589350" y="2206200"/>
              <a:ext cx="214150" cy="6025"/>
            </a:xfrm>
            <a:custGeom>
              <a:avLst/>
              <a:gdLst/>
              <a:ahLst/>
              <a:cxnLst/>
              <a:rect l="l" t="t" r="r" b="b"/>
              <a:pathLst>
                <a:path w="8566" h="241" extrusionOk="0">
                  <a:moveTo>
                    <a:pt x="1" y="0"/>
                  </a:moveTo>
                  <a:lnTo>
                    <a:pt x="1" y="240"/>
                  </a:lnTo>
                  <a:lnTo>
                    <a:pt x="8565" y="240"/>
                  </a:lnTo>
                  <a:lnTo>
                    <a:pt x="856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3" name="Google Shape;3933;p71"/>
            <p:cNvSpPr/>
            <p:nvPr/>
          </p:nvSpPr>
          <p:spPr>
            <a:xfrm>
              <a:off x="2572375" y="2261125"/>
              <a:ext cx="231125" cy="6050"/>
            </a:xfrm>
            <a:custGeom>
              <a:avLst/>
              <a:gdLst/>
              <a:ahLst/>
              <a:cxnLst/>
              <a:rect l="l" t="t" r="r" b="b"/>
              <a:pathLst>
                <a:path w="9245" h="242" extrusionOk="0">
                  <a:moveTo>
                    <a:pt x="1" y="1"/>
                  </a:moveTo>
                  <a:lnTo>
                    <a:pt x="1" y="241"/>
                  </a:lnTo>
                  <a:lnTo>
                    <a:pt x="9244" y="241"/>
                  </a:lnTo>
                  <a:lnTo>
                    <a:pt x="924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4" name="Google Shape;3934;p71"/>
            <p:cNvSpPr/>
            <p:nvPr/>
          </p:nvSpPr>
          <p:spPr>
            <a:xfrm>
              <a:off x="2569275" y="2315975"/>
              <a:ext cx="234325" cy="6025"/>
            </a:xfrm>
            <a:custGeom>
              <a:avLst/>
              <a:gdLst/>
              <a:ahLst/>
              <a:cxnLst/>
              <a:rect l="l" t="t" r="r" b="b"/>
              <a:pathLst>
                <a:path w="9373" h="241" extrusionOk="0">
                  <a:moveTo>
                    <a:pt x="0" y="0"/>
                  </a:moveTo>
                  <a:lnTo>
                    <a:pt x="0" y="240"/>
                  </a:lnTo>
                  <a:lnTo>
                    <a:pt x="9373" y="240"/>
                  </a:lnTo>
                  <a:lnTo>
                    <a:pt x="937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5" name="Google Shape;3935;p71"/>
            <p:cNvSpPr/>
            <p:nvPr/>
          </p:nvSpPr>
          <p:spPr>
            <a:xfrm>
              <a:off x="2561525" y="2370900"/>
              <a:ext cx="242075" cy="6025"/>
            </a:xfrm>
            <a:custGeom>
              <a:avLst/>
              <a:gdLst/>
              <a:ahLst/>
              <a:cxnLst/>
              <a:rect l="l" t="t" r="r" b="b"/>
              <a:pathLst>
                <a:path w="9683" h="241" extrusionOk="0">
                  <a:moveTo>
                    <a:pt x="1" y="1"/>
                  </a:moveTo>
                  <a:lnTo>
                    <a:pt x="1" y="241"/>
                  </a:lnTo>
                  <a:lnTo>
                    <a:pt x="9683" y="241"/>
                  </a:lnTo>
                  <a:lnTo>
                    <a:pt x="968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6" name="Google Shape;3936;p71"/>
            <p:cNvSpPr/>
            <p:nvPr/>
          </p:nvSpPr>
          <p:spPr>
            <a:xfrm>
              <a:off x="2557725" y="2425975"/>
              <a:ext cx="245875" cy="6025"/>
            </a:xfrm>
            <a:custGeom>
              <a:avLst/>
              <a:gdLst/>
              <a:ahLst/>
              <a:cxnLst/>
              <a:rect l="l" t="t" r="r" b="b"/>
              <a:pathLst>
                <a:path w="9835" h="241" extrusionOk="0">
                  <a:moveTo>
                    <a:pt x="0" y="0"/>
                  </a:moveTo>
                  <a:lnTo>
                    <a:pt x="0" y="240"/>
                  </a:lnTo>
                  <a:lnTo>
                    <a:pt x="9835" y="240"/>
                  </a:lnTo>
                  <a:lnTo>
                    <a:pt x="983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7" name="Google Shape;3937;p71"/>
            <p:cNvSpPr/>
            <p:nvPr/>
          </p:nvSpPr>
          <p:spPr>
            <a:xfrm>
              <a:off x="2554250" y="2480800"/>
              <a:ext cx="249250" cy="6025"/>
            </a:xfrm>
            <a:custGeom>
              <a:avLst/>
              <a:gdLst/>
              <a:ahLst/>
              <a:cxnLst/>
              <a:rect l="l" t="t" r="r" b="b"/>
              <a:pathLst>
                <a:path w="9970" h="241" extrusionOk="0">
                  <a:moveTo>
                    <a:pt x="1" y="0"/>
                  </a:moveTo>
                  <a:lnTo>
                    <a:pt x="1" y="240"/>
                  </a:lnTo>
                  <a:lnTo>
                    <a:pt x="9969" y="240"/>
                  </a:lnTo>
                  <a:lnTo>
                    <a:pt x="996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8" name="Google Shape;3938;p71"/>
            <p:cNvSpPr/>
            <p:nvPr/>
          </p:nvSpPr>
          <p:spPr>
            <a:xfrm>
              <a:off x="2551725" y="2535725"/>
              <a:ext cx="251875" cy="6050"/>
            </a:xfrm>
            <a:custGeom>
              <a:avLst/>
              <a:gdLst/>
              <a:ahLst/>
              <a:cxnLst/>
              <a:rect l="l" t="t" r="r" b="b"/>
              <a:pathLst>
                <a:path w="10075" h="242" extrusionOk="0">
                  <a:moveTo>
                    <a:pt x="0" y="1"/>
                  </a:moveTo>
                  <a:lnTo>
                    <a:pt x="0" y="241"/>
                  </a:lnTo>
                  <a:lnTo>
                    <a:pt x="10075" y="241"/>
                  </a:lnTo>
                  <a:lnTo>
                    <a:pt x="1007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9" name="Google Shape;3939;p71"/>
            <p:cNvSpPr/>
            <p:nvPr/>
          </p:nvSpPr>
          <p:spPr>
            <a:xfrm>
              <a:off x="2545600" y="2590575"/>
              <a:ext cx="258000" cy="6025"/>
            </a:xfrm>
            <a:custGeom>
              <a:avLst/>
              <a:gdLst/>
              <a:ahLst/>
              <a:cxnLst/>
              <a:rect l="l" t="t" r="r" b="b"/>
              <a:pathLst>
                <a:path w="10320" h="241" extrusionOk="0">
                  <a:moveTo>
                    <a:pt x="1" y="0"/>
                  </a:moveTo>
                  <a:lnTo>
                    <a:pt x="1" y="240"/>
                  </a:lnTo>
                  <a:lnTo>
                    <a:pt x="10320" y="240"/>
                  </a:lnTo>
                  <a:lnTo>
                    <a:pt x="1032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0" name="Google Shape;3940;p71"/>
            <p:cNvSpPr/>
            <p:nvPr/>
          </p:nvSpPr>
          <p:spPr>
            <a:xfrm>
              <a:off x="2542600" y="2645500"/>
              <a:ext cx="261000" cy="6025"/>
            </a:xfrm>
            <a:custGeom>
              <a:avLst/>
              <a:gdLst/>
              <a:ahLst/>
              <a:cxnLst/>
              <a:rect l="l" t="t" r="r" b="b"/>
              <a:pathLst>
                <a:path w="10440" h="241" extrusionOk="0">
                  <a:moveTo>
                    <a:pt x="1" y="1"/>
                  </a:moveTo>
                  <a:lnTo>
                    <a:pt x="1" y="241"/>
                  </a:lnTo>
                  <a:lnTo>
                    <a:pt x="10440" y="241"/>
                  </a:lnTo>
                  <a:lnTo>
                    <a:pt x="1044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1" name="Google Shape;3941;p71"/>
            <p:cNvSpPr/>
            <p:nvPr/>
          </p:nvSpPr>
          <p:spPr>
            <a:xfrm>
              <a:off x="2530600" y="2700325"/>
              <a:ext cx="273000" cy="6025"/>
            </a:xfrm>
            <a:custGeom>
              <a:avLst/>
              <a:gdLst/>
              <a:ahLst/>
              <a:cxnLst/>
              <a:rect l="l" t="t" r="r" b="b"/>
              <a:pathLst>
                <a:path w="10920" h="241" extrusionOk="0">
                  <a:moveTo>
                    <a:pt x="0" y="1"/>
                  </a:moveTo>
                  <a:lnTo>
                    <a:pt x="0" y="241"/>
                  </a:lnTo>
                  <a:lnTo>
                    <a:pt x="10920" y="241"/>
                  </a:lnTo>
                  <a:lnTo>
                    <a:pt x="109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2" name="Google Shape;3942;p71"/>
            <p:cNvSpPr/>
            <p:nvPr/>
          </p:nvSpPr>
          <p:spPr>
            <a:xfrm>
              <a:off x="2530600" y="2755400"/>
              <a:ext cx="273000" cy="5900"/>
            </a:xfrm>
            <a:custGeom>
              <a:avLst/>
              <a:gdLst/>
              <a:ahLst/>
              <a:cxnLst/>
              <a:rect l="l" t="t" r="r" b="b"/>
              <a:pathLst>
                <a:path w="10920" h="236" extrusionOk="0">
                  <a:moveTo>
                    <a:pt x="0" y="0"/>
                  </a:moveTo>
                  <a:lnTo>
                    <a:pt x="0" y="236"/>
                  </a:lnTo>
                  <a:lnTo>
                    <a:pt x="10920" y="236"/>
                  </a:lnTo>
                  <a:lnTo>
                    <a:pt x="1092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3" name="Google Shape;3943;p71"/>
            <p:cNvSpPr/>
            <p:nvPr/>
          </p:nvSpPr>
          <p:spPr>
            <a:xfrm>
              <a:off x="449450" y="1724300"/>
              <a:ext cx="158050" cy="161500"/>
            </a:xfrm>
            <a:custGeom>
              <a:avLst/>
              <a:gdLst/>
              <a:ahLst/>
              <a:cxnLst/>
              <a:rect l="l" t="t" r="r" b="b"/>
              <a:pathLst>
                <a:path w="6322" h="6460" extrusionOk="0">
                  <a:moveTo>
                    <a:pt x="1" y="0"/>
                  </a:moveTo>
                  <a:lnTo>
                    <a:pt x="1" y="6459"/>
                  </a:lnTo>
                  <a:lnTo>
                    <a:pt x="1926" y="6459"/>
                  </a:lnTo>
                  <a:lnTo>
                    <a:pt x="1926" y="1921"/>
                  </a:lnTo>
                  <a:lnTo>
                    <a:pt x="6322" y="1921"/>
                  </a:lnTo>
                  <a:lnTo>
                    <a:pt x="6322"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4" name="Google Shape;3944;p71"/>
            <p:cNvSpPr/>
            <p:nvPr/>
          </p:nvSpPr>
          <p:spPr>
            <a:xfrm>
              <a:off x="2690700" y="1724300"/>
              <a:ext cx="157800" cy="161500"/>
            </a:xfrm>
            <a:custGeom>
              <a:avLst/>
              <a:gdLst/>
              <a:ahLst/>
              <a:cxnLst/>
              <a:rect l="l" t="t" r="r" b="b"/>
              <a:pathLst>
                <a:path w="6312" h="6460" extrusionOk="0">
                  <a:moveTo>
                    <a:pt x="0" y="0"/>
                  </a:moveTo>
                  <a:lnTo>
                    <a:pt x="0" y="1921"/>
                  </a:lnTo>
                  <a:lnTo>
                    <a:pt x="4391" y="1921"/>
                  </a:lnTo>
                  <a:lnTo>
                    <a:pt x="4391" y="6459"/>
                  </a:lnTo>
                  <a:lnTo>
                    <a:pt x="6312" y="6459"/>
                  </a:lnTo>
                  <a:lnTo>
                    <a:pt x="6312"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5" name="Google Shape;3945;p71"/>
            <p:cNvSpPr/>
            <p:nvPr/>
          </p:nvSpPr>
          <p:spPr>
            <a:xfrm>
              <a:off x="449450" y="2670900"/>
              <a:ext cx="48050" cy="141775"/>
            </a:xfrm>
            <a:custGeom>
              <a:avLst/>
              <a:gdLst/>
              <a:ahLst/>
              <a:cxnLst/>
              <a:rect l="l" t="t" r="r" b="b"/>
              <a:pathLst>
                <a:path w="1922" h="5671" extrusionOk="0">
                  <a:moveTo>
                    <a:pt x="1" y="1"/>
                  </a:moveTo>
                  <a:lnTo>
                    <a:pt x="1" y="5670"/>
                  </a:lnTo>
                  <a:lnTo>
                    <a:pt x="1922" y="5670"/>
                  </a:lnTo>
                  <a:lnTo>
                    <a:pt x="1922"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6" name="Google Shape;3946;p71"/>
            <p:cNvSpPr/>
            <p:nvPr/>
          </p:nvSpPr>
          <p:spPr>
            <a:xfrm>
              <a:off x="2800475" y="2670900"/>
              <a:ext cx="48025" cy="141775"/>
            </a:xfrm>
            <a:custGeom>
              <a:avLst/>
              <a:gdLst/>
              <a:ahLst/>
              <a:cxnLst/>
              <a:rect l="l" t="t" r="r" b="b"/>
              <a:pathLst>
                <a:path w="1921" h="5671" extrusionOk="0">
                  <a:moveTo>
                    <a:pt x="0" y="1"/>
                  </a:moveTo>
                  <a:lnTo>
                    <a:pt x="0" y="5670"/>
                  </a:lnTo>
                  <a:lnTo>
                    <a:pt x="1921" y="5670"/>
                  </a:lnTo>
                  <a:lnTo>
                    <a:pt x="1921"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947" name="Google Shape;3947;p71"/>
          <p:cNvGrpSpPr/>
          <p:nvPr/>
        </p:nvGrpSpPr>
        <p:grpSpPr>
          <a:xfrm>
            <a:off x="2991470" y="1072191"/>
            <a:ext cx="3164903" cy="3536563"/>
            <a:chOff x="1466350" y="238000"/>
            <a:chExt cx="4685275" cy="5235475"/>
          </a:xfrm>
        </p:grpSpPr>
        <p:sp>
          <p:nvSpPr>
            <p:cNvPr id="3948" name="Google Shape;3948;p71"/>
            <p:cNvSpPr/>
            <p:nvPr/>
          </p:nvSpPr>
          <p:spPr>
            <a:xfrm>
              <a:off x="2280425" y="5144175"/>
              <a:ext cx="3055425" cy="329300"/>
            </a:xfrm>
            <a:custGeom>
              <a:avLst/>
              <a:gdLst/>
              <a:ahLst/>
              <a:cxnLst/>
              <a:rect l="l" t="t" r="r" b="b"/>
              <a:pathLst>
                <a:path w="122217" h="13172" extrusionOk="0">
                  <a:moveTo>
                    <a:pt x="61108" y="1"/>
                  </a:moveTo>
                  <a:cubicBezTo>
                    <a:pt x="44905" y="1"/>
                    <a:pt x="29363" y="696"/>
                    <a:pt x="17903" y="1928"/>
                  </a:cubicBezTo>
                  <a:cubicBezTo>
                    <a:pt x="6443" y="3159"/>
                    <a:pt x="1" y="4836"/>
                    <a:pt x="1" y="6592"/>
                  </a:cubicBezTo>
                  <a:cubicBezTo>
                    <a:pt x="1" y="8336"/>
                    <a:pt x="6443" y="10013"/>
                    <a:pt x="17903" y="11244"/>
                  </a:cubicBezTo>
                  <a:cubicBezTo>
                    <a:pt x="29363" y="12476"/>
                    <a:pt x="44905" y="13171"/>
                    <a:pt x="61108" y="13171"/>
                  </a:cubicBezTo>
                  <a:cubicBezTo>
                    <a:pt x="77312" y="13171"/>
                    <a:pt x="92854" y="12476"/>
                    <a:pt x="104314" y="11244"/>
                  </a:cubicBezTo>
                  <a:cubicBezTo>
                    <a:pt x="115773" y="10013"/>
                    <a:pt x="122216" y="8336"/>
                    <a:pt x="122216" y="6592"/>
                  </a:cubicBezTo>
                  <a:cubicBezTo>
                    <a:pt x="122216" y="4836"/>
                    <a:pt x="115773" y="3159"/>
                    <a:pt x="104314" y="1928"/>
                  </a:cubicBezTo>
                  <a:cubicBezTo>
                    <a:pt x="92854" y="696"/>
                    <a:pt x="77312" y="1"/>
                    <a:pt x="61108" y="1"/>
                  </a:cubicBezTo>
                  <a:close/>
                </a:path>
              </a:pathLst>
            </a:custGeom>
            <a:solidFill>
              <a:srgbClr val="000000">
                <a:alpha val="1529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9" name="Google Shape;3949;p71"/>
            <p:cNvSpPr/>
            <p:nvPr/>
          </p:nvSpPr>
          <p:spPr>
            <a:xfrm>
              <a:off x="2871925" y="3248750"/>
              <a:ext cx="744650" cy="369900"/>
            </a:xfrm>
            <a:custGeom>
              <a:avLst/>
              <a:gdLst/>
              <a:ahLst/>
              <a:cxnLst/>
              <a:rect l="l" t="t" r="r" b="b"/>
              <a:pathLst>
                <a:path w="29786" h="14796" extrusionOk="0">
                  <a:moveTo>
                    <a:pt x="9169" y="0"/>
                  </a:moveTo>
                  <a:lnTo>
                    <a:pt x="4061" y="1141"/>
                  </a:lnTo>
                  <a:lnTo>
                    <a:pt x="2544" y="2942"/>
                  </a:lnTo>
                  <a:lnTo>
                    <a:pt x="1244" y="5975"/>
                  </a:lnTo>
                  <a:cubicBezTo>
                    <a:pt x="0" y="9614"/>
                    <a:pt x="20036" y="14795"/>
                    <a:pt x="27076" y="14795"/>
                  </a:cubicBezTo>
                  <a:cubicBezTo>
                    <a:pt x="28486" y="14795"/>
                    <a:pt x="29375" y="14587"/>
                    <a:pt x="29466" y="14117"/>
                  </a:cubicBezTo>
                  <a:cubicBezTo>
                    <a:pt x="29786" y="12418"/>
                    <a:pt x="28725" y="9499"/>
                    <a:pt x="27460" y="6420"/>
                  </a:cubicBezTo>
                  <a:lnTo>
                    <a:pt x="20789" y="263"/>
                  </a:lnTo>
                  <a:lnTo>
                    <a:pt x="9169"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0" name="Google Shape;3950;p71"/>
            <p:cNvSpPr/>
            <p:nvPr/>
          </p:nvSpPr>
          <p:spPr>
            <a:xfrm>
              <a:off x="3930425" y="3213675"/>
              <a:ext cx="767475" cy="381625"/>
            </a:xfrm>
            <a:custGeom>
              <a:avLst/>
              <a:gdLst/>
              <a:ahLst/>
              <a:cxnLst/>
              <a:rect l="l" t="t" r="r" b="b"/>
              <a:pathLst>
                <a:path w="30699" h="15265" extrusionOk="0">
                  <a:moveTo>
                    <a:pt x="26033" y="1"/>
                  </a:moveTo>
                  <a:lnTo>
                    <a:pt x="23387" y="2544"/>
                  </a:lnTo>
                  <a:lnTo>
                    <a:pt x="18279" y="1403"/>
                  </a:lnTo>
                  <a:lnTo>
                    <a:pt x="6659" y="1666"/>
                  </a:lnTo>
                  <a:lnTo>
                    <a:pt x="0" y="7823"/>
                  </a:lnTo>
                  <a:lnTo>
                    <a:pt x="365" y="14437"/>
                  </a:lnTo>
                  <a:cubicBezTo>
                    <a:pt x="717" y="15012"/>
                    <a:pt x="1732" y="15265"/>
                    <a:pt x="3183" y="15265"/>
                  </a:cubicBezTo>
                  <a:cubicBezTo>
                    <a:pt x="10850" y="15265"/>
                    <a:pt x="30698" y="8224"/>
                    <a:pt x="29442" y="4562"/>
                  </a:cubicBezTo>
                  <a:lnTo>
                    <a:pt x="26033" y="1"/>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1" name="Google Shape;3951;p71"/>
            <p:cNvSpPr/>
            <p:nvPr/>
          </p:nvSpPr>
          <p:spPr>
            <a:xfrm>
              <a:off x="2822350" y="3280675"/>
              <a:ext cx="633450" cy="1707600"/>
            </a:xfrm>
            <a:custGeom>
              <a:avLst/>
              <a:gdLst/>
              <a:ahLst/>
              <a:cxnLst/>
              <a:rect l="l" t="t" r="r" b="b"/>
              <a:pathLst>
                <a:path w="25338" h="68304" extrusionOk="0">
                  <a:moveTo>
                    <a:pt x="4961" y="1"/>
                  </a:moveTo>
                  <a:cubicBezTo>
                    <a:pt x="4961" y="1"/>
                    <a:pt x="3649" y="5166"/>
                    <a:pt x="3227" y="14151"/>
                  </a:cubicBezTo>
                  <a:cubicBezTo>
                    <a:pt x="3022" y="16056"/>
                    <a:pt x="2954" y="19591"/>
                    <a:pt x="2965" y="23969"/>
                  </a:cubicBezTo>
                  <a:cubicBezTo>
                    <a:pt x="0" y="40264"/>
                    <a:pt x="4048" y="68304"/>
                    <a:pt x="4048" y="68304"/>
                  </a:cubicBezTo>
                  <a:lnTo>
                    <a:pt x="12886" y="68304"/>
                  </a:lnTo>
                  <a:cubicBezTo>
                    <a:pt x="17960" y="54814"/>
                    <a:pt x="22076" y="40960"/>
                    <a:pt x="16865" y="23627"/>
                  </a:cubicBezTo>
                  <a:lnTo>
                    <a:pt x="25338" y="2566"/>
                  </a:lnTo>
                  <a:lnTo>
                    <a:pt x="4961" y="1"/>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2" name="Google Shape;3952;p71"/>
            <p:cNvSpPr/>
            <p:nvPr/>
          </p:nvSpPr>
          <p:spPr>
            <a:xfrm>
              <a:off x="4081800" y="3280675"/>
              <a:ext cx="633150" cy="1707600"/>
            </a:xfrm>
            <a:custGeom>
              <a:avLst/>
              <a:gdLst/>
              <a:ahLst/>
              <a:cxnLst/>
              <a:rect l="l" t="t" r="r" b="b"/>
              <a:pathLst>
                <a:path w="25326" h="68304" extrusionOk="0">
                  <a:moveTo>
                    <a:pt x="20365" y="1"/>
                  </a:moveTo>
                  <a:lnTo>
                    <a:pt x="0" y="2566"/>
                  </a:lnTo>
                  <a:lnTo>
                    <a:pt x="8461" y="23627"/>
                  </a:lnTo>
                  <a:cubicBezTo>
                    <a:pt x="3250" y="40960"/>
                    <a:pt x="7366" y="54814"/>
                    <a:pt x="12452" y="68304"/>
                  </a:cubicBezTo>
                  <a:lnTo>
                    <a:pt x="21278" y="68304"/>
                  </a:lnTo>
                  <a:cubicBezTo>
                    <a:pt x="21278" y="68304"/>
                    <a:pt x="25326" y="40264"/>
                    <a:pt x="22372" y="23969"/>
                  </a:cubicBezTo>
                  <a:cubicBezTo>
                    <a:pt x="22372" y="19591"/>
                    <a:pt x="22304" y="16056"/>
                    <a:pt x="22110" y="14151"/>
                  </a:cubicBezTo>
                  <a:cubicBezTo>
                    <a:pt x="21677" y="5166"/>
                    <a:pt x="20365" y="1"/>
                    <a:pt x="20365" y="1"/>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3" name="Google Shape;3953;p71"/>
            <p:cNvSpPr/>
            <p:nvPr/>
          </p:nvSpPr>
          <p:spPr>
            <a:xfrm>
              <a:off x="2834325" y="3956300"/>
              <a:ext cx="526250" cy="1072500"/>
            </a:xfrm>
            <a:custGeom>
              <a:avLst/>
              <a:gdLst/>
              <a:ahLst/>
              <a:cxnLst/>
              <a:rect l="l" t="t" r="r" b="b"/>
              <a:pathLst>
                <a:path w="21050" h="42900" extrusionOk="0">
                  <a:moveTo>
                    <a:pt x="17298" y="0"/>
                  </a:moveTo>
                  <a:lnTo>
                    <a:pt x="17298" y="0"/>
                  </a:lnTo>
                  <a:cubicBezTo>
                    <a:pt x="13760" y="1146"/>
                    <a:pt x="10598" y="1804"/>
                    <a:pt x="7946" y="1804"/>
                  </a:cubicBezTo>
                  <a:cubicBezTo>
                    <a:pt x="5505" y="1804"/>
                    <a:pt x="3494" y="1246"/>
                    <a:pt x="2019" y="0"/>
                  </a:cubicBezTo>
                  <a:lnTo>
                    <a:pt x="2019" y="0"/>
                  </a:lnTo>
                  <a:cubicBezTo>
                    <a:pt x="0" y="16512"/>
                    <a:pt x="3569" y="41279"/>
                    <a:pt x="3569" y="41279"/>
                  </a:cubicBezTo>
                  <a:cubicBezTo>
                    <a:pt x="4709" y="42349"/>
                    <a:pt x="6014" y="42899"/>
                    <a:pt x="7499" y="42899"/>
                  </a:cubicBezTo>
                  <a:cubicBezTo>
                    <a:pt x="8956" y="42899"/>
                    <a:pt x="10588" y="42369"/>
                    <a:pt x="12407" y="41279"/>
                  </a:cubicBezTo>
                  <a:cubicBezTo>
                    <a:pt x="17139" y="28690"/>
                    <a:pt x="21050" y="15770"/>
                    <a:pt x="1729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4" name="Google Shape;3954;p71"/>
            <p:cNvSpPr/>
            <p:nvPr/>
          </p:nvSpPr>
          <p:spPr>
            <a:xfrm>
              <a:off x="4177000" y="3956300"/>
              <a:ext cx="526275" cy="1083600"/>
            </a:xfrm>
            <a:custGeom>
              <a:avLst/>
              <a:gdLst/>
              <a:ahLst/>
              <a:cxnLst/>
              <a:rect l="l" t="t" r="r" b="b"/>
              <a:pathLst>
                <a:path w="21051" h="43344" extrusionOk="0">
                  <a:moveTo>
                    <a:pt x="3741" y="0"/>
                  </a:moveTo>
                  <a:lnTo>
                    <a:pt x="3741" y="0"/>
                  </a:lnTo>
                  <a:cubicBezTo>
                    <a:pt x="1" y="15770"/>
                    <a:pt x="3900" y="28690"/>
                    <a:pt x="8644" y="41279"/>
                  </a:cubicBezTo>
                  <a:cubicBezTo>
                    <a:pt x="10371" y="42651"/>
                    <a:pt x="11972" y="43344"/>
                    <a:pt x="13447" y="43344"/>
                  </a:cubicBezTo>
                  <a:cubicBezTo>
                    <a:pt x="14912" y="43344"/>
                    <a:pt x="16253" y="42660"/>
                    <a:pt x="17470" y="41279"/>
                  </a:cubicBezTo>
                  <a:cubicBezTo>
                    <a:pt x="17470" y="41279"/>
                    <a:pt x="21050" y="16512"/>
                    <a:pt x="19021" y="0"/>
                  </a:cubicBezTo>
                  <a:lnTo>
                    <a:pt x="19021" y="0"/>
                  </a:lnTo>
                  <a:cubicBezTo>
                    <a:pt x="17437" y="1489"/>
                    <a:pt x="15407" y="2107"/>
                    <a:pt x="13052" y="2107"/>
                  </a:cubicBezTo>
                  <a:cubicBezTo>
                    <a:pt x="10320" y="2107"/>
                    <a:pt x="7152" y="1274"/>
                    <a:pt x="37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5" name="Google Shape;3955;p71"/>
            <p:cNvSpPr/>
            <p:nvPr/>
          </p:nvSpPr>
          <p:spPr>
            <a:xfrm>
              <a:off x="2870250" y="4001050"/>
              <a:ext cx="431050" cy="232150"/>
            </a:xfrm>
            <a:custGeom>
              <a:avLst/>
              <a:gdLst/>
              <a:ahLst/>
              <a:cxnLst/>
              <a:rect l="l" t="t" r="r" b="b"/>
              <a:pathLst>
                <a:path w="17242" h="9286" extrusionOk="0">
                  <a:moveTo>
                    <a:pt x="399" y="1"/>
                  </a:moveTo>
                  <a:cubicBezTo>
                    <a:pt x="171" y="2338"/>
                    <a:pt x="46" y="4801"/>
                    <a:pt x="0" y="7333"/>
                  </a:cubicBezTo>
                  <a:cubicBezTo>
                    <a:pt x="1668" y="8580"/>
                    <a:pt x="3912" y="9285"/>
                    <a:pt x="6894" y="9285"/>
                  </a:cubicBezTo>
                  <a:cubicBezTo>
                    <a:pt x="9663" y="9285"/>
                    <a:pt x="13069" y="8678"/>
                    <a:pt x="17241" y="7333"/>
                  </a:cubicBezTo>
                  <a:cubicBezTo>
                    <a:pt x="17082" y="4881"/>
                    <a:pt x="16751" y="2441"/>
                    <a:pt x="16261" y="35"/>
                  </a:cubicBezTo>
                  <a:cubicBezTo>
                    <a:pt x="12533" y="1164"/>
                    <a:pt x="9448" y="1679"/>
                    <a:pt x="6902" y="1679"/>
                  </a:cubicBezTo>
                  <a:cubicBezTo>
                    <a:pt x="4151" y="1679"/>
                    <a:pt x="2028" y="1078"/>
                    <a:pt x="3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6" name="Google Shape;3956;p71"/>
            <p:cNvSpPr/>
            <p:nvPr/>
          </p:nvSpPr>
          <p:spPr>
            <a:xfrm>
              <a:off x="4236025" y="4002475"/>
              <a:ext cx="431325" cy="230775"/>
            </a:xfrm>
            <a:custGeom>
              <a:avLst/>
              <a:gdLst/>
              <a:ahLst/>
              <a:cxnLst/>
              <a:rect l="l" t="t" r="r" b="b"/>
              <a:pathLst>
                <a:path w="17253" h="9231" extrusionOk="0">
                  <a:moveTo>
                    <a:pt x="981" y="1"/>
                  </a:moveTo>
                  <a:cubicBezTo>
                    <a:pt x="502" y="2395"/>
                    <a:pt x="171" y="4824"/>
                    <a:pt x="0" y="7276"/>
                  </a:cubicBezTo>
                  <a:cubicBezTo>
                    <a:pt x="4281" y="8503"/>
                    <a:pt x="8052" y="9230"/>
                    <a:pt x="11073" y="9230"/>
                  </a:cubicBezTo>
                  <a:cubicBezTo>
                    <a:pt x="13806" y="9230"/>
                    <a:pt x="15926" y="8635"/>
                    <a:pt x="17252" y="7276"/>
                  </a:cubicBezTo>
                  <a:cubicBezTo>
                    <a:pt x="17207" y="4801"/>
                    <a:pt x="17081" y="2384"/>
                    <a:pt x="16865" y="69"/>
                  </a:cubicBezTo>
                  <a:cubicBezTo>
                    <a:pt x="15527" y="1191"/>
                    <a:pt x="13552" y="1687"/>
                    <a:pt x="11071" y="1687"/>
                  </a:cubicBezTo>
                  <a:cubicBezTo>
                    <a:pt x="8285" y="1687"/>
                    <a:pt x="4859" y="1062"/>
                    <a:pt x="9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7" name="Google Shape;3957;p71"/>
            <p:cNvSpPr/>
            <p:nvPr/>
          </p:nvSpPr>
          <p:spPr>
            <a:xfrm>
              <a:off x="2903025" y="2543200"/>
              <a:ext cx="1763475" cy="1058500"/>
            </a:xfrm>
            <a:custGeom>
              <a:avLst/>
              <a:gdLst/>
              <a:ahLst/>
              <a:cxnLst/>
              <a:rect l="l" t="t" r="r" b="b"/>
              <a:pathLst>
                <a:path w="70539" h="42340" extrusionOk="0">
                  <a:moveTo>
                    <a:pt x="9488" y="0"/>
                  </a:moveTo>
                  <a:cubicBezTo>
                    <a:pt x="4413" y="9396"/>
                    <a:pt x="1528" y="21096"/>
                    <a:pt x="0" y="34197"/>
                  </a:cubicBezTo>
                  <a:cubicBezTo>
                    <a:pt x="689" y="32470"/>
                    <a:pt x="2950" y="31755"/>
                    <a:pt x="5912" y="31755"/>
                  </a:cubicBezTo>
                  <a:cubicBezTo>
                    <a:pt x="14426" y="31755"/>
                    <a:pt x="28738" y="37653"/>
                    <a:pt x="28222" y="42339"/>
                  </a:cubicBezTo>
                  <a:cubicBezTo>
                    <a:pt x="29659" y="33924"/>
                    <a:pt x="30275" y="27686"/>
                    <a:pt x="33855" y="21073"/>
                  </a:cubicBezTo>
                  <a:cubicBezTo>
                    <a:pt x="37390" y="27116"/>
                    <a:pt x="39762" y="33947"/>
                    <a:pt x="41461" y="41256"/>
                  </a:cubicBezTo>
                  <a:cubicBezTo>
                    <a:pt x="40636" y="37636"/>
                    <a:pt x="60468" y="30688"/>
                    <a:pt x="67933" y="30688"/>
                  </a:cubicBezTo>
                  <a:cubicBezTo>
                    <a:pt x="69239" y="30688"/>
                    <a:pt x="70166" y="30900"/>
                    <a:pt x="70538" y="31381"/>
                  </a:cubicBezTo>
                  <a:cubicBezTo>
                    <a:pt x="67916" y="21586"/>
                    <a:pt x="64894" y="12407"/>
                    <a:pt x="61108" y="4436"/>
                  </a:cubicBezTo>
                  <a:lnTo>
                    <a:pt x="948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8" name="Google Shape;3958;p71"/>
            <p:cNvSpPr/>
            <p:nvPr/>
          </p:nvSpPr>
          <p:spPr>
            <a:xfrm>
              <a:off x="4510825" y="1578800"/>
              <a:ext cx="491075" cy="487025"/>
            </a:xfrm>
            <a:custGeom>
              <a:avLst/>
              <a:gdLst/>
              <a:ahLst/>
              <a:cxnLst/>
              <a:rect l="l" t="t" r="r" b="b"/>
              <a:pathLst>
                <a:path w="19643" h="19481" extrusionOk="0">
                  <a:moveTo>
                    <a:pt x="10730" y="1"/>
                  </a:moveTo>
                  <a:lnTo>
                    <a:pt x="4003" y="4231"/>
                  </a:lnTo>
                  <a:lnTo>
                    <a:pt x="2007" y="8633"/>
                  </a:lnTo>
                  <a:lnTo>
                    <a:pt x="2007" y="12213"/>
                  </a:lnTo>
                  <a:lnTo>
                    <a:pt x="0" y="13889"/>
                  </a:lnTo>
                  <a:lnTo>
                    <a:pt x="2007" y="19328"/>
                  </a:lnTo>
                  <a:cubicBezTo>
                    <a:pt x="2164" y="19432"/>
                    <a:pt x="2356" y="19481"/>
                    <a:pt x="2579" y="19481"/>
                  </a:cubicBezTo>
                  <a:cubicBezTo>
                    <a:pt x="6460" y="19481"/>
                    <a:pt x="19643" y="4603"/>
                    <a:pt x="16979" y="2338"/>
                  </a:cubicBezTo>
                  <a:lnTo>
                    <a:pt x="10730" y="1"/>
                  </a:lnTo>
                  <a:close/>
                </a:path>
              </a:pathLst>
            </a:custGeom>
            <a:solidFill>
              <a:srgbClr val="0B0B0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9" name="Google Shape;3959;p71"/>
            <p:cNvSpPr/>
            <p:nvPr/>
          </p:nvSpPr>
          <p:spPr>
            <a:xfrm>
              <a:off x="2598150" y="1587350"/>
              <a:ext cx="491325" cy="486500"/>
            </a:xfrm>
            <a:custGeom>
              <a:avLst/>
              <a:gdLst/>
              <a:ahLst/>
              <a:cxnLst/>
              <a:rect l="l" t="t" r="r" b="b"/>
              <a:pathLst>
                <a:path w="19653" h="19460" extrusionOk="0">
                  <a:moveTo>
                    <a:pt x="8911" y="1"/>
                  </a:moveTo>
                  <a:lnTo>
                    <a:pt x="2674" y="2338"/>
                  </a:lnTo>
                  <a:cubicBezTo>
                    <a:pt x="1" y="4580"/>
                    <a:pt x="13185" y="19460"/>
                    <a:pt x="17080" y="19460"/>
                  </a:cubicBezTo>
                  <a:cubicBezTo>
                    <a:pt x="17305" y="19460"/>
                    <a:pt x="17499" y="19410"/>
                    <a:pt x="17657" y="19306"/>
                  </a:cubicBezTo>
                  <a:lnTo>
                    <a:pt x="19653" y="13889"/>
                  </a:lnTo>
                  <a:lnTo>
                    <a:pt x="17657" y="12213"/>
                  </a:lnTo>
                  <a:lnTo>
                    <a:pt x="17657" y="8621"/>
                  </a:lnTo>
                  <a:lnTo>
                    <a:pt x="15639" y="4231"/>
                  </a:lnTo>
                  <a:lnTo>
                    <a:pt x="8911" y="1"/>
                  </a:lnTo>
                  <a:close/>
                </a:path>
              </a:pathLst>
            </a:custGeom>
            <a:solidFill>
              <a:srgbClr val="0B0B0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0" name="Google Shape;3960;p71"/>
            <p:cNvSpPr/>
            <p:nvPr/>
          </p:nvSpPr>
          <p:spPr>
            <a:xfrm>
              <a:off x="1948600" y="1015775"/>
              <a:ext cx="3710225" cy="1746825"/>
            </a:xfrm>
            <a:custGeom>
              <a:avLst/>
              <a:gdLst/>
              <a:ahLst/>
              <a:cxnLst/>
              <a:rect l="l" t="t" r="r" b="b"/>
              <a:pathLst>
                <a:path w="148409" h="69873" extrusionOk="0">
                  <a:moveTo>
                    <a:pt x="73994" y="1"/>
                  </a:moveTo>
                  <a:cubicBezTo>
                    <a:pt x="73994" y="1"/>
                    <a:pt x="59010" y="1"/>
                    <a:pt x="50333" y="5862"/>
                  </a:cubicBezTo>
                  <a:cubicBezTo>
                    <a:pt x="41655" y="11734"/>
                    <a:pt x="24175" y="32123"/>
                    <a:pt x="24175" y="32123"/>
                  </a:cubicBezTo>
                  <a:lnTo>
                    <a:pt x="5577" y="24574"/>
                  </a:lnTo>
                  <a:lnTo>
                    <a:pt x="1" y="34335"/>
                  </a:lnTo>
                  <a:cubicBezTo>
                    <a:pt x="1" y="34335"/>
                    <a:pt x="17045" y="48163"/>
                    <a:pt x="25905" y="48163"/>
                  </a:cubicBezTo>
                  <a:cubicBezTo>
                    <a:pt x="26029" y="48163"/>
                    <a:pt x="26152" y="48161"/>
                    <a:pt x="26273" y="48155"/>
                  </a:cubicBezTo>
                  <a:cubicBezTo>
                    <a:pt x="35030" y="47756"/>
                    <a:pt x="49284" y="30355"/>
                    <a:pt x="49284" y="30355"/>
                  </a:cubicBezTo>
                  <a:cubicBezTo>
                    <a:pt x="49284" y="30355"/>
                    <a:pt x="51222" y="39421"/>
                    <a:pt x="50755" y="46445"/>
                  </a:cubicBezTo>
                  <a:cubicBezTo>
                    <a:pt x="49683" y="51473"/>
                    <a:pt x="48235" y="56399"/>
                    <a:pt x="46433" y="61211"/>
                  </a:cubicBezTo>
                  <a:cubicBezTo>
                    <a:pt x="46433" y="61211"/>
                    <a:pt x="59105" y="69873"/>
                    <a:pt x="72726" y="69873"/>
                  </a:cubicBezTo>
                  <a:cubicBezTo>
                    <a:pt x="72943" y="69873"/>
                    <a:pt x="73160" y="69871"/>
                    <a:pt x="73378" y="69866"/>
                  </a:cubicBezTo>
                  <a:cubicBezTo>
                    <a:pt x="74108" y="69855"/>
                    <a:pt x="99285" y="65533"/>
                    <a:pt x="99285" y="65533"/>
                  </a:cubicBezTo>
                  <a:cubicBezTo>
                    <a:pt x="99285" y="65533"/>
                    <a:pt x="94222" y="44540"/>
                    <a:pt x="94929" y="40048"/>
                  </a:cubicBezTo>
                  <a:cubicBezTo>
                    <a:pt x="95260" y="35065"/>
                    <a:pt x="99137" y="30355"/>
                    <a:pt x="99137" y="30355"/>
                  </a:cubicBezTo>
                  <a:cubicBezTo>
                    <a:pt x="99137" y="30355"/>
                    <a:pt x="113390" y="47756"/>
                    <a:pt x="122148" y="48155"/>
                  </a:cubicBezTo>
                  <a:cubicBezTo>
                    <a:pt x="122269" y="48161"/>
                    <a:pt x="122392" y="48163"/>
                    <a:pt x="122516" y="48163"/>
                  </a:cubicBezTo>
                  <a:cubicBezTo>
                    <a:pt x="131375" y="48163"/>
                    <a:pt x="148408" y="34335"/>
                    <a:pt x="148408" y="34335"/>
                  </a:cubicBezTo>
                  <a:lnTo>
                    <a:pt x="142844" y="24574"/>
                  </a:lnTo>
                  <a:lnTo>
                    <a:pt x="124234" y="32123"/>
                  </a:lnTo>
                  <a:cubicBezTo>
                    <a:pt x="124234" y="32123"/>
                    <a:pt x="106765" y="11723"/>
                    <a:pt x="98088" y="5862"/>
                  </a:cubicBezTo>
                  <a:cubicBezTo>
                    <a:pt x="89399" y="12"/>
                    <a:pt x="74416" y="1"/>
                    <a:pt x="74416" y="1"/>
                  </a:cubicBezTo>
                  <a:lnTo>
                    <a:pt x="74210" y="286"/>
                  </a:lnTo>
                  <a:lnTo>
                    <a:pt x="73994" y="1"/>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1" name="Google Shape;3961;p71"/>
            <p:cNvSpPr/>
            <p:nvPr/>
          </p:nvSpPr>
          <p:spPr>
            <a:xfrm>
              <a:off x="2663000" y="1015775"/>
              <a:ext cx="2272325" cy="1746825"/>
            </a:xfrm>
            <a:custGeom>
              <a:avLst/>
              <a:gdLst/>
              <a:ahLst/>
              <a:cxnLst/>
              <a:rect l="l" t="t" r="r" b="b"/>
              <a:pathLst>
                <a:path w="90893" h="69873" extrusionOk="0">
                  <a:moveTo>
                    <a:pt x="45418" y="1"/>
                  </a:moveTo>
                  <a:cubicBezTo>
                    <a:pt x="45418" y="1"/>
                    <a:pt x="30434" y="1"/>
                    <a:pt x="21757" y="5873"/>
                  </a:cubicBezTo>
                  <a:cubicBezTo>
                    <a:pt x="16158" y="9648"/>
                    <a:pt x="5884" y="18759"/>
                    <a:pt x="0" y="25258"/>
                  </a:cubicBezTo>
                  <a:cubicBezTo>
                    <a:pt x="76" y="25244"/>
                    <a:pt x="156" y="25236"/>
                    <a:pt x="240" y="25236"/>
                  </a:cubicBezTo>
                  <a:cubicBezTo>
                    <a:pt x="4086" y="25236"/>
                    <a:pt x="16034" y="40260"/>
                    <a:pt x="15052" y="42169"/>
                  </a:cubicBezTo>
                  <a:cubicBezTo>
                    <a:pt x="17344" y="39865"/>
                    <a:pt x="19431" y="37368"/>
                    <a:pt x="21289" y="34700"/>
                  </a:cubicBezTo>
                  <a:cubicBezTo>
                    <a:pt x="21289" y="34700"/>
                    <a:pt x="22635" y="39421"/>
                    <a:pt x="22179" y="46445"/>
                  </a:cubicBezTo>
                  <a:cubicBezTo>
                    <a:pt x="21107" y="51473"/>
                    <a:pt x="19659" y="56399"/>
                    <a:pt x="17857" y="61211"/>
                  </a:cubicBezTo>
                  <a:cubicBezTo>
                    <a:pt x="17857" y="61211"/>
                    <a:pt x="30529" y="69873"/>
                    <a:pt x="44150" y="69873"/>
                  </a:cubicBezTo>
                  <a:cubicBezTo>
                    <a:pt x="44367" y="69873"/>
                    <a:pt x="44584" y="69871"/>
                    <a:pt x="44802" y="69866"/>
                  </a:cubicBezTo>
                  <a:cubicBezTo>
                    <a:pt x="45532" y="69855"/>
                    <a:pt x="71576" y="65533"/>
                    <a:pt x="71576" y="65533"/>
                  </a:cubicBezTo>
                  <a:cubicBezTo>
                    <a:pt x="71576" y="65533"/>
                    <a:pt x="65646" y="44540"/>
                    <a:pt x="66353" y="40048"/>
                  </a:cubicBezTo>
                  <a:cubicBezTo>
                    <a:pt x="67076" y="35600"/>
                    <a:pt x="67809" y="35578"/>
                    <a:pt x="67824" y="35578"/>
                  </a:cubicBezTo>
                  <a:cubicBezTo>
                    <a:pt x="67824" y="35578"/>
                    <a:pt x="67824" y="35578"/>
                    <a:pt x="67824" y="35578"/>
                  </a:cubicBezTo>
                  <a:cubicBezTo>
                    <a:pt x="70629" y="37528"/>
                    <a:pt x="73332" y="39614"/>
                    <a:pt x="75920" y="41849"/>
                  </a:cubicBezTo>
                  <a:cubicBezTo>
                    <a:pt x="73889" y="39134"/>
                    <a:pt x="85380" y="24749"/>
                    <a:pt x="90220" y="24749"/>
                  </a:cubicBezTo>
                  <a:cubicBezTo>
                    <a:pt x="90462" y="24749"/>
                    <a:pt x="90686" y="24784"/>
                    <a:pt x="90892" y="24859"/>
                  </a:cubicBezTo>
                  <a:cubicBezTo>
                    <a:pt x="85008" y="18360"/>
                    <a:pt x="75054" y="9602"/>
                    <a:pt x="69512" y="5873"/>
                  </a:cubicBezTo>
                  <a:cubicBezTo>
                    <a:pt x="60823" y="1"/>
                    <a:pt x="45840" y="1"/>
                    <a:pt x="45840" y="1"/>
                  </a:cubicBezTo>
                  <a:lnTo>
                    <a:pt x="45634" y="286"/>
                  </a:lnTo>
                  <a:lnTo>
                    <a:pt x="45418"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2" name="Google Shape;3962;p71"/>
            <p:cNvSpPr/>
            <p:nvPr/>
          </p:nvSpPr>
          <p:spPr>
            <a:xfrm>
              <a:off x="1466350" y="1257675"/>
              <a:ext cx="852625" cy="722625"/>
            </a:xfrm>
            <a:custGeom>
              <a:avLst/>
              <a:gdLst/>
              <a:ahLst/>
              <a:cxnLst/>
              <a:rect l="l" t="t" r="r" b="b"/>
              <a:pathLst>
                <a:path w="34105" h="28905" extrusionOk="0">
                  <a:moveTo>
                    <a:pt x="18352" y="1"/>
                  </a:moveTo>
                  <a:cubicBezTo>
                    <a:pt x="16836" y="1"/>
                    <a:pt x="15364" y="2062"/>
                    <a:pt x="16315" y="4043"/>
                  </a:cubicBezTo>
                  <a:cubicBezTo>
                    <a:pt x="17626" y="6346"/>
                    <a:pt x="18401" y="8649"/>
                    <a:pt x="17523" y="8991"/>
                  </a:cubicBezTo>
                  <a:cubicBezTo>
                    <a:pt x="17523" y="8991"/>
                    <a:pt x="11366" y="3929"/>
                    <a:pt x="9142" y="3130"/>
                  </a:cubicBezTo>
                  <a:cubicBezTo>
                    <a:pt x="8803" y="2978"/>
                    <a:pt x="8476" y="2911"/>
                    <a:pt x="8168" y="2911"/>
                  </a:cubicBezTo>
                  <a:cubicBezTo>
                    <a:pt x="6351" y="2911"/>
                    <a:pt x="5208" y="5256"/>
                    <a:pt x="6349" y="6426"/>
                  </a:cubicBezTo>
                  <a:lnTo>
                    <a:pt x="5174" y="5730"/>
                  </a:lnTo>
                  <a:cubicBezTo>
                    <a:pt x="4831" y="5534"/>
                    <a:pt x="4489" y="5447"/>
                    <a:pt x="4161" y="5447"/>
                  </a:cubicBezTo>
                  <a:cubicBezTo>
                    <a:pt x="2207" y="5447"/>
                    <a:pt x="781" y="8539"/>
                    <a:pt x="2734" y="9858"/>
                  </a:cubicBezTo>
                  <a:lnTo>
                    <a:pt x="6383" y="12310"/>
                  </a:lnTo>
                  <a:lnTo>
                    <a:pt x="3817" y="11226"/>
                  </a:lnTo>
                  <a:cubicBezTo>
                    <a:pt x="3582" y="11106"/>
                    <a:pt x="3350" y="11052"/>
                    <a:pt x="3125" y="11052"/>
                  </a:cubicBezTo>
                  <a:cubicBezTo>
                    <a:pt x="1298" y="11052"/>
                    <a:pt x="1" y="14638"/>
                    <a:pt x="2438" y="15673"/>
                  </a:cubicBezTo>
                  <a:lnTo>
                    <a:pt x="4969" y="17008"/>
                  </a:lnTo>
                  <a:cubicBezTo>
                    <a:pt x="4901" y="17000"/>
                    <a:pt x="4834" y="16996"/>
                    <a:pt x="4769" y="16996"/>
                  </a:cubicBezTo>
                  <a:cubicBezTo>
                    <a:pt x="2973" y="16996"/>
                    <a:pt x="2381" y="19789"/>
                    <a:pt x="3977" y="20714"/>
                  </a:cubicBezTo>
                  <a:cubicBezTo>
                    <a:pt x="6235" y="22105"/>
                    <a:pt x="8652" y="23245"/>
                    <a:pt x="11172" y="24112"/>
                  </a:cubicBezTo>
                  <a:cubicBezTo>
                    <a:pt x="14764" y="25343"/>
                    <a:pt x="21389" y="25469"/>
                    <a:pt x="21389" y="25469"/>
                  </a:cubicBezTo>
                  <a:cubicBezTo>
                    <a:pt x="21559" y="27089"/>
                    <a:pt x="23305" y="28844"/>
                    <a:pt x="24166" y="28844"/>
                  </a:cubicBezTo>
                  <a:cubicBezTo>
                    <a:pt x="24172" y="28844"/>
                    <a:pt x="24177" y="28844"/>
                    <a:pt x="24183" y="28844"/>
                  </a:cubicBezTo>
                  <a:cubicBezTo>
                    <a:pt x="24343" y="28885"/>
                    <a:pt x="24510" y="28904"/>
                    <a:pt x="24681" y="28904"/>
                  </a:cubicBezTo>
                  <a:cubicBezTo>
                    <a:pt x="28335" y="28904"/>
                    <a:pt x="34104" y="19930"/>
                    <a:pt x="30716" y="16107"/>
                  </a:cubicBezTo>
                  <a:cubicBezTo>
                    <a:pt x="30716" y="16107"/>
                    <a:pt x="28709" y="15125"/>
                    <a:pt x="27179" y="15125"/>
                  </a:cubicBezTo>
                  <a:cubicBezTo>
                    <a:pt x="27153" y="15125"/>
                    <a:pt x="27127" y="15126"/>
                    <a:pt x="27102" y="15126"/>
                  </a:cubicBezTo>
                  <a:cubicBezTo>
                    <a:pt x="25597" y="9630"/>
                    <a:pt x="23225" y="4761"/>
                    <a:pt x="19690" y="645"/>
                  </a:cubicBezTo>
                  <a:cubicBezTo>
                    <a:pt x="19286" y="195"/>
                    <a:pt x="18817" y="1"/>
                    <a:pt x="18352"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3" name="Google Shape;3963;p71"/>
            <p:cNvSpPr/>
            <p:nvPr/>
          </p:nvSpPr>
          <p:spPr>
            <a:xfrm>
              <a:off x="1964000" y="1635825"/>
              <a:ext cx="217900" cy="258600"/>
            </a:xfrm>
            <a:custGeom>
              <a:avLst/>
              <a:gdLst/>
              <a:ahLst/>
              <a:cxnLst/>
              <a:rect l="l" t="t" r="r" b="b"/>
              <a:pathLst>
                <a:path w="8716" h="10344" extrusionOk="0">
                  <a:moveTo>
                    <a:pt x="7196" y="0"/>
                  </a:moveTo>
                  <a:cubicBezTo>
                    <a:pt x="7937" y="6112"/>
                    <a:pt x="2623" y="10046"/>
                    <a:pt x="1" y="10206"/>
                  </a:cubicBezTo>
                  <a:lnTo>
                    <a:pt x="1483" y="10343"/>
                  </a:lnTo>
                  <a:cubicBezTo>
                    <a:pt x="1505" y="10343"/>
                    <a:pt x="1527" y="10343"/>
                    <a:pt x="1549" y="10343"/>
                  </a:cubicBezTo>
                  <a:cubicBezTo>
                    <a:pt x="5465" y="10343"/>
                    <a:pt x="8715" y="4343"/>
                    <a:pt x="7196" y="0"/>
                  </a:cubicBezTo>
                  <a:close/>
                </a:path>
              </a:pathLst>
            </a:custGeom>
            <a:solidFill>
              <a:srgbClr val="0B0B0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4" name="Google Shape;3964;p71"/>
            <p:cNvSpPr/>
            <p:nvPr/>
          </p:nvSpPr>
          <p:spPr>
            <a:xfrm>
              <a:off x="1904425" y="1453950"/>
              <a:ext cx="37650" cy="63025"/>
            </a:xfrm>
            <a:custGeom>
              <a:avLst/>
              <a:gdLst/>
              <a:ahLst/>
              <a:cxnLst/>
              <a:rect l="l" t="t" r="r" b="b"/>
              <a:pathLst>
                <a:path w="1506" h="2521" extrusionOk="0">
                  <a:moveTo>
                    <a:pt x="343" y="0"/>
                  </a:moveTo>
                  <a:lnTo>
                    <a:pt x="343" y="0"/>
                  </a:lnTo>
                  <a:cubicBezTo>
                    <a:pt x="400" y="582"/>
                    <a:pt x="308" y="969"/>
                    <a:pt x="0" y="1140"/>
                  </a:cubicBezTo>
                  <a:lnTo>
                    <a:pt x="1506" y="2520"/>
                  </a:lnTo>
                  <a:lnTo>
                    <a:pt x="343"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5" name="Google Shape;3965;p71"/>
            <p:cNvSpPr/>
            <p:nvPr/>
          </p:nvSpPr>
          <p:spPr>
            <a:xfrm>
              <a:off x="1608525" y="1693125"/>
              <a:ext cx="162800" cy="66725"/>
            </a:xfrm>
            <a:custGeom>
              <a:avLst/>
              <a:gdLst/>
              <a:ahLst/>
              <a:cxnLst/>
              <a:rect l="l" t="t" r="r" b="b"/>
              <a:pathLst>
                <a:path w="6512" h="2669" extrusionOk="0">
                  <a:moveTo>
                    <a:pt x="0" y="0"/>
                  </a:moveTo>
                  <a:lnTo>
                    <a:pt x="6409" y="2668"/>
                  </a:lnTo>
                  <a:lnTo>
                    <a:pt x="6511" y="1939"/>
                  </a:lnTo>
                  <a:lnTo>
                    <a:pt x="0"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6" name="Google Shape;3966;p71"/>
            <p:cNvSpPr/>
            <p:nvPr/>
          </p:nvSpPr>
          <p:spPr>
            <a:xfrm>
              <a:off x="1638750" y="1573100"/>
              <a:ext cx="157950" cy="88675"/>
            </a:xfrm>
            <a:custGeom>
              <a:avLst/>
              <a:gdLst/>
              <a:ahLst/>
              <a:cxnLst/>
              <a:rect l="l" t="t" r="r" b="b"/>
              <a:pathLst>
                <a:path w="6318" h="3547" extrusionOk="0">
                  <a:moveTo>
                    <a:pt x="0" y="1"/>
                  </a:moveTo>
                  <a:lnTo>
                    <a:pt x="5987" y="3547"/>
                  </a:lnTo>
                  <a:lnTo>
                    <a:pt x="6317" y="2806"/>
                  </a:lnTo>
                  <a:lnTo>
                    <a:pt x="0"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7" name="Google Shape;3967;p71"/>
            <p:cNvSpPr/>
            <p:nvPr/>
          </p:nvSpPr>
          <p:spPr>
            <a:xfrm>
              <a:off x="1625050" y="1418300"/>
              <a:ext cx="220950" cy="163950"/>
            </a:xfrm>
            <a:custGeom>
              <a:avLst/>
              <a:gdLst/>
              <a:ahLst/>
              <a:cxnLst/>
              <a:rect l="l" t="t" r="r" b="b"/>
              <a:pathLst>
                <a:path w="8838" h="6558" extrusionOk="0">
                  <a:moveTo>
                    <a:pt x="1" y="1"/>
                  </a:moveTo>
                  <a:lnTo>
                    <a:pt x="8291" y="6557"/>
                  </a:lnTo>
                  <a:lnTo>
                    <a:pt x="8838" y="5816"/>
                  </a:lnTo>
                  <a:lnTo>
                    <a:pt x="1"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8" name="Google Shape;3968;p71"/>
            <p:cNvSpPr/>
            <p:nvPr/>
          </p:nvSpPr>
          <p:spPr>
            <a:xfrm>
              <a:off x="1746200" y="1537475"/>
              <a:ext cx="127750" cy="268850"/>
            </a:xfrm>
            <a:custGeom>
              <a:avLst/>
              <a:gdLst/>
              <a:ahLst/>
              <a:cxnLst/>
              <a:rect l="l" t="t" r="r" b="b"/>
              <a:pathLst>
                <a:path w="5110" h="10754" extrusionOk="0">
                  <a:moveTo>
                    <a:pt x="5109" y="0"/>
                  </a:moveTo>
                  <a:cubicBezTo>
                    <a:pt x="1460" y="1836"/>
                    <a:pt x="1" y="7355"/>
                    <a:pt x="1004" y="10753"/>
                  </a:cubicBezTo>
                  <a:cubicBezTo>
                    <a:pt x="1027" y="6226"/>
                    <a:pt x="2019" y="3261"/>
                    <a:pt x="510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9" name="Google Shape;3969;p71"/>
            <p:cNvSpPr/>
            <p:nvPr/>
          </p:nvSpPr>
          <p:spPr>
            <a:xfrm>
              <a:off x="5299000" y="1257675"/>
              <a:ext cx="852625" cy="722625"/>
            </a:xfrm>
            <a:custGeom>
              <a:avLst/>
              <a:gdLst/>
              <a:ahLst/>
              <a:cxnLst/>
              <a:rect l="l" t="t" r="r" b="b"/>
              <a:pathLst>
                <a:path w="34105" h="28905" extrusionOk="0">
                  <a:moveTo>
                    <a:pt x="15750" y="1"/>
                  </a:moveTo>
                  <a:cubicBezTo>
                    <a:pt x="15287" y="1"/>
                    <a:pt x="14819" y="195"/>
                    <a:pt x="14415" y="645"/>
                  </a:cubicBezTo>
                  <a:cubicBezTo>
                    <a:pt x="10880" y="4761"/>
                    <a:pt x="8497" y="9630"/>
                    <a:pt x="7003" y="15126"/>
                  </a:cubicBezTo>
                  <a:cubicBezTo>
                    <a:pt x="6977" y="15126"/>
                    <a:pt x="6951" y="15125"/>
                    <a:pt x="6925" y="15125"/>
                  </a:cubicBezTo>
                  <a:cubicBezTo>
                    <a:pt x="5373" y="15125"/>
                    <a:pt x="3377" y="16107"/>
                    <a:pt x="3377" y="16107"/>
                  </a:cubicBezTo>
                  <a:cubicBezTo>
                    <a:pt x="1" y="19930"/>
                    <a:pt x="5770" y="28904"/>
                    <a:pt x="9414" y="28904"/>
                  </a:cubicBezTo>
                  <a:cubicBezTo>
                    <a:pt x="9585" y="28904"/>
                    <a:pt x="9751" y="28885"/>
                    <a:pt x="9911" y="28844"/>
                  </a:cubicBezTo>
                  <a:cubicBezTo>
                    <a:pt x="9917" y="28844"/>
                    <a:pt x="9922" y="28844"/>
                    <a:pt x="9928" y="28844"/>
                  </a:cubicBezTo>
                  <a:cubicBezTo>
                    <a:pt x="10789" y="28844"/>
                    <a:pt x="12535" y="27089"/>
                    <a:pt x="12705" y="25469"/>
                  </a:cubicBezTo>
                  <a:cubicBezTo>
                    <a:pt x="12705" y="25469"/>
                    <a:pt x="19330" y="25343"/>
                    <a:pt x="22933" y="24112"/>
                  </a:cubicBezTo>
                  <a:cubicBezTo>
                    <a:pt x="25442" y="23245"/>
                    <a:pt x="27859" y="22105"/>
                    <a:pt x="30117" y="20714"/>
                  </a:cubicBezTo>
                  <a:cubicBezTo>
                    <a:pt x="31712" y="19789"/>
                    <a:pt x="31121" y="16996"/>
                    <a:pt x="29325" y="16996"/>
                  </a:cubicBezTo>
                  <a:cubicBezTo>
                    <a:pt x="29260" y="16996"/>
                    <a:pt x="29193" y="17000"/>
                    <a:pt x="29125" y="17008"/>
                  </a:cubicBezTo>
                  <a:lnTo>
                    <a:pt x="31668" y="15673"/>
                  </a:lnTo>
                  <a:cubicBezTo>
                    <a:pt x="34105" y="14638"/>
                    <a:pt x="32807" y="11052"/>
                    <a:pt x="30972" y="11052"/>
                  </a:cubicBezTo>
                  <a:cubicBezTo>
                    <a:pt x="30746" y="11052"/>
                    <a:pt x="30513" y="11106"/>
                    <a:pt x="30277" y="11226"/>
                  </a:cubicBezTo>
                  <a:lnTo>
                    <a:pt x="27711" y="12310"/>
                  </a:lnTo>
                  <a:lnTo>
                    <a:pt x="31360" y="9858"/>
                  </a:lnTo>
                  <a:cubicBezTo>
                    <a:pt x="33323" y="8539"/>
                    <a:pt x="31898" y="5447"/>
                    <a:pt x="29944" y="5447"/>
                  </a:cubicBezTo>
                  <a:cubicBezTo>
                    <a:pt x="29617" y="5447"/>
                    <a:pt x="29274" y="5534"/>
                    <a:pt x="28931" y="5730"/>
                  </a:cubicBezTo>
                  <a:lnTo>
                    <a:pt x="27734" y="6426"/>
                  </a:lnTo>
                  <a:cubicBezTo>
                    <a:pt x="28884" y="5256"/>
                    <a:pt x="27751" y="2911"/>
                    <a:pt x="25937" y="2911"/>
                  </a:cubicBezTo>
                  <a:cubicBezTo>
                    <a:pt x="25629" y="2911"/>
                    <a:pt x="25302" y="2978"/>
                    <a:pt x="24963" y="3130"/>
                  </a:cubicBezTo>
                  <a:cubicBezTo>
                    <a:pt x="22716" y="3929"/>
                    <a:pt x="16559" y="8991"/>
                    <a:pt x="16559" y="8991"/>
                  </a:cubicBezTo>
                  <a:cubicBezTo>
                    <a:pt x="15704" y="8649"/>
                    <a:pt x="16456" y="6346"/>
                    <a:pt x="17768" y="4043"/>
                  </a:cubicBezTo>
                  <a:cubicBezTo>
                    <a:pt x="18719" y="2062"/>
                    <a:pt x="17259" y="1"/>
                    <a:pt x="1575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0" name="Google Shape;3970;p71"/>
            <p:cNvSpPr/>
            <p:nvPr/>
          </p:nvSpPr>
          <p:spPr>
            <a:xfrm>
              <a:off x="5435800" y="1635825"/>
              <a:ext cx="218175" cy="258600"/>
            </a:xfrm>
            <a:custGeom>
              <a:avLst/>
              <a:gdLst/>
              <a:ahLst/>
              <a:cxnLst/>
              <a:rect l="l" t="t" r="r" b="b"/>
              <a:pathLst>
                <a:path w="8727" h="10344" extrusionOk="0">
                  <a:moveTo>
                    <a:pt x="1531" y="0"/>
                  </a:moveTo>
                  <a:lnTo>
                    <a:pt x="1531" y="0"/>
                  </a:lnTo>
                  <a:cubicBezTo>
                    <a:pt x="1" y="4343"/>
                    <a:pt x="3239" y="10343"/>
                    <a:pt x="7166" y="10343"/>
                  </a:cubicBezTo>
                  <a:cubicBezTo>
                    <a:pt x="7188" y="10343"/>
                    <a:pt x="7211" y="10343"/>
                    <a:pt x="7233" y="10343"/>
                  </a:cubicBezTo>
                  <a:lnTo>
                    <a:pt x="8727" y="10206"/>
                  </a:lnTo>
                  <a:cubicBezTo>
                    <a:pt x="6104" y="10046"/>
                    <a:pt x="790" y="6112"/>
                    <a:pt x="15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1" name="Google Shape;3971;p71"/>
            <p:cNvSpPr/>
            <p:nvPr/>
          </p:nvSpPr>
          <p:spPr>
            <a:xfrm>
              <a:off x="5675625" y="1453950"/>
              <a:ext cx="37350" cy="63025"/>
            </a:xfrm>
            <a:custGeom>
              <a:avLst/>
              <a:gdLst/>
              <a:ahLst/>
              <a:cxnLst/>
              <a:rect l="l" t="t" r="r" b="b"/>
              <a:pathLst>
                <a:path w="1494" h="2521" extrusionOk="0">
                  <a:moveTo>
                    <a:pt x="1152" y="0"/>
                  </a:moveTo>
                  <a:lnTo>
                    <a:pt x="0" y="2520"/>
                  </a:lnTo>
                  <a:lnTo>
                    <a:pt x="1494" y="1140"/>
                  </a:lnTo>
                  <a:cubicBezTo>
                    <a:pt x="1209" y="969"/>
                    <a:pt x="1095" y="582"/>
                    <a:pt x="115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2" name="Google Shape;3972;p71"/>
            <p:cNvSpPr/>
            <p:nvPr/>
          </p:nvSpPr>
          <p:spPr>
            <a:xfrm>
              <a:off x="5846650" y="1693125"/>
              <a:ext cx="162800" cy="66725"/>
            </a:xfrm>
            <a:custGeom>
              <a:avLst/>
              <a:gdLst/>
              <a:ahLst/>
              <a:cxnLst/>
              <a:rect l="l" t="t" r="r" b="b"/>
              <a:pathLst>
                <a:path w="6512" h="2669" extrusionOk="0">
                  <a:moveTo>
                    <a:pt x="6512" y="0"/>
                  </a:moveTo>
                  <a:lnTo>
                    <a:pt x="1" y="1939"/>
                  </a:lnTo>
                  <a:lnTo>
                    <a:pt x="103" y="2668"/>
                  </a:lnTo>
                  <a:lnTo>
                    <a:pt x="6512"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3" name="Google Shape;3973;p71"/>
            <p:cNvSpPr/>
            <p:nvPr/>
          </p:nvSpPr>
          <p:spPr>
            <a:xfrm>
              <a:off x="5821000" y="1573100"/>
              <a:ext cx="158250" cy="88675"/>
            </a:xfrm>
            <a:custGeom>
              <a:avLst/>
              <a:gdLst/>
              <a:ahLst/>
              <a:cxnLst/>
              <a:rect l="l" t="t" r="r" b="b"/>
              <a:pathLst>
                <a:path w="6330" h="3547" extrusionOk="0">
                  <a:moveTo>
                    <a:pt x="6329" y="1"/>
                  </a:moveTo>
                  <a:lnTo>
                    <a:pt x="1" y="2806"/>
                  </a:lnTo>
                  <a:lnTo>
                    <a:pt x="331" y="3547"/>
                  </a:lnTo>
                  <a:lnTo>
                    <a:pt x="6329"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4" name="Google Shape;3974;p71"/>
            <p:cNvSpPr/>
            <p:nvPr/>
          </p:nvSpPr>
          <p:spPr>
            <a:xfrm>
              <a:off x="5771400" y="1418300"/>
              <a:ext cx="220950" cy="163950"/>
            </a:xfrm>
            <a:custGeom>
              <a:avLst/>
              <a:gdLst/>
              <a:ahLst/>
              <a:cxnLst/>
              <a:rect l="l" t="t" r="r" b="b"/>
              <a:pathLst>
                <a:path w="8838" h="6558" extrusionOk="0">
                  <a:moveTo>
                    <a:pt x="8838" y="1"/>
                  </a:moveTo>
                  <a:lnTo>
                    <a:pt x="1" y="5816"/>
                  </a:lnTo>
                  <a:lnTo>
                    <a:pt x="571" y="6557"/>
                  </a:lnTo>
                  <a:lnTo>
                    <a:pt x="8838"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5" name="Google Shape;3975;p71"/>
            <p:cNvSpPr/>
            <p:nvPr/>
          </p:nvSpPr>
          <p:spPr>
            <a:xfrm>
              <a:off x="5744025" y="1537475"/>
              <a:ext cx="127175" cy="268850"/>
            </a:xfrm>
            <a:custGeom>
              <a:avLst/>
              <a:gdLst/>
              <a:ahLst/>
              <a:cxnLst/>
              <a:rect l="l" t="t" r="r" b="b"/>
              <a:pathLst>
                <a:path w="5087" h="10754" extrusionOk="0">
                  <a:moveTo>
                    <a:pt x="1" y="0"/>
                  </a:moveTo>
                  <a:cubicBezTo>
                    <a:pt x="3080" y="3261"/>
                    <a:pt x="4083" y="6226"/>
                    <a:pt x="4106" y="10753"/>
                  </a:cubicBezTo>
                  <a:cubicBezTo>
                    <a:pt x="5086" y="7355"/>
                    <a:pt x="3650" y="1836"/>
                    <a:pt x="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6" name="Google Shape;3976;p71"/>
            <p:cNvSpPr/>
            <p:nvPr/>
          </p:nvSpPr>
          <p:spPr>
            <a:xfrm>
              <a:off x="3140200" y="1623550"/>
              <a:ext cx="55050" cy="303075"/>
            </a:xfrm>
            <a:custGeom>
              <a:avLst/>
              <a:gdLst/>
              <a:ahLst/>
              <a:cxnLst/>
              <a:rect l="l" t="t" r="r" b="b"/>
              <a:pathLst>
                <a:path w="2202" h="12123" extrusionOk="0">
                  <a:moveTo>
                    <a:pt x="1" y="1"/>
                  </a:moveTo>
                  <a:lnTo>
                    <a:pt x="947" y="12122"/>
                  </a:lnTo>
                  <a:lnTo>
                    <a:pt x="2201" y="10389"/>
                  </a:lnTo>
                  <a:lnTo>
                    <a:pt x="1" y="1"/>
                  </a:lnTo>
                  <a:close/>
                </a:path>
              </a:pathLst>
            </a:custGeom>
            <a:solidFill>
              <a:srgbClr val="0B0B0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7" name="Google Shape;3977;p71"/>
            <p:cNvSpPr/>
            <p:nvPr/>
          </p:nvSpPr>
          <p:spPr>
            <a:xfrm>
              <a:off x="4358600" y="1721325"/>
              <a:ext cx="86975" cy="216700"/>
            </a:xfrm>
            <a:custGeom>
              <a:avLst/>
              <a:gdLst/>
              <a:ahLst/>
              <a:cxnLst/>
              <a:rect l="l" t="t" r="r" b="b"/>
              <a:pathLst>
                <a:path w="3479" h="8668" extrusionOk="0">
                  <a:moveTo>
                    <a:pt x="3478" y="1"/>
                  </a:moveTo>
                  <a:lnTo>
                    <a:pt x="0" y="7356"/>
                  </a:lnTo>
                  <a:lnTo>
                    <a:pt x="1859" y="8667"/>
                  </a:lnTo>
                  <a:lnTo>
                    <a:pt x="3478" y="1"/>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8" name="Google Shape;3978;p71"/>
            <p:cNvSpPr/>
            <p:nvPr/>
          </p:nvSpPr>
          <p:spPr>
            <a:xfrm>
              <a:off x="4966925" y="1797725"/>
              <a:ext cx="87550" cy="54775"/>
            </a:xfrm>
            <a:custGeom>
              <a:avLst/>
              <a:gdLst/>
              <a:ahLst/>
              <a:cxnLst/>
              <a:rect l="l" t="t" r="r" b="b"/>
              <a:pathLst>
                <a:path w="3502" h="2191" extrusionOk="0">
                  <a:moveTo>
                    <a:pt x="2783" y="1"/>
                  </a:moveTo>
                  <a:lnTo>
                    <a:pt x="1" y="2190"/>
                  </a:lnTo>
                  <a:lnTo>
                    <a:pt x="3501" y="845"/>
                  </a:lnTo>
                  <a:lnTo>
                    <a:pt x="2783" y="1"/>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9" name="Google Shape;3979;p71"/>
            <p:cNvSpPr/>
            <p:nvPr/>
          </p:nvSpPr>
          <p:spPr>
            <a:xfrm>
              <a:off x="2552950" y="1781200"/>
              <a:ext cx="137425" cy="95800"/>
            </a:xfrm>
            <a:custGeom>
              <a:avLst/>
              <a:gdLst/>
              <a:ahLst/>
              <a:cxnLst/>
              <a:rect l="l" t="t" r="r" b="b"/>
              <a:pathLst>
                <a:path w="5497" h="3832" extrusionOk="0">
                  <a:moveTo>
                    <a:pt x="1312" y="1"/>
                  </a:moveTo>
                  <a:lnTo>
                    <a:pt x="1" y="1506"/>
                  </a:lnTo>
                  <a:lnTo>
                    <a:pt x="5497" y="3832"/>
                  </a:lnTo>
                  <a:lnTo>
                    <a:pt x="1312" y="1"/>
                  </a:lnTo>
                  <a:close/>
                </a:path>
              </a:pathLst>
            </a:custGeom>
            <a:solidFill>
              <a:srgbClr val="0B0B0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0" name="Google Shape;3980;p71"/>
            <p:cNvSpPr/>
            <p:nvPr/>
          </p:nvSpPr>
          <p:spPr>
            <a:xfrm>
              <a:off x="3246250" y="2889250"/>
              <a:ext cx="962125" cy="385750"/>
            </a:xfrm>
            <a:custGeom>
              <a:avLst/>
              <a:gdLst/>
              <a:ahLst/>
              <a:cxnLst/>
              <a:rect l="l" t="t" r="r" b="b"/>
              <a:pathLst>
                <a:path w="38485" h="15430" extrusionOk="0">
                  <a:moveTo>
                    <a:pt x="37977" y="0"/>
                  </a:moveTo>
                  <a:cubicBezTo>
                    <a:pt x="31902" y="0"/>
                    <a:pt x="24796" y="1819"/>
                    <a:pt x="20708" y="5087"/>
                  </a:cubicBezTo>
                  <a:cubicBezTo>
                    <a:pt x="16714" y="2864"/>
                    <a:pt x="12242" y="1948"/>
                    <a:pt x="7753" y="1948"/>
                  </a:cubicBezTo>
                  <a:cubicBezTo>
                    <a:pt x="7590" y="1948"/>
                    <a:pt x="7427" y="1949"/>
                    <a:pt x="7264" y="1951"/>
                  </a:cubicBezTo>
                  <a:cubicBezTo>
                    <a:pt x="12179" y="2225"/>
                    <a:pt x="15942" y="3342"/>
                    <a:pt x="19237" y="5520"/>
                  </a:cubicBezTo>
                  <a:cubicBezTo>
                    <a:pt x="17795" y="5230"/>
                    <a:pt x="16414" y="5093"/>
                    <a:pt x="15083" y="5093"/>
                  </a:cubicBezTo>
                  <a:cubicBezTo>
                    <a:pt x="9458" y="5093"/>
                    <a:pt x="4722" y="7547"/>
                    <a:pt x="0" y="11290"/>
                  </a:cubicBezTo>
                  <a:lnTo>
                    <a:pt x="0" y="11290"/>
                  </a:lnTo>
                  <a:cubicBezTo>
                    <a:pt x="4905" y="8041"/>
                    <a:pt x="9936" y="6015"/>
                    <a:pt x="15172" y="6015"/>
                  </a:cubicBezTo>
                  <a:cubicBezTo>
                    <a:pt x="16643" y="6015"/>
                    <a:pt x="18131" y="6175"/>
                    <a:pt x="19636" y="6512"/>
                  </a:cubicBezTo>
                  <a:cubicBezTo>
                    <a:pt x="14573" y="7539"/>
                    <a:pt x="11130" y="10960"/>
                    <a:pt x="8382" y="15429"/>
                  </a:cubicBezTo>
                  <a:cubicBezTo>
                    <a:pt x="11643" y="11393"/>
                    <a:pt x="15371" y="8325"/>
                    <a:pt x="20126" y="7231"/>
                  </a:cubicBezTo>
                  <a:cubicBezTo>
                    <a:pt x="23969" y="7812"/>
                    <a:pt x="27823" y="10355"/>
                    <a:pt x="31643" y="13958"/>
                  </a:cubicBezTo>
                  <a:cubicBezTo>
                    <a:pt x="28975" y="10515"/>
                    <a:pt x="25862" y="7801"/>
                    <a:pt x="21552" y="7060"/>
                  </a:cubicBezTo>
                  <a:cubicBezTo>
                    <a:pt x="24069" y="6448"/>
                    <a:pt x="26562" y="6138"/>
                    <a:pt x="29032" y="6138"/>
                  </a:cubicBezTo>
                  <a:cubicBezTo>
                    <a:pt x="32223" y="6138"/>
                    <a:pt x="35374" y="6656"/>
                    <a:pt x="38485" y="7710"/>
                  </a:cubicBezTo>
                  <a:cubicBezTo>
                    <a:pt x="35117" y="6015"/>
                    <a:pt x="31252" y="5172"/>
                    <a:pt x="27453" y="5172"/>
                  </a:cubicBezTo>
                  <a:cubicBezTo>
                    <a:pt x="25322" y="5172"/>
                    <a:pt x="23212" y="5437"/>
                    <a:pt x="21221" y="5965"/>
                  </a:cubicBezTo>
                  <a:cubicBezTo>
                    <a:pt x="24756" y="2738"/>
                    <a:pt x="31256" y="697"/>
                    <a:pt x="38257" y="1"/>
                  </a:cubicBezTo>
                  <a:cubicBezTo>
                    <a:pt x="38164" y="1"/>
                    <a:pt x="38070" y="0"/>
                    <a:pt x="3797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1" name="Google Shape;3981;p71"/>
            <p:cNvSpPr/>
            <p:nvPr/>
          </p:nvSpPr>
          <p:spPr>
            <a:xfrm>
              <a:off x="3255650" y="2697125"/>
              <a:ext cx="1043400" cy="210125"/>
            </a:xfrm>
            <a:custGeom>
              <a:avLst/>
              <a:gdLst/>
              <a:ahLst/>
              <a:cxnLst/>
              <a:rect l="l" t="t" r="r" b="b"/>
              <a:pathLst>
                <a:path w="41736" h="8405" extrusionOk="0">
                  <a:moveTo>
                    <a:pt x="1" y="1"/>
                  </a:moveTo>
                  <a:lnTo>
                    <a:pt x="1" y="1"/>
                  </a:lnTo>
                  <a:cubicBezTo>
                    <a:pt x="2" y="2"/>
                    <a:pt x="13969" y="8405"/>
                    <a:pt x="20378" y="8405"/>
                  </a:cubicBezTo>
                  <a:cubicBezTo>
                    <a:pt x="26775" y="8405"/>
                    <a:pt x="33172" y="2612"/>
                    <a:pt x="41735" y="1232"/>
                  </a:cubicBezTo>
                  <a:lnTo>
                    <a:pt x="41735" y="1232"/>
                  </a:lnTo>
                  <a:cubicBezTo>
                    <a:pt x="34708" y="1733"/>
                    <a:pt x="25538" y="7687"/>
                    <a:pt x="20489" y="7687"/>
                  </a:cubicBezTo>
                  <a:cubicBezTo>
                    <a:pt x="20475" y="7687"/>
                    <a:pt x="20460" y="7687"/>
                    <a:pt x="20446" y="7686"/>
                  </a:cubicBezTo>
                  <a:cubicBezTo>
                    <a:pt x="15395" y="7664"/>
                    <a:pt x="2" y="2"/>
                    <a:pt x="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2" name="Google Shape;3982;p71"/>
            <p:cNvSpPr/>
            <p:nvPr/>
          </p:nvSpPr>
          <p:spPr>
            <a:xfrm>
              <a:off x="3322075" y="2559450"/>
              <a:ext cx="796525" cy="156250"/>
            </a:xfrm>
            <a:custGeom>
              <a:avLst/>
              <a:gdLst/>
              <a:ahLst/>
              <a:cxnLst/>
              <a:rect l="l" t="t" r="r" b="b"/>
              <a:pathLst>
                <a:path w="31861" h="6250" extrusionOk="0">
                  <a:moveTo>
                    <a:pt x="31860" y="0"/>
                  </a:moveTo>
                  <a:lnTo>
                    <a:pt x="31860" y="0"/>
                  </a:lnTo>
                  <a:cubicBezTo>
                    <a:pt x="27247" y="422"/>
                    <a:pt x="21246" y="5645"/>
                    <a:pt x="17937" y="5645"/>
                  </a:cubicBezTo>
                  <a:cubicBezTo>
                    <a:pt x="17933" y="5645"/>
                    <a:pt x="17929" y="5645"/>
                    <a:pt x="17926" y="5645"/>
                  </a:cubicBezTo>
                  <a:cubicBezTo>
                    <a:pt x="14859" y="5624"/>
                    <a:pt x="5983" y="785"/>
                    <a:pt x="1073" y="785"/>
                  </a:cubicBezTo>
                  <a:cubicBezTo>
                    <a:pt x="690" y="785"/>
                    <a:pt x="331" y="815"/>
                    <a:pt x="1" y="878"/>
                  </a:cubicBezTo>
                  <a:cubicBezTo>
                    <a:pt x="135" y="869"/>
                    <a:pt x="272" y="865"/>
                    <a:pt x="412" y="865"/>
                  </a:cubicBezTo>
                  <a:cubicBezTo>
                    <a:pt x="5256" y="865"/>
                    <a:pt x="13814" y="6249"/>
                    <a:pt x="17892" y="6249"/>
                  </a:cubicBezTo>
                  <a:cubicBezTo>
                    <a:pt x="22076" y="6249"/>
                    <a:pt x="26273" y="1209"/>
                    <a:pt x="31860"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3" name="Google Shape;3983;p71"/>
            <p:cNvSpPr/>
            <p:nvPr/>
          </p:nvSpPr>
          <p:spPr>
            <a:xfrm>
              <a:off x="3186975" y="2176875"/>
              <a:ext cx="185300" cy="366350"/>
            </a:xfrm>
            <a:custGeom>
              <a:avLst/>
              <a:gdLst/>
              <a:ahLst/>
              <a:cxnLst/>
              <a:rect l="l" t="t" r="r" b="b"/>
              <a:pathLst>
                <a:path w="7412" h="14654" extrusionOk="0">
                  <a:moveTo>
                    <a:pt x="1231" y="1"/>
                  </a:moveTo>
                  <a:lnTo>
                    <a:pt x="513" y="3125"/>
                  </a:lnTo>
                  <a:cubicBezTo>
                    <a:pt x="1129" y="7903"/>
                    <a:pt x="4002" y="11609"/>
                    <a:pt x="7411" y="14653"/>
                  </a:cubicBezTo>
                  <a:cubicBezTo>
                    <a:pt x="0" y="7789"/>
                    <a:pt x="1231" y="2"/>
                    <a:pt x="1231" y="1"/>
                  </a:cubicBezTo>
                  <a:close/>
                </a:path>
              </a:pathLst>
            </a:custGeom>
            <a:solidFill>
              <a:srgbClr val="0B0B0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4" name="Google Shape;3984;p71"/>
            <p:cNvSpPr/>
            <p:nvPr/>
          </p:nvSpPr>
          <p:spPr>
            <a:xfrm>
              <a:off x="4159325" y="2033500"/>
              <a:ext cx="164800" cy="345525"/>
            </a:xfrm>
            <a:custGeom>
              <a:avLst/>
              <a:gdLst/>
              <a:ahLst/>
              <a:cxnLst/>
              <a:rect l="l" t="t" r="r" b="b"/>
              <a:pathLst>
                <a:path w="6592" h="13821" extrusionOk="0">
                  <a:moveTo>
                    <a:pt x="6432" y="0"/>
                  </a:moveTo>
                  <a:cubicBezTo>
                    <a:pt x="6432" y="0"/>
                    <a:pt x="5588" y="9008"/>
                    <a:pt x="1" y="13820"/>
                  </a:cubicBezTo>
                  <a:cubicBezTo>
                    <a:pt x="1928" y="12452"/>
                    <a:pt x="5349" y="8917"/>
                    <a:pt x="6591" y="2383"/>
                  </a:cubicBezTo>
                  <a:lnTo>
                    <a:pt x="6432"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5" name="Google Shape;3985;p71"/>
            <p:cNvSpPr/>
            <p:nvPr/>
          </p:nvSpPr>
          <p:spPr>
            <a:xfrm>
              <a:off x="2932950" y="3873050"/>
              <a:ext cx="176500" cy="45075"/>
            </a:xfrm>
            <a:custGeom>
              <a:avLst/>
              <a:gdLst/>
              <a:ahLst/>
              <a:cxnLst/>
              <a:rect l="l" t="t" r="r" b="b"/>
              <a:pathLst>
                <a:path w="7060" h="1803" extrusionOk="0">
                  <a:moveTo>
                    <a:pt x="1" y="1"/>
                  </a:moveTo>
                  <a:lnTo>
                    <a:pt x="1" y="1"/>
                  </a:lnTo>
                  <a:cubicBezTo>
                    <a:pt x="668" y="1166"/>
                    <a:pt x="1896" y="1802"/>
                    <a:pt x="3248" y="1802"/>
                  </a:cubicBezTo>
                  <a:cubicBezTo>
                    <a:pt x="4529" y="1802"/>
                    <a:pt x="5922" y="1232"/>
                    <a:pt x="7059" y="1"/>
                  </a:cubicBezTo>
                  <a:lnTo>
                    <a:pt x="7059" y="1"/>
                  </a:lnTo>
                  <a:cubicBezTo>
                    <a:pt x="5704" y="807"/>
                    <a:pt x="4456" y="1190"/>
                    <a:pt x="3302" y="1190"/>
                  </a:cubicBezTo>
                  <a:cubicBezTo>
                    <a:pt x="2106" y="1190"/>
                    <a:pt x="1011" y="778"/>
                    <a:pt x="1"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6" name="Google Shape;3986;p71"/>
            <p:cNvSpPr/>
            <p:nvPr/>
          </p:nvSpPr>
          <p:spPr>
            <a:xfrm>
              <a:off x="4435850" y="3873050"/>
              <a:ext cx="176475" cy="45075"/>
            </a:xfrm>
            <a:custGeom>
              <a:avLst/>
              <a:gdLst/>
              <a:ahLst/>
              <a:cxnLst/>
              <a:rect l="l" t="t" r="r" b="b"/>
              <a:pathLst>
                <a:path w="7059" h="1803" extrusionOk="0">
                  <a:moveTo>
                    <a:pt x="0" y="1"/>
                  </a:moveTo>
                  <a:lnTo>
                    <a:pt x="0" y="1"/>
                  </a:lnTo>
                  <a:cubicBezTo>
                    <a:pt x="1132" y="1232"/>
                    <a:pt x="2522" y="1802"/>
                    <a:pt x="3803" y="1802"/>
                  </a:cubicBezTo>
                  <a:cubicBezTo>
                    <a:pt x="5155" y="1802"/>
                    <a:pt x="6385" y="1166"/>
                    <a:pt x="7059" y="1"/>
                  </a:cubicBezTo>
                  <a:lnTo>
                    <a:pt x="7059" y="1"/>
                  </a:lnTo>
                  <a:cubicBezTo>
                    <a:pt x="6049" y="778"/>
                    <a:pt x="4953" y="1190"/>
                    <a:pt x="3757" y="1190"/>
                  </a:cubicBezTo>
                  <a:cubicBezTo>
                    <a:pt x="2603" y="1190"/>
                    <a:pt x="1355" y="807"/>
                    <a:pt x="0"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7" name="Google Shape;3987;p71"/>
            <p:cNvSpPr/>
            <p:nvPr/>
          </p:nvSpPr>
          <p:spPr>
            <a:xfrm>
              <a:off x="2660725" y="4884200"/>
              <a:ext cx="529950" cy="477250"/>
            </a:xfrm>
            <a:custGeom>
              <a:avLst/>
              <a:gdLst/>
              <a:ahLst/>
              <a:cxnLst/>
              <a:rect l="l" t="t" r="r" b="b"/>
              <a:pathLst>
                <a:path w="21198" h="19090" extrusionOk="0">
                  <a:moveTo>
                    <a:pt x="13134" y="1"/>
                  </a:moveTo>
                  <a:cubicBezTo>
                    <a:pt x="11212" y="1"/>
                    <a:pt x="10088" y="943"/>
                    <a:pt x="9544" y="2281"/>
                  </a:cubicBezTo>
                  <a:cubicBezTo>
                    <a:pt x="9544" y="2281"/>
                    <a:pt x="7469" y="8929"/>
                    <a:pt x="6215" y="10126"/>
                  </a:cubicBezTo>
                  <a:cubicBezTo>
                    <a:pt x="4960" y="11324"/>
                    <a:pt x="0" y="14003"/>
                    <a:pt x="2132" y="17721"/>
                  </a:cubicBezTo>
                  <a:cubicBezTo>
                    <a:pt x="2666" y="18604"/>
                    <a:pt x="4708" y="19090"/>
                    <a:pt x="7031" y="19090"/>
                  </a:cubicBezTo>
                  <a:cubicBezTo>
                    <a:pt x="9776" y="19090"/>
                    <a:pt x="12913" y="18412"/>
                    <a:pt x="14413" y="16911"/>
                  </a:cubicBezTo>
                  <a:cubicBezTo>
                    <a:pt x="18484" y="10183"/>
                    <a:pt x="21198" y="11164"/>
                    <a:pt x="21141" y="7424"/>
                  </a:cubicBezTo>
                  <a:cubicBezTo>
                    <a:pt x="21141" y="4459"/>
                    <a:pt x="20069" y="2475"/>
                    <a:pt x="20069" y="2475"/>
                  </a:cubicBezTo>
                  <a:cubicBezTo>
                    <a:pt x="17063" y="707"/>
                    <a:pt x="14799" y="1"/>
                    <a:pt x="1313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8" name="Google Shape;3988;p71"/>
            <p:cNvSpPr/>
            <p:nvPr/>
          </p:nvSpPr>
          <p:spPr>
            <a:xfrm>
              <a:off x="4350050" y="4884200"/>
              <a:ext cx="529950" cy="477250"/>
            </a:xfrm>
            <a:custGeom>
              <a:avLst/>
              <a:gdLst/>
              <a:ahLst/>
              <a:cxnLst/>
              <a:rect l="l" t="t" r="r" b="b"/>
              <a:pathLst>
                <a:path w="21198" h="19090" extrusionOk="0">
                  <a:moveTo>
                    <a:pt x="8061" y="1"/>
                  </a:moveTo>
                  <a:cubicBezTo>
                    <a:pt x="6393" y="1"/>
                    <a:pt x="4130" y="707"/>
                    <a:pt x="1129" y="2475"/>
                  </a:cubicBezTo>
                  <a:cubicBezTo>
                    <a:pt x="1129" y="2475"/>
                    <a:pt x="57" y="4459"/>
                    <a:pt x="57" y="7424"/>
                  </a:cubicBezTo>
                  <a:cubicBezTo>
                    <a:pt x="0" y="11164"/>
                    <a:pt x="2725" y="10183"/>
                    <a:pt x="6785" y="16911"/>
                  </a:cubicBezTo>
                  <a:cubicBezTo>
                    <a:pt x="8285" y="18412"/>
                    <a:pt x="11425" y="19090"/>
                    <a:pt x="14173" y="19090"/>
                  </a:cubicBezTo>
                  <a:cubicBezTo>
                    <a:pt x="16499" y="19090"/>
                    <a:pt x="18544" y="18604"/>
                    <a:pt x="19077" y="17721"/>
                  </a:cubicBezTo>
                  <a:cubicBezTo>
                    <a:pt x="21198" y="14003"/>
                    <a:pt x="16238" y="11324"/>
                    <a:pt x="14983" y="10126"/>
                  </a:cubicBezTo>
                  <a:cubicBezTo>
                    <a:pt x="13729" y="8929"/>
                    <a:pt x="11665" y="2281"/>
                    <a:pt x="11665" y="2281"/>
                  </a:cubicBezTo>
                  <a:cubicBezTo>
                    <a:pt x="11115" y="943"/>
                    <a:pt x="9986" y="1"/>
                    <a:pt x="806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9" name="Google Shape;3989;p71"/>
            <p:cNvSpPr/>
            <p:nvPr/>
          </p:nvSpPr>
          <p:spPr>
            <a:xfrm>
              <a:off x="3571225" y="861000"/>
              <a:ext cx="423650" cy="450650"/>
            </a:xfrm>
            <a:custGeom>
              <a:avLst/>
              <a:gdLst/>
              <a:ahLst/>
              <a:cxnLst/>
              <a:rect l="l" t="t" r="r" b="b"/>
              <a:pathLst>
                <a:path w="16946" h="18026" extrusionOk="0">
                  <a:moveTo>
                    <a:pt x="16945" y="0"/>
                  </a:moveTo>
                  <a:lnTo>
                    <a:pt x="1" y="388"/>
                  </a:lnTo>
                  <a:lnTo>
                    <a:pt x="1" y="12270"/>
                  </a:lnTo>
                  <a:cubicBezTo>
                    <a:pt x="432" y="16072"/>
                    <a:pt x="4360" y="18026"/>
                    <a:pt x="8339" y="18026"/>
                  </a:cubicBezTo>
                  <a:cubicBezTo>
                    <a:pt x="12247" y="18026"/>
                    <a:pt x="16205" y="16140"/>
                    <a:pt x="16945" y="12270"/>
                  </a:cubicBezTo>
                  <a:lnTo>
                    <a:pt x="16945" y="0"/>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0" name="Google Shape;3990;p71"/>
            <p:cNvSpPr/>
            <p:nvPr/>
          </p:nvSpPr>
          <p:spPr>
            <a:xfrm>
              <a:off x="3571225" y="908025"/>
              <a:ext cx="423650" cy="262475"/>
            </a:xfrm>
            <a:custGeom>
              <a:avLst/>
              <a:gdLst/>
              <a:ahLst/>
              <a:cxnLst/>
              <a:rect l="l" t="t" r="r" b="b"/>
              <a:pathLst>
                <a:path w="16946" h="10499" extrusionOk="0">
                  <a:moveTo>
                    <a:pt x="16945" y="1"/>
                  </a:moveTo>
                  <a:lnTo>
                    <a:pt x="1" y="388"/>
                  </a:lnTo>
                  <a:lnTo>
                    <a:pt x="1" y="3650"/>
                  </a:lnTo>
                  <a:cubicBezTo>
                    <a:pt x="2984" y="8232"/>
                    <a:pt x="6242" y="10499"/>
                    <a:pt x="9748" y="10499"/>
                  </a:cubicBezTo>
                  <a:cubicBezTo>
                    <a:pt x="12044" y="10499"/>
                    <a:pt x="14445" y="9526"/>
                    <a:pt x="16945" y="7595"/>
                  </a:cubicBezTo>
                  <a:lnTo>
                    <a:pt x="16945" y="1"/>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1" name="Google Shape;3991;p71"/>
            <p:cNvSpPr/>
            <p:nvPr/>
          </p:nvSpPr>
          <p:spPr>
            <a:xfrm>
              <a:off x="3442700" y="387200"/>
              <a:ext cx="680125" cy="748275"/>
            </a:xfrm>
            <a:custGeom>
              <a:avLst/>
              <a:gdLst/>
              <a:ahLst/>
              <a:cxnLst/>
              <a:rect l="l" t="t" r="r" b="b"/>
              <a:pathLst>
                <a:path w="27205" h="29931" extrusionOk="0">
                  <a:moveTo>
                    <a:pt x="12337" y="1"/>
                  </a:moveTo>
                  <a:lnTo>
                    <a:pt x="6635" y="867"/>
                  </a:lnTo>
                  <a:lnTo>
                    <a:pt x="4252" y="3900"/>
                  </a:lnTo>
                  <a:lnTo>
                    <a:pt x="2029" y="11974"/>
                  </a:lnTo>
                  <a:cubicBezTo>
                    <a:pt x="2029" y="11974"/>
                    <a:pt x="1940" y="11938"/>
                    <a:pt x="1800" y="11938"/>
                  </a:cubicBezTo>
                  <a:cubicBezTo>
                    <a:pt x="1481" y="11938"/>
                    <a:pt x="897" y="12125"/>
                    <a:pt x="501" y="13353"/>
                  </a:cubicBezTo>
                  <a:cubicBezTo>
                    <a:pt x="1" y="14903"/>
                    <a:pt x="1043" y="19668"/>
                    <a:pt x="3336" y="19668"/>
                  </a:cubicBezTo>
                  <a:cubicBezTo>
                    <a:pt x="3659" y="19668"/>
                    <a:pt x="4006" y="19574"/>
                    <a:pt x="4378" y="19363"/>
                  </a:cubicBezTo>
                  <a:cubicBezTo>
                    <a:pt x="4378" y="19363"/>
                    <a:pt x="4480" y="21963"/>
                    <a:pt x="5529" y="23867"/>
                  </a:cubicBezTo>
                  <a:cubicBezTo>
                    <a:pt x="6590" y="25783"/>
                    <a:pt x="9292" y="29169"/>
                    <a:pt x="13032" y="29888"/>
                  </a:cubicBezTo>
                  <a:cubicBezTo>
                    <a:pt x="13226" y="29916"/>
                    <a:pt x="13420" y="29930"/>
                    <a:pt x="13613" y="29930"/>
                  </a:cubicBezTo>
                  <a:cubicBezTo>
                    <a:pt x="13805" y="29930"/>
                    <a:pt x="13996" y="29916"/>
                    <a:pt x="14184" y="29888"/>
                  </a:cubicBezTo>
                  <a:cubicBezTo>
                    <a:pt x="17913" y="29169"/>
                    <a:pt x="20718" y="25611"/>
                    <a:pt x="21676" y="23867"/>
                  </a:cubicBezTo>
                  <a:cubicBezTo>
                    <a:pt x="22622" y="22134"/>
                    <a:pt x="22827" y="19363"/>
                    <a:pt x="22827" y="19363"/>
                  </a:cubicBezTo>
                  <a:cubicBezTo>
                    <a:pt x="23198" y="19573"/>
                    <a:pt x="23545" y="19668"/>
                    <a:pt x="23867" y="19668"/>
                  </a:cubicBezTo>
                  <a:cubicBezTo>
                    <a:pt x="26161" y="19668"/>
                    <a:pt x="27204" y="14893"/>
                    <a:pt x="26704" y="13353"/>
                  </a:cubicBezTo>
                  <a:cubicBezTo>
                    <a:pt x="26308" y="12125"/>
                    <a:pt x="25724" y="11938"/>
                    <a:pt x="25405" y="11938"/>
                  </a:cubicBezTo>
                  <a:cubicBezTo>
                    <a:pt x="25265" y="11938"/>
                    <a:pt x="25176" y="11974"/>
                    <a:pt x="25176" y="11974"/>
                  </a:cubicBezTo>
                  <a:lnTo>
                    <a:pt x="22953" y="3900"/>
                  </a:lnTo>
                  <a:lnTo>
                    <a:pt x="20570" y="867"/>
                  </a:lnTo>
                  <a:lnTo>
                    <a:pt x="14868" y="1"/>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2" name="Google Shape;3992;p71"/>
            <p:cNvSpPr/>
            <p:nvPr/>
          </p:nvSpPr>
          <p:spPr>
            <a:xfrm>
              <a:off x="4013375" y="799975"/>
              <a:ext cx="25400" cy="79350"/>
            </a:xfrm>
            <a:custGeom>
              <a:avLst/>
              <a:gdLst/>
              <a:ahLst/>
              <a:cxnLst/>
              <a:rect l="l" t="t" r="r" b="b"/>
              <a:pathLst>
                <a:path w="1016" h="3174" extrusionOk="0">
                  <a:moveTo>
                    <a:pt x="194" y="1"/>
                  </a:moveTo>
                  <a:lnTo>
                    <a:pt x="0" y="2852"/>
                  </a:lnTo>
                  <a:cubicBezTo>
                    <a:pt x="262" y="3061"/>
                    <a:pt x="580" y="3174"/>
                    <a:pt x="921" y="3174"/>
                  </a:cubicBezTo>
                  <a:cubicBezTo>
                    <a:pt x="952" y="3174"/>
                    <a:pt x="984" y="3173"/>
                    <a:pt x="1015" y="3171"/>
                  </a:cubicBezTo>
                  <a:lnTo>
                    <a:pt x="194" y="1"/>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3" name="Google Shape;3993;p71"/>
            <p:cNvSpPr/>
            <p:nvPr/>
          </p:nvSpPr>
          <p:spPr>
            <a:xfrm>
              <a:off x="3527050" y="799975"/>
              <a:ext cx="25100" cy="79350"/>
            </a:xfrm>
            <a:custGeom>
              <a:avLst/>
              <a:gdLst/>
              <a:ahLst/>
              <a:cxnLst/>
              <a:rect l="l" t="t" r="r" b="b"/>
              <a:pathLst>
                <a:path w="1004" h="3174" extrusionOk="0">
                  <a:moveTo>
                    <a:pt x="810" y="1"/>
                  </a:moveTo>
                  <a:lnTo>
                    <a:pt x="0" y="3171"/>
                  </a:lnTo>
                  <a:cubicBezTo>
                    <a:pt x="31" y="3173"/>
                    <a:pt x="61" y="3174"/>
                    <a:pt x="92" y="3174"/>
                  </a:cubicBezTo>
                  <a:cubicBezTo>
                    <a:pt x="424" y="3174"/>
                    <a:pt x="743" y="3061"/>
                    <a:pt x="1004" y="2852"/>
                  </a:cubicBezTo>
                  <a:lnTo>
                    <a:pt x="810" y="1"/>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4" name="Google Shape;3994;p71"/>
            <p:cNvSpPr/>
            <p:nvPr/>
          </p:nvSpPr>
          <p:spPr>
            <a:xfrm>
              <a:off x="3418725" y="238000"/>
              <a:ext cx="728375" cy="539200"/>
            </a:xfrm>
            <a:custGeom>
              <a:avLst/>
              <a:gdLst/>
              <a:ahLst/>
              <a:cxnLst/>
              <a:rect l="l" t="t" r="r" b="b"/>
              <a:pathLst>
                <a:path w="29135" h="21568" extrusionOk="0">
                  <a:moveTo>
                    <a:pt x="14854" y="1"/>
                  </a:moveTo>
                  <a:cubicBezTo>
                    <a:pt x="14720" y="1"/>
                    <a:pt x="14585" y="2"/>
                    <a:pt x="14448" y="5"/>
                  </a:cubicBezTo>
                  <a:cubicBezTo>
                    <a:pt x="3729" y="233"/>
                    <a:pt x="4459" y="8569"/>
                    <a:pt x="4459" y="8569"/>
                  </a:cubicBezTo>
                  <a:cubicBezTo>
                    <a:pt x="0" y="10758"/>
                    <a:pt x="1642" y="18865"/>
                    <a:pt x="1642" y="18865"/>
                  </a:cubicBezTo>
                  <a:cubicBezTo>
                    <a:pt x="1883" y="18259"/>
                    <a:pt x="2221" y="17905"/>
                    <a:pt x="2704" y="17905"/>
                  </a:cubicBezTo>
                  <a:cubicBezTo>
                    <a:pt x="2794" y="17905"/>
                    <a:pt x="2888" y="17917"/>
                    <a:pt x="2988" y="17942"/>
                  </a:cubicBezTo>
                  <a:cubicBezTo>
                    <a:pt x="3923" y="18307"/>
                    <a:pt x="4208" y="19892"/>
                    <a:pt x="4459" y="21568"/>
                  </a:cubicBezTo>
                  <a:cubicBezTo>
                    <a:pt x="4459" y="21568"/>
                    <a:pt x="5439" y="21397"/>
                    <a:pt x="5120" y="16494"/>
                  </a:cubicBezTo>
                  <a:cubicBezTo>
                    <a:pt x="5371" y="12081"/>
                    <a:pt x="6374" y="9139"/>
                    <a:pt x="8370" y="7987"/>
                  </a:cubicBezTo>
                  <a:cubicBezTo>
                    <a:pt x="8631" y="7835"/>
                    <a:pt x="8868" y="7772"/>
                    <a:pt x="9105" y="7772"/>
                  </a:cubicBezTo>
                  <a:cubicBezTo>
                    <a:pt x="10175" y="7772"/>
                    <a:pt x="11237" y="9048"/>
                    <a:pt x="14526" y="9048"/>
                  </a:cubicBezTo>
                  <a:cubicBezTo>
                    <a:pt x="14538" y="9048"/>
                    <a:pt x="14550" y="9047"/>
                    <a:pt x="14562" y="9047"/>
                  </a:cubicBezTo>
                  <a:cubicBezTo>
                    <a:pt x="17869" y="9029"/>
                    <a:pt x="18938" y="7769"/>
                    <a:pt x="20003" y="7769"/>
                  </a:cubicBezTo>
                  <a:cubicBezTo>
                    <a:pt x="20241" y="7769"/>
                    <a:pt x="20479" y="7833"/>
                    <a:pt x="20742" y="7987"/>
                  </a:cubicBezTo>
                  <a:cubicBezTo>
                    <a:pt x="22737" y="9139"/>
                    <a:pt x="23752" y="12081"/>
                    <a:pt x="24014" y="16494"/>
                  </a:cubicBezTo>
                  <a:cubicBezTo>
                    <a:pt x="23684" y="21397"/>
                    <a:pt x="24676" y="21568"/>
                    <a:pt x="24676" y="21568"/>
                  </a:cubicBezTo>
                  <a:cubicBezTo>
                    <a:pt x="24904" y="19892"/>
                    <a:pt x="25189" y="18307"/>
                    <a:pt x="26147" y="17942"/>
                  </a:cubicBezTo>
                  <a:cubicBezTo>
                    <a:pt x="26245" y="17917"/>
                    <a:pt x="26337" y="17905"/>
                    <a:pt x="26425" y="17905"/>
                  </a:cubicBezTo>
                  <a:cubicBezTo>
                    <a:pt x="26900" y="17905"/>
                    <a:pt x="27233" y="18259"/>
                    <a:pt x="27492" y="18865"/>
                  </a:cubicBezTo>
                  <a:cubicBezTo>
                    <a:pt x="27492" y="18865"/>
                    <a:pt x="29134" y="10758"/>
                    <a:pt x="24687" y="8569"/>
                  </a:cubicBezTo>
                  <a:cubicBezTo>
                    <a:pt x="24687" y="8569"/>
                    <a:pt x="25154" y="1"/>
                    <a:pt x="14854"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995" name="Google Shape;3995;p71"/>
          <p:cNvGrpSpPr/>
          <p:nvPr/>
        </p:nvGrpSpPr>
        <p:grpSpPr>
          <a:xfrm>
            <a:off x="3291927" y="1711957"/>
            <a:ext cx="1237995" cy="1210954"/>
            <a:chOff x="6816275" y="3178227"/>
            <a:chExt cx="1614495" cy="1579642"/>
          </a:xfrm>
        </p:grpSpPr>
        <p:sp>
          <p:nvSpPr>
            <p:cNvPr id="3996" name="Google Shape;3996;p71"/>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7" name="Google Shape;3997;p71"/>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8" name="Google Shape;3998;p71"/>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Shape 2570"/>
        <p:cNvGrpSpPr/>
        <p:nvPr/>
      </p:nvGrpSpPr>
      <p:grpSpPr>
        <a:xfrm>
          <a:off x="0" y="0"/>
          <a:ext cx="0" cy="0"/>
          <a:chOff x="0" y="0"/>
          <a:chExt cx="0" cy="0"/>
        </a:xfrm>
      </p:grpSpPr>
      <p:sp>
        <p:nvSpPr>
          <p:cNvPr id="2571" name="Google Shape;2571;p48"/>
          <p:cNvSpPr txBox="1">
            <a:spLocks noGrp="1"/>
          </p:cNvSpPr>
          <p:nvPr>
            <p:ph type="body" idx="1"/>
          </p:nvPr>
        </p:nvSpPr>
        <p:spPr>
          <a:xfrm>
            <a:off x="720000" y="1132875"/>
            <a:ext cx="7704000" cy="3475800"/>
          </a:xfrm>
          <a:prstGeom prst="rect">
            <a:avLst/>
          </a:prstGeom>
        </p:spPr>
        <p:txBody>
          <a:bodyPr spcFirstLastPara="1" wrap="square" lIns="91425" tIns="91425" rIns="91425" bIns="91425" anchor="t" anchorCtr="0">
            <a:noAutofit/>
          </a:bodyPr>
          <a:lstStyle/>
          <a:p>
            <a:pPr marL="457200" lvl="0" indent="-307975" algn="l" rtl="0">
              <a:spcBef>
                <a:spcPts val="0"/>
              </a:spcBef>
              <a:spcAft>
                <a:spcPts val="0"/>
              </a:spcAft>
              <a:buSzPts val="1250"/>
              <a:buAutoNum type="arabicPeriod"/>
            </a:pPr>
            <a:r>
              <a:rPr lang="en" b="1" dirty="0"/>
              <a:t>Introduction</a:t>
            </a:r>
            <a:r>
              <a:rPr lang="en" dirty="0"/>
              <a:t> to the question to answer, and objective of it.</a:t>
            </a:r>
            <a:endParaRPr dirty="0"/>
          </a:p>
          <a:p>
            <a:pPr marL="457200" lvl="0" indent="-307975" algn="l" rtl="0">
              <a:spcBef>
                <a:spcPts val="0"/>
              </a:spcBef>
              <a:spcAft>
                <a:spcPts val="0"/>
              </a:spcAft>
              <a:buSzPts val="1250"/>
              <a:buAutoNum type="arabicPeriod"/>
            </a:pPr>
            <a:r>
              <a:rPr lang="en" b="1" dirty="0"/>
              <a:t>Datasets</a:t>
            </a:r>
            <a:r>
              <a:rPr lang="en" dirty="0"/>
              <a:t> used (data manipulation, number of observations, and type of data).</a:t>
            </a:r>
            <a:endParaRPr lang="en" b="1" dirty="0"/>
          </a:p>
          <a:p>
            <a:pPr marL="457200" lvl="0" indent="-307975" algn="l" rtl="0">
              <a:spcBef>
                <a:spcPts val="0"/>
              </a:spcBef>
              <a:spcAft>
                <a:spcPts val="0"/>
              </a:spcAft>
              <a:buSzPts val="1250"/>
              <a:buAutoNum type="arabicPeriod"/>
            </a:pPr>
            <a:r>
              <a:rPr lang="en" b="1" dirty="0"/>
              <a:t>Explain</a:t>
            </a:r>
            <a:r>
              <a:rPr lang="en" dirty="0"/>
              <a:t> unsupervised and supervised techniques used (mention how it was done, any library </a:t>
            </a:r>
            <a:r>
              <a:rPr lang="es-AR" dirty="0" err="1"/>
              <a:t>if</a:t>
            </a:r>
            <a:r>
              <a:rPr lang="es-AR" dirty="0"/>
              <a:t> </a:t>
            </a:r>
            <a:r>
              <a:rPr lang="es-AR" dirty="0" err="1"/>
              <a:t>needed</a:t>
            </a:r>
            <a:r>
              <a:rPr lang="es-AR" dirty="0"/>
              <a:t>, </a:t>
            </a:r>
            <a:r>
              <a:rPr lang="es-AR" dirty="0" err="1"/>
              <a:t>etc</a:t>
            </a:r>
            <a:r>
              <a:rPr lang="es-AR" dirty="0"/>
              <a:t>)</a:t>
            </a:r>
            <a:endParaRPr lang="en" dirty="0"/>
          </a:p>
          <a:p>
            <a:pPr marL="457200" lvl="0" indent="-307975" algn="l" rtl="0">
              <a:spcBef>
                <a:spcPts val="0"/>
              </a:spcBef>
              <a:spcAft>
                <a:spcPts val="0"/>
              </a:spcAft>
              <a:buSzPts val="1250"/>
              <a:buAutoNum type="arabicPeriod"/>
            </a:pPr>
            <a:r>
              <a:rPr lang="en" b="1" dirty="0"/>
              <a:t>EDA</a:t>
            </a:r>
            <a:r>
              <a:rPr lang="en" dirty="0"/>
              <a:t>: show some important plots about the datasets and highlight any important insight.</a:t>
            </a:r>
          </a:p>
          <a:p>
            <a:pPr marL="457200" lvl="0" indent="-307975" algn="l" rtl="0">
              <a:spcBef>
                <a:spcPts val="0"/>
              </a:spcBef>
              <a:spcAft>
                <a:spcPts val="0"/>
              </a:spcAft>
              <a:buSzPts val="1250"/>
              <a:buAutoNum type="arabicPeriod"/>
            </a:pPr>
            <a:r>
              <a:rPr lang="en" b="1" dirty="0"/>
              <a:t>Unsupervised</a:t>
            </a:r>
            <a:r>
              <a:rPr lang="en" dirty="0"/>
              <a:t> techniques:</a:t>
            </a:r>
            <a:endParaRPr lang="en-US" dirty="0"/>
          </a:p>
          <a:p>
            <a:pPr marL="949325" lvl="1" indent="-342900">
              <a:buSzPts val="1250"/>
              <a:buFont typeface="+mj-lt"/>
              <a:buAutoNum type="alphaLcPeriod"/>
            </a:pPr>
            <a:r>
              <a:rPr lang="en-US" dirty="0"/>
              <a:t>Show PCA.</a:t>
            </a:r>
          </a:p>
          <a:p>
            <a:pPr marL="949325" lvl="1" indent="-342900">
              <a:buSzPts val="1250"/>
              <a:buFont typeface="+mj-lt"/>
              <a:buAutoNum type="alphaLcPeriod"/>
            </a:pPr>
            <a:r>
              <a:rPr lang="en-US" dirty="0"/>
              <a:t>Show clustering results</a:t>
            </a:r>
          </a:p>
          <a:p>
            <a:pPr marL="457200" lvl="0" indent="-307975" algn="l" rtl="0">
              <a:spcBef>
                <a:spcPts val="0"/>
              </a:spcBef>
              <a:spcAft>
                <a:spcPts val="0"/>
              </a:spcAft>
              <a:buSzPts val="1250"/>
              <a:buAutoNum type="arabicPeriod"/>
            </a:pPr>
            <a:r>
              <a:rPr lang="en-US" b="1" dirty="0"/>
              <a:t>Supervised</a:t>
            </a:r>
            <a:r>
              <a:rPr lang="en-US" dirty="0"/>
              <a:t> techniques:</a:t>
            </a:r>
          </a:p>
          <a:p>
            <a:pPr marL="949325" lvl="1" indent="-342900">
              <a:buSzPts val="1250"/>
              <a:buFont typeface="+mj-lt"/>
              <a:buAutoNum type="alphaLcPeriod"/>
            </a:pPr>
            <a:r>
              <a:rPr lang="en-US" dirty="0"/>
              <a:t>Results</a:t>
            </a:r>
          </a:p>
          <a:p>
            <a:pPr marL="949325" lvl="1" indent="-342900">
              <a:buSzPts val="1250"/>
              <a:buFont typeface="+mj-lt"/>
              <a:buAutoNum type="alphaLcPeriod"/>
            </a:pPr>
            <a:r>
              <a:rPr lang="en-US" dirty="0"/>
              <a:t>Model evaluation metrics (precision, sensibility, </a:t>
            </a:r>
            <a:r>
              <a:rPr lang="en-US" dirty="0" err="1"/>
              <a:t>etc</a:t>
            </a:r>
            <a:r>
              <a:rPr lang="en-US" dirty="0"/>
              <a:t>).</a:t>
            </a:r>
          </a:p>
          <a:p>
            <a:pPr marL="492125" indent="-342900">
              <a:buSzPts val="1250"/>
              <a:buFont typeface="+mj-lt"/>
              <a:buAutoNum type="arabicPeriod"/>
            </a:pPr>
            <a:r>
              <a:rPr lang="en-US" b="1" dirty="0"/>
              <a:t>Conclusion</a:t>
            </a:r>
            <a:r>
              <a:rPr lang="en-US" dirty="0"/>
              <a:t>:</a:t>
            </a:r>
          </a:p>
          <a:p>
            <a:pPr marL="949325" lvl="1" indent="-342900">
              <a:buSzPts val="1250"/>
              <a:buFont typeface="+mj-lt"/>
              <a:buAutoNum type="alphaLcPeriod"/>
            </a:pPr>
            <a:r>
              <a:rPr lang="en-US" dirty="0"/>
              <a:t>Results vs hypothesis.</a:t>
            </a:r>
          </a:p>
          <a:p>
            <a:pPr marL="949325" lvl="1" indent="-342900">
              <a:buSzPts val="1250"/>
              <a:buFont typeface="+mj-lt"/>
              <a:buAutoNum type="alphaLcPeriod"/>
            </a:pPr>
            <a:r>
              <a:rPr lang="en-US" dirty="0"/>
              <a:t>Future suggestions.</a:t>
            </a:r>
          </a:p>
          <a:p>
            <a:pPr marL="457200" lvl="0" indent="-307975" algn="l" rtl="0">
              <a:spcBef>
                <a:spcPts val="0"/>
              </a:spcBef>
              <a:spcAft>
                <a:spcPts val="0"/>
              </a:spcAft>
              <a:buSzPts val="1250"/>
            </a:pPr>
            <a:endParaRPr lang="en" dirty="0"/>
          </a:p>
        </p:txBody>
      </p:sp>
      <p:sp>
        <p:nvSpPr>
          <p:cNvPr id="2572" name="Google Shape;2572;p48"/>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IDEAL STORY TELLING</a:t>
            </a:r>
            <a:endParaRPr dirty="0"/>
          </a:p>
        </p:txBody>
      </p:sp>
      <p:grpSp>
        <p:nvGrpSpPr>
          <p:cNvPr id="2573" name="Google Shape;2573;p48"/>
          <p:cNvGrpSpPr/>
          <p:nvPr/>
        </p:nvGrpSpPr>
        <p:grpSpPr>
          <a:xfrm rot="10800000">
            <a:off x="6423677" y="-389126"/>
            <a:ext cx="3672473" cy="6031299"/>
            <a:chOff x="237850" y="660025"/>
            <a:chExt cx="2725600" cy="4476250"/>
          </a:xfrm>
        </p:grpSpPr>
        <p:sp>
          <p:nvSpPr>
            <p:cNvPr id="2574" name="Google Shape;2574;p48"/>
            <p:cNvSpPr/>
            <p:nvPr/>
          </p:nvSpPr>
          <p:spPr>
            <a:xfrm>
              <a:off x="582175" y="3663275"/>
              <a:ext cx="109600" cy="43700"/>
            </a:xfrm>
            <a:custGeom>
              <a:avLst/>
              <a:gdLst/>
              <a:ahLst/>
              <a:cxnLst/>
              <a:rect l="l" t="t" r="r" b="b"/>
              <a:pathLst>
                <a:path w="4384" h="1748" extrusionOk="0">
                  <a:moveTo>
                    <a:pt x="1" y="0"/>
                  </a:moveTo>
                  <a:lnTo>
                    <a:pt x="1" y="1747"/>
                  </a:lnTo>
                  <a:lnTo>
                    <a:pt x="4383"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5" name="Google Shape;2575;p48"/>
            <p:cNvSpPr/>
            <p:nvPr/>
          </p:nvSpPr>
          <p:spPr>
            <a:xfrm>
              <a:off x="1258975" y="4396100"/>
              <a:ext cx="117900" cy="84350"/>
            </a:xfrm>
            <a:custGeom>
              <a:avLst/>
              <a:gdLst/>
              <a:ahLst/>
              <a:cxnLst/>
              <a:rect l="l" t="t" r="r" b="b"/>
              <a:pathLst>
                <a:path w="4716" h="3374" extrusionOk="0">
                  <a:moveTo>
                    <a:pt x="697" y="0"/>
                  </a:moveTo>
                  <a:lnTo>
                    <a:pt x="0" y="1606"/>
                  </a:lnTo>
                  <a:lnTo>
                    <a:pt x="4019" y="3373"/>
                  </a:lnTo>
                  <a:lnTo>
                    <a:pt x="4716" y="1768"/>
                  </a:lnTo>
                  <a:lnTo>
                    <a:pt x="6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6" name="Google Shape;2576;p48"/>
            <p:cNvSpPr/>
            <p:nvPr/>
          </p:nvSpPr>
          <p:spPr>
            <a:xfrm>
              <a:off x="1939550" y="4427400"/>
              <a:ext cx="114375" cy="100250"/>
            </a:xfrm>
            <a:custGeom>
              <a:avLst/>
              <a:gdLst/>
              <a:ahLst/>
              <a:cxnLst/>
              <a:rect l="l" t="t" r="r" b="b"/>
              <a:pathLst>
                <a:path w="4575" h="4010" extrusionOk="0">
                  <a:moveTo>
                    <a:pt x="3534" y="1"/>
                  </a:moveTo>
                  <a:lnTo>
                    <a:pt x="0" y="2606"/>
                  </a:lnTo>
                  <a:lnTo>
                    <a:pt x="1040" y="4009"/>
                  </a:lnTo>
                  <a:lnTo>
                    <a:pt x="4575" y="1404"/>
                  </a:lnTo>
                  <a:lnTo>
                    <a:pt x="353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7" name="Google Shape;2577;p48"/>
            <p:cNvSpPr/>
            <p:nvPr/>
          </p:nvSpPr>
          <p:spPr>
            <a:xfrm>
              <a:off x="2849075" y="4371875"/>
              <a:ext cx="114375" cy="100225"/>
            </a:xfrm>
            <a:custGeom>
              <a:avLst/>
              <a:gdLst/>
              <a:ahLst/>
              <a:cxnLst/>
              <a:rect l="l" t="t" r="r" b="b"/>
              <a:pathLst>
                <a:path w="4575" h="4009" extrusionOk="0">
                  <a:moveTo>
                    <a:pt x="3535" y="0"/>
                  </a:moveTo>
                  <a:lnTo>
                    <a:pt x="1" y="2605"/>
                  </a:lnTo>
                  <a:lnTo>
                    <a:pt x="1041" y="4009"/>
                  </a:lnTo>
                  <a:lnTo>
                    <a:pt x="4575" y="1404"/>
                  </a:lnTo>
                  <a:lnTo>
                    <a:pt x="353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8" name="Google Shape;2578;p48"/>
            <p:cNvSpPr/>
            <p:nvPr/>
          </p:nvSpPr>
          <p:spPr>
            <a:xfrm>
              <a:off x="2286400" y="4685900"/>
              <a:ext cx="43700" cy="109825"/>
            </a:xfrm>
            <a:custGeom>
              <a:avLst/>
              <a:gdLst/>
              <a:ahLst/>
              <a:cxnLst/>
              <a:rect l="l" t="t" r="r" b="b"/>
              <a:pathLst>
                <a:path w="1748" h="4393" extrusionOk="0">
                  <a:moveTo>
                    <a:pt x="0" y="0"/>
                  </a:moveTo>
                  <a:lnTo>
                    <a:pt x="0" y="4393"/>
                  </a:lnTo>
                  <a:lnTo>
                    <a:pt x="1747" y="4393"/>
                  </a:lnTo>
                  <a:lnTo>
                    <a:pt x="174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9" name="Google Shape;2579;p48"/>
            <p:cNvSpPr/>
            <p:nvPr/>
          </p:nvSpPr>
          <p:spPr>
            <a:xfrm>
              <a:off x="2641575" y="4923950"/>
              <a:ext cx="118175" cy="82325"/>
            </a:xfrm>
            <a:custGeom>
              <a:avLst/>
              <a:gdLst/>
              <a:ahLst/>
              <a:cxnLst/>
              <a:rect l="l" t="t" r="r" b="b"/>
              <a:pathLst>
                <a:path w="4727" h="3293" extrusionOk="0">
                  <a:moveTo>
                    <a:pt x="657" y="0"/>
                  </a:moveTo>
                  <a:lnTo>
                    <a:pt x="1" y="1626"/>
                  </a:lnTo>
                  <a:lnTo>
                    <a:pt x="4060" y="3292"/>
                  </a:lnTo>
                  <a:lnTo>
                    <a:pt x="4726" y="1677"/>
                  </a:lnTo>
                  <a:lnTo>
                    <a:pt x="6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0" name="Google Shape;2580;p48"/>
            <p:cNvSpPr/>
            <p:nvPr/>
          </p:nvSpPr>
          <p:spPr>
            <a:xfrm>
              <a:off x="539025" y="2920600"/>
              <a:ext cx="118150" cy="84075"/>
            </a:xfrm>
            <a:custGeom>
              <a:avLst/>
              <a:gdLst/>
              <a:ahLst/>
              <a:cxnLst/>
              <a:rect l="l" t="t" r="r" b="b"/>
              <a:pathLst>
                <a:path w="4726" h="3363" extrusionOk="0">
                  <a:moveTo>
                    <a:pt x="707" y="0"/>
                  </a:moveTo>
                  <a:lnTo>
                    <a:pt x="0" y="1596"/>
                  </a:lnTo>
                  <a:lnTo>
                    <a:pt x="4029" y="3363"/>
                  </a:lnTo>
                  <a:lnTo>
                    <a:pt x="4726" y="1767"/>
                  </a:lnTo>
                  <a:lnTo>
                    <a:pt x="707"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1" name="Google Shape;2581;p48"/>
            <p:cNvSpPr/>
            <p:nvPr/>
          </p:nvSpPr>
          <p:spPr>
            <a:xfrm>
              <a:off x="1965550" y="1064925"/>
              <a:ext cx="118175" cy="84075"/>
            </a:xfrm>
            <a:custGeom>
              <a:avLst/>
              <a:gdLst/>
              <a:ahLst/>
              <a:cxnLst/>
              <a:rect l="l" t="t" r="r" b="b"/>
              <a:pathLst>
                <a:path w="4727" h="3363" extrusionOk="0">
                  <a:moveTo>
                    <a:pt x="697" y="0"/>
                  </a:moveTo>
                  <a:lnTo>
                    <a:pt x="0" y="1596"/>
                  </a:lnTo>
                  <a:lnTo>
                    <a:pt x="4019" y="3363"/>
                  </a:lnTo>
                  <a:lnTo>
                    <a:pt x="4726" y="1768"/>
                  </a:lnTo>
                  <a:lnTo>
                    <a:pt x="697"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2" name="Google Shape;2582;p48"/>
            <p:cNvSpPr/>
            <p:nvPr/>
          </p:nvSpPr>
          <p:spPr>
            <a:xfrm>
              <a:off x="1190825" y="3453500"/>
              <a:ext cx="50500" cy="112350"/>
            </a:xfrm>
            <a:custGeom>
              <a:avLst/>
              <a:gdLst/>
              <a:ahLst/>
              <a:cxnLst/>
              <a:rect l="l" t="t" r="r" b="b"/>
              <a:pathLst>
                <a:path w="2020" h="4494" extrusionOk="0">
                  <a:moveTo>
                    <a:pt x="273" y="0"/>
                  </a:moveTo>
                  <a:lnTo>
                    <a:pt x="0" y="4383"/>
                  </a:lnTo>
                  <a:lnTo>
                    <a:pt x="1747" y="4494"/>
                  </a:lnTo>
                  <a:lnTo>
                    <a:pt x="202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3" name="Google Shape;2583;p48"/>
            <p:cNvSpPr/>
            <p:nvPr/>
          </p:nvSpPr>
          <p:spPr>
            <a:xfrm>
              <a:off x="2095800" y="4191375"/>
              <a:ext cx="50275" cy="112100"/>
            </a:xfrm>
            <a:custGeom>
              <a:avLst/>
              <a:gdLst/>
              <a:ahLst/>
              <a:cxnLst/>
              <a:rect l="l" t="t" r="r" b="b"/>
              <a:pathLst>
                <a:path w="2011" h="4484" extrusionOk="0">
                  <a:moveTo>
                    <a:pt x="273" y="0"/>
                  </a:moveTo>
                  <a:lnTo>
                    <a:pt x="1" y="4383"/>
                  </a:lnTo>
                  <a:lnTo>
                    <a:pt x="1748" y="4484"/>
                  </a:lnTo>
                  <a:lnTo>
                    <a:pt x="201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4" name="Google Shape;2584;p48"/>
            <p:cNvSpPr/>
            <p:nvPr/>
          </p:nvSpPr>
          <p:spPr>
            <a:xfrm>
              <a:off x="2644100" y="4122200"/>
              <a:ext cx="118175" cy="86625"/>
            </a:xfrm>
            <a:custGeom>
              <a:avLst/>
              <a:gdLst/>
              <a:ahLst/>
              <a:cxnLst/>
              <a:rect l="l" t="t" r="r" b="b"/>
              <a:pathLst>
                <a:path w="4727" h="3465" extrusionOk="0">
                  <a:moveTo>
                    <a:pt x="758" y="1"/>
                  </a:moveTo>
                  <a:lnTo>
                    <a:pt x="1" y="1576"/>
                  </a:lnTo>
                  <a:lnTo>
                    <a:pt x="3969" y="3464"/>
                  </a:lnTo>
                  <a:lnTo>
                    <a:pt x="4726" y="1889"/>
                  </a:lnTo>
                  <a:lnTo>
                    <a:pt x="758"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5" name="Google Shape;2585;p48"/>
            <p:cNvSpPr/>
            <p:nvPr/>
          </p:nvSpPr>
          <p:spPr>
            <a:xfrm>
              <a:off x="2400250" y="4371100"/>
              <a:ext cx="92675" cy="116900"/>
            </a:xfrm>
            <a:custGeom>
              <a:avLst/>
              <a:gdLst/>
              <a:ahLst/>
              <a:cxnLst/>
              <a:rect l="l" t="t" r="r" b="b"/>
              <a:pathLst>
                <a:path w="3707" h="4676" extrusionOk="0">
                  <a:moveTo>
                    <a:pt x="1515" y="1"/>
                  </a:moveTo>
                  <a:lnTo>
                    <a:pt x="0" y="869"/>
                  </a:lnTo>
                  <a:lnTo>
                    <a:pt x="2202" y="4676"/>
                  </a:lnTo>
                  <a:lnTo>
                    <a:pt x="3706" y="3797"/>
                  </a:lnTo>
                  <a:lnTo>
                    <a:pt x="1515"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6" name="Google Shape;2586;p48"/>
            <p:cNvSpPr/>
            <p:nvPr/>
          </p:nvSpPr>
          <p:spPr>
            <a:xfrm>
              <a:off x="2651175" y="4658375"/>
              <a:ext cx="117400" cy="69700"/>
            </a:xfrm>
            <a:custGeom>
              <a:avLst/>
              <a:gdLst/>
              <a:ahLst/>
              <a:cxnLst/>
              <a:rect l="l" t="t" r="r" b="b"/>
              <a:pathLst>
                <a:path w="4696" h="2788" extrusionOk="0">
                  <a:moveTo>
                    <a:pt x="4261" y="1"/>
                  </a:moveTo>
                  <a:lnTo>
                    <a:pt x="0" y="1091"/>
                  </a:lnTo>
                  <a:lnTo>
                    <a:pt x="434" y="2788"/>
                  </a:lnTo>
                  <a:lnTo>
                    <a:pt x="4696" y="1697"/>
                  </a:lnTo>
                  <a:lnTo>
                    <a:pt x="4261"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7" name="Google Shape;2587;p48"/>
            <p:cNvSpPr/>
            <p:nvPr/>
          </p:nvSpPr>
          <p:spPr>
            <a:xfrm>
              <a:off x="303750" y="2062050"/>
              <a:ext cx="50250" cy="112375"/>
            </a:xfrm>
            <a:custGeom>
              <a:avLst/>
              <a:gdLst/>
              <a:ahLst/>
              <a:cxnLst/>
              <a:rect l="l" t="t" r="r" b="b"/>
              <a:pathLst>
                <a:path w="2010" h="4495" extrusionOk="0">
                  <a:moveTo>
                    <a:pt x="263" y="1"/>
                  </a:moveTo>
                  <a:lnTo>
                    <a:pt x="0" y="4383"/>
                  </a:lnTo>
                  <a:lnTo>
                    <a:pt x="1747" y="4494"/>
                  </a:lnTo>
                  <a:lnTo>
                    <a:pt x="2010" y="102"/>
                  </a:lnTo>
                  <a:lnTo>
                    <a:pt x="263"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8" name="Google Shape;2588;p48"/>
            <p:cNvSpPr/>
            <p:nvPr/>
          </p:nvSpPr>
          <p:spPr>
            <a:xfrm>
              <a:off x="2237925" y="786475"/>
              <a:ext cx="114125" cy="56575"/>
            </a:xfrm>
            <a:custGeom>
              <a:avLst/>
              <a:gdLst/>
              <a:ahLst/>
              <a:cxnLst/>
              <a:rect l="l" t="t" r="r" b="b"/>
              <a:pathLst>
                <a:path w="4565" h="2263" extrusionOk="0">
                  <a:moveTo>
                    <a:pt x="203" y="1"/>
                  </a:moveTo>
                  <a:lnTo>
                    <a:pt x="1" y="1738"/>
                  </a:lnTo>
                  <a:lnTo>
                    <a:pt x="4353" y="2263"/>
                  </a:lnTo>
                  <a:lnTo>
                    <a:pt x="4565" y="526"/>
                  </a:lnTo>
                  <a:lnTo>
                    <a:pt x="203"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9" name="Google Shape;2589;p48"/>
            <p:cNvSpPr/>
            <p:nvPr/>
          </p:nvSpPr>
          <p:spPr>
            <a:xfrm>
              <a:off x="1555325" y="1172975"/>
              <a:ext cx="96225" cy="115875"/>
            </a:xfrm>
            <a:custGeom>
              <a:avLst/>
              <a:gdLst/>
              <a:ahLst/>
              <a:cxnLst/>
              <a:rect l="l" t="t" r="r" b="b"/>
              <a:pathLst>
                <a:path w="3849" h="4635" extrusionOk="0">
                  <a:moveTo>
                    <a:pt x="2374" y="0"/>
                  </a:moveTo>
                  <a:lnTo>
                    <a:pt x="1" y="3696"/>
                  </a:lnTo>
                  <a:lnTo>
                    <a:pt x="1475" y="4635"/>
                  </a:lnTo>
                  <a:lnTo>
                    <a:pt x="3848" y="939"/>
                  </a:lnTo>
                  <a:lnTo>
                    <a:pt x="237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0" name="Google Shape;2590;p48"/>
            <p:cNvSpPr/>
            <p:nvPr/>
          </p:nvSpPr>
          <p:spPr>
            <a:xfrm>
              <a:off x="1216300" y="1115675"/>
              <a:ext cx="61875" cy="115625"/>
            </a:xfrm>
            <a:custGeom>
              <a:avLst/>
              <a:gdLst/>
              <a:ahLst/>
              <a:cxnLst/>
              <a:rect l="l" t="t" r="r" b="b"/>
              <a:pathLst>
                <a:path w="2475" h="4625" extrusionOk="0">
                  <a:moveTo>
                    <a:pt x="1728" y="0"/>
                  </a:moveTo>
                  <a:lnTo>
                    <a:pt x="1" y="303"/>
                  </a:lnTo>
                  <a:lnTo>
                    <a:pt x="758" y="4625"/>
                  </a:lnTo>
                  <a:lnTo>
                    <a:pt x="2475" y="4322"/>
                  </a:lnTo>
                  <a:lnTo>
                    <a:pt x="172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1" name="Google Shape;2591;p48"/>
            <p:cNvSpPr/>
            <p:nvPr/>
          </p:nvSpPr>
          <p:spPr>
            <a:xfrm>
              <a:off x="2473700" y="1004850"/>
              <a:ext cx="115650" cy="96950"/>
            </a:xfrm>
            <a:custGeom>
              <a:avLst/>
              <a:gdLst/>
              <a:ahLst/>
              <a:cxnLst/>
              <a:rect l="l" t="t" r="r" b="b"/>
              <a:pathLst>
                <a:path w="4626" h="3878" extrusionOk="0">
                  <a:moveTo>
                    <a:pt x="3656" y="0"/>
                  </a:moveTo>
                  <a:lnTo>
                    <a:pt x="1" y="2424"/>
                  </a:lnTo>
                  <a:lnTo>
                    <a:pt x="970" y="387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2" name="Google Shape;2592;p48"/>
            <p:cNvSpPr/>
            <p:nvPr/>
          </p:nvSpPr>
          <p:spPr>
            <a:xfrm>
              <a:off x="1419525" y="725650"/>
              <a:ext cx="66675" cy="116900"/>
            </a:xfrm>
            <a:custGeom>
              <a:avLst/>
              <a:gdLst/>
              <a:ahLst/>
              <a:cxnLst/>
              <a:rect l="l" t="t" r="r" b="b"/>
              <a:pathLst>
                <a:path w="2667" h="4676" extrusionOk="0">
                  <a:moveTo>
                    <a:pt x="1697" y="0"/>
                  </a:moveTo>
                  <a:lnTo>
                    <a:pt x="0" y="394"/>
                  </a:lnTo>
                  <a:lnTo>
                    <a:pt x="960" y="4676"/>
                  </a:lnTo>
                  <a:lnTo>
                    <a:pt x="2666" y="4292"/>
                  </a:lnTo>
                  <a:lnTo>
                    <a:pt x="1697"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3" name="Google Shape;2593;p48"/>
            <p:cNvSpPr/>
            <p:nvPr/>
          </p:nvSpPr>
          <p:spPr>
            <a:xfrm>
              <a:off x="1847900" y="676675"/>
              <a:ext cx="103025" cy="112875"/>
            </a:xfrm>
            <a:custGeom>
              <a:avLst/>
              <a:gdLst/>
              <a:ahLst/>
              <a:cxnLst/>
              <a:rect l="l" t="t" r="r" b="b"/>
              <a:pathLst>
                <a:path w="4121" h="4515" extrusionOk="0">
                  <a:moveTo>
                    <a:pt x="2768" y="0"/>
                  </a:moveTo>
                  <a:lnTo>
                    <a:pt x="1" y="3413"/>
                  </a:lnTo>
                  <a:lnTo>
                    <a:pt x="1354" y="4514"/>
                  </a:lnTo>
                  <a:lnTo>
                    <a:pt x="4121" y="1101"/>
                  </a:lnTo>
                  <a:lnTo>
                    <a:pt x="2768"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4" name="Google Shape;2594;p48"/>
            <p:cNvSpPr/>
            <p:nvPr/>
          </p:nvSpPr>
          <p:spPr>
            <a:xfrm>
              <a:off x="1265525" y="1646025"/>
              <a:ext cx="117925" cy="77025"/>
            </a:xfrm>
            <a:custGeom>
              <a:avLst/>
              <a:gdLst/>
              <a:ahLst/>
              <a:cxnLst/>
              <a:rect l="l" t="t" r="r" b="b"/>
              <a:pathLst>
                <a:path w="4717" h="3081" extrusionOk="0">
                  <a:moveTo>
                    <a:pt x="566" y="1"/>
                  </a:moveTo>
                  <a:lnTo>
                    <a:pt x="1" y="1657"/>
                  </a:lnTo>
                  <a:lnTo>
                    <a:pt x="4151" y="3081"/>
                  </a:lnTo>
                  <a:lnTo>
                    <a:pt x="4716" y="1425"/>
                  </a:lnTo>
                  <a:lnTo>
                    <a:pt x="566"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5" name="Google Shape;2595;p48"/>
            <p:cNvSpPr/>
            <p:nvPr/>
          </p:nvSpPr>
          <p:spPr>
            <a:xfrm>
              <a:off x="1746925" y="1455950"/>
              <a:ext cx="104300" cy="112100"/>
            </a:xfrm>
            <a:custGeom>
              <a:avLst/>
              <a:gdLst/>
              <a:ahLst/>
              <a:cxnLst/>
              <a:rect l="l" t="t" r="r" b="b"/>
              <a:pathLst>
                <a:path w="4172" h="4484" extrusionOk="0">
                  <a:moveTo>
                    <a:pt x="1344" y="1"/>
                  </a:moveTo>
                  <a:lnTo>
                    <a:pt x="1" y="1131"/>
                  </a:lnTo>
                  <a:lnTo>
                    <a:pt x="2838" y="4484"/>
                  </a:lnTo>
                  <a:lnTo>
                    <a:pt x="4171" y="3363"/>
                  </a:lnTo>
                  <a:lnTo>
                    <a:pt x="1344" y="1"/>
                  </a:lnTo>
                  <a:close/>
                </a:path>
              </a:pathLst>
            </a:custGeom>
            <a:solidFill>
              <a:srgbClr val="73B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6" name="Google Shape;2596;p48"/>
            <p:cNvSpPr/>
            <p:nvPr/>
          </p:nvSpPr>
          <p:spPr>
            <a:xfrm>
              <a:off x="2237675" y="1276725"/>
              <a:ext cx="92425" cy="117150"/>
            </a:xfrm>
            <a:custGeom>
              <a:avLst/>
              <a:gdLst/>
              <a:ahLst/>
              <a:cxnLst/>
              <a:rect l="l" t="t" r="r" b="b"/>
              <a:pathLst>
                <a:path w="3697" h="4686" extrusionOk="0">
                  <a:moveTo>
                    <a:pt x="2182" y="0"/>
                  </a:moveTo>
                  <a:lnTo>
                    <a:pt x="1" y="3817"/>
                  </a:lnTo>
                  <a:lnTo>
                    <a:pt x="1515" y="4686"/>
                  </a:lnTo>
                  <a:lnTo>
                    <a:pt x="3696" y="869"/>
                  </a:lnTo>
                  <a:lnTo>
                    <a:pt x="2182"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7" name="Google Shape;2597;p48"/>
            <p:cNvSpPr/>
            <p:nvPr/>
          </p:nvSpPr>
          <p:spPr>
            <a:xfrm>
              <a:off x="1152700" y="2567950"/>
              <a:ext cx="48225" cy="111600"/>
            </a:xfrm>
            <a:custGeom>
              <a:avLst/>
              <a:gdLst/>
              <a:ahLst/>
              <a:cxnLst/>
              <a:rect l="l" t="t" r="r" b="b"/>
              <a:pathLst>
                <a:path w="1929" h="4464" extrusionOk="0">
                  <a:moveTo>
                    <a:pt x="1737" y="0"/>
                  </a:moveTo>
                  <a:lnTo>
                    <a:pt x="0" y="81"/>
                  </a:lnTo>
                  <a:lnTo>
                    <a:pt x="192" y="4463"/>
                  </a:lnTo>
                  <a:lnTo>
                    <a:pt x="1929" y="4393"/>
                  </a:lnTo>
                  <a:lnTo>
                    <a:pt x="173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8" name="Google Shape;2598;p48"/>
            <p:cNvSpPr/>
            <p:nvPr/>
          </p:nvSpPr>
          <p:spPr>
            <a:xfrm>
              <a:off x="1018150" y="2825175"/>
              <a:ext cx="80300" cy="118175"/>
            </a:xfrm>
            <a:custGeom>
              <a:avLst/>
              <a:gdLst/>
              <a:ahLst/>
              <a:cxnLst/>
              <a:rect l="l" t="t" r="r" b="b"/>
              <a:pathLst>
                <a:path w="3212" h="4727" extrusionOk="0">
                  <a:moveTo>
                    <a:pt x="1576" y="1"/>
                  </a:moveTo>
                  <a:lnTo>
                    <a:pt x="0" y="4100"/>
                  </a:lnTo>
                  <a:lnTo>
                    <a:pt x="1626" y="4726"/>
                  </a:lnTo>
                  <a:lnTo>
                    <a:pt x="3211"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9" name="Google Shape;2599;p48"/>
            <p:cNvSpPr/>
            <p:nvPr/>
          </p:nvSpPr>
          <p:spPr>
            <a:xfrm>
              <a:off x="482725" y="4260550"/>
              <a:ext cx="80300" cy="118150"/>
            </a:xfrm>
            <a:custGeom>
              <a:avLst/>
              <a:gdLst/>
              <a:ahLst/>
              <a:cxnLst/>
              <a:rect l="l" t="t" r="r" b="b"/>
              <a:pathLst>
                <a:path w="3212" h="4726" extrusionOk="0">
                  <a:moveTo>
                    <a:pt x="1586" y="0"/>
                  </a:moveTo>
                  <a:lnTo>
                    <a:pt x="1" y="4100"/>
                  </a:lnTo>
                  <a:lnTo>
                    <a:pt x="1626" y="4726"/>
                  </a:lnTo>
                  <a:lnTo>
                    <a:pt x="3212" y="626"/>
                  </a:lnTo>
                  <a:lnTo>
                    <a:pt x="1586"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0" name="Google Shape;2600;p48"/>
            <p:cNvSpPr/>
            <p:nvPr/>
          </p:nvSpPr>
          <p:spPr>
            <a:xfrm>
              <a:off x="1177175" y="3139450"/>
              <a:ext cx="117675" cy="73000"/>
            </a:xfrm>
            <a:custGeom>
              <a:avLst/>
              <a:gdLst/>
              <a:ahLst/>
              <a:cxnLst/>
              <a:rect l="l" t="t" r="r" b="b"/>
              <a:pathLst>
                <a:path w="4707" h="2920" extrusionOk="0">
                  <a:moveTo>
                    <a:pt x="4211" y="1"/>
                  </a:moveTo>
                  <a:lnTo>
                    <a:pt x="1" y="1243"/>
                  </a:lnTo>
                  <a:lnTo>
                    <a:pt x="496" y="2919"/>
                  </a:lnTo>
                  <a:lnTo>
                    <a:pt x="4706" y="1677"/>
                  </a:lnTo>
                  <a:lnTo>
                    <a:pt x="4211"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1" name="Google Shape;2601;p48"/>
            <p:cNvSpPr/>
            <p:nvPr/>
          </p:nvSpPr>
          <p:spPr>
            <a:xfrm>
              <a:off x="844475" y="2103950"/>
              <a:ext cx="96200" cy="116150"/>
            </a:xfrm>
            <a:custGeom>
              <a:avLst/>
              <a:gdLst/>
              <a:ahLst/>
              <a:cxnLst/>
              <a:rect l="l" t="t" r="r" b="b"/>
              <a:pathLst>
                <a:path w="3848" h="4646" extrusionOk="0">
                  <a:moveTo>
                    <a:pt x="2373" y="1"/>
                  </a:moveTo>
                  <a:lnTo>
                    <a:pt x="0" y="3697"/>
                  </a:lnTo>
                  <a:lnTo>
                    <a:pt x="1475" y="4646"/>
                  </a:lnTo>
                  <a:lnTo>
                    <a:pt x="3847" y="950"/>
                  </a:lnTo>
                  <a:lnTo>
                    <a:pt x="23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2" name="Google Shape;2602;p48"/>
            <p:cNvSpPr/>
            <p:nvPr/>
          </p:nvSpPr>
          <p:spPr>
            <a:xfrm>
              <a:off x="781100" y="2506100"/>
              <a:ext cx="115650" cy="97200"/>
            </a:xfrm>
            <a:custGeom>
              <a:avLst/>
              <a:gdLst/>
              <a:ahLst/>
              <a:cxnLst/>
              <a:rect l="l" t="t" r="r" b="b"/>
              <a:pathLst>
                <a:path w="4626" h="3888" extrusionOk="0">
                  <a:moveTo>
                    <a:pt x="3656" y="0"/>
                  </a:moveTo>
                  <a:lnTo>
                    <a:pt x="1" y="2424"/>
                  </a:lnTo>
                  <a:lnTo>
                    <a:pt x="960" y="388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3" name="Google Shape;2603;p48"/>
            <p:cNvSpPr/>
            <p:nvPr/>
          </p:nvSpPr>
          <p:spPr>
            <a:xfrm>
              <a:off x="1211775" y="2019900"/>
              <a:ext cx="114625" cy="100250"/>
            </a:xfrm>
            <a:custGeom>
              <a:avLst/>
              <a:gdLst/>
              <a:ahLst/>
              <a:cxnLst/>
              <a:rect l="l" t="t" r="r" b="b"/>
              <a:pathLst>
                <a:path w="4585" h="4010" extrusionOk="0">
                  <a:moveTo>
                    <a:pt x="1040" y="0"/>
                  </a:moveTo>
                  <a:lnTo>
                    <a:pt x="0" y="1414"/>
                  </a:lnTo>
                  <a:lnTo>
                    <a:pt x="3544" y="4009"/>
                  </a:lnTo>
                  <a:lnTo>
                    <a:pt x="4584" y="2595"/>
                  </a:lnTo>
                  <a:lnTo>
                    <a:pt x="1040"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4" name="Google Shape;2604;p48"/>
            <p:cNvSpPr/>
            <p:nvPr/>
          </p:nvSpPr>
          <p:spPr>
            <a:xfrm>
              <a:off x="1462175" y="4818175"/>
              <a:ext cx="109850" cy="43700"/>
            </a:xfrm>
            <a:custGeom>
              <a:avLst/>
              <a:gdLst/>
              <a:ahLst/>
              <a:cxnLst/>
              <a:rect l="l" t="t" r="r" b="b"/>
              <a:pathLst>
                <a:path w="4394" h="1748" extrusionOk="0">
                  <a:moveTo>
                    <a:pt x="1" y="1"/>
                  </a:moveTo>
                  <a:lnTo>
                    <a:pt x="1" y="1747"/>
                  </a:lnTo>
                  <a:lnTo>
                    <a:pt x="4393" y="1747"/>
                  </a:lnTo>
                  <a:lnTo>
                    <a:pt x="439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5" name="Google Shape;2605;p48"/>
            <p:cNvSpPr/>
            <p:nvPr/>
          </p:nvSpPr>
          <p:spPr>
            <a:xfrm>
              <a:off x="1106250" y="5031225"/>
              <a:ext cx="111600" cy="105050"/>
            </a:xfrm>
            <a:custGeom>
              <a:avLst/>
              <a:gdLst/>
              <a:ahLst/>
              <a:cxnLst/>
              <a:rect l="l" t="t" r="r" b="b"/>
              <a:pathLst>
                <a:path w="4464" h="4202" extrusionOk="0">
                  <a:moveTo>
                    <a:pt x="3312" y="1"/>
                  </a:moveTo>
                  <a:lnTo>
                    <a:pt x="0" y="2879"/>
                  </a:lnTo>
                  <a:lnTo>
                    <a:pt x="1141" y="4201"/>
                  </a:lnTo>
                  <a:lnTo>
                    <a:pt x="4464" y="1324"/>
                  </a:lnTo>
                  <a:lnTo>
                    <a:pt x="3312"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6" name="Google Shape;2606;p48"/>
            <p:cNvSpPr/>
            <p:nvPr/>
          </p:nvSpPr>
          <p:spPr>
            <a:xfrm>
              <a:off x="396150" y="3257100"/>
              <a:ext cx="96200" cy="115900"/>
            </a:xfrm>
            <a:custGeom>
              <a:avLst/>
              <a:gdLst/>
              <a:ahLst/>
              <a:cxnLst/>
              <a:rect l="l" t="t" r="r" b="b"/>
              <a:pathLst>
                <a:path w="3848" h="4636" extrusionOk="0">
                  <a:moveTo>
                    <a:pt x="2373" y="0"/>
                  </a:moveTo>
                  <a:lnTo>
                    <a:pt x="0" y="3696"/>
                  </a:lnTo>
                  <a:lnTo>
                    <a:pt x="1474" y="4635"/>
                  </a:lnTo>
                  <a:lnTo>
                    <a:pt x="3847" y="950"/>
                  </a:lnTo>
                  <a:lnTo>
                    <a:pt x="237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7" name="Google Shape;2607;p48"/>
            <p:cNvSpPr/>
            <p:nvPr/>
          </p:nvSpPr>
          <p:spPr>
            <a:xfrm>
              <a:off x="623850" y="950825"/>
              <a:ext cx="86350" cy="117900"/>
            </a:xfrm>
            <a:custGeom>
              <a:avLst/>
              <a:gdLst/>
              <a:ahLst/>
              <a:cxnLst/>
              <a:rect l="l" t="t" r="r" b="b"/>
              <a:pathLst>
                <a:path w="3454" h="4716" extrusionOk="0">
                  <a:moveTo>
                    <a:pt x="1868" y="0"/>
                  </a:moveTo>
                  <a:lnTo>
                    <a:pt x="0" y="3969"/>
                  </a:lnTo>
                  <a:lnTo>
                    <a:pt x="1585" y="4716"/>
                  </a:lnTo>
                  <a:lnTo>
                    <a:pt x="3453" y="737"/>
                  </a:lnTo>
                  <a:lnTo>
                    <a:pt x="186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8" name="Google Shape;2608;p48"/>
            <p:cNvSpPr/>
            <p:nvPr/>
          </p:nvSpPr>
          <p:spPr>
            <a:xfrm>
              <a:off x="1012100" y="768825"/>
              <a:ext cx="117150" cy="91150"/>
            </a:xfrm>
            <a:custGeom>
              <a:avLst/>
              <a:gdLst/>
              <a:ahLst/>
              <a:cxnLst/>
              <a:rect l="l" t="t" r="r" b="b"/>
              <a:pathLst>
                <a:path w="4686" h="3646" extrusionOk="0">
                  <a:moveTo>
                    <a:pt x="838" y="0"/>
                  </a:moveTo>
                  <a:lnTo>
                    <a:pt x="0" y="1535"/>
                  </a:lnTo>
                  <a:lnTo>
                    <a:pt x="3847" y="3645"/>
                  </a:lnTo>
                  <a:lnTo>
                    <a:pt x="4685" y="2110"/>
                  </a:lnTo>
                  <a:lnTo>
                    <a:pt x="838"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9" name="Google Shape;2609;p48"/>
            <p:cNvSpPr/>
            <p:nvPr/>
          </p:nvSpPr>
          <p:spPr>
            <a:xfrm>
              <a:off x="360050" y="660025"/>
              <a:ext cx="116900" cy="92900"/>
            </a:xfrm>
            <a:custGeom>
              <a:avLst/>
              <a:gdLst/>
              <a:ahLst/>
              <a:cxnLst/>
              <a:rect l="l" t="t" r="r" b="b"/>
              <a:pathLst>
                <a:path w="4676" h="3716" extrusionOk="0">
                  <a:moveTo>
                    <a:pt x="3807" y="0"/>
                  </a:moveTo>
                  <a:lnTo>
                    <a:pt x="0" y="2201"/>
                  </a:lnTo>
                  <a:lnTo>
                    <a:pt x="868" y="3716"/>
                  </a:lnTo>
                  <a:lnTo>
                    <a:pt x="4675" y="1515"/>
                  </a:lnTo>
                  <a:lnTo>
                    <a:pt x="3807"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0" name="Google Shape;2610;p48"/>
            <p:cNvSpPr/>
            <p:nvPr/>
          </p:nvSpPr>
          <p:spPr>
            <a:xfrm>
              <a:off x="237850" y="1312825"/>
              <a:ext cx="118175" cy="82825"/>
            </a:xfrm>
            <a:custGeom>
              <a:avLst/>
              <a:gdLst/>
              <a:ahLst/>
              <a:cxnLst/>
              <a:rect l="l" t="t" r="r" b="b"/>
              <a:pathLst>
                <a:path w="4727" h="3313" extrusionOk="0">
                  <a:moveTo>
                    <a:pt x="677" y="0"/>
                  </a:moveTo>
                  <a:lnTo>
                    <a:pt x="1" y="1616"/>
                  </a:lnTo>
                  <a:lnTo>
                    <a:pt x="4050" y="3312"/>
                  </a:lnTo>
                  <a:lnTo>
                    <a:pt x="4727" y="1697"/>
                  </a:lnTo>
                  <a:lnTo>
                    <a:pt x="67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1" name="Google Shape;2611;p48"/>
            <p:cNvSpPr/>
            <p:nvPr/>
          </p:nvSpPr>
          <p:spPr>
            <a:xfrm>
              <a:off x="415575" y="1670275"/>
              <a:ext cx="107325" cy="109825"/>
            </a:xfrm>
            <a:custGeom>
              <a:avLst/>
              <a:gdLst/>
              <a:ahLst/>
              <a:cxnLst/>
              <a:rect l="l" t="t" r="r" b="b"/>
              <a:pathLst>
                <a:path w="4293" h="4393" extrusionOk="0">
                  <a:moveTo>
                    <a:pt x="1263" y="0"/>
                  </a:moveTo>
                  <a:lnTo>
                    <a:pt x="1" y="1212"/>
                  </a:lnTo>
                  <a:lnTo>
                    <a:pt x="3030" y="4393"/>
                  </a:lnTo>
                  <a:lnTo>
                    <a:pt x="4292" y="3181"/>
                  </a:lnTo>
                  <a:lnTo>
                    <a:pt x="1263"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2" name="Google Shape;2612;p48"/>
            <p:cNvSpPr/>
            <p:nvPr/>
          </p:nvSpPr>
          <p:spPr>
            <a:xfrm>
              <a:off x="790200" y="1477650"/>
              <a:ext cx="60100" cy="115150"/>
            </a:xfrm>
            <a:custGeom>
              <a:avLst/>
              <a:gdLst/>
              <a:ahLst/>
              <a:cxnLst/>
              <a:rect l="l" t="t" r="r" b="b"/>
              <a:pathLst>
                <a:path w="2404" h="4606" extrusionOk="0">
                  <a:moveTo>
                    <a:pt x="677" y="1"/>
                  </a:moveTo>
                  <a:lnTo>
                    <a:pt x="0" y="4343"/>
                  </a:lnTo>
                  <a:lnTo>
                    <a:pt x="1727" y="4605"/>
                  </a:lnTo>
                  <a:lnTo>
                    <a:pt x="2404" y="263"/>
                  </a:lnTo>
                  <a:lnTo>
                    <a:pt x="677"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3" name="Google Shape;2613;p48"/>
            <p:cNvSpPr/>
            <p:nvPr/>
          </p:nvSpPr>
          <p:spPr>
            <a:xfrm>
              <a:off x="837650" y="1232300"/>
              <a:ext cx="95450" cy="116400"/>
            </a:xfrm>
            <a:custGeom>
              <a:avLst/>
              <a:gdLst/>
              <a:ahLst/>
              <a:cxnLst/>
              <a:rect l="l" t="t" r="r" b="b"/>
              <a:pathLst>
                <a:path w="3818" h="4656" extrusionOk="0">
                  <a:moveTo>
                    <a:pt x="1475" y="0"/>
                  </a:moveTo>
                  <a:lnTo>
                    <a:pt x="1" y="929"/>
                  </a:lnTo>
                  <a:lnTo>
                    <a:pt x="2333" y="4655"/>
                  </a:lnTo>
                  <a:lnTo>
                    <a:pt x="3818" y="3726"/>
                  </a:lnTo>
                  <a:lnTo>
                    <a:pt x="147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4" name="Google Shape;2614;p48"/>
            <p:cNvSpPr/>
            <p:nvPr/>
          </p:nvSpPr>
          <p:spPr>
            <a:xfrm>
              <a:off x="1244575" y="3745050"/>
              <a:ext cx="115650" cy="97225"/>
            </a:xfrm>
            <a:custGeom>
              <a:avLst/>
              <a:gdLst/>
              <a:ahLst/>
              <a:cxnLst/>
              <a:rect l="l" t="t" r="r" b="b"/>
              <a:pathLst>
                <a:path w="4626" h="3889" extrusionOk="0">
                  <a:moveTo>
                    <a:pt x="3656" y="1"/>
                  </a:moveTo>
                  <a:lnTo>
                    <a:pt x="1" y="2434"/>
                  </a:lnTo>
                  <a:lnTo>
                    <a:pt x="970" y="3888"/>
                  </a:lnTo>
                  <a:lnTo>
                    <a:pt x="4626" y="1455"/>
                  </a:lnTo>
                  <a:lnTo>
                    <a:pt x="365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5" name="Google Shape;2615;p48"/>
            <p:cNvSpPr/>
            <p:nvPr/>
          </p:nvSpPr>
          <p:spPr>
            <a:xfrm>
              <a:off x="688450" y="3413850"/>
              <a:ext cx="118175" cy="76775"/>
            </a:xfrm>
            <a:custGeom>
              <a:avLst/>
              <a:gdLst/>
              <a:ahLst/>
              <a:cxnLst/>
              <a:rect l="l" t="t" r="r" b="b"/>
              <a:pathLst>
                <a:path w="4727" h="3071" extrusionOk="0">
                  <a:moveTo>
                    <a:pt x="566" y="1"/>
                  </a:moveTo>
                  <a:lnTo>
                    <a:pt x="1" y="1647"/>
                  </a:lnTo>
                  <a:lnTo>
                    <a:pt x="4161" y="3071"/>
                  </a:lnTo>
                  <a:lnTo>
                    <a:pt x="4727" y="1415"/>
                  </a:lnTo>
                  <a:lnTo>
                    <a:pt x="566"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6" name="Google Shape;2616;p48"/>
            <p:cNvSpPr/>
            <p:nvPr/>
          </p:nvSpPr>
          <p:spPr>
            <a:xfrm>
              <a:off x="1934000" y="4710375"/>
              <a:ext cx="48475" cy="111600"/>
            </a:xfrm>
            <a:custGeom>
              <a:avLst/>
              <a:gdLst/>
              <a:ahLst/>
              <a:cxnLst/>
              <a:rect l="l" t="t" r="r" b="b"/>
              <a:pathLst>
                <a:path w="1939" h="4464" extrusionOk="0">
                  <a:moveTo>
                    <a:pt x="1747" y="1"/>
                  </a:moveTo>
                  <a:lnTo>
                    <a:pt x="0" y="72"/>
                  </a:lnTo>
                  <a:lnTo>
                    <a:pt x="192" y="4464"/>
                  </a:lnTo>
                  <a:lnTo>
                    <a:pt x="1939" y="4383"/>
                  </a:lnTo>
                  <a:lnTo>
                    <a:pt x="1747"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7" name="Google Shape;2617;p48"/>
            <p:cNvSpPr/>
            <p:nvPr/>
          </p:nvSpPr>
          <p:spPr>
            <a:xfrm>
              <a:off x="899500" y="4725025"/>
              <a:ext cx="80300" cy="118175"/>
            </a:xfrm>
            <a:custGeom>
              <a:avLst/>
              <a:gdLst/>
              <a:ahLst/>
              <a:cxnLst/>
              <a:rect l="l" t="t" r="r" b="b"/>
              <a:pathLst>
                <a:path w="3212" h="4727" extrusionOk="0">
                  <a:moveTo>
                    <a:pt x="1576" y="1"/>
                  </a:moveTo>
                  <a:lnTo>
                    <a:pt x="1" y="4090"/>
                  </a:lnTo>
                  <a:lnTo>
                    <a:pt x="1626" y="4726"/>
                  </a:lnTo>
                  <a:lnTo>
                    <a:pt x="3212"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8" name="Google Shape;2618;p48"/>
            <p:cNvSpPr/>
            <p:nvPr/>
          </p:nvSpPr>
          <p:spPr>
            <a:xfrm>
              <a:off x="393100" y="4769950"/>
              <a:ext cx="111875" cy="49250"/>
            </a:xfrm>
            <a:custGeom>
              <a:avLst/>
              <a:gdLst/>
              <a:ahLst/>
              <a:cxnLst/>
              <a:rect l="l" t="t" r="r" b="b"/>
              <a:pathLst>
                <a:path w="4475" h="1970" extrusionOk="0">
                  <a:moveTo>
                    <a:pt x="82" y="1"/>
                  </a:moveTo>
                  <a:lnTo>
                    <a:pt x="1" y="1748"/>
                  </a:lnTo>
                  <a:lnTo>
                    <a:pt x="4383" y="1970"/>
                  </a:lnTo>
                  <a:lnTo>
                    <a:pt x="4474" y="223"/>
                  </a:lnTo>
                  <a:lnTo>
                    <a:pt x="82"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9" name="Google Shape;2619;p48"/>
            <p:cNvSpPr/>
            <p:nvPr/>
          </p:nvSpPr>
          <p:spPr>
            <a:xfrm>
              <a:off x="427450" y="3929350"/>
              <a:ext cx="104275" cy="112100"/>
            </a:xfrm>
            <a:custGeom>
              <a:avLst/>
              <a:gdLst/>
              <a:ahLst/>
              <a:cxnLst/>
              <a:rect l="l" t="t" r="r" b="b"/>
              <a:pathLst>
                <a:path w="4171" h="4484" extrusionOk="0">
                  <a:moveTo>
                    <a:pt x="1343" y="0"/>
                  </a:moveTo>
                  <a:lnTo>
                    <a:pt x="0" y="1131"/>
                  </a:lnTo>
                  <a:lnTo>
                    <a:pt x="2827" y="4483"/>
                  </a:lnTo>
                  <a:lnTo>
                    <a:pt x="4170" y="3363"/>
                  </a:lnTo>
                  <a:lnTo>
                    <a:pt x="13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0" name="Google Shape;2620;p48"/>
            <p:cNvSpPr/>
            <p:nvPr/>
          </p:nvSpPr>
          <p:spPr>
            <a:xfrm>
              <a:off x="1647475" y="4277450"/>
              <a:ext cx="116650" cy="98975"/>
            </a:xfrm>
            <a:custGeom>
              <a:avLst/>
              <a:gdLst/>
              <a:ahLst/>
              <a:cxnLst/>
              <a:rect l="l" t="t" r="r" b="b"/>
              <a:pathLst>
                <a:path w="4666" h="3959" extrusionOk="0">
                  <a:moveTo>
                    <a:pt x="3656" y="1"/>
                  </a:moveTo>
                  <a:lnTo>
                    <a:pt x="1" y="2434"/>
                  </a:lnTo>
                  <a:lnTo>
                    <a:pt x="1010" y="3959"/>
                  </a:lnTo>
                  <a:lnTo>
                    <a:pt x="4666" y="1525"/>
                  </a:lnTo>
                  <a:lnTo>
                    <a:pt x="3656"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1" name="Google Shape;2621;p48"/>
            <p:cNvSpPr/>
            <p:nvPr/>
          </p:nvSpPr>
          <p:spPr>
            <a:xfrm>
              <a:off x="859625" y="4332725"/>
              <a:ext cx="116900" cy="99000"/>
            </a:xfrm>
            <a:custGeom>
              <a:avLst/>
              <a:gdLst/>
              <a:ahLst/>
              <a:cxnLst/>
              <a:rect l="l" t="t" r="r" b="b"/>
              <a:pathLst>
                <a:path w="4676" h="3960" extrusionOk="0">
                  <a:moveTo>
                    <a:pt x="3666" y="1"/>
                  </a:moveTo>
                  <a:lnTo>
                    <a:pt x="0" y="2434"/>
                  </a:lnTo>
                  <a:lnTo>
                    <a:pt x="1020" y="3959"/>
                  </a:lnTo>
                  <a:lnTo>
                    <a:pt x="4675" y="1526"/>
                  </a:lnTo>
                  <a:lnTo>
                    <a:pt x="3666"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2" name="Google Shape;2622;p48"/>
            <p:cNvSpPr/>
            <p:nvPr/>
          </p:nvSpPr>
          <p:spPr>
            <a:xfrm>
              <a:off x="1565175" y="3851325"/>
              <a:ext cx="114625" cy="100000"/>
            </a:xfrm>
            <a:custGeom>
              <a:avLst/>
              <a:gdLst/>
              <a:ahLst/>
              <a:cxnLst/>
              <a:rect l="l" t="t" r="r" b="b"/>
              <a:pathLst>
                <a:path w="4585" h="4000" extrusionOk="0">
                  <a:moveTo>
                    <a:pt x="1041" y="1"/>
                  </a:moveTo>
                  <a:lnTo>
                    <a:pt x="1" y="1405"/>
                  </a:lnTo>
                  <a:lnTo>
                    <a:pt x="3545" y="4000"/>
                  </a:lnTo>
                  <a:lnTo>
                    <a:pt x="4585" y="2596"/>
                  </a:lnTo>
                  <a:lnTo>
                    <a:pt x="1041"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3" name="Google Shape;2623;p48"/>
            <p:cNvSpPr/>
            <p:nvPr/>
          </p:nvSpPr>
          <p:spPr>
            <a:xfrm>
              <a:off x="817975" y="4009100"/>
              <a:ext cx="108550" cy="108575"/>
            </a:xfrm>
            <a:custGeom>
              <a:avLst/>
              <a:gdLst/>
              <a:ahLst/>
              <a:cxnLst/>
              <a:rect l="l" t="t" r="r" b="b"/>
              <a:pathLst>
                <a:path w="4342" h="4343" extrusionOk="0">
                  <a:moveTo>
                    <a:pt x="3100" y="1"/>
                  </a:moveTo>
                  <a:lnTo>
                    <a:pt x="0" y="3101"/>
                  </a:lnTo>
                  <a:lnTo>
                    <a:pt x="1232" y="4343"/>
                  </a:lnTo>
                  <a:lnTo>
                    <a:pt x="4342" y="1233"/>
                  </a:lnTo>
                  <a:lnTo>
                    <a:pt x="3100"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002"/>
        <p:cNvGrpSpPr/>
        <p:nvPr/>
      </p:nvGrpSpPr>
      <p:grpSpPr>
        <a:xfrm>
          <a:off x="0" y="0"/>
          <a:ext cx="0" cy="0"/>
          <a:chOff x="0" y="0"/>
          <a:chExt cx="0" cy="0"/>
        </a:xfrm>
      </p:grpSpPr>
      <p:grpSp>
        <p:nvGrpSpPr>
          <p:cNvPr id="4003" name="Google Shape;4003;p72"/>
          <p:cNvGrpSpPr/>
          <p:nvPr/>
        </p:nvGrpSpPr>
        <p:grpSpPr>
          <a:xfrm>
            <a:off x="6619182" y="3018018"/>
            <a:ext cx="1531941" cy="1798918"/>
            <a:chOff x="1933525" y="238250"/>
            <a:chExt cx="4458500" cy="5235500"/>
          </a:xfrm>
        </p:grpSpPr>
        <p:sp>
          <p:nvSpPr>
            <p:cNvPr id="4004" name="Google Shape;4004;p72"/>
            <p:cNvSpPr/>
            <p:nvPr/>
          </p:nvSpPr>
          <p:spPr>
            <a:xfrm>
              <a:off x="5253450" y="5299550"/>
              <a:ext cx="1138575" cy="174200"/>
            </a:xfrm>
            <a:custGeom>
              <a:avLst/>
              <a:gdLst/>
              <a:ahLst/>
              <a:cxnLst/>
              <a:rect l="l" t="t" r="r" b="b"/>
              <a:pathLst>
                <a:path w="45543" h="6968" extrusionOk="0">
                  <a:moveTo>
                    <a:pt x="22771" y="0"/>
                  </a:moveTo>
                  <a:cubicBezTo>
                    <a:pt x="10194" y="0"/>
                    <a:pt x="0" y="1585"/>
                    <a:pt x="0" y="3490"/>
                  </a:cubicBezTo>
                  <a:cubicBezTo>
                    <a:pt x="0" y="5405"/>
                    <a:pt x="10206" y="6968"/>
                    <a:pt x="22771" y="6968"/>
                  </a:cubicBezTo>
                  <a:cubicBezTo>
                    <a:pt x="35349" y="6968"/>
                    <a:pt x="45543" y="5405"/>
                    <a:pt x="45543" y="3490"/>
                  </a:cubicBezTo>
                  <a:cubicBezTo>
                    <a:pt x="45543" y="1574"/>
                    <a:pt x="35360" y="0"/>
                    <a:pt x="22771" y="0"/>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5" name="Google Shape;4005;p72"/>
            <p:cNvSpPr/>
            <p:nvPr/>
          </p:nvSpPr>
          <p:spPr>
            <a:xfrm>
              <a:off x="1933525" y="5263625"/>
              <a:ext cx="1429075" cy="210125"/>
            </a:xfrm>
            <a:custGeom>
              <a:avLst/>
              <a:gdLst/>
              <a:ahLst/>
              <a:cxnLst/>
              <a:rect l="l" t="t" r="r" b="b"/>
              <a:pathLst>
                <a:path w="57163" h="8405" extrusionOk="0">
                  <a:moveTo>
                    <a:pt x="28576" y="1"/>
                  </a:moveTo>
                  <a:cubicBezTo>
                    <a:pt x="12794" y="1"/>
                    <a:pt x="0" y="1882"/>
                    <a:pt x="0" y="4208"/>
                  </a:cubicBezTo>
                  <a:cubicBezTo>
                    <a:pt x="0" y="6523"/>
                    <a:pt x="12783" y="8405"/>
                    <a:pt x="28576" y="8405"/>
                  </a:cubicBezTo>
                  <a:cubicBezTo>
                    <a:pt x="44368" y="8405"/>
                    <a:pt x="57162" y="6523"/>
                    <a:pt x="57162" y="4208"/>
                  </a:cubicBezTo>
                  <a:cubicBezTo>
                    <a:pt x="57162" y="1882"/>
                    <a:pt x="44357" y="1"/>
                    <a:pt x="28576"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6" name="Google Shape;4006;p72"/>
            <p:cNvSpPr/>
            <p:nvPr/>
          </p:nvSpPr>
          <p:spPr>
            <a:xfrm>
              <a:off x="3241425" y="383500"/>
              <a:ext cx="871475" cy="910250"/>
            </a:xfrm>
            <a:custGeom>
              <a:avLst/>
              <a:gdLst/>
              <a:ahLst/>
              <a:cxnLst/>
              <a:rect l="l" t="t" r="r" b="b"/>
              <a:pathLst>
                <a:path w="34859" h="36410" extrusionOk="0">
                  <a:moveTo>
                    <a:pt x="18450" y="0"/>
                  </a:moveTo>
                  <a:lnTo>
                    <a:pt x="4504" y="2429"/>
                  </a:lnTo>
                  <a:lnTo>
                    <a:pt x="2828" y="7139"/>
                  </a:lnTo>
                  <a:cubicBezTo>
                    <a:pt x="2828" y="7139"/>
                    <a:pt x="1904" y="10434"/>
                    <a:pt x="2030" y="12772"/>
                  </a:cubicBezTo>
                  <a:cubicBezTo>
                    <a:pt x="2155" y="15109"/>
                    <a:pt x="3045" y="16546"/>
                    <a:pt x="3045" y="16546"/>
                  </a:cubicBezTo>
                  <a:cubicBezTo>
                    <a:pt x="3045" y="16546"/>
                    <a:pt x="0" y="22282"/>
                    <a:pt x="570" y="23251"/>
                  </a:cubicBezTo>
                  <a:cubicBezTo>
                    <a:pt x="1140" y="24220"/>
                    <a:pt x="3615" y="24243"/>
                    <a:pt x="3615" y="24243"/>
                  </a:cubicBezTo>
                  <a:cubicBezTo>
                    <a:pt x="5337" y="32090"/>
                    <a:pt x="7747" y="34049"/>
                    <a:pt x="11597" y="34049"/>
                  </a:cubicBezTo>
                  <a:cubicBezTo>
                    <a:pt x="12921" y="34049"/>
                    <a:pt x="14416" y="33817"/>
                    <a:pt x="16112" y="33513"/>
                  </a:cubicBezTo>
                  <a:lnTo>
                    <a:pt x="17241" y="36410"/>
                  </a:lnTo>
                  <a:lnTo>
                    <a:pt x="34858" y="28781"/>
                  </a:lnTo>
                  <a:lnTo>
                    <a:pt x="31449" y="22031"/>
                  </a:lnTo>
                  <a:lnTo>
                    <a:pt x="28872" y="4322"/>
                  </a:lnTo>
                  <a:lnTo>
                    <a:pt x="18450" y="0"/>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7" name="Google Shape;4007;p72"/>
            <p:cNvSpPr/>
            <p:nvPr/>
          </p:nvSpPr>
          <p:spPr>
            <a:xfrm>
              <a:off x="3226875" y="238250"/>
              <a:ext cx="890575" cy="695025"/>
            </a:xfrm>
            <a:custGeom>
              <a:avLst/>
              <a:gdLst/>
              <a:ahLst/>
              <a:cxnLst/>
              <a:rect l="l" t="t" r="r" b="b"/>
              <a:pathLst>
                <a:path w="35623" h="27801" extrusionOk="0">
                  <a:moveTo>
                    <a:pt x="22068" y="0"/>
                  </a:moveTo>
                  <a:cubicBezTo>
                    <a:pt x="21386" y="0"/>
                    <a:pt x="20715" y="21"/>
                    <a:pt x="20070" y="41"/>
                  </a:cubicBezTo>
                  <a:cubicBezTo>
                    <a:pt x="16033" y="166"/>
                    <a:pt x="11620" y="2846"/>
                    <a:pt x="10332" y="3815"/>
                  </a:cubicBezTo>
                  <a:cubicBezTo>
                    <a:pt x="10025" y="4048"/>
                    <a:pt x="9619" y="4128"/>
                    <a:pt x="9142" y="4128"/>
                  </a:cubicBezTo>
                  <a:cubicBezTo>
                    <a:pt x="8049" y="4128"/>
                    <a:pt x="6584" y="3705"/>
                    <a:pt x="5091" y="3705"/>
                  </a:cubicBezTo>
                  <a:cubicBezTo>
                    <a:pt x="4517" y="3705"/>
                    <a:pt x="3939" y="3767"/>
                    <a:pt x="3376" y="3940"/>
                  </a:cubicBezTo>
                  <a:cubicBezTo>
                    <a:pt x="719" y="4773"/>
                    <a:pt x="1" y="10885"/>
                    <a:pt x="3604" y="12253"/>
                  </a:cubicBezTo>
                  <a:cubicBezTo>
                    <a:pt x="7219" y="13621"/>
                    <a:pt x="10024" y="11888"/>
                    <a:pt x="10582" y="15879"/>
                  </a:cubicBezTo>
                  <a:cubicBezTo>
                    <a:pt x="11130" y="19870"/>
                    <a:pt x="14072" y="22219"/>
                    <a:pt x="14072" y="22219"/>
                  </a:cubicBezTo>
                  <a:cubicBezTo>
                    <a:pt x="13730" y="20053"/>
                    <a:pt x="14710" y="18183"/>
                    <a:pt x="14710" y="18183"/>
                  </a:cubicBezTo>
                  <a:cubicBezTo>
                    <a:pt x="15339" y="17389"/>
                    <a:pt x="16026" y="17053"/>
                    <a:pt x="16704" y="17053"/>
                  </a:cubicBezTo>
                  <a:cubicBezTo>
                    <a:pt x="18188" y="17053"/>
                    <a:pt x="19628" y="18669"/>
                    <a:pt x="20309" y="20634"/>
                  </a:cubicBezTo>
                  <a:cubicBezTo>
                    <a:pt x="21293" y="23440"/>
                    <a:pt x="25760" y="27801"/>
                    <a:pt x="28009" y="27801"/>
                  </a:cubicBezTo>
                  <a:cubicBezTo>
                    <a:pt x="28054" y="27801"/>
                    <a:pt x="28099" y="27799"/>
                    <a:pt x="28143" y="27795"/>
                  </a:cubicBezTo>
                  <a:cubicBezTo>
                    <a:pt x="29454" y="27681"/>
                    <a:pt x="30720" y="27236"/>
                    <a:pt x="31826" y="26507"/>
                  </a:cubicBezTo>
                  <a:cubicBezTo>
                    <a:pt x="33684" y="25629"/>
                    <a:pt x="33536" y="22618"/>
                    <a:pt x="33707" y="19882"/>
                  </a:cubicBezTo>
                  <a:cubicBezTo>
                    <a:pt x="33878" y="17145"/>
                    <a:pt x="35623" y="15605"/>
                    <a:pt x="35224" y="10691"/>
                  </a:cubicBezTo>
                  <a:cubicBezTo>
                    <a:pt x="34825" y="5765"/>
                    <a:pt x="31507" y="4568"/>
                    <a:pt x="31507" y="4568"/>
                  </a:cubicBezTo>
                  <a:cubicBezTo>
                    <a:pt x="29514" y="554"/>
                    <a:pt x="25647" y="0"/>
                    <a:pt x="22068"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8" name="Google Shape;4008;p72"/>
            <p:cNvSpPr/>
            <p:nvPr/>
          </p:nvSpPr>
          <p:spPr>
            <a:xfrm>
              <a:off x="2998825" y="1922300"/>
              <a:ext cx="819875" cy="974725"/>
            </a:xfrm>
            <a:custGeom>
              <a:avLst/>
              <a:gdLst/>
              <a:ahLst/>
              <a:cxnLst/>
              <a:rect l="l" t="t" r="r" b="b"/>
              <a:pathLst>
                <a:path w="32795" h="38989" extrusionOk="0">
                  <a:moveTo>
                    <a:pt x="13216" y="1"/>
                  </a:moveTo>
                  <a:lnTo>
                    <a:pt x="13216" y="1"/>
                  </a:lnTo>
                  <a:cubicBezTo>
                    <a:pt x="13216" y="1"/>
                    <a:pt x="0" y="36045"/>
                    <a:pt x="13456" y="38839"/>
                  </a:cubicBezTo>
                  <a:cubicBezTo>
                    <a:pt x="13940" y="38940"/>
                    <a:pt x="14414" y="38988"/>
                    <a:pt x="14879" y="38988"/>
                  </a:cubicBezTo>
                  <a:cubicBezTo>
                    <a:pt x="27327" y="38988"/>
                    <a:pt x="32795" y="4220"/>
                    <a:pt x="32795" y="4220"/>
                  </a:cubicBezTo>
                  <a:lnTo>
                    <a:pt x="13216" y="1"/>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9" name="Google Shape;4009;p72"/>
            <p:cNvSpPr/>
            <p:nvPr/>
          </p:nvSpPr>
          <p:spPr>
            <a:xfrm>
              <a:off x="4841525" y="1051700"/>
              <a:ext cx="1025400" cy="610075"/>
            </a:xfrm>
            <a:custGeom>
              <a:avLst/>
              <a:gdLst/>
              <a:ahLst/>
              <a:cxnLst/>
              <a:rect l="l" t="t" r="r" b="b"/>
              <a:pathLst>
                <a:path w="41016" h="24403" extrusionOk="0">
                  <a:moveTo>
                    <a:pt x="3375" y="1"/>
                  </a:moveTo>
                  <a:lnTo>
                    <a:pt x="0" y="19739"/>
                  </a:lnTo>
                  <a:cubicBezTo>
                    <a:pt x="0" y="19739"/>
                    <a:pt x="14619" y="24402"/>
                    <a:pt x="25932" y="24402"/>
                  </a:cubicBezTo>
                  <a:cubicBezTo>
                    <a:pt x="32512" y="24402"/>
                    <a:pt x="37975" y="22825"/>
                    <a:pt x="38792" y="17835"/>
                  </a:cubicBezTo>
                  <a:cubicBezTo>
                    <a:pt x="41016" y="4265"/>
                    <a:pt x="3375" y="1"/>
                    <a:pt x="3375" y="1"/>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0" name="Google Shape;4010;p72"/>
            <p:cNvSpPr/>
            <p:nvPr/>
          </p:nvSpPr>
          <p:spPr>
            <a:xfrm>
              <a:off x="2516475" y="1970775"/>
              <a:ext cx="990100" cy="918300"/>
            </a:xfrm>
            <a:custGeom>
              <a:avLst/>
              <a:gdLst/>
              <a:ahLst/>
              <a:cxnLst/>
              <a:rect l="l" t="t" r="r" b="b"/>
              <a:pathLst>
                <a:path w="39604" h="36732" extrusionOk="0">
                  <a:moveTo>
                    <a:pt x="7207" y="0"/>
                  </a:moveTo>
                  <a:lnTo>
                    <a:pt x="1" y="9032"/>
                  </a:lnTo>
                  <a:cubicBezTo>
                    <a:pt x="1" y="9032"/>
                    <a:pt x="18656" y="30914"/>
                    <a:pt x="31199" y="36387"/>
                  </a:cubicBezTo>
                  <a:cubicBezTo>
                    <a:pt x="31797" y="36622"/>
                    <a:pt x="32357" y="36731"/>
                    <a:pt x="32878" y="36731"/>
                  </a:cubicBezTo>
                  <a:cubicBezTo>
                    <a:pt x="38649" y="36731"/>
                    <a:pt x="39604" y="23289"/>
                    <a:pt x="34563" y="18279"/>
                  </a:cubicBezTo>
                  <a:cubicBezTo>
                    <a:pt x="24722" y="8530"/>
                    <a:pt x="7207" y="0"/>
                    <a:pt x="7207" y="0"/>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1" name="Google Shape;4011;p72"/>
            <p:cNvSpPr/>
            <p:nvPr/>
          </p:nvSpPr>
          <p:spPr>
            <a:xfrm>
              <a:off x="4874575" y="1384475"/>
              <a:ext cx="958525" cy="971450"/>
            </a:xfrm>
            <a:custGeom>
              <a:avLst/>
              <a:gdLst/>
              <a:ahLst/>
              <a:cxnLst/>
              <a:rect l="l" t="t" r="r" b="b"/>
              <a:pathLst>
                <a:path w="38341" h="38858" extrusionOk="0">
                  <a:moveTo>
                    <a:pt x="27691" y="0"/>
                  </a:moveTo>
                  <a:cubicBezTo>
                    <a:pt x="23647" y="0"/>
                    <a:pt x="19350" y="1172"/>
                    <a:pt x="17094" y="3577"/>
                  </a:cubicBezTo>
                  <a:cubicBezTo>
                    <a:pt x="7515" y="13794"/>
                    <a:pt x="1" y="31788"/>
                    <a:pt x="1" y="31788"/>
                  </a:cubicBezTo>
                  <a:lnTo>
                    <a:pt x="10480" y="38858"/>
                  </a:lnTo>
                  <a:cubicBezTo>
                    <a:pt x="10480" y="38858"/>
                    <a:pt x="32305" y="19370"/>
                    <a:pt x="36980" y="6496"/>
                  </a:cubicBezTo>
                  <a:cubicBezTo>
                    <a:pt x="38340" y="2218"/>
                    <a:pt x="33254" y="0"/>
                    <a:pt x="27691" y="0"/>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2" name="Google Shape;4012;p72"/>
            <p:cNvSpPr/>
            <p:nvPr/>
          </p:nvSpPr>
          <p:spPr>
            <a:xfrm>
              <a:off x="4464925" y="3446550"/>
              <a:ext cx="1276000" cy="1398625"/>
            </a:xfrm>
            <a:custGeom>
              <a:avLst/>
              <a:gdLst/>
              <a:ahLst/>
              <a:cxnLst/>
              <a:rect l="l" t="t" r="r" b="b"/>
              <a:pathLst>
                <a:path w="51040" h="55945" extrusionOk="0">
                  <a:moveTo>
                    <a:pt x="14138" y="1"/>
                  </a:moveTo>
                  <a:cubicBezTo>
                    <a:pt x="11543" y="1"/>
                    <a:pt x="8495" y="458"/>
                    <a:pt x="5052" y="1313"/>
                  </a:cubicBezTo>
                  <a:cubicBezTo>
                    <a:pt x="5052" y="1313"/>
                    <a:pt x="1" y="4540"/>
                    <a:pt x="1084" y="9854"/>
                  </a:cubicBezTo>
                  <a:cubicBezTo>
                    <a:pt x="1084" y="14381"/>
                    <a:pt x="40264" y="55944"/>
                    <a:pt x="40264" y="55944"/>
                  </a:cubicBezTo>
                  <a:cubicBezTo>
                    <a:pt x="45019" y="55374"/>
                    <a:pt x="48691" y="53538"/>
                    <a:pt x="51040" y="50129"/>
                  </a:cubicBezTo>
                  <a:cubicBezTo>
                    <a:pt x="42488" y="33298"/>
                    <a:pt x="35817" y="15886"/>
                    <a:pt x="24106" y="10755"/>
                  </a:cubicBezTo>
                  <a:cubicBezTo>
                    <a:pt x="24711" y="3219"/>
                    <a:pt x="21021" y="1"/>
                    <a:pt x="14138" y="1"/>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3" name="Google Shape;4013;p72"/>
            <p:cNvSpPr/>
            <p:nvPr/>
          </p:nvSpPr>
          <p:spPr>
            <a:xfrm>
              <a:off x="4640700" y="3733625"/>
              <a:ext cx="1100225" cy="1111550"/>
            </a:xfrm>
            <a:custGeom>
              <a:avLst/>
              <a:gdLst/>
              <a:ahLst/>
              <a:cxnLst/>
              <a:rect l="l" t="t" r="r" b="b"/>
              <a:pathLst>
                <a:path w="44009" h="44462" extrusionOk="0">
                  <a:moveTo>
                    <a:pt x="16202" y="0"/>
                  </a:moveTo>
                  <a:cubicBezTo>
                    <a:pt x="9237" y="0"/>
                    <a:pt x="0" y="6490"/>
                    <a:pt x="4053" y="12134"/>
                  </a:cubicBezTo>
                  <a:cubicBezTo>
                    <a:pt x="15661" y="25818"/>
                    <a:pt x="33233" y="44461"/>
                    <a:pt x="33233" y="44461"/>
                  </a:cubicBezTo>
                  <a:cubicBezTo>
                    <a:pt x="37988" y="43891"/>
                    <a:pt x="41660" y="42055"/>
                    <a:pt x="44009" y="38646"/>
                  </a:cubicBezTo>
                  <a:cubicBezTo>
                    <a:pt x="36506" y="23891"/>
                    <a:pt x="30462" y="8702"/>
                    <a:pt x="21215" y="1723"/>
                  </a:cubicBezTo>
                  <a:cubicBezTo>
                    <a:pt x="19960" y="519"/>
                    <a:pt x="18172" y="0"/>
                    <a:pt x="1620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4" name="Google Shape;4014;p72"/>
            <p:cNvSpPr/>
            <p:nvPr/>
          </p:nvSpPr>
          <p:spPr>
            <a:xfrm>
              <a:off x="2473150" y="2934325"/>
              <a:ext cx="1367500" cy="2158650"/>
            </a:xfrm>
            <a:custGeom>
              <a:avLst/>
              <a:gdLst/>
              <a:ahLst/>
              <a:cxnLst/>
              <a:rect l="l" t="t" r="r" b="b"/>
              <a:pathLst>
                <a:path w="54700" h="86346" extrusionOk="0">
                  <a:moveTo>
                    <a:pt x="37151" y="0"/>
                  </a:moveTo>
                  <a:cubicBezTo>
                    <a:pt x="37151" y="0"/>
                    <a:pt x="12065" y="13136"/>
                    <a:pt x="6033" y="20445"/>
                  </a:cubicBezTo>
                  <a:cubicBezTo>
                    <a:pt x="1" y="27766"/>
                    <a:pt x="11426" y="82796"/>
                    <a:pt x="11426" y="82796"/>
                  </a:cubicBezTo>
                  <a:cubicBezTo>
                    <a:pt x="13645" y="85173"/>
                    <a:pt x="15917" y="86345"/>
                    <a:pt x="18238" y="86345"/>
                  </a:cubicBezTo>
                  <a:cubicBezTo>
                    <a:pt x="20582" y="86345"/>
                    <a:pt x="22977" y="85151"/>
                    <a:pt x="25417" y="82796"/>
                  </a:cubicBezTo>
                  <a:cubicBezTo>
                    <a:pt x="27652" y="66205"/>
                    <a:pt x="28907" y="46581"/>
                    <a:pt x="24973" y="33148"/>
                  </a:cubicBezTo>
                  <a:lnTo>
                    <a:pt x="54700" y="26534"/>
                  </a:lnTo>
                  <a:lnTo>
                    <a:pt x="37151" y="0"/>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5" name="Google Shape;4015;p72"/>
            <p:cNvSpPr/>
            <p:nvPr/>
          </p:nvSpPr>
          <p:spPr>
            <a:xfrm>
              <a:off x="2571500" y="3662100"/>
              <a:ext cx="622625" cy="1487850"/>
            </a:xfrm>
            <a:custGeom>
              <a:avLst/>
              <a:gdLst/>
              <a:ahLst/>
              <a:cxnLst/>
              <a:rect l="l" t="t" r="r" b="b"/>
              <a:pathLst>
                <a:path w="24905" h="59514" extrusionOk="0">
                  <a:moveTo>
                    <a:pt x="365" y="1"/>
                  </a:moveTo>
                  <a:cubicBezTo>
                    <a:pt x="1" y="17618"/>
                    <a:pt x="7276" y="55270"/>
                    <a:pt x="7276" y="55270"/>
                  </a:cubicBezTo>
                  <a:cubicBezTo>
                    <a:pt x="9798" y="57960"/>
                    <a:pt x="12365" y="59514"/>
                    <a:pt x="14996" y="59514"/>
                  </a:cubicBezTo>
                  <a:cubicBezTo>
                    <a:pt x="17026" y="59514"/>
                    <a:pt x="19094" y="58589"/>
                    <a:pt x="21210" y="56547"/>
                  </a:cubicBezTo>
                  <a:cubicBezTo>
                    <a:pt x="23399" y="40389"/>
                    <a:pt x="24904" y="18450"/>
                    <a:pt x="21312" y="5063"/>
                  </a:cubicBezTo>
                  <a:lnTo>
                    <a:pt x="21312" y="5063"/>
                  </a:lnTo>
                  <a:cubicBezTo>
                    <a:pt x="19898" y="5184"/>
                    <a:pt x="18306" y="5258"/>
                    <a:pt x="16647" y="5258"/>
                  </a:cubicBezTo>
                  <a:cubicBezTo>
                    <a:pt x="10014" y="5258"/>
                    <a:pt x="2290" y="4078"/>
                    <a:pt x="36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6" name="Google Shape;4016;p72"/>
            <p:cNvSpPr/>
            <p:nvPr/>
          </p:nvSpPr>
          <p:spPr>
            <a:xfrm>
              <a:off x="3401050" y="2648675"/>
              <a:ext cx="1914275" cy="1044000"/>
            </a:xfrm>
            <a:custGeom>
              <a:avLst/>
              <a:gdLst/>
              <a:ahLst/>
              <a:cxnLst/>
              <a:rect l="l" t="t" r="r" b="b"/>
              <a:pathLst>
                <a:path w="76571" h="41760" extrusionOk="0">
                  <a:moveTo>
                    <a:pt x="27003" y="0"/>
                  </a:moveTo>
                  <a:lnTo>
                    <a:pt x="35" y="8940"/>
                  </a:lnTo>
                  <a:cubicBezTo>
                    <a:pt x="1" y="22521"/>
                    <a:pt x="4550" y="34357"/>
                    <a:pt x="13490" y="39842"/>
                  </a:cubicBezTo>
                  <a:cubicBezTo>
                    <a:pt x="14455" y="39916"/>
                    <a:pt x="15502" y="39952"/>
                    <a:pt x="16612" y="39952"/>
                  </a:cubicBezTo>
                  <a:cubicBezTo>
                    <a:pt x="25530" y="39952"/>
                    <a:pt x="38530" y="37653"/>
                    <a:pt x="45578" y="34722"/>
                  </a:cubicBezTo>
                  <a:cubicBezTo>
                    <a:pt x="49685" y="40308"/>
                    <a:pt x="55059" y="41759"/>
                    <a:pt x="59536" y="41759"/>
                  </a:cubicBezTo>
                  <a:cubicBezTo>
                    <a:pt x="64383" y="41759"/>
                    <a:pt x="68178" y="40059"/>
                    <a:pt x="68178" y="40059"/>
                  </a:cubicBezTo>
                  <a:cubicBezTo>
                    <a:pt x="76570" y="24083"/>
                    <a:pt x="74484" y="10229"/>
                    <a:pt x="74484" y="10229"/>
                  </a:cubicBezTo>
                  <a:lnTo>
                    <a:pt x="27003"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7" name="Google Shape;4017;p72"/>
            <p:cNvSpPr/>
            <p:nvPr/>
          </p:nvSpPr>
          <p:spPr>
            <a:xfrm>
              <a:off x="3477450" y="2759000"/>
              <a:ext cx="1110650" cy="647125"/>
            </a:xfrm>
            <a:custGeom>
              <a:avLst/>
              <a:gdLst/>
              <a:ahLst/>
              <a:cxnLst/>
              <a:rect l="l" t="t" r="r" b="b"/>
              <a:pathLst>
                <a:path w="44426" h="25885" extrusionOk="0">
                  <a:moveTo>
                    <a:pt x="40880" y="0"/>
                  </a:moveTo>
                  <a:cubicBezTo>
                    <a:pt x="35851" y="14835"/>
                    <a:pt x="20720" y="20936"/>
                    <a:pt x="1" y="22156"/>
                  </a:cubicBezTo>
                  <a:lnTo>
                    <a:pt x="1711" y="25885"/>
                  </a:lnTo>
                  <a:cubicBezTo>
                    <a:pt x="42009" y="24630"/>
                    <a:pt x="44426" y="1118"/>
                    <a:pt x="44426" y="1118"/>
                  </a:cubicBezTo>
                  <a:lnTo>
                    <a:pt x="4088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8" name="Google Shape;4018;p72"/>
            <p:cNvSpPr/>
            <p:nvPr/>
          </p:nvSpPr>
          <p:spPr>
            <a:xfrm>
              <a:off x="4540475" y="3214250"/>
              <a:ext cx="367200" cy="383450"/>
            </a:xfrm>
            <a:custGeom>
              <a:avLst/>
              <a:gdLst/>
              <a:ahLst/>
              <a:cxnLst/>
              <a:rect l="l" t="t" r="r" b="b"/>
              <a:pathLst>
                <a:path w="14688" h="15338" extrusionOk="0">
                  <a:moveTo>
                    <a:pt x="14687" y="1"/>
                  </a:moveTo>
                  <a:lnTo>
                    <a:pt x="14687" y="1"/>
                  </a:lnTo>
                  <a:cubicBezTo>
                    <a:pt x="9362" y="8154"/>
                    <a:pt x="1" y="12099"/>
                    <a:pt x="1" y="12099"/>
                  </a:cubicBezTo>
                  <a:cubicBezTo>
                    <a:pt x="844" y="13308"/>
                    <a:pt x="1859" y="14402"/>
                    <a:pt x="3000" y="15337"/>
                  </a:cubicBezTo>
                  <a:cubicBezTo>
                    <a:pt x="13125" y="8678"/>
                    <a:pt x="14687" y="1"/>
                    <a:pt x="1468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9" name="Google Shape;4019;p72"/>
            <p:cNvSpPr/>
            <p:nvPr/>
          </p:nvSpPr>
          <p:spPr>
            <a:xfrm>
              <a:off x="3205775" y="999600"/>
              <a:ext cx="2121800" cy="1904625"/>
            </a:xfrm>
            <a:custGeom>
              <a:avLst/>
              <a:gdLst/>
              <a:ahLst/>
              <a:cxnLst/>
              <a:rect l="l" t="t" r="r" b="b"/>
              <a:pathLst>
                <a:path w="84872" h="76185" extrusionOk="0">
                  <a:moveTo>
                    <a:pt x="53206" y="0"/>
                  </a:moveTo>
                  <a:cubicBezTo>
                    <a:pt x="52015" y="0"/>
                    <a:pt x="50857" y="28"/>
                    <a:pt x="49751" y="89"/>
                  </a:cubicBezTo>
                  <a:cubicBezTo>
                    <a:pt x="37801" y="739"/>
                    <a:pt x="34916" y="1389"/>
                    <a:pt x="34916" y="1389"/>
                  </a:cubicBezTo>
                  <a:cubicBezTo>
                    <a:pt x="33012" y="5118"/>
                    <a:pt x="25577" y="8539"/>
                    <a:pt x="17846" y="9770"/>
                  </a:cubicBezTo>
                  <a:cubicBezTo>
                    <a:pt x="17846" y="9770"/>
                    <a:pt x="7036" y="21082"/>
                    <a:pt x="6056" y="24628"/>
                  </a:cubicBezTo>
                  <a:cubicBezTo>
                    <a:pt x="5086" y="28186"/>
                    <a:pt x="1" y="49509"/>
                    <a:pt x="1" y="49509"/>
                  </a:cubicBezTo>
                  <a:cubicBezTo>
                    <a:pt x="4493" y="52363"/>
                    <a:pt x="14549" y="55774"/>
                    <a:pt x="21820" y="55774"/>
                  </a:cubicBezTo>
                  <a:cubicBezTo>
                    <a:pt x="22191" y="55774"/>
                    <a:pt x="22554" y="55765"/>
                    <a:pt x="22909" y="55746"/>
                  </a:cubicBezTo>
                  <a:lnTo>
                    <a:pt x="26569" y="44446"/>
                  </a:lnTo>
                  <a:cubicBezTo>
                    <a:pt x="30902" y="51026"/>
                    <a:pt x="33069" y="58301"/>
                    <a:pt x="34814" y="65963"/>
                  </a:cubicBezTo>
                  <a:cubicBezTo>
                    <a:pt x="51057" y="73364"/>
                    <a:pt x="66631" y="76184"/>
                    <a:pt x="81797" y="76184"/>
                  </a:cubicBezTo>
                  <a:cubicBezTo>
                    <a:pt x="82824" y="76184"/>
                    <a:pt x="83849" y="76171"/>
                    <a:pt x="84872" y="76146"/>
                  </a:cubicBezTo>
                  <a:cubicBezTo>
                    <a:pt x="83401" y="57160"/>
                    <a:pt x="81964" y="42360"/>
                    <a:pt x="70390" y="25175"/>
                  </a:cubicBezTo>
                  <a:lnTo>
                    <a:pt x="70390" y="25175"/>
                  </a:lnTo>
                  <a:lnTo>
                    <a:pt x="81474" y="27114"/>
                  </a:lnTo>
                  <a:cubicBezTo>
                    <a:pt x="82523" y="21720"/>
                    <a:pt x="82135" y="7079"/>
                    <a:pt x="79649" y="2666"/>
                  </a:cubicBezTo>
                  <a:cubicBezTo>
                    <a:pt x="79649" y="2666"/>
                    <a:pt x="64864" y="0"/>
                    <a:pt x="532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0" name="Google Shape;4020;p72"/>
            <p:cNvSpPr/>
            <p:nvPr/>
          </p:nvSpPr>
          <p:spPr>
            <a:xfrm>
              <a:off x="2111975" y="5043850"/>
              <a:ext cx="1088425" cy="335250"/>
            </a:xfrm>
            <a:custGeom>
              <a:avLst/>
              <a:gdLst/>
              <a:ahLst/>
              <a:cxnLst/>
              <a:rect l="l" t="t" r="r" b="b"/>
              <a:pathLst>
                <a:path w="43537" h="13410" extrusionOk="0">
                  <a:moveTo>
                    <a:pt x="25657" y="0"/>
                  </a:moveTo>
                  <a:cubicBezTo>
                    <a:pt x="25657" y="0"/>
                    <a:pt x="7994" y="3820"/>
                    <a:pt x="3706" y="7982"/>
                  </a:cubicBezTo>
                  <a:cubicBezTo>
                    <a:pt x="0" y="10844"/>
                    <a:pt x="1186" y="12600"/>
                    <a:pt x="12760" y="12999"/>
                  </a:cubicBezTo>
                  <a:cubicBezTo>
                    <a:pt x="16982" y="13177"/>
                    <a:pt x="22541" y="13410"/>
                    <a:pt x="27577" y="13410"/>
                  </a:cubicBezTo>
                  <a:cubicBezTo>
                    <a:pt x="32551" y="13410"/>
                    <a:pt x="37016" y="13183"/>
                    <a:pt x="39180" y="12452"/>
                  </a:cubicBezTo>
                  <a:cubicBezTo>
                    <a:pt x="43536" y="10981"/>
                    <a:pt x="39591" y="1277"/>
                    <a:pt x="39591" y="1277"/>
                  </a:cubicBezTo>
                  <a:lnTo>
                    <a:pt x="39591" y="1277"/>
                  </a:lnTo>
                  <a:cubicBezTo>
                    <a:pt x="37723" y="1922"/>
                    <a:pt x="35825" y="2289"/>
                    <a:pt x="33886" y="2289"/>
                  </a:cubicBezTo>
                  <a:cubicBezTo>
                    <a:pt x="31230" y="2289"/>
                    <a:pt x="28497" y="1601"/>
                    <a:pt x="2565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1" name="Google Shape;4021;p72"/>
            <p:cNvSpPr/>
            <p:nvPr/>
          </p:nvSpPr>
          <p:spPr>
            <a:xfrm>
              <a:off x="2991975" y="3667525"/>
              <a:ext cx="173350" cy="95525"/>
            </a:xfrm>
            <a:custGeom>
              <a:avLst/>
              <a:gdLst/>
              <a:ahLst/>
              <a:cxnLst/>
              <a:rect l="l" t="t" r="r" b="b"/>
              <a:pathLst>
                <a:path w="6934" h="3821" extrusionOk="0">
                  <a:moveTo>
                    <a:pt x="1" y="0"/>
                  </a:moveTo>
                  <a:lnTo>
                    <a:pt x="4220" y="3820"/>
                  </a:lnTo>
                  <a:lnTo>
                    <a:pt x="6934" y="3227"/>
                  </a:lnTo>
                  <a:cubicBezTo>
                    <a:pt x="4596" y="2600"/>
                    <a:pt x="2281" y="1437"/>
                    <a:pt x="1"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2" name="Google Shape;4022;p72"/>
            <p:cNvSpPr/>
            <p:nvPr/>
          </p:nvSpPr>
          <p:spPr>
            <a:xfrm>
              <a:off x="2587750" y="3893875"/>
              <a:ext cx="566175" cy="237175"/>
            </a:xfrm>
            <a:custGeom>
              <a:avLst/>
              <a:gdLst/>
              <a:ahLst/>
              <a:cxnLst/>
              <a:rect l="l" t="t" r="r" b="b"/>
              <a:pathLst>
                <a:path w="22647" h="9487" extrusionOk="0">
                  <a:moveTo>
                    <a:pt x="1" y="0"/>
                  </a:moveTo>
                  <a:lnTo>
                    <a:pt x="536" y="5280"/>
                  </a:lnTo>
                  <a:cubicBezTo>
                    <a:pt x="3934" y="8204"/>
                    <a:pt x="9442" y="9487"/>
                    <a:pt x="14777" y="9487"/>
                  </a:cubicBezTo>
                  <a:cubicBezTo>
                    <a:pt x="17554" y="9487"/>
                    <a:pt x="20285" y="9139"/>
                    <a:pt x="22646" y="8495"/>
                  </a:cubicBezTo>
                  <a:lnTo>
                    <a:pt x="22111" y="3124"/>
                  </a:lnTo>
                  <a:cubicBezTo>
                    <a:pt x="19819" y="3814"/>
                    <a:pt x="17120" y="4184"/>
                    <a:pt x="14336" y="4184"/>
                  </a:cubicBezTo>
                  <a:cubicBezTo>
                    <a:pt x="9154" y="4184"/>
                    <a:pt x="3680" y="2900"/>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3" name="Google Shape;4023;p72"/>
            <p:cNvSpPr/>
            <p:nvPr/>
          </p:nvSpPr>
          <p:spPr>
            <a:xfrm>
              <a:off x="5457850" y="4664750"/>
              <a:ext cx="625450" cy="742775"/>
            </a:xfrm>
            <a:custGeom>
              <a:avLst/>
              <a:gdLst/>
              <a:ahLst/>
              <a:cxnLst/>
              <a:rect l="l" t="t" r="r" b="b"/>
              <a:pathLst>
                <a:path w="25018" h="29711" extrusionOk="0">
                  <a:moveTo>
                    <a:pt x="7709" y="0"/>
                  </a:moveTo>
                  <a:cubicBezTo>
                    <a:pt x="3260" y="0"/>
                    <a:pt x="0" y="3480"/>
                    <a:pt x="547" y="7216"/>
                  </a:cubicBezTo>
                  <a:cubicBezTo>
                    <a:pt x="547" y="7216"/>
                    <a:pt x="2052" y="8733"/>
                    <a:pt x="3774" y="12496"/>
                  </a:cubicBezTo>
                  <a:cubicBezTo>
                    <a:pt x="5507" y="16259"/>
                    <a:pt x="6021" y="18471"/>
                    <a:pt x="5690" y="20615"/>
                  </a:cubicBezTo>
                  <a:cubicBezTo>
                    <a:pt x="5359" y="22770"/>
                    <a:pt x="2714" y="26920"/>
                    <a:pt x="5393" y="28426"/>
                  </a:cubicBezTo>
                  <a:cubicBezTo>
                    <a:pt x="6627" y="29124"/>
                    <a:pt x="9879" y="29710"/>
                    <a:pt x="13262" y="29710"/>
                  </a:cubicBezTo>
                  <a:cubicBezTo>
                    <a:pt x="17230" y="29710"/>
                    <a:pt x="21377" y="28903"/>
                    <a:pt x="22657" y="26521"/>
                  </a:cubicBezTo>
                  <a:cubicBezTo>
                    <a:pt x="25018" y="22097"/>
                    <a:pt x="24345" y="19816"/>
                    <a:pt x="19932" y="12393"/>
                  </a:cubicBezTo>
                  <a:cubicBezTo>
                    <a:pt x="15508" y="4970"/>
                    <a:pt x="10935" y="591"/>
                    <a:pt x="10935" y="591"/>
                  </a:cubicBezTo>
                  <a:cubicBezTo>
                    <a:pt x="9818" y="184"/>
                    <a:pt x="8732" y="0"/>
                    <a:pt x="7709"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4" name="Google Shape;4024;p72"/>
            <p:cNvSpPr/>
            <p:nvPr/>
          </p:nvSpPr>
          <p:spPr>
            <a:xfrm>
              <a:off x="4796175" y="3838550"/>
              <a:ext cx="539675" cy="360650"/>
            </a:xfrm>
            <a:custGeom>
              <a:avLst/>
              <a:gdLst/>
              <a:ahLst/>
              <a:cxnLst/>
              <a:rect l="l" t="t" r="r" b="b"/>
              <a:pathLst>
                <a:path w="21587" h="14426" extrusionOk="0">
                  <a:moveTo>
                    <a:pt x="15239" y="0"/>
                  </a:moveTo>
                  <a:cubicBezTo>
                    <a:pt x="8414" y="0"/>
                    <a:pt x="229" y="3986"/>
                    <a:pt x="1" y="10480"/>
                  </a:cubicBezTo>
                  <a:lnTo>
                    <a:pt x="3228" y="14425"/>
                  </a:lnTo>
                  <a:cubicBezTo>
                    <a:pt x="2640" y="7723"/>
                    <a:pt x="10501" y="3913"/>
                    <a:pt x="17507" y="3913"/>
                  </a:cubicBezTo>
                  <a:cubicBezTo>
                    <a:pt x="18928" y="3913"/>
                    <a:pt x="20314" y="4070"/>
                    <a:pt x="21586" y="4391"/>
                  </a:cubicBezTo>
                  <a:cubicBezTo>
                    <a:pt x="20617" y="2886"/>
                    <a:pt x="19477" y="1506"/>
                    <a:pt x="18188" y="275"/>
                  </a:cubicBezTo>
                  <a:cubicBezTo>
                    <a:pt x="17257" y="90"/>
                    <a:pt x="16263" y="0"/>
                    <a:pt x="152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5" name="Google Shape;4025;p72"/>
            <p:cNvSpPr/>
            <p:nvPr/>
          </p:nvSpPr>
          <p:spPr>
            <a:xfrm>
              <a:off x="3870000" y="1955375"/>
              <a:ext cx="43350" cy="226650"/>
            </a:xfrm>
            <a:custGeom>
              <a:avLst/>
              <a:gdLst/>
              <a:ahLst/>
              <a:cxnLst/>
              <a:rect l="l" t="t" r="r" b="b"/>
              <a:pathLst>
                <a:path w="1734" h="9066" extrusionOk="0">
                  <a:moveTo>
                    <a:pt x="1654" y="1"/>
                  </a:moveTo>
                  <a:lnTo>
                    <a:pt x="0" y="6215"/>
                  </a:lnTo>
                  <a:lnTo>
                    <a:pt x="1734" y="9066"/>
                  </a:lnTo>
                  <a:lnTo>
                    <a:pt x="1654" y="1"/>
                  </a:lnTo>
                  <a:close/>
                </a:path>
              </a:pathLst>
            </a:custGeom>
            <a:solidFill>
              <a:srgbClr val="0B0B0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6" name="Google Shape;4026;p72"/>
            <p:cNvSpPr/>
            <p:nvPr/>
          </p:nvSpPr>
          <p:spPr>
            <a:xfrm>
              <a:off x="4942425" y="1492150"/>
              <a:ext cx="72725" cy="145400"/>
            </a:xfrm>
            <a:custGeom>
              <a:avLst/>
              <a:gdLst/>
              <a:ahLst/>
              <a:cxnLst/>
              <a:rect l="l" t="t" r="r" b="b"/>
              <a:pathLst>
                <a:path w="2909" h="5816" extrusionOk="0">
                  <a:moveTo>
                    <a:pt x="1" y="0"/>
                  </a:moveTo>
                  <a:lnTo>
                    <a:pt x="1" y="0"/>
                  </a:lnTo>
                  <a:cubicBezTo>
                    <a:pt x="867" y="1939"/>
                    <a:pt x="1266" y="3786"/>
                    <a:pt x="924" y="5473"/>
                  </a:cubicBezTo>
                  <a:lnTo>
                    <a:pt x="2908" y="5816"/>
                  </a:lnTo>
                  <a:cubicBezTo>
                    <a:pt x="2908" y="5816"/>
                    <a:pt x="2293" y="1733"/>
                    <a:pt x="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7" name="Google Shape;4027;p72"/>
            <p:cNvSpPr/>
            <p:nvPr/>
          </p:nvSpPr>
          <p:spPr>
            <a:xfrm>
              <a:off x="3171575" y="2255000"/>
              <a:ext cx="51900" cy="262000"/>
            </a:xfrm>
            <a:custGeom>
              <a:avLst/>
              <a:gdLst/>
              <a:ahLst/>
              <a:cxnLst/>
              <a:rect l="l" t="t" r="r" b="b"/>
              <a:pathLst>
                <a:path w="2076" h="10480" extrusionOk="0">
                  <a:moveTo>
                    <a:pt x="0" y="0"/>
                  </a:moveTo>
                  <a:lnTo>
                    <a:pt x="274" y="10479"/>
                  </a:lnTo>
                  <a:lnTo>
                    <a:pt x="2076" y="1528"/>
                  </a:lnTo>
                  <a:lnTo>
                    <a:pt x="0" y="0"/>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8" name="Google Shape;4028;p72"/>
            <p:cNvSpPr/>
            <p:nvPr/>
          </p:nvSpPr>
          <p:spPr>
            <a:xfrm>
              <a:off x="2011350" y="1715150"/>
              <a:ext cx="851800" cy="550625"/>
            </a:xfrm>
            <a:custGeom>
              <a:avLst/>
              <a:gdLst/>
              <a:ahLst/>
              <a:cxnLst/>
              <a:rect l="l" t="t" r="r" b="b"/>
              <a:pathLst>
                <a:path w="34072" h="22025" extrusionOk="0">
                  <a:moveTo>
                    <a:pt x="16167" y="1"/>
                  </a:moveTo>
                  <a:cubicBezTo>
                    <a:pt x="16039" y="1"/>
                    <a:pt x="15947" y="26"/>
                    <a:pt x="15896" y="77"/>
                  </a:cubicBezTo>
                  <a:cubicBezTo>
                    <a:pt x="14060" y="1924"/>
                    <a:pt x="19955" y="5858"/>
                    <a:pt x="18746" y="6360"/>
                  </a:cubicBezTo>
                  <a:cubicBezTo>
                    <a:pt x="18667" y="6393"/>
                    <a:pt x="18548" y="6408"/>
                    <a:pt x="18394" y="6408"/>
                  </a:cubicBezTo>
                  <a:cubicBezTo>
                    <a:pt x="16338" y="6408"/>
                    <a:pt x="8051" y="3668"/>
                    <a:pt x="4562" y="3668"/>
                  </a:cubicBezTo>
                  <a:cubicBezTo>
                    <a:pt x="4340" y="3668"/>
                    <a:pt x="4137" y="3679"/>
                    <a:pt x="3957" y="3703"/>
                  </a:cubicBezTo>
                  <a:cubicBezTo>
                    <a:pt x="2167" y="3703"/>
                    <a:pt x="1232" y="6155"/>
                    <a:pt x="2566" y="7090"/>
                  </a:cubicBezTo>
                  <a:cubicBezTo>
                    <a:pt x="855" y="7124"/>
                    <a:pt x="0" y="10488"/>
                    <a:pt x="3501" y="11206"/>
                  </a:cubicBezTo>
                  <a:cubicBezTo>
                    <a:pt x="1939" y="12130"/>
                    <a:pt x="2360" y="14684"/>
                    <a:pt x="5302" y="15243"/>
                  </a:cubicBezTo>
                  <a:cubicBezTo>
                    <a:pt x="4493" y="16223"/>
                    <a:pt x="5508" y="18093"/>
                    <a:pt x="8974" y="19416"/>
                  </a:cubicBezTo>
                  <a:cubicBezTo>
                    <a:pt x="10484" y="20051"/>
                    <a:pt x="14525" y="22024"/>
                    <a:pt x="20386" y="22024"/>
                  </a:cubicBezTo>
                  <a:cubicBezTo>
                    <a:pt x="21474" y="22024"/>
                    <a:pt x="22624" y="21956"/>
                    <a:pt x="23832" y="21799"/>
                  </a:cubicBezTo>
                  <a:cubicBezTo>
                    <a:pt x="29989" y="21434"/>
                    <a:pt x="34072" y="15756"/>
                    <a:pt x="28963" y="11206"/>
                  </a:cubicBezTo>
                  <a:cubicBezTo>
                    <a:pt x="27014" y="4997"/>
                    <a:pt x="17982" y="1"/>
                    <a:pt x="16167" y="1"/>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9" name="Google Shape;4029;p72"/>
            <p:cNvSpPr/>
            <p:nvPr/>
          </p:nvSpPr>
          <p:spPr>
            <a:xfrm>
              <a:off x="2076050" y="1892375"/>
              <a:ext cx="249450" cy="67300"/>
            </a:xfrm>
            <a:custGeom>
              <a:avLst/>
              <a:gdLst/>
              <a:ahLst/>
              <a:cxnLst/>
              <a:rect l="l" t="t" r="r" b="b"/>
              <a:pathLst>
                <a:path w="9978" h="2692" extrusionOk="0">
                  <a:moveTo>
                    <a:pt x="1" y="1"/>
                  </a:moveTo>
                  <a:lnTo>
                    <a:pt x="9955" y="2692"/>
                  </a:lnTo>
                  <a:lnTo>
                    <a:pt x="9978" y="1951"/>
                  </a:lnTo>
                  <a:lnTo>
                    <a:pt x="1" y="1"/>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0" name="Google Shape;4030;p72"/>
            <p:cNvSpPr/>
            <p:nvPr/>
          </p:nvSpPr>
          <p:spPr>
            <a:xfrm>
              <a:off x="2098850" y="1995300"/>
              <a:ext cx="229500" cy="63300"/>
            </a:xfrm>
            <a:custGeom>
              <a:avLst/>
              <a:gdLst/>
              <a:ahLst/>
              <a:cxnLst/>
              <a:rect l="l" t="t" r="r" b="b"/>
              <a:pathLst>
                <a:path w="9180" h="2532" extrusionOk="0">
                  <a:moveTo>
                    <a:pt x="1" y="0"/>
                  </a:moveTo>
                  <a:lnTo>
                    <a:pt x="9157" y="2532"/>
                  </a:lnTo>
                  <a:lnTo>
                    <a:pt x="9180" y="1870"/>
                  </a:lnTo>
                  <a:lnTo>
                    <a:pt x="1" y="0"/>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1" name="Google Shape;4031;p72"/>
            <p:cNvSpPr/>
            <p:nvPr/>
          </p:nvSpPr>
          <p:spPr>
            <a:xfrm>
              <a:off x="2142475" y="2097050"/>
              <a:ext cx="203000" cy="59325"/>
            </a:xfrm>
            <a:custGeom>
              <a:avLst/>
              <a:gdLst/>
              <a:ahLst/>
              <a:cxnLst/>
              <a:rect l="l" t="t" r="r" b="b"/>
              <a:pathLst>
                <a:path w="8120" h="2373" extrusionOk="0">
                  <a:moveTo>
                    <a:pt x="0" y="1"/>
                  </a:moveTo>
                  <a:lnTo>
                    <a:pt x="8119" y="2373"/>
                  </a:lnTo>
                  <a:lnTo>
                    <a:pt x="8119" y="1768"/>
                  </a:lnTo>
                  <a:lnTo>
                    <a:pt x="0" y="1"/>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2" name="Google Shape;4032;p72"/>
            <p:cNvSpPr/>
            <p:nvPr/>
          </p:nvSpPr>
          <p:spPr>
            <a:xfrm>
              <a:off x="2575200" y="2237325"/>
              <a:ext cx="136875" cy="47100"/>
            </a:xfrm>
            <a:custGeom>
              <a:avLst/>
              <a:gdLst/>
              <a:ahLst/>
              <a:cxnLst/>
              <a:rect l="l" t="t" r="r" b="b"/>
              <a:pathLst>
                <a:path w="5475" h="1884" extrusionOk="0">
                  <a:moveTo>
                    <a:pt x="5474" y="0"/>
                  </a:moveTo>
                  <a:cubicBezTo>
                    <a:pt x="4103" y="799"/>
                    <a:pt x="2631" y="1106"/>
                    <a:pt x="1144" y="1106"/>
                  </a:cubicBezTo>
                  <a:cubicBezTo>
                    <a:pt x="763" y="1106"/>
                    <a:pt x="382" y="1086"/>
                    <a:pt x="1" y="1049"/>
                  </a:cubicBezTo>
                  <a:lnTo>
                    <a:pt x="1" y="1049"/>
                  </a:lnTo>
                  <a:lnTo>
                    <a:pt x="742" y="1870"/>
                  </a:lnTo>
                  <a:cubicBezTo>
                    <a:pt x="888" y="1879"/>
                    <a:pt x="1032" y="1883"/>
                    <a:pt x="1174" y="1883"/>
                  </a:cubicBezTo>
                  <a:cubicBezTo>
                    <a:pt x="3031" y="1883"/>
                    <a:pt x="4489" y="1134"/>
                    <a:pt x="5474"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3" name="Google Shape;4033;p72"/>
            <p:cNvSpPr/>
            <p:nvPr/>
          </p:nvSpPr>
          <p:spPr>
            <a:xfrm>
              <a:off x="5245175" y="1625275"/>
              <a:ext cx="284525" cy="48475"/>
            </a:xfrm>
            <a:custGeom>
              <a:avLst/>
              <a:gdLst/>
              <a:ahLst/>
              <a:cxnLst/>
              <a:rect l="l" t="t" r="r" b="b"/>
              <a:pathLst>
                <a:path w="11381" h="1939" extrusionOk="0">
                  <a:moveTo>
                    <a:pt x="206" y="0"/>
                  </a:moveTo>
                  <a:lnTo>
                    <a:pt x="0" y="1448"/>
                  </a:lnTo>
                  <a:lnTo>
                    <a:pt x="11380" y="1939"/>
                  </a:lnTo>
                  <a:lnTo>
                    <a:pt x="206" y="0"/>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4" name="Google Shape;4034;p72"/>
            <p:cNvSpPr/>
            <p:nvPr/>
          </p:nvSpPr>
          <p:spPr>
            <a:xfrm>
              <a:off x="3607150" y="1141500"/>
              <a:ext cx="37100" cy="86125"/>
            </a:xfrm>
            <a:custGeom>
              <a:avLst/>
              <a:gdLst/>
              <a:ahLst/>
              <a:cxnLst/>
              <a:rect l="l" t="t" r="r" b="b"/>
              <a:pathLst>
                <a:path w="1484" h="3445" extrusionOk="0">
                  <a:moveTo>
                    <a:pt x="275" y="1"/>
                  </a:moveTo>
                  <a:lnTo>
                    <a:pt x="1" y="3444"/>
                  </a:lnTo>
                  <a:lnTo>
                    <a:pt x="1483" y="3193"/>
                  </a:lnTo>
                  <a:lnTo>
                    <a:pt x="275" y="1"/>
                  </a:lnTo>
                  <a:close/>
                </a:path>
              </a:pathLst>
            </a:custGeom>
            <a:solidFill>
              <a:srgbClr val="0B0B0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5" name="Google Shape;4035;p72"/>
            <p:cNvSpPr/>
            <p:nvPr/>
          </p:nvSpPr>
          <p:spPr>
            <a:xfrm>
              <a:off x="3963500" y="2284625"/>
              <a:ext cx="664800" cy="381175"/>
            </a:xfrm>
            <a:custGeom>
              <a:avLst/>
              <a:gdLst/>
              <a:ahLst/>
              <a:cxnLst/>
              <a:rect l="l" t="t" r="r" b="b"/>
              <a:pathLst>
                <a:path w="26592" h="15247" extrusionOk="0">
                  <a:moveTo>
                    <a:pt x="0" y="1"/>
                  </a:moveTo>
                  <a:lnTo>
                    <a:pt x="1335" y="3342"/>
                  </a:lnTo>
                  <a:cubicBezTo>
                    <a:pt x="5650" y="9888"/>
                    <a:pt x="14106" y="13718"/>
                    <a:pt x="26154" y="15194"/>
                  </a:cubicBezTo>
                  <a:lnTo>
                    <a:pt x="26154" y="15194"/>
                  </a:lnTo>
                  <a:cubicBezTo>
                    <a:pt x="23249" y="14814"/>
                    <a:pt x="6658" y="12143"/>
                    <a:pt x="0" y="1"/>
                  </a:cubicBezTo>
                  <a:close/>
                  <a:moveTo>
                    <a:pt x="26154" y="15194"/>
                  </a:moveTo>
                  <a:cubicBezTo>
                    <a:pt x="26438" y="15231"/>
                    <a:pt x="26592" y="15247"/>
                    <a:pt x="26592" y="15247"/>
                  </a:cubicBezTo>
                  <a:cubicBezTo>
                    <a:pt x="26445" y="15229"/>
                    <a:pt x="26300" y="15212"/>
                    <a:pt x="26154" y="15194"/>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6" name="Google Shape;4036;p72"/>
            <p:cNvSpPr/>
            <p:nvPr/>
          </p:nvSpPr>
          <p:spPr>
            <a:xfrm>
              <a:off x="3619125" y="1028900"/>
              <a:ext cx="493775" cy="249750"/>
            </a:xfrm>
            <a:custGeom>
              <a:avLst/>
              <a:gdLst/>
              <a:ahLst/>
              <a:cxnLst/>
              <a:rect l="l" t="t" r="r" b="b"/>
              <a:pathLst>
                <a:path w="19751" h="9990" extrusionOk="0">
                  <a:moveTo>
                    <a:pt x="19750" y="0"/>
                  </a:moveTo>
                  <a:lnTo>
                    <a:pt x="18382" y="206"/>
                  </a:lnTo>
                  <a:cubicBezTo>
                    <a:pt x="15315" y="4265"/>
                    <a:pt x="10434" y="6226"/>
                    <a:pt x="1312" y="8598"/>
                  </a:cubicBezTo>
                  <a:lnTo>
                    <a:pt x="1" y="9989"/>
                  </a:lnTo>
                  <a:cubicBezTo>
                    <a:pt x="6592" y="8849"/>
                    <a:pt x="18006" y="5816"/>
                    <a:pt x="1975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037" name="Google Shape;4037;p72"/>
          <p:cNvGrpSpPr/>
          <p:nvPr/>
        </p:nvGrpSpPr>
        <p:grpSpPr>
          <a:xfrm>
            <a:off x="6278151" y="4329301"/>
            <a:ext cx="434921" cy="397464"/>
            <a:chOff x="1111149" y="1961079"/>
            <a:chExt cx="3082362" cy="2816893"/>
          </a:xfrm>
        </p:grpSpPr>
        <p:sp>
          <p:nvSpPr>
            <p:cNvPr id="4038" name="Google Shape;4038;p72"/>
            <p:cNvSpPr/>
            <p:nvPr/>
          </p:nvSpPr>
          <p:spPr>
            <a:xfrm>
              <a:off x="1111149" y="3937970"/>
              <a:ext cx="3082362" cy="840002"/>
            </a:xfrm>
            <a:custGeom>
              <a:avLst/>
              <a:gdLst/>
              <a:ahLst/>
              <a:cxnLst/>
              <a:rect l="l" t="t" r="r" b="b"/>
              <a:pathLst>
                <a:path w="16420" h="4475" extrusionOk="0">
                  <a:moveTo>
                    <a:pt x="8210" y="1"/>
                  </a:moveTo>
                  <a:cubicBezTo>
                    <a:pt x="3676" y="1"/>
                    <a:pt x="0" y="1003"/>
                    <a:pt x="0" y="2239"/>
                  </a:cubicBezTo>
                  <a:cubicBezTo>
                    <a:pt x="0" y="3472"/>
                    <a:pt x="3676" y="4474"/>
                    <a:pt x="8210" y="4474"/>
                  </a:cubicBezTo>
                  <a:cubicBezTo>
                    <a:pt x="12743" y="4474"/>
                    <a:pt x="16419" y="3472"/>
                    <a:pt x="16419" y="2239"/>
                  </a:cubicBezTo>
                  <a:cubicBezTo>
                    <a:pt x="16419" y="1003"/>
                    <a:pt x="12743" y="1"/>
                    <a:pt x="8210"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039" name="Google Shape;4039;p72"/>
            <p:cNvGrpSpPr/>
            <p:nvPr/>
          </p:nvGrpSpPr>
          <p:grpSpPr>
            <a:xfrm>
              <a:off x="1419875" y="1961079"/>
              <a:ext cx="2463880" cy="2410692"/>
              <a:chOff x="6816275" y="3178227"/>
              <a:chExt cx="1614495" cy="1579642"/>
            </a:xfrm>
          </p:grpSpPr>
          <p:sp>
            <p:nvSpPr>
              <p:cNvPr id="4040" name="Google Shape;4040;p72"/>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1" name="Google Shape;4041;p72"/>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2" name="Google Shape;4042;p72"/>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046"/>
        <p:cNvGrpSpPr/>
        <p:nvPr/>
      </p:nvGrpSpPr>
      <p:grpSpPr>
        <a:xfrm>
          <a:off x="0" y="0"/>
          <a:ext cx="0" cy="0"/>
          <a:chOff x="0" y="0"/>
          <a:chExt cx="0" cy="0"/>
        </a:xfrm>
      </p:grpSpPr>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050"/>
        <p:cNvGrpSpPr/>
        <p:nvPr/>
      </p:nvGrpSpPr>
      <p:grpSpPr>
        <a:xfrm>
          <a:off x="0" y="0"/>
          <a:ext cx="0" cy="0"/>
          <a:chOff x="0" y="0"/>
          <a:chExt cx="0" cy="0"/>
        </a:xfrm>
      </p:grpSpPr>
      <p:grpSp>
        <p:nvGrpSpPr>
          <p:cNvPr id="4051" name="Google Shape;4051;p74"/>
          <p:cNvGrpSpPr/>
          <p:nvPr/>
        </p:nvGrpSpPr>
        <p:grpSpPr>
          <a:xfrm>
            <a:off x="4214174" y="3957717"/>
            <a:ext cx="715661" cy="800078"/>
            <a:chOff x="3393766" y="3457790"/>
            <a:chExt cx="2356473" cy="2634436"/>
          </a:xfrm>
        </p:grpSpPr>
        <p:sp>
          <p:nvSpPr>
            <p:cNvPr id="4052" name="Google Shape;4052;p74"/>
            <p:cNvSpPr/>
            <p:nvPr/>
          </p:nvSpPr>
          <p:spPr>
            <a:xfrm>
              <a:off x="3393766" y="4920941"/>
              <a:ext cx="2356473" cy="1171284"/>
            </a:xfrm>
            <a:custGeom>
              <a:avLst/>
              <a:gdLst/>
              <a:ahLst/>
              <a:cxnLst/>
              <a:rect l="l" t="t" r="r" b="b"/>
              <a:pathLst>
                <a:path w="55339" h="27503" extrusionOk="0">
                  <a:moveTo>
                    <a:pt x="27660" y="1"/>
                  </a:moveTo>
                  <a:cubicBezTo>
                    <a:pt x="12372" y="1"/>
                    <a:pt x="1" y="6167"/>
                    <a:pt x="1" y="13762"/>
                  </a:cubicBezTo>
                  <a:cubicBezTo>
                    <a:pt x="1" y="21337"/>
                    <a:pt x="12372" y="27503"/>
                    <a:pt x="27660" y="27503"/>
                  </a:cubicBezTo>
                  <a:cubicBezTo>
                    <a:pt x="42947" y="27503"/>
                    <a:pt x="55338" y="21337"/>
                    <a:pt x="55338" y="13762"/>
                  </a:cubicBezTo>
                  <a:cubicBezTo>
                    <a:pt x="55338" y="6167"/>
                    <a:pt x="42947" y="1"/>
                    <a:pt x="27660"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053" name="Google Shape;4053;p74"/>
            <p:cNvGrpSpPr/>
            <p:nvPr/>
          </p:nvGrpSpPr>
          <p:grpSpPr>
            <a:xfrm>
              <a:off x="3395841" y="3457790"/>
              <a:ext cx="2352319" cy="2301538"/>
              <a:chOff x="6816275" y="3178227"/>
              <a:chExt cx="1614495" cy="1579642"/>
            </a:xfrm>
          </p:grpSpPr>
          <p:sp>
            <p:nvSpPr>
              <p:cNvPr id="4054" name="Google Shape;4054;p74"/>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5" name="Google Shape;4055;p74"/>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6" name="Google Shape;4056;p74"/>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060"/>
        <p:cNvGrpSpPr/>
        <p:nvPr/>
      </p:nvGrpSpPr>
      <p:grpSpPr>
        <a:xfrm>
          <a:off x="0" y="0"/>
          <a:ext cx="0" cy="0"/>
          <a:chOff x="0" y="0"/>
          <a:chExt cx="0" cy="0"/>
        </a:xfrm>
      </p:grpSpPr>
      <p:grpSp>
        <p:nvGrpSpPr>
          <p:cNvPr id="4061" name="Google Shape;4061;p75"/>
          <p:cNvGrpSpPr/>
          <p:nvPr/>
        </p:nvGrpSpPr>
        <p:grpSpPr>
          <a:xfrm>
            <a:off x="931762" y="1263807"/>
            <a:ext cx="1575378" cy="3454398"/>
            <a:chOff x="931762" y="1263807"/>
            <a:chExt cx="1575378" cy="3454398"/>
          </a:xfrm>
        </p:grpSpPr>
        <p:sp>
          <p:nvSpPr>
            <p:cNvPr id="4062" name="Google Shape;4062;p75"/>
            <p:cNvSpPr/>
            <p:nvPr/>
          </p:nvSpPr>
          <p:spPr>
            <a:xfrm>
              <a:off x="1006581" y="4420238"/>
              <a:ext cx="1500559" cy="297966"/>
            </a:xfrm>
            <a:custGeom>
              <a:avLst/>
              <a:gdLst/>
              <a:ahLst/>
              <a:cxnLst/>
              <a:rect l="l" t="t" r="r" b="b"/>
              <a:pathLst>
                <a:path w="39530" h="7850" extrusionOk="0">
                  <a:moveTo>
                    <a:pt x="19764" y="1"/>
                  </a:moveTo>
                  <a:cubicBezTo>
                    <a:pt x="8850" y="1"/>
                    <a:pt x="0" y="1759"/>
                    <a:pt x="0" y="3926"/>
                  </a:cubicBezTo>
                  <a:cubicBezTo>
                    <a:pt x="0" y="6094"/>
                    <a:pt x="8850" y="7849"/>
                    <a:pt x="19764" y="7849"/>
                  </a:cubicBezTo>
                  <a:cubicBezTo>
                    <a:pt x="30680" y="7849"/>
                    <a:pt x="39530" y="6094"/>
                    <a:pt x="39530" y="3926"/>
                  </a:cubicBezTo>
                  <a:cubicBezTo>
                    <a:pt x="39530" y="1759"/>
                    <a:pt x="30680" y="1"/>
                    <a:pt x="19764" y="1"/>
                  </a:cubicBezTo>
                  <a:close/>
                </a:path>
              </a:pathLst>
            </a:custGeom>
            <a:solidFill>
              <a:srgbClr val="000000">
                <a:alpha val="1529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063" name="Google Shape;4063;p75"/>
            <p:cNvGrpSpPr/>
            <p:nvPr/>
          </p:nvGrpSpPr>
          <p:grpSpPr>
            <a:xfrm>
              <a:off x="1977199" y="4312081"/>
              <a:ext cx="313053" cy="306428"/>
              <a:chOff x="1970574" y="4278881"/>
              <a:chExt cx="313053" cy="306428"/>
            </a:xfrm>
          </p:grpSpPr>
          <p:sp>
            <p:nvSpPr>
              <p:cNvPr id="4064" name="Google Shape;4064;p75"/>
              <p:cNvSpPr/>
              <p:nvPr/>
            </p:nvSpPr>
            <p:spPr>
              <a:xfrm>
                <a:off x="1973954" y="4278881"/>
                <a:ext cx="306427" cy="3064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5" name="Google Shape;4065;p75"/>
              <p:cNvSpPr/>
              <p:nvPr/>
            </p:nvSpPr>
            <p:spPr>
              <a:xfrm>
                <a:off x="1991021" y="4351644"/>
                <a:ext cx="291754" cy="233569"/>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6" name="Google Shape;4066;p75"/>
              <p:cNvSpPr/>
              <p:nvPr/>
            </p:nvSpPr>
            <p:spPr>
              <a:xfrm>
                <a:off x="1970574" y="4279891"/>
                <a:ext cx="313053" cy="304270"/>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067" name="Google Shape;4067;p75"/>
            <p:cNvSpPr/>
            <p:nvPr/>
          </p:nvSpPr>
          <p:spPr>
            <a:xfrm>
              <a:off x="1160205" y="1661146"/>
              <a:ext cx="107693" cy="112506"/>
            </a:xfrm>
            <a:custGeom>
              <a:avLst/>
              <a:gdLst/>
              <a:ahLst/>
              <a:cxnLst/>
              <a:rect l="l" t="t" r="r" b="b"/>
              <a:pathLst>
                <a:path w="2837" h="2964" extrusionOk="0">
                  <a:moveTo>
                    <a:pt x="1356" y="1"/>
                  </a:moveTo>
                  <a:cubicBezTo>
                    <a:pt x="1356" y="1"/>
                    <a:pt x="801" y="717"/>
                    <a:pt x="1" y="1764"/>
                  </a:cubicBezTo>
                  <a:lnTo>
                    <a:pt x="1593" y="2963"/>
                  </a:lnTo>
                  <a:cubicBezTo>
                    <a:pt x="1905" y="2293"/>
                    <a:pt x="2312" y="1593"/>
                    <a:pt x="2836" y="1043"/>
                  </a:cubicBezTo>
                  <a:lnTo>
                    <a:pt x="1356" y="1"/>
                  </a:lnTo>
                  <a:close/>
                </a:path>
              </a:pathLst>
            </a:custGeom>
            <a:solidFill>
              <a:srgbClr val="FFDE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8" name="Google Shape;4068;p75"/>
            <p:cNvSpPr/>
            <p:nvPr/>
          </p:nvSpPr>
          <p:spPr>
            <a:xfrm>
              <a:off x="931762" y="1728065"/>
              <a:ext cx="288952" cy="426566"/>
            </a:xfrm>
            <a:custGeom>
              <a:avLst/>
              <a:gdLst/>
              <a:ahLst/>
              <a:cxnLst/>
              <a:rect l="l" t="t" r="r" b="b"/>
              <a:pathLst>
                <a:path w="7612" h="11238" extrusionOk="0">
                  <a:moveTo>
                    <a:pt x="6019" y="1"/>
                  </a:moveTo>
                  <a:cubicBezTo>
                    <a:pt x="4393" y="2132"/>
                    <a:pt x="1753" y="5650"/>
                    <a:pt x="690" y="7399"/>
                  </a:cubicBezTo>
                  <a:lnTo>
                    <a:pt x="687" y="7399"/>
                  </a:lnTo>
                  <a:cubicBezTo>
                    <a:pt x="522" y="7650"/>
                    <a:pt x="407" y="7930"/>
                    <a:pt x="345" y="8225"/>
                  </a:cubicBezTo>
                  <a:cubicBezTo>
                    <a:pt x="0" y="9047"/>
                    <a:pt x="4857" y="11238"/>
                    <a:pt x="4857" y="11238"/>
                  </a:cubicBezTo>
                  <a:lnTo>
                    <a:pt x="6031" y="10014"/>
                  </a:lnTo>
                  <a:lnTo>
                    <a:pt x="4440" y="8347"/>
                  </a:lnTo>
                  <a:cubicBezTo>
                    <a:pt x="5176" y="7396"/>
                    <a:pt x="6258" y="5720"/>
                    <a:pt x="6823" y="3507"/>
                  </a:cubicBezTo>
                  <a:cubicBezTo>
                    <a:pt x="7010" y="2714"/>
                    <a:pt x="7274" y="1940"/>
                    <a:pt x="7611" y="1200"/>
                  </a:cubicBezTo>
                  <a:lnTo>
                    <a:pt x="6019" y="1"/>
                  </a:ln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9" name="Google Shape;4069;p75"/>
            <p:cNvSpPr/>
            <p:nvPr/>
          </p:nvSpPr>
          <p:spPr>
            <a:xfrm>
              <a:off x="1806170" y="2633048"/>
              <a:ext cx="152485" cy="371224"/>
            </a:xfrm>
            <a:custGeom>
              <a:avLst/>
              <a:gdLst/>
              <a:ahLst/>
              <a:cxnLst/>
              <a:rect l="l" t="t" r="r" b="b"/>
              <a:pathLst>
                <a:path w="4017" h="9780" extrusionOk="0">
                  <a:moveTo>
                    <a:pt x="3775" y="1"/>
                  </a:moveTo>
                  <a:lnTo>
                    <a:pt x="1052" y="949"/>
                  </a:lnTo>
                  <a:cubicBezTo>
                    <a:pt x="1052" y="949"/>
                    <a:pt x="0" y="3950"/>
                    <a:pt x="1083" y="7435"/>
                  </a:cubicBezTo>
                  <a:cubicBezTo>
                    <a:pt x="1296" y="8204"/>
                    <a:pt x="1452" y="8987"/>
                    <a:pt x="1548" y="9780"/>
                  </a:cubicBezTo>
                  <a:lnTo>
                    <a:pt x="3590" y="9780"/>
                  </a:lnTo>
                  <a:cubicBezTo>
                    <a:pt x="3765" y="6561"/>
                    <a:pt x="4017" y="1124"/>
                    <a:pt x="3775" y="1"/>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0" name="Google Shape;4070;p75"/>
            <p:cNvSpPr/>
            <p:nvPr/>
          </p:nvSpPr>
          <p:spPr>
            <a:xfrm>
              <a:off x="1864894" y="3004234"/>
              <a:ext cx="77590" cy="91516"/>
            </a:xfrm>
            <a:custGeom>
              <a:avLst/>
              <a:gdLst/>
              <a:ahLst/>
              <a:cxnLst/>
              <a:rect l="l" t="t" r="r" b="b"/>
              <a:pathLst>
                <a:path w="2044" h="2411" extrusionOk="0">
                  <a:moveTo>
                    <a:pt x="1" y="1"/>
                  </a:moveTo>
                  <a:cubicBezTo>
                    <a:pt x="94" y="774"/>
                    <a:pt x="132" y="1637"/>
                    <a:pt x="10" y="2410"/>
                  </a:cubicBezTo>
                  <a:lnTo>
                    <a:pt x="1902" y="2410"/>
                  </a:lnTo>
                  <a:cubicBezTo>
                    <a:pt x="1902" y="2410"/>
                    <a:pt x="1964" y="1419"/>
                    <a:pt x="2043" y="1"/>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1" name="Google Shape;4071;p75"/>
            <p:cNvSpPr/>
            <p:nvPr/>
          </p:nvSpPr>
          <p:spPr>
            <a:xfrm>
              <a:off x="1195128" y="1604323"/>
              <a:ext cx="162772" cy="116492"/>
            </a:xfrm>
            <a:custGeom>
              <a:avLst/>
              <a:gdLst/>
              <a:ahLst/>
              <a:cxnLst/>
              <a:rect l="l" t="t" r="r" b="b"/>
              <a:pathLst>
                <a:path w="4288" h="3069" extrusionOk="0">
                  <a:moveTo>
                    <a:pt x="1715" y="1"/>
                  </a:moveTo>
                  <a:cubicBezTo>
                    <a:pt x="1715" y="1"/>
                    <a:pt x="0" y="1167"/>
                    <a:pt x="139" y="1881"/>
                  </a:cubicBezTo>
                  <a:lnTo>
                    <a:pt x="1466" y="3069"/>
                  </a:lnTo>
                  <a:lnTo>
                    <a:pt x="3358" y="1941"/>
                  </a:lnTo>
                  <a:lnTo>
                    <a:pt x="4288" y="1055"/>
                  </a:lnTo>
                  <a:lnTo>
                    <a:pt x="3643" y="257"/>
                  </a:lnTo>
                  <a:lnTo>
                    <a:pt x="1715" y="1"/>
                  </a:ln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2" name="Google Shape;4072;p75"/>
            <p:cNvSpPr/>
            <p:nvPr/>
          </p:nvSpPr>
          <p:spPr>
            <a:xfrm>
              <a:off x="2048924" y="4297256"/>
              <a:ext cx="171124" cy="17650"/>
            </a:xfrm>
            <a:custGeom>
              <a:avLst/>
              <a:gdLst/>
              <a:ahLst/>
              <a:cxnLst/>
              <a:rect l="l" t="t" r="r" b="b"/>
              <a:pathLst>
                <a:path w="4508" h="465" extrusionOk="0">
                  <a:moveTo>
                    <a:pt x="232" y="0"/>
                  </a:moveTo>
                  <a:cubicBezTo>
                    <a:pt x="153" y="43"/>
                    <a:pt x="74" y="82"/>
                    <a:pt x="0" y="127"/>
                  </a:cubicBezTo>
                  <a:lnTo>
                    <a:pt x="4507" y="465"/>
                  </a:lnTo>
                  <a:cubicBezTo>
                    <a:pt x="4440" y="412"/>
                    <a:pt x="4371" y="357"/>
                    <a:pt x="4299" y="307"/>
                  </a:cubicBezTo>
                  <a:lnTo>
                    <a:pt x="232" y="0"/>
                  </a:lnTo>
                  <a:close/>
                </a:path>
              </a:pathLst>
            </a:custGeom>
            <a:solidFill>
              <a:srgbClr val="C8C8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3" name="Google Shape;4073;p75"/>
            <p:cNvSpPr/>
            <p:nvPr/>
          </p:nvSpPr>
          <p:spPr>
            <a:xfrm>
              <a:off x="1016033" y="1973612"/>
              <a:ext cx="488887" cy="396922"/>
            </a:xfrm>
            <a:custGeom>
              <a:avLst/>
              <a:gdLst/>
              <a:ahLst/>
              <a:cxnLst/>
              <a:rect l="l" t="t" r="r" b="b"/>
              <a:pathLst>
                <a:path w="12879" h="10457" extrusionOk="0">
                  <a:moveTo>
                    <a:pt x="410" y="0"/>
                  </a:moveTo>
                  <a:cubicBezTo>
                    <a:pt x="336" y="0"/>
                    <a:pt x="264" y="5"/>
                    <a:pt x="185" y="10"/>
                  </a:cubicBezTo>
                  <a:cubicBezTo>
                    <a:pt x="108" y="17"/>
                    <a:pt x="63" y="22"/>
                    <a:pt x="0" y="32"/>
                  </a:cubicBezTo>
                  <a:lnTo>
                    <a:pt x="110" y="525"/>
                  </a:lnTo>
                  <a:lnTo>
                    <a:pt x="264" y="1215"/>
                  </a:lnTo>
                  <a:lnTo>
                    <a:pt x="757" y="3433"/>
                  </a:lnTo>
                  <a:lnTo>
                    <a:pt x="618" y="3545"/>
                  </a:lnTo>
                  <a:lnTo>
                    <a:pt x="8253" y="8175"/>
                  </a:lnTo>
                  <a:cubicBezTo>
                    <a:pt x="8253" y="8175"/>
                    <a:pt x="9736" y="10457"/>
                    <a:pt x="10849" y="10457"/>
                  </a:cubicBezTo>
                  <a:cubicBezTo>
                    <a:pt x="11079" y="10457"/>
                    <a:pt x="11293" y="10359"/>
                    <a:pt x="11475" y="10124"/>
                  </a:cubicBezTo>
                  <a:cubicBezTo>
                    <a:pt x="11475" y="10122"/>
                    <a:pt x="12878" y="4738"/>
                    <a:pt x="10385" y="3653"/>
                  </a:cubicBezTo>
                  <a:cubicBezTo>
                    <a:pt x="10385" y="3653"/>
                    <a:pt x="7307" y="1933"/>
                    <a:pt x="2115" y="460"/>
                  </a:cubicBezTo>
                  <a:lnTo>
                    <a:pt x="1947" y="408"/>
                  </a:lnTo>
                  <a:cubicBezTo>
                    <a:pt x="1947" y="408"/>
                    <a:pt x="1274" y="10"/>
                    <a:pt x="410"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4" name="Google Shape;4074;p75"/>
            <p:cNvSpPr/>
            <p:nvPr/>
          </p:nvSpPr>
          <p:spPr>
            <a:xfrm>
              <a:off x="1282056" y="2914578"/>
              <a:ext cx="302048" cy="1012137"/>
            </a:xfrm>
            <a:custGeom>
              <a:avLst/>
              <a:gdLst/>
              <a:ahLst/>
              <a:cxnLst/>
              <a:rect l="l" t="t" r="r" b="b"/>
              <a:pathLst>
                <a:path w="7957" h="26665" extrusionOk="0">
                  <a:moveTo>
                    <a:pt x="3080" y="0"/>
                  </a:moveTo>
                  <a:cubicBezTo>
                    <a:pt x="2866" y="0"/>
                    <a:pt x="2699" y="82"/>
                    <a:pt x="2599" y="260"/>
                  </a:cubicBezTo>
                  <a:cubicBezTo>
                    <a:pt x="2599" y="260"/>
                    <a:pt x="0" y="1472"/>
                    <a:pt x="1574" y="12760"/>
                  </a:cubicBezTo>
                  <a:cubicBezTo>
                    <a:pt x="1574" y="12760"/>
                    <a:pt x="2017" y="24615"/>
                    <a:pt x="3039" y="26018"/>
                  </a:cubicBezTo>
                  <a:cubicBezTo>
                    <a:pt x="3039" y="26018"/>
                    <a:pt x="3425" y="26664"/>
                    <a:pt x="4053" y="26664"/>
                  </a:cubicBezTo>
                  <a:cubicBezTo>
                    <a:pt x="4479" y="26664"/>
                    <a:pt x="5016" y="26367"/>
                    <a:pt x="5621" y="25372"/>
                  </a:cubicBezTo>
                  <a:cubicBezTo>
                    <a:pt x="5621" y="25372"/>
                    <a:pt x="6344" y="22344"/>
                    <a:pt x="6816" y="18807"/>
                  </a:cubicBezTo>
                  <a:cubicBezTo>
                    <a:pt x="7235" y="15662"/>
                    <a:pt x="7956" y="9864"/>
                    <a:pt x="7868" y="6379"/>
                  </a:cubicBezTo>
                  <a:cubicBezTo>
                    <a:pt x="7789" y="3365"/>
                    <a:pt x="4457" y="0"/>
                    <a:pt x="3080"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5" name="Google Shape;4075;p75"/>
            <p:cNvSpPr/>
            <p:nvPr/>
          </p:nvSpPr>
          <p:spPr>
            <a:xfrm>
              <a:off x="1378057" y="3663708"/>
              <a:ext cx="189420" cy="820755"/>
            </a:xfrm>
            <a:custGeom>
              <a:avLst/>
              <a:gdLst/>
              <a:ahLst/>
              <a:cxnLst/>
              <a:rect l="l" t="t" r="r" b="b"/>
              <a:pathLst>
                <a:path w="4990" h="21623" extrusionOk="0">
                  <a:moveTo>
                    <a:pt x="2120" y="0"/>
                  </a:moveTo>
                  <a:cubicBezTo>
                    <a:pt x="1005" y="0"/>
                    <a:pt x="110" y="1792"/>
                    <a:pt x="67" y="3602"/>
                  </a:cubicBezTo>
                  <a:cubicBezTo>
                    <a:pt x="0" y="6316"/>
                    <a:pt x="671" y="21623"/>
                    <a:pt x="671" y="21623"/>
                  </a:cubicBezTo>
                  <a:lnTo>
                    <a:pt x="2302" y="21373"/>
                  </a:lnTo>
                  <a:cubicBezTo>
                    <a:pt x="2606" y="20078"/>
                    <a:pt x="4237" y="14155"/>
                    <a:pt x="4237" y="14155"/>
                  </a:cubicBezTo>
                  <a:cubicBezTo>
                    <a:pt x="4989" y="11252"/>
                    <a:pt x="4912" y="7525"/>
                    <a:pt x="4117" y="5516"/>
                  </a:cubicBezTo>
                  <a:cubicBezTo>
                    <a:pt x="3641" y="4314"/>
                    <a:pt x="3868" y="1548"/>
                    <a:pt x="3868" y="1548"/>
                  </a:cubicBezTo>
                  <a:cubicBezTo>
                    <a:pt x="3283" y="443"/>
                    <a:pt x="2674" y="0"/>
                    <a:pt x="2120"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6" name="Google Shape;4076;p75"/>
            <p:cNvSpPr/>
            <p:nvPr/>
          </p:nvSpPr>
          <p:spPr>
            <a:xfrm>
              <a:off x="1567933" y="2860868"/>
              <a:ext cx="587279" cy="783291"/>
            </a:xfrm>
            <a:custGeom>
              <a:avLst/>
              <a:gdLst/>
              <a:ahLst/>
              <a:cxnLst/>
              <a:rect l="l" t="t" r="r" b="b"/>
              <a:pathLst>
                <a:path w="15471" h="20636" extrusionOk="0">
                  <a:moveTo>
                    <a:pt x="2980" y="0"/>
                  </a:moveTo>
                  <a:cubicBezTo>
                    <a:pt x="1662" y="0"/>
                    <a:pt x="0" y="5429"/>
                    <a:pt x="1676" y="7950"/>
                  </a:cubicBezTo>
                  <a:cubicBezTo>
                    <a:pt x="3419" y="10580"/>
                    <a:pt x="8710" y="15616"/>
                    <a:pt x="9895" y="17221"/>
                  </a:cubicBezTo>
                  <a:cubicBezTo>
                    <a:pt x="10851" y="18512"/>
                    <a:pt x="11244" y="18478"/>
                    <a:pt x="13608" y="20545"/>
                  </a:cubicBezTo>
                  <a:cubicBezTo>
                    <a:pt x="13730" y="20607"/>
                    <a:pt x="13843" y="20635"/>
                    <a:pt x="13948" y="20635"/>
                  </a:cubicBezTo>
                  <a:cubicBezTo>
                    <a:pt x="15132" y="20635"/>
                    <a:pt x="15303" y="17065"/>
                    <a:pt x="15303" y="17065"/>
                  </a:cubicBezTo>
                  <a:cubicBezTo>
                    <a:pt x="15471" y="15363"/>
                    <a:pt x="10580" y="8587"/>
                    <a:pt x="10580" y="8587"/>
                  </a:cubicBezTo>
                  <a:cubicBezTo>
                    <a:pt x="6730" y="597"/>
                    <a:pt x="4034" y="12"/>
                    <a:pt x="3328" y="12"/>
                  </a:cubicBezTo>
                  <a:cubicBezTo>
                    <a:pt x="3206" y="12"/>
                    <a:pt x="3144" y="30"/>
                    <a:pt x="3144" y="30"/>
                  </a:cubicBezTo>
                  <a:cubicBezTo>
                    <a:pt x="3090" y="10"/>
                    <a:pt x="3035" y="0"/>
                    <a:pt x="2980"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7" name="Google Shape;4077;p75"/>
            <p:cNvSpPr/>
            <p:nvPr/>
          </p:nvSpPr>
          <p:spPr>
            <a:xfrm>
              <a:off x="1943092" y="3412391"/>
              <a:ext cx="211817" cy="822615"/>
            </a:xfrm>
            <a:custGeom>
              <a:avLst/>
              <a:gdLst/>
              <a:ahLst/>
              <a:cxnLst/>
              <a:rect l="l" t="t" r="r" b="b"/>
              <a:pathLst>
                <a:path w="5580" h="21672" extrusionOk="0">
                  <a:moveTo>
                    <a:pt x="3631" y="0"/>
                  </a:moveTo>
                  <a:cubicBezTo>
                    <a:pt x="3096" y="0"/>
                    <a:pt x="2484" y="408"/>
                    <a:pt x="1847" y="1415"/>
                  </a:cubicBezTo>
                  <a:cubicBezTo>
                    <a:pt x="1847" y="1415"/>
                    <a:pt x="1868" y="4200"/>
                    <a:pt x="1303" y="5366"/>
                  </a:cubicBezTo>
                  <a:cubicBezTo>
                    <a:pt x="357" y="7309"/>
                    <a:pt x="0" y="11007"/>
                    <a:pt x="532" y="13960"/>
                  </a:cubicBezTo>
                  <a:cubicBezTo>
                    <a:pt x="532" y="13960"/>
                    <a:pt x="1713" y="19988"/>
                    <a:pt x="1916" y="21300"/>
                  </a:cubicBezTo>
                  <a:lnTo>
                    <a:pt x="3523" y="21672"/>
                  </a:lnTo>
                  <a:cubicBezTo>
                    <a:pt x="3523" y="21672"/>
                    <a:pt x="5348" y="6458"/>
                    <a:pt x="5485" y="3750"/>
                  </a:cubicBezTo>
                  <a:cubicBezTo>
                    <a:pt x="5580" y="1897"/>
                    <a:pt x="4785" y="0"/>
                    <a:pt x="3631"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8" name="Google Shape;4078;p75"/>
            <p:cNvSpPr/>
            <p:nvPr/>
          </p:nvSpPr>
          <p:spPr>
            <a:xfrm>
              <a:off x="1282056" y="2914578"/>
              <a:ext cx="301782" cy="697621"/>
            </a:xfrm>
            <a:custGeom>
              <a:avLst/>
              <a:gdLst/>
              <a:ahLst/>
              <a:cxnLst/>
              <a:rect l="l" t="t" r="r" b="b"/>
              <a:pathLst>
                <a:path w="7950" h="18379" extrusionOk="0">
                  <a:moveTo>
                    <a:pt x="3080" y="1"/>
                  </a:moveTo>
                  <a:cubicBezTo>
                    <a:pt x="2866" y="1"/>
                    <a:pt x="2698" y="82"/>
                    <a:pt x="2599" y="260"/>
                  </a:cubicBezTo>
                  <a:cubicBezTo>
                    <a:pt x="2599" y="260"/>
                    <a:pt x="0" y="1472"/>
                    <a:pt x="1574" y="12760"/>
                  </a:cubicBezTo>
                  <a:cubicBezTo>
                    <a:pt x="1574" y="12760"/>
                    <a:pt x="1669" y="15327"/>
                    <a:pt x="1878" y="18213"/>
                  </a:cubicBezTo>
                  <a:cubicBezTo>
                    <a:pt x="2517" y="18332"/>
                    <a:pt x="3161" y="18378"/>
                    <a:pt x="3778" y="18378"/>
                  </a:cubicBezTo>
                  <a:cubicBezTo>
                    <a:pt x="5027" y="18378"/>
                    <a:pt x="6163" y="18187"/>
                    <a:pt x="6922" y="18019"/>
                  </a:cubicBezTo>
                  <a:cubicBezTo>
                    <a:pt x="7343" y="14764"/>
                    <a:pt x="7949" y="9589"/>
                    <a:pt x="7868" y="6379"/>
                  </a:cubicBezTo>
                  <a:cubicBezTo>
                    <a:pt x="7793" y="3367"/>
                    <a:pt x="4458" y="1"/>
                    <a:pt x="3080" y="1"/>
                  </a:cubicBez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9" name="Google Shape;4079;p75"/>
            <p:cNvSpPr/>
            <p:nvPr/>
          </p:nvSpPr>
          <p:spPr>
            <a:xfrm>
              <a:off x="1567933" y="2860868"/>
              <a:ext cx="527454" cy="656855"/>
            </a:xfrm>
            <a:custGeom>
              <a:avLst/>
              <a:gdLst/>
              <a:ahLst/>
              <a:cxnLst/>
              <a:rect l="l" t="t" r="r" b="b"/>
              <a:pathLst>
                <a:path w="13895" h="17305" extrusionOk="0">
                  <a:moveTo>
                    <a:pt x="2980" y="0"/>
                  </a:moveTo>
                  <a:cubicBezTo>
                    <a:pt x="1662" y="0"/>
                    <a:pt x="0" y="5429"/>
                    <a:pt x="1676" y="7950"/>
                  </a:cubicBezTo>
                  <a:cubicBezTo>
                    <a:pt x="3419" y="10580"/>
                    <a:pt x="8710" y="15616"/>
                    <a:pt x="9895" y="17221"/>
                  </a:cubicBezTo>
                  <a:lnTo>
                    <a:pt x="9962" y="17305"/>
                  </a:lnTo>
                  <a:cubicBezTo>
                    <a:pt x="11883" y="16261"/>
                    <a:pt x="13246" y="14587"/>
                    <a:pt x="13895" y="13657"/>
                  </a:cubicBezTo>
                  <a:cubicBezTo>
                    <a:pt x="12503" y="11250"/>
                    <a:pt x="10580" y="8587"/>
                    <a:pt x="10580" y="8587"/>
                  </a:cubicBezTo>
                  <a:cubicBezTo>
                    <a:pt x="6730" y="597"/>
                    <a:pt x="4034" y="12"/>
                    <a:pt x="3328" y="12"/>
                  </a:cubicBezTo>
                  <a:cubicBezTo>
                    <a:pt x="3206" y="12"/>
                    <a:pt x="3144" y="30"/>
                    <a:pt x="3144" y="30"/>
                  </a:cubicBezTo>
                  <a:cubicBezTo>
                    <a:pt x="3090" y="10"/>
                    <a:pt x="3035" y="0"/>
                    <a:pt x="2980" y="0"/>
                  </a:cubicBez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0" name="Google Shape;4080;p75"/>
            <p:cNvSpPr/>
            <p:nvPr/>
          </p:nvSpPr>
          <p:spPr>
            <a:xfrm>
              <a:off x="1822621" y="3054661"/>
              <a:ext cx="163987" cy="263425"/>
            </a:xfrm>
            <a:custGeom>
              <a:avLst/>
              <a:gdLst/>
              <a:ahLst/>
              <a:cxnLst/>
              <a:rect l="l" t="t" r="r" b="b"/>
              <a:pathLst>
                <a:path w="4320" h="6940" extrusionOk="0">
                  <a:moveTo>
                    <a:pt x="3064" y="0"/>
                  </a:moveTo>
                  <a:lnTo>
                    <a:pt x="1771" y="328"/>
                  </a:lnTo>
                  <a:cubicBezTo>
                    <a:pt x="1771" y="328"/>
                    <a:pt x="1675" y="642"/>
                    <a:pt x="1565" y="1054"/>
                  </a:cubicBezTo>
                  <a:cubicBezTo>
                    <a:pt x="1517" y="1107"/>
                    <a:pt x="1208" y="1437"/>
                    <a:pt x="1088" y="1861"/>
                  </a:cubicBezTo>
                  <a:cubicBezTo>
                    <a:pt x="968" y="2283"/>
                    <a:pt x="671" y="2714"/>
                    <a:pt x="463" y="2934"/>
                  </a:cubicBezTo>
                  <a:cubicBezTo>
                    <a:pt x="360" y="3042"/>
                    <a:pt x="1" y="3509"/>
                    <a:pt x="288" y="3727"/>
                  </a:cubicBezTo>
                  <a:cubicBezTo>
                    <a:pt x="340" y="3767"/>
                    <a:pt x="393" y="3783"/>
                    <a:pt x="446" y="3783"/>
                  </a:cubicBezTo>
                  <a:cubicBezTo>
                    <a:pt x="689" y="3783"/>
                    <a:pt x="926" y="3434"/>
                    <a:pt x="976" y="3320"/>
                  </a:cubicBezTo>
                  <a:cubicBezTo>
                    <a:pt x="1055" y="3162"/>
                    <a:pt x="1153" y="3013"/>
                    <a:pt x="1268" y="2877"/>
                  </a:cubicBezTo>
                  <a:lnTo>
                    <a:pt x="1268" y="2877"/>
                  </a:lnTo>
                  <a:cubicBezTo>
                    <a:pt x="1265" y="3751"/>
                    <a:pt x="1103" y="6115"/>
                    <a:pt x="1342" y="6323"/>
                  </a:cubicBezTo>
                  <a:cubicBezTo>
                    <a:pt x="1361" y="6340"/>
                    <a:pt x="1380" y="6348"/>
                    <a:pt x="1398" y="6348"/>
                  </a:cubicBezTo>
                  <a:cubicBezTo>
                    <a:pt x="1701" y="6348"/>
                    <a:pt x="1890" y="4183"/>
                    <a:pt x="1891" y="4182"/>
                  </a:cubicBezTo>
                  <a:lnTo>
                    <a:pt x="1891" y="4182"/>
                  </a:lnTo>
                  <a:cubicBezTo>
                    <a:pt x="1856" y="6249"/>
                    <a:pt x="1947" y="6939"/>
                    <a:pt x="2084" y="6939"/>
                  </a:cubicBezTo>
                  <a:cubicBezTo>
                    <a:pt x="2359" y="6939"/>
                    <a:pt x="2822" y="4147"/>
                    <a:pt x="2822" y="4146"/>
                  </a:cubicBezTo>
                  <a:lnTo>
                    <a:pt x="2822" y="4146"/>
                  </a:lnTo>
                  <a:cubicBezTo>
                    <a:pt x="2822" y="4147"/>
                    <a:pt x="2588" y="6654"/>
                    <a:pt x="3026" y="6764"/>
                  </a:cubicBezTo>
                  <a:cubicBezTo>
                    <a:pt x="3030" y="6765"/>
                    <a:pt x="3035" y="6766"/>
                    <a:pt x="3040" y="6766"/>
                  </a:cubicBezTo>
                  <a:cubicBezTo>
                    <a:pt x="3369" y="6766"/>
                    <a:pt x="3486" y="3770"/>
                    <a:pt x="3486" y="3770"/>
                  </a:cubicBezTo>
                  <a:cubicBezTo>
                    <a:pt x="3507" y="4581"/>
                    <a:pt x="3533" y="5931"/>
                    <a:pt x="3888" y="5931"/>
                  </a:cubicBezTo>
                  <a:cubicBezTo>
                    <a:pt x="3890" y="5931"/>
                    <a:pt x="3891" y="5930"/>
                    <a:pt x="3893" y="5930"/>
                  </a:cubicBezTo>
                  <a:cubicBezTo>
                    <a:pt x="4319" y="5916"/>
                    <a:pt x="3974" y="3064"/>
                    <a:pt x="3974" y="3064"/>
                  </a:cubicBezTo>
                  <a:cubicBezTo>
                    <a:pt x="3809" y="1789"/>
                    <a:pt x="3064" y="0"/>
                    <a:pt x="3064"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1" name="Google Shape;4081;p75"/>
            <p:cNvSpPr/>
            <p:nvPr/>
          </p:nvSpPr>
          <p:spPr>
            <a:xfrm>
              <a:off x="1314057" y="2146281"/>
              <a:ext cx="541158" cy="1084446"/>
            </a:xfrm>
            <a:custGeom>
              <a:avLst/>
              <a:gdLst/>
              <a:ahLst/>
              <a:cxnLst/>
              <a:rect l="l" t="t" r="r" b="b"/>
              <a:pathLst>
                <a:path w="14256" h="28570" extrusionOk="0">
                  <a:moveTo>
                    <a:pt x="6697" y="0"/>
                  </a:moveTo>
                  <a:cubicBezTo>
                    <a:pt x="5432" y="0"/>
                    <a:pt x="2006" y="329"/>
                    <a:pt x="1246" y="3839"/>
                  </a:cubicBezTo>
                  <a:cubicBezTo>
                    <a:pt x="1246" y="3839"/>
                    <a:pt x="185" y="7733"/>
                    <a:pt x="1040" y="11290"/>
                  </a:cubicBezTo>
                  <a:cubicBezTo>
                    <a:pt x="1040" y="11290"/>
                    <a:pt x="2139" y="15337"/>
                    <a:pt x="1411" y="17067"/>
                  </a:cubicBezTo>
                  <a:cubicBezTo>
                    <a:pt x="683" y="18798"/>
                    <a:pt x="0" y="21794"/>
                    <a:pt x="311" y="25351"/>
                  </a:cubicBezTo>
                  <a:cubicBezTo>
                    <a:pt x="311" y="25351"/>
                    <a:pt x="5734" y="27772"/>
                    <a:pt x="7082" y="28520"/>
                  </a:cubicBezTo>
                  <a:lnTo>
                    <a:pt x="7082" y="28570"/>
                  </a:lnTo>
                  <a:lnTo>
                    <a:pt x="7125" y="28546"/>
                  </a:lnTo>
                  <a:lnTo>
                    <a:pt x="7173" y="28570"/>
                  </a:lnTo>
                  <a:lnTo>
                    <a:pt x="7173" y="28520"/>
                  </a:lnTo>
                  <a:cubicBezTo>
                    <a:pt x="8519" y="27772"/>
                    <a:pt x="13944" y="25351"/>
                    <a:pt x="13944" y="25351"/>
                  </a:cubicBezTo>
                  <a:cubicBezTo>
                    <a:pt x="14255" y="21794"/>
                    <a:pt x="13573" y="18798"/>
                    <a:pt x="12845" y="17067"/>
                  </a:cubicBezTo>
                  <a:cubicBezTo>
                    <a:pt x="12117" y="15337"/>
                    <a:pt x="13216" y="11290"/>
                    <a:pt x="13216" y="11290"/>
                  </a:cubicBezTo>
                  <a:cubicBezTo>
                    <a:pt x="14071" y="7733"/>
                    <a:pt x="13010" y="3839"/>
                    <a:pt x="13010" y="3839"/>
                  </a:cubicBezTo>
                  <a:cubicBezTo>
                    <a:pt x="12249" y="329"/>
                    <a:pt x="8824" y="0"/>
                    <a:pt x="7555" y="0"/>
                  </a:cubicBezTo>
                  <a:cubicBezTo>
                    <a:pt x="7346" y="0"/>
                    <a:pt x="7196" y="9"/>
                    <a:pt x="7125" y="14"/>
                  </a:cubicBezTo>
                  <a:cubicBezTo>
                    <a:pt x="7056" y="9"/>
                    <a:pt x="6906" y="0"/>
                    <a:pt x="6697" y="0"/>
                  </a:cubicBezTo>
                  <a:close/>
                </a:path>
              </a:pathLst>
            </a:custGeom>
            <a:solidFill>
              <a:srgbClr val="FFDE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2" name="Google Shape;4082;p75"/>
            <p:cNvSpPr/>
            <p:nvPr/>
          </p:nvSpPr>
          <p:spPr>
            <a:xfrm>
              <a:off x="1367580" y="1960706"/>
              <a:ext cx="434073" cy="259591"/>
            </a:xfrm>
            <a:custGeom>
              <a:avLst/>
              <a:gdLst/>
              <a:ahLst/>
              <a:cxnLst/>
              <a:rect l="l" t="t" r="r" b="b"/>
              <a:pathLst>
                <a:path w="11435" h="6839" extrusionOk="0">
                  <a:moveTo>
                    <a:pt x="5675" y="0"/>
                  </a:moveTo>
                  <a:lnTo>
                    <a:pt x="5675" y="123"/>
                  </a:lnTo>
                  <a:lnTo>
                    <a:pt x="3557" y="551"/>
                  </a:lnTo>
                  <a:cubicBezTo>
                    <a:pt x="3557" y="551"/>
                    <a:pt x="4434" y="4113"/>
                    <a:pt x="2966" y="4764"/>
                  </a:cubicBezTo>
                  <a:cubicBezTo>
                    <a:pt x="2966" y="4764"/>
                    <a:pt x="338" y="6117"/>
                    <a:pt x="1" y="6838"/>
                  </a:cubicBezTo>
                  <a:lnTo>
                    <a:pt x="5761" y="6800"/>
                  </a:lnTo>
                  <a:lnTo>
                    <a:pt x="5761" y="6692"/>
                  </a:lnTo>
                  <a:lnTo>
                    <a:pt x="11435" y="6730"/>
                  </a:lnTo>
                  <a:cubicBezTo>
                    <a:pt x="11097" y="6012"/>
                    <a:pt x="8470" y="4659"/>
                    <a:pt x="8470" y="4659"/>
                  </a:cubicBezTo>
                  <a:cubicBezTo>
                    <a:pt x="7001" y="4005"/>
                    <a:pt x="7878" y="446"/>
                    <a:pt x="7878" y="446"/>
                  </a:cubicBezTo>
                  <a:lnTo>
                    <a:pt x="5675" y="0"/>
                  </a:lnTo>
                  <a:close/>
                </a:path>
              </a:pathLst>
            </a:custGeom>
            <a:solidFill>
              <a:srgbClr val="FFDE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3" name="Google Shape;4083;p75"/>
            <p:cNvSpPr/>
            <p:nvPr/>
          </p:nvSpPr>
          <p:spPr>
            <a:xfrm>
              <a:off x="1367580" y="2067709"/>
              <a:ext cx="434073" cy="152589"/>
            </a:xfrm>
            <a:custGeom>
              <a:avLst/>
              <a:gdLst/>
              <a:ahLst/>
              <a:cxnLst/>
              <a:rect l="l" t="t" r="r" b="b"/>
              <a:pathLst>
                <a:path w="11435" h="4020" extrusionOk="0">
                  <a:moveTo>
                    <a:pt x="7624" y="0"/>
                  </a:moveTo>
                  <a:cubicBezTo>
                    <a:pt x="6863" y="755"/>
                    <a:pt x="6082" y="989"/>
                    <a:pt x="5782" y="1052"/>
                  </a:cubicBezTo>
                  <a:lnTo>
                    <a:pt x="5782" y="1076"/>
                  </a:lnTo>
                  <a:lnTo>
                    <a:pt x="5715" y="1066"/>
                  </a:lnTo>
                  <a:lnTo>
                    <a:pt x="5653" y="1076"/>
                  </a:lnTo>
                  <a:lnTo>
                    <a:pt x="5653" y="1052"/>
                  </a:lnTo>
                  <a:cubicBezTo>
                    <a:pt x="5354" y="989"/>
                    <a:pt x="4575" y="760"/>
                    <a:pt x="3816" y="5"/>
                  </a:cubicBezTo>
                  <a:cubicBezTo>
                    <a:pt x="3795" y="846"/>
                    <a:pt x="3596" y="1665"/>
                    <a:pt x="2966" y="1945"/>
                  </a:cubicBezTo>
                  <a:cubicBezTo>
                    <a:pt x="2966" y="1945"/>
                    <a:pt x="338" y="3298"/>
                    <a:pt x="1" y="4019"/>
                  </a:cubicBezTo>
                  <a:lnTo>
                    <a:pt x="5761" y="3981"/>
                  </a:lnTo>
                  <a:lnTo>
                    <a:pt x="5761" y="3873"/>
                  </a:lnTo>
                  <a:lnTo>
                    <a:pt x="11435" y="3911"/>
                  </a:lnTo>
                  <a:cubicBezTo>
                    <a:pt x="11097" y="3193"/>
                    <a:pt x="8470" y="1840"/>
                    <a:pt x="8470" y="1840"/>
                  </a:cubicBezTo>
                  <a:cubicBezTo>
                    <a:pt x="7864" y="1569"/>
                    <a:pt x="7655" y="807"/>
                    <a:pt x="7624"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4" name="Google Shape;4084;p75"/>
            <p:cNvSpPr/>
            <p:nvPr/>
          </p:nvSpPr>
          <p:spPr>
            <a:xfrm>
              <a:off x="1502604" y="1960706"/>
              <a:ext cx="164063" cy="147844"/>
            </a:xfrm>
            <a:custGeom>
              <a:avLst/>
              <a:gdLst/>
              <a:ahLst/>
              <a:cxnLst/>
              <a:rect l="l" t="t" r="r" b="b"/>
              <a:pathLst>
                <a:path w="4322" h="3895" extrusionOk="0">
                  <a:moveTo>
                    <a:pt x="2118" y="0"/>
                  </a:moveTo>
                  <a:lnTo>
                    <a:pt x="2118" y="123"/>
                  </a:lnTo>
                  <a:lnTo>
                    <a:pt x="0" y="551"/>
                  </a:lnTo>
                  <a:cubicBezTo>
                    <a:pt x="0" y="551"/>
                    <a:pt x="285" y="1706"/>
                    <a:pt x="259" y="2824"/>
                  </a:cubicBezTo>
                  <a:cubicBezTo>
                    <a:pt x="1018" y="3576"/>
                    <a:pt x="1797" y="3808"/>
                    <a:pt x="2096" y="3871"/>
                  </a:cubicBezTo>
                  <a:lnTo>
                    <a:pt x="2096" y="3895"/>
                  </a:lnTo>
                  <a:lnTo>
                    <a:pt x="2158" y="3885"/>
                  </a:lnTo>
                  <a:lnTo>
                    <a:pt x="2225" y="3895"/>
                  </a:lnTo>
                  <a:lnTo>
                    <a:pt x="2225" y="3871"/>
                  </a:lnTo>
                  <a:cubicBezTo>
                    <a:pt x="2525" y="3808"/>
                    <a:pt x="3306" y="3574"/>
                    <a:pt x="4067" y="2819"/>
                  </a:cubicBezTo>
                  <a:cubicBezTo>
                    <a:pt x="4019" y="1672"/>
                    <a:pt x="4321" y="446"/>
                    <a:pt x="4321" y="446"/>
                  </a:cubicBezTo>
                  <a:lnTo>
                    <a:pt x="2118" y="0"/>
                  </a:lnTo>
                  <a:close/>
                </a:path>
              </a:pathLst>
            </a:custGeom>
            <a:solidFill>
              <a:srgbClr val="BC4E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5" name="Google Shape;4085;p75"/>
            <p:cNvSpPr/>
            <p:nvPr/>
          </p:nvSpPr>
          <p:spPr>
            <a:xfrm>
              <a:off x="1248044" y="2827428"/>
              <a:ext cx="827186" cy="738349"/>
            </a:xfrm>
            <a:custGeom>
              <a:avLst/>
              <a:gdLst/>
              <a:ahLst/>
              <a:cxnLst/>
              <a:rect l="l" t="t" r="r" b="b"/>
              <a:pathLst>
                <a:path w="21791" h="19452" extrusionOk="0">
                  <a:moveTo>
                    <a:pt x="2824" y="1"/>
                  </a:moveTo>
                  <a:cubicBezTo>
                    <a:pt x="0" y="4841"/>
                    <a:pt x="1964" y="19132"/>
                    <a:pt x="1964" y="19132"/>
                  </a:cubicBezTo>
                  <a:cubicBezTo>
                    <a:pt x="2894" y="19367"/>
                    <a:pt x="3833" y="19452"/>
                    <a:pt x="4704" y="19452"/>
                  </a:cubicBezTo>
                  <a:cubicBezTo>
                    <a:pt x="6968" y="19452"/>
                    <a:pt x="8773" y="18878"/>
                    <a:pt x="8773" y="18878"/>
                  </a:cubicBezTo>
                  <a:cubicBezTo>
                    <a:pt x="9020" y="15489"/>
                    <a:pt x="10864" y="10038"/>
                    <a:pt x="10864" y="10038"/>
                  </a:cubicBezTo>
                  <a:cubicBezTo>
                    <a:pt x="13209" y="13607"/>
                    <a:pt x="15125" y="18114"/>
                    <a:pt x="15125" y="18114"/>
                  </a:cubicBezTo>
                  <a:cubicBezTo>
                    <a:pt x="18765" y="17693"/>
                    <a:pt x="21790" y="13647"/>
                    <a:pt x="21790" y="13647"/>
                  </a:cubicBezTo>
                  <a:lnTo>
                    <a:pt x="18152" y="6448"/>
                  </a:lnTo>
                  <a:cubicBezTo>
                    <a:pt x="16959" y="4759"/>
                    <a:pt x="14909" y="1"/>
                    <a:pt x="14909" y="1"/>
                  </a:cubicBezTo>
                  <a:cubicBezTo>
                    <a:pt x="12802" y="1049"/>
                    <a:pt x="10756" y="1398"/>
                    <a:pt x="8966" y="1398"/>
                  </a:cubicBezTo>
                  <a:cubicBezTo>
                    <a:pt x="5385" y="1398"/>
                    <a:pt x="2824" y="1"/>
                    <a:pt x="2824"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6" name="Google Shape;4086;p75"/>
            <p:cNvSpPr/>
            <p:nvPr/>
          </p:nvSpPr>
          <p:spPr>
            <a:xfrm>
              <a:off x="1393127" y="3014596"/>
              <a:ext cx="13590" cy="550763"/>
            </a:xfrm>
            <a:custGeom>
              <a:avLst/>
              <a:gdLst/>
              <a:ahLst/>
              <a:cxnLst/>
              <a:rect l="l" t="t" r="r" b="b"/>
              <a:pathLst>
                <a:path w="358" h="14510" extrusionOk="0">
                  <a:moveTo>
                    <a:pt x="20" y="1"/>
                  </a:moveTo>
                  <a:lnTo>
                    <a:pt x="1" y="14488"/>
                  </a:lnTo>
                  <a:lnTo>
                    <a:pt x="341" y="14510"/>
                  </a:lnTo>
                  <a:lnTo>
                    <a:pt x="358" y="66"/>
                  </a:lnTo>
                  <a:lnTo>
                    <a:pt x="20"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7" name="Google Shape;4087;p75"/>
            <p:cNvSpPr/>
            <p:nvPr/>
          </p:nvSpPr>
          <p:spPr>
            <a:xfrm>
              <a:off x="1349208" y="3004234"/>
              <a:ext cx="13514" cy="557064"/>
            </a:xfrm>
            <a:custGeom>
              <a:avLst/>
              <a:gdLst/>
              <a:ahLst/>
              <a:cxnLst/>
              <a:rect l="l" t="t" r="r" b="b"/>
              <a:pathLst>
                <a:path w="356" h="14676" extrusionOk="0">
                  <a:moveTo>
                    <a:pt x="18" y="1"/>
                  </a:moveTo>
                  <a:lnTo>
                    <a:pt x="1" y="14622"/>
                  </a:lnTo>
                  <a:lnTo>
                    <a:pt x="339" y="14675"/>
                  </a:lnTo>
                  <a:lnTo>
                    <a:pt x="355" y="92"/>
                  </a:lnTo>
                  <a:lnTo>
                    <a:pt x="18"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8" name="Google Shape;4088;p75"/>
            <p:cNvSpPr/>
            <p:nvPr/>
          </p:nvSpPr>
          <p:spPr>
            <a:xfrm>
              <a:off x="1716167" y="3111805"/>
              <a:ext cx="207679" cy="373919"/>
            </a:xfrm>
            <a:custGeom>
              <a:avLst/>
              <a:gdLst/>
              <a:ahLst/>
              <a:cxnLst/>
              <a:rect l="l" t="t" r="r" b="b"/>
              <a:pathLst>
                <a:path w="5471" h="9851" extrusionOk="0">
                  <a:moveTo>
                    <a:pt x="204" y="0"/>
                  </a:moveTo>
                  <a:lnTo>
                    <a:pt x="0" y="340"/>
                  </a:lnTo>
                  <a:lnTo>
                    <a:pt x="5174" y="9851"/>
                  </a:lnTo>
                  <a:cubicBezTo>
                    <a:pt x="5272" y="9801"/>
                    <a:pt x="5375" y="9745"/>
                    <a:pt x="5471" y="9688"/>
                  </a:cubicBezTo>
                  <a:lnTo>
                    <a:pt x="204"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9" name="Google Shape;4089;p75"/>
            <p:cNvSpPr/>
            <p:nvPr/>
          </p:nvSpPr>
          <p:spPr>
            <a:xfrm>
              <a:off x="1689975" y="3155798"/>
              <a:ext cx="194127" cy="347653"/>
            </a:xfrm>
            <a:custGeom>
              <a:avLst/>
              <a:gdLst/>
              <a:ahLst/>
              <a:cxnLst/>
              <a:rect l="l" t="t" r="r" b="b"/>
              <a:pathLst>
                <a:path w="5114" h="9159" extrusionOk="0">
                  <a:moveTo>
                    <a:pt x="204" y="0"/>
                  </a:moveTo>
                  <a:lnTo>
                    <a:pt x="1" y="338"/>
                  </a:lnTo>
                  <a:lnTo>
                    <a:pt x="4795" y="9159"/>
                  </a:lnTo>
                  <a:cubicBezTo>
                    <a:pt x="4906" y="9121"/>
                    <a:pt x="5011" y="9080"/>
                    <a:pt x="5114" y="9037"/>
                  </a:cubicBezTo>
                  <a:lnTo>
                    <a:pt x="204"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0" name="Google Shape;4090;p75"/>
            <p:cNvSpPr/>
            <p:nvPr/>
          </p:nvSpPr>
          <p:spPr>
            <a:xfrm>
              <a:off x="1255674" y="4558138"/>
              <a:ext cx="32418" cy="22319"/>
            </a:xfrm>
            <a:custGeom>
              <a:avLst/>
              <a:gdLst/>
              <a:ahLst/>
              <a:cxnLst/>
              <a:rect l="l" t="t" r="r" b="b"/>
              <a:pathLst>
                <a:path w="854" h="588" extrusionOk="0">
                  <a:moveTo>
                    <a:pt x="1" y="1"/>
                  </a:moveTo>
                  <a:lnTo>
                    <a:pt x="171" y="528"/>
                  </a:lnTo>
                  <a:cubicBezTo>
                    <a:pt x="171" y="528"/>
                    <a:pt x="195" y="576"/>
                    <a:pt x="374" y="588"/>
                  </a:cubicBezTo>
                  <a:lnTo>
                    <a:pt x="480" y="588"/>
                  </a:lnTo>
                  <a:cubicBezTo>
                    <a:pt x="659" y="576"/>
                    <a:pt x="683" y="528"/>
                    <a:pt x="683" y="528"/>
                  </a:cubicBezTo>
                  <a:lnTo>
                    <a:pt x="853"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1" name="Google Shape;4091;p75"/>
            <p:cNvSpPr/>
            <p:nvPr/>
          </p:nvSpPr>
          <p:spPr>
            <a:xfrm>
              <a:off x="1316600" y="4558138"/>
              <a:ext cx="32380" cy="22319"/>
            </a:xfrm>
            <a:custGeom>
              <a:avLst/>
              <a:gdLst/>
              <a:ahLst/>
              <a:cxnLst/>
              <a:rect l="l" t="t" r="r" b="b"/>
              <a:pathLst>
                <a:path w="853" h="588" extrusionOk="0">
                  <a:moveTo>
                    <a:pt x="0" y="1"/>
                  </a:moveTo>
                  <a:lnTo>
                    <a:pt x="170" y="528"/>
                  </a:lnTo>
                  <a:cubicBezTo>
                    <a:pt x="170" y="528"/>
                    <a:pt x="194" y="576"/>
                    <a:pt x="374" y="588"/>
                  </a:cubicBezTo>
                  <a:lnTo>
                    <a:pt x="479" y="588"/>
                  </a:lnTo>
                  <a:cubicBezTo>
                    <a:pt x="659" y="576"/>
                    <a:pt x="685" y="528"/>
                    <a:pt x="685" y="528"/>
                  </a:cubicBezTo>
                  <a:lnTo>
                    <a:pt x="853"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2" name="Google Shape;4092;p75"/>
            <p:cNvSpPr/>
            <p:nvPr/>
          </p:nvSpPr>
          <p:spPr>
            <a:xfrm>
              <a:off x="1200860" y="4558138"/>
              <a:ext cx="32304" cy="22319"/>
            </a:xfrm>
            <a:custGeom>
              <a:avLst/>
              <a:gdLst/>
              <a:ahLst/>
              <a:cxnLst/>
              <a:rect l="l" t="t" r="r" b="b"/>
              <a:pathLst>
                <a:path w="851" h="588" extrusionOk="0">
                  <a:moveTo>
                    <a:pt x="0" y="1"/>
                  </a:moveTo>
                  <a:lnTo>
                    <a:pt x="168" y="528"/>
                  </a:lnTo>
                  <a:cubicBezTo>
                    <a:pt x="168" y="528"/>
                    <a:pt x="192" y="576"/>
                    <a:pt x="376" y="588"/>
                  </a:cubicBezTo>
                  <a:lnTo>
                    <a:pt x="477" y="588"/>
                  </a:lnTo>
                  <a:cubicBezTo>
                    <a:pt x="657" y="576"/>
                    <a:pt x="683" y="528"/>
                    <a:pt x="683" y="528"/>
                  </a:cubicBezTo>
                  <a:lnTo>
                    <a:pt x="851"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3" name="Google Shape;4093;p75"/>
            <p:cNvSpPr/>
            <p:nvPr/>
          </p:nvSpPr>
          <p:spPr>
            <a:xfrm>
              <a:off x="1171251" y="4505149"/>
              <a:ext cx="366694" cy="64300"/>
            </a:xfrm>
            <a:custGeom>
              <a:avLst/>
              <a:gdLst/>
              <a:ahLst/>
              <a:cxnLst/>
              <a:rect l="l" t="t" r="r" b="b"/>
              <a:pathLst>
                <a:path w="9660" h="1694" extrusionOk="0">
                  <a:moveTo>
                    <a:pt x="3123" y="1"/>
                  </a:moveTo>
                  <a:cubicBezTo>
                    <a:pt x="2033" y="1"/>
                    <a:pt x="1127" y="139"/>
                    <a:pt x="788" y="540"/>
                  </a:cubicBezTo>
                  <a:cubicBezTo>
                    <a:pt x="0" y="1463"/>
                    <a:pt x="1313" y="1693"/>
                    <a:pt x="2614" y="1693"/>
                  </a:cubicBezTo>
                  <a:cubicBezTo>
                    <a:pt x="3347" y="1693"/>
                    <a:pt x="4077" y="1620"/>
                    <a:pt x="4426" y="1557"/>
                  </a:cubicBezTo>
                  <a:cubicBezTo>
                    <a:pt x="4984" y="1454"/>
                    <a:pt x="5433" y="1419"/>
                    <a:pt x="5815" y="1419"/>
                  </a:cubicBezTo>
                  <a:cubicBezTo>
                    <a:pt x="6473" y="1419"/>
                    <a:pt x="6930" y="1523"/>
                    <a:pt x="7400" y="1557"/>
                  </a:cubicBezTo>
                  <a:cubicBezTo>
                    <a:pt x="7576" y="1569"/>
                    <a:pt x="7733" y="1575"/>
                    <a:pt x="7876" y="1575"/>
                  </a:cubicBezTo>
                  <a:cubicBezTo>
                    <a:pt x="9660" y="1575"/>
                    <a:pt x="8943" y="698"/>
                    <a:pt x="8943" y="698"/>
                  </a:cubicBezTo>
                  <a:cubicBezTo>
                    <a:pt x="8943" y="698"/>
                    <a:pt x="5568" y="1"/>
                    <a:pt x="312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4" name="Google Shape;4094;p75"/>
            <p:cNvSpPr/>
            <p:nvPr/>
          </p:nvSpPr>
          <p:spPr>
            <a:xfrm>
              <a:off x="1112034" y="4396211"/>
              <a:ext cx="408601" cy="148262"/>
            </a:xfrm>
            <a:custGeom>
              <a:avLst/>
              <a:gdLst/>
              <a:ahLst/>
              <a:cxnLst/>
              <a:rect l="l" t="t" r="r" b="b"/>
              <a:pathLst>
                <a:path w="10764" h="3906" extrusionOk="0">
                  <a:moveTo>
                    <a:pt x="8815" y="1"/>
                  </a:moveTo>
                  <a:cubicBezTo>
                    <a:pt x="8635" y="1"/>
                    <a:pt x="8449" y="54"/>
                    <a:pt x="8297" y="215"/>
                  </a:cubicBezTo>
                  <a:cubicBezTo>
                    <a:pt x="7837" y="696"/>
                    <a:pt x="5550" y="1980"/>
                    <a:pt x="5550" y="1980"/>
                  </a:cubicBezTo>
                  <a:cubicBezTo>
                    <a:pt x="0" y="3891"/>
                    <a:pt x="3495" y="3905"/>
                    <a:pt x="4189" y="3905"/>
                  </a:cubicBezTo>
                  <a:cubicBezTo>
                    <a:pt x="5243" y="3905"/>
                    <a:pt x="5425" y="3745"/>
                    <a:pt x="6723" y="3584"/>
                  </a:cubicBezTo>
                  <a:cubicBezTo>
                    <a:pt x="7072" y="3542"/>
                    <a:pt x="7339" y="3526"/>
                    <a:pt x="7549" y="3526"/>
                  </a:cubicBezTo>
                  <a:cubicBezTo>
                    <a:pt x="8214" y="3526"/>
                    <a:pt x="8309" y="3692"/>
                    <a:pt x="8637" y="3745"/>
                  </a:cubicBezTo>
                  <a:cubicBezTo>
                    <a:pt x="8970" y="3799"/>
                    <a:pt x="9230" y="3819"/>
                    <a:pt x="9432" y="3819"/>
                  </a:cubicBezTo>
                  <a:cubicBezTo>
                    <a:pt x="10112" y="3819"/>
                    <a:pt x="10141" y="3584"/>
                    <a:pt x="10141" y="3584"/>
                  </a:cubicBezTo>
                  <a:cubicBezTo>
                    <a:pt x="10764" y="3345"/>
                    <a:pt x="9868" y="1338"/>
                    <a:pt x="9868" y="1338"/>
                  </a:cubicBezTo>
                  <a:lnTo>
                    <a:pt x="9513" y="215"/>
                  </a:lnTo>
                  <a:cubicBezTo>
                    <a:pt x="9513" y="215"/>
                    <a:pt x="9176" y="1"/>
                    <a:pt x="8815" y="1"/>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5" name="Google Shape;4095;p75"/>
            <p:cNvSpPr/>
            <p:nvPr/>
          </p:nvSpPr>
          <p:spPr>
            <a:xfrm>
              <a:off x="1389939" y="4417961"/>
              <a:ext cx="493" cy="228"/>
            </a:xfrm>
            <a:custGeom>
              <a:avLst/>
              <a:gdLst/>
              <a:ahLst/>
              <a:cxnLst/>
              <a:rect l="l" t="t" r="r" b="b"/>
              <a:pathLst>
                <a:path w="13" h="6" extrusionOk="0">
                  <a:moveTo>
                    <a:pt x="11" y="0"/>
                  </a:moveTo>
                  <a:cubicBezTo>
                    <a:pt x="9" y="0"/>
                    <a:pt x="5" y="1"/>
                    <a:pt x="1" y="6"/>
                  </a:cubicBezTo>
                  <a:lnTo>
                    <a:pt x="13" y="1"/>
                  </a:lnTo>
                  <a:cubicBezTo>
                    <a:pt x="13" y="1"/>
                    <a:pt x="12" y="0"/>
                    <a:pt x="11" y="0"/>
                  </a:cubicBezTo>
                  <a:close/>
                </a:path>
              </a:pathLst>
            </a:custGeom>
            <a:solidFill>
              <a:srgbClr val="FF5E3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6" name="Google Shape;4096;p75"/>
            <p:cNvSpPr/>
            <p:nvPr/>
          </p:nvSpPr>
          <p:spPr>
            <a:xfrm>
              <a:off x="1187156" y="4418151"/>
              <a:ext cx="344031" cy="140481"/>
            </a:xfrm>
            <a:custGeom>
              <a:avLst/>
              <a:gdLst/>
              <a:ahLst/>
              <a:cxnLst/>
              <a:rect l="l" t="t" r="r" b="b"/>
              <a:pathLst>
                <a:path w="9063" h="3701" extrusionOk="0">
                  <a:moveTo>
                    <a:pt x="5343" y="1"/>
                  </a:moveTo>
                  <a:lnTo>
                    <a:pt x="5343" y="1"/>
                  </a:lnTo>
                  <a:cubicBezTo>
                    <a:pt x="4538" y="367"/>
                    <a:pt x="2776" y="1533"/>
                    <a:pt x="2776" y="1533"/>
                  </a:cubicBezTo>
                  <a:cubicBezTo>
                    <a:pt x="206" y="2671"/>
                    <a:pt x="206" y="2832"/>
                    <a:pt x="206" y="2832"/>
                  </a:cubicBezTo>
                  <a:cubicBezTo>
                    <a:pt x="0" y="3507"/>
                    <a:pt x="879" y="3701"/>
                    <a:pt x="1856" y="3701"/>
                  </a:cubicBezTo>
                  <a:cubicBezTo>
                    <a:pt x="2656" y="3701"/>
                    <a:pt x="3522" y="3571"/>
                    <a:pt x="3916" y="3471"/>
                  </a:cubicBezTo>
                  <a:cubicBezTo>
                    <a:pt x="4508" y="3321"/>
                    <a:pt x="5060" y="3282"/>
                    <a:pt x="5473" y="3282"/>
                  </a:cubicBezTo>
                  <a:cubicBezTo>
                    <a:pt x="5917" y="3282"/>
                    <a:pt x="6200" y="3327"/>
                    <a:pt x="6200" y="3327"/>
                  </a:cubicBezTo>
                  <a:cubicBezTo>
                    <a:pt x="6685" y="3435"/>
                    <a:pt x="7089" y="3471"/>
                    <a:pt x="7412" y="3471"/>
                  </a:cubicBezTo>
                  <a:cubicBezTo>
                    <a:pt x="8059" y="3471"/>
                    <a:pt x="8382" y="3327"/>
                    <a:pt x="8382" y="3327"/>
                  </a:cubicBezTo>
                  <a:cubicBezTo>
                    <a:pt x="9062" y="2918"/>
                    <a:pt x="8382" y="906"/>
                    <a:pt x="8382" y="906"/>
                  </a:cubicBezTo>
                  <a:cubicBezTo>
                    <a:pt x="8138" y="382"/>
                    <a:pt x="7953" y="221"/>
                    <a:pt x="7809" y="221"/>
                  </a:cubicBezTo>
                  <a:cubicBezTo>
                    <a:pt x="7628" y="221"/>
                    <a:pt x="7512" y="475"/>
                    <a:pt x="7424" y="583"/>
                  </a:cubicBezTo>
                  <a:cubicBezTo>
                    <a:pt x="7286" y="753"/>
                    <a:pt x="7014" y="816"/>
                    <a:pt x="6724" y="816"/>
                  </a:cubicBezTo>
                  <a:cubicBezTo>
                    <a:pt x="6281" y="816"/>
                    <a:pt x="5796" y="668"/>
                    <a:pt x="5688" y="532"/>
                  </a:cubicBezTo>
                  <a:cubicBezTo>
                    <a:pt x="5355" y="116"/>
                    <a:pt x="5336" y="20"/>
                    <a:pt x="53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7" name="Google Shape;4097;p75"/>
            <p:cNvSpPr/>
            <p:nvPr/>
          </p:nvSpPr>
          <p:spPr>
            <a:xfrm>
              <a:off x="1384397" y="4501050"/>
              <a:ext cx="139503" cy="58151"/>
            </a:xfrm>
            <a:custGeom>
              <a:avLst/>
              <a:gdLst/>
              <a:ahLst/>
              <a:cxnLst/>
              <a:rect l="l" t="t" r="r" b="b"/>
              <a:pathLst>
                <a:path w="3675" h="1532" extrusionOk="0">
                  <a:moveTo>
                    <a:pt x="3471" y="1"/>
                  </a:moveTo>
                  <a:cubicBezTo>
                    <a:pt x="3471" y="1"/>
                    <a:pt x="2942" y="1147"/>
                    <a:pt x="274" y="1147"/>
                  </a:cubicBezTo>
                  <a:cubicBezTo>
                    <a:pt x="186" y="1147"/>
                    <a:pt x="94" y="1146"/>
                    <a:pt x="1" y="1143"/>
                  </a:cubicBezTo>
                  <a:lnTo>
                    <a:pt x="1" y="1143"/>
                  </a:lnTo>
                  <a:cubicBezTo>
                    <a:pt x="1" y="1143"/>
                    <a:pt x="1186" y="1532"/>
                    <a:pt x="2248" y="1532"/>
                  </a:cubicBezTo>
                  <a:cubicBezTo>
                    <a:pt x="2726" y="1532"/>
                    <a:pt x="3179" y="1453"/>
                    <a:pt x="3488" y="1225"/>
                  </a:cubicBezTo>
                  <a:cubicBezTo>
                    <a:pt x="3488" y="1225"/>
                    <a:pt x="3675" y="774"/>
                    <a:pt x="34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8" name="Google Shape;4098;p75"/>
            <p:cNvSpPr/>
            <p:nvPr/>
          </p:nvSpPr>
          <p:spPr>
            <a:xfrm>
              <a:off x="1468971" y="4558138"/>
              <a:ext cx="32380" cy="22319"/>
            </a:xfrm>
            <a:custGeom>
              <a:avLst/>
              <a:gdLst/>
              <a:ahLst/>
              <a:cxnLst/>
              <a:rect l="l" t="t" r="r" b="b"/>
              <a:pathLst>
                <a:path w="853" h="588" extrusionOk="0">
                  <a:moveTo>
                    <a:pt x="0" y="1"/>
                  </a:moveTo>
                  <a:lnTo>
                    <a:pt x="168" y="528"/>
                  </a:lnTo>
                  <a:cubicBezTo>
                    <a:pt x="168" y="528"/>
                    <a:pt x="194" y="576"/>
                    <a:pt x="374" y="588"/>
                  </a:cubicBezTo>
                  <a:lnTo>
                    <a:pt x="477" y="588"/>
                  </a:lnTo>
                  <a:cubicBezTo>
                    <a:pt x="659" y="576"/>
                    <a:pt x="683" y="528"/>
                    <a:pt x="683" y="528"/>
                  </a:cubicBezTo>
                  <a:lnTo>
                    <a:pt x="853"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9" name="Google Shape;4099;p75"/>
            <p:cNvSpPr/>
            <p:nvPr/>
          </p:nvSpPr>
          <p:spPr>
            <a:xfrm>
              <a:off x="1414043" y="4558138"/>
              <a:ext cx="32418" cy="22319"/>
            </a:xfrm>
            <a:custGeom>
              <a:avLst/>
              <a:gdLst/>
              <a:ahLst/>
              <a:cxnLst/>
              <a:rect l="l" t="t" r="r" b="b"/>
              <a:pathLst>
                <a:path w="854" h="588" extrusionOk="0">
                  <a:moveTo>
                    <a:pt x="1" y="1"/>
                  </a:moveTo>
                  <a:lnTo>
                    <a:pt x="173" y="528"/>
                  </a:lnTo>
                  <a:cubicBezTo>
                    <a:pt x="173" y="528"/>
                    <a:pt x="197" y="576"/>
                    <a:pt x="379" y="588"/>
                  </a:cubicBezTo>
                  <a:lnTo>
                    <a:pt x="480" y="588"/>
                  </a:lnTo>
                  <a:cubicBezTo>
                    <a:pt x="659" y="576"/>
                    <a:pt x="683" y="528"/>
                    <a:pt x="683" y="528"/>
                  </a:cubicBezTo>
                  <a:lnTo>
                    <a:pt x="853"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0" name="Google Shape;4100;p75"/>
            <p:cNvSpPr/>
            <p:nvPr/>
          </p:nvSpPr>
          <p:spPr>
            <a:xfrm>
              <a:off x="1255674" y="4396173"/>
              <a:ext cx="173401" cy="103131"/>
            </a:xfrm>
            <a:custGeom>
              <a:avLst/>
              <a:gdLst/>
              <a:ahLst/>
              <a:cxnLst/>
              <a:rect l="l" t="t" r="r" b="b"/>
              <a:pathLst>
                <a:path w="4568" h="2717" extrusionOk="0">
                  <a:moveTo>
                    <a:pt x="3868" y="0"/>
                  </a:moveTo>
                  <a:lnTo>
                    <a:pt x="971" y="2112"/>
                  </a:lnTo>
                  <a:lnTo>
                    <a:pt x="1" y="2553"/>
                  </a:lnTo>
                  <a:cubicBezTo>
                    <a:pt x="1" y="2553"/>
                    <a:pt x="255" y="2717"/>
                    <a:pt x="758" y="2717"/>
                  </a:cubicBezTo>
                  <a:cubicBezTo>
                    <a:pt x="1081" y="2717"/>
                    <a:pt x="1507" y="2649"/>
                    <a:pt x="2034" y="2429"/>
                  </a:cubicBezTo>
                  <a:lnTo>
                    <a:pt x="4173" y="1272"/>
                  </a:lnTo>
                  <a:cubicBezTo>
                    <a:pt x="4173" y="1272"/>
                    <a:pt x="4568" y="553"/>
                    <a:pt x="3868"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1" name="Google Shape;4101;p75"/>
            <p:cNvSpPr/>
            <p:nvPr/>
          </p:nvSpPr>
          <p:spPr>
            <a:xfrm>
              <a:off x="2199360" y="4329330"/>
              <a:ext cx="32418" cy="22243"/>
            </a:xfrm>
            <a:custGeom>
              <a:avLst/>
              <a:gdLst/>
              <a:ahLst/>
              <a:cxnLst/>
              <a:rect l="l" t="t" r="r" b="b"/>
              <a:pathLst>
                <a:path w="854" h="586" extrusionOk="0">
                  <a:moveTo>
                    <a:pt x="1" y="1"/>
                  </a:moveTo>
                  <a:lnTo>
                    <a:pt x="171" y="528"/>
                  </a:lnTo>
                  <a:cubicBezTo>
                    <a:pt x="171" y="528"/>
                    <a:pt x="195" y="568"/>
                    <a:pt x="374" y="585"/>
                  </a:cubicBezTo>
                  <a:lnTo>
                    <a:pt x="480" y="585"/>
                  </a:lnTo>
                  <a:cubicBezTo>
                    <a:pt x="659" y="568"/>
                    <a:pt x="683" y="528"/>
                    <a:pt x="683" y="528"/>
                  </a:cubicBezTo>
                  <a:lnTo>
                    <a:pt x="853"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2" name="Google Shape;4102;p75"/>
            <p:cNvSpPr/>
            <p:nvPr/>
          </p:nvSpPr>
          <p:spPr>
            <a:xfrm>
              <a:off x="2138472" y="4329330"/>
              <a:ext cx="32380" cy="22243"/>
            </a:xfrm>
            <a:custGeom>
              <a:avLst/>
              <a:gdLst/>
              <a:ahLst/>
              <a:cxnLst/>
              <a:rect l="l" t="t" r="r" b="b"/>
              <a:pathLst>
                <a:path w="853" h="586" extrusionOk="0">
                  <a:moveTo>
                    <a:pt x="0" y="1"/>
                  </a:moveTo>
                  <a:lnTo>
                    <a:pt x="168" y="528"/>
                  </a:lnTo>
                  <a:cubicBezTo>
                    <a:pt x="168" y="528"/>
                    <a:pt x="194" y="568"/>
                    <a:pt x="374" y="585"/>
                  </a:cubicBezTo>
                  <a:lnTo>
                    <a:pt x="479" y="585"/>
                  </a:lnTo>
                  <a:cubicBezTo>
                    <a:pt x="659" y="568"/>
                    <a:pt x="683" y="528"/>
                    <a:pt x="683" y="528"/>
                  </a:cubicBezTo>
                  <a:lnTo>
                    <a:pt x="853"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3" name="Google Shape;4103;p75"/>
            <p:cNvSpPr/>
            <p:nvPr/>
          </p:nvSpPr>
          <p:spPr>
            <a:xfrm>
              <a:off x="2254288" y="4329330"/>
              <a:ext cx="32418" cy="22243"/>
            </a:xfrm>
            <a:custGeom>
              <a:avLst/>
              <a:gdLst/>
              <a:ahLst/>
              <a:cxnLst/>
              <a:rect l="l" t="t" r="r" b="b"/>
              <a:pathLst>
                <a:path w="854" h="586" extrusionOk="0">
                  <a:moveTo>
                    <a:pt x="0" y="1"/>
                  </a:moveTo>
                  <a:lnTo>
                    <a:pt x="166" y="528"/>
                  </a:lnTo>
                  <a:cubicBezTo>
                    <a:pt x="166" y="528"/>
                    <a:pt x="194" y="568"/>
                    <a:pt x="374" y="585"/>
                  </a:cubicBezTo>
                  <a:lnTo>
                    <a:pt x="479" y="585"/>
                  </a:lnTo>
                  <a:cubicBezTo>
                    <a:pt x="659" y="568"/>
                    <a:pt x="683" y="528"/>
                    <a:pt x="683" y="528"/>
                  </a:cubicBezTo>
                  <a:lnTo>
                    <a:pt x="853"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4" name="Google Shape;4104;p75"/>
            <p:cNvSpPr/>
            <p:nvPr/>
          </p:nvSpPr>
          <p:spPr>
            <a:xfrm>
              <a:off x="1949621" y="4276266"/>
              <a:ext cx="366580" cy="64186"/>
            </a:xfrm>
            <a:custGeom>
              <a:avLst/>
              <a:gdLst/>
              <a:ahLst/>
              <a:cxnLst/>
              <a:rect l="l" t="t" r="r" b="b"/>
              <a:pathLst>
                <a:path w="9657" h="1691" extrusionOk="0">
                  <a:moveTo>
                    <a:pt x="6539" y="0"/>
                  </a:moveTo>
                  <a:cubicBezTo>
                    <a:pt x="4093" y="0"/>
                    <a:pt x="714" y="697"/>
                    <a:pt x="714" y="697"/>
                  </a:cubicBezTo>
                  <a:cubicBezTo>
                    <a:pt x="714" y="697"/>
                    <a:pt x="0" y="1571"/>
                    <a:pt x="1770" y="1571"/>
                  </a:cubicBezTo>
                  <a:cubicBezTo>
                    <a:pt x="1915" y="1571"/>
                    <a:pt x="2077" y="1565"/>
                    <a:pt x="2257" y="1552"/>
                  </a:cubicBezTo>
                  <a:cubicBezTo>
                    <a:pt x="2727" y="1519"/>
                    <a:pt x="3185" y="1417"/>
                    <a:pt x="3844" y="1417"/>
                  </a:cubicBezTo>
                  <a:cubicBezTo>
                    <a:pt x="4225" y="1417"/>
                    <a:pt x="4674" y="1451"/>
                    <a:pt x="5231" y="1552"/>
                  </a:cubicBezTo>
                  <a:cubicBezTo>
                    <a:pt x="5581" y="1617"/>
                    <a:pt x="6313" y="1691"/>
                    <a:pt x="7047" y="1691"/>
                  </a:cubicBezTo>
                  <a:cubicBezTo>
                    <a:pt x="8347" y="1691"/>
                    <a:pt x="9656" y="1459"/>
                    <a:pt x="8869" y="536"/>
                  </a:cubicBezTo>
                  <a:cubicBezTo>
                    <a:pt x="8530" y="138"/>
                    <a:pt x="7627" y="0"/>
                    <a:pt x="65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5" name="Google Shape;4105;p75"/>
            <p:cNvSpPr/>
            <p:nvPr/>
          </p:nvSpPr>
          <p:spPr>
            <a:xfrm>
              <a:off x="1966817" y="4167214"/>
              <a:ext cx="408601" cy="148452"/>
            </a:xfrm>
            <a:custGeom>
              <a:avLst/>
              <a:gdLst/>
              <a:ahLst/>
              <a:cxnLst/>
              <a:rect l="l" t="t" r="r" b="b"/>
              <a:pathLst>
                <a:path w="10764" h="3911" extrusionOk="0">
                  <a:moveTo>
                    <a:pt x="1948" y="1"/>
                  </a:moveTo>
                  <a:cubicBezTo>
                    <a:pt x="1588" y="1"/>
                    <a:pt x="1251" y="215"/>
                    <a:pt x="1251" y="215"/>
                  </a:cubicBezTo>
                  <a:lnTo>
                    <a:pt x="898" y="1338"/>
                  </a:lnTo>
                  <a:cubicBezTo>
                    <a:pt x="898" y="1338"/>
                    <a:pt x="0" y="3347"/>
                    <a:pt x="623" y="3587"/>
                  </a:cubicBezTo>
                  <a:cubicBezTo>
                    <a:pt x="623" y="3587"/>
                    <a:pt x="652" y="3822"/>
                    <a:pt x="1332" y="3822"/>
                  </a:cubicBezTo>
                  <a:cubicBezTo>
                    <a:pt x="1534" y="3822"/>
                    <a:pt x="1794" y="3801"/>
                    <a:pt x="2127" y="3747"/>
                  </a:cubicBezTo>
                  <a:cubicBezTo>
                    <a:pt x="2454" y="3693"/>
                    <a:pt x="2549" y="3527"/>
                    <a:pt x="3207" y="3527"/>
                  </a:cubicBezTo>
                  <a:cubicBezTo>
                    <a:pt x="3417" y="3527"/>
                    <a:pt x="3685" y="3544"/>
                    <a:pt x="4036" y="3587"/>
                  </a:cubicBezTo>
                  <a:cubicBezTo>
                    <a:pt x="5341" y="3745"/>
                    <a:pt x="5521" y="3910"/>
                    <a:pt x="6575" y="3910"/>
                  </a:cubicBezTo>
                  <a:cubicBezTo>
                    <a:pt x="7269" y="3910"/>
                    <a:pt x="10764" y="3891"/>
                    <a:pt x="5214" y="1982"/>
                  </a:cubicBezTo>
                  <a:cubicBezTo>
                    <a:pt x="5214" y="1982"/>
                    <a:pt x="2927" y="696"/>
                    <a:pt x="2467" y="215"/>
                  </a:cubicBezTo>
                  <a:cubicBezTo>
                    <a:pt x="2315" y="54"/>
                    <a:pt x="2129" y="1"/>
                    <a:pt x="1948" y="1"/>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6" name="Google Shape;4106;p75"/>
            <p:cNvSpPr/>
            <p:nvPr/>
          </p:nvSpPr>
          <p:spPr>
            <a:xfrm>
              <a:off x="1956188" y="4189229"/>
              <a:ext cx="344107" cy="140443"/>
            </a:xfrm>
            <a:custGeom>
              <a:avLst/>
              <a:gdLst/>
              <a:ahLst/>
              <a:cxnLst/>
              <a:rect l="l" t="t" r="r" b="b"/>
              <a:pathLst>
                <a:path w="9065" h="3700" extrusionOk="0">
                  <a:moveTo>
                    <a:pt x="3722" y="1"/>
                  </a:moveTo>
                  <a:lnTo>
                    <a:pt x="3722" y="1"/>
                  </a:lnTo>
                  <a:cubicBezTo>
                    <a:pt x="3729" y="20"/>
                    <a:pt x="3705" y="114"/>
                    <a:pt x="3380" y="530"/>
                  </a:cubicBezTo>
                  <a:cubicBezTo>
                    <a:pt x="3270" y="668"/>
                    <a:pt x="2786" y="815"/>
                    <a:pt x="2343" y="815"/>
                  </a:cubicBezTo>
                  <a:cubicBezTo>
                    <a:pt x="2052" y="815"/>
                    <a:pt x="1779" y="751"/>
                    <a:pt x="1641" y="581"/>
                  </a:cubicBezTo>
                  <a:cubicBezTo>
                    <a:pt x="1553" y="473"/>
                    <a:pt x="1437" y="219"/>
                    <a:pt x="1256" y="219"/>
                  </a:cubicBezTo>
                  <a:cubicBezTo>
                    <a:pt x="1113" y="219"/>
                    <a:pt x="928" y="380"/>
                    <a:pt x="685" y="904"/>
                  </a:cubicBezTo>
                  <a:cubicBezTo>
                    <a:pt x="685" y="904"/>
                    <a:pt x="0" y="2916"/>
                    <a:pt x="685" y="3330"/>
                  </a:cubicBezTo>
                  <a:cubicBezTo>
                    <a:pt x="685" y="3330"/>
                    <a:pt x="1008" y="3472"/>
                    <a:pt x="1653" y="3472"/>
                  </a:cubicBezTo>
                  <a:cubicBezTo>
                    <a:pt x="1976" y="3472"/>
                    <a:pt x="2380" y="3436"/>
                    <a:pt x="2865" y="3330"/>
                  </a:cubicBezTo>
                  <a:cubicBezTo>
                    <a:pt x="2865" y="3330"/>
                    <a:pt x="3156" y="3282"/>
                    <a:pt x="3611" y="3282"/>
                  </a:cubicBezTo>
                  <a:cubicBezTo>
                    <a:pt x="4021" y="3282"/>
                    <a:pt x="4565" y="3321"/>
                    <a:pt x="5149" y="3469"/>
                  </a:cubicBezTo>
                  <a:cubicBezTo>
                    <a:pt x="5543" y="3569"/>
                    <a:pt x="6411" y="3699"/>
                    <a:pt x="7212" y="3699"/>
                  </a:cubicBezTo>
                  <a:cubicBezTo>
                    <a:pt x="8188" y="3699"/>
                    <a:pt x="9065" y="3506"/>
                    <a:pt x="8859" y="2829"/>
                  </a:cubicBezTo>
                  <a:cubicBezTo>
                    <a:pt x="8857" y="2829"/>
                    <a:pt x="8857" y="2667"/>
                    <a:pt x="6289" y="1536"/>
                  </a:cubicBezTo>
                  <a:cubicBezTo>
                    <a:pt x="6289" y="1536"/>
                    <a:pt x="4527" y="365"/>
                    <a:pt x="37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7" name="Google Shape;4107;p75"/>
            <p:cNvSpPr/>
            <p:nvPr/>
          </p:nvSpPr>
          <p:spPr>
            <a:xfrm>
              <a:off x="2096830" y="4188925"/>
              <a:ext cx="683" cy="342"/>
            </a:xfrm>
            <a:custGeom>
              <a:avLst/>
              <a:gdLst/>
              <a:ahLst/>
              <a:cxnLst/>
              <a:rect l="l" t="t" r="r" b="b"/>
              <a:pathLst>
                <a:path w="18" h="9" extrusionOk="0">
                  <a:moveTo>
                    <a:pt x="5" y="1"/>
                  </a:moveTo>
                  <a:cubicBezTo>
                    <a:pt x="4" y="1"/>
                    <a:pt x="2" y="1"/>
                    <a:pt x="0" y="2"/>
                  </a:cubicBezTo>
                  <a:lnTo>
                    <a:pt x="17" y="9"/>
                  </a:lnTo>
                  <a:cubicBezTo>
                    <a:pt x="13" y="4"/>
                    <a:pt x="10" y="1"/>
                    <a:pt x="5" y="1"/>
                  </a:cubicBezTo>
                  <a:close/>
                </a:path>
              </a:pathLst>
            </a:custGeom>
            <a:solidFill>
              <a:srgbClr val="FF5E3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8" name="Google Shape;4108;p75"/>
            <p:cNvSpPr/>
            <p:nvPr/>
          </p:nvSpPr>
          <p:spPr>
            <a:xfrm>
              <a:off x="1963628" y="4272052"/>
              <a:ext cx="139427" cy="58227"/>
            </a:xfrm>
            <a:custGeom>
              <a:avLst/>
              <a:gdLst/>
              <a:ahLst/>
              <a:cxnLst/>
              <a:rect l="l" t="t" r="r" b="b"/>
              <a:pathLst>
                <a:path w="3673" h="1534" extrusionOk="0">
                  <a:moveTo>
                    <a:pt x="202" y="1"/>
                  </a:moveTo>
                  <a:cubicBezTo>
                    <a:pt x="1" y="774"/>
                    <a:pt x="185" y="1225"/>
                    <a:pt x="185" y="1225"/>
                  </a:cubicBezTo>
                  <a:cubicBezTo>
                    <a:pt x="494" y="1454"/>
                    <a:pt x="949" y="1533"/>
                    <a:pt x="1428" y="1533"/>
                  </a:cubicBezTo>
                  <a:cubicBezTo>
                    <a:pt x="2489" y="1533"/>
                    <a:pt x="3672" y="1146"/>
                    <a:pt x="3672" y="1146"/>
                  </a:cubicBezTo>
                  <a:lnTo>
                    <a:pt x="3672" y="1146"/>
                  </a:lnTo>
                  <a:cubicBezTo>
                    <a:pt x="3581" y="1148"/>
                    <a:pt x="3493" y="1149"/>
                    <a:pt x="3406" y="1149"/>
                  </a:cubicBezTo>
                  <a:cubicBezTo>
                    <a:pt x="732" y="1149"/>
                    <a:pt x="202" y="1"/>
                    <a:pt x="20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9" name="Google Shape;4109;p75"/>
            <p:cNvSpPr/>
            <p:nvPr/>
          </p:nvSpPr>
          <p:spPr>
            <a:xfrm>
              <a:off x="1986176" y="4329330"/>
              <a:ext cx="32304" cy="22243"/>
            </a:xfrm>
            <a:custGeom>
              <a:avLst/>
              <a:gdLst/>
              <a:ahLst/>
              <a:cxnLst/>
              <a:rect l="l" t="t" r="r" b="b"/>
              <a:pathLst>
                <a:path w="851" h="586" extrusionOk="0">
                  <a:moveTo>
                    <a:pt x="1" y="1"/>
                  </a:moveTo>
                  <a:lnTo>
                    <a:pt x="168" y="528"/>
                  </a:lnTo>
                  <a:cubicBezTo>
                    <a:pt x="168" y="528"/>
                    <a:pt x="192" y="568"/>
                    <a:pt x="374" y="585"/>
                  </a:cubicBezTo>
                  <a:lnTo>
                    <a:pt x="477" y="585"/>
                  </a:lnTo>
                  <a:cubicBezTo>
                    <a:pt x="657" y="568"/>
                    <a:pt x="683" y="528"/>
                    <a:pt x="683" y="528"/>
                  </a:cubicBezTo>
                  <a:lnTo>
                    <a:pt x="851"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0" name="Google Shape;4110;p75"/>
            <p:cNvSpPr/>
            <p:nvPr/>
          </p:nvSpPr>
          <p:spPr>
            <a:xfrm>
              <a:off x="2040915" y="4329330"/>
              <a:ext cx="32494" cy="22243"/>
            </a:xfrm>
            <a:custGeom>
              <a:avLst/>
              <a:gdLst/>
              <a:ahLst/>
              <a:cxnLst/>
              <a:rect l="l" t="t" r="r" b="b"/>
              <a:pathLst>
                <a:path w="856" h="586" extrusionOk="0">
                  <a:moveTo>
                    <a:pt x="0" y="1"/>
                  </a:moveTo>
                  <a:lnTo>
                    <a:pt x="173" y="528"/>
                  </a:lnTo>
                  <a:cubicBezTo>
                    <a:pt x="173" y="528"/>
                    <a:pt x="197" y="568"/>
                    <a:pt x="376" y="585"/>
                  </a:cubicBezTo>
                  <a:lnTo>
                    <a:pt x="479" y="585"/>
                  </a:lnTo>
                  <a:cubicBezTo>
                    <a:pt x="659" y="568"/>
                    <a:pt x="683" y="528"/>
                    <a:pt x="683" y="528"/>
                  </a:cubicBezTo>
                  <a:lnTo>
                    <a:pt x="855"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1" name="Google Shape;4111;p75"/>
            <p:cNvSpPr/>
            <p:nvPr/>
          </p:nvSpPr>
          <p:spPr>
            <a:xfrm>
              <a:off x="2058376" y="4167252"/>
              <a:ext cx="173401" cy="103055"/>
            </a:xfrm>
            <a:custGeom>
              <a:avLst/>
              <a:gdLst/>
              <a:ahLst/>
              <a:cxnLst/>
              <a:rect l="l" t="t" r="r" b="b"/>
              <a:pathLst>
                <a:path w="4568" h="2715" extrusionOk="0">
                  <a:moveTo>
                    <a:pt x="702" y="0"/>
                  </a:moveTo>
                  <a:cubicBezTo>
                    <a:pt x="0" y="551"/>
                    <a:pt x="395" y="1270"/>
                    <a:pt x="395" y="1270"/>
                  </a:cubicBezTo>
                  <a:lnTo>
                    <a:pt x="2534" y="2427"/>
                  </a:lnTo>
                  <a:cubicBezTo>
                    <a:pt x="3061" y="2647"/>
                    <a:pt x="3487" y="2715"/>
                    <a:pt x="3810" y="2715"/>
                  </a:cubicBezTo>
                  <a:cubicBezTo>
                    <a:pt x="4313" y="2715"/>
                    <a:pt x="4567" y="2551"/>
                    <a:pt x="4567" y="2551"/>
                  </a:cubicBezTo>
                  <a:lnTo>
                    <a:pt x="3597" y="2115"/>
                  </a:lnTo>
                  <a:lnTo>
                    <a:pt x="702" y="0"/>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2" name="Google Shape;4112;p75"/>
            <p:cNvSpPr/>
            <p:nvPr/>
          </p:nvSpPr>
          <p:spPr>
            <a:xfrm>
              <a:off x="1454243" y="1719335"/>
              <a:ext cx="261317" cy="350575"/>
            </a:xfrm>
            <a:custGeom>
              <a:avLst/>
              <a:gdLst/>
              <a:ahLst/>
              <a:cxnLst/>
              <a:rect l="l" t="t" r="r" b="b"/>
              <a:pathLst>
                <a:path w="6884" h="9236" extrusionOk="0">
                  <a:moveTo>
                    <a:pt x="3384" y="1"/>
                  </a:moveTo>
                  <a:cubicBezTo>
                    <a:pt x="843" y="65"/>
                    <a:pt x="388" y="2429"/>
                    <a:pt x="388" y="2429"/>
                  </a:cubicBezTo>
                  <a:cubicBezTo>
                    <a:pt x="0" y="4302"/>
                    <a:pt x="757" y="6668"/>
                    <a:pt x="757" y="6668"/>
                  </a:cubicBezTo>
                  <a:cubicBezTo>
                    <a:pt x="1535" y="8683"/>
                    <a:pt x="2977" y="9128"/>
                    <a:pt x="3384" y="9219"/>
                  </a:cubicBezTo>
                  <a:lnTo>
                    <a:pt x="3384" y="9236"/>
                  </a:lnTo>
                  <a:cubicBezTo>
                    <a:pt x="3404" y="9230"/>
                    <a:pt x="3423" y="9227"/>
                    <a:pt x="3442" y="9227"/>
                  </a:cubicBezTo>
                  <a:cubicBezTo>
                    <a:pt x="3461" y="9227"/>
                    <a:pt x="3480" y="9230"/>
                    <a:pt x="3499" y="9236"/>
                  </a:cubicBezTo>
                  <a:lnTo>
                    <a:pt x="3499" y="9219"/>
                  </a:lnTo>
                  <a:cubicBezTo>
                    <a:pt x="3907" y="9128"/>
                    <a:pt x="5348" y="8683"/>
                    <a:pt x="6127" y="6668"/>
                  </a:cubicBezTo>
                  <a:cubicBezTo>
                    <a:pt x="6127" y="6668"/>
                    <a:pt x="6884" y="4302"/>
                    <a:pt x="6496" y="2429"/>
                  </a:cubicBezTo>
                  <a:cubicBezTo>
                    <a:pt x="6496" y="2429"/>
                    <a:pt x="6040" y="65"/>
                    <a:pt x="3499" y="1"/>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3" name="Google Shape;4113;p75"/>
            <p:cNvSpPr/>
            <p:nvPr/>
          </p:nvSpPr>
          <p:spPr>
            <a:xfrm>
              <a:off x="1428962" y="1677923"/>
              <a:ext cx="267314" cy="158435"/>
            </a:xfrm>
            <a:custGeom>
              <a:avLst/>
              <a:gdLst/>
              <a:ahLst/>
              <a:cxnLst/>
              <a:rect l="l" t="t" r="r" b="b"/>
              <a:pathLst>
                <a:path w="7042" h="4174" extrusionOk="0">
                  <a:moveTo>
                    <a:pt x="3629" y="1"/>
                  </a:moveTo>
                  <a:cubicBezTo>
                    <a:pt x="2844" y="1"/>
                    <a:pt x="1971" y="223"/>
                    <a:pt x="1196" y="938"/>
                  </a:cubicBezTo>
                  <a:cubicBezTo>
                    <a:pt x="585" y="1504"/>
                    <a:pt x="0" y="2464"/>
                    <a:pt x="575" y="4174"/>
                  </a:cubicBezTo>
                  <a:lnTo>
                    <a:pt x="2240" y="2411"/>
                  </a:lnTo>
                  <a:lnTo>
                    <a:pt x="3689" y="2459"/>
                  </a:lnTo>
                  <a:lnTo>
                    <a:pt x="4108" y="3293"/>
                  </a:lnTo>
                  <a:cubicBezTo>
                    <a:pt x="4108" y="3293"/>
                    <a:pt x="7042" y="1432"/>
                    <a:pt x="5976" y="603"/>
                  </a:cubicBezTo>
                  <a:cubicBezTo>
                    <a:pt x="5976" y="603"/>
                    <a:pt x="4921" y="1"/>
                    <a:pt x="3629"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4" name="Google Shape;4114;p75"/>
            <p:cNvSpPr/>
            <p:nvPr/>
          </p:nvSpPr>
          <p:spPr>
            <a:xfrm>
              <a:off x="1633984" y="1708175"/>
              <a:ext cx="103213" cy="225961"/>
            </a:xfrm>
            <a:custGeom>
              <a:avLst/>
              <a:gdLst/>
              <a:ahLst/>
              <a:cxnLst/>
              <a:rect l="l" t="t" r="r" b="b"/>
              <a:pathLst>
                <a:path w="2719" h="5953" extrusionOk="0">
                  <a:moveTo>
                    <a:pt x="0" y="0"/>
                  </a:moveTo>
                  <a:lnTo>
                    <a:pt x="1317" y="1686"/>
                  </a:lnTo>
                  <a:lnTo>
                    <a:pt x="1543" y="3133"/>
                  </a:lnTo>
                  <a:cubicBezTo>
                    <a:pt x="1543" y="3133"/>
                    <a:pt x="1277" y="5952"/>
                    <a:pt x="1657" y="5952"/>
                  </a:cubicBezTo>
                  <a:cubicBezTo>
                    <a:pt x="1728" y="5952"/>
                    <a:pt x="1821" y="5855"/>
                    <a:pt x="1943" y="5624"/>
                  </a:cubicBezTo>
                  <a:cubicBezTo>
                    <a:pt x="2719" y="4148"/>
                    <a:pt x="2668" y="3073"/>
                    <a:pt x="2637" y="2201"/>
                  </a:cubicBezTo>
                  <a:cubicBezTo>
                    <a:pt x="2565" y="48"/>
                    <a:pt x="0" y="0"/>
                    <a:pt x="0"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5" name="Google Shape;4115;p75"/>
            <p:cNvSpPr/>
            <p:nvPr/>
          </p:nvSpPr>
          <p:spPr>
            <a:xfrm>
              <a:off x="1452687" y="1876403"/>
              <a:ext cx="45970" cy="72575"/>
            </a:xfrm>
            <a:custGeom>
              <a:avLst/>
              <a:gdLst/>
              <a:ahLst/>
              <a:cxnLst/>
              <a:rect l="l" t="t" r="r" b="b"/>
              <a:pathLst>
                <a:path w="1211" h="1912" extrusionOk="0">
                  <a:moveTo>
                    <a:pt x="702" y="0"/>
                  </a:moveTo>
                  <a:cubicBezTo>
                    <a:pt x="528" y="0"/>
                    <a:pt x="391" y="90"/>
                    <a:pt x="391" y="90"/>
                  </a:cubicBezTo>
                  <a:cubicBezTo>
                    <a:pt x="1" y="435"/>
                    <a:pt x="391" y="1460"/>
                    <a:pt x="391" y="1460"/>
                  </a:cubicBezTo>
                  <a:cubicBezTo>
                    <a:pt x="550" y="1808"/>
                    <a:pt x="714" y="1911"/>
                    <a:pt x="854" y="1911"/>
                  </a:cubicBezTo>
                  <a:cubicBezTo>
                    <a:pt x="1059" y="1911"/>
                    <a:pt x="1210" y="1687"/>
                    <a:pt x="1210" y="1687"/>
                  </a:cubicBezTo>
                  <a:lnTo>
                    <a:pt x="1210" y="404"/>
                  </a:lnTo>
                  <a:cubicBezTo>
                    <a:pt x="1067" y="82"/>
                    <a:pt x="868" y="0"/>
                    <a:pt x="702"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6" name="Google Shape;4116;p75"/>
            <p:cNvSpPr/>
            <p:nvPr/>
          </p:nvSpPr>
          <p:spPr>
            <a:xfrm>
              <a:off x="1673614" y="1876403"/>
              <a:ext cx="45932" cy="72575"/>
            </a:xfrm>
            <a:custGeom>
              <a:avLst/>
              <a:gdLst/>
              <a:ahLst/>
              <a:cxnLst/>
              <a:rect l="l" t="t" r="r" b="b"/>
              <a:pathLst>
                <a:path w="1210" h="1912" extrusionOk="0">
                  <a:moveTo>
                    <a:pt x="510" y="0"/>
                  </a:moveTo>
                  <a:cubicBezTo>
                    <a:pt x="344" y="0"/>
                    <a:pt x="145" y="82"/>
                    <a:pt x="0" y="404"/>
                  </a:cubicBezTo>
                  <a:lnTo>
                    <a:pt x="0" y="1687"/>
                  </a:lnTo>
                  <a:cubicBezTo>
                    <a:pt x="0" y="1687"/>
                    <a:pt x="152" y="1911"/>
                    <a:pt x="358" y="1911"/>
                  </a:cubicBezTo>
                  <a:cubicBezTo>
                    <a:pt x="497" y="1911"/>
                    <a:pt x="662" y="1808"/>
                    <a:pt x="820" y="1460"/>
                  </a:cubicBezTo>
                  <a:cubicBezTo>
                    <a:pt x="820" y="1460"/>
                    <a:pt x="1210" y="432"/>
                    <a:pt x="820" y="90"/>
                  </a:cubicBezTo>
                  <a:cubicBezTo>
                    <a:pt x="820" y="90"/>
                    <a:pt x="683" y="0"/>
                    <a:pt x="510"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7" name="Google Shape;4117;p75"/>
            <p:cNvSpPr/>
            <p:nvPr/>
          </p:nvSpPr>
          <p:spPr>
            <a:xfrm>
              <a:off x="1584863" y="1799539"/>
              <a:ext cx="4973" cy="2581"/>
            </a:xfrm>
            <a:custGeom>
              <a:avLst/>
              <a:gdLst/>
              <a:ahLst/>
              <a:cxnLst/>
              <a:rect l="l" t="t" r="r" b="b"/>
              <a:pathLst>
                <a:path w="131" h="68" extrusionOk="0">
                  <a:moveTo>
                    <a:pt x="63" y="0"/>
                  </a:moveTo>
                  <a:cubicBezTo>
                    <a:pt x="42" y="22"/>
                    <a:pt x="20" y="43"/>
                    <a:pt x="1" y="67"/>
                  </a:cubicBezTo>
                  <a:lnTo>
                    <a:pt x="130" y="67"/>
                  </a:lnTo>
                  <a:cubicBezTo>
                    <a:pt x="109" y="43"/>
                    <a:pt x="87" y="22"/>
                    <a:pt x="63" y="0"/>
                  </a:cubicBezTo>
                  <a:close/>
                </a:path>
              </a:pathLst>
            </a:custGeom>
            <a:solidFill>
              <a:srgbClr val="FFCF1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8" name="Google Shape;4118;p75"/>
            <p:cNvSpPr/>
            <p:nvPr/>
          </p:nvSpPr>
          <p:spPr>
            <a:xfrm>
              <a:off x="1381056" y="1700811"/>
              <a:ext cx="407045" cy="224557"/>
            </a:xfrm>
            <a:custGeom>
              <a:avLst/>
              <a:gdLst/>
              <a:ahLst/>
              <a:cxnLst/>
              <a:rect l="l" t="t" r="r" b="b"/>
              <a:pathLst>
                <a:path w="10723" h="5916" extrusionOk="0">
                  <a:moveTo>
                    <a:pt x="5353" y="0"/>
                  </a:moveTo>
                  <a:cubicBezTo>
                    <a:pt x="4122" y="2"/>
                    <a:pt x="3552" y="285"/>
                    <a:pt x="3104" y="587"/>
                  </a:cubicBezTo>
                  <a:cubicBezTo>
                    <a:pt x="0" y="2666"/>
                    <a:pt x="3097" y="5916"/>
                    <a:pt x="3097" y="5916"/>
                  </a:cubicBezTo>
                  <a:cubicBezTo>
                    <a:pt x="2939" y="3815"/>
                    <a:pt x="2824" y="3173"/>
                    <a:pt x="3502" y="2642"/>
                  </a:cubicBezTo>
                  <a:cubicBezTo>
                    <a:pt x="3863" y="2357"/>
                    <a:pt x="4205" y="2260"/>
                    <a:pt x="4502" y="2260"/>
                  </a:cubicBezTo>
                  <a:cubicBezTo>
                    <a:pt x="4945" y="2260"/>
                    <a:pt x="5286" y="2476"/>
                    <a:pt x="5432" y="2601"/>
                  </a:cubicBezTo>
                  <a:cubicBezTo>
                    <a:pt x="5559" y="2482"/>
                    <a:pt x="5840" y="2286"/>
                    <a:pt x="6243" y="2286"/>
                  </a:cubicBezTo>
                  <a:cubicBezTo>
                    <a:pt x="6517" y="2286"/>
                    <a:pt x="6847" y="2376"/>
                    <a:pt x="7224" y="2642"/>
                  </a:cubicBezTo>
                  <a:cubicBezTo>
                    <a:pt x="7918" y="3133"/>
                    <a:pt x="8004" y="3571"/>
                    <a:pt x="8004" y="5818"/>
                  </a:cubicBezTo>
                  <a:cubicBezTo>
                    <a:pt x="8004" y="5818"/>
                    <a:pt x="10723" y="2666"/>
                    <a:pt x="7619" y="587"/>
                  </a:cubicBezTo>
                  <a:cubicBezTo>
                    <a:pt x="7173" y="285"/>
                    <a:pt x="6601" y="2"/>
                    <a:pt x="5370"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9" name="Google Shape;4119;p75"/>
            <p:cNvSpPr/>
            <p:nvPr/>
          </p:nvSpPr>
          <p:spPr>
            <a:xfrm>
              <a:off x="1349208" y="2082436"/>
              <a:ext cx="165695" cy="137862"/>
            </a:xfrm>
            <a:custGeom>
              <a:avLst/>
              <a:gdLst/>
              <a:ahLst/>
              <a:cxnLst/>
              <a:rect l="l" t="t" r="r" b="b"/>
              <a:pathLst>
                <a:path w="4365" h="3632" extrusionOk="0">
                  <a:moveTo>
                    <a:pt x="1" y="0"/>
                  </a:moveTo>
                  <a:lnTo>
                    <a:pt x="2442" y="3631"/>
                  </a:lnTo>
                  <a:lnTo>
                    <a:pt x="3936" y="3131"/>
                  </a:lnTo>
                  <a:lnTo>
                    <a:pt x="4365" y="1045"/>
                  </a:lnTo>
                  <a:lnTo>
                    <a:pt x="4365" y="688"/>
                  </a:lnTo>
                  <a:cubicBezTo>
                    <a:pt x="4365" y="688"/>
                    <a:pt x="4093" y="831"/>
                    <a:pt x="3447" y="831"/>
                  </a:cubicBezTo>
                  <a:cubicBezTo>
                    <a:pt x="2761" y="831"/>
                    <a:pt x="1653" y="669"/>
                    <a:pt x="1"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0" name="Google Shape;4120;p75"/>
            <p:cNvSpPr/>
            <p:nvPr/>
          </p:nvSpPr>
          <p:spPr>
            <a:xfrm>
              <a:off x="1337136" y="1263807"/>
              <a:ext cx="142881" cy="293298"/>
            </a:xfrm>
            <a:custGeom>
              <a:avLst/>
              <a:gdLst/>
              <a:ahLst/>
              <a:cxnLst/>
              <a:rect l="l" t="t" r="r" b="b"/>
              <a:pathLst>
                <a:path w="3764" h="7727" extrusionOk="0">
                  <a:moveTo>
                    <a:pt x="2142" y="0"/>
                  </a:moveTo>
                  <a:lnTo>
                    <a:pt x="1979" y="146"/>
                  </a:lnTo>
                  <a:cubicBezTo>
                    <a:pt x="115" y="1823"/>
                    <a:pt x="0" y="3799"/>
                    <a:pt x="235" y="5164"/>
                  </a:cubicBezTo>
                  <a:cubicBezTo>
                    <a:pt x="487" y="6625"/>
                    <a:pt x="1164" y="7681"/>
                    <a:pt x="1193" y="7726"/>
                  </a:cubicBezTo>
                  <a:lnTo>
                    <a:pt x="1564" y="7485"/>
                  </a:lnTo>
                  <a:cubicBezTo>
                    <a:pt x="1557" y="7475"/>
                    <a:pt x="899" y="6448"/>
                    <a:pt x="666" y="5070"/>
                  </a:cubicBezTo>
                  <a:cubicBezTo>
                    <a:pt x="372" y="3324"/>
                    <a:pt x="858" y="1828"/>
                    <a:pt x="2115" y="616"/>
                  </a:cubicBezTo>
                  <a:lnTo>
                    <a:pt x="3330" y="1969"/>
                  </a:lnTo>
                  <a:lnTo>
                    <a:pt x="3330" y="3657"/>
                  </a:lnTo>
                  <a:lnTo>
                    <a:pt x="3763" y="3657"/>
                  </a:lnTo>
                  <a:lnTo>
                    <a:pt x="3763" y="1804"/>
                  </a:lnTo>
                  <a:lnTo>
                    <a:pt x="2142"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1" name="Google Shape;4121;p75"/>
            <p:cNvSpPr/>
            <p:nvPr/>
          </p:nvSpPr>
          <p:spPr>
            <a:xfrm>
              <a:off x="1417688" y="1515693"/>
              <a:ext cx="295519" cy="136002"/>
            </a:xfrm>
            <a:custGeom>
              <a:avLst/>
              <a:gdLst/>
              <a:ahLst/>
              <a:cxnLst/>
              <a:rect l="l" t="t" r="r" b="b"/>
              <a:pathLst>
                <a:path w="7785" h="3583" extrusionOk="0">
                  <a:moveTo>
                    <a:pt x="4321" y="1"/>
                  </a:moveTo>
                  <a:lnTo>
                    <a:pt x="4273" y="434"/>
                  </a:lnTo>
                  <a:lnTo>
                    <a:pt x="5950" y="616"/>
                  </a:lnTo>
                  <a:lnTo>
                    <a:pt x="7166" y="1969"/>
                  </a:lnTo>
                  <a:cubicBezTo>
                    <a:pt x="6228" y="2756"/>
                    <a:pt x="5192" y="3151"/>
                    <a:pt x="4068" y="3151"/>
                  </a:cubicBezTo>
                  <a:cubicBezTo>
                    <a:pt x="3588" y="3151"/>
                    <a:pt x="3093" y="3079"/>
                    <a:pt x="2582" y="2935"/>
                  </a:cubicBezTo>
                  <a:cubicBezTo>
                    <a:pt x="1751" y="2695"/>
                    <a:pt x="970" y="2307"/>
                    <a:pt x="281" y="1787"/>
                  </a:cubicBezTo>
                  <a:lnTo>
                    <a:pt x="0" y="2125"/>
                  </a:lnTo>
                  <a:cubicBezTo>
                    <a:pt x="44" y="2159"/>
                    <a:pt x="1023" y="2947"/>
                    <a:pt x="2448" y="3354"/>
                  </a:cubicBezTo>
                  <a:cubicBezTo>
                    <a:pt x="2914" y="3485"/>
                    <a:pt x="3458" y="3583"/>
                    <a:pt x="4049" y="3583"/>
                  </a:cubicBezTo>
                  <a:cubicBezTo>
                    <a:pt x="5148" y="3583"/>
                    <a:pt x="6409" y="3244"/>
                    <a:pt x="7624" y="2154"/>
                  </a:cubicBezTo>
                  <a:lnTo>
                    <a:pt x="7784" y="2005"/>
                  </a:lnTo>
                  <a:lnTo>
                    <a:pt x="6165" y="202"/>
                  </a:lnTo>
                  <a:lnTo>
                    <a:pt x="432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2" name="Google Shape;4122;p75"/>
            <p:cNvSpPr/>
            <p:nvPr/>
          </p:nvSpPr>
          <p:spPr>
            <a:xfrm>
              <a:off x="1110743" y="1605880"/>
              <a:ext cx="229430" cy="255416"/>
            </a:xfrm>
            <a:custGeom>
              <a:avLst/>
              <a:gdLst/>
              <a:ahLst/>
              <a:cxnLst/>
              <a:rect l="l" t="t" r="r" b="b"/>
              <a:pathLst>
                <a:path w="6044" h="6729" extrusionOk="0">
                  <a:moveTo>
                    <a:pt x="1" y="1"/>
                  </a:moveTo>
                  <a:lnTo>
                    <a:pt x="3021" y="3366"/>
                  </a:lnTo>
                  <a:lnTo>
                    <a:pt x="6043" y="6728"/>
                  </a:lnTo>
                  <a:lnTo>
                    <a:pt x="5543" y="5490"/>
                  </a:lnTo>
                  <a:lnTo>
                    <a:pt x="3361" y="3061"/>
                  </a:lnTo>
                  <a:lnTo>
                    <a:pt x="1182" y="633"/>
                  </a:lnTo>
                  <a:lnTo>
                    <a:pt x="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3" name="Google Shape;4123;p75"/>
            <p:cNvSpPr/>
            <p:nvPr/>
          </p:nvSpPr>
          <p:spPr>
            <a:xfrm>
              <a:off x="1165291" y="1547691"/>
              <a:ext cx="262721" cy="254885"/>
            </a:xfrm>
            <a:custGeom>
              <a:avLst/>
              <a:gdLst/>
              <a:ahLst/>
              <a:cxnLst/>
              <a:rect l="l" t="t" r="r" b="b"/>
              <a:pathLst>
                <a:path w="6921" h="6715" extrusionOk="0">
                  <a:moveTo>
                    <a:pt x="5926" y="1"/>
                  </a:moveTo>
                  <a:cubicBezTo>
                    <a:pt x="5926" y="1"/>
                    <a:pt x="3239" y="3155"/>
                    <a:pt x="1687" y="3155"/>
                  </a:cubicBezTo>
                  <a:cubicBezTo>
                    <a:pt x="1433" y="3155"/>
                    <a:pt x="1209" y="3071"/>
                    <a:pt x="1033" y="2875"/>
                  </a:cubicBezTo>
                  <a:cubicBezTo>
                    <a:pt x="1033" y="2875"/>
                    <a:pt x="511" y="2654"/>
                    <a:pt x="156" y="2654"/>
                  </a:cubicBezTo>
                  <a:cubicBezTo>
                    <a:pt x="134" y="2654"/>
                    <a:pt x="113" y="2655"/>
                    <a:pt x="92" y="2657"/>
                  </a:cubicBezTo>
                  <a:cubicBezTo>
                    <a:pt x="72" y="2645"/>
                    <a:pt x="57" y="2639"/>
                    <a:pt x="45" y="2639"/>
                  </a:cubicBezTo>
                  <a:cubicBezTo>
                    <a:pt x="37" y="2639"/>
                    <a:pt x="32" y="2641"/>
                    <a:pt x="27" y="2645"/>
                  </a:cubicBezTo>
                  <a:cubicBezTo>
                    <a:pt x="25" y="2652"/>
                    <a:pt x="22" y="2659"/>
                    <a:pt x="22" y="2666"/>
                  </a:cubicBezTo>
                  <a:lnTo>
                    <a:pt x="1" y="2671"/>
                  </a:lnTo>
                  <a:lnTo>
                    <a:pt x="34" y="2707"/>
                  </a:lnTo>
                  <a:cubicBezTo>
                    <a:pt x="128" y="2949"/>
                    <a:pt x="810" y="3818"/>
                    <a:pt x="1697" y="4803"/>
                  </a:cubicBezTo>
                  <a:cubicBezTo>
                    <a:pt x="2583" y="5787"/>
                    <a:pt x="3368" y="6561"/>
                    <a:pt x="3601" y="6678"/>
                  </a:cubicBezTo>
                  <a:lnTo>
                    <a:pt x="3632" y="6714"/>
                  </a:lnTo>
                  <a:lnTo>
                    <a:pt x="3641" y="6690"/>
                  </a:lnTo>
                  <a:lnTo>
                    <a:pt x="3663" y="6690"/>
                  </a:lnTo>
                  <a:cubicBezTo>
                    <a:pt x="3670" y="6681"/>
                    <a:pt x="3670" y="6657"/>
                    <a:pt x="3656" y="6625"/>
                  </a:cubicBezTo>
                  <a:cubicBezTo>
                    <a:pt x="3725" y="6276"/>
                    <a:pt x="3541" y="5665"/>
                    <a:pt x="3541" y="5665"/>
                  </a:cubicBezTo>
                  <a:cubicBezTo>
                    <a:pt x="2288" y="4271"/>
                    <a:pt x="6920" y="1110"/>
                    <a:pt x="6920" y="1110"/>
                  </a:cubicBezTo>
                  <a:lnTo>
                    <a:pt x="6611" y="384"/>
                  </a:lnTo>
                  <a:lnTo>
                    <a:pt x="5926"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4" name="Google Shape;4124;p75"/>
            <p:cNvSpPr/>
            <p:nvPr/>
          </p:nvSpPr>
          <p:spPr>
            <a:xfrm>
              <a:off x="1354408" y="1318617"/>
              <a:ext cx="312069" cy="290337"/>
            </a:xfrm>
            <a:custGeom>
              <a:avLst/>
              <a:gdLst/>
              <a:ahLst/>
              <a:cxnLst/>
              <a:rect l="l" t="t" r="r" b="b"/>
              <a:pathLst>
                <a:path w="8221" h="7649" extrusionOk="0">
                  <a:moveTo>
                    <a:pt x="3607" y="0"/>
                  </a:moveTo>
                  <a:cubicBezTo>
                    <a:pt x="3607" y="0"/>
                    <a:pt x="1557" y="2860"/>
                    <a:pt x="1009" y="3873"/>
                  </a:cubicBezTo>
                  <a:cubicBezTo>
                    <a:pt x="1" y="5732"/>
                    <a:pt x="729" y="6867"/>
                    <a:pt x="875" y="7066"/>
                  </a:cubicBezTo>
                  <a:lnTo>
                    <a:pt x="887" y="7082"/>
                  </a:lnTo>
                  <a:lnTo>
                    <a:pt x="901" y="7097"/>
                  </a:lnTo>
                  <a:cubicBezTo>
                    <a:pt x="1029" y="7214"/>
                    <a:pt x="1565" y="7649"/>
                    <a:pt x="2521" y="7649"/>
                  </a:cubicBezTo>
                  <a:cubicBezTo>
                    <a:pt x="2957" y="7649"/>
                    <a:pt x="3481" y="7558"/>
                    <a:pt x="4094" y="7305"/>
                  </a:cubicBezTo>
                  <a:cubicBezTo>
                    <a:pt x="5159" y="6867"/>
                    <a:pt x="8220" y="5135"/>
                    <a:pt x="8220" y="5135"/>
                  </a:cubicBezTo>
                  <a:lnTo>
                    <a:pt x="5928" y="2585"/>
                  </a:lnTo>
                  <a:lnTo>
                    <a:pt x="5902" y="2551"/>
                  </a:lnTo>
                  <a:lnTo>
                    <a:pt x="3607"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5" name="Google Shape;4125;p75"/>
            <p:cNvSpPr/>
            <p:nvPr/>
          </p:nvSpPr>
          <p:spPr>
            <a:xfrm>
              <a:off x="991394" y="1605870"/>
              <a:ext cx="348776" cy="362684"/>
            </a:xfrm>
            <a:custGeom>
              <a:avLst/>
              <a:gdLst/>
              <a:ahLst/>
              <a:cxnLst/>
              <a:rect l="l" t="t" r="r" b="b"/>
              <a:pathLst>
                <a:path w="9188" h="9555" extrusionOk="0">
                  <a:moveTo>
                    <a:pt x="3147" y="0"/>
                  </a:moveTo>
                  <a:lnTo>
                    <a:pt x="0" y="2827"/>
                  </a:lnTo>
                  <a:lnTo>
                    <a:pt x="6038" y="9554"/>
                  </a:lnTo>
                  <a:lnTo>
                    <a:pt x="9188" y="6731"/>
                  </a:lnTo>
                  <a:lnTo>
                    <a:pt x="3147"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6" name="Google Shape;4126;p75"/>
            <p:cNvSpPr/>
            <p:nvPr/>
          </p:nvSpPr>
          <p:spPr>
            <a:xfrm>
              <a:off x="946370" y="1700624"/>
              <a:ext cx="284244" cy="311935"/>
            </a:xfrm>
            <a:custGeom>
              <a:avLst/>
              <a:gdLst/>
              <a:ahLst/>
              <a:cxnLst/>
              <a:rect l="l" t="t" r="r" b="b"/>
              <a:pathLst>
                <a:path w="7488" h="8218" extrusionOk="0">
                  <a:moveTo>
                    <a:pt x="573" y="0"/>
                  </a:moveTo>
                  <a:lnTo>
                    <a:pt x="1" y="510"/>
                  </a:lnTo>
                  <a:lnTo>
                    <a:pt x="6917" y="8218"/>
                  </a:lnTo>
                  <a:lnTo>
                    <a:pt x="7487" y="7705"/>
                  </a:lnTo>
                  <a:lnTo>
                    <a:pt x="573"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7" name="Google Shape;4127;p75"/>
            <p:cNvSpPr/>
            <p:nvPr/>
          </p:nvSpPr>
          <p:spPr>
            <a:xfrm>
              <a:off x="967859" y="1700611"/>
              <a:ext cx="262759" cy="292387"/>
            </a:xfrm>
            <a:custGeom>
              <a:avLst/>
              <a:gdLst/>
              <a:ahLst/>
              <a:cxnLst/>
              <a:rect l="l" t="t" r="r" b="b"/>
              <a:pathLst>
                <a:path w="6922" h="7703" extrusionOk="0">
                  <a:moveTo>
                    <a:pt x="0" y="0"/>
                  </a:moveTo>
                  <a:lnTo>
                    <a:pt x="6922" y="7702"/>
                  </a:lnTo>
                  <a:lnTo>
                    <a:pt x="6922" y="7702"/>
                  </a:lnTo>
                  <a:lnTo>
                    <a:pt x="6720" y="7001"/>
                  </a:lnTo>
                  <a:lnTo>
                    <a:pt x="675" y="276"/>
                  </a:lnTo>
                  <a:lnTo>
                    <a:pt x="0" y="0"/>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8" name="Google Shape;4128;p75"/>
            <p:cNvSpPr/>
            <p:nvPr/>
          </p:nvSpPr>
          <p:spPr>
            <a:xfrm>
              <a:off x="1074299" y="1689870"/>
              <a:ext cx="184334" cy="192938"/>
            </a:xfrm>
            <a:custGeom>
              <a:avLst/>
              <a:gdLst/>
              <a:ahLst/>
              <a:cxnLst/>
              <a:rect l="l" t="t" r="r" b="b"/>
              <a:pathLst>
                <a:path w="4856" h="5083" extrusionOk="0">
                  <a:moveTo>
                    <a:pt x="944" y="0"/>
                  </a:moveTo>
                  <a:lnTo>
                    <a:pt x="551" y="355"/>
                  </a:lnTo>
                  <a:lnTo>
                    <a:pt x="453" y="444"/>
                  </a:lnTo>
                  <a:lnTo>
                    <a:pt x="60" y="798"/>
                  </a:lnTo>
                  <a:cubicBezTo>
                    <a:pt x="659" y="1464"/>
                    <a:pt x="1" y="1917"/>
                    <a:pt x="1" y="1917"/>
                  </a:cubicBezTo>
                  <a:lnTo>
                    <a:pt x="494" y="2467"/>
                  </a:lnTo>
                  <a:lnTo>
                    <a:pt x="1129" y="3174"/>
                  </a:lnTo>
                  <a:lnTo>
                    <a:pt x="1658" y="3763"/>
                  </a:lnTo>
                  <a:lnTo>
                    <a:pt x="2314" y="4494"/>
                  </a:lnTo>
                  <a:lnTo>
                    <a:pt x="2791" y="5023"/>
                  </a:lnTo>
                  <a:cubicBezTo>
                    <a:pt x="2791" y="5023"/>
                    <a:pt x="3007" y="4770"/>
                    <a:pt x="3322" y="4770"/>
                  </a:cubicBezTo>
                  <a:cubicBezTo>
                    <a:pt x="3495" y="4770"/>
                    <a:pt x="3697" y="4847"/>
                    <a:pt x="3909" y="5083"/>
                  </a:cubicBezTo>
                  <a:lnTo>
                    <a:pt x="4304" y="4731"/>
                  </a:lnTo>
                  <a:lnTo>
                    <a:pt x="4405" y="4640"/>
                  </a:lnTo>
                  <a:lnTo>
                    <a:pt x="4795" y="4288"/>
                  </a:lnTo>
                  <a:cubicBezTo>
                    <a:pt x="4194" y="3619"/>
                    <a:pt x="4855" y="3167"/>
                    <a:pt x="4855" y="3167"/>
                  </a:cubicBezTo>
                  <a:lnTo>
                    <a:pt x="4381" y="2637"/>
                  </a:lnTo>
                  <a:lnTo>
                    <a:pt x="4383" y="2637"/>
                  </a:lnTo>
                  <a:lnTo>
                    <a:pt x="2563" y="611"/>
                  </a:lnTo>
                  <a:lnTo>
                    <a:pt x="2561" y="611"/>
                  </a:lnTo>
                  <a:lnTo>
                    <a:pt x="2063" y="60"/>
                  </a:lnTo>
                  <a:cubicBezTo>
                    <a:pt x="2063" y="60"/>
                    <a:pt x="1847" y="314"/>
                    <a:pt x="1533" y="314"/>
                  </a:cubicBezTo>
                  <a:cubicBezTo>
                    <a:pt x="1360" y="314"/>
                    <a:pt x="1157" y="237"/>
                    <a:pt x="944"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9" name="Google Shape;4129;p75"/>
            <p:cNvSpPr/>
            <p:nvPr/>
          </p:nvSpPr>
          <p:spPr>
            <a:xfrm>
              <a:off x="1232139" y="1569251"/>
              <a:ext cx="145235" cy="99183"/>
            </a:xfrm>
            <a:custGeom>
              <a:avLst/>
              <a:gdLst/>
              <a:ahLst/>
              <a:cxnLst/>
              <a:rect l="l" t="t" r="r" b="b"/>
              <a:pathLst>
                <a:path w="3826" h="2613" extrusionOk="0">
                  <a:moveTo>
                    <a:pt x="2529" y="0"/>
                  </a:moveTo>
                  <a:cubicBezTo>
                    <a:pt x="2356" y="0"/>
                    <a:pt x="2151" y="73"/>
                    <a:pt x="1919" y="278"/>
                  </a:cubicBezTo>
                  <a:cubicBezTo>
                    <a:pt x="1919" y="278"/>
                    <a:pt x="1804" y="401"/>
                    <a:pt x="1669" y="401"/>
                  </a:cubicBezTo>
                  <a:cubicBezTo>
                    <a:pt x="1663" y="401"/>
                    <a:pt x="1657" y="401"/>
                    <a:pt x="1650" y="400"/>
                  </a:cubicBezTo>
                  <a:cubicBezTo>
                    <a:pt x="1650" y="400"/>
                    <a:pt x="1591" y="371"/>
                    <a:pt x="1499" y="371"/>
                  </a:cubicBezTo>
                  <a:cubicBezTo>
                    <a:pt x="1363" y="371"/>
                    <a:pt x="1156" y="434"/>
                    <a:pt x="958" y="743"/>
                  </a:cubicBezTo>
                  <a:cubicBezTo>
                    <a:pt x="958" y="743"/>
                    <a:pt x="858" y="925"/>
                    <a:pt x="748" y="925"/>
                  </a:cubicBezTo>
                  <a:cubicBezTo>
                    <a:pt x="746" y="925"/>
                    <a:pt x="743" y="925"/>
                    <a:pt x="740" y="925"/>
                  </a:cubicBezTo>
                  <a:lnTo>
                    <a:pt x="740" y="925"/>
                  </a:lnTo>
                  <a:cubicBezTo>
                    <a:pt x="740" y="925"/>
                    <a:pt x="0" y="1145"/>
                    <a:pt x="1071" y="2048"/>
                  </a:cubicBezTo>
                  <a:cubicBezTo>
                    <a:pt x="1071" y="2048"/>
                    <a:pt x="1224" y="2140"/>
                    <a:pt x="1405" y="2140"/>
                  </a:cubicBezTo>
                  <a:cubicBezTo>
                    <a:pt x="1470" y="2140"/>
                    <a:pt x="1538" y="2128"/>
                    <a:pt x="1605" y="2096"/>
                  </a:cubicBezTo>
                  <a:cubicBezTo>
                    <a:pt x="1605" y="2096"/>
                    <a:pt x="1953" y="2546"/>
                    <a:pt x="2191" y="2546"/>
                  </a:cubicBezTo>
                  <a:cubicBezTo>
                    <a:pt x="2231" y="2546"/>
                    <a:pt x="2268" y="2533"/>
                    <a:pt x="2299" y="2503"/>
                  </a:cubicBezTo>
                  <a:cubicBezTo>
                    <a:pt x="2299" y="2503"/>
                    <a:pt x="2391" y="2612"/>
                    <a:pt x="2499" y="2612"/>
                  </a:cubicBezTo>
                  <a:cubicBezTo>
                    <a:pt x="2614" y="2612"/>
                    <a:pt x="2749" y="2487"/>
                    <a:pt x="2810" y="1969"/>
                  </a:cubicBezTo>
                  <a:cubicBezTo>
                    <a:pt x="2810" y="1969"/>
                    <a:pt x="2953" y="2469"/>
                    <a:pt x="3146" y="2469"/>
                  </a:cubicBezTo>
                  <a:cubicBezTo>
                    <a:pt x="3235" y="2469"/>
                    <a:pt x="3334" y="2363"/>
                    <a:pt x="3435" y="2053"/>
                  </a:cubicBezTo>
                  <a:cubicBezTo>
                    <a:pt x="3435" y="2053"/>
                    <a:pt x="3825" y="302"/>
                    <a:pt x="3369" y="302"/>
                  </a:cubicBezTo>
                  <a:cubicBezTo>
                    <a:pt x="3347" y="302"/>
                    <a:pt x="3324" y="306"/>
                    <a:pt x="3298" y="314"/>
                  </a:cubicBezTo>
                  <a:cubicBezTo>
                    <a:pt x="3264" y="327"/>
                    <a:pt x="3248" y="390"/>
                    <a:pt x="3202" y="390"/>
                  </a:cubicBezTo>
                  <a:cubicBezTo>
                    <a:pt x="3171" y="390"/>
                    <a:pt x="3126" y="361"/>
                    <a:pt x="3051" y="269"/>
                  </a:cubicBezTo>
                  <a:cubicBezTo>
                    <a:pt x="2954" y="148"/>
                    <a:pt x="2775" y="0"/>
                    <a:pt x="2529"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0" name="Google Shape;4130;p75"/>
            <p:cNvSpPr/>
            <p:nvPr/>
          </p:nvSpPr>
          <p:spPr>
            <a:xfrm>
              <a:off x="1639412" y="2128251"/>
              <a:ext cx="280904" cy="157562"/>
            </a:xfrm>
            <a:custGeom>
              <a:avLst/>
              <a:gdLst/>
              <a:ahLst/>
              <a:cxnLst/>
              <a:rect l="l" t="t" r="r" b="b"/>
              <a:pathLst>
                <a:path w="7400" h="4151" extrusionOk="0">
                  <a:moveTo>
                    <a:pt x="977" y="0"/>
                  </a:moveTo>
                  <a:cubicBezTo>
                    <a:pt x="971" y="0"/>
                    <a:pt x="968" y="0"/>
                    <a:pt x="968" y="0"/>
                  </a:cubicBezTo>
                  <a:cubicBezTo>
                    <a:pt x="1" y="424"/>
                    <a:pt x="923" y="2546"/>
                    <a:pt x="1795" y="4151"/>
                  </a:cubicBezTo>
                  <a:lnTo>
                    <a:pt x="7399" y="4151"/>
                  </a:lnTo>
                  <a:cubicBezTo>
                    <a:pt x="7162" y="3200"/>
                    <a:pt x="6968" y="2654"/>
                    <a:pt x="6968" y="2654"/>
                  </a:cubicBezTo>
                  <a:cubicBezTo>
                    <a:pt x="6544" y="30"/>
                    <a:pt x="1218" y="0"/>
                    <a:pt x="977" y="0"/>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1" name="Google Shape;4131;p75"/>
            <p:cNvSpPr/>
            <p:nvPr/>
          </p:nvSpPr>
          <p:spPr>
            <a:xfrm>
              <a:off x="1707512" y="2285774"/>
              <a:ext cx="257786" cy="385496"/>
            </a:xfrm>
            <a:custGeom>
              <a:avLst/>
              <a:gdLst/>
              <a:ahLst/>
              <a:cxnLst/>
              <a:rect l="l" t="t" r="r" b="b"/>
              <a:pathLst>
                <a:path w="6791" h="10156" extrusionOk="0">
                  <a:moveTo>
                    <a:pt x="1" y="1"/>
                  </a:moveTo>
                  <a:cubicBezTo>
                    <a:pt x="564" y="1038"/>
                    <a:pt x="1107" y="1855"/>
                    <a:pt x="1107" y="1855"/>
                  </a:cubicBezTo>
                  <a:cubicBezTo>
                    <a:pt x="2209" y="2873"/>
                    <a:pt x="3651" y="10098"/>
                    <a:pt x="3651" y="10098"/>
                  </a:cubicBezTo>
                  <a:lnTo>
                    <a:pt x="6276" y="10156"/>
                  </a:lnTo>
                  <a:cubicBezTo>
                    <a:pt x="6791" y="5795"/>
                    <a:pt x="6101" y="1998"/>
                    <a:pt x="5605" y="1"/>
                  </a:cubicBezTo>
                  <a:close/>
                </a:path>
              </a:pathLst>
            </a:custGeom>
            <a:solidFill>
              <a:srgbClr val="D8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2" name="Google Shape;4132;p75"/>
            <p:cNvSpPr/>
            <p:nvPr/>
          </p:nvSpPr>
          <p:spPr>
            <a:xfrm>
              <a:off x="1072024" y="2001055"/>
              <a:ext cx="914570" cy="1026029"/>
            </a:xfrm>
            <a:custGeom>
              <a:avLst/>
              <a:gdLst/>
              <a:ahLst/>
              <a:cxnLst/>
              <a:rect l="l" t="t" r="r" b="b"/>
              <a:pathLst>
                <a:path w="24093" h="27031" extrusionOk="0">
                  <a:moveTo>
                    <a:pt x="1545" y="1"/>
                  </a:moveTo>
                  <a:cubicBezTo>
                    <a:pt x="1545" y="1"/>
                    <a:pt x="1" y="5085"/>
                    <a:pt x="1363" y="5775"/>
                  </a:cubicBezTo>
                  <a:cubicBezTo>
                    <a:pt x="2949" y="6578"/>
                    <a:pt x="6611" y="8388"/>
                    <a:pt x="6611" y="8388"/>
                  </a:cubicBezTo>
                  <a:lnTo>
                    <a:pt x="6264" y="26073"/>
                  </a:lnTo>
                  <a:cubicBezTo>
                    <a:pt x="6264" y="26073"/>
                    <a:pt x="8420" y="27030"/>
                    <a:pt x="11902" y="27030"/>
                  </a:cubicBezTo>
                  <a:cubicBezTo>
                    <a:pt x="14365" y="27030"/>
                    <a:pt x="17491" y="26551"/>
                    <a:pt x="20986" y="24916"/>
                  </a:cubicBezTo>
                  <a:cubicBezTo>
                    <a:pt x="20986" y="24916"/>
                    <a:pt x="19259" y="19853"/>
                    <a:pt x="19221" y="18541"/>
                  </a:cubicBezTo>
                  <a:cubicBezTo>
                    <a:pt x="19189" y="17537"/>
                    <a:pt x="19709" y="15743"/>
                    <a:pt x="19709" y="15743"/>
                  </a:cubicBezTo>
                  <a:cubicBezTo>
                    <a:pt x="19709" y="15743"/>
                    <a:pt x="20003" y="15778"/>
                    <a:pt x="20439" y="15778"/>
                  </a:cubicBezTo>
                  <a:cubicBezTo>
                    <a:pt x="21364" y="15778"/>
                    <a:pt x="22931" y="15621"/>
                    <a:pt x="23709" y="14642"/>
                  </a:cubicBezTo>
                  <a:cubicBezTo>
                    <a:pt x="23709" y="14642"/>
                    <a:pt x="24092" y="3828"/>
                    <a:pt x="19221" y="3828"/>
                  </a:cubicBezTo>
                  <a:cubicBezTo>
                    <a:pt x="19221" y="3828"/>
                    <a:pt x="17648" y="4982"/>
                    <a:pt x="15265" y="4982"/>
                  </a:cubicBezTo>
                  <a:cubicBezTo>
                    <a:pt x="13698" y="4982"/>
                    <a:pt x="11781" y="4483"/>
                    <a:pt x="9729" y="2832"/>
                  </a:cubicBezTo>
                  <a:cubicBezTo>
                    <a:pt x="9729" y="2832"/>
                    <a:pt x="7063" y="1668"/>
                    <a:pt x="5916" y="1225"/>
                  </a:cubicBezTo>
                  <a:cubicBezTo>
                    <a:pt x="4855" y="817"/>
                    <a:pt x="1545" y="1"/>
                    <a:pt x="15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3" name="Google Shape;4133;p75"/>
            <p:cNvSpPr/>
            <p:nvPr/>
          </p:nvSpPr>
          <p:spPr>
            <a:xfrm>
              <a:off x="1814332" y="2506232"/>
              <a:ext cx="157800" cy="40311"/>
            </a:xfrm>
            <a:custGeom>
              <a:avLst/>
              <a:gdLst/>
              <a:ahLst/>
              <a:cxnLst/>
              <a:rect l="l" t="t" r="r" b="b"/>
              <a:pathLst>
                <a:path w="4157" h="1062" extrusionOk="0">
                  <a:moveTo>
                    <a:pt x="4147" y="1"/>
                  </a:moveTo>
                  <a:lnTo>
                    <a:pt x="1" y="722"/>
                  </a:lnTo>
                  <a:lnTo>
                    <a:pt x="30" y="1062"/>
                  </a:lnTo>
                  <a:lnTo>
                    <a:pt x="4156" y="346"/>
                  </a:lnTo>
                  <a:cubicBezTo>
                    <a:pt x="4154" y="238"/>
                    <a:pt x="4149" y="123"/>
                    <a:pt x="414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4" name="Google Shape;4134;p75"/>
            <p:cNvSpPr/>
            <p:nvPr/>
          </p:nvSpPr>
          <p:spPr>
            <a:xfrm>
              <a:off x="1810346" y="2462049"/>
              <a:ext cx="160153" cy="40615"/>
            </a:xfrm>
            <a:custGeom>
              <a:avLst/>
              <a:gdLst/>
              <a:ahLst/>
              <a:cxnLst/>
              <a:rect l="l" t="t" r="r" b="b"/>
              <a:pathLst>
                <a:path w="4219" h="1070" extrusionOk="0">
                  <a:moveTo>
                    <a:pt x="4197" y="1"/>
                  </a:moveTo>
                  <a:lnTo>
                    <a:pt x="1" y="731"/>
                  </a:lnTo>
                  <a:lnTo>
                    <a:pt x="32" y="1069"/>
                  </a:lnTo>
                  <a:lnTo>
                    <a:pt x="4218" y="341"/>
                  </a:lnTo>
                  <a:cubicBezTo>
                    <a:pt x="4213" y="231"/>
                    <a:pt x="4204" y="118"/>
                    <a:pt x="419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5" name="Google Shape;4135;p75"/>
            <p:cNvSpPr/>
            <p:nvPr/>
          </p:nvSpPr>
          <p:spPr>
            <a:xfrm>
              <a:off x="1441337" y="2388981"/>
              <a:ext cx="100480" cy="274926"/>
            </a:xfrm>
            <a:custGeom>
              <a:avLst/>
              <a:gdLst/>
              <a:ahLst/>
              <a:cxnLst/>
              <a:rect l="l" t="t" r="r" b="b"/>
              <a:pathLst>
                <a:path w="2647" h="7243" extrusionOk="0">
                  <a:moveTo>
                    <a:pt x="1828" y="0"/>
                  </a:moveTo>
                  <a:lnTo>
                    <a:pt x="1828" y="623"/>
                  </a:lnTo>
                  <a:lnTo>
                    <a:pt x="0" y="2872"/>
                  </a:lnTo>
                  <a:lnTo>
                    <a:pt x="640" y="3389"/>
                  </a:lnTo>
                  <a:lnTo>
                    <a:pt x="1828" y="1926"/>
                  </a:lnTo>
                  <a:lnTo>
                    <a:pt x="1828" y="6419"/>
                  </a:lnTo>
                  <a:lnTo>
                    <a:pt x="728" y="6419"/>
                  </a:lnTo>
                  <a:lnTo>
                    <a:pt x="728" y="7243"/>
                  </a:lnTo>
                  <a:lnTo>
                    <a:pt x="2647" y="7243"/>
                  </a:lnTo>
                  <a:lnTo>
                    <a:pt x="2647" y="6833"/>
                  </a:lnTo>
                  <a:lnTo>
                    <a:pt x="2647" y="6419"/>
                  </a:lnTo>
                  <a:lnTo>
                    <a:pt x="2647"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6" name="Google Shape;4136;p75"/>
            <p:cNvSpPr/>
            <p:nvPr/>
          </p:nvSpPr>
          <p:spPr>
            <a:xfrm>
              <a:off x="1599706" y="2388981"/>
              <a:ext cx="100594" cy="274926"/>
            </a:xfrm>
            <a:custGeom>
              <a:avLst/>
              <a:gdLst/>
              <a:ahLst/>
              <a:cxnLst/>
              <a:rect l="l" t="t" r="r" b="b"/>
              <a:pathLst>
                <a:path w="2650" h="7243" extrusionOk="0">
                  <a:moveTo>
                    <a:pt x="1825" y="0"/>
                  </a:moveTo>
                  <a:lnTo>
                    <a:pt x="1825" y="623"/>
                  </a:lnTo>
                  <a:lnTo>
                    <a:pt x="0" y="2872"/>
                  </a:lnTo>
                  <a:lnTo>
                    <a:pt x="637" y="3389"/>
                  </a:lnTo>
                  <a:lnTo>
                    <a:pt x="1825" y="1926"/>
                  </a:lnTo>
                  <a:lnTo>
                    <a:pt x="1825" y="6419"/>
                  </a:lnTo>
                  <a:lnTo>
                    <a:pt x="731" y="6419"/>
                  </a:lnTo>
                  <a:lnTo>
                    <a:pt x="731" y="7243"/>
                  </a:lnTo>
                  <a:lnTo>
                    <a:pt x="2649" y="7243"/>
                  </a:lnTo>
                  <a:lnTo>
                    <a:pt x="2649" y="6833"/>
                  </a:lnTo>
                  <a:lnTo>
                    <a:pt x="2649" y="6419"/>
                  </a:lnTo>
                  <a:lnTo>
                    <a:pt x="2649"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7" name="Google Shape;4137;p75"/>
            <p:cNvSpPr/>
            <p:nvPr/>
          </p:nvSpPr>
          <p:spPr>
            <a:xfrm>
              <a:off x="1143768" y="2013885"/>
              <a:ext cx="50942" cy="222962"/>
            </a:xfrm>
            <a:custGeom>
              <a:avLst/>
              <a:gdLst/>
              <a:ahLst/>
              <a:cxnLst/>
              <a:rect l="l" t="t" r="r" b="b"/>
              <a:pathLst>
                <a:path w="1342" h="5874" extrusionOk="0">
                  <a:moveTo>
                    <a:pt x="985" y="0"/>
                  </a:moveTo>
                  <a:lnTo>
                    <a:pt x="0" y="5703"/>
                  </a:lnTo>
                  <a:lnTo>
                    <a:pt x="340" y="5873"/>
                  </a:lnTo>
                  <a:lnTo>
                    <a:pt x="1341" y="96"/>
                  </a:lnTo>
                  <a:lnTo>
                    <a:pt x="985"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8" name="Google Shape;4138;p75"/>
            <p:cNvSpPr/>
            <p:nvPr/>
          </p:nvSpPr>
          <p:spPr>
            <a:xfrm>
              <a:off x="1187954" y="2026259"/>
              <a:ext cx="52651" cy="232679"/>
            </a:xfrm>
            <a:custGeom>
              <a:avLst/>
              <a:gdLst/>
              <a:ahLst/>
              <a:cxnLst/>
              <a:rect l="l" t="t" r="r" b="b"/>
              <a:pathLst>
                <a:path w="1387" h="6130" extrusionOk="0">
                  <a:moveTo>
                    <a:pt x="1030" y="0"/>
                  </a:moveTo>
                  <a:lnTo>
                    <a:pt x="0" y="5961"/>
                  </a:lnTo>
                  <a:lnTo>
                    <a:pt x="340" y="6129"/>
                  </a:lnTo>
                  <a:lnTo>
                    <a:pt x="1387" y="98"/>
                  </a:lnTo>
                  <a:lnTo>
                    <a:pt x="1030"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142"/>
        <p:cNvGrpSpPr/>
        <p:nvPr/>
      </p:nvGrpSpPr>
      <p:grpSpPr>
        <a:xfrm>
          <a:off x="0" y="0"/>
          <a:ext cx="0" cy="0"/>
          <a:chOff x="0" y="0"/>
          <a:chExt cx="0" cy="0"/>
        </a:xfrm>
      </p:grpSpPr>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146"/>
        <p:cNvGrpSpPr/>
        <p:nvPr/>
      </p:nvGrpSpPr>
      <p:grpSpPr>
        <a:xfrm>
          <a:off x="0" y="0"/>
          <a:ext cx="0" cy="0"/>
          <a:chOff x="0" y="0"/>
          <a:chExt cx="0" cy="0"/>
        </a:xfrm>
      </p:grpSpPr>
      <p:grpSp>
        <p:nvGrpSpPr>
          <p:cNvPr id="4147" name="Google Shape;4147;p77"/>
          <p:cNvGrpSpPr/>
          <p:nvPr/>
        </p:nvGrpSpPr>
        <p:grpSpPr>
          <a:xfrm>
            <a:off x="5148693" y="-218362"/>
            <a:ext cx="3282092" cy="4068102"/>
            <a:chOff x="4193624" y="-439671"/>
            <a:chExt cx="4237145" cy="5251875"/>
          </a:xfrm>
        </p:grpSpPr>
        <p:sp>
          <p:nvSpPr>
            <p:cNvPr id="4148" name="Google Shape;4148;p77"/>
            <p:cNvSpPr/>
            <p:nvPr/>
          </p:nvSpPr>
          <p:spPr>
            <a:xfrm>
              <a:off x="4193624" y="4395860"/>
              <a:ext cx="1527758" cy="416343"/>
            </a:xfrm>
            <a:custGeom>
              <a:avLst/>
              <a:gdLst/>
              <a:ahLst/>
              <a:cxnLst/>
              <a:rect l="l" t="t" r="r" b="b"/>
              <a:pathLst>
                <a:path w="16420" h="4475" extrusionOk="0">
                  <a:moveTo>
                    <a:pt x="8210" y="1"/>
                  </a:moveTo>
                  <a:cubicBezTo>
                    <a:pt x="3676" y="1"/>
                    <a:pt x="0" y="1003"/>
                    <a:pt x="0" y="2239"/>
                  </a:cubicBezTo>
                  <a:cubicBezTo>
                    <a:pt x="0" y="3472"/>
                    <a:pt x="3676" y="4474"/>
                    <a:pt x="8210" y="4474"/>
                  </a:cubicBezTo>
                  <a:cubicBezTo>
                    <a:pt x="12743" y="4474"/>
                    <a:pt x="16419" y="3472"/>
                    <a:pt x="16419" y="2239"/>
                  </a:cubicBezTo>
                  <a:cubicBezTo>
                    <a:pt x="16419" y="1003"/>
                    <a:pt x="12743" y="1"/>
                    <a:pt x="8210"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149" name="Google Shape;4149;p77"/>
            <p:cNvGrpSpPr/>
            <p:nvPr/>
          </p:nvGrpSpPr>
          <p:grpSpPr>
            <a:xfrm>
              <a:off x="4346673" y="3413735"/>
              <a:ext cx="1221204" cy="1194841"/>
              <a:chOff x="6816275" y="3178227"/>
              <a:chExt cx="1614495" cy="1579642"/>
            </a:xfrm>
          </p:grpSpPr>
          <p:sp>
            <p:nvSpPr>
              <p:cNvPr id="4150" name="Google Shape;4150;p77"/>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1" name="Google Shape;4151;p77"/>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2" name="Google Shape;4152;p77"/>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153" name="Google Shape;4153;p77"/>
            <p:cNvGrpSpPr/>
            <p:nvPr/>
          </p:nvGrpSpPr>
          <p:grpSpPr>
            <a:xfrm flipH="1">
              <a:off x="4237896" y="-439671"/>
              <a:ext cx="4192873" cy="4742989"/>
              <a:chOff x="1411600" y="90800"/>
              <a:chExt cx="4784200" cy="5411900"/>
            </a:xfrm>
          </p:grpSpPr>
          <p:sp>
            <p:nvSpPr>
              <p:cNvPr id="4154" name="Google Shape;4154;p77"/>
              <p:cNvSpPr/>
              <p:nvPr/>
            </p:nvSpPr>
            <p:spPr>
              <a:xfrm>
                <a:off x="1726525" y="1378225"/>
                <a:ext cx="1107875" cy="2606450"/>
              </a:xfrm>
              <a:custGeom>
                <a:avLst/>
                <a:gdLst/>
                <a:ahLst/>
                <a:cxnLst/>
                <a:rect l="l" t="t" r="r" b="b"/>
                <a:pathLst>
                  <a:path w="44315" h="104258" extrusionOk="0">
                    <a:moveTo>
                      <a:pt x="22539" y="84743"/>
                    </a:moveTo>
                    <a:cubicBezTo>
                      <a:pt x="18885" y="75568"/>
                      <a:pt x="5567" y="31520"/>
                      <a:pt x="2785" y="19621"/>
                    </a:cubicBezTo>
                    <a:cubicBezTo>
                      <a:pt x="0" y="7722"/>
                      <a:pt x="27308" y="0"/>
                      <a:pt x="31710" y="14521"/>
                    </a:cubicBezTo>
                    <a:cubicBezTo>
                      <a:pt x="36111" y="29046"/>
                      <a:pt x="44045" y="69387"/>
                      <a:pt x="44182" y="76403"/>
                    </a:cubicBezTo>
                    <a:cubicBezTo>
                      <a:pt x="44314" y="83419"/>
                      <a:pt x="27107" y="104257"/>
                      <a:pt x="22539" y="84743"/>
                    </a:cubicBezTo>
                    <a:close/>
                  </a:path>
                </a:pathLst>
              </a:custGeom>
              <a:solidFill>
                <a:srgbClr val="DBA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5" name="Google Shape;4155;p77"/>
              <p:cNvSpPr/>
              <p:nvPr/>
            </p:nvSpPr>
            <p:spPr>
              <a:xfrm>
                <a:off x="1963775" y="3395300"/>
                <a:ext cx="782225" cy="1559950"/>
              </a:xfrm>
              <a:custGeom>
                <a:avLst/>
                <a:gdLst/>
                <a:ahLst/>
                <a:cxnLst/>
                <a:rect l="l" t="t" r="r" b="b"/>
                <a:pathLst>
                  <a:path w="31289" h="62398" extrusionOk="0">
                    <a:moveTo>
                      <a:pt x="2982" y="51440"/>
                    </a:moveTo>
                    <a:cubicBezTo>
                      <a:pt x="4508" y="47145"/>
                      <a:pt x="6636" y="36839"/>
                      <a:pt x="6340" y="28158"/>
                    </a:cubicBezTo>
                    <a:cubicBezTo>
                      <a:pt x="6048" y="19473"/>
                      <a:pt x="3605" y="13607"/>
                      <a:pt x="7998" y="3434"/>
                    </a:cubicBezTo>
                    <a:cubicBezTo>
                      <a:pt x="8606" y="0"/>
                      <a:pt x="31288" y="4462"/>
                      <a:pt x="30176" y="7938"/>
                    </a:cubicBezTo>
                    <a:cubicBezTo>
                      <a:pt x="27828" y="15265"/>
                      <a:pt x="26393" y="22466"/>
                      <a:pt x="25046" y="29122"/>
                    </a:cubicBezTo>
                    <a:cubicBezTo>
                      <a:pt x="23699" y="35773"/>
                      <a:pt x="22538" y="46245"/>
                      <a:pt x="26253" y="53280"/>
                    </a:cubicBezTo>
                    <a:cubicBezTo>
                      <a:pt x="29968" y="60315"/>
                      <a:pt x="0" y="62398"/>
                      <a:pt x="2982" y="51440"/>
                    </a:cubicBezTo>
                    <a:close/>
                  </a:path>
                </a:pathLst>
              </a:custGeom>
              <a:solidFill>
                <a:srgbClr val="DBA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6" name="Google Shape;4156;p77"/>
              <p:cNvSpPr/>
              <p:nvPr/>
            </p:nvSpPr>
            <p:spPr>
              <a:xfrm>
                <a:off x="1898300" y="3025625"/>
                <a:ext cx="971375" cy="1929625"/>
              </a:xfrm>
              <a:custGeom>
                <a:avLst/>
                <a:gdLst/>
                <a:ahLst/>
                <a:cxnLst/>
                <a:rect l="l" t="t" r="r" b="b"/>
                <a:pathLst>
                  <a:path w="38855" h="77185" extrusionOk="0">
                    <a:moveTo>
                      <a:pt x="2991" y="66227"/>
                    </a:moveTo>
                    <a:cubicBezTo>
                      <a:pt x="4509" y="61932"/>
                      <a:pt x="4622" y="48299"/>
                      <a:pt x="5154" y="40782"/>
                    </a:cubicBezTo>
                    <a:cubicBezTo>
                      <a:pt x="5685" y="33265"/>
                      <a:pt x="7013" y="0"/>
                      <a:pt x="9582" y="1674"/>
                    </a:cubicBezTo>
                    <a:cubicBezTo>
                      <a:pt x="14025" y="4569"/>
                      <a:pt x="31452" y="7434"/>
                      <a:pt x="37261" y="7232"/>
                    </a:cubicBezTo>
                    <a:cubicBezTo>
                      <a:pt x="38855" y="7183"/>
                      <a:pt x="32435" y="38137"/>
                      <a:pt x="31278" y="43871"/>
                    </a:cubicBezTo>
                    <a:cubicBezTo>
                      <a:pt x="30120" y="49600"/>
                      <a:pt x="28534" y="60205"/>
                      <a:pt x="30868" y="67225"/>
                    </a:cubicBezTo>
                    <a:cubicBezTo>
                      <a:pt x="33201" y="74244"/>
                      <a:pt x="1" y="77185"/>
                      <a:pt x="2991" y="6622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7" name="Google Shape;4157;p77"/>
              <p:cNvSpPr/>
              <p:nvPr/>
            </p:nvSpPr>
            <p:spPr>
              <a:xfrm>
                <a:off x="3335600" y="5170575"/>
                <a:ext cx="201400" cy="307450"/>
              </a:xfrm>
              <a:custGeom>
                <a:avLst/>
                <a:gdLst/>
                <a:ahLst/>
                <a:cxnLst/>
                <a:rect l="l" t="t" r="r" b="b"/>
                <a:pathLst>
                  <a:path w="8056" h="12298" extrusionOk="0">
                    <a:moveTo>
                      <a:pt x="2972" y="87"/>
                    </a:moveTo>
                    <a:lnTo>
                      <a:pt x="5950" y="311"/>
                    </a:lnTo>
                    <a:cubicBezTo>
                      <a:pt x="7153" y="406"/>
                      <a:pt x="8056" y="1450"/>
                      <a:pt x="7969" y="2652"/>
                    </a:cubicBezTo>
                    <a:lnTo>
                      <a:pt x="7422" y="10184"/>
                    </a:lnTo>
                    <a:cubicBezTo>
                      <a:pt x="7335" y="11391"/>
                      <a:pt x="6288" y="12298"/>
                      <a:pt x="5081" y="12206"/>
                    </a:cubicBezTo>
                    <a:lnTo>
                      <a:pt x="2110" y="11983"/>
                    </a:lnTo>
                    <a:cubicBezTo>
                      <a:pt x="904" y="11892"/>
                      <a:pt x="1" y="10844"/>
                      <a:pt x="84" y="9642"/>
                    </a:cubicBezTo>
                    <a:lnTo>
                      <a:pt x="634" y="2106"/>
                    </a:lnTo>
                    <a:cubicBezTo>
                      <a:pt x="722" y="903"/>
                      <a:pt x="1769" y="0"/>
                      <a:pt x="2972" y="87"/>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8" name="Google Shape;4158;p77"/>
              <p:cNvSpPr/>
              <p:nvPr/>
            </p:nvSpPr>
            <p:spPr>
              <a:xfrm>
                <a:off x="3061275" y="5150075"/>
                <a:ext cx="201400" cy="307375"/>
              </a:xfrm>
              <a:custGeom>
                <a:avLst/>
                <a:gdLst/>
                <a:ahLst/>
                <a:cxnLst/>
                <a:rect l="l" t="t" r="r" b="b"/>
                <a:pathLst>
                  <a:path w="8056" h="12295" extrusionOk="0">
                    <a:moveTo>
                      <a:pt x="2975" y="88"/>
                    </a:moveTo>
                    <a:lnTo>
                      <a:pt x="5954" y="312"/>
                    </a:lnTo>
                    <a:cubicBezTo>
                      <a:pt x="7156" y="403"/>
                      <a:pt x="8056" y="1450"/>
                      <a:pt x="7972" y="2653"/>
                    </a:cubicBezTo>
                    <a:lnTo>
                      <a:pt x="7422" y="10188"/>
                    </a:lnTo>
                    <a:cubicBezTo>
                      <a:pt x="7335" y="11391"/>
                      <a:pt x="6288" y="12294"/>
                      <a:pt x="5085" y="12207"/>
                    </a:cubicBezTo>
                    <a:lnTo>
                      <a:pt x="2110" y="11983"/>
                    </a:lnTo>
                    <a:cubicBezTo>
                      <a:pt x="907" y="11892"/>
                      <a:pt x="0" y="10845"/>
                      <a:pt x="84" y="9638"/>
                    </a:cubicBezTo>
                    <a:lnTo>
                      <a:pt x="638" y="2110"/>
                    </a:lnTo>
                    <a:cubicBezTo>
                      <a:pt x="725" y="904"/>
                      <a:pt x="1772" y="1"/>
                      <a:pt x="2975" y="88"/>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9" name="Google Shape;4159;p77"/>
              <p:cNvSpPr/>
              <p:nvPr/>
            </p:nvSpPr>
            <p:spPr>
              <a:xfrm>
                <a:off x="2560425" y="5113650"/>
                <a:ext cx="310975" cy="313625"/>
              </a:xfrm>
              <a:custGeom>
                <a:avLst/>
                <a:gdLst/>
                <a:ahLst/>
                <a:cxnLst/>
                <a:rect l="l" t="t" r="r" b="b"/>
                <a:pathLst>
                  <a:path w="12439" h="12545" extrusionOk="0">
                    <a:moveTo>
                      <a:pt x="4261" y="145"/>
                    </a:moveTo>
                    <a:lnTo>
                      <a:pt x="9046" y="501"/>
                    </a:lnTo>
                    <a:cubicBezTo>
                      <a:pt x="10985" y="649"/>
                      <a:pt x="12438" y="2338"/>
                      <a:pt x="12298" y="4277"/>
                    </a:cubicBezTo>
                    <a:lnTo>
                      <a:pt x="11949" y="9152"/>
                    </a:lnTo>
                    <a:cubicBezTo>
                      <a:pt x="11805" y="11084"/>
                      <a:pt x="10108" y="12545"/>
                      <a:pt x="8177" y="12400"/>
                    </a:cubicBezTo>
                    <a:lnTo>
                      <a:pt x="3392" y="12040"/>
                    </a:lnTo>
                    <a:cubicBezTo>
                      <a:pt x="1454" y="11892"/>
                      <a:pt x="0" y="10207"/>
                      <a:pt x="137" y="8272"/>
                    </a:cubicBezTo>
                    <a:lnTo>
                      <a:pt x="494" y="3393"/>
                    </a:lnTo>
                    <a:cubicBezTo>
                      <a:pt x="634" y="1458"/>
                      <a:pt x="2322" y="0"/>
                      <a:pt x="4261" y="145"/>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0" name="Google Shape;4160;p77"/>
              <p:cNvSpPr/>
              <p:nvPr/>
            </p:nvSpPr>
            <p:spPr>
              <a:xfrm>
                <a:off x="2267500" y="5090700"/>
                <a:ext cx="201325" cy="307450"/>
              </a:xfrm>
              <a:custGeom>
                <a:avLst/>
                <a:gdLst/>
                <a:ahLst/>
                <a:cxnLst/>
                <a:rect l="l" t="t" r="r" b="b"/>
                <a:pathLst>
                  <a:path w="8053" h="12298" extrusionOk="0">
                    <a:moveTo>
                      <a:pt x="2971" y="91"/>
                    </a:moveTo>
                    <a:lnTo>
                      <a:pt x="5946" y="315"/>
                    </a:lnTo>
                    <a:cubicBezTo>
                      <a:pt x="7149" y="406"/>
                      <a:pt x="8052" y="1453"/>
                      <a:pt x="7972" y="2656"/>
                    </a:cubicBezTo>
                    <a:lnTo>
                      <a:pt x="7422" y="10192"/>
                    </a:lnTo>
                    <a:cubicBezTo>
                      <a:pt x="7327" y="11395"/>
                      <a:pt x="6280" y="12298"/>
                      <a:pt x="5077" y="12210"/>
                    </a:cubicBezTo>
                    <a:lnTo>
                      <a:pt x="2103" y="11987"/>
                    </a:lnTo>
                    <a:cubicBezTo>
                      <a:pt x="900" y="11892"/>
                      <a:pt x="0" y="10848"/>
                      <a:pt x="84" y="9645"/>
                    </a:cubicBezTo>
                    <a:lnTo>
                      <a:pt x="634" y="2106"/>
                    </a:lnTo>
                    <a:cubicBezTo>
                      <a:pt x="721" y="903"/>
                      <a:pt x="1769" y="0"/>
                      <a:pt x="2971" y="9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1" name="Google Shape;4161;p77"/>
              <p:cNvSpPr/>
              <p:nvPr/>
            </p:nvSpPr>
            <p:spPr>
              <a:xfrm>
                <a:off x="1993175" y="5070300"/>
                <a:ext cx="201400" cy="307275"/>
              </a:xfrm>
              <a:custGeom>
                <a:avLst/>
                <a:gdLst/>
                <a:ahLst/>
                <a:cxnLst/>
                <a:rect l="l" t="t" r="r" b="b"/>
                <a:pathLst>
                  <a:path w="8056" h="12291" extrusionOk="0">
                    <a:moveTo>
                      <a:pt x="2975" y="88"/>
                    </a:moveTo>
                    <a:lnTo>
                      <a:pt x="5950" y="312"/>
                    </a:lnTo>
                    <a:cubicBezTo>
                      <a:pt x="7153" y="403"/>
                      <a:pt x="8056" y="1450"/>
                      <a:pt x="7972" y="2653"/>
                    </a:cubicBezTo>
                    <a:lnTo>
                      <a:pt x="7422" y="10188"/>
                    </a:lnTo>
                    <a:cubicBezTo>
                      <a:pt x="7331" y="11391"/>
                      <a:pt x="6284" y="12290"/>
                      <a:pt x="5081" y="12203"/>
                    </a:cubicBezTo>
                    <a:lnTo>
                      <a:pt x="2106" y="11983"/>
                    </a:lnTo>
                    <a:cubicBezTo>
                      <a:pt x="903" y="11892"/>
                      <a:pt x="0" y="10845"/>
                      <a:pt x="88" y="9638"/>
                    </a:cubicBezTo>
                    <a:lnTo>
                      <a:pt x="638" y="2106"/>
                    </a:lnTo>
                    <a:cubicBezTo>
                      <a:pt x="725" y="904"/>
                      <a:pt x="1772" y="0"/>
                      <a:pt x="2975" y="88"/>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2" name="Google Shape;4162;p77"/>
              <p:cNvSpPr/>
              <p:nvPr/>
            </p:nvSpPr>
            <p:spPr>
              <a:xfrm>
                <a:off x="1852300" y="4566500"/>
                <a:ext cx="1861050" cy="936200"/>
              </a:xfrm>
              <a:custGeom>
                <a:avLst/>
                <a:gdLst/>
                <a:ahLst/>
                <a:cxnLst/>
                <a:rect l="l" t="t" r="r" b="b"/>
                <a:pathLst>
                  <a:path w="74442" h="37448" extrusionOk="0">
                    <a:moveTo>
                      <a:pt x="6777" y="1560"/>
                    </a:moveTo>
                    <a:cubicBezTo>
                      <a:pt x="4949" y="1427"/>
                      <a:pt x="2782" y="8477"/>
                      <a:pt x="1389" y="15436"/>
                    </a:cubicBezTo>
                    <a:cubicBezTo>
                      <a:pt x="1" y="22391"/>
                      <a:pt x="2729" y="27115"/>
                      <a:pt x="6527" y="28215"/>
                    </a:cubicBezTo>
                    <a:cubicBezTo>
                      <a:pt x="10325" y="29316"/>
                      <a:pt x="18176" y="29354"/>
                      <a:pt x="22877" y="28971"/>
                    </a:cubicBezTo>
                    <a:cubicBezTo>
                      <a:pt x="27578" y="28587"/>
                      <a:pt x="41480" y="31528"/>
                      <a:pt x="46531" y="31907"/>
                    </a:cubicBezTo>
                    <a:cubicBezTo>
                      <a:pt x="51494" y="32279"/>
                      <a:pt x="73387" y="37447"/>
                      <a:pt x="74142" y="25036"/>
                    </a:cubicBezTo>
                    <a:cubicBezTo>
                      <a:pt x="74442" y="20126"/>
                      <a:pt x="62277" y="17758"/>
                      <a:pt x="59583" y="16506"/>
                    </a:cubicBezTo>
                    <a:cubicBezTo>
                      <a:pt x="56889" y="15254"/>
                      <a:pt x="45646" y="8561"/>
                      <a:pt x="41856" y="5939"/>
                    </a:cubicBezTo>
                    <a:cubicBezTo>
                      <a:pt x="38065" y="3317"/>
                      <a:pt x="34036" y="1"/>
                      <a:pt x="31164" y="1234"/>
                    </a:cubicBezTo>
                    <a:cubicBezTo>
                      <a:pt x="28287" y="2467"/>
                      <a:pt x="21203" y="9657"/>
                      <a:pt x="15368" y="9225"/>
                    </a:cubicBezTo>
                    <a:cubicBezTo>
                      <a:pt x="9536" y="8796"/>
                      <a:pt x="8610" y="1701"/>
                      <a:pt x="6777" y="156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3" name="Google Shape;4163;p77"/>
              <p:cNvSpPr/>
              <p:nvPr/>
            </p:nvSpPr>
            <p:spPr>
              <a:xfrm>
                <a:off x="1841025" y="4520875"/>
                <a:ext cx="1869675" cy="951450"/>
              </a:xfrm>
              <a:custGeom>
                <a:avLst/>
                <a:gdLst/>
                <a:ahLst/>
                <a:cxnLst/>
                <a:rect l="l" t="t" r="r" b="b"/>
                <a:pathLst>
                  <a:path w="74787" h="38058" extrusionOk="0">
                    <a:moveTo>
                      <a:pt x="6860" y="1579"/>
                    </a:moveTo>
                    <a:cubicBezTo>
                      <a:pt x="5005" y="1443"/>
                      <a:pt x="2808" y="8583"/>
                      <a:pt x="1404" y="15633"/>
                    </a:cubicBezTo>
                    <a:cubicBezTo>
                      <a:pt x="0" y="22679"/>
                      <a:pt x="2759" y="27468"/>
                      <a:pt x="6602" y="28580"/>
                    </a:cubicBezTo>
                    <a:cubicBezTo>
                      <a:pt x="11713" y="30067"/>
                      <a:pt x="40254" y="31801"/>
                      <a:pt x="47126" y="32321"/>
                    </a:cubicBezTo>
                    <a:cubicBezTo>
                      <a:pt x="52165" y="32700"/>
                      <a:pt x="74255" y="38058"/>
                      <a:pt x="74646" y="25586"/>
                    </a:cubicBezTo>
                    <a:cubicBezTo>
                      <a:pt x="74786" y="21128"/>
                      <a:pt x="63081" y="17990"/>
                      <a:pt x="60357" y="16719"/>
                    </a:cubicBezTo>
                    <a:cubicBezTo>
                      <a:pt x="57628" y="15447"/>
                      <a:pt x="46234" y="8671"/>
                      <a:pt x="42398" y="6015"/>
                    </a:cubicBezTo>
                    <a:cubicBezTo>
                      <a:pt x="38562" y="3359"/>
                      <a:pt x="34479" y="1"/>
                      <a:pt x="31565" y="1249"/>
                    </a:cubicBezTo>
                    <a:cubicBezTo>
                      <a:pt x="28655" y="2494"/>
                      <a:pt x="21472" y="9786"/>
                      <a:pt x="15565" y="9342"/>
                    </a:cubicBezTo>
                    <a:cubicBezTo>
                      <a:pt x="9653" y="8902"/>
                      <a:pt x="8716" y="1723"/>
                      <a:pt x="6860" y="1579"/>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4" name="Google Shape;4164;p77"/>
              <p:cNvSpPr/>
              <p:nvPr/>
            </p:nvSpPr>
            <p:spPr>
              <a:xfrm>
                <a:off x="2523225" y="4499050"/>
                <a:ext cx="130750" cy="119475"/>
              </a:xfrm>
              <a:custGeom>
                <a:avLst/>
                <a:gdLst/>
                <a:ahLst/>
                <a:cxnLst/>
                <a:rect l="l" t="t" r="r" b="b"/>
                <a:pathLst>
                  <a:path w="5230" h="4779" extrusionOk="0">
                    <a:moveTo>
                      <a:pt x="286" y="4778"/>
                    </a:moveTo>
                    <a:cubicBezTo>
                      <a:pt x="1" y="3746"/>
                      <a:pt x="286" y="2657"/>
                      <a:pt x="1283" y="1708"/>
                    </a:cubicBezTo>
                    <a:cubicBezTo>
                      <a:pt x="2460" y="593"/>
                      <a:pt x="3120" y="1"/>
                      <a:pt x="5230" y="1875"/>
                    </a:cubicBezTo>
                    <a:cubicBezTo>
                      <a:pt x="4903" y="1910"/>
                      <a:pt x="4581" y="1993"/>
                      <a:pt x="4277" y="2122"/>
                    </a:cubicBezTo>
                    <a:cubicBezTo>
                      <a:pt x="3332" y="2528"/>
                      <a:pt x="1940" y="3568"/>
                      <a:pt x="286" y="4778"/>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5" name="Google Shape;4165;p77"/>
              <p:cNvSpPr/>
              <p:nvPr/>
            </p:nvSpPr>
            <p:spPr>
              <a:xfrm>
                <a:off x="2564775" y="4529750"/>
                <a:ext cx="751775" cy="518325"/>
              </a:xfrm>
              <a:custGeom>
                <a:avLst/>
                <a:gdLst/>
                <a:ahLst/>
                <a:cxnLst/>
                <a:rect l="l" t="t" r="r" b="b"/>
                <a:pathLst>
                  <a:path w="30071" h="20733" extrusionOk="0">
                    <a:moveTo>
                      <a:pt x="6147" y="1"/>
                    </a:moveTo>
                    <a:cubicBezTo>
                      <a:pt x="6134" y="1"/>
                      <a:pt x="6120" y="1"/>
                      <a:pt x="6106" y="2"/>
                    </a:cubicBezTo>
                    <a:cubicBezTo>
                      <a:pt x="5973" y="14"/>
                      <a:pt x="5848" y="55"/>
                      <a:pt x="5730" y="120"/>
                    </a:cubicBezTo>
                    <a:cubicBezTo>
                      <a:pt x="4816" y="617"/>
                      <a:pt x="3886" y="1353"/>
                      <a:pt x="3055" y="2139"/>
                    </a:cubicBezTo>
                    <a:cubicBezTo>
                      <a:pt x="2042" y="3106"/>
                      <a:pt x="1147" y="4195"/>
                      <a:pt x="597" y="5030"/>
                    </a:cubicBezTo>
                    <a:cubicBezTo>
                      <a:pt x="107" y="5777"/>
                      <a:pt x="1" y="6692"/>
                      <a:pt x="358" y="7079"/>
                    </a:cubicBezTo>
                    <a:cubicBezTo>
                      <a:pt x="463" y="7193"/>
                      <a:pt x="598" y="7246"/>
                      <a:pt x="749" y="7246"/>
                    </a:cubicBezTo>
                    <a:cubicBezTo>
                      <a:pt x="1105" y="7246"/>
                      <a:pt x="1546" y="6944"/>
                      <a:pt x="1890" y="6419"/>
                    </a:cubicBezTo>
                    <a:cubicBezTo>
                      <a:pt x="2247" y="5876"/>
                      <a:pt x="2866" y="5132"/>
                      <a:pt x="3617" y="4415"/>
                    </a:cubicBezTo>
                    <a:cubicBezTo>
                      <a:pt x="4239" y="3827"/>
                      <a:pt x="4926" y="3277"/>
                      <a:pt x="5582" y="2924"/>
                    </a:cubicBezTo>
                    <a:cubicBezTo>
                      <a:pt x="5783" y="2810"/>
                      <a:pt x="5962" y="2658"/>
                      <a:pt x="6106" y="2480"/>
                    </a:cubicBezTo>
                    <a:cubicBezTo>
                      <a:pt x="6463" y="2063"/>
                      <a:pt x="6721" y="1471"/>
                      <a:pt x="6751" y="932"/>
                    </a:cubicBezTo>
                    <a:cubicBezTo>
                      <a:pt x="6777" y="408"/>
                      <a:pt x="6530" y="1"/>
                      <a:pt x="6147" y="1"/>
                    </a:cubicBezTo>
                    <a:close/>
                    <a:moveTo>
                      <a:pt x="7907" y="732"/>
                    </a:moveTo>
                    <a:cubicBezTo>
                      <a:pt x="7758" y="732"/>
                      <a:pt x="7589" y="785"/>
                      <a:pt x="7411" y="898"/>
                    </a:cubicBezTo>
                    <a:cubicBezTo>
                      <a:pt x="6808" y="1277"/>
                      <a:pt x="6318" y="2192"/>
                      <a:pt x="6322" y="2943"/>
                    </a:cubicBezTo>
                    <a:cubicBezTo>
                      <a:pt x="6334" y="3770"/>
                      <a:pt x="6265" y="4601"/>
                      <a:pt x="6121" y="5417"/>
                    </a:cubicBezTo>
                    <a:lnTo>
                      <a:pt x="6106" y="5493"/>
                    </a:lnTo>
                    <a:cubicBezTo>
                      <a:pt x="5992" y="6100"/>
                      <a:pt x="5829" y="6696"/>
                      <a:pt x="5620" y="7276"/>
                    </a:cubicBezTo>
                    <a:cubicBezTo>
                      <a:pt x="5393" y="7876"/>
                      <a:pt x="5400" y="8471"/>
                      <a:pt x="5670" y="8767"/>
                    </a:cubicBezTo>
                    <a:lnTo>
                      <a:pt x="5711" y="8805"/>
                    </a:lnTo>
                    <a:cubicBezTo>
                      <a:pt x="5810" y="8887"/>
                      <a:pt x="5934" y="8932"/>
                      <a:pt x="6062" y="8932"/>
                    </a:cubicBezTo>
                    <a:cubicBezTo>
                      <a:pt x="6077" y="8932"/>
                      <a:pt x="6091" y="8932"/>
                      <a:pt x="6106" y="8930"/>
                    </a:cubicBezTo>
                    <a:cubicBezTo>
                      <a:pt x="6451" y="8908"/>
                      <a:pt x="6869" y="8608"/>
                      <a:pt x="7203" y="8107"/>
                    </a:cubicBezTo>
                    <a:cubicBezTo>
                      <a:pt x="7616" y="7477"/>
                      <a:pt x="8087" y="6889"/>
                      <a:pt x="8610" y="6346"/>
                    </a:cubicBezTo>
                    <a:cubicBezTo>
                      <a:pt x="9183" y="5747"/>
                      <a:pt x="9805" y="5193"/>
                      <a:pt x="10469" y="4696"/>
                    </a:cubicBezTo>
                    <a:cubicBezTo>
                      <a:pt x="10530" y="4650"/>
                      <a:pt x="10591" y="4601"/>
                      <a:pt x="10644" y="4548"/>
                    </a:cubicBezTo>
                    <a:cubicBezTo>
                      <a:pt x="11156" y="4062"/>
                      <a:pt x="11509" y="3235"/>
                      <a:pt x="11452" y="2601"/>
                    </a:cubicBezTo>
                    <a:cubicBezTo>
                      <a:pt x="11411" y="2144"/>
                      <a:pt x="11176" y="1891"/>
                      <a:pt x="10851" y="1891"/>
                    </a:cubicBezTo>
                    <a:cubicBezTo>
                      <a:pt x="10785" y="1891"/>
                      <a:pt x="10716" y="1901"/>
                      <a:pt x="10644" y="1922"/>
                    </a:cubicBezTo>
                    <a:cubicBezTo>
                      <a:pt x="10504" y="1968"/>
                      <a:pt x="10371" y="2036"/>
                      <a:pt x="10249" y="2131"/>
                    </a:cubicBezTo>
                    <a:cubicBezTo>
                      <a:pt x="9597" y="2617"/>
                      <a:pt x="8978" y="3148"/>
                      <a:pt x="8398" y="3721"/>
                    </a:cubicBezTo>
                    <a:cubicBezTo>
                      <a:pt x="8477" y="3000"/>
                      <a:pt x="8515" y="2279"/>
                      <a:pt x="8512" y="1558"/>
                    </a:cubicBezTo>
                    <a:cubicBezTo>
                      <a:pt x="8506" y="1032"/>
                      <a:pt x="8261" y="732"/>
                      <a:pt x="7907" y="732"/>
                    </a:cubicBezTo>
                    <a:close/>
                    <a:moveTo>
                      <a:pt x="12285" y="3061"/>
                    </a:moveTo>
                    <a:cubicBezTo>
                      <a:pt x="12135" y="3061"/>
                      <a:pt x="11965" y="3115"/>
                      <a:pt x="11786" y="3228"/>
                    </a:cubicBezTo>
                    <a:cubicBezTo>
                      <a:pt x="11187" y="3607"/>
                      <a:pt x="10697" y="4521"/>
                      <a:pt x="10701" y="5269"/>
                    </a:cubicBezTo>
                    <a:cubicBezTo>
                      <a:pt x="10705" y="5755"/>
                      <a:pt x="10682" y="6210"/>
                      <a:pt x="10644" y="6635"/>
                    </a:cubicBezTo>
                    <a:cubicBezTo>
                      <a:pt x="10614" y="7007"/>
                      <a:pt x="10568" y="7379"/>
                      <a:pt x="10500" y="7747"/>
                    </a:cubicBezTo>
                    <a:cubicBezTo>
                      <a:pt x="10386" y="8376"/>
                      <a:pt x="10219" y="8999"/>
                      <a:pt x="9999" y="9606"/>
                    </a:cubicBezTo>
                    <a:cubicBezTo>
                      <a:pt x="9771" y="10202"/>
                      <a:pt x="9779" y="10801"/>
                      <a:pt x="10048" y="11093"/>
                    </a:cubicBezTo>
                    <a:lnTo>
                      <a:pt x="10090" y="11131"/>
                    </a:lnTo>
                    <a:cubicBezTo>
                      <a:pt x="10188" y="11217"/>
                      <a:pt x="10308" y="11259"/>
                      <a:pt x="10438" y="11259"/>
                    </a:cubicBezTo>
                    <a:cubicBezTo>
                      <a:pt x="10504" y="11259"/>
                      <a:pt x="10573" y="11248"/>
                      <a:pt x="10644" y="11226"/>
                    </a:cubicBezTo>
                    <a:lnTo>
                      <a:pt x="10644" y="11234"/>
                    </a:lnTo>
                    <a:cubicBezTo>
                      <a:pt x="10959" y="11143"/>
                      <a:pt x="11300" y="10862"/>
                      <a:pt x="11577" y="10437"/>
                    </a:cubicBezTo>
                    <a:cubicBezTo>
                      <a:pt x="12036" y="9742"/>
                      <a:pt x="12553" y="9094"/>
                      <a:pt x="13122" y="8490"/>
                    </a:cubicBezTo>
                    <a:cubicBezTo>
                      <a:pt x="13683" y="7883"/>
                      <a:pt x="14294" y="7329"/>
                      <a:pt x="14954" y="6836"/>
                    </a:cubicBezTo>
                    <a:lnTo>
                      <a:pt x="15045" y="6760"/>
                    </a:lnTo>
                    <a:cubicBezTo>
                      <a:pt x="15603" y="6290"/>
                      <a:pt x="15994" y="5409"/>
                      <a:pt x="15937" y="4734"/>
                    </a:cubicBezTo>
                    <a:cubicBezTo>
                      <a:pt x="15899" y="4278"/>
                      <a:pt x="15664" y="4028"/>
                      <a:pt x="15340" y="4028"/>
                    </a:cubicBezTo>
                    <a:cubicBezTo>
                      <a:pt x="15248" y="4028"/>
                      <a:pt x="15149" y="4048"/>
                      <a:pt x="15045" y="4089"/>
                    </a:cubicBezTo>
                    <a:cubicBezTo>
                      <a:pt x="14935" y="4134"/>
                      <a:pt x="14833" y="4191"/>
                      <a:pt x="14738" y="4263"/>
                    </a:cubicBezTo>
                    <a:cubicBezTo>
                      <a:pt x="14044" y="4787"/>
                      <a:pt x="13391" y="5364"/>
                      <a:pt x="12780" y="5982"/>
                    </a:cubicBezTo>
                    <a:cubicBezTo>
                      <a:pt x="12856" y="5284"/>
                      <a:pt x="12894" y="4586"/>
                      <a:pt x="12894" y="3884"/>
                    </a:cubicBezTo>
                    <a:cubicBezTo>
                      <a:pt x="12889" y="3361"/>
                      <a:pt x="12641" y="3061"/>
                      <a:pt x="12285" y="3061"/>
                    </a:cubicBezTo>
                    <a:close/>
                    <a:moveTo>
                      <a:pt x="16600" y="5881"/>
                    </a:moveTo>
                    <a:cubicBezTo>
                      <a:pt x="16451" y="5881"/>
                      <a:pt x="16282" y="5935"/>
                      <a:pt x="16104" y="6047"/>
                    </a:cubicBezTo>
                    <a:cubicBezTo>
                      <a:pt x="15592" y="6369"/>
                      <a:pt x="15159" y="7083"/>
                      <a:pt x="15045" y="7743"/>
                    </a:cubicBezTo>
                    <a:cubicBezTo>
                      <a:pt x="15026" y="7857"/>
                      <a:pt x="15015" y="7974"/>
                      <a:pt x="15019" y="8092"/>
                    </a:cubicBezTo>
                    <a:cubicBezTo>
                      <a:pt x="15026" y="8923"/>
                      <a:pt x="14958" y="9754"/>
                      <a:pt x="14814" y="10573"/>
                    </a:cubicBezTo>
                    <a:cubicBezTo>
                      <a:pt x="14696" y="11203"/>
                      <a:pt x="14533" y="11822"/>
                      <a:pt x="14317" y="12429"/>
                    </a:cubicBezTo>
                    <a:cubicBezTo>
                      <a:pt x="14089" y="13024"/>
                      <a:pt x="14089" y="13628"/>
                      <a:pt x="14362" y="13916"/>
                    </a:cubicBezTo>
                    <a:lnTo>
                      <a:pt x="14400" y="13958"/>
                    </a:lnTo>
                    <a:lnTo>
                      <a:pt x="14404" y="13958"/>
                    </a:lnTo>
                    <a:cubicBezTo>
                      <a:pt x="14502" y="14045"/>
                      <a:pt x="14624" y="14086"/>
                      <a:pt x="14755" y="14086"/>
                    </a:cubicBezTo>
                    <a:cubicBezTo>
                      <a:pt x="14848" y="14086"/>
                      <a:pt x="14947" y="14065"/>
                      <a:pt x="15045" y="14026"/>
                    </a:cubicBezTo>
                    <a:cubicBezTo>
                      <a:pt x="15330" y="13912"/>
                      <a:pt x="15637" y="13647"/>
                      <a:pt x="15892" y="13256"/>
                    </a:cubicBezTo>
                    <a:cubicBezTo>
                      <a:pt x="16351" y="12569"/>
                      <a:pt x="16867" y="11920"/>
                      <a:pt x="17432" y="11317"/>
                    </a:cubicBezTo>
                    <a:cubicBezTo>
                      <a:pt x="17994" y="10710"/>
                      <a:pt x="18612" y="10156"/>
                      <a:pt x="19272" y="9659"/>
                    </a:cubicBezTo>
                    <a:cubicBezTo>
                      <a:pt x="19523" y="9458"/>
                      <a:pt x="19731" y="9211"/>
                      <a:pt x="19887" y="8930"/>
                    </a:cubicBezTo>
                    <a:cubicBezTo>
                      <a:pt x="20145" y="8494"/>
                      <a:pt x="20289" y="7982"/>
                      <a:pt x="20247" y="7561"/>
                    </a:cubicBezTo>
                    <a:cubicBezTo>
                      <a:pt x="20221" y="7223"/>
                      <a:pt x="20088" y="7003"/>
                      <a:pt x="19887" y="6908"/>
                    </a:cubicBezTo>
                    <a:cubicBezTo>
                      <a:pt x="19816" y="6872"/>
                      <a:pt x="19737" y="6854"/>
                      <a:pt x="19651" y="6854"/>
                    </a:cubicBezTo>
                    <a:cubicBezTo>
                      <a:pt x="19473" y="6854"/>
                      <a:pt x="19267" y="6932"/>
                      <a:pt x="19052" y="7090"/>
                    </a:cubicBezTo>
                    <a:cubicBezTo>
                      <a:pt x="18358" y="7614"/>
                      <a:pt x="17705" y="8183"/>
                      <a:pt x="17094" y="8805"/>
                    </a:cubicBezTo>
                    <a:cubicBezTo>
                      <a:pt x="17174" y="8111"/>
                      <a:pt x="17212" y="7409"/>
                      <a:pt x="17204" y="6711"/>
                    </a:cubicBezTo>
                    <a:cubicBezTo>
                      <a:pt x="17202" y="6184"/>
                      <a:pt x="16956" y="5881"/>
                      <a:pt x="16600" y="5881"/>
                    </a:cubicBezTo>
                    <a:close/>
                    <a:moveTo>
                      <a:pt x="21975" y="9315"/>
                    </a:moveTo>
                    <a:cubicBezTo>
                      <a:pt x="21825" y="9315"/>
                      <a:pt x="21656" y="9368"/>
                      <a:pt x="21477" y="9481"/>
                    </a:cubicBezTo>
                    <a:cubicBezTo>
                      <a:pt x="20870" y="9860"/>
                      <a:pt x="20388" y="10778"/>
                      <a:pt x="20392" y="11526"/>
                    </a:cubicBezTo>
                    <a:cubicBezTo>
                      <a:pt x="20399" y="12357"/>
                      <a:pt x="20331" y="13184"/>
                      <a:pt x="20187" y="14003"/>
                    </a:cubicBezTo>
                    <a:cubicBezTo>
                      <a:pt x="20111" y="14421"/>
                      <a:pt x="20012" y="14838"/>
                      <a:pt x="19887" y="15248"/>
                    </a:cubicBezTo>
                    <a:cubicBezTo>
                      <a:pt x="19830" y="15457"/>
                      <a:pt x="19762" y="15662"/>
                      <a:pt x="19690" y="15863"/>
                    </a:cubicBezTo>
                    <a:cubicBezTo>
                      <a:pt x="19462" y="16458"/>
                      <a:pt x="19466" y="17062"/>
                      <a:pt x="19735" y="17350"/>
                    </a:cubicBezTo>
                    <a:lnTo>
                      <a:pt x="19781" y="17392"/>
                    </a:lnTo>
                    <a:cubicBezTo>
                      <a:pt x="19815" y="17422"/>
                      <a:pt x="19849" y="17445"/>
                      <a:pt x="19887" y="17464"/>
                    </a:cubicBezTo>
                    <a:cubicBezTo>
                      <a:pt x="19961" y="17500"/>
                      <a:pt x="20042" y="17517"/>
                      <a:pt x="20128" y="17517"/>
                    </a:cubicBezTo>
                    <a:cubicBezTo>
                      <a:pt x="20484" y="17517"/>
                      <a:pt x="20925" y="17216"/>
                      <a:pt x="21264" y="16690"/>
                    </a:cubicBezTo>
                    <a:cubicBezTo>
                      <a:pt x="21723" y="16003"/>
                      <a:pt x="22239" y="15354"/>
                      <a:pt x="22805" y="14751"/>
                    </a:cubicBezTo>
                    <a:cubicBezTo>
                      <a:pt x="23366" y="14144"/>
                      <a:pt x="23985" y="13590"/>
                      <a:pt x="24645" y="13093"/>
                    </a:cubicBezTo>
                    <a:cubicBezTo>
                      <a:pt x="24691" y="13059"/>
                      <a:pt x="24729" y="13024"/>
                      <a:pt x="24770" y="12987"/>
                    </a:cubicBezTo>
                    <a:cubicBezTo>
                      <a:pt x="25305" y="12508"/>
                      <a:pt x="25681" y="11651"/>
                      <a:pt x="25628" y="10991"/>
                    </a:cubicBezTo>
                    <a:cubicBezTo>
                      <a:pt x="25585" y="10534"/>
                      <a:pt x="25349" y="10285"/>
                      <a:pt x="25024" y="10285"/>
                    </a:cubicBezTo>
                    <a:cubicBezTo>
                      <a:pt x="24945" y="10285"/>
                      <a:pt x="24859" y="10300"/>
                      <a:pt x="24770" y="10331"/>
                    </a:cubicBezTo>
                    <a:cubicBezTo>
                      <a:pt x="24649" y="10380"/>
                      <a:pt x="24535" y="10444"/>
                      <a:pt x="24429" y="10520"/>
                    </a:cubicBezTo>
                    <a:cubicBezTo>
                      <a:pt x="23734" y="11044"/>
                      <a:pt x="23078" y="11617"/>
                      <a:pt x="22471" y="12239"/>
                    </a:cubicBezTo>
                    <a:cubicBezTo>
                      <a:pt x="22547" y="11541"/>
                      <a:pt x="22585" y="10843"/>
                      <a:pt x="22577" y="10141"/>
                    </a:cubicBezTo>
                    <a:cubicBezTo>
                      <a:pt x="22574" y="9617"/>
                      <a:pt x="22331" y="9315"/>
                      <a:pt x="21975" y="9315"/>
                    </a:cubicBezTo>
                    <a:close/>
                    <a:moveTo>
                      <a:pt x="26359" y="12528"/>
                    </a:moveTo>
                    <a:cubicBezTo>
                      <a:pt x="26209" y="12528"/>
                      <a:pt x="26039" y="12582"/>
                      <a:pt x="25859" y="12694"/>
                    </a:cubicBezTo>
                    <a:cubicBezTo>
                      <a:pt x="25252" y="13074"/>
                      <a:pt x="24770" y="13992"/>
                      <a:pt x="24774" y="14736"/>
                    </a:cubicBezTo>
                    <a:cubicBezTo>
                      <a:pt x="24774" y="14895"/>
                      <a:pt x="24774" y="15047"/>
                      <a:pt x="24770" y="15191"/>
                    </a:cubicBezTo>
                    <a:cubicBezTo>
                      <a:pt x="24755" y="15870"/>
                      <a:pt x="24687" y="16549"/>
                      <a:pt x="24569" y="17217"/>
                    </a:cubicBezTo>
                    <a:cubicBezTo>
                      <a:pt x="24455" y="17847"/>
                      <a:pt x="24288" y="18469"/>
                      <a:pt x="24072" y="19073"/>
                    </a:cubicBezTo>
                    <a:cubicBezTo>
                      <a:pt x="23844" y="19676"/>
                      <a:pt x="23848" y="20272"/>
                      <a:pt x="24121" y="20560"/>
                    </a:cubicBezTo>
                    <a:lnTo>
                      <a:pt x="24163" y="20606"/>
                    </a:lnTo>
                    <a:cubicBezTo>
                      <a:pt x="24261" y="20692"/>
                      <a:pt x="24380" y="20732"/>
                      <a:pt x="24511" y="20732"/>
                    </a:cubicBezTo>
                    <a:cubicBezTo>
                      <a:pt x="24594" y="20732"/>
                      <a:pt x="24681" y="20716"/>
                      <a:pt x="24770" y="20685"/>
                    </a:cubicBezTo>
                    <a:cubicBezTo>
                      <a:pt x="25070" y="20579"/>
                      <a:pt x="25385" y="20310"/>
                      <a:pt x="25651" y="19907"/>
                    </a:cubicBezTo>
                    <a:cubicBezTo>
                      <a:pt x="26110" y="19213"/>
                      <a:pt x="26622" y="18564"/>
                      <a:pt x="27191" y="17961"/>
                    </a:cubicBezTo>
                    <a:cubicBezTo>
                      <a:pt x="27756" y="17358"/>
                      <a:pt x="28367" y="16800"/>
                      <a:pt x="29027" y="16303"/>
                    </a:cubicBezTo>
                    <a:cubicBezTo>
                      <a:pt x="29631" y="15851"/>
                      <a:pt x="30071" y="14914"/>
                      <a:pt x="30010" y="14205"/>
                    </a:cubicBezTo>
                    <a:cubicBezTo>
                      <a:pt x="29971" y="13750"/>
                      <a:pt x="29736" y="13500"/>
                      <a:pt x="29412" y="13500"/>
                    </a:cubicBezTo>
                    <a:cubicBezTo>
                      <a:pt x="29232" y="13500"/>
                      <a:pt x="29026" y="13577"/>
                      <a:pt x="28811" y="13738"/>
                    </a:cubicBezTo>
                    <a:cubicBezTo>
                      <a:pt x="28117" y="14258"/>
                      <a:pt x="27464" y="14831"/>
                      <a:pt x="26857" y="15449"/>
                    </a:cubicBezTo>
                    <a:lnTo>
                      <a:pt x="26857" y="15449"/>
                    </a:lnTo>
                    <a:cubicBezTo>
                      <a:pt x="26929" y="14755"/>
                      <a:pt x="26967" y="14057"/>
                      <a:pt x="26967" y="13358"/>
                    </a:cubicBezTo>
                    <a:cubicBezTo>
                      <a:pt x="26962" y="12830"/>
                      <a:pt x="26716" y="12528"/>
                      <a:pt x="26359" y="12528"/>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6" name="Google Shape;4166;p77"/>
              <p:cNvSpPr/>
              <p:nvPr/>
            </p:nvSpPr>
            <p:spPr>
              <a:xfrm>
                <a:off x="2291975" y="4758400"/>
                <a:ext cx="512350" cy="394450"/>
              </a:xfrm>
              <a:custGeom>
                <a:avLst/>
                <a:gdLst/>
                <a:ahLst/>
                <a:cxnLst/>
                <a:rect l="l" t="t" r="r" b="b"/>
                <a:pathLst>
                  <a:path w="20494" h="15778" extrusionOk="0">
                    <a:moveTo>
                      <a:pt x="10200" y="1"/>
                    </a:moveTo>
                    <a:cubicBezTo>
                      <a:pt x="5859" y="1955"/>
                      <a:pt x="3412" y="4413"/>
                      <a:pt x="0" y="8121"/>
                    </a:cubicBezTo>
                    <a:cubicBezTo>
                      <a:pt x="828" y="8948"/>
                      <a:pt x="1719" y="9714"/>
                      <a:pt x="2668" y="10405"/>
                    </a:cubicBezTo>
                    <a:cubicBezTo>
                      <a:pt x="5578" y="6880"/>
                      <a:pt x="7172" y="4072"/>
                      <a:pt x="12347" y="1765"/>
                    </a:cubicBezTo>
                    <a:lnTo>
                      <a:pt x="12708" y="1606"/>
                    </a:lnTo>
                    <a:lnTo>
                      <a:pt x="12347" y="1370"/>
                    </a:lnTo>
                    <a:lnTo>
                      <a:pt x="10200" y="1"/>
                    </a:lnTo>
                    <a:close/>
                    <a:moveTo>
                      <a:pt x="14407" y="2683"/>
                    </a:moveTo>
                    <a:lnTo>
                      <a:pt x="14324" y="2717"/>
                    </a:lnTo>
                    <a:cubicBezTo>
                      <a:pt x="13630" y="3013"/>
                      <a:pt x="12966" y="3381"/>
                      <a:pt x="12347" y="3818"/>
                    </a:cubicBezTo>
                    <a:cubicBezTo>
                      <a:pt x="9695" y="5654"/>
                      <a:pt x="7399" y="8697"/>
                      <a:pt x="5582" y="11877"/>
                    </a:cubicBezTo>
                    <a:cubicBezTo>
                      <a:pt x="6659" y="12408"/>
                      <a:pt x="7752" y="12894"/>
                      <a:pt x="8837" y="13342"/>
                    </a:cubicBezTo>
                    <a:cubicBezTo>
                      <a:pt x="9775" y="11960"/>
                      <a:pt x="10647" y="10314"/>
                      <a:pt x="12347" y="8310"/>
                    </a:cubicBezTo>
                    <a:cubicBezTo>
                      <a:pt x="12969" y="7570"/>
                      <a:pt x="13630" y="6868"/>
                      <a:pt x="14324" y="6197"/>
                    </a:cubicBezTo>
                    <a:cubicBezTo>
                      <a:pt x="15007" y="5544"/>
                      <a:pt x="15781" y="4857"/>
                      <a:pt x="16673" y="4129"/>
                    </a:cubicBezTo>
                    <a:lnTo>
                      <a:pt x="14407" y="2683"/>
                    </a:lnTo>
                    <a:close/>
                    <a:moveTo>
                      <a:pt x="18615" y="5377"/>
                    </a:moveTo>
                    <a:cubicBezTo>
                      <a:pt x="16923" y="6591"/>
                      <a:pt x="15515" y="8090"/>
                      <a:pt x="14324" y="9851"/>
                    </a:cubicBezTo>
                    <a:cubicBezTo>
                      <a:pt x="13561" y="10993"/>
                      <a:pt x="12897" y="12203"/>
                      <a:pt x="12347" y="13463"/>
                    </a:cubicBezTo>
                    <a:cubicBezTo>
                      <a:pt x="12218" y="13744"/>
                      <a:pt x="12101" y="14028"/>
                      <a:pt x="11979" y="14317"/>
                    </a:cubicBezTo>
                    <a:lnTo>
                      <a:pt x="12347" y="14495"/>
                    </a:lnTo>
                    <a:cubicBezTo>
                      <a:pt x="13000" y="14810"/>
                      <a:pt x="13664" y="15114"/>
                      <a:pt x="14324" y="15398"/>
                    </a:cubicBezTo>
                    <a:lnTo>
                      <a:pt x="15235" y="15778"/>
                    </a:lnTo>
                    <a:cubicBezTo>
                      <a:pt x="16551" y="12757"/>
                      <a:pt x="17709" y="9904"/>
                      <a:pt x="20494" y="6497"/>
                    </a:cubicBezTo>
                    <a:lnTo>
                      <a:pt x="18615" y="5377"/>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7" name="Google Shape;4167;p77"/>
              <p:cNvSpPr/>
              <p:nvPr/>
            </p:nvSpPr>
            <p:spPr>
              <a:xfrm>
                <a:off x="2074650" y="3077700"/>
                <a:ext cx="763350" cy="420725"/>
              </a:xfrm>
              <a:custGeom>
                <a:avLst/>
                <a:gdLst/>
                <a:ahLst/>
                <a:cxnLst/>
                <a:rect l="l" t="t" r="r" b="b"/>
                <a:pathLst>
                  <a:path w="30534" h="16829" extrusionOk="0">
                    <a:moveTo>
                      <a:pt x="29046" y="16828"/>
                    </a:moveTo>
                    <a:cubicBezTo>
                      <a:pt x="20164" y="15960"/>
                      <a:pt x="10553" y="13683"/>
                      <a:pt x="1" y="10575"/>
                    </a:cubicBezTo>
                    <a:cubicBezTo>
                      <a:pt x="509" y="5464"/>
                      <a:pt x="1116" y="1348"/>
                      <a:pt x="1837" y="1"/>
                    </a:cubicBezTo>
                    <a:cubicBezTo>
                      <a:pt x="10040" y="2736"/>
                      <a:pt x="22812" y="5168"/>
                      <a:pt x="30450" y="5844"/>
                    </a:cubicBezTo>
                    <a:cubicBezTo>
                      <a:pt x="30534" y="7453"/>
                      <a:pt x="29923" y="11729"/>
                      <a:pt x="29046" y="16828"/>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8" name="Google Shape;4168;p77"/>
              <p:cNvSpPr/>
              <p:nvPr/>
            </p:nvSpPr>
            <p:spPr>
              <a:xfrm>
                <a:off x="2095525" y="3057125"/>
                <a:ext cx="744575" cy="277300"/>
              </a:xfrm>
              <a:custGeom>
                <a:avLst/>
                <a:gdLst/>
                <a:ahLst/>
                <a:cxnLst/>
                <a:rect l="l" t="t" r="r" b="b"/>
                <a:pathLst>
                  <a:path w="29783" h="11092" extrusionOk="0">
                    <a:moveTo>
                      <a:pt x="29239" y="11091"/>
                    </a:moveTo>
                    <a:cubicBezTo>
                      <a:pt x="20812" y="10283"/>
                      <a:pt x="10666" y="8340"/>
                      <a:pt x="0" y="4709"/>
                    </a:cubicBezTo>
                    <a:cubicBezTo>
                      <a:pt x="494" y="1738"/>
                      <a:pt x="1055" y="0"/>
                      <a:pt x="1693" y="418"/>
                    </a:cubicBezTo>
                    <a:cubicBezTo>
                      <a:pt x="6136" y="3309"/>
                      <a:pt x="23563" y="6174"/>
                      <a:pt x="29372" y="5976"/>
                    </a:cubicBezTo>
                    <a:cubicBezTo>
                      <a:pt x="29782" y="5961"/>
                      <a:pt x="29661" y="7987"/>
                      <a:pt x="29239" y="1109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9" name="Google Shape;4169;p77"/>
              <p:cNvSpPr/>
              <p:nvPr/>
            </p:nvSpPr>
            <p:spPr>
              <a:xfrm>
                <a:off x="3304100" y="1234125"/>
                <a:ext cx="1233750" cy="2556075"/>
              </a:xfrm>
              <a:custGeom>
                <a:avLst/>
                <a:gdLst/>
                <a:ahLst/>
                <a:cxnLst/>
                <a:rect l="l" t="t" r="r" b="b"/>
                <a:pathLst>
                  <a:path w="49350" h="102243" extrusionOk="0">
                    <a:moveTo>
                      <a:pt x="27969" y="83404"/>
                    </a:moveTo>
                    <a:cubicBezTo>
                      <a:pt x="23689" y="74650"/>
                      <a:pt x="7267" y="32325"/>
                      <a:pt x="3636" y="20835"/>
                    </a:cubicBezTo>
                    <a:cubicBezTo>
                      <a:pt x="1" y="9350"/>
                      <a:pt x="26368" y="1"/>
                      <a:pt x="31790" y="13956"/>
                    </a:cubicBezTo>
                    <a:cubicBezTo>
                      <a:pt x="37208" y="27908"/>
                      <a:pt x="48041" y="66948"/>
                      <a:pt x="48697" y="73819"/>
                    </a:cubicBezTo>
                    <a:cubicBezTo>
                      <a:pt x="49350" y="80691"/>
                      <a:pt x="33926" y="102243"/>
                      <a:pt x="27969" y="83404"/>
                    </a:cubicBezTo>
                    <a:close/>
                  </a:path>
                </a:pathLst>
              </a:custGeom>
              <a:solidFill>
                <a:srgbClr val="DBA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0" name="Google Shape;4170;p77"/>
              <p:cNvSpPr/>
              <p:nvPr/>
            </p:nvSpPr>
            <p:spPr>
              <a:xfrm>
                <a:off x="3975700" y="3013950"/>
                <a:ext cx="1154450" cy="1617075"/>
              </a:xfrm>
              <a:custGeom>
                <a:avLst/>
                <a:gdLst/>
                <a:ahLst/>
                <a:cxnLst/>
                <a:rect l="l" t="t" r="r" b="b"/>
                <a:pathLst>
                  <a:path w="46178" h="64683" extrusionOk="0">
                    <a:moveTo>
                      <a:pt x="18441" y="53748"/>
                    </a:moveTo>
                    <a:cubicBezTo>
                      <a:pt x="17826" y="49308"/>
                      <a:pt x="15019" y="39329"/>
                      <a:pt x="10811" y="31843"/>
                    </a:cubicBezTo>
                    <a:cubicBezTo>
                      <a:pt x="6603" y="24357"/>
                      <a:pt x="1795" y="20293"/>
                      <a:pt x="1025" y="9422"/>
                    </a:cubicBezTo>
                    <a:cubicBezTo>
                      <a:pt x="1" y="6148"/>
                      <a:pt x="21955" y="1"/>
                      <a:pt x="22558" y="3541"/>
                    </a:cubicBezTo>
                    <a:cubicBezTo>
                      <a:pt x="23825" y="11004"/>
                      <a:pt x="25840" y="17956"/>
                      <a:pt x="27680" y="24387"/>
                    </a:cubicBezTo>
                    <a:cubicBezTo>
                      <a:pt x="29521" y="30818"/>
                      <a:pt x="33258" y="40517"/>
                      <a:pt x="39720" y="45043"/>
                    </a:cubicBezTo>
                    <a:cubicBezTo>
                      <a:pt x="46178" y="49566"/>
                      <a:pt x="20797" y="64683"/>
                      <a:pt x="18441" y="53748"/>
                    </a:cubicBezTo>
                    <a:close/>
                  </a:path>
                </a:pathLst>
              </a:custGeom>
              <a:solidFill>
                <a:srgbClr val="DBA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1" name="Google Shape;4171;p77"/>
              <p:cNvSpPr/>
              <p:nvPr/>
            </p:nvSpPr>
            <p:spPr>
              <a:xfrm>
                <a:off x="3715225" y="2694475"/>
                <a:ext cx="1421475" cy="1914550"/>
              </a:xfrm>
              <a:custGeom>
                <a:avLst/>
                <a:gdLst/>
                <a:ahLst/>
                <a:cxnLst/>
                <a:rect l="l" t="t" r="r" b="b"/>
                <a:pathLst>
                  <a:path w="56859" h="76582" extrusionOk="0">
                    <a:moveTo>
                      <a:pt x="26826" y="65646"/>
                    </a:moveTo>
                    <a:cubicBezTo>
                      <a:pt x="26208" y="61203"/>
                      <a:pt x="21575" y="50370"/>
                      <a:pt x="18619" y="43540"/>
                    </a:cubicBezTo>
                    <a:cubicBezTo>
                      <a:pt x="15663" y="36711"/>
                      <a:pt x="0" y="7828"/>
                      <a:pt x="3017" y="8154"/>
                    </a:cubicBezTo>
                    <a:cubicBezTo>
                      <a:pt x="8238" y="8724"/>
                      <a:pt x="24842" y="3506"/>
                      <a:pt x="29862" y="756"/>
                    </a:cubicBezTo>
                    <a:cubicBezTo>
                      <a:pt x="31235" y="0"/>
                      <a:pt x="39496" y="30086"/>
                      <a:pt x="41082" y="35622"/>
                    </a:cubicBezTo>
                    <a:cubicBezTo>
                      <a:pt x="42671" y="41154"/>
                      <a:pt x="46375" y="50408"/>
                      <a:pt x="51615" y="55534"/>
                    </a:cubicBezTo>
                    <a:cubicBezTo>
                      <a:pt x="56858" y="60664"/>
                      <a:pt x="29183" y="76582"/>
                      <a:pt x="26826" y="6564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2" name="Google Shape;4172;p77"/>
              <p:cNvSpPr/>
              <p:nvPr/>
            </p:nvSpPr>
            <p:spPr>
              <a:xfrm>
                <a:off x="3775925" y="2713350"/>
                <a:ext cx="794475" cy="466450"/>
              </a:xfrm>
              <a:custGeom>
                <a:avLst/>
                <a:gdLst/>
                <a:ahLst/>
                <a:cxnLst/>
                <a:rect l="l" t="t" r="r" b="b"/>
                <a:pathLst>
                  <a:path w="31779" h="18658" extrusionOk="0">
                    <a:moveTo>
                      <a:pt x="31778" y="11179"/>
                    </a:moveTo>
                    <a:cubicBezTo>
                      <a:pt x="23681" y="14188"/>
                      <a:pt x="14522" y="16532"/>
                      <a:pt x="4353" y="18657"/>
                    </a:cubicBezTo>
                    <a:cubicBezTo>
                      <a:pt x="1830" y="13303"/>
                      <a:pt x="1" y="8906"/>
                      <a:pt x="229" y="7714"/>
                    </a:cubicBezTo>
                    <a:cubicBezTo>
                      <a:pt x="756" y="7635"/>
                      <a:pt x="1295" y="7540"/>
                      <a:pt x="1849" y="7437"/>
                    </a:cubicBezTo>
                    <a:cubicBezTo>
                      <a:pt x="7984" y="7251"/>
                      <a:pt x="22277" y="2713"/>
                      <a:pt x="27187" y="126"/>
                    </a:cubicBezTo>
                    <a:lnTo>
                      <a:pt x="27532" y="1"/>
                    </a:lnTo>
                    <a:cubicBezTo>
                      <a:pt x="28196" y="228"/>
                      <a:pt x="29889" y="5100"/>
                      <a:pt x="31778" y="11179"/>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3" name="Google Shape;4173;p77"/>
              <p:cNvSpPr/>
              <p:nvPr/>
            </p:nvSpPr>
            <p:spPr>
              <a:xfrm>
                <a:off x="3771675" y="2708600"/>
                <a:ext cx="742950" cy="302350"/>
              </a:xfrm>
              <a:custGeom>
                <a:avLst/>
                <a:gdLst/>
                <a:ahLst/>
                <a:cxnLst/>
                <a:rect l="l" t="t" r="r" b="b"/>
                <a:pathLst>
                  <a:path w="29718" h="12094" extrusionOk="0">
                    <a:moveTo>
                      <a:pt x="29717" y="4558"/>
                    </a:moveTo>
                    <a:cubicBezTo>
                      <a:pt x="21761" y="7601"/>
                      <a:pt x="12180" y="10371"/>
                      <a:pt x="1537" y="12093"/>
                    </a:cubicBezTo>
                    <a:cubicBezTo>
                      <a:pt x="425" y="9286"/>
                      <a:pt x="0" y="7510"/>
                      <a:pt x="759" y="7593"/>
                    </a:cubicBezTo>
                    <a:cubicBezTo>
                      <a:pt x="5980" y="8159"/>
                      <a:pt x="22584" y="2941"/>
                      <a:pt x="27604" y="191"/>
                    </a:cubicBezTo>
                    <a:cubicBezTo>
                      <a:pt x="27945" y="1"/>
                      <a:pt x="28723" y="1746"/>
                      <a:pt x="29717" y="455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4" name="Google Shape;4174;p77"/>
              <p:cNvSpPr/>
              <p:nvPr/>
            </p:nvSpPr>
            <p:spPr>
              <a:xfrm>
                <a:off x="1537750" y="90800"/>
                <a:ext cx="2708225" cy="2467200"/>
              </a:xfrm>
              <a:custGeom>
                <a:avLst/>
                <a:gdLst/>
                <a:ahLst/>
                <a:cxnLst/>
                <a:rect l="l" t="t" r="r" b="b"/>
                <a:pathLst>
                  <a:path w="108329" h="98688" extrusionOk="0">
                    <a:moveTo>
                      <a:pt x="86037" y="83677"/>
                    </a:moveTo>
                    <a:cubicBezTo>
                      <a:pt x="74066" y="77985"/>
                      <a:pt x="27187" y="47896"/>
                      <a:pt x="13592" y="38744"/>
                    </a:cubicBezTo>
                    <a:cubicBezTo>
                      <a:pt x="1" y="29589"/>
                      <a:pt x="16939" y="0"/>
                      <a:pt x="34525" y="10268"/>
                    </a:cubicBezTo>
                    <a:cubicBezTo>
                      <a:pt x="52112" y="20532"/>
                      <a:pt x="93474" y="49167"/>
                      <a:pt x="99985" y="55921"/>
                    </a:cubicBezTo>
                    <a:cubicBezTo>
                      <a:pt x="106496" y="62675"/>
                      <a:pt x="108329" y="98687"/>
                      <a:pt x="86037" y="83677"/>
                    </a:cubicBezTo>
                    <a:close/>
                  </a:path>
                </a:pathLst>
              </a:custGeom>
              <a:solidFill>
                <a:srgbClr val="DBA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5" name="Google Shape;4175;p77"/>
              <p:cNvSpPr/>
              <p:nvPr/>
            </p:nvSpPr>
            <p:spPr>
              <a:xfrm>
                <a:off x="2289500" y="654450"/>
                <a:ext cx="1891125" cy="1687075"/>
              </a:xfrm>
              <a:custGeom>
                <a:avLst/>
                <a:gdLst/>
                <a:ahLst/>
                <a:cxnLst/>
                <a:rect l="l" t="t" r="r" b="b"/>
                <a:pathLst>
                  <a:path w="75645" h="67483" extrusionOk="0">
                    <a:moveTo>
                      <a:pt x="1" y="42011"/>
                    </a:moveTo>
                    <a:lnTo>
                      <a:pt x="27988" y="0"/>
                    </a:lnTo>
                    <a:lnTo>
                      <a:pt x="75644" y="32670"/>
                    </a:lnTo>
                    <a:lnTo>
                      <a:pt x="46705" y="67483"/>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6" name="Google Shape;4176;p77"/>
              <p:cNvSpPr/>
              <p:nvPr/>
            </p:nvSpPr>
            <p:spPr>
              <a:xfrm>
                <a:off x="2447550" y="1575250"/>
                <a:ext cx="1009600" cy="766275"/>
              </a:xfrm>
              <a:custGeom>
                <a:avLst/>
                <a:gdLst/>
                <a:ahLst/>
                <a:cxnLst/>
                <a:rect l="l" t="t" r="r" b="b"/>
                <a:pathLst>
                  <a:path w="40384" h="30651" extrusionOk="0">
                    <a:moveTo>
                      <a:pt x="40383" y="30651"/>
                    </a:moveTo>
                    <a:lnTo>
                      <a:pt x="8313" y="0"/>
                    </a:lnTo>
                    <a:lnTo>
                      <a:pt x="0" y="10359"/>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7" name="Google Shape;4177;p77"/>
              <p:cNvSpPr/>
              <p:nvPr/>
            </p:nvSpPr>
            <p:spPr>
              <a:xfrm>
                <a:off x="1525425" y="1523250"/>
                <a:ext cx="1453625" cy="1557900"/>
              </a:xfrm>
              <a:custGeom>
                <a:avLst/>
                <a:gdLst/>
                <a:ahLst/>
                <a:cxnLst/>
                <a:rect l="l" t="t" r="r" b="b"/>
                <a:pathLst>
                  <a:path w="58145" h="62316" extrusionOk="0">
                    <a:moveTo>
                      <a:pt x="0" y="141"/>
                    </a:moveTo>
                    <a:lnTo>
                      <a:pt x="50169" y="1"/>
                    </a:lnTo>
                    <a:lnTo>
                      <a:pt x="58145" y="53808"/>
                    </a:lnTo>
                    <a:lnTo>
                      <a:pt x="12643" y="62315"/>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8" name="Google Shape;4178;p77"/>
              <p:cNvSpPr/>
              <p:nvPr/>
            </p:nvSpPr>
            <p:spPr>
              <a:xfrm>
                <a:off x="1706600" y="1167725"/>
                <a:ext cx="623350" cy="1870150"/>
              </a:xfrm>
              <a:custGeom>
                <a:avLst/>
                <a:gdLst/>
                <a:ahLst/>
                <a:cxnLst/>
                <a:rect l="l" t="t" r="r" b="b"/>
                <a:pathLst>
                  <a:path w="24934" h="74806" extrusionOk="0">
                    <a:moveTo>
                      <a:pt x="24933" y="73357"/>
                    </a:moveTo>
                    <a:lnTo>
                      <a:pt x="16028" y="74806"/>
                    </a:lnTo>
                    <a:lnTo>
                      <a:pt x="1" y="1454"/>
                    </a:lnTo>
                    <a:lnTo>
                      <a:pt x="890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9" name="Google Shape;4179;p77"/>
              <p:cNvSpPr/>
              <p:nvPr/>
            </p:nvSpPr>
            <p:spPr>
              <a:xfrm>
                <a:off x="1411600" y="238125"/>
                <a:ext cx="2267800" cy="1735450"/>
              </a:xfrm>
              <a:custGeom>
                <a:avLst/>
                <a:gdLst/>
                <a:ahLst/>
                <a:cxnLst/>
                <a:rect l="l" t="t" r="r" b="b"/>
                <a:pathLst>
                  <a:path w="90712" h="69418" extrusionOk="0">
                    <a:moveTo>
                      <a:pt x="11543" y="0"/>
                    </a:moveTo>
                    <a:lnTo>
                      <a:pt x="90711" y="0"/>
                    </a:lnTo>
                    <a:lnTo>
                      <a:pt x="85866" y="32229"/>
                    </a:lnTo>
                    <a:cubicBezTo>
                      <a:pt x="66731" y="48996"/>
                      <a:pt x="0" y="69417"/>
                      <a:pt x="4258" y="4840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0" name="Google Shape;4180;p77"/>
              <p:cNvSpPr/>
              <p:nvPr/>
            </p:nvSpPr>
            <p:spPr>
              <a:xfrm>
                <a:off x="1447175" y="575725"/>
                <a:ext cx="2181475" cy="1161850"/>
              </a:xfrm>
              <a:custGeom>
                <a:avLst/>
                <a:gdLst/>
                <a:ahLst/>
                <a:cxnLst/>
                <a:rect l="l" t="t" r="r" b="b"/>
                <a:pathLst>
                  <a:path w="87259" h="46474" extrusionOk="0">
                    <a:moveTo>
                      <a:pt x="87258" y="0"/>
                    </a:moveTo>
                    <a:lnTo>
                      <a:pt x="85862" y="9285"/>
                    </a:lnTo>
                    <a:cubicBezTo>
                      <a:pt x="66727" y="26056"/>
                      <a:pt x="0" y="46473"/>
                      <a:pt x="4257" y="25464"/>
                    </a:cubicBezTo>
                    <a:lnTo>
                      <a:pt x="5506" y="17154"/>
                    </a:lnTo>
                    <a:cubicBezTo>
                      <a:pt x="3620" y="36540"/>
                      <a:pt x="68431" y="16502"/>
                      <a:pt x="8725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1" name="Google Shape;4181;p77"/>
              <p:cNvSpPr/>
              <p:nvPr/>
            </p:nvSpPr>
            <p:spPr>
              <a:xfrm>
                <a:off x="5773550" y="4087575"/>
                <a:ext cx="251400" cy="317875"/>
              </a:xfrm>
              <a:custGeom>
                <a:avLst/>
                <a:gdLst/>
                <a:ahLst/>
                <a:cxnLst/>
                <a:rect l="l" t="t" r="r" b="b"/>
                <a:pathLst>
                  <a:path w="10056" h="12715" extrusionOk="0">
                    <a:moveTo>
                      <a:pt x="1731" y="1283"/>
                    </a:moveTo>
                    <a:lnTo>
                      <a:pt x="4516" y="368"/>
                    </a:lnTo>
                    <a:cubicBezTo>
                      <a:pt x="5646" y="0"/>
                      <a:pt x="6864" y="603"/>
                      <a:pt x="7259" y="1727"/>
                    </a:cubicBezTo>
                    <a:lnTo>
                      <a:pt x="9668" y="8727"/>
                    </a:lnTo>
                    <a:cubicBezTo>
                      <a:pt x="10056" y="9850"/>
                      <a:pt x="9448" y="11068"/>
                      <a:pt x="8321" y="11436"/>
                    </a:cubicBezTo>
                    <a:lnTo>
                      <a:pt x="5540" y="12351"/>
                    </a:lnTo>
                    <a:cubicBezTo>
                      <a:pt x="4406" y="12715"/>
                      <a:pt x="3188" y="12112"/>
                      <a:pt x="2797" y="10985"/>
                    </a:cubicBezTo>
                    <a:lnTo>
                      <a:pt x="388" y="3984"/>
                    </a:lnTo>
                    <a:cubicBezTo>
                      <a:pt x="1" y="2869"/>
                      <a:pt x="604" y="1651"/>
                      <a:pt x="1731" y="1283"/>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2" name="Google Shape;4182;p77"/>
              <p:cNvSpPr/>
              <p:nvPr/>
            </p:nvSpPr>
            <p:spPr>
              <a:xfrm>
                <a:off x="5516675" y="4172000"/>
                <a:ext cx="251300" cy="317875"/>
              </a:xfrm>
              <a:custGeom>
                <a:avLst/>
                <a:gdLst/>
                <a:ahLst/>
                <a:cxnLst/>
                <a:rect l="l" t="t" r="r" b="b"/>
                <a:pathLst>
                  <a:path w="10052" h="12715" extrusionOk="0">
                    <a:moveTo>
                      <a:pt x="1727" y="1279"/>
                    </a:moveTo>
                    <a:lnTo>
                      <a:pt x="4516" y="361"/>
                    </a:lnTo>
                    <a:cubicBezTo>
                      <a:pt x="5650" y="0"/>
                      <a:pt x="6864" y="603"/>
                      <a:pt x="7259" y="1726"/>
                    </a:cubicBezTo>
                    <a:lnTo>
                      <a:pt x="9668" y="8727"/>
                    </a:lnTo>
                    <a:cubicBezTo>
                      <a:pt x="10052" y="9846"/>
                      <a:pt x="9448" y="11064"/>
                      <a:pt x="8325" y="11436"/>
                    </a:cubicBezTo>
                    <a:lnTo>
                      <a:pt x="5536" y="12351"/>
                    </a:lnTo>
                    <a:cubicBezTo>
                      <a:pt x="4402" y="12715"/>
                      <a:pt x="3188" y="12108"/>
                      <a:pt x="2793" y="10985"/>
                    </a:cubicBezTo>
                    <a:lnTo>
                      <a:pt x="384" y="3984"/>
                    </a:lnTo>
                    <a:cubicBezTo>
                      <a:pt x="1" y="2865"/>
                      <a:pt x="604" y="1647"/>
                      <a:pt x="1727" y="1279"/>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3" name="Google Shape;4183;p77"/>
              <p:cNvSpPr/>
              <p:nvPr/>
            </p:nvSpPr>
            <p:spPr>
              <a:xfrm>
                <a:off x="5051200" y="4296550"/>
                <a:ext cx="346450" cy="343300"/>
              </a:xfrm>
              <a:custGeom>
                <a:avLst/>
                <a:gdLst/>
                <a:ahLst/>
                <a:cxnLst/>
                <a:rect l="l" t="t" r="r" b="b"/>
                <a:pathLst>
                  <a:path w="13858" h="13732" extrusionOk="0">
                    <a:moveTo>
                      <a:pt x="2782" y="2068"/>
                    </a:moveTo>
                    <a:lnTo>
                      <a:pt x="7267" y="592"/>
                    </a:lnTo>
                    <a:cubicBezTo>
                      <a:pt x="9077" y="0"/>
                      <a:pt x="11065" y="987"/>
                      <a:pt x="11680" y="2789"/>
                    </a:cubicBezTo>
                    <a:lnTo>
                      <a:pt x="13235" y="7312"/>
                    </a:lnTo>
                    <a:cubicBezTo>
                      <a:pt x="13858" y="9110"/>
                      <a:pt x="12882" y="11072"/>
                      <a:pt x="11073" y="11664"/>
                    </a:cubicBezTo>
                    <a:lnTo>
                      <a:pt x="6591" y="13136"/>
                    </a:lnTo>
                    <a:cubicBezTo>
                      <a:pt x="4785" y="13732"/>
                      <a:pt x="2797" y="12745"/>
                      <a:pt x="2175" y="10947"/>
                    </a:cubicBezTo>
                    <a:lnTo>
                      <a:pt x="619" y="6420"/>
                    </a:lnTo>
                    <a:cubicBezTo>
                      <a:pt x="1" y="4622"/>
                      <a:pt x="976" y="2660"/>
                      <a:pt x="2782" y="2068"/>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4" name="Google Shape;4184;p77"/>
              <p:cNvSpPr/>
              <p:nvPr/>
            </p:nvSpPr>
            <p:spPr>
              <a:xfrm>
                <a:off x="4772975" y="4416250"/>
                <a:ext cx="251325" cy="318000"/>
              </a:xfrm>
              <a:custGeom>
                <a:avLst/>
                <a:gdLst/>
                <a:ahLst/>
                <a:cxnLst/>
                <a:rect l="l" t="t" r="r" b="b"/>
                <a:pathLst>
                  <a:path w="10053" h="12720" extrusionOk="0">
                    <a:moveTo>
                      <a:pt x="1731" y="1283"/>
                    </a:moveTo>
                    <a:lnTo>
                      <a:pt x="4516" y="365"/>
                    </a:lnTo>
                    <a:cubicBezTo>
                      <a:pt x="5647" y="0"/>
                      <a:pt x="6865" y="604"/>
                      <a:pt x="7260" y="1727"/>
                    </a:cubicBezTo>
                    <a:lnTo>
                      <a:pt x="9669" y="8727"/>
                    </a:lnTo>
                    <a:cubicBezTo>
                      <a:pt x="10052" y="9847"/>
                      <a:pt x="9449" y="11065"/>
                      <a:pt x="8326" y="11437"/>
                    </a:cubicBezTo>
                    <a:lnTo>
                      <a:pt x="5541" y="12351"/>
                    </a:lnTo>
                    <a:cubicBezTo>
                      <a:pt x="4406" y="12719"/>
                      <a:pt x="3188" y="12112"/>
                      <a:pt x="2794" y="10985"/>
                    </a:cubicBezTo>
                    <a:lnTo>
                      <a:pt x="384" y="3985"/>
                    </a:lnTo>
                    <a:cubicBezTo>
                      <a:pt x="1" y="2865"/>
                      <a:pt x="608" y="1651"/>
                      <a:pt x="1731" y="1283"/>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5" name="Google Shape;4185;p77"/>
              <p:cNvSpPr/>
              <p:nvPr/>
            </p:nvSpPr>
            <p:spPr>
              <a:xfrm>
                <a:off x="4516100" y="4500475"/>
                <a:ext cx="251325" cy="318000"/>
              </a:xfrm>
              <a:custGeom>
                <a:avLst/>
                <a:gdLst/>
                <a:ahLst/>
                <a:cxnLst/>
                <a:rect l="l" t="t" r="r" b="b"/>
                <a:pathLst>
                  <a:path w="10053" h="12720" extrusionOk="0">
                    <a:moveTo>
                      <a:pt x="1731" y="1287"/>
                    </a:moveTo>
                    <a:lnTo>
                      <a:pt x="4520" y="369"/>
                    </a:lnTo>
                    <a:cubicBezTo>
                      <a:pt x="5639" y="1"/>
                      <a:pt x="6876" y="616"/>
                      <a:pt x="7260" y="1735"/>
                    </a:cubicBezTo>
                    <a:lnTo>
                      <a:pt x="9669" y="8735"/>
                    </a:lnTo>
                    <a:cubicBezTo>
                      <a:pt x="10052" y="9855"/>
                      <a:pt x="9445" y="11073"/>
                      <a:pt x="8322" y="11441"/>
                    </a:cubicBezTo>
                    <a:lnTo>
                      <a:pt x="5537" y="12355"/>
                    </a:lnTo>
                    <a:cubicBezTo>
                      <a:pt x="4406" y="12719"/>
                      <a:pt x="3188" y="12116"/>
                      <a:pt x="2797" y="10993"/>
                    </a:cubicBezTo>
                    <a:lnTo>
                      <a:pt x="388" y="3993"/>
                    </a:lnTo>
                    <a:cubicBezTo>
                      <a:pt x="1" y="2873"/>
                      <a:pt x="604" y="1655"/>
                      <a:pt x="1731" y="1287"/>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6" name="Google Shape;4186;p77"/>
              <p:cNvSpPr/>
              <p:nvPr/>
            </p:nvSpPr>
            <p:spPr>
              <a:xfrm>
                <a:off x="4294525" y="3837150"/>
                <a:ext cx="1901275" cy="905900"/>
              </a:xfrm>
              <a:custGeom>
                <a:avLst/>
                <a:gdLst/>
                <a:ahLst/>
                <a:cxnLst/>
                <a:rect l="l" t="t" r="r" b="b"/>
                <a:pathLst>
                  <a:path w="76051" h="36236" extrusionOk="0">
                    <a:moveTo>
                      <a:pt x="1719" y="11641"/>
                    </a:moveTo>
                    <a:cubicBezTo>
                      <a:pt x="0" y="12206"/>
                      <a:pt x="755" y="19382"/>
                      <a:pt x="2182" y="26185"/>
                    </a:cubicBezTo>
                    <a:cubicBezTo>
                      <a:pt x="3613" y="32992"/>
                      <a:pt x="7908" y="36236"/>
                      <a:pt x="11782" y="35807"/>
                    </a:cubicBezTo>
                    <a:cubicBezTo>
                      <a:pt x="15660" y="35375"/>
                      <a:pt x="22801" y="32468"/>
                      <a:pt x="26917" y="30351"/>
                    </a:cubicBezTo>
                    <a:cubicBezTo>
                      <a:pt x="31034" y="28238"/>
                      <a:pt x="44792" y="25680"/>
                      <a:pt x="49524" y="24132"/>
                    </a:cubicBezTo>
                    <a:cubicBezTo>
                      <a:pt x="54180" y="22607"/>
                      <a:pt x="76050" y="19059"/>
                      <a:pt x="71941" y="7566"/>
                    </a:cubicBezTo>
                    <a:cubicBezTo>
                      <a:pt x="70317" y="3017"/>
                      <a:pt x="58357" y="5445"/>
                      <a:pt x="55428" y="5324"/>
                    </a:cubicBezTo>
                    <a:cubicBezTo>
                      <a:pt x="52495" y="5198"/>
                      <a:pt x="39704" y="3377"/>
                      <a:pt x="35257" y="2428"/>
                    </a:cubicBezTo>
                    <a:cubicBezTo>
                      <a:pt x="30807" y="1480"/>
                      <a:pt x="25866" y="0"/>
                      <a:pt x="23730" y="2197"/>
                    </a:cubicBezTo>
                    <a:cubicBezTo>
                      <a:pt x="21598" y="4394"/>
                      <a:pt x="17940" y="13542"/>
                      <a:pt x="12476" y="15333"/>
                    </a:cubicBezTo>
                    <a:cubicBezTo>
                      <a:pt x="7012" y="17128"/>
                      <a:pt x="3430" y="11076"/>
                      <a:pt x="1719" y="1164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7" name="Google Shape;4187;p77"/>
              <p:cNvSpPr/>
              <p:nvPr/>
            </p:nvSpPr>
            <p:spPr>
              <a:xfrm>
                <a:off x="4268250" y="3796150"/>
                <a:ext cx="1925275" cy="917500"/>
              </a:xfrm>
              <a:custGeom>
                <a:avLst/>
                <a:gdLst/>
                <a:ahLst/>
                <a:cxnLst/>
                <a:rect l="l" t="t" r="r" b="b"/>
                <a:pathLst>
                  <a:path w="77011" h="36700" extrusionOk="0">
                    <a:moveTo>
                      <a:pt x="1734" y="11786"/>
                    </a:moveTo>
                    <a:cubicBezTo>
                      <a:pt x="0" y="12355"/>
                      <a:pt x="763" y="19633"/>
                      <a:pt x="2209" y="26523"/>
                    </a:cubicBezTo>
                    <a:cubicBezTo>
                      <a:pt x="3658" y="33414"/>
                      <a:pt x="8006" y="36700"/>
                      <a:pt x="11934" y="36267"/>
                    </a:cubicBezTo>
                    <a:cubicBezTo>
                      <a:pt x="17139" y="35690"/>
                      <a:pt x="43722" y="26550"/>
                      <a:pt x="50165" y="24440"/>
                    </a:cubicBezTo>
                    <a:cubicBezTo>
                      <a:pt x="54885" y="22892"/>
                      <a:pt x="77010" y="19447"/>
                      <a:pt x="72548" y="8034"/>
                    </a:cubicBezTo>
                    <a:cubicBezTo>
                      <a:pt x="70954" y="3958"/>
                      <a:pt x="59116" y="5510"/>
                      <a:pt x="56145" y="5389"/>
                    </a:cubicBezTo>
                    <a:cubicBezTo>
                      <a:pt x="53178" y="5264"/>
                      <a:pt x="40220" y="3420"/>
                      <a:pt x="35709" y="2456"/>
                    </a:cubicBezTo>
                    <a:cubicBezTo>
                      <a:pt x="31197" y="1492"/>
                      <a:pt x="26196" y="1"/>
                      <a:pt x="24037" y="2221"/>
                    </a:cubicBezTo>
                    <a:cubicBezTo>
                      <a:pt x="21878" y="4440"/>
                      <a:pt x="18171" y="13710"/>
                      <a:pt x="12635" y="15531"/>
                    </a:cubicBezTo>
                    <a:cubicBezTo>
                      <a:pt x="7100" y="17352"/>
                      <a:pt x="3472" y="11217"/>
                      <a:pt x="1734" y="11786"/>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8" name="Google Shape;4188;p77"/>
              <p:cNvSpPr/>
              <p:nvPr/>
            </p:nvSpPr>
            <p:spPr>
              <a:xfrm>
                <a:off x="4883125" y="4019550"/>
                <a:ext cx="247775" cy="363550"/>
              </a:xfrm>
              <a:custGeom>
                <a:avLst/>
                <a:gdLst/>
                <a:ahLst/>
                <a:cxnLst/>
                <a:rect l="l" t="t" r="r" b="b"/>
                <a:pathLst>
                  <a:path w="9911" h="14542" extrusionOk="0">
                    <a:moveTo>
                      <a:pt x="7297" y="1"/>
                    </a:moveTo>
                    <a:cubicBezTo>
                      <a:pt x="3510" y="4076"/>
                      <a:pt x="1378" y="9767"/>
                      <a:pt x="0" y="14442"/>
                    </a:cubicBezTo>
                    <a:cubicBezTo>
                      <a:pt x="1067" y="14510"/>
                      <a:pt x="2130" y="14542"/>
                      <a:pt x="3177" y="14542"/>
                    </a:cubicBezTo>
                    <a:cubicBezTo>
                      <a:pt x="3292" y="14542"/>
                      <a:pt x="3407" y="14541"/>
                      <a:pt x="3521" y="14540"/>
                    </a:cubicBezTo>
                    <a:cubicBezTo>
                      <a:pt x="4777" y="10446"/>
                      <a:pt x="6174" y="3913"/>
                      <a:pt x="9911" y="460"/>
                    </a:cubicBezTo>
                    <a:lnTo>
                      <a:pt x="729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9" name="Google Shape;4189;p77"/>
              <p:cNvSpPr/>
              <p:nvPr/>
            </p:nvSpPr>
            <p:spPr>
              <a:xfrm>
                <a:off x="4720150" y="3998400"/>
                <a:ext cx="296450" cy="376325"/>
              </a:xfrm>
              <a:custGeom>
                <a:avLst/>
                <a:gdLst/>
                <a:ahLst/>
                <a:cxnLst/>
                <a:rect l="l" t="t" r="r" b="b"/>
                <a:pathLst>
                  <a:path w="11858" h="15053" extrusionOk="0">
                    <a:moveTo>
                      <a:pt x="8955" y="0"/>
                    </a:moveTo>
                    <a:cubicBezTo>
                      <a:pt x="5760" y="2649"/>
                      <a:pt x="1841" y="9016"/>
                      <a:pt x="1" y="13990"/>
                    </a:cubicBezTo>
                    <a:cubicBezTo>
                      <a:pt x="1071" y="14427"/>
                      <a:pt x="2179" y="14783"/>
                      <a:pt x="3305" y="15053"/>
                    </a:cubicBezTo>
                    <a:cubicBezTo>
                      <a:pt x="4876" y="9748"/>
                      <a:pt x="8367" y="3036"/>
                      <a:pt x="11858" y="513"/>
                    </a:cubicBezTo>
                    <a:lnTo>
                      <a:pt x="895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0" name="Google Shape;4190;p77"/>
              <p:cNvSpPr/>
              <p:nvPr/>
            </p:nvSpPr>
            <p:spPr>
              <a:xfrm>
                <a:off x="4783700" y="3814550"/>
                <a:ext cx="104850" cy="134450"/>
              </a:xfrm>
              <a:custGeom>
                <a:avLst/>
                <a:gdLst/>
                <a:ahLst/>
                <a:cxnLst/>
                <a:rect l="l" t="t" r="r" b="b"/>
                <a:pathLst>
                  <a:path w="4194" h="5378" extrusionOk="0">
                    <a:moveTo>
                      <a:pt x="817" y="5378"/>
                    </a:moveTo>
                    <a:cubicBezTo>
                      <a:pt x="160" y="4554"/>
                      <a:pt x="1" y="3461"/>
                      <a:pt x="540" y="2228"/>
                    </a:cubicBezTo>
                    <a:cubicBezTo>
                      <a:pt x="1181" y="783"/>
                      <a:pt x="1549" y="1"/>
                      <a:pt x="4193" y="900"/>
                    </a:cubicBezTo>
                    <a:cubicBezTo>
                      <a:pt x="3905" y="1052"/>
                      <a:pt x="3643" y="1249"/>
                      <a:pt x="3419" y="1485"/>
                    </a:cubicBezTo>
                    <a:cubicBezTo>
                      <a:pt x="2717" y="2206"/>
                      <a:pt x="1852" y="3666"/>
                      <a:pt x="817" y="5378"/>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1" name="Google Shape;4191;p77"/>
              <p:cNvSpPr/>
              <p:nvPr/>
            </p:nvSpPr>
            <p:spPr>
              <a:xfrm>
                <a:off x="4902100" y="3783100"/>
                <a:ext cx="680525" cy="217925"/>
              </a:xfrm>
              <a:custGeom>
                <a:avLst/>
                <a:gdLst/>
                <a:ahLst/>
                <a:cxnLst/>
                <a:rect l="l" t="t" r="r" b="b"/>
                <a:pathLst>
                  <a:path w="27221" h="8717" extrusionOk="0">
                    <a:moveTo>
                      <a:pt x="2647" y="1"/>
                    </a:moveTo>
                    <a:cubicBezTo>
                      <a:pt x="2507" y="1"/>
                      <a:pt x="2369" y="43"/>
                      <a:pt x="2250" y="132"/>
                    </a:cubicBezTo>
                    <a:cubicBezTo>
                      <a:pt x="1719" y="527"/>
                      <a:pt x="1271" y="1054"/>
                      <a:pt x="922" y="1589"/>
                    </a:cubicBezTo>
                    <a:cubicBezTo>
                      <a:pt x="493" y="2253"/>
                      <a:pt x="209" y="2966"/>
                      <a:pt x="106" y="3490"/>
                    </a:cubicBezTo>
                    <a:cubicBezTo>
                      <a:pt x="0" y="4017"/>
                      <a:pt x="281" y="4473"/>
                      <a:pt x="713" y="4628"/>
                    </a:cubicBezTo>
                    <a:cubicBezTo>
                      <a:pt x="801" y="4661"/>
                      <a:pt x="888" y="4676"/>
                      <a:pt x="973" y="4676"/>
                    </a:cubicBezTo>
                    <a:cubicBezTo>
                      <a:pt x="1305" y="4676"/>
                      <a:pt x="1590" y="4439"/>
                      <a:pt x="1666" y="4067"/>
                    </a:cubicBezTo>
                    <a:cubicBezTo>
                      <a:pt x="1734" y="3725"/>
                      <a:pt x="1935" y="3236"/>
                      <a:pt x="2250" y="2746"/>
                    </a:cubicBezTo>
                    <a:cubicBezTo>
                      <a:pt x="2512" y="2344"/>
                      <a:pt x="2842" y="1950"/>
                      <a:pt x="3221" y="1669"/>
                    </a:cubicBezTo>
                    <a:cubicBezTo>
                      <a:pt x="3601" y="1392"/>
                      <a:pt x="3639" y="861"/>
                      <a:pt x="3369" y="432"/>
                    </a:cubicBezTo>
                    <a:cubicBezTo>
                      <a:pt x="3191" y="154"/>
                      <a:pt x="2914" y="1"/>
                      <a:pt x="2647" y="1"/>
                    </a:cubicBezTo>
                    <a:close/>
                    <a:moveTo>
                      <a:pt x="4315" y="155"/>
                    </a:moveTo>
                    <a:cubicBezTo>
                      <a:pt x="4155" y="155"/>
                      <a:pt x="3999" y="209"/>
                      <a:pt x="3870" y="322"/>
                    </a:cubicBezTo>
                    <a:cubicBezTo>
                      <a:pt x="3544" y="610"/>
                      <a:pt x="3517" y="1172"/>
                      <a:pt x="3810" y="1574"/>
                    </a:cubicBezTo>
                    <a:cubicBezTo>
                      <a:pt x="4128" y="2003"/>
                      <a:pt x="4398" y="2462"/>
                      <a:pt x="4614" y="2947"/>
                    </a:cubicBezTo>
                    <a:cubicBezTo>
                      <a:pt x="4766" y="3289"/>
                      <a:pt x="4876" y="3649"/>
                      <a:pt x="4944" y="4017"/>
                    </a:cubicBezTo>
                    <a:cubicBezTo>
                      <a:pt x="4993" y="4374"/>
                      <a:pt x="5232" y="4697"/>
                      <a:pt x="5559" y="4814"/>
                    </a:cubicBezTo>
                    <a:lnTo>
                      <a:pt x="5608" y="4833"/>
                    </a:lnTo>
                    <a:cubicBezTo>
                      <a:pt x="5677" y="4853"/>
                      <a:pt x="5746" y="4862"/>
                      <a:pt x="5813" y="4862"/>
                    </a:cubicBezTo>
                    <a:cubicBezTo>
                      <a:pt x="6147" y="4862"/>
                      <a:pt x="6432" y="4625"/>
                      <a:pt x="6511" y="4249"/>
                    </a:cubicBezTo>
                    <a:cubicBezTo>
                      <a:pt x="6595" y="3851"/>
                      <a:pt x="6739" y="3464"/>
                      <a:pt x="6940" y="3107"/>
                    </a:cubicBezTo>
                    <a:cubicBezTo>
                      <a:pt x="7168" y="2693"/>
                      <a:pt x="7445" y="2306"/>
                      <a:pt x="7767" y="1961"/>
                    </a:cubicBezTo>
                    <a:cubicBezTo>
                      <a:pt x="7885" y="1828"/>
                      <a:pt x="7957" y="1661"/>
                      <a:pt x="7976" y="1487"/>
                    </a:cubicBezTo>
                    <a:cubicBezTo>
                      <a:pt x="7983" y="1415"/>
                      <a:pt x="7983" y="1342"/>
                      <a:pt x="7976" y="1270"/>
                    </a:cubicBezTo>
                    <a:cubicBezTo>
                      <a:pt x="7949" y="1054"/>
                      <a:pt x="7862" y="853"/>
                      <a:pt x="7722" y="690"/>
                    </a:cubicBezTo>
                    <a:cubicBezTo>
                      <a:pt x="7546" y="485"/>
                      <a:pt x="7317" y="381"/>
                      <a:pt x="7097" y="381"/>
                    </a:cubicBezTo>
                    <a:cubicBezTo>
                      <a:pt x="6912" y="381"/>
                      <a:pt x="6733" y="454"/>
                      <a:pt x="6595" y="603"/>
                    </a:cubicBezTo>
                    <a:cubicBezTo>
                      <a:pt x="6276" y="944"/>
                      <a:pt x="5995" y="1316"/>
                      <a:pt x="5748" y="1714"/>
                    </a:cubicBezTo>
                    <a:cubicBezTo>
                      <a:pt x="5525" y="1305"/>
                      <a:pt x="5274" y="910"/>
                      <a:pt x="5001" y="530"/>
                    </a:cubicBezTo>
                    <a:cubicBezTo>
                      <a:pt x="4821" y="286"/>
                      <a:pt x="4563" y="155"/>
                      <a:pt x="4315" y="155"/>
                    </a:cubicBezTo>
                    <a:close/>
                    <a:moveTo>
                      <a:pt x="8677" y="815"/>
                    </a:moveTo>
                    <a:cubicBezTo>
                      <a:pt x="8518" y="815"/>
                      <a:pt x="8363" y="869"/>
                      <a:pt x="8234" y="982"/>
                    </a:cubicBezTo>
                    <a:cubicBezTo>
                      <a:pt x="8086" y="1119"/>
                      <a:pt x="7991" y="1308"/>
                      <a:pt x="7976" y="1513"/>
                    </a:cubicBezTo>
                    <a:cubicBezTo>
                      <a:pt x="7964" y="1582"/>
                      <a:pt x="7964" y="1654"/>
                      <a:pt x="7976" y="1722"/>
                    </a:cubicBezTo>
                    <a:cubicBezTo>
                      <a:pt x="7995" y="1908"/>
                      <a:pt x="8063" y="2086"/>
                      <a:pt x="8173" y="2238"/>
                    </a:cubicBezTo>
                    <a:cubicBezTo>
                      <a:pt x="8492" y="2663"/>
                      <a:pt x="8757" y="3122"/>
                      <a:pt x="8974" y="3604"/>
                    </a:cubicBezTo>
                    <a:cubicBezTo>
                      <a:pt x="9125" y="3949"/>
                      <a:pt x="9235" y="4310"/>
                      <a:pt x="9308" y="4678"/>
                    </a:cubicBezTo>
                    <a:cubicBezTo>
                      <a:pt x="9361" y="5034"/>
                      <a:pt x="9592" y="5357"/>
                      <a:pt x="9918" y="5475"/>
                    </a:cubicBezTo>
                    <a:lnTo>
                      <a:pt x="9972" y="5493"/>
                    </a:lnTo>
                    <a:cubicBezTo>
                      <a:pt x="10042" y="5514"/>
                      <a:pt x="10112" y="5524"/>
                      <a:pt x="10179" y="5524"/>
                    </a:cubicBezTo>
                    <a:cubicBezTo>
                      <a:pt x="10511" y="5524"/>
                      <a:pt x="10798" y="5287"/>
                      <a:pt x="10871" y="4909"/>
                    </a:cubicBezTo>
                    <a:cubicBezTo>
                      <a:pt x="10966" y="4469"/>
                      <a:pt x="11121" y="4044"/>
                      <a:pt x="11334" y="3649"/>
                    </a:cubicBezTo>
                    <a:cubicBezTo>
                      <a:pt x="11546" y="3228"/>
                      <a:pt x="11819" y="2845"/>
                      <a:pt x="12138" y="2500"/>
                    </a:cubicBezTo>
                    <a:cubicBezTo>
                      <a:pt x="12438" y="2177"/>
                      <a:pt x="12423" y="1608"/>
                      <a:pt x="12096" y="1232"/>
                    </a:cubicBezTo>
                    <a:cubicBezTo>
                      <a:pt x="11918" y="1029"/>
                      <a:pt x="11686" y="923"/>
                      <a:pt x="11463" y="923"/>
                    </a:cubicBezTo>
                    <a:cubicBezTo>
                      <a:pt x="11279" y="923"/>
                      <a:pt x="11101" y="996"/>
                      <a:pt x="10966" y="1145"/>
                    </a:cubicBezTo>
                    <a:cubicBezTo>
                      <a:pt x="10628" y="1506"/>
                      <a:pt x="10336" y="1908"/>
                      <a:pt x="10089" y="2340"/>
                    </a:cubicBezTo>
                    <a:cubicBezTo>
                      <a:pt x="9873" y="1938"/>
                      <a:pt x="9630" y="1555"/>
                      <a:pt x="9357" y="1191"/>
                    </a:cubicBezTo>
                    <a:cubicBezTo>
                      <a:pt x="9179" y="946"/>
                      <a:pt x="8924" y="815"/>
                      <a:pt x="8677" y="815"/>
                    </a:cubicBezTo>
                    <a:close/>
                    <a:moveTo>
                      <a:pt x="13184" y="1752"/>
                    </a:moveTo>
                    <a:cubicBezTo>
                      <a:pt x="13023" y="1752"/>
                      <a:pt x="12865" y="1807"/>
                      <a:pt x="12734" y="1923"/>
                    </a:cubicBezTo>
                    <a:cubicBezTo>
                      <a:pt x="12408" y="2211"/>
                      <a:pt x="12381" y="2769"/>
                      <a:pt x="12673" y="3175"/>
                    </a:cubicBezTo>
                    <a:cubicBezTo>
                      <a:pt x="12988" y="3596"/>
                      <a:pt x="13257" y="4055"/>
                      <a:pt x="13474" y="4541"/>
                    </a:cubicBezTo>
                    <a:cubicBezTo>
                      <a:pt x="13629" y="4883"/>
                      <a:pt x="13739" y="5247"/>
                      <a:pt x="13808" y="5615"/>
                    </a:cubicBezTo>
                    <a:cubicBezTo>
                      <a:pt x="13861" y="5968"/>
                      <a:pt x="14096" y="6294"/>
                      <a:pt x="14422" y="6412"/>
                    </a:cubicBezTo>
                    <a:lnTo>
                      <a:pt x="14472" y="6427"/>
                    </a:lnTo>
                    <a:cubicBezTo>
                      <a:pt x="14543" y="6448"/>
                      <a:pt x="14614" y="6459"/>
                      <a:pt x="14683" y="6459"/>
                    </a:cubicBezTo>
                    <a:cubicBezTo>
                      <a:pt x="15013" y="6459"/>
                      <a:pt x="15299" y="6221"/>
                      <a:pt x="15375" y="5850"/>
                    </a:cubicBezTo>
                    <a:cubicBezTo>
                      <a:pt x="15470" y="5410"/>
                      <a:pt x="15621" y="4985"/>
                      <a:pt x="15834" y="4587"/>
                    </a:cubicBezTo>
                    <a:cubicBezTo>
                      <a:pt x="16050" y="4169"/>
                      <a:pt x="16319" y="3782"/>
                      <a:pt x="16638" y="3441"/>
                    </a:cubicBezTo>
                    <a:cubicBezTo>
                      <a:pt x="16938" y="3111"/>
                      <a:pt x="16919" y="2541"/>
                      <a:pt x="16596" y="2170"/>
                    </a:cubicBezTo>
                    <a:cubicBezTo>
                      <a:pt x="16420" y="1964"/>
                      <a:pt x="16189" y="1860"/>
                      <a:pt x="15966" y="1860"/>
                    </a:cubicBezTo>
                    <a:cubicBezTo>
                      <a:pt x="15781" y="1860"/>
                      <a:pt x="15602" y="1932"/>
                      <a:pt x="15466" y="2079"/>
                    </a:cubicBezTo>
                    <a:cubicBezTo>
                      <a:pt x="15132" y="2443"/>
                      <a:pt x="14840" y="2845"/>
                      <a:pt x="14589" y="3274"/>
                    </a:cubicBezTo>
                    <a:cubicBezTo>
                      <a:pt x="14373" y="2875"/>
                      <a:pt x="14130" y="2492"/>
                      <a:pt x="13865" y="2124"/>
                    </a:cubicBezTo>
                    <a:cubicBezTo>
                      <a:pt x="13686" y="1881"/>
                      <a:pt x="13431" y="1752"/>
                      <a:pt x="13184" y="1752"/>
                    </a:cubicBezTo>
                    <a:close/>
                    <a:moveTo>
                      <a:pt x="18754" y="2873"/>
                    </a:moveTo>
                    <a:cubicBezTo>
                      <a:pt x="18594" y="2873"/>
                      <a:pt x="18437" y="2928"/>
                      <a:pt x="18308" y="3042"/>
                    </a:cubicBezTo>
                    <a:cubicBezTo>
                      <a:pt x="17981" y="3331"/>
                      <a:pt x="17955" y="3888"/>
                      <a:pt x="18247" y="4294"/>
                    </a:cubicBezTo>
                    <a:cubicBezTo>
                      <a:pt x="18566" y="4719"/>
                      <a:pt x="18835" y="5179"/>
                      <a:pt x="19055" y="5664"/>
                    </a:cubicBezTo>
                    <a:cubicBezTo>
                      <a:pt x="19203" y="6006"/>
                      <a:pt x="19313" y="6366"/>
                      <a:pt x="19381" y="6734"/>
                    </a:cubicBezTo>
                    <a:cubicBezTo>
                      <a:pt x="19435" y="7091"/>
                      <a:pt x="19670" y="7413"/>
                      <a:pt x="19996" y="7531"/>
                    </a:cubicBezTo>
                    <a:lnTo>
                      <a:pt x="20045" y="7550"/>
                    </a:lnTo>
                    <a:lnTo>
                      <a:pt x="20049" y="7550"/>
                    </a:lnTo>
                    <a:cubicBezTo>
                      <a:pt x="20119" y="7570"/>
                      <a:pt x="20188" y="7580"/>
                      <a:pt x="20255" y="7580"/>
                    </a:cubicBezTo>
                    <a:cubicBezTo>
                      <a:pt x="20587" y="7580"/>
                      <a:pt x="20873" y="7342"/>
                      <a:pt x="20952" y="6969"/>
                    </a:cubicBezTo>
                    <a:cubicBezTo>
                      <a:pt x="21043" y="6529"/>
                      <a:pt x="21199" y="6104"/>
                      <a:pt x="21411" y="5706"/>
                    </a:cubicBezTo>
                    <a:cubicBezTo>
                      <a:pt x="21624" y="5289"/>
                      <a:pt x="21897" y="4905"/>
                      <a:pt x="22212" y="4560"/>
                    </a:cubicBezTo>
                    <a:cubicBezTo>
                      <a:pt x="22512" y="4230"/>
                      <a:pt x="22493" y="3661"/>
                      <a:pt x="22170" y="3289"/>
                    </a:cubicBezTo>
                    <a:cubicBezTo>
                      <a:pt x="21995" y="3084"/>
                      <a:pt x="21765" y="2980"/>
                      <a:pt x="21543" y="2980"/>
                    </a:cubicBezTo>
                    <a:cubicBezTo>
                      <a:pt x="21358" y="2980"/>
                      <a:pt x="21178" y="3053"/>
                      <a:pt x="21040" y="3202"/>
                    </a:cubicBezTo>
                    <a:cubicBezTo>
                      <a:pt x="20706" y="3566"/>
                      <a:pt x="20414" y="3968"/>
                      <a:pt x="20167" y="4397"/>
                    </a:cubicBezTo>
                    <a:cubicBezTo>
                      <a:pt x="19951" y="3999"/>
                      <a:pt x="19708" y="3615"/>
                      <a:pt x="19438" y="3251"/>
                    </a:cubicBezTo>
                    <a:cubicBezTo>
                      <a:pt x="19259" y="3004"/>
                      <a:pt x="19002" y="2873"/>
                      <a:pt x="18754" y="2873"/>
                    </a:cubicBezTo>
                    <a:close/>
                    <a:moveTo>
                      <a:pt x="23466" y="4009"/>
                    </a:moveTo>
                    <a:cubicBezTo>
                      <a:pt x="23306" y="4009"/>
                      <a:pt x="23149" y="4063"/>
                      <a:pt x="23020" y="4177"/>
                    </a:cubicBezTo>
                    <a:cubicBezTo>
                      <a:pt x="22690" y="4469"/>
                      <a:pt x="22664" y="5027"/>
                      <a:pt x="22956" y="5429"/>
                    </a:cubicBezTo>
                    <a:cubicBezTo>
                      <a:pt x="23271" y="5854"/>
                      <a:pt x="23540" y="6313"/>
                      <a:pt x="23760" y="6795"/>
                    </a:cubicBezTo>
                    <a:cubicBezTo>
                      <a:pt x="23912" y="7140"/>
                      <a:pt x="24022" y="7504"/>
                      <a:pt x="24090" y="7873"/>
                    </a:cubicBezTo>
                    <a:cubicBezTo>
                      <a:pt x="24143" y="8225"/>
                      <a:pt x="24379" y="8552"/>
                      <a:pt x="24709" y="8669"/>
                    </a:cubicBezTo>
                    <a:lnTo>
                      <a:pt x="24754" y="8685"/>
                    </a:lnTo>
                    <a:cubicBezTo>
                      <a:pt x="24826" y="8706"/>
                      <a:pt x="24896" y="8716"/>
                      <a:pt x="24965" y="8716"/>
                    </a:cubicBezTo>
                    <a:cubicBezTo>
                      <a:pt x="25296" y="8716"/>
                      <a:pt x="25582" y="8478"/>
                      <a:pt x="25657" y="8108"/>
                    </a:cubicBezTo>
                    <a:cubicBezTo>
                      <a:pt x="25752" y="7668"/>
                      <a:pt x="25904" y="7243"/>
                      <a:pt x="26116" y="6844"/>
                    </a:cubicBezTo>
                    <a:cubicBezTo>
                      <a:pt x="26333" y="6427"/>
                      <a:pt x="26606" y="6044"/>
                      <a:pt x="26921" y="5698"/>
                    </a:cubicBezTo>
                    <a:cubicBezTo>
                      <a:pt x="27221" y="5368"/>
                      <a:pt x="27202" y="4799"/>
                      <a:pt x="26879" y="4423"/>
                    </a:cubicBezTo>
                    <a:cubicBezTo>
                      <a:pt x="26703" y="4221"/>
                      <a:pt x="26472" y="4117"/>
                      <a:pt x="26251" y="4117"/>
                    </a:cubicBezTo>
                    <a:cubicBezTo>
                      <a:pt x="26065" y="4117"/>
                      <a:pt x="25887" y="4189"/>
                      <a:pt x="25752" y="4336"/>
                    </a:cubicBezTo>
                    <a:cubicBezTo>
                      <a:pt x="25414" y="4700"/>
                      <a:pt x="25122" y="5103"/>
                      <a:pt x="24872" y="5531"/>
                    </a:cubicBezTo>
                    <a:cubicBezTo>
                      <a:pt x="24656" y="5133"/>
                      <a:pt x="24413" y="4750"/>
                      <a:pt x="24147" y="4382"/>
                    </a:cubicBezTo>
                    <a:cubicBezTo>
                      <a:pt x="23970" y="4138"/>
                      <a:pt x="23714" y="4009"/>
                      <a:pt x="23466" y="4009"/>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2" name="Google Shape;4192;p77"/>
              <p:cNvSpPr/>
              <p:nvPr/>
            </p:nvSpPr>
            <p:spPr>
              <a:xfrm>
                <a:off x="5051875" y="4041000"/>
                <a:ext cx="188700" cy="337250"/>
              </a:xfrm>
              <a:custGeom>
                <a:avLst/>
                <a:gdLst/>
                <a:ahLst/>
                <a:cxnLst/>
                <a:rect l="l" t="t" r="r" b="b"/>
                <a:pathLst>
                  <a:path w="7548" h="13490" extrusionOk="0">
                    <a:moveTo>
                      <a:pt x="5403" y="0"/>
                    </a:moveTo>
                    <a:cubicBezTo>
                      <a:pt x="2148" y="4075"/>
                      <a:pt x="1484" y="8424"/>
                      <a:pt x="0" y="13387"/>
                    </a:cubicBezTo>
                    <a:cubicBezTo>
                      <a:pt x="1108" y="13461"/>
                      <a:pt x="2220" y="13489"/>
                      <a:pt x="3312" y="13489"/>
                    </a:cubicBezTo>
                    <a:cubicBezTo>
                      <a:pt x="3383" y="13489"/>
                      <a:pt x="3454" y="13489"/>
                      <a:pt x="3525" y="13489"/>
                    </a:cubicBezTo>
                    <a:cubicBezTo>
                      <a:pt x="4603" y="9122"/>
                      <a:pt x="4432" y="4090"/>
                      <a:pt x="7547" y="307"/>
                    </a:cubicBezTo>
                    <a:lnTo>
                      <a:pt x="540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196"/>
        <p:cNvGrpSpPr/>
        <p:nvPr/>
      </p:nvGrpSpPr>
      <p:grpSpPr>
        <a:xfrm>
          <a:off x="0" y="0"/>
          <a:ext cx="0" cy="0"/>
          <a:chOff x="0" y="0"/>
          <a:chExt cx="0" cy="0"/>
        </a:xfrm>
      </p:grpSpPr>
      <p:grpSp>
        <p:nvGrpSpPr>
          <p:cNvPr id="4197" name="Google Shape;4197;p78"/>
          <p:cNvGrpSpPr/>
          <p:nvPr/>
        </p:nvGrpSpPr>
        <p:grpSpPr>
          <a:xfrm rot="1800204">
            <a:off x="4663655" y="3243998"/>
            <a:ext cx="1186749" cy="1925854"/>
            <a:chOff x="1822075" y="691125"/>
            <a:chExt cx="861675" cy="1398375"/>
          </a:xfrm>
        </p:grpSpPr>
        <p:sp>
          <p:nvSpPr>
            <p:cNvPr id="4198" name="Google Shape;4198;p78"/>
            <p:cNvSpPr/>
            <p:nvPr/>
          </p:nvSpPr>
          <p:spPr>
            <a:xfrm>
              <a:off x="1822075" y="691125"/>
              <a:ext cx="311325" cy="971975"/>
            </a:xfrm>
            <a:custGeom>
              <a:avLst/>
              <a:gdLst/>
              <a:ahLst/>
              <a:cxnLst/>
              <a:rect l="l" t="t" r="r" b="b"/>
              <a:pathLst>
                <a:path w="12453" h="38879" extrusionOk="0">
                  <a:moveTo>
                    <a:pt x="6939" y="0"/>
                  </a:moveTo>
                  <a:cubicBezTo>
                    <a:pt x="6582" y="0"/>
                    <a:pt x="6225" y="39"/>
                    <a:pt x="5883" y="120"/>
                  </a:cubicBezTo>
                  <a:cubicBezTo>
                    <a:pt x="3908" y="574"/>
                    <a:pt x="2134" y="2106"/>
                    <a:pt x="1131" y="4213"/>
                  </a:cubicBezTo>
                  <a:cubicBezTo>
                    <a:pt x="360" y="5829"/>
                    <a:pt x="1" y="7803"/>
                    <a:pt x="27" y="10238"/>
                  </a:cubicBezTo>
                  <a:cubicBezTo>
                    <a:pt x="43" y="11605"/>
                    <a:pt x="165" y="12968"/>
                    <a:pt x="392" y="14320"/>
                  </a:cubicBezTo>
                  <a:cubicBezTo>
                    <a:pt x="730" y="16300"/>
                    <a:pt x="1295" y="18232"/>
                    <a:pt x="1849" y="20107"/>
                  </a:cubicBezTo>
                  <a:cubicBezTo>
                    <a:pt x="2483" y="22288"/>
                    <a:pt x="3143" y="24537"/>
                    <a:pt x="4030" y="26686"/>
                  </a:cubicBezTo>
                  <a:cubicBezTo>
                    <a:pt x="5899" y="31270"/>
                    <a:pt x="8756" y="35383"/>
                    <a:pt x="11285" y="38879"/>
                  </a:cubicBezTo>
                  <a:lnTo>
                    <a:pt x="12452" y="38039"/>
                  </a:lnTo>
                  <a:cubicBezTo>
                    <a:pt x="9970" y="34607"/>
                    <a:pt x="7172" y="30573"/>
                    <a:pt x="5355" y="26148"/>
                  </a:cubicBezTo>
                  <a:cubicBezTo>
                    <a:pt x="4505" y="24062"/>
                    <a:pt x="3861" y="21844"/>
                    <a:pt x="3233" y="19706"/>
                  </a:cubicBezTo>
                  <a:cubicBezTo>
                    <a:pt x="2689" y="17868"/>
                    <a:pt x="2134" y="15978"/>
                    <a:pt x="1812" y="14082"/>
                  </a:cubicBezTo>
                  <a:cubicBezTo>
                    <a:pt x="1596" y="12804"/>
                    <a:pt x="1479" y="11516"/>
                    <a:pt x="1464" y="10217"/>
                  </a:cubicBezTo>
                  <a:cubicBezTo>
                    <a:pt x="1442" y="8009"/>
                    <a:pt x="1759" y="6246"/>
                    <a:pt x="2435" y="4836"/>
                  </a:cubicBezTo>
                  <a:cubicBezTo>
                    <a:pt x="3243" y="3120"/>
                    <a:pt x="4658" y="1879"/>
                    <a:pt x="6205" y="1520"/>
                  </a:cubicBezTo>
                  <a:cubicBezTo>
                    <a:pt x="6440" y="1466"/>
                    <a:pt x="6686" y="1440"/>
                    <a:pt x="6933" y="1440"/>
                  </a:cubicBezTo>
                  <a:cubicBezTo>
                    <a:pt x="7566" y="1440"/>
                    <a:pt x="8210" y="1610"/>
                    <a:pt x="8703" y="1921"/>
                  </a:cubicBezTo>
                  <a:cubicBezTo>
                    <a:pt x="9041" y="2132"/>
                    <a:pt x="9463" y="2502"/>
                    <a:pt x="9590" y="3104"/>
                  </a:cubicBezTo>
                  <a:cubicBezTo>
                    <a:pt x="9796" y="4081"/>
                    <a:pt x="9120" y="5110"/>
                    <a:pt x="8698" y="5633"/>
                  </a:cubicBezTo>
                  <a:cubicBezTo>
                    <a:pt x="8439" y="5955"/>
                    <a:pt x="8154" y="6262"/>
                    <a:pt x="7853" y="6584"/>
                  </a:cubicBezTo>
                  <a:cubicBezTo>
                    <a:pt x="7357" y="7106"/>
                    <a:pt x="6850" y="7645"/>
                    <a:pt x="6438" y="8295"/>
                  </a:cubicBezTo>
                  <a:cubicBezTo>
                    <a:pt x="5762" y="9361"/>
                    <a:pt x="5324" y="10966"/>
                    <a:pt x="6137" y="12281"/>
                  </a:cubicBezTo>
                  <a:cubicBezTo>
                    <a:pt x="6570" y="12984"/>
                    <a:pt x="7272" y="13422"/>
                    <a:pt x="7832" y="13770"/>
                  </a:cubicBezTo>
                  <a:lnTo>
                    <a:pt x="8608" y="14251"/>
                  </a:lnTo>
                  <a:lnTo>
                    <a:pt x="9368" y="13031"/>
                  </a:lnTo>
                  <a:lnTo>
                    <a:pt x="8592" y="12551"/>
                  </a:lnTo>
                  <a:cubicBezTo>
                    <a:pt x="8106" y="12255"/>
                    <a:pt x="7621" y="11943"/>
                    <a:pt x="7357" y="11526"/>
                  </a:cubicBezTo>
                  <a:cubicBezTo>
                    <a:pt x="6892" y="10776"/>
                    <a:pt x="7230" y="9731"/>
                    <a:pt x="7652" y="9065"/>
                  </a:cubicBezTo>
                  <a:cubicBezTo>
                    <a:pt x="7990" y="8532"/>
                    <a:pt x="8434" y="8062"/>
                    <a:pt x="8898" y="7566"/>
                  </a:cubicBezTo>
                  <a:cubicBezTo>
                    <a:pt x="9205" y="7238"/>
                    <a:pt x="9522" y="6900"/>
                    <a:pt x="9817" y="6536"/>
                  </a:cubicBezTo>
                  <a:cubicBezTo>
                    <a:pt x="10530" y="5654"/>
                    <a:pt x="11312" y="4287"/>
                    <a:pt x="10995" y="2803"/>
                  </a:cubicBezTo>
                  <a:cubicBezTo>
                    <a:pt x="10810" y="1942"/>
                    <a:pt x="10282" y="1224"/>
                    <a:pt x="9474" y="706"/>
                  </a:cubicBezTo>
                  <a:cubicBezTo>
                    <a:pt x="8752" y="249"/>
                    <a:pt x="7841" y="0"/>
                    <a:pt x="693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9" name="Google Shape;4199;p78"/>
            <p:cNvSpPr/>
            <p:nvPr/>
          </p:nvSpPr>
          <p:spPr>
            <a:xfrm>
              <a:off x="2372450" y="691125"/>
              <a:ext cx="311300" cy="971975"/>
            </a:xfrm>
            <a:custGeom>
              <a:avLst/>
              <a:gdLst/>
              <a:ahLst/>
              <a:cxnLst/>
              <a:rect l="l" t="t" r="r" b="b"/>
              <a:pathLst>
                <a:path w="12452" h="38879" extrusionOk="0">
                  <a:moveTo>
                    <a:pt x="5515" y="0"/>
                  </a:moveTo>
                  <a:cubicBezTo>
                    <a:pt x="4614" y="0"/>
                    <a:pt x="3700" y="249"/>
                    <a:pt x="2978" y="706"/>
                  </a:cubicBezTo>
                  <a:cubicBezTo>
                    <a:pt x="2165" y="1224"/>
                    <a:pt x="1648" y="1942"/>
                    <a:pt x="1463" y="2803"/>
                  </a:cubicBezTo>
                  <a:cubicBezTo>
                    <a:pt x="1146" y="4287"/>
                    <a:pt x="1922" y="5654"/>
                    <a:pt x="2635" y="6536"/>
                  </a:cubicBezTo>
                  <a:cubicBezTo>
                    <a:pt x="2931" y="6900"/>
                    <a:pt x="3248" y="7238"/>
                    <a:pt x="3554" y="7566"/>
                  </a:cubicBezTo>
                  <a:cubicBezTo>
                    <a:pt x="4024" y="8062"/>
                    <a:pt x="4462" y="8532"/>
                    <a:pt x="4800" y="9065"/>
                  </a:cubicBezTo>
                  <a:cubicBezTo>
                    <a:pt x="5222" y="9731"/>
                    <a:pt x="5555" y="10776"/>
                    <a:pt x="5090" y="11526"/>
                  </a:cubicBezTo>
                  <a:cubicBezTo>
                    <a:pt x="4832" y="11943"/>
                    <a:pt x="4341" y="12255"/>
                    <a:pt x="3865" y="12551"/>
                  </a:cubicBezTo>
                  <a:lnTo>
                    <a:pt x="3084" y="13031"/>
                  </a:lnTo>
                  <a:lnTo>
                    <a:pt x="3844" y="14251"/>
                  </a:lnTo>
                  <a:lnTo>
                    <a:pt x="4621" y="13770"/>
                  </a:lnTo>
                  <a:cubicBezTo>
                    <a:pt x="5186" y="13422"/>
                    <a:pt x="5883" y="12984"/>
                    <a:pt x="6321" y="12281"/>
                  </a:cubicBezTo>
                  <a:cubicBezTo>
                    <a:pt x="7123" y="10966"/>
                    <a:pt x="6696" y="9361"/>
                    <a:pt x="6015" y="8295"/>
                  </a:cubicBezTo>
                  <a:cubicBezTo>
                    <a:pt x="5608" y="7645"/>
                    <a:pt x="5096" y="7106"/>
                    <a:pt x="4605" y="6584"/>
                  </a:cubicBezTo>
                  <a:cubicBezTo>
                    <a:pt x="4298" y="6262"/>
                    <a:pt x="4013" y="5955"/>
                    <a:pt x="3760" y="5633"/>
                  </a:cubicBezTo>
                  <a:cubicBezTo>
                    <a:pt x="3337" y="5110"/>
                    <a:pt x="2656" y="4081"/>
                    <a:pt x="2867" y="3104"/>
                  </a:cubicBezTo>
                  <a:cubicBezTo>
                    <a:pt x="2994" y="2502"/>
                    <a:pt x="3417" y="2132"/>
                    <a:pt x="3744" y="1921"/>
                  </a:cubicBezTo>
                  <a:cubicBezTo>
                    <a:pt x="4241" y="1610"/>
                    <a:pt x="4886" y="1440"/>
                    <a:pt x="5517" y="1440"/>
                  </a:cubicBezTo>
                  <a:cubicBezTo>
                    <a:pt x="5764" y="1440"/>
                    <a:pt x="6009" y="1466"/>
                    <a:pt x="6242" y="1520"/>
                  </a:cubicBezTo>
                  <a:cubicBezTo>
                    <a:pt x="7799" y="1879"/>
                    <a:pt x="9209" y="3120"/>
                    <a:pt x="10022" y="4836"/>
                  </a:cubicBezTo>
                  <a:cubicBezTo>
                    <a:pt x="10693" y="6246"/>
                    <a:pt x="11010" y="8009"/>
                    <a:pt x="10983" y="10222"/>
                  </a:cubicBezTo>
                  <a:cubicBezTo>
                    <a:pt x="10973" y="11516"/>
                    <a:pt x="10857" y="12804"/>
                    <a:pt x="10640" y="14082"/>
                  </a:cubicBezTo>
                  <a:cubicBezTo>
                    <a:pt x="10318" y="15978"/>
                    <a:pt x="9764" y="17868"/>
                    <a:pt x="9225" y="19706"/>
                  </a:cubicBezTo>
                  <a:cubicBezTo>
                    <a:pt x="8597" y="21844"/>
                    <a:pt x="7947" y="24062"/>
                    <a:pt x="7097" y="26148"/>
                  </a:cubicBezTo>
                  <a:cubicBezTo>
                    <a:pt x="5281" y="30578"/>
                    <a:pt x="2482" y="34607"/>
                    <a:pt x="0" y="38039"/>
                  </a:cubicBezTo>
                  <a:lnTo>
                    <a:pt x="1172" y="38879"/>
                  </a:lnTo>
                  <a:cubicBezTo>
                    <a:pt x="3696" y="35383"/>
                    <a:pt x="6558" y="31270"/>
                    <a:pt x="8422" y="26686"/>
                  </a:cubicBezTo>
                  <a:cubicBezTo>
                    <a:pt x="9310" y="24537"/>
                    <a:pt x="9970" y="22288"/>
                    <a:pt x="10603" y="20107"/>
                  </a:cubicBezTo>
                  <a:cubicBezTo>
                    <a:pt x="11152" y="18232"/>
                    <a:pt x="11723" y="16300"/>
                    <a:pt x="12061" y="14320"/>
                  </a:cubicBezTo>
                  <a:cubicBezTo>
                    <a:pt x="12288" y="12968"/>
                    <a:pt x="12409" y="11605"/>
                    <a:pt x="12425" y="10238"/>
                  </a:cubicBezTo>
                  <a:cubicBezTo>
                    <a:pt x="12451" y="7803"/>
                    <a:pt x="12087" y="5829"/>
                    <a:pt x="11321" y="4213"/>
                  </a:cubicBezTo>
                  <a:cubicBezTo>
                    <a:pt x="10318" y="2106"/>
                    <a:pt x="8544" y="574"/>
                    <a:pt x="6569" y="120"/>
                  </a:cubicBezTo>
                  <a:cubicBezTo>
                    <a:pt x="6228" y="39"/>
                    <a:pt x="5873" y="0"/>
                    <a:pt x="55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0" name="Google Shape;4200;p78"/>
            <p:cNvSpPr/>
            <p:nvPr/>
          </p:nvSpPr>
          <p:spPr>
            <a:xfrm>
              <a:off x="1944450" y="899425"/>
              <a:ext cx="615600" cy="1190075"/>
            </a:xfrm>
            <a:custGeom>
              <a:avLst/>
              <a:gdLst/>
              <a:ahLst/>
              <a:cxnLst/>
              <a:rect l="l" t="t" r="r" b="b"/>
              <a:pathLst>
                <a:path w="24624" h="47603" extrusionOk="0">
                  <a:moveTo>
                    <a:pt x="11468" y="0"/>
                  </a:moveTo>
                  <a:cubicBezTo>
                    <a:pt x="8952" y="0"/>
                    <a:pt x="6433" y="152"/>
                    <a:pt x="4067" y="971"/>
                  </a:cubicBezTo>
                  <a:cubicBezTo>
                    <a:pt x="3776" y="1061"/>
                    <a:pt x="3528" y="1262"/>
                    <a:pt x="3380" y="1526"/>
                  </a:cubicBezTo>
                  <a:cubicBezTo>
                    <a:pt x="3095" y="2054"/>
                    <a:pt x="3433" y="2392"/>
                    <a:pt x="3655" y="2761"/>
                  </a:cubicBezTo>
                  <a:cubicBezTo>
                    <a:pt x="4225" y="3696"/>
                    <a:pt x="4009" y="4942"/>
                    <a:pt x="3423" y="5866"/>
                  </a:cubicBezTo>
                  <a:cubicBezTo>
                    <a:pt x="2842" y="6790"/>
                    <a:pt x="1939" y="7471"/>
                    <a:pt x="1068" y="8137"/>
                  </a:cubicBezTo>
                  <a:cubicBezTo>
                    <a:pt x="840" y="8316"/>
                    <a:pt x="592" y="8501"/>
                    <a:pt x="455" y="8760"/>
                  </a:cubicBezTo>
                  <a:cubicBezTo>
                    <a:pt x="318" y="9013"/>
                    <a:pt x="302" y="9251"/>
                    <a:pt x="275" y="9510"/>
                  </a:cubicBezTo>
                  <a:cubicBezTo>
                    <a:pt x="1" y="12255"/>
                    <a:pt x="33" y="15049"/>
                    <a:pt x="640" y="17737"/>
                  </a:cubicBezTo>
                  <a:cubicBezTo>
                    <a:pt x="2055" y="23983"/>
                    <a:pt x="6427" y="29185"/>
                    <a:pt x="8233" y="35331"/>
                  </a:cubicBezTo>
                  <a:cubicBezTo>
                    <a:pt x="8571" y="36488"/>
                    <a:pt x="8798" y="37802"/>
                    <a:pt x="8423" y="38969"/>
                  </a:cubicBezTo>
                  <a:cubicBezTo>
                    <a:pt x="8381" y="39101"/>
                    <a:pt x="8328" y="39223"/>
                    <a:pt x="8265" y="39344"/>
                  </a:cubicBezTo>
                  <a:cubicBezTo>
                    <a:pt x="7911" y="39941"/>
                    <a:pt x="7325" y="40342"/>
                    <a:pt x="6686" y="40638"/>
                  </a:cubicBezTo>
                  <a:cubicBezTo>
                    <a:pt x="6047" y="40939"/>
                    <a:pt x="5524" y="41055"/>
                    <a:pt x="4922" y="41214"/>
                  </a:cubicBezTo>
                  <a:cubicBezTo>
                    <a:pt x="4035" y="41446"/>
                    <a:pt x="2990" y="41652"/>
                    <a:pt x="2335" y="42365"/>
                  </a:cubicBezTo>
                  <a:cubicBezTo>
                    <a:pt x="1817" y="42935"/>
                    <a:pt x="1648" y="43822"/>
                    <a:pt x="1485" y="44561"/>
                  </a:cubicBezTo>
                  <a:lnTo>
                    <a:pt x="1405" y="45005"/>
                  </a:lnTo>
                  <a:cubicBezTo>
                    <a:pt x="1400" y="45058"/>
                    <a:pt x="1390" y="45111"/>
                    <a:pt x="1379" y="45163"/>
                  </a:cubicBezTo>
                  <a:lnTo>
                    <a:pt x="1321" y="45512"/>
                  </a:lnTo>
                  <a:lnTo>
                    <a:pt x="1236" y="46008"/>
                  </a:lnTo>
                  <a:cubicBezTo>
                    <a:pt x="1236" y="46832"/>
                    <a:pt x="5947" y="47603"/>
                    <a:pt x="12252" y="47603"/>
                  </a:cubicBezTo>
                  <a:cubicBezTo>
                    <a:pt x="18556" y="47603"/>
                    <a:pt x="23472" y="46832"/>
                    <a:pt x="23472" y="46008"/>
                  </a:cubicBezTo>
                  <a:lnTo>
                    <a:pt x="23388" y="45512"/>
                  </a:lnTo>
                  <a:lnTo>
                    <a:pt x="23325" y="45163"/>
                  </a:lnTo>
                  <a:cubicBezTo>
                    <a:pt x="23314" y="45111"/>
                    <a:pt x="23304" y="45058"/>
                    <a:pt x="23298" y="45005"/>
                  </a:cubicBezTo>
                  <a:cubicBezTo>
                    <a:pt x="23272" y="44857"/>
                    <a:pt x="23245" y="44704"/>
                    <a:pt x="23214" y="44561"/>
                  </a:cubicBezTo>
                  <a:cubicBezTo>
                    <a:pt x="23055" y="43822"/>
                    <a:pt x="22892" y="42935"/>
                    <a:pt x="22369" y="42365"/>
                  </a:cubicBezTo>
                  <a:cubicBezTo>
                    <a:pt x="21719" y="41652"/>
                    <a:pt x="20684" y="41446"/>
                    <a:pt x="19792" y="41214"/>
                  </a:cubicBezTo>
                  <a:cubicBezTo>
                    <a:pt x="19195" y="41055"/>
                    <a:pt x="18599" y="40897"/>
                    <a:pt x="18039" y="40638"/>
                  </a:cubicBezTo>
                  <a:cubicBezTo>
                    <a:pt x="17479" y="40379"/>
                    <a:pt x="16687" y="39941"/>
                    <a:pt x="16328" y="39360"/>
                  </a:cubicBezTo>
                  <a:cubicBezTo>
                    <a:pt x="16228" y="39154"/>
                    <a:pt x="16149" y="38938"/>
                    <a:pt x="16085" y="38721"/>
                  </a:cubicBezTo>
                  <a:cubicBezTo>
                    <a:pt x="15890" y="37998"/>
                    <a:pt x="15879" y="37237"/>
                    <a:pt x="16059" y="36514"/>
                  </a:cubicBezTo>
                  <a:cubicBezTo>
                    <a:pt x="17585" y="29971"/>
                    <a:pt x="22269" y="24606"/>
                    <a:pt x="23858" y="18127"/>
                  </a:cubicBezTo>
                  <a:cubicBezTo>
                    <a:pt x="24539" y="15355"/>
                    <a:pt x="24624" y="12451"/>
                    <a:pt x="24328" y="9605"/>
                  </a:cubicBezTo>
                  <a:cubicBezTo>
                    <a:pt x="24302" y="9351"/>
                    <a:pt x="24275" y="9087"/>
                    <a:pt x="24170" y="8850"/>
                  </a:cubicBezTo>
                  <a:cubicBezTo>
                    <a:pt x="23985" y="8443"/>
                    <a:pt x="23605" y="8153"/>
                    <a:pt x="23240" y="7883"/>
                  </a:cubicBezTo>
                  <a:cubicBezTo>
                    <a:pt x="22416" y="7265"/>
                    <a:pt x="21598" y="6600"/>
                    <a:pt x="21080" y="5708"/>
                  </a:cubicBezTo>
                  <a:cubicBezTo>
                    <a:pt x="20568" y="4821"/>
                    <a:pt x="20410" y="3659"/>
                    <a:pt x="20943" y="2777"/>
                  </a:cubicBezTo>
                  <a:cubicBezTo>
                    <a:pt x="21170" y="2418"/>
                    <a:pt x="21498" y="2085"/>
                    <a:pt x="21239" y="1573"/>
                  </a:cubicBezTo>
                  <a:cubicBezTo>
                    <a:pt x="21107" y="1320"/>
                    <a:pt x="20885" y="1124"/>
                    <a:pt x="20621" y="1024"/>
                  </a:cubicBezTo>
                  <a:cubicBezTo>
                    <a:pt x="18430" y="131"/>
                    <a:pt x="16011" y="73"/>
                    <a:pt x="13651" y="26"/>
                  </a:cubicBezTo>
                  <a:cubicBezTo>
                    <a:pt x="12926" y="13"/>
                    <a:pt x="12197" y="0"/>
                    <a:pt x="1146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1" name="Google Shape;4201;p78"/>
            <p:cNvSpPr/>
            <p:nvPr/>
          </p:nvSpPr>
          <p:spPr>
            <a:xfrm>
              <a:off x="2043725" y="1053700"/>
              <a:ext cx="418900" cy="39250"/>
            </a:xfrm>
            <a:custGeom>
              <a:avLst/>
              <a:gdLst/>
              <a:ahLst/>
              <a:cxnLst/>
              <a:rect l="l" t="t" r="r" b="b"/>
              <a:pathLst>
                <a:path w="16756" h="1570" extrusionOk="0">
                  <a:moveTo>
                    <a:pt x="8239" y="1"/>
                  </a:moveTo>
                  <a:cubicBezTo>
                    <a:pt x="7577" y="1"/>
                    <a:pt x="6915" y="33"/>
                    <a:pt x="6253" y="96"/>
                  </a:cubicBezTo>
                  <a:cubicBezTo>
                    <a:pt x="5540" y="170"/>
                    <a:pt x="4832" y="276"/>
                    <a:pt x="4135" y="403"/>
                  </a:cubicBezTo>
                  <a:cubicBezTo>
                    <a:pt x="3433" y="529"/>
                    <a:pt x="2736" y="672"/>
                    <a:pt x="2050" y="846"/>
                  </a:cubicBezTo>
                  <a:cubicBezTo>
                    <a:pt x="1701" y="931"/>
                    <a:pt x="1363" y="1020"/>
                    <a:pt x="1020" y="1121"/>
                  </a:cubicBezTo>
                  <a:cubicBezTo>
                    <a:pt x="677" y="1221"/>
                    <a:pt x="333" y="1332"/>
                    <a:pt x="1" y="1459"/>
                  </a:cubicBezTo>
                  <a:cubicBezTo>
                    <a:pt x="682" y="1253"/>
                    <a:pt x="1368" y="1094"/>
                    <a:pt x="2065" y="952"/>
                  </a:cubicBezTo>
                  <a:cubicBezTo>
                    <a:pt x="2768" y="804"/>
                    <a:pt x="3470" y="688"/>
                    <a:pt x="4167" y="582"/>
                  </a:cubicBezTo>
                  <a:cubicBezTo>
                    <a:pt x="4864" y="477"/>
                    <a:pt x="5566" y="376"/>
                    <a:pt x="6274" y="318"/>
                  </a:cubicBezTo>
                  <a:lnTo>
                    <a:pt x="7330" y="250"/>
                  </a:lnTo>
                  <a:cubicBezTo>
                    <a:pt x="7576" y="242"/>
                    <a:pt x="7828" y="235"/>
                    <a:pt x="8078" y="235"/>
                  </a:cubicBezTo>
                  <a:cubicBezTo>
                    <a:pt x="8181" y="235"/>
                    <a:pt x="8284" y="236"/>
                    <a:pt x="8386" y="239"/>
                  </a:cubicBezTo>
                  <a:cubicBezTo>
                    <a:pt x="9094" y="244"/>
                    <a:pt x="9796" y="281"/>
                    <a:pt x="10504" y="350"/>
                  </a:cubicBezTo>
                  <a:cubicBezTo>
                    <a:pt x="10852" y="382"/>
                    <a:pt x="11211" y="424"/>
                    <a:pt x="11560" y="466"/>
                  </a:cubicBezTo>
                  <a:cubicBezTo>
                    <a:pt x="11908" y="514"/>
                    <a:pt x="12257" y="566"/>
                    <a:pt x="12610" y="624"/>
                  </a:cubicBezTo>
                  <a:cubicBezTo>
                    <a:pt x="13302" y="746"/>
                    <a:pt x="14005" y="883"/>
                    <a:pt x="14691" y="1047"/>
                  </a:cubicBezTo>
                  <a:lnTo>
                    <a:pt x="15726" y="1300"/>
                  </a:lnTo>
                  <a:lnTo>
                    <a:pt x="16756" y="1570"/>
                  </a:lnTo>
                  <a:lnTo>
                    <a:pt x="16756" y="1570"/>
                  </a:lnTo>
                  <a:lnTo>
                    <a:pt x="16254" y="1401"/>
                  </a:lnTo>
                  <a:lnTo>
                    <a:pt x="15747" y="1242"/>
                  </a:lnTo>
                  <a:cubicBezTo>
                    <a:pt x="15404" y="1126"/>
                    <a:pt x="15066" y="1031"/>
                    <a:pt x="14723" y="931"/>
                  </a:cubicBezTo>
                  <a:lnTo>
                    <a:pt x="13688" y="667"/>
                  </a:lnTo>
                  <a:cubicBezTo>
                    <a:pt x="13344" y="587"/>
                    <a:pt x="12991" y="508"/>
                    <a:pt x="12642" y="440"/>
                  </a:cubicBezTo>
                  <a:cubicBezTo>
                    <a:pt x="11945" y="302"/>
                    <a:pt x="11243" y="186"/>
                    <a:pt x="10530" y="118"/>
                  </a:cubicBezTo>
                  <a:cubicBezTo>
                    <a:pt x="9817" y="54"/>
                    <a:pt x="9104" y="7"/>
                    <a:pt x="8391" y="1"/>
                  </a:cubicBezTo>
                  <a:cubicBezTo>
                    <a:pt x="8340" y="1"/>
                    <a:pt x="8290" y="1"/>
                    <a:pt x="82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2" name="Google Shape;4202;p78"/>
            <p:cNvSpPr/>
            <p:nvPr/>
          </p:nvSpPr>
          <p:spPr>
            <a:xfrm>
              <a:off x="2067900" y="1959050"/>
              <a:ext cx="380475" cy="45300"/>
            </a:xfrm>
            <a:custGeom>
              <a:avLst/>
              <a:gdLst/>
              <a:ahLst/>
              <a:cxnLst/>
              <a:rect l="l" t="t" r="r" b="b"/>
              <a:pathLst>
                <a:path w="15219" h="1812" extrusionOk="0">
                  <a:moveTo>
                    <a:pt x="15218" y="1"/>
                  </a:moveTo>
                  <a:lnTo>
                    <a:pt x="15218" y="1"/>
                  </a:lnTo>
                  <a:cubicBezTo>
                    <a:pt x="14014" y="502"/>
                    <a:pt x="12768" y="888"/>
                    <a:pt x="11490" y="1157"/>
                  </a:cubicBezTo>
                  <a:cubicBezTo>
                    <a:pt x="10851" y="1289"/>
                    <a:pt x="10212" y="1390"/>
                    <a:pt x="9563" y="1463"/>
                  </a:cubicBezTo>
                  <a:cubicBezTo>
                    <a:pt x="8871" y="1539"/>
                    <a:pt x="8175" y="1577"/>
                    <a:pt x="7480" y="1577"/>
                  </a:cubicBezTo>
                  <a:cubicBezTo>
                    <a:pt x="6229" y="1577"/>
                    <a:pt x="4978" y="1454"/>
                    <a:pt x="3749" y="1210"/>
                  </a:cubicBezTo>
                  <a:cubicBezTo>
                    <a:pt x="2466" y="962"/>
                    <a:pt x="1209" y="587"/>
                    <a:pt x="0" y="101"/>
                  </a:cubicBezTo>
                  <a:lnTo>
                    <a:pt x="0" y="101"/>
                  </a:lnTo>
                  <a:cubicBezTo>
                    <a:pt x="1183" y="677"/>
                    <a:pt x="2424" y="1110"/>
                    <a:pt x="3707" y="1395"/>
                  </a:cubicBezTo>
                  <a:cubicBezTo>
                    <a:pt x="4351" y="1537"/>
                    <a:pt x="5001" y="1643"/>
                    <a:pt x="5655" y="1712"/>
                  </a:cubicBezTo>
                  <a:cubicBezTo>
                    <a:pt x="6270" y="1779"/>
                    <a:pt x="6887" y="1812"/>
                    <a:pt x="7503" y="1812"/>
                  </a:cubicBezTo>
                  <a:cubicBezTo>
                    <a:pt x="8201" y="1812"/>
                    <a:pt x="8897" y="1769"/>
                    <a:pt x="9589" y="1685"/>
                  </a:cubicBezTo>
                  <a:cubicBezTo>
                    <a:pt x="10244" y="1606"/>
                    <a:pt x="10888" y="1490"/>
                    <a:pt x="11527" y="1337"/>
                  </a:cubicBezTo>
                  <a:cubicBezTo>
                    <a:pt x="12810" y="1041"/>
                    <a:pt x="14046" y="592"/>
                    <a:pt x="152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3" name="Google Shape;4203;p78"/>
            <p:cNvSpPr/>
            <p:nvPr/>
          </p:nvSpPr>
          <p:spPr>
            <a:xfrm>
              <a:off x="2137450" y="1835225"/>
              <a:ext cx="229075" cy="34225"/>
            </a:xfrm>
            <a:custGeom>
              <a:avLst/>
              <a:gdLst/>
              <a:ahLst/>
              <a:cxnLst/>
              <a:rect l="l" t="t" r="r" b="b"/>
              <a:pathLst>
                <a:path w="9163" h="1369" extrusionOk="0">
                  <a:moveTo>
                    <a:pt x="682" y="1"/>
                  </a:moveTo>
                  <a:cubicBezTo>
                    <a:pt x="307" y="1"/>
                    <a:pt x="1" y="302"/>
                    <a:pt x="1" y="682"/>
                  </a:cubicBezTo>
                  <a:cubicBezTo>
                    <a:pt x="1" y="1057"/>
                    <a:pt x="307" y="1363"/>
                    <a:pt x="682" y="1368"/>
                  </a:cubicBezTo>
                  <a:lnTo>
                    <a:pt x="8476" y="1368"/>
                  </a:lnTo>
                  <a:cubicBezTo>
                    <a:pt x="8856" y="1363"/>
                    <a:pt x="9162" y="1057"/>
                    <a:pt x="9162" y="682"/>
                  </a:cubicBezTo>
                  <a:cubicBezTo>
                    <a:pt x="9162" y="302"/>
                    <a:pt x="8856" y="1"/>
                    <a:pt x="84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04" name="Google Shape;4204;p78"/>
          <p:cNvGrpSpPr/>
          <p:nvPr/>
        </p:nvGrpSpPr>
        <p:grpSpPr>
          <a:xfrm rot="-1799306">
            <a:off x="3293681" y="3244053"/>
            <a:ext cx="1186769" cy="1925733"/>
            <a:chOff x="1822075" y="691125"/>
            <a:chExt cx="861675" cy="1398375"/>
          </a:xfrm>
        </p:grpSpPr>
        <p:sp>
          <p:nvSpPr>
            <p:cNvPr id="4205" name="Google Shape;4205;p78"/>
            <p:cNvSpPr/>
            <p:nvPr/>
          </p:nvSpPr>
          <p:spPr>
            <a:xfrm>
              <a:off x="1822075" y="691125"/>
              <a:ext cx="311325" cy="971975"/>
            </a:xfrm>
            <a:custGeom>
              <a:avLst/>
              <a:gdLst/>
              <a:ahLst/>
              <a:cxnLst/>
              <a:rect l="l" t="t" r="r" b="b"/>
              <a:pathLst>
                <a:path w="12453" h="38879" extrusionOk="0">
                  <a:moveTo>
                    <a:pt x="6939" y="0"/>
                  </a:moveTo>
                  <a:cubicBezTo>
                    <a:pt x="6582" y="0"/>
                    <a:pt x="6225" y="39"/>
                    <a:pt x="5883" y="120"/>
                  </a:cubicBezTo>
                  <a:cubicBezTo>
                    <a:pt x="3908" y="574"/>
                    <a:pt x="2134" y="2106"/>
                    <a:pt x="1131" y="4213"/>
                  </a:cubicBezTo>
                  <a:cubicBezTo>
                    <a:pt x="360" y="5829"/>
                    <a:pt x="1" y="7803"/>
                    <a:pt x="27" y="10238"/>
                  </a:cubicBezTo>
                  <a:cubicBezTo>
                    <a:pt x="43" y="11605"/>
                    <a:pt x="165" y="12968"/>
                    <a:pt x="392" y="14320"/>
                  </a:cubicBezTo>
                  <a:cubicBezTo>
                    <a:pt x="730" y="16300"/>
                    <a:pt x="1295" y="18232"/>
                    <a:pt x="1849" y="20107"/>
                  </a:cubicBezTo>
                  <a:cubicBezTo>
                    <a:pt x="2483" y="22288"/>
                    <a:pt x="3143" y="24537"/>
                    <a:pt x="4030" y="26686"/>
                  </a:cubicBezTo>
                  <a:cubicBezTo>
                    <a:pt x="5899" y="31270"/>
                    <a:pt x="8756" y="35383"/>
                    <a:pt x="11285" y="38879"/>
                  </a:cubicBezTo>
                  <a:lnTo>
                    <a:pt x="12452" y="38039"/>
                  </a:lnTo>
                  <a:cubicBezTo>
                    <a:pt x="9970" y="34607"/>
                    <a:pt x="7172" y="30573"/>
                    <a:pt x="5355" y="26148"/>
                  </a:cubicBezTo>
                  <a:cubicBezTo>
                    <a:pt x="4505" y="24062"/>
                    <a:pt x="3861" y="21844"/>
                    <a:pt x="3233" y="19706"/>
                  </a:cubicBezTo>
                  <a:cubicBezTo>
                    <a:pt x="2689" y="17868"/>
                    <a:pt x="2134" y="15978"/>
                    <a:pt x="1812" y="14082"/>
                  </a:cubicBezTo>
                  <a:cubicBezTo>
                    <a:pt x="1596" y="12804"/>
                    <a:pt x="1479" y="11516"/>
                    <a:pt x="1464" y="10217"/>
                  </a:cubicBezTo>
                  <a:cubicBezTo>
                    <a:pt x="1442" y="8009"/>
                    <a:pt x="1759" y="6246"/>
                    <a:pt x="2435" y="4836"/>
                  </a:cubicBezTo>
                  <a:cubicBezTo>
                    <a:pt x="3243" y="3120"/>
                    <a:pt x="4658" y="1879"/>
                    <a:pt x="6205" y="1520"/>
                  </a:cubicBezTo>
                  <a:cubicBezTo>
                    <a:pt x="6440" y="1466"/>
                    <a:pt x="6686" y="1440"/>
                    <a:pt x="6933" y="1440"/>
                  </a:cubicBezTo>
                  <a:cubicBezTo>
                    <a:pt x="7566" y="1440"/>
                    <a:pt x="8210" y="1610"/>
                    <a:pt x="8703" y="1921"/>
                  </a:cubicBezTo>
                  <a:cubicBezTo>
                    <a:pt x="9041" y="2132"/>
                    <a:pt x="9463" y="2502"/>
                    <a:pt x="9590" y="3104"/>
                  </a:cubicBezTo>
                  <a:cubicBezTo>
                    <a:pt x="9796" y="4081"/>
                    <a:pt x="9120" y="5110"/>
                    <a:pt x="8698" y="5633"/>
                  </a:cubicBezTo>
                  <a:cubicBezTo>
                    <a:pt x="8439" y="5955"/>
                    <a:pt x="8154" y="6262"/>
                    <a:pt x="7853" y="6584"/>
                  </a:cubicBezTo>
                  <a:cubicBezTo>
                    <a:pt x="7357" y="7106"/>
                    <a:pt x="6850" y="7645"/>
                    <a:pt x="6438" y="8295"/>
                  </a:cubicBezTo>
                  <a:cubicBezTo>
                    <a:pt x="5762" y="9361"/>
                    <a:pt x="5324" y="10966"/>
                    <a:pt x="6137" y="12281"/>
                  </a:cubicBezTo>
                  <a:cubicBezTo>
                    <a:pt x="6570" y="12984"/>
                    <a:pt x="7272" y="13422"/>
                    <a:pt x="7832" y="13770"/>
                  </a:cubicBezTo>
                  <a:lnTo>
                    <a:pt x="8608" y="14251"/>
                  </a:lnTo>
                  <a:lnTo>
                    <a:pt x="9368" y="13031"/>
                  </a:lnTo>
                  <a:lnTo>
                    <a:pt x="8592" y="12551"/>
                  </a:lnTo>
                  <a:cubicBezTo>
                    <a:pt x="8106" y="12255"/>
                    <a:pt x="7621" y="11943"/>
                    <a:pt x="7357" y="11526"/>
                  </a:cubicBezTo>
                  <a:cubicBezTo>
                    <a:pt x="6892" y="10776"/>
                    <a:pt x="7230" y="9731"/>
                    <a:pt x="7652" y="9065"/>
                  </a:cubicBezTo>
                  <a:cubicBezTo>
                    <a:pt x="7990" y="8532"/>
                    <a:pt x="8434" y="8062"/>
                    <a:pt x="8898" y="7566"/>
                  </a:cubicBezTo>
                  <a:cubicBezTo>
                    <a:pt x="9205" y="7238"/>
                    <a:pt x="9522" y="6900"/>
                    <a:pt x="9817" y="6536"/>
                  </a:cubicBezTo>
                  <a:cubicBezTo>
                    <a:pt x="10530" y="5654"/>
                    <a:pt x="11312" y="4287"/>
                    <a:pt x="10995" y="2803"/>
                  </a:cubicBezTo>
                  <a:cubicBezTo>
                    <a:pt x="10810" y="1942"/>
                    <a:pt x="10282" y="1224"/>
                    <a:pt x="9474" y="706"/>
                  </a:cubicBezTo>
                  <a:cubicBezTo>
                    <a:pt x="8752" y="249"/>
                    <a:pt x="7841" y="0"/>
                    <a:pt x="693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6" name="Google Shape;4206;p78"/>
            <p:cNvSpPr/>
            <p:nvPr/>
          </p:nvSpPr>
          <p:spPr>
            <a:xfrm>
              <a:off x="2372450" y="691125"/>
              <a:ext cx="311300" cy="971975"/>
            </a:xfrm>
            <a:custGeom>
              <a:avLst/>
              <a:gdLst/>
              <a:ahLst/>
              <a:cxnLst/>
              <a:rect l="l" t="t" r="r" b="b"/>
              <a:pathLst>
                <a:path w="12452" h="38879" extrusionOk="0">
                  <a:moveTo>
                    <a:pt x="5515" y="0"/>
                  </a:moveTo>
                  <a:cubicBezTo>
                    <a:pt x="4614" y="0"/>
                    <a:pt x="3700" y="249"/>
                    <a:pt x="2978" y="706"/>
                  </a:cubicBezTo>
                  <a:cubicBezTo>
                    <a:pt x="2165" y="1224"/>
                    <a:pt x="1648" y="1942"/>
                    <a:pt x="1463" y="2803"/>
                  </a:cubicBezTo>
                  <a:cubicBezTo>
                    <a:pt x="1146" y="4287"/>
                    <a:pt x="1922" y="5654"/>
                    <a:pt x="2635" y="6536"/>
                  </a:cubicBezTo>
                  <a:cubicBezTo>
                    <a:pt x="2931" y="6900"/>
                    <a:pt x="3248" y="7238"/>
                    <a:pt x="3554" y="7566"/>
                  </a:cubicBezTo>
                  <a:cubicBezTo>
                    <a:pt x="4024" y="8062"/>
                    <a:pt x="4462" y="8532"/>
                    <a:pt x="4800" y="9065"/>
                  </a:cubicBezTo>
                  <a:cubicBezTo>
                    <a:pt x="5222" y="9731"/>
                    <a:pt x="5555" y="10776"/>
                    <a:pt x="5090" y="11526"/>
                  </a:cubicBezTo>
                  <a:cubicBezTo>
                    <a:pt x="4832" y="11943"/>
                    <a:pt x="4341" y="12255"/>
                    <a:pt x="3865" y="12551"/>
                  </a:cubicBezTo>
                  <a:lnTo>
                    <a:pt x="3084" y="13031"/>
                  </a:lnTo>
                  <a:lnTo>
                    <a:pt x="3844" y="14251"/>
                  </a:lnTo>
                  <a:lnTo>
                    <a:pt x="4621" y="13770"/>
                  </a:lnTo>
                  <a:cubicBezTo>
                    <a:pt x="5186" y="13422"/>
                    <a:pt x="5883" y="12984"/>
                    <a:pt x="6321" y="12281"/>
                  </a:cubicBezTo>
                  <a:cubicBezTo>
                    <a:pt x="7123" y="10966"/>
                    <a:pt x="6696" y="9361"/>
                    <a:pt x="6015" y="8295"/>
                  </a:cubicBezTo>
                  <a:cubicBezTo>
                    <a:pt x="5608" y="7645"/>
                    <a:pt x="5096" y="7106"/>
                    <a:pt x="4605" y="6584"/>
                  </a:cubicBezTo>
                  <a:cubicBezTo>
                    <a:pt x="4298" y="6262"/>
                    <a:pt x="4013" y="5955"/>
                    <a:pt x="3760" y="5633"/>
                  </a:cubicBezTo>
                  <a:cubicBezTo>
                    <a:pt x="3337" y="5110"/>
                    <a:pt x="2656" y="4081"/>
                    <a:pt x="2867" y="3104"/>
                  </a:cubicBezTo>
                  <a:cubicBezTo>
                    <a:pt x="2994" y="2502"/>
                    <a:pt x="3417" y="2132"/>
                    <a:pt x="3744" y="1921"/>
                  </a:cubicBezTo>
                  <a:cubicBezTo>
                    <a:pt x="4241" y="1610"/>
                    <a:pt x="4886" y="1440"/>
                    <a:pt x="5517" y="1440"/>
                  </a:cubicBezTo>
                  <a:cubicBezTo>
                    <a:pt x="5764" y="1440"/>
                    <a:pt x="6009" y="1466"/>
                    <a:pt x="6242" y="1520"/>
                  </a:cubicBezTo>
                  <a:cubicBezTo>
                    <a:pt x="7799" y="1879"/>
                    <a:pt x="9209" y="3120"/>
                    <a:pt x="10022" y="4836"/>
                  </a:cubicBezTo>
                  <a:cubicBezTo>
                    <a:pt x="10693" y="6246"/>
                    <a:pt x="11010" y="8009"/>
                    <a:pt x="10983" y="10222"/>
                  </a:cubicBezTo>
                  <a:cubicBezTo>
                    <a:pt x="10973" y="11516"/>
                    <a:pt x="10857" y="12804"/>
                    <a:pt x="10640" y="14082"/>
                  </a:cubicBezTo>
                  <a:cubicBezTo>
                    <a:pt x="10318" y="15978"/>
                    <a:pt x="9764" y="17868"/>
                    <a:pt x="9225" y="19706"/>
                  </a:cubicBezTo>
                  <a:cubicBezTo>
                    <a:pt x="8597" y="21844"/>
                    <a:pt x="7947" y="24062"/>
                    <a:pt x="7097" y="26148"/>
                  </a:cubicBezTo>
                  <a:cubicBezTo>
                    <a:pt x="5281" y="30578"/>
                    <a:pt x="2482" y="34607"/>
                    <a:pt x="0" y="38039"/>
                  </a:cubicBezTo>
                  <a:lnTo>
                    <a:pt x="1172" y="38879"/>
                  </a:lnTo>
                  <a:cubicBezTo>
                    <a:pt x="3696" y="35383"/>
                    <a:pt x="6558" y="31270"/>
                    <a:pt x="8422" y="26686"/>
                  </a:cubicBezTo>
                  <a:cubicBezTo>
                    <a:pt x="9310" y="24537"/>
                    <a:pt x="9970" y="22288"/>
                    <a:pt x="10603" y="20107"/>
                  </a:cubicBezTo>
                  <a:cubicBezTo>
                    <a:pt x="11152" y="18232"/>
                    <a:pt x="11723" y="16300"/>
                    <a:pt x="12061" y="14320"/>
                  </a:cubicBezTo>
                  <a:cubicBezTo>
                    <a:pt x="12288" y="12968"/>
                    <a:pt x="12409" y="11605"/>
                    <a:pt x="12425" y="10238"/>
                  </a:cubicBezTo>
                  <a:cubicBezTo>
                    <a:pt x="12451" y="7803"/>
                    <a:pt x="12087" y="5829"/>
                    <a:pt x="11321" y="4213"/>
                  </a:cubicBezTo>
                  <a:cubicBezTo>
                    <a:pt x="10318" y="2106"/>
                    <a:pt x="8544" y="574"/>
                    <a:pt x="6569" y="120"/>
                  </a:cubicBezTo>
                  <a:cubicBezTo>
                    <a:pt x="6228" y="39"/>
                    <a:pt x="5873" y="0"/>
                    <a:pt x="55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7" name="Google Shape;4207;p78"/>
            <p:cNvSpPr/>
            <p:nvPr/>
          </p:nvSpPr>
          <p:spPr>
            <a:xfrm>
              <a:off x="1944450" y="899425"/>
              <a:ext cx="615600" cy="1190075"/>
            </a:xfrm>
            <a:custGeom>
              <a:avLst/>
              <a:gdLst/>
              <a:ahLst/>
              <a:cxnLst/>
              <a:rect l="l" t="t" r="r" b="b"/>
              <a:pathLst>
                <a:path w="24624" h="47603" extrusionOk="0">
                  <a:moveTo>
                    <a:pt x="11468" y="0"/>
                  </a:moveTo>
                  <a:cubicBezTo>
                    <a:pt x="8952" y="0"/>
                    <a:pt x="6433" y="152"/>
                    <a:pt x="4067" y="971"/>
                  </a:cubicBezTo>
                  <a:cubicBezTo>
                    <a:pt x="3776" y="1061"/>
                    <a:pt x="3528" y="1262"/>
                    <a:pt x="3380" y="1526"/>
                  </a:cubicBezTo>
                  <a:cubicBezTo>
                    <a:pt x="3095" y="2054"/>
                    <a:pt x="3433" y="2392"/>
                    <a:pt x="3655" y="2761"/>
                  </a:cubicBezTo>
                  <a:cubicBezTo>
                    <a:pt x="4225" y="3696"/>
                    <a:pt x="4009" y="4942"/>
                    <a:pt x="3423" y="5866"/>
                  </a:cubicBezTo>
                  <a:cubicBezTo>
                    <a:pt x="2842" y="6790"/>
                    <a:pt x="1939" y="7471"/>
                    <a:pt x="1068" y="8137"/>
                  </a:cubicBezTo>
                  <a:cubicBezTo>
                    <a:pt x="840" y="8316"/>
                    <a:pt x="592" y="8501"/>
                    <a:pt x="455" y="8760"/>
                  </a:cubicBezTo>
                  <a:cubicBezTo>
                    <a:pt x="318" y="9013"/>
                    <a:pt x="302" y="9251"/>
                    <a:pt x="275" y="9510"/>
                  </a:cubicBezTo>
                  <a:cubicBezTo>
                    <a:pt x="1" y="12255"/>
                    <a:pt x="33" y="15049"/>
                    <a:pt x="640" y="17737"/>
                  </a:cubicBezTo>
                  <a:cubicBezTo>
                    <a:pt x="2055" y="23983"/>
                    <a:pt x="6427" y="29185"/>
                    <a:pt x="8233" y="35331"/>
                  </a:cubicBezTo>
                  <a:cubicBezTo>
                    <a:pt x="8571" y="36488"/>
                    <a:pt x="8798" y="37802"/>
                    <a:pt x="8423" y="38969"/>
                  </a:cubicBezTo>
                  <a:cubicBezTo>
                    <a:pt x="8381" y="39101"/>
                    <a:pt x="8328" y="39223"/>
                    <a:pt x="8265" y="39344"/>
                  </a:cubicBezTo>
                  <a:cubicBezTo>
                    <a:pt x="7911" y="39941"/>
                    <a:pt x="7325" y="40342"/>
                    <a:pt x="6686" y="40638"/>
                  </a:cubicBezTo>
                  <a:cubicBezTo>
                    <a:pt x="6047" y="40939"/>
                    <a:pt x="5524" y="41055"/>
                    <a:pt x="4922" y="41214"/>
                  </a:cubicBezTo>
                  <a:cubicBezTo>
                    <a:pt x="4035" y="41446"/>
                    <a:pt x="2990" y="41652"/>
                    <a:pt x="2335" y="42365"/>
                  </a:cubicBezTo>
                  <a:cubicBezTo>
                    <a:pt x="1817" y="42935"/>
                    <a:pt x="1648" y="43822"/>
                    <a:pt x="1485" y="44561"/>
                  </a:cubicBezTo>
                  <a:lnTo>
                    <a:pt x="1405" y="45005"/>
                  </a:lnTo>
                  <a:cubicBezTo>
                    <a:pt x="1400" y="45058"/>
                    <a:pt x="1390" y="45111"/>
                    <a:pt x="1379" y="45163"/>
                  </a:cubicBezTo>
                  <a:lnTo>
                    <a:pt x="1321" y="45512"/>
                  </a:lnTo>
                  <a:lnTo>
                    <a:pt x="1236" y="46008"/>
                  </a:lnTo>
                  <a:cubicBezTo>
                    <a:pt x="1236" y="46832"/>
                    <a:pt x="5947" y="47603"/>
                    <a:pt x="12252" y="47603"/>
                  </a:cubicBezTo>
                  <a:cubicBezTo>
                    <a:pt x="18556" y="47603"/>
                    <a:pt x="23472" y="46832"/>
                    <a:pt x="23472" y="46008"/>
                  </a:cubicBezTo>
                  <a:lnTo>
                    <a:pt x="23388" y="45512"/>
                  </a:lnTo>
                  <a:lnTo>
                    <a:pt x="23325" y="45163"/>
                  </a:lnTo>
                  <a:cubicBezTo>
                    <a:pt x="23314" y="45111"/>
                    <a:pt x="23304" y="45058"/>
                    <a:pt x="23298" y="45005"/>
                  </a:cubicBezTo>
                  <a:cubicBezTo>
                    <a:pt x="23272" y="44857"/>
                    <a:pt x="23245" y="44704"/>
                    <a:pt x="23214" y="44561"/>
                  </a:cubicBezTo>
                  <a:cubicBezTo>
                    <a:pt x="23055" y="43822"/>
                    <a:pt x="22892" y="42935"/>
                    <a:pt x="22369" y="42365"/>
                  </a:cubicBezTo>
                  <a:cubicBezTo>
                    <a:pt x="21719" y="41652"/>
                    <a:pt x="20684" y="41446"/>
                    <a:pt x="19792" y="41214"/>
                  </a:cubicBezTo>
                  <a:cubicBezTo>
                    <a:pt x="19195" y="41055"/>
                    <a:pt x="18599" y="40897"/>
                    <a:pt x="18039" y="40638"/>
                  </a:cubicBezTo>
                  <a:cubicBezTo>
                    <a:pt x="17479" y="40379"/>
                    <a:pt x="16687" y="39941"/>
                    <a:pt x="16328" y="39360"/>
                  </a:cubicBezTo>
                  <a:cubicBezTo>
                    <a:pt x="16228" y="39154"/>
                    <a:pt x="16149" y="38938"/>
                    <a:pt x="16085" y="38721"/>
                  </a:cubicBezTo>
                  <a:cubicBezTo>
                    <a:pt x="15890" y="37998"/>
                    <a:pt x="15879" y="37237"/>
                    <a:pt x="16059" y="36514"/>
                  </a:cubicBezTo>
                  <a:cubicBezTo>
                    <a:pt x="17585" y="29971"/>
                    <a:pt x="22269" y="24606"/>
                    <a:pt x="23858" y="18127"/>
                  </a:cubicBezTo>
                  <a:cubicBezTo>
                    <a:pt x="24539" y="15355"/>
                    <a:pt x="24624" y="12451"/>
                    <a:pt x="24328" y="9605"/>
                  </a:cubicBezTo>
                  <a:cubicBezTo>
                    <a:pt x="24302" y="9351"/>
                    <a:pt x="24275" y="9087"/>
                    <a:pt x="24170" y="8850"/>
                  </a:cubicBezTo>
                  <a:cubicBezTo>
                    <a:pt x="23985" y="8443"/>
                    <a:pt x="23605" y="8153"/>
                    <a:pt x="23240" y="7883"/>
                  </a:cubicBezTo>
                  <a:cubicBezTo>
                    <a:pt x="22416" y="7265"/>
                    <a:pt x="21598" y="6600"/>
                    <a:pt x="21080" y="5708"/>
                  </a:cubicBezTo>
                  <a:cubicBezTo>
                    <a:pt x="20568" y="4821"/>
                    <a:pt x="20410" y="3659"/>
                    <a:pt x="20943" y="2777"/>
                  </a:cubicBezTo>
                  <a:cubicBezTo>
                    <a:pt x="21170" y="2418"/>
                    <a:pt x="21498" y="2085"/>
                    <a:pt x="21239" y="1573"/>
                  </a:cubicBezTo>
                  <a:cubicBezTo>
                    <a:pt x="21107" y="1320"/>
                    <a:pt x="20885" y="1124"/>
                    <a:pt x="20621" y="1024"/>
                  </a:cubicBezTo>
                  <a:cubicBezTo>
                    <a:pt x="18430" y="131"/>
                    <a:pt x="16011" y="73"/>
                    <a:pt x="13651" y="26"/>
                  </a:cubicBezTo>
                  <a:cubicBezTo>
                    <a:pt x="12926" y="13"/>
                    <a:pt x="12197" y="0"/>
                    <a:pt x="1146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8" name="Google Shape;4208;p78"/>
            <p:cNvSpPr/>
            <p:nvPr/>
          </p:nvSpPr>
          <p:spPr>
            <a:xfrm>
              <a:off x="2043725" y="1053700"/>
              <a:ext cx="418900" cy="39250"/>
            </a:xfrm>
            <a:custGeom>
              <a:avLst/>
              <a:gdLst/>
              <a:ahLst/>
              <a:cxnLst/>
              <a:rect l="l" t="t" r="r" b="b"/>
              <a:pathLst>
                <a:path w="16756" h="1570" extrusionOk="0">
                  <a:moveTo>
                    <a:pt x="8239" y="1"/>
                  </a:moveTo>
                  <a:cubicBezTo>
                    <a:pt x="7577" y="1"/>
                    <a:pt x="6915" y="33"/>
                    <a:pt x="6253" y="96"/>
                  </a:cubicBezTo>
                  <a:cubicBezTo>
                    <a:pt x="5540" y="170"/>
                    <a:pt x="4832" y="276"/>
                    <a:pt x="4135" y="403"/>
                  </a:cubicBezTo>
                  <a:cubicBezTo>
                    <a:pt x="3433" y="529"/>
                    <a:pt x="2736" y="672"/>
                    <a:pt x="2050" y="846"/>
                  </a:cubicBezTo>
                  <a:cubicBezTo>
                    <a:pt x="1701" y="931"/>
                    <a:pt x="1363" y="1020"/>
                    <a:pt x="1020" y="1121"/>
                  </a:cubicBezTo>
                  <a:cubicBezTo>
                    <a:pt x="677" y="1221"/>
                    <a:pt x="333" y="1332"/>
                    <a:pt x="1" y="1459"/>
                  </a:cubicBezTo>
                  <a:cubicBezTo>
                    <a:pt x="682" y="1253"/>
                    <a:pt x="1368" y="1094"/>
                    <a:pt x="2065" y="952"/>
                  </a:cubicBezTo>
                  <a:cubicBezTo>
                    <a:pt x="2768" y="804"/>
                    <a:pt x="3470" y="688"/>
                    <a:pt x="4167" y="582"/>
                  </a:cubicBezTo>
                  <a:cubicBezTo>
                    <a:pt x="4864" y="477"/>
                    <a:pt x="5566" y="376"/>
                    <a:pt x="6274" y="318"/>
                  </a:cubicBezTo>
                  <a:lnTo>
                    <a:pt x="7330" y="250"/>
                  </a:lnTo>
                  <a:cubicBezTo>
                    <a:pt x="7576" y="242"/>
                    <a:pt x="7828" y="235"/>
                    <a:pt x="8078" y="235"/>
                  </a:cubicBezTo>
                  <a:cubicBezTo>
                    <a:pt x="8181" y="235"/>
                    <a:pt x="8284" y="236"/>
                    <a:pt x="8386" y="239"/>
                  </a:cubicBezTo>
                  <a:cubicBezTo>
                    <a:pt x="9094" y="244"/>
                    <a:pt x="9796" y="281"/>
                    <a:pt x="10504" y="350"/>
                  </a:cubicBezTo>
                  <a:cubicBezTo>
                    <a:pt x="10852" y="382"/>
                    <a:pt x="11211" y="424"/>
                    <a:pt x="11560" y="466"/>
                  </a:cubicBezTo>
                  <a:cubicBezTo>
                    <a:pt x="11908" y="514"/>
                    <a:pt x="12257" y="566"/>
                    <a:pt x="12610" y="624"/>
                  </a:cubicBezTo>
                  <a:cubicBezTo>
                    <a:pt x="13302" y="746"/>
                    <a:pt x="14005" y="883"/>
                    <a:pt x="14691" y="1047"/>
                  </a:cubicBezTo>
                  <a:lnTo>
                    <a:pt x="15726" y="1300"/>
                  </a:lnTo>
                  <a:lnTo>
                    <a:pt x="16756" y="1570"/>
                  </a:lnTo>
                  <a:lnTo>
                    <a:pt x="16756" y="1570"/>
                  </a:lnTo>
                  <a:lnTo>
                    <a:pt x="16254" y="1401"/>
                  </a:lnTo>
                  <a:lnTo>
                    <a:pt x="15747" y="1242"/>
                  </a:lnTo>
                  <a:cubicBezTo>
                    <a:pt x="15404" y="1126"/>
                    <a:pt x="15066" y="1031"/>
                    <a:pt x="14723" y="931"/>
                  </a:cubicBezTo>
                  <a:lnTo>
                    <a:pt x="13688" y="667"/>
                  </a:lnTo>
                  <a:cubicBezTo>
                    <a:pt x="13344" y="587"/>
                    <a:pt x="12991" y="508"/>
                    <a:pt x="12642" y="440"/>
                  </a:cubicBezTo>
                  <a:cubicBezTo>
                    <a:pt x="11945" y="302"/>
                    <a:pt x="11243" y="186"/>
                    <a:pt x="10530" y="118"/>
                  </a:cubicBezTo>
                  <a:cubicBezTo>
                    <a:pt x="9817" y="54"/>
                    <a:pt x="9104" y="7"/>
                    <a:pt x="8391" y="1"/>
                  </a:cubicBezTo>
                  <a:cubicBezTo>
                    <a:pt x="8340" y="1"/>
                    <a:pt x="8290" y="1"/>
                    <a:pt x="82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9" name="Google Shape;4209;p78"/>
            <p:cNvSpPr/>
            <p:nvPr/>
          </p:nvSpPr>
          <p:spPr>
            <a:xfrm>
              <a:off x="2067900" y="1959050"/>
              <a:ext cx="380475" cy="45300"/>
            </a:xfrm>
            <a:custGeom>
              <a:avLst/>
              <a:gdLst/>
              <a:ahLst/>
              <a:cxnLst/>
              <a:rect l="l" t="t" r="r" b="b"/>
              <a:pathLst>
                <a:path w="15219" h="1812" extrusionOk="0">
                  <a:moveTo>
                    <a:pt x="15218" y="1"/>
                  </a:moveTo>
                  <a:lnTo>
                    <a:pt x="15218" y="1"/>
                  </a:lnTo>
                  <a:cubicBezTo>
                    <a:pt x="14014" y="502"/>
                    <a:pt x="12768" y="888"/>
                    <a:pt x="11490" y="1157"/>
                  </a:cubicBezTo>
                  <a:cubicBezTo>
                    <a:pt x="10851" y="1289"/>
                    <a:pt x="10212" y="1390"/>
                    <a:pt x="9563" y="1463"/>
                  </a:cubicBezTo>
                  <a:cubicBezTo>
                    <a:pt x="8871" y="1539"/>
                    <a:pt x="8175" y="1577"/>
                    <a:pt x="7480" y="1577"/>
                  </a:cubicBezTo>
                  <a:cubicBezTo>
                    <a:pt x="6229" y="1577"/>
                    <a:pt x="4978" y="1454"/>
                    <a:pt x="3749" y="1210"/>
                  </a:cubicBezTo>
                  <a:cubicBezTo>
                    <a:pt x="2466" y="962"/>
                    <a:pt x="1209" y="587"/>
                    <a:pt x="0" y="101"/>
                  </a:cubicBezTo>
                  <a:lnTo>
                    <a:pt x="0" y="101"/>
                  </a:lnTo>
                  <a:cubicBezTo>
                    <a:pt x="1183" y="677"/>
                    <a:pt x="2424" y="1110"/>
                    <a:pt x="3707" y="1395"/>
                  </a:cubicBezTo>
                  <a:cubicBezTo>
                    <a:pt x="4351" y="1537"/>
                    <a:pt x="5001" y="1643"/>
                    <a:pt x="5655" y="1712"/>
                  </a:cubicBezTo>
                  <a:cubicBezTo>
                    <a:pt x="6270" y="1779"/>
                    <a:pt x="6887" y="1812"/>
                    <a:pt x="7503" y="1812"/>
                  </a:cubicBezTo>
                  <a:cubicBezTo>
                    <a:pt x="8201" y="1812"/>
                    <a:pt x="8897" y="1769"/>
                    <a:pt x="9589" y="1685"/>
                  </a:cubicBezTo>
                  <a:cubicBezTo>
                    <a:pt x="10244" y="1606"/>
                    <a:pt x="10888" y="1490"/>
                    <a:pt x="11527" y="1337"/>
                  </a:cubicBezTo>
                  <a:cubicBezTo>
                    <a:pt x="12810" y="1041"/>
                    <a:pt x="14046" y="592"/>
                    <a:pt x="152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0" name="Google Shape;4210;p78"/>
            <p:cNvSpPr/>
            <p:nvPr/>
          </p:nvSpPr>
          <p:spPr>
            <a:xfrm>
              <a:off x="2137450" y="1835225"/>
              <a:ext cx="229075" cy="34225"/>
            </a:xfrm>
            <a:custGeom>
              <a:avLst/>
              <a:gdLst/>
              <a:ahLst/>
              <a:cxnLst/>
              <a:rect l="l" t="t" r="r" b="b"/>
              <a:pathLst>
                <a:path w="9163" h="1369" extrusionOk="0">
                  <a:moveTo>
                    <a:pt x="682" y="1"/>
                  </a:moveTo>
                  <a:cubicBezTo>
                    <a:pt x="307" y="1"/>
                    <a:pt x="1" y="302"/>
                    <a:pt x="1" y="682"/>
                  </a:cubicBezTo>
                  <a:cubicBezTo>
                    <a:pt x="1" y="1057"/>
                    <a:pt x="307" y="1363"/>
                    <a:pt x="682" y="1368"/>
                  </a:cubicBezTo>
                  <a:lnTo>
                    <a:pt x="8476" y="1368"/>
                  </a:lnTo>
                  <a:cubicBezTo>
                    <a:pt x="8856" y="1363"/>
                    <a:pt x="9162" y="1057"/>
                    <a:pt x="9162" y="682"/>
                  </a:cubicBezTo>
                  <a:cubicBezTo>
                    <a:pt x="9162" y="302"/>
                    <a:pt x="8856" y="1"/>
                    <a:pt x="84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11" name="Google Shape;4211;p78"/>
          <p:cNvGrpSpPr/>
          <p:nvPr/>
        </p:nvGrpSpPr>
        <p:grpSpPr>
          <a:xfrm>
            <a:off x="3680272" y="3336617"/>
            <a:ext cx="1778850" cy="1740450"/>
            <a:chOff x="6816275" y="3178227"/>
            <a:chExt cx="1614495" cy="1579642"/>
          </a:xfrm>
        </p:grpSpPr>
        <p:sp>
          <p:nvSpPr>
            <p:cNvPr id="4212" name="Google Shape;4212;p78"/>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3" name="Google Shape;4213;p78"/>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4" name="Google Shape;4214;p78"/>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15" name="Google Shape;4215;p78"/>
          <p:cNvGrpSpPr/>
          <p:nvPr/>
        </p:nvGrpSpPr>
        <p:grpSpPr>
          <a:xfrm>
            <a:off x="-499275" y="4292872"/>
            <a:ext cx="10142528" cy="1426203"/>
            <a:chOff x="-499275" y="3717297"/>
            <a:chExt cx="10142528" cy="1426203"/>
          </a:xfrm>
        </p:grpSpPr>
        <p:sp>
          <p:nvSpPr>
            <p:cNvPr id="4216" name="Google Shape;4216;p78"/>
            <p:cNvSpPr/>
            <p:nvPr/>
          </p:nvSpPr>
          <p:spPr>
            <a:xfrm>
              <a:off x="-499275" y="3717297"/>
              <a:ext cx="10142528" cy="946764"/>
            </a:xfrm>
            <a:custGeom>
              <a:avLst/>
              <a:gdLst/>
              <a:ahLst/>
              <a:cxnLst/>
              <a:rect l="l" t="t" r="r" b="b"/>
              <a:pathLst>
                <a:path w="285705" h="19387" extrusionOk="0">
                  <a:moveTo>
                    <a:pt x="156855" y="3628"/>
                  </a:moveTo>
                  <a:cubicBezTo>
                    <a:pt x="156858" y="3630"/>
                    <a:pt x="156860" y="3633"/>
                    <a:pt x="156863" y="3636"/>
                  </a:cubicBezTo>
                  <a:lnTo>
                    <a:pt x="156863" y="3636"/>
                  </a:lnTo>
                  <a:cubicBezTo>
                    <a:pt x="156860" y="3633"/>
                    <a:pt x="156858" y="3630"/>
                    <a:pt x="156855" y="3628"/>
                  </a:cubicBezTo>
                  <a:close/>
                  <a:moveTo>
                    <a:pt x="157019" y="3628"/>
                  </a:moveTo>
                  <a:cubicBezTo>
                    <a:pt x="157022" y="3631"/>
                    <a:pt x="157025" y="3634"/>
                    <a:pt x="157028" y="3637"/>
                  </a:cubicBezTo>
                  <a:lnTo>
                    <a:pt x="157028" y="3637"/>
                  </a:lnTo>
                  <a:cubicBezTo>
                    <a:pt x="157025" y="3634"/>
                    <a:pt x="157022" y="3630"/>
                    <a:pt x="157019" y="3628"/>
                  </a:cubicBezTo>
                  <a:close/>
                  <a:moveTo>
                    <a:pt x="39070" y="3635"/>
                  </a:moveTo>
                  <a:lnTo>
                    <a:pt x="39070" y="3635"/>
                  </a:lnTo>
                  <a:cubicBezTo>
                    <a:pt x="39073" y="3638"/>
                    <a:pt x="39076" y="3641"/>
                    <a:pt x="39079" y="3644"/>
                  </a:cubicBezTo>
                  <a:lnTo>
                    <a:pt x="39079" y="3644"/>
                  </a:lnTo>
                  <a:cubicBezTo>
                    <a:pt x="39076" y="3641"/>
                    <a:pt x="39073" y="3637"/>
                    <a:pt x="39070" y="3635"/>
                  </a:cubicBezTo>
                  <a:close/>
                  <a:moveTo>
                    <a:pt x="39234" y="3635"/>
                  </a:moveTo>
                  <a:cubicBezTo>
                    <a:pt x="39237" y="3638"/>
                    <a:pt x="39240" y="3641"/>
                    <a:pt x="39243" y="3644"/>
                  </a:cubicBezTo>
                  <a:lnTo>
                    <a:pt x="39243" y="3644"/>
                  </a:lnTo>
                  <a:cubicBezTo>
                    <a:pt x="39240" y="3641"/>
                    <a:pt x="39237" y="3637"/>
                    <a:pt x="39234" y="3635"/>
                  </a:cubicBezTo>
                  <a:close/>
                  <a:moveTo>
                    <a:pt x="235522" y="3635"/>
                  </a:moveTo>
                  <a:cubicBezTo>
                    <a:pt x="235525" y="3638"/>
                    <a:pt x="235528" y="3641"/>
                    <a:pt x="235532" y="3645"/>
                  </a:cubicBezTo>
                  <a:lnTo>
                    <a:pt x="235532" y="3645"/>
                  </a:lnTo>
                  <a:cubicBezTo>
                    <a:pt x="235528" y="3641"/>
                    <a:pt x="235525" y="3638"/>
                    <a:pt x="235522" y="3635"/>
                  </a:cubicBezTo>
                  <a:close/>
                  <a:moveTo>
                    <a:pt x="17" y="3638"/>
                  </a:moveTo>
                  <a:lnTo>
                    <a:pt x="17" y="3638"/>
                  </a:lnTo>
                  <a:cubicBezTo>
                    <a:pt x="20" y="3641"/>
                    <a:pt x="22" y="3643"/>
                    <a:pt x="25" y="3646"/>
                  </a:cubicBezTo>
                  <a:lnTo>
                    <a:pt x="25" y="3646"/>
                  </a:lnTo>
                  <a:cubicBezTo>
                    <a:pt x="22" y="3643"/>
                    <a:pt x="20" y="3641"/>
                    <a:pt x="17" y="3638"/>
                  </a:cubicBezTo>
                  <a:close/>
                  <a:moveTo>
                    <a:pt x="196236" y="3631"/>
                  </a:moveTo>
                  <a:cubicBezTo>
                    <a:pt x="196243" y="3639"/>
                    <a:pt x="196250" y="3646"/>
                    <a:pt x="196257" y="3654"/>
                  </a:cubicBezTo>
                  <a:lnTo>
                    <a:pt x="196257" y="3654"/>
                  </a:lnTo>
                  <a:cubicBezTo>
                    <a:pt x="196248" y="3644"/>
                    <a:pt x="196241" y="3636"/>
                    <a:pt x="196236" y="3631"/>
                  </a:cubicBezTo>
                  <a:close/>
                  <a:moveTo>
                    <a:pt x="196072" y="3631"/>
                  </a:moveTo>
                  <a:lnTo>
                    <a:pt x="196072" y="3631"/>
                  </a:lnTo>
                  <a:cubicBezTo>
                    <a:pt x="196081" y="3641"/>
                    <a:pt x="196090" y="3650"/>
                    <a:pt x="196099" y="3660"/>
                  </a:cubicBezTo>
                  <a:lnTo>
                    <a:pt x="196099" y="3660"/>
                  </a:lnTo>
                  <a:cubicBezTo>
                    <a:pt x="196087" y="3647"/>
                    <a:pt x="196078" y="3638"/>
                    <a:pt x="196072" y="3631"/>
                  </a:cubicBezTo>
                  <a:close/>
                  <a:moveTo>
                    <a:pt x="78415" y="5086"/>
                  </a:moveTo>
                  <a:cubicBezTo>
                    <a:pt x="78412" y="5089"/>
                    <a:pt x="78409" y="5092"/>
                    <a:pt x="78405" y="5097"/>
                  </a:cubicBezTo>
                  <a:lnTo>
                    <a:pt x="78405" y="5097"/>
                  </a:lnTo>
                  <a:cubicBezTo>
                    <a:pt x="78409" y="5092"/>
                    <a:pt x="78413" y="5089"/>
                    <a:pt x="78415" y="5086"/>
                  </a:cubicBezTo>
                  <a:close/>
                  <a:moveTo>
                    <a:pt x="128752" y="5968"/>
                  </a:moveTo>
                  <a:lnTo>
                    <a:pt x="128752" y="5968"/>
                  </a:lnTo>
                  <a:cubicBezTo>
                    <a:pt x="128749" y="5971"/>
                    <a:pt x="128746" y="5974"/>
                    <a:pt x="128743" y="5978"/>
                  </a:cubicBezTo>
                  <a:lnTo>
                    <a:pt x="128743" y="5978"/>
                  </a:lnTo>
                  <a:cubicBezTo>
                    <a:pt x="128746" y="5975"/>
                    <a:pt x="128749" y="5971"/>
                    <a:pt x="128752" y="5968"/>
                  </a:cubicBezTo>
                  <a:close/>
                  <a:moveTo>
                    <a:pt x="128626" y="5968"/>
                  </a:moveTo>
                  <a:lnTo>
                    <a:pt x="128626" y="5968"/>
                  </a:lnTo>
                  <a:cubicBezTo>
                    <a:pt x="128623" y="5971"/>
                    <a:pt x="128620" y="5974"/>
                    <a:pt x="128616" y="5978"/>
                  </a:cubicBezTo>
                  <a:lnTo>
                    <a:pt x="128616" y="5978"/>
                  </a:lnTo>
                  <a:cubicBezTo>
                    <a:pt x="128620" y="5974"/>
                    <a:pt x="128623" y="5971"/>
                    <a:pt x="128626" y="5968"/>
                  </a:cubicBezTo>
                  <a:close/>
                  <a:moveTo>
                    <a:pt x="246474" y="5982"/>
                  </a:moveTo>
                  <a:cubicBezTo>
                    <a:pt x="246471" y="5985"/>
                    <a:pt x="246467" y="5989"/>
                    <a:pt x="246463" y="5994"/>
                  </a:cubicBezTo>
                  <a:lnTo>
                    <a:pt x="246463" y="5994"/>
                  </a:lnTo>
                  <a:cubicBezTo>
                    <a:pt x="246467" y="5990"/>
                    <a:pt x="246470" y="5986"/>
                    <a:pt x="246474" y="5982"/>
                  </a:cubicBezTo>
                  <a:close/>
                  <a:moveTo>
                    <a:pt x="10970" y="5982"/>
                  </a:moveTo>
                  <a:cubicBezTo>
                    <a:pt x="10966" y="5986"/>
                    <a:pt x="10962" y="5990"/>
                    <a:pt x="10957" y="5995"/>
                  </a:cubicBezTo>
                  <a:lnTo>
                    <a:pt x="10957" y="5995"/>
                  </a:lnTo>
                  <a:cubicBezTo>
                    <a:pt x="10962" y="5990"/>
                    <a:pt x="10967" y="5986"/>
                    <a:pt x="10970" y="5982"/>
                  </a:cubicBezTo>
                  <a:close/>
                  <a:moveTo>
                    <a:pt x="246401" y="5982"/>
                  </a:moveTo>
                  <a:cubicBezTo>
                    <a:pt x="246397" y="5986"/>
                    <a:pt x="246392" y="5990"/>
                    <a:pt x="246387" y="5996"/>
                  </a:cubicBezTo>
                  <a:lnTo>
                    <a:pt x="246387" y="5996"/>
                  </a:lnTo>
                  <a:cubicBezTo>
                    <a:pt x="246392" y="5990"/>
                    <a:pt x="246397" y="5986"/>
                    <a:pt x="246401" y="5982"/>
                  </a:cubicBezTo>
                  <a:close/>
                  <a:moveTo>
                    <a:pt x="26457" y="5696"/>
                  </a:moveTo>
                  <a:cubicBezTo>
                    <a:pt x="26457" y="5940"/>
                    <a:pt x="26461" y="6191"/>
                    <a:pt x="26471" y="6446"/>
                  </a:cubicBezTo>
                  <a:lnTo>
                    <a:pt x="26405" y="6251"/>
                  </a:lnTo>
                  <a:lnTo>
                    <a:pt x="26405" y="6184"/>
                  </a:lnTo>
                  <a:cubicBezTo>
                    <a:pt x="26419" y="6010"/>
                    <a:pt x="26440" y="5850"/>
                    <a:pt x="26457" y="5696"/>
                  </a:cubicBezTo>
                  <a:close/>
                  <a:moveTo>
                    <a:pt x="65677" y="5696"/>
                  </a:moveTo>
                  <a:cubicBezTo>
                    <a:pt x="65677" y="5940"/>
                    <a:pt x="65680" y="6195"/>
                    <a:pt x="65691" y="6446"/>
                  </a:cubicBezTo>
                  <a:lnTo>
                    <a:pt x="65625" y="6251"/>
                  </a:lnTo>
                  <a:cubicBezTo>
                    <a:pt x="65621" y="6230"/>
                    <a:pt x="65618" y="6209"/>
                    <a:pt x="65621" y="6184"/>
                  </a:cubicBezTo>
                  <a:cubicBezTo>
                    <a:pt x="65639" y="6010"/>
                    <a:pt x="65656" y="5850"/>
                    <a:pt x="65677" y="5696"/>
                  </a:cubicBezTo>
                  <a:close/>
                  <a:moveTo>
                    <a:pt x="104890" y="5696"/>
                  </a:moveTo>
                  <a:cubicBezTo>
                    <a:pt x="104890" y="5940"/>
                    <a:pt x="104897" y="6195"/>
                    <a:pt x="104904" y="6446"/>
                  </a:cubicBezTo>
                  <a:lnTo>
                    <a:pt x="104838" y="6251"/>
                  </a:lnTo>
                  <a:lnTo>
                    <a:pt x="104838" y="6184"/>
                  </a:lnTo>
                  <a:cubicBezTo>
                    <a:pt x="104855" y="6010"/>
                    <a:pt x="104872" y="5850"/>
                    <a:pt x="104890" y="5696"/>
                  </a:cubicBezTo>
                  <a:close/>
                  <a:moveTo>
                    <a:pt x="144235" y="5696"/>
                  </a:moveTo>
                  <a:cubicBezTo>
                    <a:pt x="144235" y="5940"/>
                    <a:pt x="144242" y="6188"/>
                    <a:pt x="144249" y="6446"/>
                  </a:cubicBezTo>
                  <a:lnTo>
                    <a:pt x="144183" y="6251"/>
                  </a:lnTo>
                  <a:lnTo>
                    <a:pt x="144183" y="6184"/>
                  </a:lnTo>
                  <a:cubicBezTo>
                    <a:pt x="144197" y="6010"/>
                    <a:pt x="144218" y="5850"/>
                    <a:pt x="144235" y="5696"/>
                  </a:cubicBezTo>
                  <a:close/>
                  <a:moveTo>
                    <a:pt x="183455" y="5696"/>
                  </a:moveTo>
                  <a:cubicBezTo>
                    <a:pt x="183455" y="5940"/>
                    <a:pt x="183459" y="6191"/>
                    <a:pt x="183469" y="6446"/>
                  </a:cubicBezTo>
                  <a:lnTo>
                    <a:pt x="183403" y="6251"/>
                  </a:lnTo>
                  <a:cubicBezTo>
                    <a:pt x="183403" y="6230"/>
                    <a:pt x="183399" y="6205"/>
                    <a:pt x="183399" y="6184"/>
                  </a:cubicBezTo>
                  <a:cubicBezTo>
                    <a:pt x="183417" y="6010"/>
                    <a:pt x="183434" y="5850"/>
                    <a:pt x="183455" y="5696"/>
                  </a:cubicBezTo>
                  <a:close/>
                  <a:moveTo>
                    <a:pt x="222675" y="5696"/>
                  </a:moveTo>
                  <a:lnTo>
                    <a:pt x="222675" y="5696"/>
                  </a:lnTo>
                  <a:cubicBezTo>
                    <a:pt x="222668" y="5940"/>
                    <a:pt x="222675" y="6195"/>
                    <a:pt x="222686" y="6446"/>
                  </a:cubicBezTo>
                  <a:lnTo>
                    <a:pt x="222616" y="6251"/>
                  </a:lnTo>
                  <a:lnTo>
                    <a:pt x="222616" y="6184"/>
                  </a:lnTo>
                  <a:cubicBezTo>
                    <a:pt x="222637" y="6010"/>
                    <a:pt x="222654" y="5850"/>
                    <a:pt x="222675" y="5696"/>
                  </a:cubicBezTo>
                  <a:close/>
                  <a:moveTo>
                    <a:pt x="261961" y="5696"/>
                  </a:moveTo>
                  <a:cubicBezTo>
                    <a:pt x="261961" y="5940"/>
                    <a:pt x="261968" y="6195"/>
                    <a:pt x="261975" y="6446"/>
                  </a:cubicBezTo>
                  <a:lnTo>
                    <a:pt x="261909" y="6251"/>
                  </a:lnTo>
                  <a:cubicBezTo>
                    <a:pt x="261913" y="6230"/>
                    <a:pt x="261909" y="6205"/>
                    <a:pt x="261906" y="6184"/>
                  </a:cubicBezTo>
                  <a:cubicBezTo>
                    <a:pt x="261923" y="6010"/>
                    <a:pt x="261940" y="5850"/>
                    <a:pt x="261961" y="5696"/>
                  </a:cubicBezTo>
                  <a:close/>
                  <a:moveTo>
                    <a:pt x="29021" y="5825"/>
                  </a:moveTo>
                  <a:cubicBezTo>
                    <a:pt x="29042" y="5853"/>
                    <a:pt x="29059" y="5888"/>
                    <a:pt x="29077" y="5919"/>
                  </a:cubicBezTo>
                  <a:cubicBezTo>
                    <a:pt x="28972" y="6146"/>
                    <a:pt x="28867" y="6376"/>
                    <a:pt x="28770" y="6613"/>
                  </a:cubicBezTo>
                  <a:cubicBezTo>
                    <a:pt x="28825" y="6341"/>
                    <a:pt x="28909" y="6076"/>
                    <a:pt x="29021" y="5825"/>
                  </a:cubicBezTo>
                  <a:close/>
                  <a:moveTo>
                    <a:pt x="68241" y="5822"/>
                  </a:moveTo>
                  <a:lnTo>
                    <a:pt x="68296" y="5919"/>
                  </a:lnTo>
                  <a:cubicBezTo>
                    <a:pt x="68188" y="6146"/>
                    <a:pt x="68087" y="6376"/>
                    <a:pt x="67986" y="6613"/>
                  </a:cubicBezTo>
                  <a:cubicBezTo>
                    <a:pt x="68045" y="6341"/>
                    <a:pt x="68129" y="6076"/>
                    <a:pt x="68241" y="5822"/>
                  </a:cubicBezTo>
                  <a:close/>
                  <a:moveTo>
                    <a:pt x="107461" y="5822"/>
                  </a:moveTo>
                  <a:cubicBezTo>
                    <a:pt x="107475" y="5857"/>
                    <a:pt x="107495" y="5888"/>
                    <a:pt x="107516" y="5919"/>
                  </a:cubicBezTo>
                  <a:cubicBezTo>
                    <a:pt x="107408" y="6146"/>
                    <a:pt x="107304" y="6376"/>
                    <a:pt x="107206" y="6613"/>
                  </a:cubicBezTo>
                  <a:cubicBezTo>
                    <a:pt x="107293" y="6233"/>
                    <a:pt x="107380" y="5986"/>
                    <a:pt x="107461" y="5822"/>
                  </a:cubicBezTo>
                  <a:close/>
                  <a:moveTo>
                    <a:pt x="146799" y="5822"/>
                  </a:moveTo>
                  <a:cubicBezTo>
                    <a:pt x="146820" y="5853"/>
                    <a:pt x="146841" y="5888"/>
                    <a:pt x="146858" y="5919"/>
                  </a:cubicBezTo>
                  <a:cubicBezTo>
                    <a:pt x="146754" y="6146"/>
                    <a:pt x="146646" y="6376"/>
                    <a:pt x="146548" y="6613"/>
                  </a:cubicBezTo>
                  <a:cubicBezTo>
                    <a:pt x="146604" y="6341"/>
                    <a:pt x="146687" y="6076"/>
                    <a:pt x="146799" y="5822"/>
                  </a:cubicBezTo>
                  <a:close/>
                  <a:moveTo>
                    <a:pt x="186019" y="5825"/>
                  </a:moveTo>
                  <a:lnTo>
                    <a:pt x="186075" y="5919"/>
                  </a:lnTo>
                  <a:cubicBezTo>
                    <a:pt x="185967" y="6146"/>
                    <a:pt x="185866" y="6376"/>
                    <a:pt x="185764" y="6613"/>
                  </a:cubicBezTo>
                  <a:cubicBezTo>
                    <a:pt x="185824" y="6341"/>
                    <a:pt x="185907" y="6076"/>
                    <a:pt x="186019" y="5825"/>
                  </a:cubicBezTo>
                  <a:close/>
                  <a:moveTo>
                    <a:pt x="225239" y="5822"/>
                  </a:moveTo>
                  <a:cubicBezTo>
                    <a:pt x="225256" y="5857"/>
                    <a:pt x="225274" y="5888"/>
                    <a:pt x="225295" y="5919"/>
                  </a:cubicBezTo>
                  <a:cubicBezTo>
                    <a:pt x="225187" y="6146"/>
                    <a:pt x="225085" y="6376"/>
                    <a:pt x="224984" y="6613"/>
                  </a:cubicBezTo>
                  <a:cubicBezTo>
                    <a:pt x="225044" y="6341"/>
                    <a:pt x="225127" y="6076"/>
                    <a:pt x="225239" y="5822"/>
                  </a:cubicBezTo>
                  <a:close/>
                  <a:moveTo>
                    <a:pt x="264525" y="5825"/>
                  </a:moveTo>
                  <a:lnTo>
                    <a:pt x="264584" y="5919"/>
                  </a:lnTo>
                  <a:cubicBezTo>
                    <a:pt x="264473" y="6146"/>
                    <a:pt x="264375" y="6376"/>
                    <a:pt x="264274" y="6613"/>
                  </a:cubicBezTo>
                  <a:cubicBezTo>
                    <a:pt x="264330" y="6341"/>
                    <a:pt x="264417" y="6076"/>
                    <a:pt x="264525" y="5825"/>
                  </a:cubicBezTo>
                  <a:close/>
                  <a:moveTo>
                    <a:pt x="85078" y="6725"/>
                  </a:moveTo>
                  <a:lnTo>
                    <a:pt x="85078" y="6725"/>
                  </a:lnTo>
                  <a:cubicBezTo>
                    <a:pt x="85083" y="6738"/>
                    <a:pt x="85086" y="6749"/>
                    <a:pt x="85087" y="6762"/>
                  </a:cubicBezTo>
                  <a:lnTo>
                    <a:pt x="85087" y="6762"/>
                  </a:lnTo>
                  <a:cubicBezTo>
                    <a:pt x="85084" y="6751"/>
                    <a:pt x="85078" y="6738"/>
                    <a:pt x="85078" y="6725"/>
                  </a:cubicBezTo>
                  <a:close/>
                  <a:moveTo>
                    <a:pt x="6641" y="6725"/>
                  </a:moveTo>
                  <a:lnTo>
                    <a:pt x="6655" y="6774"/>
                  </a:lnTo>
                  <a:lnTo>
                    <a:pt x="6645" y="6767"/>
                  </a:lnTo>
                  <a:cubicBezTo>
                    <a:pt x="6645" y="6753"/>
                    <a:pt x="6645" y="6739"/>
                    <a:pt x="6641" y="6725"/>
                  </a:cubicBezTo>
                  <a:close/>
                  <a:moveTo>
                    <a:pt x="45858" y="6725"/>
                  </a:moveTo>
                  <a:lnTo>
                    <a:pt x="45872" y="6774"/>
                  </a:lnTo>
                  <a:lnTo>
                    <a:pt x="45865" y="6763"/>
                  </a:lnTo>
                  <a:cubicBezTo>
                    <a:pt x="45865" y="6753"/>
                    <a:pt x="45861" y="6739"/>
                    <a:pt x="45858" y="6725"/>
                  </a:cubicBezTo>
                  <a:close/>
                  <a:moveTo>
                    <a:pt x="163640" y="6725"/>
                  </a:moveTo>
                  <a:lnTo>
                    <a:pt x="163650" y="6774"/>
                  </a:lnTo>
                  <a:lnTo>
                    <a:pt x="163643" y="6774"/>
                  </a:lnTo>
                  <a:cubicBezTo>
                    <a:pt x="163643" y="6756"/>
                    <a:pt x="163643" y="6743"/>
                    <a:pt x="163640" y="6725"/>
                  </a:cubicBezTo>
                  <a:close/>
                  <a:moveTo>
                    <a:pt x="202856" y="6725"/>
                  </a:moveTo>
                  <a:lnTo>
                    <a:pt x="202870" y="6774"/>
                  </a:lnTo>
                  <a:lnTo>
                    <a:pt x="202863" y="6767"/>
                  </a:lnTo>
                  <a:cubicBezTo>
                    <a:pt x="202863" y="6753"/>
                    <a:pt x="202859" y="6739"/>
                    <a:pt x="202856" y="6725"/>
                  </a:cubicBezTo>
                  <a:close/>
                  <a:moveTo>
                    <a:pt x="14029" y="6125"/>
                  </a:moveTo>
                  <a:cubicBezTo>
                    <a:pt x="14043" y="6317"/>
                    <a:pt x="14060" y="6509"/>
                    <a:pt x="14081" y="6701"/>
                  </a:cubicBezTo>
                  <a:cubicBezTo>
                    <a:pt x="14026" y="6739"/>
                    <a:pt x="13970" y="6781"/>
                    <a:pt x="13914" y="6830"/>
                  </a:cubicBezTo>
                  <a:cubicBezTo>
                    <a:pt x="13903" y="6704"/>
                    <a:pt x="13896" y="6579"/>
                    <a:pt x="13886" y="6460"/>
                  </a:cubicBezTo>
                  <a:cubicBezTo>
                    <a:pt x="13879" y="6341"/>
                    <a:pt x="13984" y="6230"/>
                    <a:pt x="14029" y="6125"/>
                  </a:cubicBezTo>
                  <a:close/>
                  <a:moveTo>
                    <a:pt x="53249" y="6125"/>
                  </a:moveTo>
                  <a:cubicBezTo>
                    <a:pt x="53263" y="6317"/>
                    <a:pt x="53280" y="6509"/>
                    <a:pt x="53298" y="6701"/>
                  </a:cubicBezTo>
                  <a:lnTo>
                    <a:pt x="53127" y="6830"/>
                  </a:lnTo>
                  <a:cubicBezTo>
                    <a:pt x="53123" y="6704"/>
                    <a:pt x="53113" y="6579"/>
                    <a:pt x="53106" y="6460"/>
                  </a:cubicBezTo>
                  <a:cubicBezTo>
                    <a:pt x="53095" y="6341"/>
                    <a:pt x="53204" y="6230"/>
                    <a:pt x="53249" y="6125"/>
                  </a:cubicBezTo>
                  <a:close/>
                  <a:moveTo>
                    <a:pt x="92465" y="6125"/>
                  </a:moveTo>
                  <a:lnTo>
                    <a:pt x="92518" y="6701"/>
                  </a:lnTo>
                  <a:lnTo>
                    <a:pt x="92347" y="6830"/>
                  </a:lnTo>
                  <a:cubicBezTo>
                    <a:pt x="92343" y="6704"/>
                    <a:pt x="92333" y="6579"/>
                    <a:pt x="92319" y="6460"/>
                  </a:cubicBezTo>
                  <a:lnTo>
                    <a:pt x="92465" y="6125"/>
                  </a:lnTo>
                  <a:close/>
                  <a:moveTo>
                    <a:pt x="131811" y="6125"/>
                  </a:moveTo>
                  <a:lnTo>
                    <a:pt x="131863" y="6701"/>
                  </a:lnTo>
                  <a:cubicBezTo>
                    <a:pt x="131811" y="6739"/>
                    <a:pt x="131748" y="6781"/>
                    <a:pt x="131692" y="6830"/>
                  </a:cubicBezTo>
                  <a:cubicBezTo>
                    <a:pt x="131682" y="6704"/>
                    <a:pt x="131675" y="6579"/>
                    <a:pt x="131664" y="6460"/>
                  </a:cubicBezTo>
                  <a:cubicBezTo>
                    <a:pt x="131657" y="6341"/>
                    <a:pt x="131762" y="6230"/>
                    <a:pt x="131811" y="6125"/>
                  </a:cubicBezTo>
                  <a:close/>
                  <a:moveTo>
                    <a:pt x="171027" y="6125"/>
                  </a:moveTo>
                  <a:cubicBezTo>
                    <a:pt x="171041" y="6317"/>
                    <a:pt x="171059" y="6509"/>
                    <a:pt x="171076" y="6701"/>
                  </a:cubicBezTo>
                  <a:lnTo>
                    <a:pt x="170905" y="6830"/>
                  </a:lnTo>
                  <a:cubicBezTo>
                    <a:pt x="170902" y="6704"/>
                    <a:pt x="170895" y="6579"/>
                    <a:pt x="170884" y="6460"/>
                  </a:cubicBezTo>
                  <a:cubicBezTo>
                    <a:pt x="170877" y="6341"/>
                    <a:pt x="170982" y="6230"/>
                    <a:pt x="171027" y="6125"/>
                  </a:cubicBezTo>
                  <a:close/>
                  <a:moveTo>
                    <a:pt x="210244" y="6125"/>
                  </a:moveTo>
                  <a:lnTo>
                    <a:pt x="210296" y="6701"/>
                  </a:lnTo>
                  <a:lnTo>
                    <a:pt x="210125" y="6830"/>
                  </a:lnTo>
                  <a:cubicBezTo>
                    <a:pt x="210122" y="6704"/>
                    <a:pt x="210115" y="6579"/>
                    <a:pt x="210104" y="6460"/>
                  </a:cubicBezTo>
                  <a:lnTo>
                    <a:pt x="210244" y="6125"/>
                  </a:lnTo>
                  <a:close/>
                  <a:moveTo>
                    <a:pt x="249537" y="6125"/>
                  </a:moveTo>
                  <a:cubicBezTo>
                    <a:pt x="249551" y="6317"/>
                    <a:pt x="249568" y="6509"/>
                    <a:pt x="249586" y="6701"/>
                  </a:cubicBezTo>
                  <a:lnTo>
                    <a:pt x="249415" y="6830"/>
                  </a:lnTo>
                  <a:cubicBezTo>
                    <a:pt x="249411" y="6704"/>
                    <a:pt x="249401" y="6579"/>
                    <a:pt x="249394" y="6460"/>
                  </a:cubicBezTo>
                  <a:cubicBezTo>
                    <a:pt x="249383" y="6341"/>
                    <a:pt x="249488" y="6230"/>
                    <a:pt x="249537" y="6125"/>
                  </a:cubicBezTo>
                  <a:close/>
                  <a:moveTo>
                    <a:pt x="64121" y="6648"/>
                  </a:moveTo>
                  <a:lnTo>
                    <a:pt x="64215" y="6882"/>
                  </a:lnTo>
                  <a:lnTo>
                    <a:pt x="64215" y="6882"/>
                  </a:lnTo>
                  <a:lnTo>
                    <a:pt x="64139" y="6823"/>
                  </a:lnTo>
                  <a:cubicBezTo>
                    <a:pt x="64132" y="6767"/>
                    <a:pt x="64128" y="6704"/>
                    <a:pt x="64121" y="6648"/>
                  </a:cubicBezTo>
                  <a:close/>
                  <a:moveTo>
                    <a:pt x="103338" y="6648"/>
                  </a:moveTo>
                  <a:lnTo>
                    <a:pt x="103338" y="6648"/>
                  </a:lnTo>
                  <a:cubicBezTo>
                    <a:pt x="103369" y="6722"/>
                    <a:pt x="103400" y="6802"/>
                    <a:pt x="103432" y="6882"/>
                  </a:cubicBezTo>
                  <a:lnTo>
                    <a:pt x="103432" y="6882"/>
                  </a:lnTo>
                  <a:lnTo>
                    <a:pt x="103355" y="6823"/>
                  </a:lnTo>
                  <a:cubicBezTo>
                    <a:pt x="103352" y="6767"/>
                    <a:pt x="103341" y="6704"/>
                    <a:pt x="103338" y="6648"/>
                  </a:cubicBezTo>
                  <a:close/>
                  <a:moveTo>
                    <a:pt x="142683" y="6648"/>
                  </a:moveTo>
                  <a:lnTo>
                    <a:pt x="142683" y="6648"/>
                  </a:lnTo>
                  <a:cubicBezTo>
                    <a:pt x="142715" y="6722"/>
                    <a:pt x="142742" y="6802"/>
                    <a:pt x="142777" y="6882"/>
                  </a:cubicBezTo>
                  <a:lnTo>
                    <a:pt x="142777" y="6882"/>
                  </a:lnTo>
                  <a:lnTo>
                    <a:pt x="142701" y="6823"/>
                  </a:lnTo>
                  <a:cubicBezTo>
                    <a:pt x="142694" y="6767"/>
                    <a:pt x="142690" y="6704"/>
                    <a:pt x="142683" y="6648"/>
                  </a:cubicBezTo>
                  <a:close/>
                  <a:moveTo>
                    <a:pt x="221116" y="6648"/>
                  </a:moveTo>
                  <a:lnTo>
                    <a:pt x="221116" y="6648"/>
                  </a:lnTo>
                  <a:cubicBezTo>
                    <a:pt x="221151" y="6722"/>
                    <a:pt x="221179" y="6802"/>
                    <a:pt x="221210" y="6882"/>
                  </a:cubicBezTo>
                  <a:lnTo>
                    <a:pt x="221210" y="6882"/>
                  </a:lnTo>
                  <a:lnTo>
                    <a:pt x="221137" y="6823"/>
                  </a:lnTo>
                  <a:cubicBezTo>
                    <a:pt x="221130" y="6767"/>
                    <a:pt x="221126" y="6704"/>
                    <a:pt x="221116" y="6648"/>
                  </a:cubicBezTo>
                  <a:close/>
                  <a:moveTo>
                    <a:pt x="260413" y="6648"/>
                  </a:moveTo>
                  <a:cubicBezTo>
                    <a:pt x="260437" y="6722"/>
                    <a:pt x="260468" y="6802"/>
                    <a:pt x="260503" y="6882"/>
                  </a:cubicBezTo>
                  <a:lnTo>
                    <a:pt x="260503" y="6882"/>
                  </a:lnTo>
                  <a:lnTo>
                    <a:pt x="260430" y="6823"/>
                  </a:lnTo>
                  <a:cubicBezTo>
                    <a:pt x="260420" y="6767"/>
                    <a:pt x="260416" y="6704"/>
                    <a:pt x="260413" y="6648"/>
                  </a:cubicBezTo>
                  <a:close/>
                  <a:moveTo>
                    <a:pt x="24905" y="6648"/>
                  </a:moveTo>
                  <a:lnTo>
                    <a:pt x="24905" y="6648"/>
                  </a:lnTo>
                  <a:cubicBezTo>
                    <a:pt x="24933" y="6722"/>
                    <a:pt x="24968" y="6798"/>
                    <a:pt x="24996" y="6882"/>
                  </a:cubicBezTo>
                  <a:lnTo>
                    <a:pt x="24922" y="6823"/>
                  </a:lnTo>
                  <a:cubicBezTo>
                    <a:pt x="24915" y="6767"/>
                    <a:pt x="24908" y="6704"/>
                    <a:pt x="24905" y="6648"/>
                  </a:cubicBezTo>
                  <a:close/>
                  <a:moveTo>
                    <a:pt x="181900" y="6648"/>
                  </a:moveTo>
                  <a:lnTo>
                    <a:pt x="181994" y="6882"/>
                  </a:lnTo>
                  <a:lnTo>
                    <a:pt x="181917" y="6823"/>
                  </a:lnTo>
                  <a:cubicBezTo>
                    <a:pt x="181914" y="6767"/>
                    <a:pt x="181907" y="6704"/>
                    <a:pt x="181900" y="6648"/>
                  </a:cubicBezTo>
                  <a:close/>
                  <a:moveTo>
                    <a:pt x="32408" y="5738"/>
                  </a:moveTo>
                  <a:cubicBezTo>
                    <a:pt x="32397" y="6055"/>
                    <a:pt x="32373" y="6460"/>
                    <a:pt x="32352" y="6913"/>
                  </a:cubicBezTo>
                  <a:lnTo>
                    <a:pt x="32327" y="6913"/>
                  </a:lnTo>
                  <a:lnTo>
                    <a:pt x="32348" y="6941"/>
                  </a:lnTo>
                  <a:cubicBezTo>
                    <a:pt x="32348" y="6962"/>
                    <a:pt x="32345" y="6987"/>
                    <a:pt x="32345" y="7008"/>
                  </a:cubicBezTo>
                  <a:cubicBezTo>
                    <a:pt x="32265" y="6844"/>
                    <a:pt x="32181" y="6687"/>
                    <a:pt x="32094" y="6530"/>
                  </a:cubicBezTo>
                  <a:cubicBezTo>
                    <a:pt x="32094" y="6505"/>
                    <a:pt x="32094" y="6481"/>
                    <a:pt x="32090" y="6457"/>
                  </a:cubicBezTo>
                  <a:cubicBezTo>
                    <a:pt x="32205" y="6191"/>
                    <a:pt x="32310" y="5951"/>
                    <a:pt x="32408" y="5738"/>
                  </a:cubicBezTo>
                  <a:close/>
                  <a:moveTo>
                    <a:pt x="71624" y="5734"/>
                  </a:moveTo>
                  <a:cubicBezTo>
                    <a:pt x="71610" y="6055"/>
                    <a:pt x="71593" y="6460"/>
                    <a:pt x="71568" y="6913"/>
                  </a:cubicBezTo>
                  <a:lnTo>
                    <a:pt x="71544" y="6913"/>
                  </a:lnTo>
                  <a:lnTo>
                    <a:pt x="71568" y="6938"/>
                  </a:lnTo>
                  <a:cubicBezTo>
                    <a:pt x="71568" y="6962"/>
                    <a:pt x="71561" y="6983"/>
                    <a:pt x="71561" y="7008"/>
                  </a:cubicBezTo>
                  <a:cubicBezTo>
                    <a:pt x="71485" y="6844"/>
                    <a:pt x="71401" y="6687"/>
                    <a:pt x="71314" y="6530"/>
                  </a:cubicBezTo>
                  <a:cubicBezTo>
                    <a:pt x="71314" y="6509"/>
                    <a:pt x="71310" y="6481"/>
                    <a:pt x="71310" y="6457"/>
                  </a:cubicBezTo>
                  <a:cubicBezTo>
                    <a:pt x="71422" y="6191"/>
                    <a:pt x="71526" y="5951"/>
                    <a:pt x="71624" y="5734"/>
                  </a:cubicBezTo>
                  <a:close/>
                  <a:moveTo>
                    <a:pt x="110841" y="5734"/>
                  </a:moveTo>
                  <a:lnTo>
                    <a:pt x="110841" y="5734"/>
                  </a:lnTo>
                  <a:cubicBezTo>
                    <a:pt x="110830" y="6055"/>
                    <a:pt x="110813" y="6460"/>
                    <a:pt x="110785" y="6913"/>
                  </a:cubicBezTo>
                  <a:lnTo>
                    <a:pt x="110760" y="6913"/>
                  </a:lnTo>
                  <a:lnTo>
                    <a:pt x="110785" y="6938"/>
                  </a:lnTo>
                  <a:cubicBezTo>
                    <a:pt x="110781" y="6962"/>
                    <a:pt x="110781" y="6987"/>
                    <a:pt x="110781" y="7008"/>
                  </a:cubicBezTo>
                  <a:cubicBezTo>
                    <a:pt x="110698" y="6844"/>
                    <a:pt x="110614" y="6687"/>
                    <a:pt x="110534" y="6530"/>
                  </a:cubicBezTo>
                  <a:cubicBezTo>
                    <a:pt x="110530" y="6505"/>
                    <a:pt x="110527" y="6481"/>
                    <a:pt x="110530" y="6457"/>
                  </a:cubicBezTo>
                  <a:cubicBezTo>
                    <a:pt x="110642" y="6191"/>
                    <a:pt x="110746" y="5947"/>
                    <a:pt x="110841" y="5734"/>
                  </a:cubicBezTo>
                  <a:close/>
                  <a:moveTo>
                    <a:pt x="150186" y="5734"/>
                  </a:moveTo>
                  <a:lnTo>
                    <a:pt x="150186" y="5734"/>
                  </a:lnTo>
                  <a:cubicBezTo>
                    <a:pt x="150176" y="6055"/>
                    <a:pt x="150151" y="6460"/>
                    <a:pt x="150130" y="6913"/>
                  </a:cubicBezTo>
                  <a:lnTo>
                    <a:pt x="150106" y="6913"/>
                  </a:lnTo>
                  <a:lnTo>
                    <a:pt x="150127" y="6938"/>
                  </a:lnTo>
                  <a:cubicBezTo>
                    <a:pt x="150127" y="6962"/>
                    <a:pt x="150127" y="6987"/>
                    <a:pt x="150123" y="7008"/>
                  </a:cubicBezTo>
                  <a:cubicBezTo>
                    <a:pt x="150043" y="6844"/>
                    <a:pt x="149959" y="6687"/>
                    <a:pt x="149879" y="6530"/>
                  </a:cubicBezTo>
                  <a:cubicBezTo>
                    <a:pt x="149872" y="6509"/>
                    <a:pt x="149872" y="6481"/>
                    <a:pt x="149869" y="6457"/>
                  </a:cubicBezTo>
                  <a:cubicBezTo>
                    <a:pt x="149984" y="6191"/>
                    <a:pt x="150092" y="5951"/>
                    <a:pt x="150186" y="5734"/>
                  </a:cubicBezTo>
                  <a:close/>
                  <a:moveTo>
                    <a:pt x="189402" y="5738"/>
                  </a:moveTo>
                  <a:lnTo>
                    <a:pt x="189402" y="5738"/>
                  </a:lnTo>
                  <a:cubicBezTo>
                    <a:pt x="189388" y="6055"/>
                    <a:pt x="189371" y="6460"/>
                    <a:pt x="189347" y="6913"/>
                  </a:cubicBezTo>
                  <a:lnTo>
                    <a:pt x="189326" y="6913"/>
                  </a:lnTo>
                  <a:lnTo>
                    <a:pt x="189347" y="6941"/>
                  </a:lnTo>
                  <a:cubicBezTo>
                    <a:pt x="189347" y="6962"/>
                    <a:pt x="189340" y="6983"/>
                    <a:pt x="189340" y="7008"/>
                  </a:cubicBezTo>
                  <a:cubicBezTo>
                    <a:pt x="189263" y="6844"/>
                    <a:pt x="189179" y="6687"/>
                    <a:pt x="189092" y="6530"/>
                  </a:cubicBezTo>
                  <a:cubicBezTo>
                    <a:pt x="189092" y="6505"/>
                    <a:pt x="189092" y="6481"/>
                    <a:pt x="189089" y="6457"/>
                  </a:cubicBezTo>
                  <a:cubicBezTo>
                    <a:pt x="189200" y="6191"/>
                    <a:pt x="189308" y="5951"/>
                    <a:pt x="189402" y="5738"/>
                  </a:cubicBezTo>
                  <a:close/>
                  <a:moveTo>
                    <a:pt x="228622" y="5734"/>
                  </a:moveTo>
                  <a:lnTo>
                    <a:pt x="228622" y="5734"/>
                  </a:lnTo>
                  <a:cubicBezTo>
                    <a:pt x="228608" y="6055"/>
                    <a:pt x="228591" y="6460"/>
                    <a:pt x="228563" y="6913"/>
                  </a:cubicBezTo>
                  <a:lnTo>
                    <a:pt x="228539" y="6913"/>
                  </a:lnTo>
                  <a:lnTo>
                    <a:pt x="228563" y="6938"/>
                  </a:lnTo>
                  <a:cubicBezTo>
                    <a:pt x="228560" y="6962"/>
                    <a:pt x="228560" y="6987"/>
                    <a:pt x="228560" y="7008"/>
                  </a:cubicBezTo>
                  <a:cubicBezTo>
                    <a:pt x="228483" y="6844"/>
                    <a:pt x="228399" y="6687"/>
                    <a:pt x="228312" y="6530"/>
                  </a:cubicBezTo>
                  <a:cubicBezTo>
                    <a:pt x="228312" y="6509"/>
                    <a:pt x="228308" y="6481"/>
                    <a:pt x="228308" y="6457"/>
                  </a:cubicBezTo>
                  <a:cubicBezTo>
                    <a:pt x="228420" y="6191"/>
                    <a:pt x="228525" y="5951"/>
                    <a:pt x="228622" y="5734"/>
                  </a:cubicBezTo>
                  <a:close/>
                  <a:moveTo>
                    <a:pt x="267915" y="5738"/>
                  </a:moveTo>
                  <a:cubicBezTo>
                    <a:pt x="267898" y="6055"/>
                    <a:pt x="267881" y="6460"/>
                    <a:pt x="267853" y="6913"/>
                  </a:cubicBezTo>
                  <a:lnTo>
                    <a:pt x="267832" y="6913"/>
                  </a:lnTo>
                  <a:lnTo>
                    <a:pt x="267853" y="6941"/>
                  </a:lnTo>
                  <a:cubicBezTo>
                    <a:pt x="267853" y="6962"/>
                    <a:pt x="267853" y="6987"/>
                    <a:pt x="267849" y="7008"/>
                  </a:cubicBezTo>
                  <a:cubicBezTo>
                    <a:pt x="267769" y="6844"/>
                    <a:pt x="267689" y="6687"/>
                    <a:pt x="267602" y="6530"/>
                  </a:cubicBezTo>
                  <a:cubicBezTo>
                    <a:pt x="267602" y="6505"/>
                    <a:pt x="267602" y="6481"/>
                    <a:pt x="267595" y="6457"/>
                  </a:cubicBezTo>
                  <a:cubicBezTo>
                    <a:pt x="267710" y="6191"/>
                    <a:pt x="267814" y="5947"/>
                    <a:pt x="267915" y="5738"/>
                  </a:cubicBezTo>
                  <a:close/>
                  <a:moveTo>
                    <a:pt x="34787" y="7015"/>
                  </a:moveTo>
                  <a:cubicBezTo>
                    <a:pt x="34794" y="7056"/>
                    <a:pt x="34797" y="7105"/>
                    <a:pt x="34804" y="7147"/>
                  </a:cubicBezTo>
                  <a:cubicBezTo>
                    <a:pt x="34797" y="7168"/>
                    <a:pt x="34794" y="7186"/>
                    <a:pt x="34787" y="7199"/>
                  </a:cubicBezTo>
                  <a:cubicBezTo>
                    <a:pt x="34787" y="7140"/>
                    <a:pt x="34790" y="7074"/>
                    <a:pt x="34787" y="7015"/>
                  </a:cubicBezTo>
                  <a:close/>
                  <a:moveTo>
                    <a:pt x="74003" y="7015"/>
                  </a:moveTo>
                  <a:cubicBezTo>
                    <a:pt x="74010" y="7056"/>
                    <a:pt x="74017" y="7105"/>
                    <a:pt x="74020" y="7147"/>
                  </a:cubicBezTo>
                  <a:lnTo>
                    <a:pt x="74003" y="7199"/>
                  </a:lnTo>
                  <a:lnTo>
                    <a:pt x="74003" y="7015"/>
                  </a:lnTo>
                  <a:close/>
                  <a:moveTo>
                    <a:pt x="113223" y="7015"/>
                  </a:moveTo>
                  <a:cubicBezTo>
                    <a:pt x="113226" y="7056"/>
                    <a:pt x="113230" y="7105"/>
                    <a:pt x="113240" y="7147"/>
                  </a:cubicBezTo>
                  <a:cubicBezTo>
                    <a:pt x="113233" y="7165"/>
                    <a:pt x="113226" y="7182"/>
                    <a:pt x="113223" y="7199"/>
                  </a:cubicBezTo>
                  <a:lnTo>
                    <a:pt x="113223" y="7015"/>
                  </a:lnTo>
                  <a:close/>
                  <a:moveTo>
                    <a:pt x="152568" y="7015"/>
                  </a:moveTo>
                  <a:lnTo>
                    <a:pt x="152582" y="7147"/>
                  </a:lnTo>
                  <a:cubicBezTo>
                    <a:pt x="152579" y="7168"/>
                    <a:pt x="152572" y="7186"/>
                    <a:pt x="152565" y="7199"/>
                  </a:cubicBezTo>
                  <a:cubicBezTo>
                    <a:pt x="152565" y="7140"/>
                    <a:pt x="152568" y="7074"/>
                    <a:pt x="152568" y="7015"/>
                  </a:cubicBezTo>
                  <a:close/>
                  <a:moveTo>
                    <a:pt x="191781" y="7015"/>
                  </a:moveTo>
                  <a:cubicBezTo>
                    <a:pt x="191792" y="7056"/>
                    <a:pt x="191795" y="7105"/>
                    <a:pt x="191799" y="7147"/>
                  </a:cubicBezTo>
                  <a:cubicBezTo>
                    <a:pt x="191806" y="7192"/>
                    <a:pt x="191788" y="7182"/>
                    <a:pt x="191781" y="7199"/>
                  </a:cubicBezTo>
                  <a:lnTo>
                    <a:pt x="191781" y="7015"/>
                  </a:lnTo>
                  <a:close/>
                  <a:moveTo>
                    <a:pt x="231001" y="7015"/>
                  </a:moveTo>
                  <a:cubicBezTo>
                    <a:pt x="231008" y="7056"/>
                    <a:pt x="231015" y="7105"/>
                    <a:pt x="231019" y="7147"/>
                  </a:cubicBezTo>
                  <a:cubicBezTo>
                    <a:pt x="231012" y="7165"/>
                    <a:pt x="231005" y="7182"/>
                    <a:pt x="231001" y="7199"/>
                  </a:cubicBezTo>
                  <a:lnTo>
                    <a:pt x="231001" y="7015"/>
                  </a:lnTo>
                  <a:close/>
                  <a:moveTo>
                    <a:pt x="270291" y="7015"/>
                  </a:moveTo>
                  <a:cubicBezTo>
                    <a:pt x="270301" y="7056"/>
                    <a:pt x="270305" y="7105"/>
                    <a:pt x="270308" y="7151"/>
                  </a:cubicBezTo>
                  <a:lnTo>
                    <a:pt x="270291" y="7206"/>
                  </a:lnTo>
                  <a:lnTo>
                    <a:pt x="270291" y="7015"/>
                  </a:lnTo>
                  <a:close/>
                  <a:moveTo>
                    <a:pt x="28267" y="6655"/>
                  </a:moveTo>
                  <a:lnTo>
                    <a:pt x="28267" y="6655"/>
                  </a:lnTo>
                  <a:cubicBezTo>
                    <a:pt x="28212" y="6837"/>
                    <a:pt x="28163" y="7029"/>
                    <a:pt x="28114" y="7227"/>
                  </a:cubicBezTo>
                  <a:cubicBezTo>
                    <a:pt x="28110" y="7133"/>
                    <a:pt x="28103" y="7036"/>
                    <a:pt x="28096" y="6945"/>
                  </a:cubicBezTo>
                  <a:cubicBezTo>
                    <a:pt x="28145" y="6844"/>
                    <a:pt x="28205" y="6749"/>
                    <a:pt x="28267" y="6655"/>
                  </a:cubicBezTo>
                  <a:close/>
                  <a:moveTo>
                    <a:pt x="67480" y="6655"/>
                  </a:moveTo>
                  <a:cubicBezTo>
                    <a:pt x="67428" y="6833"/>
                    <a:pt x="67376" y="7025"/>
                    <a:pt x="67334" y="7227"/>
                  </a:cubicBezTo>
                  <a:cubicBezTo>
                    <a:pt x="67330" y="7130"/>
                    <a:pt x="67323" y="7036"/>
                    <a:pt x="67316" y="6945"/>
                  </a:cubicBezTo>
                  <a:cubicBezTo>
                    <a:pt x="67386" y="6809"/>
                    <a:pt x="67442" y="6718"/>
                    <a:pt x="67480" y="6655"/>
                  </a:cubicBezTo>
                  <a:close/>
                  <a:moveTo>
                    <a:pt x="106700" y="6655"/>
                  </a:moveTo>
                  <a:lnTo>
                    <a:pt x="106700" y="6655"/>
                  </a:lnTo>
                  <a:cubicBezTo>
                    <a:pt x="106648" y="6833"/>
                    <a:pt x="106596" y="7025"/>
                    <a:pt x="106554" y="7227"/>
                  </a:cubicBezTo>
                  <a:cubicBezTo>
                    <a:pt x="106547" y="7130"/>
                    <a:pt x="106540" y="7036"/>
                    <a:pt x="106536" y="6945"/>
                  </a:cubicBezTo>
                  <a:cubicBezTo>
                    <a:pt x="106582" y="6844"/>
                    <a:pt x="106637" y="6749"/>
                    <a:pt x="106700" y="6655"/>
                  </a:cubicBezTo>
                  <a:close/>
                  <a:moveTo>
                    <a:pt x="146046" y="6655"/>
                  </a:moveTo>
                  <a:lnTo>
                    <a:pt x="146046" y="6655"/>
                  </a:lnTo>
                  <a:cubicBezTo>
                    <a:pt x="145990" y="6833"/>
                    <a:pt x="145941" y="7025"/>
                    <a:pt x="145892" y="7227"/>
                  </a:cubicBezTo>
                  <a:cubicBezTo>
                    <a:pt x="145889" y="7126"/>
                    <a:pt x="145885" y="7036"/>
                    <a:pt x="145882" y="6945"/>
                  </a:cubicBezTo>
                  <a:cubicBezTo>
                    <a:pt x="145927" y="6844"/>
                    <a:pt x="145983" y="6746"/>
                    <a:pt x="146046" y="6655"/>
                  </a:cubicBezTo>
                  <a:close/>
                  <a:moveTo>
                    <a:pt x="185266" y="6659"/>
                  </a:moveTo>
                  <a:lnTo>
                    <a:pt x="185266" y="6659"/>
                  </a:lnTo>
                  <a:cubicBezTo>
                    <a:pt x="185206" y="6833"/>
                    <a:pt x="185161" y="7029"/>
                    <a:pt x="185112" y="7227"/>
                  </a:cubicBezTo>
                  <a:cubicBezTo>
                    <a:pt x="185109" y="7133"/>
                    <a:pt x="185102" y="7036"/>
                    <a:pt x="185095" y="6945"/>
                  </a:cubicBezTo>
                  <a:cubicBezTo>
                    <a:pt x="185143" y="6847"/>
                    <a:pt x="185203" y="6749"/>
                    <a:pt x="185266" y="6659"/>
                  </a:cubicBezTo>
                  <a:close/>
                  <a:moveTo>
                    <a:pt x="224478" y="6655"/>
                  </a:moveTo>
                  <a:cubicBezTo>
                    <a:pt x="224426" y="6833"/>
                    <a:pt x="224374" y="7025"/>
                    <a:pt x="224332" y="7227"/>
                  </a:cubicBezTo>
                  <a:cubicBezTo>
                    <a:pt x="224325" y="7130"/>
                    <a:pt x="224322" y="7036"/>
                    <a:pt x="224315" y="6945"/>
                  </a:cubicBezTo>
                  <a:cubicBezTo>
                    <a:pt x="224384" y="6809"/>
                    <a:pt x="224440" y="6718"/>
                    <a:pt x="224478" y="6655"/>
                  </a:cubicBezTo>
                  <a:close/>
                  <a:moveTo>
                    <a:pt x="263772" y="6655"/>
                  </a:moveTo>
                  <a:lnTo>
                    <a:pt x="263772" y="6655"/>
                  </a:lnTo>
                  <a:cubicBezTo>
                    <a:pt x="263716" y="6833"/>
                    <a:pt x="263667" y="7029"/>
                    <a:pt x="263618" y="7227"/>
                  </a:cubicBezTo>
                  <a:cubicBezTo>
                    <a:pt x="263615" y="7133"/>
                    <a:pt x="263611" y="7036"/>
                    <a:pt x="263601" y="6945"/>
                  </a:cubicBezTo>
                  <a:cubicBezTo>
                    <a:pt x="263653" y="6844"/>
                    <a:pt x="263709" y="6749"/>
                    <a:pt x="263772" y="6655"/>
                  </a:cubicBezTo>
                  <a:close/>
                  <a:moveTo>
                    <a:pt x="24692" y="3994"/>
                  </a:moveTo>
                  <a:lnTo>
                    <a:pt x="24692" y="3994"/>
                  </a:lnTo>
                  <a:cubicBezTo>
                    <a:pt x="24996" y="4831"/>
                    <a:pt x="25309" y="5783"/>
                    <a:pt x="25606" y="6847"/>
                  </a:cubicBezTo>
                  <a:cubicBezTo>
                    <a:pt x="25585" y="7018"/>
                    <a:pt x="25564" y="7186"/>
                    <a:pt x="25540" y="7346"/>
                  </a:cubicBezTo>
                  <a:cubicBezTo>
                    <a:pt x="25341" y="6966"/>
                    <a:pt x="25118" y="6603"/>
                    <a:pt x="24866" y="6254"/>
                  </a:cubicBezTo>
                  <a:cubicBezTo>
                    <a:pt x="24797" y="5511"/>
                    <a:pt x="24741" y="4730"/>
                    <a:pt x="24692" y="3994"/>
                  </a:cubicBezTo>
                  <a:close/>
                  <a:moveTo>
                    <a:pt x="63912" y="3990"/>
                  </a:moveTo>
                  <a:cubicBezTo>
                    <a:pt x="64215" y="4831"/>
                    <a:pt x="64529" y="5790"/>
                    <a:pt x="64826" y="6847"/>
                  </a:cubicBezTo>
                  <a:cubicBezTo>
                    <a:pt x="64798" y="7018"/>
                    <a:pt x="64777" y="7186"/>
                    <a:pt x="64760" y="7346"/>
                  </a:cubicBezTo>
                  <a:cubicBezTo>
                    <a:pt x="64561" y="6966"/>
                    <a:pt x="64334" y="6603"/>
                    <a:pt x="64086" y="6254"/>
                  </a:cubicBezTo>
                  <a:cubicBezTo>
                    <a:pt x="64017" y="5508"/>
                    <a:pt x="63957" y="4730"/>
                    <a:pt x="63912" y="3990"/>
                  </a:cubicBezTo>
                  <a:close/>
                  <a:moveTo>
                    <a:pt x="142474" y="3990"/>
                  </a:moveTo>
                  <a:lnTo>
                    <a:pt x="142474" y="3990"/>
                  </a:lnTo>
                  <a:cubicBezTo>
                    <a:pt x="142777" y="4831"/>
                    <a:pt x="143091" y="5790"/>
                    <a:pt x="143388" y="6847"/>
                  </a:cubicBezTo>
                  <a:cubicBezTo>
                    <a:pt x="143367" y="7018"/>
                    <a:pt x="143342" y="7186"/>
                    <a:pt x="143321" y="7346"/>
                  </a:cubicBezTo>
                  <a:cubicBezTo>
                    <a:pt x="143123" y="6966"/>
                    <a:pt x="142896" y="6603"/>
                    <a:pt x="142645" y="6254"/>
                  </a:cubicBezTo>
                  <a:cubicBezTo>
                    <a:pt x="142579" y="5508"/>
                    <a:pt x="142519" y="4730"/>
                    <a:pt x="142474" y="3990"/>
                  </a:cubicBezTo>
                  <a:close/>
                  <a:moveTo>
                    <a:pt x="181690" y="3994"/>
                  </a:moveTo>
                  <a:cubicBezTo>
                    <a:pt x="181994" y="4831"/>
                    <a:pt x="182308" y="5783"/>
                    <a:pt x="182604" y="6847"/>
                  </a:cubicBezTo>
                  <a:cubicBezTo>
                    <a:pt x="182583" y="7018"/>
                    <a:pt x="182562" y="7186"/>
                    <a:pt x="182538" y="7346"/>
                  </a:cubicBezTo>
                  <a:cubicBezTo>
                    <a:pt x="182339" y="6966"/>
                    <a:pt x="182112" y="6603"/>
                    <a:pt x="181865" y="6254"/>
                  </a:cubicBezTo>
                  <a:cubicBezTo>
                    <a:pt x="181795" y="5511"/>
                    <a:pt x="181739" y="4730"/>
                    <a:pt x="181690" y="3994"/>
                  </a:cubicBezTo>
                  <a:close/>
                  <a:moveTo>
                    <a:pt x="220907" y="3990"/>
                  </a:moveTo>
                  <a:lnTo>
                    <a:pt x="220907" y="3990"/>
                  </a:lnTo>
                  <a:cubicBezTo>
                    <a:pt x="221214" y="4831"/>
                    <a:pt x="221528" y="5783"/>
                    <a:pt x="221824" y="6847"/>
                  </a:cubicBezTo>
                  <a:cubicBezTo>
                    <a:pt x="221796" y="7018"/>
                    <a:pt x="221775" y="7186"/>
                    <a:pt x="221758" y="7346"/>
                  </a:cubicBezTo>
                  <a:cubicBezTo>
                    <a:pt x="221559" y="6966"/>
                    <a:pt x="221332" y="6603"/>
                    <a:pt x="221081" y="6254"/>
                  </a:cubicBezTo>
                  <a:cubicBezTo>
                    <a:pt x="221011" y="5508"/>
                    <a:pt x="220956" y="4730"/>
                    <a:pt x="220907" y="3990"/>
                  </a:cubicBezTo>
                  <a:close/>
                  <a:moveTo>
                    <a:pt x="260196" y="3994"/>
                  </a:moveTo>
                  <a:lnTo>
                    <a:pt x="260196" y="3994"/>
                  </a:lnTo>
                  <a:cubicBezTo>
                    <a:pt x="260503" y="4831"/>
                    <a:pt x="260817" y="5783"/>
                    <a:pt x="261114" y="6847"/>
                  </a:cubicBezTo>
                  <a:cubicBezTo>
                    <a:pt x="261093" y="7018"/>
                    <a:pt x="261072" y="7186"/>
                    <a:pt x="261047" y="7346"/>
                  </a:cubicBezTo>
                  <a:cubicBezTo>
                    <a:pt x="260849" y="6966"/>
                    <a:pt x="260622" y="6603"/>
                    <a:pt x="260371" y="6254"/>
                  </a:cubicBezTo>
                  <a:cubicBezTo>
                    <a:pt x="260301" y="5511"/>
                    <a:pt x="260245" y="4730"/>
                    <a:pt x="260196" y="3994"/>
                  </a:cubicBezTo>
                  <a:close/>
                  <a:moveTo>
                    <a:pt x="103128" y="3990"/>
                  </a:moveTo>
                  <a:cubicBezTo>
                    <a:pt x="103435" y="4831"/>
                    <a:pt x="103749" y="5783"/>
                    <a:pt x="104046" y="6847"/>
                  </a:cubicBezTo>
                  <a:cubicBezTo>
                    <a:pt x="104018" y="7018"/>
                    <a:pt x="103997" y="7182"/>
                    <a:pt x="103976" y="7349"/>
                  </a:cubicBezTo>
                  <a:cubicBezTo>
                    <a:pt x="103777" y="6969"/>
                    <a:pt x="103554" y="6603"/>
                    <a:pt x="103303" y="6254"/>
                  </a:cubicBezTo>
                  <a:cubicBezTo>
                    <a:pt x="103233" y="5515"/>
                    <a:pt x="103177" y="4733"/>
                    <a:pt x="103128" y="3990"/>
                  </a:cubicBezTo>
                  <a:close/>
                  <a:moveTo>
                    <a:pt x="206037" y="7370"/>
                  </a:moveTo>
                  <a:lnTo>
                    <a:pt x="206039" y="7372"/>
                  </a:lnTo>
                  <a:lnTo>
                    <a:pt x="206039" y="7372"/>
                  </a:lnTo>
                  <a:cubicBezTo>
                    <a:pt x="206038" y="7372"/>
                    <a:pt x="206038" y="7371"/>
                    <a:pt x="206037" y="7370"/>
                  </a:cubicBezTo>
                  <a:close/>
                  <a:moveTo>
                    <a:pt x="83337" y="7360"/>
                  </a:moveTo>
                  <a:lnTo>
                    <a:pt x="83337" y="7360"/>
                  </a:lnTo>
                  <a:cubicBezTo>
                    <a:pt x="83342" y="7365"/>
                    <a:pt x="83348" y="7371"/>
                    <a:pt x="83353" y="7376"/>
                  </a:cubicBezTo>
                  <a:lnTo>
                    <a:pt x="83353" y="7376"/>
                  </a:lnTo>
                  <a:cubicBezTo>
                    <a:pt x="83347" y="7369"/>
                    <a:pt x="83341" y="7364"/>
                    <a:pt x="83337" y="7360"/>
                  </a:cubicBezTo>
                  <a:close/>
                  <a:moveTo>
                    <a:pt x="161902" y="7367"/>
                  </a:moveTo>
                  <a:lnTo>
                    <a:pt x="161902" y="7367"/>
                  </a:lnTo>
                  <a:cubicBezTo>
                    <a:pt x="161906" y="7371"/>
                    <a:pt x="161910" y="7375"/>
                    <a:pt x="161914" y="7379"/>
                  </a:cubicBezTo>
                  <a:lnTo>
                    <a:pt x="161914" y="7379"/>
                  </a:lnTo>
                  <a:cubicBezTo>
                    <a:pt x="161910" y="7374"/>
                    <a:pt x="161906" y="7370"/>
                    <a:pt x="161902" y="7367"/>
                  </a:cubicBezTo>
                  <a:close/>
                  <a:moveTo>
                    <a:pt x="201112" y="7370"/>
                  </a:moveTo>
                  <a:lnTo>
                    <a:pt x="201112" y="7370"/>
                  </a:lnTo>
                  <a:cubicBezTo>
                    <a:pt x="201115" y="7374"/>
                    <a:pt x="201118" y="7377"/>
                    <a:pt x="201121" y="7380"/>
                  </a:cubicBezTo>
                  <a:lnTo>
                    <a:pt x="201121" y="7380"/>
                  </a:lnTo>
                  <a:cubicBezTo>
                    <a:pt x="201118" y="7376"/>
                    <a:pt x="201115" y="7373"/>
                    <a:pt x="201112" y="7370"/>
                  </a:cubicBezTo>
                  <a:close/>
                  <a:moveTo>
                    <a:pt x="166821" y="7367"/>
                  </a:moveTo>
                  <a:cubicBezTo>
                    <a:pt x="166824" y="7371"/>
                    <a:pt x="166828" y="7375"/>
                    <a:pt x="166832" y="7380"/>
                  </a:cubicBezTo>
                  <a:lnTo>
                    <a:pt x="166832" y="7380"/>
                  </a:lnTo>
                  <a:cubicBezTo>
                    <a:pt x="166829" y="7376"/>
                    <a:pt x="166825" y="7371"/>
                    <a:pt x="166821" y="7367"/>
                  </a:cubicBezTo>
                  <a:close/>
                  <a:moveTo>
                    <a:pt x="122683" y="7363"/>
                  </a:moveTo>
                  <a:lnTo>
                    <a:pt x="122683" y="7363"/>
                  </a:lnTo>
                  <a:cubicBezTo>
                    <a:pt x="122688" y="7369"/>
                    <a:pt x="122694" y="7375"/>
                    <a:pt x="122699" y="7380"/>
                  </a:cubicBezTo>
                  <a:lnTo>
                    <a:pt x="122699" y="7380"/>
                  </a:lnTo>
                  <a:cubicBezTo>
                    <a:pt x="122693" y="7373"/>
                    <a:pt x="122687" y="7367"/>
                    <a:pt x="122683" y="7363"/>
                  </a:cubicBezTo>
                  <a:close/>
                  <a:moveTo>
                    <a:pt x="4901" y="7377"/>
                  </a:moveTo>
                  <a:lnTo>
                    <a:pt x="4901" y="7377"/>
                  </a:lnTo>
                  <a:cubicBezTo>
                    <a:pt x="4903" y="7380"/>
                    <a:pt x="4905" y="7382"/>
                    <a:pt x="4907" y="7384"/>
                  </a:cubicBezTo>
                  <a:lnTo>
                    <a:pt x="4907" y="7384"/>
                  </a:lnTo>
                  <a:cubicBezTo>
                    <a:pt x="4905" y="7381"/>
                    <a:pt x="4903" y="7379"/>
                    <a:pt x="4901" y="7377"/>
                  </a:cubicBezTo>
                  <a:close/>
                  <a:moveTo>
                    <a:pt x="44117" y="7377"/>
                  </a:moveTo>
                  <a:cubicBezTo>
                    <a:pt x="44120" y="7380"/>
                    <a:pt x="44122" y="7382"/>
                    <a:pt x="44124" y="7385"/>
                  </a:cubicBezTo>
                  <a:lnTo>
                    <a:pt x="44124" y="7385"/>
                  </a:lnTo>
                  <a:cubicBezTo>
                    <a:pt x="44122" y="7382"/>
                    <a:pt x="44119" y="7379"/>
                    <a:pt x="44117" y="7377"/>
                  </a:cubicBezTo>
                  <a:close/>
                  <a:moveTo>
                    <a:pt x="49039" y="7377"/>
                  </a:moveTo>
                  <a:cubicBezTo>
                    <a:pt x="49041" y="7380"/>
                    <a:pt x="49043" y="7383"/>
                    <a:pt x="49046" y="7386"/>
                  </a:cubicBezTo>
                  <a:lnTo>
                    <a:pt x="49046" y="7386"/>
                  </a:lnTo>
                  <a:cubicBezTo>
                    <a:pt x="49044" y="7383"/>
                    <a:pt x="49041" y="7380"/>
                    <a:pt x="49039" y="7377"/>
                  </a:cubicBezTo>
                  <a:close/>
                  <a:moveTo>
                    <a:pt x="9819" y="7377"/>
                  </a:moveTo>
                  <a:lnTo>
                    <a:pt x="9819" y="7377"/>
                  </a:lnTo>
                  <a:cubicBezTo>
                    <a:pt x="9821" y="7380"/>
                    <a:pt x="9823" y="7383"/>
                    <a:pt x="9826" y="7386"/>
                  </a:cubicBezTo>
                  <a:lnTo>
                    <a:pt x="9826" y="7386"/>
                  </a:lnTo>
                  <a:cubicBezTo>
                    <a:pt x="9824" y="7383"/>
                    <a:pt x="9821" y="7380"/>
                    <a:pt x="9819" y="7377"/>
                  </a:cubicBezTo>
                  <a:close/>
                  <a:moveTo>
                    <a:pt x="18169" y="6725"/>
                  </a:moveTo>
                  <a:cubicBezTo>
                    <a:pt x="18208" y="6889"/>
                    <a:pt x="18253" y="7084"/>
                    <a:pt x="18291" y="7311"/>
                  </a:cubicBezTo>
                  <a:lnTo>
                    <a:pt x="18211" y="7388"/>
                  </a:lnTo>
                  <a:cubicBezTo>
                    <a:pt x="18208" y="7154"/>
                    <a:pt x="18190" y="6931"/>
                    <a:pt x="18169" y="6725"/>
                  </a:cubicBezTo>
                  <a:close/>
                  <a:moveTo>
                    <a:pt x="57382" y="6725"/>
                  </a:moveTo>
                  <a:lnTo>
                    <a:pt x="57382" y="6725"/>
                  </a:lnTo>
                  <a:cubicBezTo>
                    <a:pt x="57428" y="6889"/>
                    <a:pt x="57470" y="7084"/>
                    <a:pt x="57511" y="7311"/>
                  </a:cubicBezTo>
                  <a:lnTo>
                    <a:pt x="57431" y="7388"/>
                  </a:lnTo>
                  <a:cubicBezTo>
                    <a:pt x="57424" y="7154"/>
                    <a:pt x="57410" y="6931"/>
                    <a:pt x="57382" y="6725"/>
                  </a:cubicBezTo>
                  <a:close/>
                  <a:moveTo>
                    <a:pt x="96602" y="6725"/>
                  </a:moveTo>
                  <a:cubicBezTo>
                    <a:pt x="96648" y="6889"/>
                    <a:pt x="96689" y="7084"/>
                    <a:pt x="96728" y="7311"/>
                  </a:cubicBezTo>
                  <a:lnTo>
                    <a:pt x="96651" y="7388"/>
                  </a:lnTo>
                  <a:cubicBezTo>
                    <a:pt x="96641" y="7154"/>
                    <a:pt x="96623" y="6931"/>
                    <a:pt x="96602" y="6725"/>
                  </a:cubicBezTo>
                  <a:close/>
                  <a:moveTo>
                    <a:pt x="135948" y="6725"/>
                  </a:moveTo>
                  <a:lnTo>
                    <a:pt x="135948" y="6725"/>
                  </a:lnTo>
                  <a:cubicBezTo>
                    <a:pt x="135993" y="6889"/>
                    <a:pt x="136031" y="7084"/>
                    <a:pt x="136070" y="7311"/>
                  </a:cubicBezTo>
                  <a:lnTo>
                    <a:pt x="135997" y="7388"/>
                  </a:lnTo>
                  <a:cubicBezTo>
                    <a:pt x="135986" y="7154"/>
                    <a:pt x="135969" y="6931"/>
                    <a:pt x="135948" y="6725"/>
                  </a:cubicBezTo>
                  <a:close/>
                  <a:moveTo>
                    <a:pt x="175168" y="6725"/>
                  </a:moveTo>
                  <a:cubicBezTo>
                    <a:pt x="175206" y="6889"/>
                    <a:pt x="175251" y="7084"/>
                    <a:pt x="175290" y="7311"/>
                  </a:cubicBezTo>
                  <a:lnTo>
                    <a:pt x="175209" y="7388"/>
                  </a:lnTo>
                  <a:cubicBezTo>
                    <a:pt x="175202" y="7154"/>
                    <a:pt x="175189" y="6931"/>
                    <a:pt x="175168" y="6725"/>
                  </a:cubicBezTo>
                  <a:close/>
                  <a:moveTo>
                    <a:pt x="214381" y="6725"/>
                  </a:moveTo>
                  <a:cubicBezTo>
                    <a:pt x="214426" y="6889"/>
                    <a:pt x="214468" y="7084"/>
                    <a:pt x="214506" y="7311"/>
                  </a:cubicBezTo>
                  <a:lnTo>
                    <a:pt x="214429" y="7388"/>
                  </a:lnTo>
                  <a:cubicBezTo>
                    <a:pt x="214419" y="7154"/>
                    <a:pt x="214408" y="6931"/>
                    <a:pt x="214381" y="6725"/>
                  </a:cubicBezTo>
                  <a:close/>
                  <a:moveTo>
                    <a:pt x="253674" y="6725"/>
                  </a:moveTo>
                  <a:lnTo>
                    <a:pt x="253674" y="6725"/>
                  </a:lnTo>
                  <a:cubicBezTo>
                    <a:pt x="253716" y="6893"/>
                    <a:pt x="253757" y="7084"/>
                    <a:pt x="253796" y="7311"/>
                  </a:cubicBezTo>
                  <a:lnTo>
                    <a:pt x="253719" y="7388"/>
                  </a:lnTo>
                  <a:cubicBezTo>
                    <a:pt x="253712" y="7154"/>
                    <a:pt x="253695" y="6934"/>
                    <a:pt x="253674" y="6725"/>
                  </a:cubicBezTo>
                  <a:close/>
                  <a:moveTo>
                    <a:pt x="33947" y="7373"/>
                  </a:moveTo>
                  <a:lnTo>
                    <a:pt x="33947" y="7373"/>
                  </a:lnTo>
                  <a:cubicBezTo>
                    <a:pt x="33947" y="7373"/>
                    <a:pt x="33945" y="7374"/>
                    <a:pt x="33942" y="7377"/>
                  </a:cubicBezTo>
                  <a:cubicBezTo>
                    <a:pt x="33939" y="7381"/>
                    <a:pt x="33935" y="7385"/>
                    <a:pt x="33930" y="7391"/>
                  </a:cubicBezTo>
                  <a:lnTo>
                    <a:pt x="33930" y="7391"/>
                  </a:lnTo>
                  <a:cubicBezTo>
                    <a:pt x="33941" y="7379"/>
                    <a:pt x="33947" y="7373"/>
                    <a:pt x="33947" y="7373"/>
                  </a:cubicBezTo>
                  <a:close/>
                  <a:moveTo>
                    <a:pt x="240405" y="7377"/>
                  </a:moveTo>
                  <a:cubicBezTo>
                    <a:pt x="240409" y="7382"/>
                    <a:pt x="240413" y="7386"/>
                    <a:pt x="240418" y="7391"/>
                  </a:cubicBezTo>
                  <a:lnTo>
                    <a:pt x="240418" y="7391"/>
                  </a:lnTo>
                  <a:cubicBezTo>
                    <a:pt x="240413" y="7385"/>
                    <a:pt x="240409" y="7381"/>
                    <a:pt x="240405" y="7377"/>
                  </a:cubicBezTo>
                  <a:close/>
                  <a:moveTo>
                    <a:pt x="245323" y="7377"/>
                  </a:moveTo>
                  <a:lnTo>
                    <a:pt x="245356" y="7413"/>
                  </a:lnTo>
                  <a:lnTo>
                    <a:pt x="245356" y="7413"/>
                  </a:lnTo>
                  <a:cubicBezTo>
                    <a:pt x="245347" y="7399"/>
                    <a:pt x="245335" y="7387"/>
                    <a:pt x="245323" y="7377"/>
                  </a:cubicBezTo>
                  <a:close/>
                  <a:moveTo>
                    <a:pt x="53315" y="6865"/>
                  </a:moveTo>
                  <a:lnTo>
                    <a:pt x="53381" y="7489"/>
                  </a:lnTo>
                  <a:lnTo>
                    <a:pt x="53381" y="7489"/>
                  </a:lnTo>
                  <a:lnTo>
                    <a:pt x="53238" y="7280"/>
                  </a:lnTo>
                  <a:lnTo>
                    <a:pt x="53141" y="7144"/>
                  </a:lnTo>
                  <a:cubicBezTo>
                    <a:pt x="53141" y="7119"/>
                    <a:pt x="53141" y="7095"/>
                    <a:pt x="53137" y="7070"/>
                  </a:cubicBezTo>
                  <a:cubicBezTo>
                    <a:pt x="53197" y="6997"/>
                    <a:pt x="53256" y="6931"/>
                    <a:pt x="53315" y="6865"/>
                  </a:cubicBezTo>
                  <a:close/>
                  <a:moveTo>
                    <a:pt x="92535" y="6865"/>
                  </a:moveTo>
                  <a:cubicBezTo>
                    <a:pt x="92553" y="7074"/>
                    <a:pt x="92573" y="7283"/>
                    <a:pt x="92594" y="7489"/>
                  </a:cubicBezTo>
                  <a:lnTo>
                    <a:pt x="92594" y="7489"/>
                  </a:lnTo>
                  <a:lnTo>
                    <a:pt x="92455" y="7280"/>
                  </a:lnTo>
                  <a:lnTo>
                    <a:pt x="92357" y="7144"/>
                  </a:lnTo>
                  <a:lnTo>
                    <a:pt x="92357" y="7070"/>
                  </a:lnTo>
                  <a:cubicBezTo>
                    <a:pt x="92413" y="6997"/>
                    <a:pt x="92472" y="6931"/>
                    <a:pt x="92535" y="6865"/>
                  </a:cubicBezTo>
                  <a:close/>
                  <a:moveTo>
                    <a:pt x="131877" y="6865"/>
                  </a:moveTo>
                  <a:lnTo>
                    <a:pt x="131940" y="7489"/>
                  </a:lnTo>
                  <a:lnTo>
                    <a:pt x="131940" y="7489"/>
                  </a:lnTo>
                  <a:lnTo>
                    <a:pt x="131800" y="7280"/>
                  </a:lnTo>
                  <a:lnTo>
                    <a:pt x="131797" y="7280"/>
                  </a:lnTo>
                  <a:cubicBezTo>
                    <a:pt x="131765" y="7231"/>
                    <a:pt x="131731" y="7189"/>
                    <a:pt x="131703" y="7144"/>
                  </a:cubicBezTo>
                  <a:lnTo>
                    <a:pt x="131703" y="7070"/>
                  </a:lnTo>
                  <a:cubicBezTo>
                    <a:pt x="131759" y="6997"/>
                    <a:pt x="131818" y="6931"/>
                    <a:pt x="131877" y="6865"/>
                  </a:cubicBezTo>
                  <a:close/>
                  <a:moveTo>
                    <a:pt x="171094" y="6865"/>
                  </a:moveTo>
                  <a:lnTo>
                    <a:pt x="171160" y="7489"/>
                  </a:lnTo>
                  <a:lnTo>
                    <a:pt x="171160" y="7489"/>
                  </a:lnTo>
                  <a:lnTo>
                    <a:pt x="171017" y="7280"/>
                  </a:lnTo>
                  <a:cubicBezTo>
                    <a:pt x="170985" y="7231"/>
                    <a:pt x="170951" y="7189"/>
                    <a:pt x="170919" y="7144"/>
                  </a:cubicBezTo>
                  <a:cubicBezTo>
                    <a:pt x="170919" y="7119"/>
                    <a:pt x="170919" y="7095"/>
                    <a:pt x="170916" y="7070"/>
                  </a:cubicBezTo>
                  <a:cubicBezTo>
                    <a:pt x="170975" y="6997"/>
                    <a:pt x="171034" y="6931"/>
                    <a:pt x="171094" y="6865"/>
                  </a:cubicBezTo>
                  <a:close/>
                  <a:moveTo>
                    <a:pt x="210313" y="6865"/>
                  </a:moveTo>
                  <a:cubicBezTo>
                    <a:pt x="210331" y="7074"/>
                    <a:pt x="210352" y="7283"/>
                    <a:pt x="210380" y="7489"/>
                  </a:cubicBezTo>
                  <a:lnTo>
                    <a:pt x="210380" y="7489"/>
                  </a:lnTo>
                  <a:lnTo>
                    <a:pt x="210233" y="7280"/>
                  </a:lnTo>
                  <a:lnTo>
                    <a:pt x="210136" y="7144"/>
                  </a:lnTo>
                  <a:lnTo>
                    <a:pt x="210136" y="7070"/>
                  </a:lnTo>
                  <a:cubicBezTo>
                    <a:pt x="210191" y="6997"/>
                    <a:pt x="210251" y="6931"/>
                    <a:pt x="210313" y="6865"/>
                  </a:cubicBezTo>
                  <a:close/>
                  <a:moveTo>
                    <a:pt x="14095" y="6865"/>
                  </a:moveTo>
                  <a:lnTo>
                    <a:pt x="14162" y="7489"/>
                  </a:lnTo>
                  <a:lnTo>
                    <a:pt x="14022" y="7280"/>
                  </a:lnTo>
                  <a:lnTo>
                    <a:pt x="14019" y="7280"/>
                  </a:lnTo>
                  <a:cubicBezTo>
                    <a:pt x="13987" y="7231"/>
                    <a:pt x="13952" y="7189"/>
                    <a:pt x="13921" y="7144"/>
                  </a:cubicBezTo>
                  <a:lnTo>
                    <a:pt x="13921" y="7070"/>
                  </a:lnTo>
                  <a:cubicBezTo>
                    <a:pt x="13980" y="6997"/>
                    <a:pt x="14039" y="6931"/>
                    <a:pt x="14095" y="6865"/>
                  </a:cubicBezTo>
                  <a:close/>
                  <a:moveTo>
                    <a:pt x="249603" y="6865"/>
                  </a:moveTo>
                  <a:lnTo>
                    <a:pt x="249669" y="7489"/>
                  </a:lnTo>
                  <a:lnTo>
                    <a:pt x="249523" y="7280"/>
                  </a:lnTo>
                  <a:cubicBezTo>
                    <a:pt x="249495" y="7231"/>
                    <a:pt x="249460" y="7189"/>
                    <a:pt x="249429" y="7144"/>
                  </a:cubicBezTo>
                  <a:lnTo>
                    <a:pt x="249429" y="7070"/>
                  </a:lnTo>
                  <a:cubicBezTo>
                    <a:pt x="249485" y="6997"/>
                    <a:pt x="249547" y="6931"/>
                    <a:pt x="249603" y="6865"/>
                  </a:cubicBezTo>
                  <a:close/>
                  <a:moveTo>
                    <a:pt x="22467" y="6017"/>
                  </a:moveTo>
                  <a:cubicBezTo>
                    <a:pt x="22526" y="6090"/>
                    <a:pt x="22575" y="6174"/>
                    <a:pt x="22631" y="6251"/>
                  </a:cubicBezTo>
                  <a:cubicBezTo>
                    <a:pt x="22631" y="6289"/>
                    <a:pt x="22624" y="6324"/>
                    <a:pt x="22624" y="6359"/>
                  </a:cubicBezTo>
                  <a:cubicBezTo>
                    <a:pt x="22456" y="6648"/>
                    <a:pt x="22292" y="6948"/>
                    <a:pt x="22146" y="7259"/>
                  </a:cubicBezTo>
                  <a:cubicBezTo>
                    <a:pt x="22031" y="7335"/>
                    <a:pt x="21902" y="7437"/>
                    <a:pt x="21752" y="7559"/>
                  </a:cubicBezTo>
                  <a:cubicBezTo>
                    <a:pt x="22128" y="6491"/>
                    <a:pt x="22376" y="6125"/>
                    <a:pt x="22467" y="6017"/>
                  </a:cubicBezTo>
                  <a:close/>
                  <a:moveTo>
                    <a:pt x="61687" y="6014"/>
                  </a:moveTo>
                  <a:lnTo>
                    <a:pt x="61847" y="6251"/>
                  </a:lnTo>
                  <a:cubicBezTo>
                    <a:pt x="61844" y="6289"/>
                    <a:pt x="61844" y="6324"/>
                    <a:pt x="61840" y="6359"/>
                  </a:cubicBezTo>
                  <a:cubicBezTo>
                    <a:pt x="61673" y="6648"/>
                    <a:pt x="61512" y="6948"/>
                    <a:pt x="61366" y="7259"/>
                  </a:cubicBezTo>
                  <a:cubicBezTo>
                    <a:pt x="61251" y="7335"/>
                    <a:pt x="61122" y="7437"/>
                    <a:pt x="60972" y="7559"/>
                  </a:cubicBezTo>
                  <a:cubicBezTo>
                    <a:pt x="61341" y="6491"/>
                    <a:pt x="61596" y="6125"/>
                    <a:pt x="61687" y="6014"/>
                  </a:cubicBezTo>
                  <a:close/>
                  <a:moveTo>
                    <a:pt x="100906" y="6014"/>
                  </a:moveTo>
                  <a:lnTo>
                    <a:pt x="101063" y="6251"/>
                  </a:lnTo>
                  <a:cubicBezTo>
                    <a:pt x="101063" y="6286"/>
                    <a:pt x="101063" y="6324"/>
                    <a:pt x="101060" y="6359"/>
                  </a:cubicBezTo>
                  <a:cubicBezTo>
                    <a:pt x="100889" y="6648"/>
                    <a:pt x="100732" y="6948"/>
                    <a:pt x="100579" y="7259"/>
                  </a:cubicBezTo>
                  <a:cubicBezTo>
                    <a:pt x="100470" y="7335"/>
                    <a:pt x="100338" y="7437"/>
                    <a:pt x="100191" y="7559"/>
                  </a:cubicBezTo>
                  <a:cubicBezTo>
                    <a:pt x="100561" y="6491"/>
                    <a:pt x="100816" y="6125"/>
                    <a:pt x="100906" y="6014"/>
                  </a:cubicBezTo>
                  <a:close/>
                  <a:moveTo>
                    <a:pt x="140248" y="6014"/>
                  </a:moveTo>
                  <a:cubicBezTo>
                    <a:pt x="140304" y="6090"/>
                    <a:pt x="140357" y="6174"/>
                    <a:pt x="140409" y="6251"/>
                  </a:cubicBezTo>
                  <a:cubicBezTo>
                    <a:pt x="140409" y="6289"/>
                    <a:pt x="140405" y="6324"/>
                    <a:pt x="140405" y="6359"/>
                  </a:cubicBezTo>
                  <a:cubicBezTo>
                    <a:pt x="140235" y="6648"/>
                    <a:pt x="140074" y="6948"/>
                    <a:pt x="139924" y="7259"/>
                  </a:cubicBezTo>
                  <a:cubicBezTo>
                    <a:pt x="139816" y="7335"/>
                    <a:pt x="139680" y="7437"/>
                    <a:pt x="139533" y="7559"/>
                  </a:cubicBezTo>
                  <a:cubicBezTo>
                    <a:pt x="139907" y="6491"/>
                    <a:pt x="140154" y="6125"/>
                    <a:pt x="140248" y="6014"/>
                  </a:cubicBezTo>
                  <a:close/>
                  <a:moveTo>
                    <a:pt x="179465" y="6017"/>
                  </a:moveTo>
                  <a:cubicBezTo>
                    <a:pt x="179521" y="6090"/>
                    <a:pt x="179577" y="6174"/>
                    <a:pt x="179625" y="6251"/>
                  </a:cubicBezTo>
                  <a:cubicBezTo>
                    <a:pt x="179622" y="6286"/>
                    <a:pt x="179622" y="6324"/>
                    <a:pt x="179622" y="6359"/>
                  </a:cubicBezTo>
                  <a:cubicBezTo>
                    <a:pt x="179451" y="6648"/>
                    <a:pt x="179291" y="6948"/>
                    <a:pt x="179144" y="7259"/>
                  </a:cubicBezTo>
                  <a:cubicBezTo>
                    <a:pt x="179029" y="7335"/>
                    <a:pt x="178900" y="7437"/>
                    <a:pt x="178750" y="7559"/>
                  </a:cubicBezTo>
                  <a:cubicBezTo>
                    <a:pt x="179127" y="6491"/>
                    <a:pt x="179374" y="6125"/>
                    <a:pt x="179465" y="6017"/>
                  </a:cubicBezTo>
                  <a:close/>
                  <a:moveTo>
                    <a:pt x="218685" y="6014"/>
                  </a:moveTo>
                  <a:lnTo>
                    <a:pt x="218845" y="6251"/>
                  </a:lnTo>
                  <a:cubicBezTo>
                    <a:pt x="218842" y="6289"/>
                    <a:pt x="218842" y="6324"/>
                    <a:pt x="218838" y="6359"/>
                  </a:cubicBezTo>
                  <a:cubicBezTo>
                    <a:pt x="218671" y="6648"/>
                    <a:pt x="218510" y="6948"/>
                    <a:pt x="218357" y="7259"/>
                  </a:cubicBezTo>
                  <a:cubicBezTo>
                    <a:pt x="218249" y="7335"/>
                    <a:pt x="218116" y="7437"/>
                    <a:pt x="217970" y="7559"/>
                  </a:cubicBezTo>
                  <a:cubicBezTo>
                    <a:pt x="218339" y="6491"/>
                    <a:pt x="218594" y="6125"/>
                    <a:pt x="218685" y="6014"/>
                  </a:cubicBezTo>
                  <a:close/>
                  <a:moveTo>
                    <a:pt x="257974" y="6017"/>
                  </a:moveTo>
                  <a:cubicBezTo>
                    <a:pt x="258030" y="6090"/>
                    <a:pt x="258083" y="6174"/>
                    <a:pt x="258135" y="6251"/>
                  </a:cubicBezTo>
                  <a:cubicBezTo>
                    <a:pt x="258131" y="6286"/>
                    <a:pt x="258131" y="6324"/>
                    <a:pt x="258131" y="6359"/>
                  </a:cubicBezTo>
                  <a:cubicBezTo>
                    <a:pt x="257961" y="6648"/>
                    <a:pt x="257800" y="6948"/>
                    <a:pt x="257650" y="7259"/>
                  </a:cubicBezTo>
                  <a:cubicBezTo>
                    <a:pt x="257538" y="7335"/>
                    <a:pt x="257406" y="7437"/>
                    <a:pt x="257259" y="7559"/>
                  </a:cubicBezTo>
                  <a:cubicBezTo>
                    <a:pt x="257633" y="6491"/>
                    <a:pt x="257880" y="6125"/>
                    <a:pt x="257974" y="6017"/>
                  </a:cubicBezTo>
                  <a:close/>
                  <a:moveTo>
                    <a:pt x="12065" y="5414"/>
                  </a:moveTo>
                  <a:lnTo>
                    <a:pt x="12065" y="5414"/>
                  </a:lnTo>
                  <a:cubicBezTo>
                    <a:pt x="12264" y="5640"/>
                    <a:pt x="12449" y="5881"/>
                    <a:pt x="12623" y="6129"/>
                  </a:cubicBezTo>
                  <a:cubicBezTo>
                    <a:pt x="12728" y="6467"/>
                    <a:pt x="12840" y="6851"/>
                    <a:pt x="12962" y="7280"/>
                  </a:cubicBezTo>
                  <a:cubicBezTo>
                    <a:pt x="12899" y="7412"/>
                    <a:pt x="12836" y="7541"/>
                    <a:pt x="12780" y="7670"/>
                  </a:cubicBezTo>
                  <a:cubicBezTo>
                    <a:pt x="12578" y="7224"/>
                    <a:pt x="12355" y="6784"/>
                    <a:pt x="12107" y="6359"/>
                  </a:cubicBezTo>
                  <a:cubicBezTo>
                    <a:pt x="12086" y="5972"/>
                    <a:pt x="12072" y="5644"/>
                    <a:pt x="12065" y="5414"/>
                  </a:cubicBezTo>
                  <a:close/>
                  <a:moveTo>
                    <a:pt x="51278" y="5414"/>
                  </a:moveTo>
                  <a:lnTo>
                    <a:pt x="51278" y="5414"/>
                  </a:lnTo>
                  <a:cubicBezTo>
                    <a:pt x="51480" y="5640"/>
                    <a:pt x="51669" y="5881"/>
                    <a:pt x="51840" y="6129"/>
                  </a:cubicBezTo>
                  <a:cubicBezTo>
                    <a:pt x="51944" y="6463"/>
                    <a:pt x="52060" y="6847"/>
                    <a:pt x="52178" y="7280"/>
                  </a:cubicBezTo>
                  <a:lnTo>
                    <a:pt x="51993" y="7670"/>
                  </a:lnTo>
                  <a:cubicBezTo>
                    <a:pt x="51798" y="7220"/>
                    <a:pt x="51571" y="6784"/>
                    <a:pt x="51324" y="6359"/>
                  </a:cubicBezTo>
                  <a:cubicBezTo>
                    <a:pt x="51306" y="5972"/>
                    <a:pt x="51292" y="5644"/>
                    <a:pt x="51278" y="5414"/>
                  </a:cubicBezTo>
                  <a:close/>
                  <a:moveTo>
                    <a:pt x="90498" y="5414"/>
                  </a:moveTo>
                  <a:cubicBezTo>
                    <a:pt x="90700" y="5640"/>
                    <a:pt x="90885" y="5877"/>
                    <a:pt x="91056" y="6129"/>
                  </a:cubicBezTo>
                  <a:cubicBezTo>
                    <a:pt x="91168" y="6467"/>
                    <a:pt x="91279" y="6851"/>
                    <a:pt x="91398" y="7280"/>
                  </a:cubicBezTo>
                  <a:lnTo>
                    <a:pt x="91213" y="7670"/>
                  </a:lnTo>
                  <a:cubicBezTo>
                    <a:pt x="91014" y="7224"/>
                    <a:pt x="90791" y="6784"/>
                    <a:pt x="90543" y="6359"/>
                  </a:cubicBezTo>
                  <a:cubicBezTo>
                    <a:pt x="90523" y="5972"/>
                    <a:pt x="90509" y="5644"/>
                    <a:pt x="90498" y="5414"/>
                  </a:cubicBezTo>
                  <a:close/>
                  <a:moveTo>
                    <a:pt x="129844" y="5414"/>
                  </a:moveTo>
                  <a:lnTo>
                    <a:pt x="129844" y="5414"/>
                  </a:lnTo>
                  <a:cubicBezTo>
                    <a:pt x="130042" y="5640"/>
                    <a:pt x="130227" y="5881"/>
                    <a:pt x="130402" y="6129"/>
                  </a:cubicBezTo>
                  <a:cubicBezTo>
                    <a:pt x="130506" y="6467"/>
                    <a:pt x="130621" y="6851"/>
                    <a:pt x="130743" y="7280"/>
                  </a:cubicBezTo>
                  <a:cubicBezTo>
                    <a:pt x="130677" y="7409"/>
                    <a:pt x="130618" y="7541"/>
                    <a:pt x="130559" y="7670"/>
                  </a:cubicBezTo>
                  <a:cubicBezTo>
                    <a:pt x="130360" y="7224"/>
                    <a:pt x="130137" y="6784"/>
                    <a:pt x="129889" y="6359"/>
                  </a:cubicBezTo>
                  <a:cubicBezTo>
                    <a:pt x="129864" y="5975"/>
                    <a:pt x="129854" y="5644"/>
                    <a:pt x="129844" y="5414"/>
                  </a:cubicBezTo>
                  <a:close/>
                  <a:moveTo>
                    <a:pt x="169063" y="5414"/>
                  </a:moveTo>
                  <a:lnTo>
                    <a:pt x="169063" y="5414"/>
                  </a:lnTo>
                  <a:cubicBezTo>
                    <a:pt x="169262" y="5640"/>
                    <a:pt x="169447" y="5881"/>
                    <a:pt x="169622" y="6129"/>
                  </a:cubicBezTo>
                  <a:cubicBezTo>
                    <a:pt x="169726" y="6463"/>
                    <a:pt x="169838" y="6847"/>
                    <a:pt x="169956" y="7280"/>
                  </a:cubicBezTo>
                  <a:cubicBezTo>
                    <a:pt x="169894" y="7409"/>
                    <a:pt x="169834" y="7541"/>
                    <a:pt x="169779" y="7670"/>
                  </a:cubicBezTo>
                  <a:cubicBezTo>
                    <a:pt x="169576" y="7224"/>
                    <a:pt x="169353" y="6784"/>
                    <a:pt x="169102" y="6359"/>
                  </a:cubicBezTo>
                  <a:cubicBezTo>
                    <a:pt x="169084" y="5972"/>
                    <a:pt x="169070" y="5644"/>
                    <a:pt x="169063" y="5414"/>
                  </a:cubicBezTo>
                  <a:close/>
                  <a:moveTo>
                    <a:pt x="247570" y="5414"/>
                  </a:moveTo>
                  <a:cubicBezTo>
                    <a:pt x="247768" y="5640"/>
                    <a:pt x="247957" y="5881"/>
                    <a:pt x="248128" y="6129"/>
                  </a:cubicBezTo>
                  <a:cubicBezTo>
                    <a:pt x="248232" y="6463"/>
                    <a:pt x="248347" y="6847"/>
                    <a:pt x="248462" y="7280"/>
                  </a:cubicBezTo>
                  <a:cubicBezTo>
                    <a:pt x="248403" y="7409"/>
                    <a:pt x="248340" y="7541"/>
                    <a:pt x="248285" y="7670"/>
                  </a:cubicBezTo>
                  <a:cubicBezTo>
                    <a:pt x="248086" y="7224"/>
                    <a:pt x="247859" y="6784"/>
                    <a:pt x="247608" y="6359"/>
                  </a:cubicBezTo>
                  <a:cubicBezTo>
                    <a:pt x="247594" y="5975"/>
                    <a:pt x="247580" y="5644"/>
                    <a:pt x="247570" y="5414"/>
                  </a:cubicBezTo>
                  <a:close/>
                  <a:moveTo>
                    <a:pt x="208276" y="5414"/>
                  </a:moveTo>
                  <a:lnTo>
                    <a:pt x="208276" y="5414"/>
                  </a:lnTo>
                  <a:cubicBezTo>
                    <a:pt x="208479" y="5640"/>
                    <a:pt x="208664" y="5877"/>
                    <a:pt x="208834" y="6129"/>
                  </a:cubicBezTo>
                  <a:cubicBezTo>
                    <a:pt x="208946" y="6467"/>
                    <a:pt x="209058" y="6851"/>
                    <a:pt x="209176" y="7280"/>
                  </a:cubicBezTo>
                  <a:lnTo>
                    <a:pt x="208991" y="7674"/>
                  </a:lnTo>
                  <a:cubicBezTo>
                    <a:pt x="208793" y="7224"/>
                    <a:pt x="208569" y="6784"/>
                    <a:pt x="208322" y="6359"/>
                  </a:cubicBezTo>
                  <a:cubicBezTo>
                    <a:pt x="208304" y="5972"/>
                    <a:pt x="208287" y="5644"/>
                    <a:pt x="208276" y="5414"/>
                  </a:cubicBezTo>
                  <a:close/>
                  <a:moveTo>
                    <a:pt x="16254" y="7566"/>
                  </a:moveTo>
                  <a:cubicBezTo>
                    <a:pt x="16286" y="7608"/>
                    <a:pt x="16314" y="7646"/>
                    <a:pt x="16338" y="7688"/>
                  </a:cubicBezTo>
                  <a:lnTo>
                    <a:pt x="16272" y="7782"/>
                  </a:lnTo>
                  <a:lnTo>
                    <a:pt x="16251" y="7765"/>
                  </a:lnTo>
                  <a:cubicBezTo>
                    <a:pt x="16251" y="7698"/>
                    <a:pt x="16254" y="7628"/>
                    <a:pt x="16254" y="7566"/>
                  </a:cubicBezTo>
                  <a:close/>
                  <a:moveTo>
                    <a:pt x="55474" y="7566"/>
                  </a:moveTo>
                  <a:cubicBezTo>
                    <a:pt x="55499" y="7608"/>
                    <a:pt x="55530" y="7646"/>
                    <a:pt x="55555" y="7688"/>
                  </a:cubicBezTo>
                  <a:lnTo>
                    <a:pt x="55492" y="7782"/>
                  </a:lnTo>
                  <a:lnTo>
                    <a:pt x="55467" y="7765"/>
                  </a:lnTo>
                  <a:cubicBezTo>
                    <a:pt x="55467" y="7698"/>
                    <a:pt x="55474" y="7628"/>
                    <a:pt x="55474" y="7566"/>
                  </a:cubicBezTo>
                  <a:close/>
                  <a:moveTo>
                    <a:pt x="94691" y="7566"/>
                  </a:moveTo>
                  <a:cubicBezTo>
                    <a:pt x="94719" y="7608"/>
                    <a:pt x="94750" y="7646"/>
                    <a:pt x="94774" y="7688"/>
                  </a:cubicBezTo>
                  <a:lnTo>
                    <a:pt x="94708" y="7782"/>
                  </a:lnTo>
                  <a:lnTo>
                    <a:pt x="94684" y="7765"/>
                  </a:lnTo>
                  <a:cubicBezTo>
                    <a:pt x="94687" y="7698"/>
                    <a:pt x="94687" y="7628"/>
                    <a:pt x="94691" y="7566"/>
                  </a:cubicBezTo>
                  <a:close/>
                  <a:moveTo>
                    <a:pt x="212473" y="7569"/>
                  </a:moveTo>
                  <a:cubicBezTo>
                    <a:pt x="212497" y="7608"/>
                    <a:pt x="212528" y="7646"/>
                    <a:pt x="212556" y="7691"/>
                  </a:cubicBezTo>
                  <a:lnTo>
                    <a:pt x="212490" y="7782"/>
                  </a:lnTo>
                  <a:lnTo>
                    <a:pt x="212462" y="7765"/>
                  </a:lnTo>
                  <a:cubicBezTo>
                    <a:pt x="212469" y="7698"/>
                    <a:pt x="212469" y="7628"/>
                    <a:pt x="212473" y="7569"/>
                  </a:cubicBezTo>
                  <a:close/>
                  <a:moveTo>
                    <a:pt x="134033" y="7566"/>
                  </a:moveTo>
                  <a:lnTo>
                    <a:pt x="134120" y="7688"/>
                  </a:lnTo>
                  <a:cubicBezTo>
                    <a:pt x="134096" y="7719"/>
                    <a:pt x="134071" y="7751"/>
                    <a:pt x="134050" y="7785"/>
                  </a:cubicBezTo>
                  <a:lnTo>
                    <a:pt x="134029" y="7765"/>
                  </a:lnTo>
                  <a:cubicBezTo>
                    <a:pt x="134029" y="7698"/>
                    <a:pt x="134033" y="7628"/>
                    <a:pt x="134033" y="7566"/>
                  </a:cubicBezTo>
                  <a:close/>
                  <a:moveTo>
                    <a:pt x="173253" y="7566"/>
                  </a:moveTo>
                  <a:cubicBezTo>
                    <a:pt x="173284" y="7608"/>
                    <a:pt x="173312" y="7646"/>
                    <a:pt x="173336" y="7688"/>
                  </a:cubicBezTo>
                  <a:lnTo>
                    <a:pt x="173270" y="7785"/>
                  </a:lnTo>
                  <a:lnTo>
                    <a:pt x="173249" y="7765"/>
                  </a:lnTo>
                  <a:cubicBezTo>
                    <a:pt x="173249" y="7698"/>
                    <a:pt x="173253" y="7628"/>
                    <a:pt x="173253" y="7566"/>
                  </a:cubicBezTo>
                  <a:close/>
                  <a:moveTo>
                    <a:pt x="251759" y="7566"/>
                  </a:moveTo>
                  <a:cubicBezTo>
                    <a:pt x="251790" y="7608"/>
                    <a:pt x="251818" y="7646"/>
                    <a:pt x="251842" y="7688"/>
                  </a:cubicBezTo>
                  <a:lnTo>
                    <a:pt x="251776" y="7785"/>
                  </a:lnTo>
                  <a:lnTo>
                    <a:pt x="251755" y="7765"/>
                  </a:lnTo>
                  <a:cubicBezTo>
                    <a:pt x="251755" y="7698"/>
                    <a:pt x="251759" y="7628"/>
                    <a:pt x="251759" y="7566"/>
                  </a:cubicBezTo>
                  <a:close/>
                  <a:moveTo>
                    <a:pt x="242191" y="7255"/>
                  </a:moveTo>
                  <a:cubicBezTo>
                    <a:pt x="242198" y="7315"/>
                    <a:pt x="242208" y="7370"/>
                    <a:pt x="242222" y="7433"/>
                  </a:cubicBezTo>
                  <a:lnTo>
                    <a:pt x="242222" y="7754"/>
                  </a:lnTo>
                  <a:cubicBezTo>
                    <a:pt x="242215" y="7771"/>
                    <a:pt x="242208" y="7789"/>
                    <a:pt x="242205" y="7806"/>
                  </a:cubicBezTo>
                  <a:cubicBezTo>
                    <a:pt x="242205" y="7615"/>
                    <a:pt x="242198" y="7433"/>
                    <a:pt x="242191" y="7255"/>
                  </a:cubicBezTo>
                  <a:close/>
                  <a:moveTo>
                    <a:pt x="22013" y="7538"/>
                  </a:moveTo>
                  <a:lnTo>
                    <a:pt x="22013" y="7538"/>
                  </a:lnTo>
                  <a:cubicBezTo>
                    <a:pt x="21957" y="7660"/>
                    <a:pt x="21902" y="7785"/>
                    <a:pt x="21849" y="7911"/>
                  </a:cubicBezTo>
                  <a:lnTo>
                    <a:pt x="21793" y="7806"/>
                  </a:lnTo>
                  <a:lnTo>
                    <a:pt x="22013" y="7538"/>
                  </a:lnTo>
                  <a:close/>
                  <a:moveTo>
                    <a:pt x="61233" y="7538"/>
                  </a:moveTo>
                  <a:lnTo>
                    <a:pt x="61233" y="7538"/>
                  </a:lnTo>
                  <a:cubicBezTo>
                    <a:pt x="61177" y="7660"/>
                    <a:pt x="61122" y="7785"/>
                    <a:pt x="61069" y="7911"/>
                  </a:cubicBezTo>
                  <a:cubicBezTo>
                    <a:pt x="61045" y="7876"/>
                    <a:pt x="61027" y="7841"/>
                    <a:pt x="61010" y="7806"/>
                  </a:cubicBezTo>
                  <a:cubicBezTo>
                    <a:pt x="61080" y="7716"/>
                    <a:pt x="61156" y="7625"/>
                    <a:pt x="61233" y="7538"/>
                  </a:cubicBezTo>
                  <a:close/>
                  <a:moveTo>
                    <a:pt x="100450" y="7538"/>
                  </a:moveTo>
                  <a:lnTo>
                    <a:pt x="100450" y="7538"/>
                  </a:lnTo>
                  <a:cubicBezTo>
                    <a:pt x="100390" y="7660"/>
                    <a:pt x="100338" y="7785"/>
                    <a:pt x="100282" y="7911"/>
                  </a:cubicBezTo>
                  <a:lnTo>
                    <a:pt x="100230" y="7806"/>
                  </a:lnTo>
                  <a:cubicBezTo>
                    <a:pt x="100300" y="7716"/>
                    <a:pt x="100373" y="7625"/>
                    <a:pt x="100450" y="7538"/>
                  </a:cubicBezTo>
                  <a:close/>
                  <a:moveTo>
                    <a:pt x="139795" y="7538"/>
                  </a:moveTo>
                  <a:lnTo>
                    <a:pt x="139795" y="7538"/>
                  </a:lnTo>
                  <a:cubicBezTo>
                    <a:pt x="139736" y="7660"/>
                    <a:pt x="139680" y="7785"/>
                    <a:pt x="139628" y="7911"/>
                  </a:cubicBezTo>
                  <a:lnTo>
                    <a:pt x="139572" y="7806"/>
                  </a:lnTo>
                  <a:lnTo>
                    <a:pt x="139795" y="7538"/>
                  </a:lnTo>
                  <a:close/>
                  <a:moveTo>
                    <a:pt x="179011" y="7538"/>
                  </a:moveTo>
                  <a:cubicBezTo>
                    <a:pt x="178956" y="7660"/>
                    <a:pt x="178900" y="7785"/>
                    <a:pt x="178848" y="7911"/>
                  </a:cubicBezTo>
                  <a:lnTo>
                    <a:pt x="178788" y="7806"/>
                  </a:lnTo>
                  <a:lnTo>
                    <a:pt x="179011" y="7538"/>
                  </a:lnTo>
                  <a:close/>
                  <a:moveTo>
                    <a:pt x="218231" y="7538"/>
                  </a:moveTo>
                  <a:lnTo>
                    <a:pt x="218060" y="7911"/>
                  </a:lnTo>
                  <a:lnTo>
                    <a:pt x="218008" y="7806"/>
                  </a:lnTo>
                  <a:cubicBezTo>
                    <a:pt x="218078" y="7716"/>
                    <a:pt x="218151" y="7625"/>
                    <a:pt x="218231" y="7538"/>
                  </a:cubicBezTo>
                  <a:close/>
                  <a:moveTo>
                    <a:pt x="257521" y="7538"/>
                  </a:moveTo>
                  <a:cubicBezTo>
                    <a:pt x="257465" y="7660"/>
                    <a:pt x="257406" y="7785"/>
                    <a:pt x="257354" y="7911"/>
                  </a:cubicBezTo>
                  <a:lnTo>
                    <a:pt x="257298" y="7806"/>
                  </a:lnTo>
                  <a:lnTo>
                    <a:pt x="257521" y="7538"/>
                  </a:lnTo>
                  <a:close/>
                  <a:moveTo>
                    <a:pt x="12187" y="7799"/>
                  </a:moveTo>
                  <a:lnTo>
                    <a:pt x="12254" y="7974"/>
                  </a:lnTo>
                  <a:lnTo>
                    <a:pt x="12191" y="7820"/>
                  </a:lnTo>
                  <a:cubicBezTo>
                    <a:pt x="12187" y="7813"/>
                    <a:pt x="12187" y="7806"/>
                    <a:pt x="12187" y="7799"/>
                  </a:cubicBezTo>
                  <a:close/>
                  <a:moveTo>
                    <a:pt x="129968" y="7805"/>
                  </a:moveTo>
                  <a:lnTo>
                    <a:pt x="130032" y="7974"/>
                  </a:lnTo>
                  <a:cubicBezTo>
                    <a:pt x="130011" y="7921"/>
                    <a:pt x="129994" y="7869"/>
                    <a:pt x="129969" y="7820"/>
                  </a:cubicBezTo>
                  <a:cubicBezTo>
                    <a:pt x="129969" y="7815"/>
                    <a:pt x="129969" y="7810"/>
                    <a:pt x="129968" y="7805"/>
                  </a:cubicBezTo>
                  <a:close/>
                  <a:moveTo>
                    <a:pt x="169186" y="7799"/>
                  </a:moveTo>
                  <a:lnTo>
                    <a:pt x="169248" y="7974"/>
                  </a:lnTo>
                  <a:lnTo>
                    <a:pt x="169186" y="7820"/>
                  </a:lnTo>
                  <a:lnTo>
                    <a:pt x="169186" y="7799"/>
                  </a:lnTo>
                  <a:close/>
                  <a:moveTo>
                    <a:pt x="208405" y="7799"/>
                  </a:moveTo>
                  <a:cubicBezTo>
                    <a:pt x="208426" y="7855"/>
                    <a:pt x="208444" y="7911"/>
                    <a:pt x="208465" y="7974"/>
                  </a:cubicBezTo>
                  <a:cubicBezTo>
                    <a:pt x="208447" y="7921"/>
                    <a:pt x="208426" y="7869"/>
                    <a:pt x="208405" y="7820"/>
                  </a:cubicBezTo>
                  <a:lnTo>
                    <a:pt x="208405" y="7799"/>
                  </a:lnTo>
                  <a:close/>
                  <a:moveTo>
                    <a:pt x="51407" y="7799"/>
                  </a:moveTo>
                  <a:lnTo>
                    <a:pt x="51470" y="7977"/>
                  </a:lnTo>
                  <a:lnTo>
                    <a:pt x="51407" y="7820"/>
                  </a:lnTo>
                  <a:lnTo>
                    <a:pt x="51407" y="7799"/>
                  </a:lnTo>
                  <a:close/>
                  <a:moveTo>
                    <a:pt x="90624" y="7799"/>
                  </a:moveTo>
                  <a:cubicBezTo>
                    <a:pt x="90648" y="7855"/>
                    <a:pt x="90666" y="7915"/>
                    <a:pt x="90686" y="7977"/>
                  </a:cubicBezTo>
                  <a:cubicBezTo>
                    <a:pt x="90669" y="7925"/>
                    <a:pt x="90648" y="7873"/>
                    <a:pt x="90624" y="7820"/>
                  </a:cubicBezTo>
                  <a:lnTo>
                    <a:pt x="90624" y="7799"/>
                  </a:lnTo>
                  <a:close/>
                  <a:moveTo>
                    <a:pt x="247692" y="7799"/>
                  </a:moveTo>
                  <a:lnTo>
                    <a:pt x="247758" y="7977"/>
                  </a:lnTo>
                  <a:lnTo>
                    <a:pt x="247699" y="7820"/>
                  </a:lnTo>
                  <a:cubicBezTo>
                    <a:pt x="247692" y="7813"/>
                    <a:pt x="247692" y="7806"/>
                    <a:pt x="247692" y="7799"/>
                  </a:cubicBezTo>
                  <a:close/>
                  <a:moveTo>
                    <a:pt x="163664" y="7008"/>
                  </a:moveTo>
                  <a:lnTo>
                    <a:pt x="163664" y="7008"/>
                  </a:lnTo>
                  <a:cubicBezTo>
                    <a:pt x="163685" y="7029"/>
                    <a:pt x="163699" y="7049"/>
                    <a:pt x="163713" y="7070"/>
                  </a:cubicBezTo>
                  <a:cubicBezTo>
                    <a:pt x="163709" y="7349"/>
                    <a:pt x="163709" y="7642"/>
                    <a:pt x="163716" y="7942"/>
                  </a:cubicBezTo>
                  <a:lnTo>
                    <a:pt x="163692" y="8019"/>
                  </a:lnTo>
                  <a:cubicBezTo>
                    <a:pt x="163695" y="7663"/>
                    <a:pt x="163685" y="7322"/>
                    <a:pt x="163664" y="7008"/>
                  </a:cubicBezTo>
                  <a:close/>
                  <a:moveTo>
                    <a:pt x="202884" y="7008"/>
                  </a:moveTo>
                  <a:lnTo>
                    <a:pt x="202884" y="7008"/>
                  </a:lnTo>
                  <a:cubicBezTo>
                    <a:pt x="202901" y="7029"/>
                    <a:pt x="202915" y="7049"/>
                    <a:pt x="202933" y="7070"/>
                  </a:cubicBezTo>
                  <a:cubicBezTo>
                    <a:pt x="202922" y="7349"/>
                    <a:pt x="202929" y="7642"/>
                    <a:pt x="202936" y="7942"/>
                  </a:cubicBezTo>
                  <a:lnTo>
                    <a:pt x="202908" y="8019"/>
                  </a:lnTo>
                  <a:cubicBezTo>
                    <a:pt x="202915" y="7663"/>
                    <a:pt x="202905" y="7322"/>
                    <a:pt x="202884" y="7008"/>
                  </a:cubicBezTo>
                  <a:close/>
                  <a:moveTo>
                    <a:pt x="45886" y="7011"/>
                  </a:moveTo>
                  <a:cubicBezTo>
                    <a:pt x="45903" y="7029"/>
                    <a:pt x="45920" y="7049"/>
                    <a:pt x="45934" y="7070"/>
                  </a:cubicBezTo>
                  <a:cubicBezTo>
                    <a:pt x="45931" y="7349"/>
                    <a:pt x="45931" y="7642"/>
                    <a:pt x="45938" y="7942"/>
                  </a:cubicBezTo>
                  <a:lnTo>
                    <a:pt x="45914" y="8023"/>
                  </a:lnTo>
                  <a:cubicBezTo>
                    <a:pt x="45917" y="7663"/>
                    <a:pt x="45907" y="7325"/>
                    <a:pt x="45886" y="7011"/>
                  </a:cubicBezTo>
                  <a:close/>
                  <a:moveTo>
                    <a:pt x="85106" y="7011"/>
                  </a:moveTo>
                  <a:cubicBezTo>
                    <a:pt x="85123" y="7029"/>
                    <a:pt x="85137" y="7049"/>
                    <a:pt x="85154" y="7070"/>
                  </a:cubicBezTo>
                  <a:cubicBezTo>
                    <a:pt x="85144" y="7349"/>
                    <a:pt x="85147" y="7642"/>
                    <a:pt x="85158" y="7942"/>
                  </a:cubicBezTo>
                  <a:lnTo>
                    <a:pt x="85130" y="8023"/>
                  </a:lnTo>
                  <a:cubicBezTo>
                    <a:pt x="85137" y="7663"/>
                    <a:pt x="85126" y="7325"/>
                    <a:pt x="85106" y="7011"/>
                  </a:cubicBezTo>
                  <a:close/>
                  <a:moveTo>
                    <a:pt x="125986" y="6307"/>
                  </a:moveTo>
                  <a:lnTo>
                    <a:pt x="125986" y="6307"/>
                  </a:lnTo>
                  <a:cubicBezTo>
                    <a:pt x="125951" y="6879"/>
                    <a:pt x="125906" y="7482"/>
                    <a:pt x="125853" y="8064"/>
                  </a:cubicBezTo>
                  <a:lnTo>
                    <a:pt x="125822" y="8103"/>
                  </a:lnTo>
                  <a:cubicBezTo>
                    <a:pt x="125745" y="7908"/>
                    <a:pt x="125658" y="7716"/>
                    <a:pt x="125571" y="7524"/>
                  </a:cubicBezTo>
                  <a:cubicBezTo>
                    <a:pt x="125710" y="7091"/>
                    <a:pt x="125850" y="6687"/>
                    <a:pt x="125986" y="6307"/>
                  </a:cubicBezTo>
                  <a:close/>
                  <a:moveTo>
                    <a:pt x="243778" y="6129"/>
                  </a:moveTo>
                  <a:lnTo>
                    <a:pt x="243778" y="6129"/>
                  </a:lnTo>
                  <a:cubicBezTo>
                    <a:pt x="243740" y="6753"/>
                    <a:pt x="243694" y="7419"/>
                    <a:pt x="243638" y="8064"/>
                  </a:cubicBezTo>
                  <a:lnTo>
                    <a:pt x="243569" y="8148"/>
                  </a:lnTo>
                  <a:cubicBezTo>
                    <a:pt x="243482" y="7939"/>
                    <a:pt x="243391" y="7730"/>
                    <a:pt x="243297" y="7524"/>
                  </a:cubicBezTo>
                  <a:cubicBezTo>
                    <a:pt x="243461" y="7022"/>
                    <a:pt x="243621" y="6558"/>
                    <a:pt x="243778" y="6129"/>
                  </a:cubicBezTo>
                  <a:close/>
                  <a:moveTo>
                    <a:pt x="27221" y="7866"/>
                  </a:moveTo>
                  <a:lnTo>
                    <a:pt x="27221" y="7866"/>
                  </a:lnTo>
                  <a:cubicBezTo>
                    <a:pt x="27245" y="7921"/>
                    <a:pt x="27277" y="7981"/>
                    <a:pt x="27301" y="8047"/>
                  </a:cubicBezTo>
                  <a:cubicBezTo>
                    <a:pt x="27284" y="8082"/>
                    <a:pt x="27270" y="8117"/>
                    <a:pt x="27245" y="8152"/>
                  </a:cubicBezTo>
                  <a:lnTo>
                    <a:pt x="27221" y="7866"/>
                  </a:lnTo>
                  <a:close/>
                  <a:moveTo>
                    <a:pt x="66441" y="7862"/>
                  </a:moveTo>
                  <a:lnTo>
                    <a:pt x="66521" y="8047"/>
                  </a:lnTo>
                  <a:cubicBezTo>
                    <a:pt x="66500" y="8082"/>
                    <a:pt x="66483" y="8117"/>
                    <a:pt x="66465" y="8152"/>
                  </a:cubicBezTo>
                  <a:lnTo>
                    <a:pt x="66441" y="7862"/>
                  </a:lnTo>
                  <a:close/>
                  <a:moveTo>
                    <a:pt x="105657" y="7862"/>
                  </a:moveTo>
                  <a:lnTo>
                    <a:pt x="105737" y="8047"/>
                  </a:lnTo>
                  <a:lnTo>
                    <a:pt x="105685" y="8152"/>
                  </a:lnTo>
                  <a:lnTo>
                    <a:pt x="105657" y="7862"/>
                  </a:lnTo>
                  <a:close/>
                  <a:moveTo>
                    <a:pt x="144999" y="7862"/>
                  </a:moveTo>
                  <a:lnTo>
                    <a:pt x="144999" y="7862"/>
                  </a:lnTo>
                  <a:cubicBezTo>
                    <a:pt x="145027" y="7921"/>
                    <a:pt x="145055" y="7981"/>
                    <a:pt x="145083" y="8047"/>
                  </a:cubicBezTo>
                  <a:cubicBezTo>
                    <a:pt x="145066" y="8082"/>
                    <a:pt x="145048" y="8117"/>
                    <a:pt x="145027" y="8152"/>
                  </a:cubicBezTo>
                  <a:lnTo>
                    <a:pt x="144999" y="7862"/>
                  </a:lnTo>
                  <a:close/>
                  <a:moveTo>
                    <a:pt x="184219" y="7866"/>
                  </a:moveTo>
                  <a:lnTo>
                    <a:pt x="184299" y="8047"/>
                  </a:lnTo>
                  <a:lnTo>
                    <a:pt x="184244" y="8152"/>
                  </a:lnTo>
                  <a:lnTo>
                    <a:pt x="184219" y="7866"/>
                  </a:lnTo>
                  <a:close/>
                  <a:moveTo>
                    <a:pt x="223436" y="7862"/>
                  </a:moveTo>
                  <a:lnTo>
                    <a:pt x="223436" y="7862"/>
                  </a:lnTo>
                  <a:cubicBezTo>
                    <a:pt x="223463" y="7921"/>
                    <a:pt x="223488" y="7984"/>
                    <a:pt x="223516" y="8047"/>
                  </a:cubicBezTo>
                  <a:lnTo>
                    <a:pt x="223463" y="8152"/>
                  </a:lnTo>
                  <a:lnTo>
                    <a:pt x="223436" y="7862"/>
                  </a:lnTo>
                  <a:close/>
                  <a:moveTo>
                    <a:pt x="262725" y="7866"/>
                  </a:moveTo>
                  <a:lnTo>
                    <a:pt x="262809" y="8047"/>
                  </a:lnTo>
                  <a:lnTo>
                    <a:pt x="262753" y="8152"/>
                  </a:lnTo>
                  <a:lnTo>
                    <a:pt x="262725" y="7866"/>
                  </a:lnTo>
                  <a:close/>
                  <a:moveTo>
                    <a:pt x="36415" y="4964"/>
                  </a:moveTo>
                  <a:lnTo>
                    <a:pt x="36415" y="4964"/>
                  </a:lnTo>
                  <a:cubicBezTo>
                    <a:pt x="36367" y="5780"/>
                    <a:pt x="36304" y="6687"/>
                    <a:pt x="36224" y="7541"/>
                  </a:cubicBezTo>
                  <a:cubicBezTo>
                    <a:pt x="36077" y="7744"/>
                    <a:pt x="35941" y="7953"/>
                    <a:pt x="35816" y="8169"/>
                  </a:cubicBezTo>
                  <a:cubicBezTo>
                    <a:pt x="35718" y="7981"/>
                    <a:pt x="35624" y="7799"/>
                    <a:pt x="35523" y="7625"/>
                  </a:cubicBezTo>
                  <a:cubicBezTo>
                    <a:pt x="35816" y="6617"/>
                    <a:pt x="36122" y="5727"/>
                    <a:pt x="36415" y="4964"/>
                  </a:cubicBezTo>
                  <a:close/>
                  <a:moveTo>
                    <a:pt x="75632" y="4964"/>
                  </a:moveTo>
                  <a:lnTo>
                    <a:pt x="75632" y="4964"/>
                  </a:lnTo>
                  <a:cubicBezTo>
                    <a:pt x="75583" y="5780"/>
                    <a:pt x="75520" y="6687"/>
                    <a:pt x="75444" y="7541"/>
                  </a:cubicBezTo>
                  <a:cubicBezTo>
                    <a:pt x="75294" y="7744"/>
                    <a:pt x="75158" y="7953"/>
                    <a:pt x="75032" y="8169"/>
                  </a:cubicBezTo>
                  <a:cubicBezTo>
                    <a:pt x="74938" y="7981"/>
                    <a:pt x="74840" y="7799"/>
                    <a:pt x="74735" y="7625"/>
                  </a:cubicBezTo>
                  <a:cubicBezTo>
                    <a:pt x="75032" y="6617"/>
                    <a:pt x="75342" y="5727"/>
                    <a:pt x="75632" y="4964"/>
                  </a:cubicBezTo>
                  <a:close/>
                  <a:moveTo>
                    <a:pt x="114848" y="4964"/>
                  </a:moveTo>
                  <a:cubicBezTo>
                    <a:pt x="114803" y="5780"/>
                    <a:pt x="114740" y="6687"/>
                    <a:pt x="114663" y="7541"/>
                  </a:cubicBezTo>
                  <a:cubicBezTo>
                    <a:pt x="114538" y="7705"/>
                    <a:pt x="114402" y="7915"/>
                    <a:pt x="114248" y="8169"/>
                  </a:cubicBezTo>
                  <a:cubicBezTo>
                    <a:pt x="114154" y="7981"/>
                    <a:pt x="114060" y="7799"/>
                    <a:pt x="113955" y="7625"/>
                  </a:cubicBezTo>
                  <a:cubicBezTo>
                    <a:pt x="114252" y="6617"/>
                    <a:pt x="114559" y="5727"/>
                    <a:pt x="114848" y="4964"/>
                  </a:cubicBezTo>
                  <a:close/>
                  <a:moveTo>
                    <a:pt x="154194" y="4964"/>
                  </a:moveTo>
                  <a:lnTo>
                    <a:pt x="154194" y="4964"/>
                  </a:lnTo>
                  <a:cubicBezTo>
                    <a:pt x="154148" y="5780"/>
                    <a:pt x="154082" y="6687"/>
                    <a:pt x="154005" y="7541"/>
                  </a:cubicBezTo>
                  <a:cubicBezTo>
                    <a:pt x="153855" y="7744"/>
                    <a:pt x="153719" y="7953"/>
                    <a:pt x="153594" y="8169"/>
                  </a:cubicBezTo>
                  <a:cubicBezTo>
                    <a:pt x="153496" y="7981"/>
                    <a:pt x="153402" y="7799"/>
                    <a:pt x="153301" y="7625"/>
                  </a:cubicBezTo>
                  <a:cubicBezTo>
                    <a:pt x="153594" y="6617"/>
                    <a:pt x="153904" y="5727"/>
                    <a:pt x="154194" y="4964"/>
                  </a:cubicBezTo>
                  <a:close/>
                  <a:moveTo>
                    <a:pt x="193410" y="4964"/>
                  </a:moveTo>
                  <a:lnTo>
                    <a:pt x="193410" y="4964"/>
                  </a:lnTo>
                  <a:cubicBezTo>
                    <a:pt x="193361" y="5780"/>
                    <a:pt x="193299" y="6687"/>
                    <a:pt x="193222" y="7541"/>
                  </a:cubicBezTo>
                  <a:cubicBezTo>
                    <a:pt x="193075" y="7744"/>
                    <a:pt x="192939" y="7953"/>
                    <a:pt x="192814" y="8169"/>
                  </a:cubicBezTo>
                  <a:cubicBezTo>
                    <a:pt x="192716" y="7981"/>
                    <a:pt x="192622" y="7799"/>
                    <a:pt x="192521" y="7625"/>
                  </a:cubicBezTo>
                  <a:cubicBezTo>
                    <a:pt x="192814" y="6617"/>
                    <a:pt x="193121" y="5727"/>
                    <a:pt x="193410" y="4964"/>
                  </a:cubicBezTo>
                  <a:close/>
                  <a:moveTo>
                    <a:pt x="232627" y="4964"/>
                  </a:moveTo>
                  <a:lnTo>
                    <a:pt x="232627" y="4964"/>
                  </a:lnTo>
                  <a:cubicBezTo>
                    <a:pt x="232581" y="5780"/>
                    <a:pt x="232519" y="6687"/>
                    <a:pt x="232442" y="7541"/>
                  </a:cubicBezTo>
                  <a:cubicBezTo>
                    <a:pt x="232320" y="7705"/>
                    <a:pt x="232180" y="7915"/>
                    <a:pt x="232027" y="8169"/>
                  </a:cubicBezTo>
                  <a:cubicBezTo>
                    <a:pt x="231936" y="7981"/>
                    <a:pt x="231838" y="7799"/>
                    <a:pt x="231734" y="7625"/>
                  </a:cubicBezTo>
                  <a:cubicBezTo>
                    <a:pt x="232030" y="6617"/>
                    <a:pt x="232337" y="5727"/>
                    <a:pt x="232627" y="4964"/>
                  </a:cubicBezTo>
                  <a:close/>
                  <a:moveTo>
                    <a:pt x="271916" y="4964"/>
                  </a:moveTo>
                  <a:cubicBezTo>
                    <a:pt x="271874" y="5780"/>
                    <a:pt x="271808" y="6687"/>
                    <a:pt x="271728" y="7541"/>
                  </a:cubicBezTo>
                  <a:cubicBezTo>
                    <a:pt x="271581" y="7744"/>
                    <a:pt x="271445" y="7953"/>
                    <a:pt x="271320" y="8169"/>
                  </a:cubicBezTo>
                  <a:cubicBezTo>
                    <a:pt x="271226" y="7981"/>
                    <a:pt x="271128" y="7799"/>
                    <a:pt x="271027" y="7625"/>
                  </a:cubicBezTo>
                  <a:cubicBezTo>
                    <a:pt x="271320" y="6617"/>
                    <a:pt x="271630" y="5727"/>
                    <a:pt x="271916" y="4964"/>
                  </a:cubicBezTo>
                  <a:close/>
                  <a:moveTo>
                    <a:pt x="47577" y="5902"/>
                  </a:moveTo>
                  <a:cubicBezTo>
                    <a:pt x="47535" y="6586"/>
                    <a:pt x="47487" y="7342"/>
                    <a:pt x="47420" y="8064"/>
                  </a:cubicBezTo>
                  <a:cubicBezTo>
                    <a:pt x="47385" y="8106"/>
                    <a:pt x="47347" y="8155"/>
                    <a:pt x="47305" y="8211"/>
                  </a:cubicBezTo>
                  <a:cubicBezTo>
                    <a:pt x="47211" y="7977"/>
                    <a:pt x="47110" y="7751"/>
                    <a:pt x="47009" y="7524"/>
                  </a:cubicBezTo>
                  <a:cubicBezTo>
                    <a:pt x="47197" y="6931"/>
                    <a:pt x="47389" y="6390"/>
                    <a:pt x="47577" y="5902"/>
                  </a:cubicBezTo>
                  <a:close/>
                  <a:moveTo>
                    <a:pt x="86794" y="5902"/>
                  </a:moveTo>
                  <a:lnTo>
                    <a:pt x="86794" y="5902"/>
                  </a:lnTo>
                  <a:cubicBezTo>
                    <a:pt x="86752" y="6586"/>
                    <a:pt x="86700" y="7342"/>
                    <a:pt x="86640" y="8064"/>
                  </a:cubicBezTo>
                  <a:cubicBezTo>
                    <a:pt x="86605" y="8106"/>
                    <a:pt x="86567" y="8155"/>
                    <a:pt x="86525" y="8211"/>
                  </a:cubicBezTo>
                  <a:cubicBezTo>
                    <a:pt x="86431" y="7977"/>
                    <a:pt x="86330" y="7751"/>
                    <a:pt x="86225" y="7524"/>
                  </a:cubicBezTo>
                  <a:cubicBezTo>
                    <a:pt x="86417" y="6931"/>
                    <a:pt x="86609" y="6390"/>
                    <a:pt x="86794" y="5902"/>
                  </a:cubicBezTo>
                  <a:close/>
                  <a:moveTo>
                    <a:pt x="165356" y="5902"/>
                  </a:moveTo>
                  <a:lnTo>
                    <a:pt x="165356" y="5902"/>
                  </a:lnTo>
                  <a:cubicBezTo>
                    <a:pt x="165314" y="6586"/>
                    <a:pt x="165265" y="7342"/>
                    <a:pt x="165199" y="8064"/>
                  </a:cubicBezTo>
                  <a:cubicBezTo>
                    <a:pt x="165164" y="8106"/>
                    <a:pt x="165125" y="8155"/>
                    <a:pt x="165087" y="8211"/>
                  </a:cubicBezTo>
                  <a:cubicBezTo>
                    <a:pt x="164989" y="7977"/>
                    <a:pt x="164888" y="7751"/>
                    <a:pt x="164791" y="7524"/>
                  </a:cubicBezTo>
                  <a:cubicBezTo>
                    <a:pt x="164975" y="6931"/>
                    <a:pt x="165167" y="6390"/>
                    <a:pt x="165356" y="5902"/>
                  </a:cubicBezTo>
                  <a:close/>
                  <a:moveTo>
                    <a:pt x="8357" y="5902"/>
                  </a:moveTo>
                  <a:cubicBezTo>
                    <a:pt x="8319" y="6586"/>
                    <a:pt x="8267" y="7342"/>
                    <a:pt x="8200" y="8064"/>
                  </a:cubicBezTo>
                  <a:cubicBezTo>
                    <a:pt x="8166" y="8110"/>
                    <a:pt x="8127" y="8155"/>
                    <a:pt x="8089" y="8214"/>
                  </a:cubicBezTo>
                  <a:cubicBezTo>
                    <a:pt x="7991" y="7977"/>
                    <a:pt x="7897" y="7751"/>
                    <a:pt x="7792" y="7524"/>
                  </a:cubicBezTo>
                  <a:cubicBezTo>
                    <a:pt x="7981" y="6931"/>
                    <a:pt x="8173" y="6390"/>
                    <a:pt x="8357" y="5902"/>
                  </a:cubicBezTo>
                  <a:close/>
                  <a:moveTo>
                    <a:pt x="204576" y="5902"/>
                  </a:moveTo>
                  <a:cubicBezTo>
                    <a:pt x="204534" y="6586"/>
                    <a:pt x="204481" y="7342"/>
                    <a:pt x="204419" y="8064"/>
                  </a:cubicBezTo>
                  <a:cubicBezTo>
                    <a:pt x="204384" y="8110"/>
                    <a:pt x="204345" y="8155"/>
                    <a:pt x="204303" y="8214"/>
                  </a:cubicBezTo>
                  <a:cubicBezTo>
                    <a:pt x="204209" y="7977"/>
                    <a:pt x="204108" y="7751"/>
                    <a:pt x="204004" y="7524"/>
                  </a:cubicBezTo>
                  <a:cubicBezTo>
                    <a:pt x="204195" y="6931"/>
                    <a:pt x="204387" y="6390"/>
                    <a:pt x="204576" y="5902"/>
                  </a:cubicBezTo>
                  <a:close/>
                  <a:moveTo>
                    <a:pt x="14835" y="6551"/>
                  </a:moveTo>
                  <a:lnTo>
                    <a:pt x="14835" y="6551"/>
                  </a:lnTo>
                  <a:cubicBezTo>
                    <a:pt x="14992" y="6899"/>
                    <a:pt x="15173" y="7329"/>
                    <a:pt x="15365" y="7824"/>
                  </a:cubicBezTo>
                  <a:cubicBezTo>
                    <a:pt x="15271" y="7956"/>
                    <a:pt x="15159" y="8113"/>
                    <a:pt x="15044" y="8298"/>
                  </a:cubicBezTo>
                  <a:cubicBezTo>
                    <a:pt x="14964" y="7785"/>
                    <a:pt x="14894" y="7182"/>
                    <a:pt x="14835" y="6551"/>
                  </a:cubicBezTo>
                  <a:close/>
                  <a:moveTo>
                    <a:pt x="54051" y="6551"/>
                  </a:moveTo>
                  <a:lnTo>
                    <a:pt x="54051" y="6551"/>
                  </a:lnTo>
                  <a:cubicBezTo>
                    <a:pt x="54208" y="6899"/>
                    <a:pt x="54390" y="7329"/>
                    <a:pt x="54578" y="7824"/>
                  </a:cubicBezTo>
                  <a:cubicBezTo>
                    <a:pt x="54484" y="7956"/>
                    <a:pt x="54376" y="8113"/>
                    <a:pt x="54257" y="8298"/>
                  </a:cubicBezTo>
                  <a:cubicBezTo>
                    <a:pt x="54184" y="7785"/>
                    <a:pt x="54114" y="7182"/>
                    <a:pt x="54051" y="6551"/>
                  </a:cubicBezTo>
                  <a:close/>
                  <a:moveTo>
                    <a:pt x="93271" y="6551"/>
                  </a:moveTo>
                  <a:lnTo>
                    <a:pt x="93271" y="6551"/>
                  </a:lnTo>
                  <a:cubicBezTo>
                    <a:pt x="93428" y="6899"/>
                    <a:pt x="93606" y="7329"/>
                    <a:pt x="93798" y="7824"/>
                  </a:cubicBezTo>
                  <a:cubicBezTo>
                    <a:pt x="93704" y="7956"/>
                    <a:pt x="93595" y="8113"/>
                    <a:pt x="93477" y="8298"/>
                  </a:cubicBezTo>
                  <a:cubicBezTo>
                    <a:pt x="93397" y="7785"/>
                    <a:pt x="93330" y="7182"/>
                    <a:pt x="93271" y="6551"/>
                  </a:cubicBezTo>
                  <a:close/>
                  <a:moveTo>
                    <a:pt x="132613" y="6551"/>
                  </a:moveTo>
                  <a:lnTo>
                    <a:pt x="132613" y="6551"/>
                  </a:lnTo>
                  <a:cubicBezTo>
                    <a:pt x="132770" y="6899"/>
                    <a:pt x="132951" y="7329"/>
                    <a:pt x="133143" y="7824"/>
                  </a:cubicBezTo>
                  <a:cubicBezTo>
                    <a:pt x="133049" y="7956"/>
                    <a:pt x="132937" y="8113"/>
                    <a:pt x="132822" y="8298"/>
                  </a:cubicBezTo>
                  <a:cubicBezTo>
                    <a:pt x="132742" y="7785"/>
                    <a:pt x="132672" y="7182"/>
                    <a:pt x="132613" y="6551"/>
                  </a:cubicBezTo>
                  <a:close/>
                  <a:moveTo>
                    <a:pt x="171830" y="6551"/>
                  </a:moveTo>
                  <a:cubicBezTo>
                    <a:pt x="171990" y="6899"/>
                    <a:pt x="172171" y="7329"/>
                    <a:pt x="172360" y="7824"/>
                  </a:cubicBezTo>
                  <a:cubicBezTo>
                    <a:pt x="172262" y="7956"/>
                    <a:pt x="172154" y="8113"/>
                    <a:pt x="172039" y="8298"/>
                  </a:cubicBezTo>
                  <a:cubicBezTo>
                    <a:pt x="171962" y="7785"/>
                    <a:pt x="171892" y="7182"/>
                    <a:pt x="171830" y="6551"/>
                  </a:cubicBezTo>
                  <a:close/>
                  <a:moveTo>
                    <a:pt x="250339" y="6551"/>
                  </a:moveTo>
                  <a:lnTo>
                    <a:pt x="250339" y="6551"/>
                  </a:lnTo>
                  <a:cubicBezTo>
                    <a:pt x="250496" y="6899"/>
                    <a:pt x="250681" y="7329"/>
                    <a:pt x="250866" y="7824"/>
                  </a:cubicBezTo>
                  <a:cubicBezTo>
                    <a:pt x="250772" y="7956"/>
                    <a:pt x="250667" y="8113"/>
                    <a:pt x="250548" y="8298"/>
                  </a:cubicBezTo>
                  <a:cubicBezTo>
                    <a:pt x="250468" y="7785"/>
                    <a:pt x="250398" y="7182"/>
                    <a:pt x="250339" y="6551"/>
                  </a:cubicBezTo>
                  <a:close/>
                  <a:moveTo>
                    <a:pt x="211049" y="6551"/>
                  </a:moveTo>
                  <a:cubicBezTo>
                    <a:pt x="211206" y="6899"/>
                    <a:pt x="211388" y="7329"/>
                    <a:pt x="211580" y="7824"/>
                  </a:cubicBezTo>
                  <a:cubicBezTo>
                    <a:pt x="211482" y="7956"/>
                    <a:pt x="211374" y="8113"/>
                    <a:pt x="211255" y="8302"/>
                  </a:cubicBezTo>
                  <a:cubicBezTo>
                    <a:pt x="211182" y="7785"/>
                    <a:pt x="211112" y="7186"/>
                    <a:pt x="211049" y="6551"/>
                  </a:cubicBezTo>
                  <a:close/>
                  <a:moveTo>
                    <a:pt x="62314" y="7555"/>
                  </a:moveTo>
                  <a:lnTo>
                    <a:pt x="62314" y="7559"/>
                  </a:lnTo>
                  <a:cubicBezTo>
                    <a:pt x="62359" y="7724"/>
                    <a:pt x="62404" y="7900"/>
                    <a:pt x="62450" y="8086"/>
                  </a:cubicBezTo>
                  <a:lnTo>
                    <a:pt x="62450" y="8086"/>
                  </a:lnTo>
                  <a:cubicBezTo>
                    <a:pt x="62391" y="8173"/>
                    <a:pt x="62346" y="8267"/>
                    <a:pt x="62311" y="8364"/>
                  </a:cubicBezTo>
                  <a:lnTo>
                    <a:pt x="62294" y="8364"/>
                  </a:lnTo>
                  <a:cubicBezTo>
                    <a:pt x="62304" y="8092"/>
                    <a:pt x="62311" y="7817"/>
                    <a:pt x="62314" y="7555"/>
                  </a:cubicBezTo>
                  <a:close/>
                  <a:moveTo>
                    <a:pt x="219313" y="7555"/>
                  </a:moveTo>
                  <a:lnTo>
                    <a:pt x="219313" y="7559"/>
                  </a:lnTo>
                  <a:cubicBezTo>
                    <a:pt x="219356" y="7725"/>
                    <a:pt x="219401" y="7902"/>
                    <a:pt x="219447" y="8088"/>
                  </a:cubicBezTo>
                  <a:lnTo>
                    <a:pt x="219447" y="8088"/>
                  </a:lnTo>
                  <a:cubicBezTo>
                    <a:pt x="219389" y="8174"/>
                    <a:pt x="219344" y="8268"/>
                    <a:pt x="219309" y="8364"/>
                  </a:cubicBezTo>
                  <a:lnTo>
                    <a:pt x="219288" y="8364"/>
                  </a:lnTo>
                  <a:cubicBezTo>
                    <a:pt x="219299" y="8092"/>
                    <a:pt x="219309" y="7817"/>
                    <a:pt x="219313" y="7555"/>
                  </a:cubicBezTo>
                  <a:close/>
                  <a:moveTo>
                    <a:pt x="8190" y="8204"/>
                  </a:moveTo>
                  <a:lnTo>
                    <a:pt x="8176" y="8375"/>
                  </a:lnTo>
                  <a:lnTo>
                    <a:pt x="8138" y="8316"/>
                  </a:lnTo>
                  <a:lnTo>
                    <a:pt x="8190" y="8204"/>
                  </a:lnTo>
                  <a:close/>
                  <a:moveTo>
                    <a:pt x="47406" y="8204"/>
                  </a:moveTo>
                  <a:lnTo>
                    <a:pt x="47396" y="8375"/>
                  </a:lnTo>
                  <a:lnTo>
                    <a:pt x="47354" y="8316"/>
                  </a:lnTo>
                  <a:lnTo>
                    <a:pt x="47406" y="8204"/>
                  </a:lnTo>
                  <a:close/>
                  <a:moveTo>
                    <a:pt x="86626" y="8204"/>
                  </a:moveTo>
                  <a:cubicBezTo>
                    <a:pt x="86623" y="8260"/>
                    <a:pt x="86619" y="8319"/>
                    <a:pt x="86609" y="8375"/>
                  </a:cubicBezTo>
                  <a:lnTo>
                    <a:pt x="86571" y="8316"/>
                  </a:lnTo>
                  <a:lnTo>
                    <a:pt x="86626" y="8204"/>
                  </a:lnTo>
                  <a:close/>
                  <a:moveTo>
                    <a:pt x="165185" y="8204"/>
                  </a:moveTo>
                  <a:lnTo>
                    <a:pt x="165174" y="8375"/>
                  </a:lnTo>
                  <a:lnTo>
                    <a:pt x="165132" y="8316"/>
                  </a:lnTo>
                  <a:lnTo>
                    <a:pt x="165185" y="8204"/>
                  </a:lnTo>
                  <a:close/>
                  <a:moveTo>
                    <a:pt x="204405" y="8204"/>
                  </a:moveTo>
                  <a:lnTo>
                    <a:pt x="204405" y="8204"/>
                  </a:lnTo>
                  <a:cubicBezTo>
                    <a:pt x="204401" y="8260"/>
                    <a:pt x="204398" y="8319"/>
                    <a:pt x="204387" y="8375"/>
                  </a:cubicBezTo>
                  <a:lnTo>
                    <a:pt x="204349" y="8316"/>
                  </a:lnTo>
                  <a:lnTo>
                    <a:pt x="204405" y="8204"/>
                  </a:lnTo>
                  <a:close/>
                  <a:moveTo>
                    <a:pt x="6666" y="7011"/>
                  </a:moveTo>
                  <a:lnTo>
                    <a:pt x="6718" y="7070"/>
                  </a:lnTo>
                  <a:cubicBezTo>
                    <a:pt x="6708" y="7454"/>
                    <a:pt x="6715" y="7869"/>
                    <a:pt x="6732" y="8291"/>
                  </a:cubicBezTo>
                  <a:cubicBezTo>
                    <a:pt x="6718" y="8340"/>
                    <a:pt x="6701" y="8385"/>
                    <a:pt x="6683" y="8434"/>
                  </a:cubicBezTo>
                  <a:cubicBezTo>
                    <a:pt x="6704" y="7960"/>
                    <a:pt x="6701" y="7485"/>
                    <a:pt x="6666" y="7011"/>
                  </a:cubicBezTo>
                  <a:close/>
                  <a:moveTo>
                    <a:pt x="18225" y="7946"/>
                  </a:moveTo>
                  <a:cubicBezTo>
                    <a:pt x="18257" y="8009"/>
                    <a:pt x="18281" y="8075"/>
                    <a:pt x="18312" y="8138"/>
                  </a:cubicBezTo>
                  <a:cubicBezTo>
                    <a:pt x="18344" y="8204"/>
                    <a:pt x="18243" y="8340"/>
                    <a:pt x="18211" y="8434"/>
                  </a:cubicBezTo>
                  <a:cubicBezTo>
                    <a:pt x="18218" y="8274"/>
                    <a:pt x="18222" y="8113"/>
                    <a:pt x="18222" y="7956"/>
                  </a:cubicBezTo>
                  <a:lnTo>
                    <a:pt x="18225" y="7946"/>
                  </a:lnTo>
                  <a:close/>
                  <a:moveTo>
                    <a:pt x="57445" y="7946"/>
                  </a:moveTo>
                  <a:cubicBezTo>
                    <a:pt x="57470" y="8009"/>
                    <a:pt x="57501" y="8075"/>
                    <a:pt x="57529" y="8138"/>
                  </a:cubicBezTo>
                  <a:cubicBezTo>
                    <a:pt x="57553" y="8204"/>
                    <a:pt x="57463" y="8340"/>
                    <a:pt x="57428" y="8434"/>
                  </a:cubicBezTo>
                  <a:cubicBezTo>
                    <a:pt x="57435" y="8274"/>
                    <a:pt x="57435" y="8113"/>
                    <a:pt x="57442" y="7956"/>
                  </a:cubicBezTo>
                  <a:lnTo>
                    <a:pt x="57445" y="7946"/>
                  </a:lnTo>
                  <a:close/>
                  <a:moveTo>
                    <a:pt x="96665" y="7946"/>
                  </a:moveTo>
                  <a:cubicBezTo>
                    <a:pt x="96689" y="8009"/>
                    <a:pt x="96717" y="8075"/>
                    <a:pt x="96745" y="8138"/>
                  </a:cubicBezTo>
                  <a:lnTo>
                    <a:pt x="96648" y="8434"/>
                  </a:lnTo>
                  <a:cubicBezTo>
                    <a:pt x="96651" y="8274"/>
                    <a:pt x="96655" y="8113"/>
                    <a:pt x="96655" y="7956"/>
                  </a:cubicBezTo>
                  <a:lnTo>
                    <a:pt x="96665" y="7946"/>
                  </a:lnTo>
                  <a:close/>
                  <a:moveTo>
                    <a:pt x="136004" y="7946"/>
                  </a:moveTo>
                  <a:cubicBezTo>
                    <a:pt x="136035" y="8009"/>
                    <a:pt x="136063" y="8075"/>
                    <a:pt x="136091" y="8138"/>
                  </a:cubicBezTo>
                  <a:cubicBezTo>
                    <a:pt x="136056" y="8239"/>
                    <a:pt x="136021" y="8340"/>
                    <a:pt x="135993" y="8434"/>
                  </a:cubicBezTo>
                  <a:cubicBezTo>
                    <a:pt x="135997" y="8274"/>
                    <a:pt x="136000" y="8113"/>
                    <a:pt x="136000" y="7956"/>
                  </a:cubicBezTo>
                  <a:cubicBezTo>
                    <a:pt x="136004" y="7956"/>
                    <a:pt x="136004" y="7953"/>
                    <a:pt x="136004" y="7946"/>
                  </a:cubicBezTo>
                  <a:close/>
                  <a:moveTo>
                    <a:pt x="175223" y="7946"/>
                  </a:moveTo>
                  <a:cubicBezTo>
                    <a:pt x="175248" y="8009"/>
                    <a:pt x="175279" y="8075"/>
                    <a:pt x="175307" y="8138"/>
                  </a:cubicBezTo>
                  <a:cubicBezTo>
                    <a:pt x="175332" y="8204"/>
                    <a:pt x="175241" y="8340"/>
                    <a:pt x="175209" y="8434"/>
                  </a:cubicBezTo>
                  <a:cubicBezTo>
                    <a:pt x="175216" y="8274"/>
                    <a:pt x="175220" y="8113"/>
                    <a:pt x="175220" y="7956"/>
                  </a:cubicBezTo>
                  <a:lnTo>
                    <a:pt x="175223" y="7946"/>
                  </a:lnTo>
                  <a:close/>
                  <a:moveTo>
                    <a:pt x="214443" y="7946"/>
                  </a:moveTo>
                  <a:cubicBezTo>
                    <a:pt x="214468" y="8009"/>
                    <a:pt x="214499" y="8075"/>
                    <a:pt x="214524" y="8138"/>
                  </a:cubicBezTo>
                  <a:cubicBezTo>
                    <a:pt x="214551" y="8204"/>
                    <a:pt x="214461" y="8340"/>
                    <a:pt x="214426" y="8434"/>
                  </a:cubicBezTo>
                  <a:cubicBezTo>
                    <a:pt x="214433" y="8274"/>
                    <a:pt x="214433" y="8113"/>
                    <a:pt x="214436" y="7956"/>
                  </a:cubicBezTo>
                  <a:lnTo>
                    <a:pt x="214443" y="7946"/>
                  </a:lnTo>
                  <a:close/>
                  <a:moveTo>
                    <a:pt x="253733" y="7946"/>
                  </a:moveTo>
                  <a:cubicBezTo>
                    <a:pt x="253757" y="8009"/>
                    <a:pt x="253789" y="8075"/>
                    <a:pt x="253813" y="8138"/>
                  </a:cubicBezTo>
                  <a:cubicBezTo>
                    <a:pt x="253841" y="8204"/>
                    <a:pt x="253747" y="8337"/>
                    <a:pt x="253719" y="8434"/>
                  </a:cubicBezTo>
                  <a:cubicBezTo>
                    <a:pt x="253723" y="8274"/>
                    <a:pt x="253726" y="8113"/>
                    <a:pt x="253726" y="7956"/>
                  </a:cubicBezTo>
                  <a:lnTo>
                    <a:pt x="253733" y="7946"/>
                  </a:lnTo>
                  <a:close/>
                  <a:moveTo>
                    <a:pt x="12334" y="8214"/>
                  </a:moveTo>
                  <a:lnTo>
                    <a:pt x="12414" y="8445"/>
                  </a:lnTo>
                  <a:lnTo>
                    <a:pt x="12404" y="8452"/>
                  </a:lnTo>
                  <a:lnTo>
                    <a:pt x="12334" y="8214"/>
                  </a:lnTo>
                  <a:close/>
                  <a:moveTo>
                    <a:pt x="51550" y="8211"/>
                  </a:moveTo>
                  <a:lnTo>
                    <a:pt x="51627" y="8445"/>
                  </a:lnTo>
                  <a:lnTo>
                    <a:pt x="51620" y="8452"/>
                  </a:lnTo>
                  <a:cubicBezTo>
                    <a:pt x="51596" y="8368"/>
                    <a:pt x="51575" y="8291"/>
                    <a:pt x="51550" y="8211"/>
                  </a:cubicBezTo>
                  <a:close/>
                  <a:moveTo>
                    <a:pt x="130116" y="8211"/>
                  </a:moveTo>
                  <a:lnTo>
                    <a:pt x="130192" y="8445"/>
                  </a:lnTo>
                  <a:lnTo>
                    <a:pt x="130185" y="8452"/>
                  </a:lnTo>
                  <a:lnTo>
                    <a:pt x="130116" y="8211"/>
                  </a:lnTo>
                  <a:close/>
                  <a:moveTo>
                    <a:pt x="169341" y="8245"/>
                  </a:moveTo>
                  <a:cubicBezTo>
                    <a:pt x="169361" y="8312"/>
                    <a:pt x="169384" y="8376"/>
                    <a:pt x="169405" y="8445"/>
                  </a:cubicBezTo>
                  <a:cubicBezTo>
                    <a:pt x="169405" y="8448"/>
                    <a:pt x="169402" y="8452"/>
                    <a:pt x="169398" y="8452"/>
                  </a:cubicBezTo>
                  <a:lnTo>
                    <a:pt x="169341" y="8245"/>
                  </a:lnTo>
                  <a:close/>
                  <a:moveTo>
                    <a:pt x="208548" y="8211"/>
                  </a:moveTo>
                  <a:lnTo>
                    <a:pt x="208625" y="8445"/>
                  </a:lnTo>
                  <a:cubicBezTo>
                    <a:pt x="208622" y="8448"/>
                    <a:pt x="208622" y="8452"/>
                    <a:pt x="208618" y="8452"/>
                  </a:cubicBezTo>
                  <a:cubicBezTo>
                    <a:pt x="208597" y="8375"/>
                    <a:pt x="208573" y="8291"/>
                    <a:pt x="208548" y="8211"/>
                  </a:cubicBezTo>
                  <a:close/>
                  <a:moveTo>
                    <a:pt x="90770" y="8211"/>
                  </a:moveTo>
                  <a:lnTo>
                    <a:pt x="90847" y="8445"/>
                  </a:lnTo>
                  <a:lnTo>
                    <a:pt x="90840" y="8455"/>
                  </a:lnTo>
                  <a:cubicBezTo>
                    <a:pt x="90815" y="8368"/>
                    <a:pt x="90795" y="8291"/>
                    <a:pt x="90770" y="8211"/>
                  </a:cubicBezTo>
                  <a:close/>
                  <a:moveTo>
                    <a:pt x="247838" y="8208"/>
                  </a:moveTo>
                  <a:lnTo>
                    <a:pt x="247915" y="8445"/>
                  </a:lnTo>
                  <a:lnTo>
                    <a:pt x="247908" y="8455"/>
                  </a:lnTo>
                  <a:cubicBezTo>
                    <a:pt x="247883" y="8368"/>
                    <a:pt x="247863" y="8288"/>
                    <a:pt x="247838" y="8208"/>
                  </a:cubicBezTo>
                  <a:close/>
                  <a:moveTo>
                    <a:pt x="153828" y="8466"/>
                  </a:moveTo>
                  <a:lnTo>
                    <a:pt x="153838" y="8477"/>
                  </a:lnTo>
                  <a:lnTo>
                    <a:pt x="153838" y="8477"/>
                  </a:lnTo>
                  <a:cubicBezTo>
                    <a:pt x="153835" y="8473"/>
                    <a:pt x="153831" y="8469"/>
                    <a:pt x="153828" y="8466"/>
                  </a:cubicBezTo>
                  <a:close/>
                  <a:moveTo>
                    <a:pt x="121127" y="6927"/>
                  </a:moveTo>
                  <a:cubicBezTo>
                    <a:pt x="121218" y="7144"/>
                    <a:pt x="121319" y="7384"/>
                    <a:pt x="121420" y="7646"/>
                  </a:cubicBezTo>
                  <a:cubicBezTo>
                    <a:pt x="121385" y="7963"/>
                    <a:pt x="121354" y="8260"/>
                    <a:pt x="121333" y="8518"/>
                  </a:cubicBezTo>
                  <a:cubicBezTo>
                    <a:pt x="121252" y="8058"/>
                    <a:pt x="121190" y="7510"/>
                    <a:pt x="121127" y="6927"/>
                  </a:cubicBezTo>
                  <a:close/>
                  <a:moveTo>
                    <a:pt x="13213" y="8242"/>
                  </a:moveTo>
                  <a:cubicBezTo>
                    <a:pt x="13213" y="8249"/>
                    <a:pt x="13213" y="8249"/>
                    <a:pt x="13216" y="8249"/>
                  </a:cubicBezTo>
                  <a:cubicBezTo>
                    <a:pt x="13185" y="8340"/>
                    <a:pt x="13161" y="8434"/>
                    <a:pt x="13133" y="8532"/>
                  </a:cubicBezTo>
                  <a:cubicBezTo>
                    <a:pt x="13133" y="8521"/>
                    <a:pt x="13129" y="8518"/>
                    <a:pt x="13126" y="8511"/>
                  </a:cubicBezTo>
                  <a:cubicBezTo>
                    <a:pt x="13154" y="8417"/>
                    <a:pt x="13185" y="8330"/>
                    <a:pt x="13213" y="8242"/>
                  </a:cubicBezTo>
                  <a:close/>
                  <a:moveTo>
                    <a:pt x="21588" y="8501"/>
                  </a:moveTo>
                  <a:lnTo>
                    <a:pt x="21588" y="8501"/>
                  </a:lnTo>
                  <a:cubicBezTo>
                    <a:pt x="21591" y="8507"/>
                    <a:pt x="21595" y="8518"/>
                    <a:pt x="21595" y="8528"/>
                  </a:cubicBezTo>
                  <a:lnTo>
                    <a:pt x="21595" y="8532"/>
                  </a:lnTo>
                  <a:cubicBezTo>
                    <a:pt x="21595" y="8521"/>
                    <a:pt x="21591" y="8511"/>
                    <a:pt x="21588" y="8501"/>
                  </a:cubicBezTo>
                  <a:close/>
                  <a:moveTo>
                    <a:pt x="52429" y="8242"/>
                  </a:moveTo>
                  <a:lnTo>
                    <a:pt x="52429" y="8249"/>
                  </a:lnTo>
                  <a:lnTo>
                    <a:pt x="52353" y="8532"/>
                  </a:lnTo>
                  <a:cubicBezTo>
                    <a:pt x="52346" y="8521"/>
                    <a:pt x="52346" y="8514"/>
                    <a:pt x="52342" y="8511"/>
                  </a:cubicBezTo>
                  <a:cubicBezTo>
                    <a:pt x="52373" y="8417"/>
                    <a:pt x="52398" y="8330"/>
                    <a:pt x="52429" y="8242"/>
                  </a:cubicBezTo>
                  <a:close/>
                  <a:moveTo>
                    <a:pt x="60804" y="8501"/>
                  </a:moveTo>
                  <a:lnTo>
                    <a:pt x="60815" y="8528"/>
                  </a:lnTo>
                  <a:lnTo>
                    <a:pt x="60815" y="8532"/>
                  </a:lnTo>
                  <a:cubicBezTo>
                    <a:pt x="60811" y="8521"/>
                    <a:pt x="60808" y="8511"/>
                    <a:pt x="60804" y="8501"/>
                  </a:cubicBezTo>
                  <a:close/>
                  <a:moveTo>
                    <a:pt x="91649" y="8242"/>
                  </a:moveTo>
                  <a:lnTo>
                    <a:pt x="91649" y="8249"/>
                  </a:lnTo>
                  <a:cubicBezTo>
                    <a:pt x="91625" y="8340"/>
                    <a:pt x="91593" y="8434"/>
                    <a:pt x="91569" y="8532"/>
                  </a:cubicBezTo>
                  <a:lnTo>
                    <a:pt x="91562" y="8511"/>
                  </a:lnTo>
                  <a:cubicBezTo>
                    <a:pt x="91590" y="8417"/>
                    <a:pt x="91618" y="8330"/>
                    <a:pt x="91649" y="8242"/>
                  </a:cubicBezTo>
                  <a:close/>
                  <a:moveTo>
                    <a:pt x="100021" y="8497"/>
                  </a:moveTo>
                  <a:lnTo>
                    <a:pt x="100034" y="8525"/>
                  </a:lnTo>
                  <a:cubicBezTo>
                    <a:pt x="100034" y="8528"/>
                    <a:pt x="100031" y="8532"/>
                    <a:pt x="100028" y="8532"/>
                  </a:cubicBezTo>
                  <a:cubicBezTo>
                    <a:pt x="100028" y="8518"/>
                    <a:pt x="100024" y="8507"/>
                    <a:pt x="100021" y="8497"/>
                  </a:cubicBezTo>
                  <a:close/>
                  <a:moveTo>
                    <a:pt x="130991" y="8242"/>
                  </a:moveTo>
                  <a:lnTo>
                    <a:pt x="130995" y="8249"/>
                  </a:lnTo>
                  <a:cubicBezTo>
                    <a:pt x="130963" y="8340"/>
                    <a:pt x="130939" y="8434"/>
                    <a:pt x="130911" y="8532"/>
                  </a:cubicBezTo>
                  <a:cubicBezTo>
                    <a:pt x="130911" y="8521"/>
                    <a:pt x="130907" y="8514"/>
                    <a:pt x="130904" y="8511"/>
                  </a:cubicBezTo>
                  <a:cubicBezTo>
                    <a:pt x="130932" y="8417"/>
                    <a:pt x="130963" y="8330"/>
                    <a:pt x="130991" y="8242"/>
                  </a:cubicBezTo>
                  <a:close/>
                  <a:moveTo>
                    <a:pt x="139366" y="8497"/>
                  </a:moveTo>
                  <a:lnTo>
                    <a:pt x="139380" y="8528"/>
                  </a:lnTo>
                  <a:cubicBezTo>
                    <a:pt x="139376" y="8528"/>
                    <a:pt x="139376" y="8528"/>
                    <a:pt x="139376" y="8532"/>
                  </a:cubicBezTo>
                  <a:lnTo>
                    <a:pt x="139366" y="8497"/>
                  </a:lnTo>
                  <a:close/>
                  <a:moveTo>
                    <a:pt x="170211" y="8242"/>
                  </a:moveTo>
                  <a:lnTo>
                    <a:pt x="170211" y="8249"/>
                  </a:lnTo>
                  <a:lnTo>
                    <a:pt x="170131" y="8532"/>
                  </a:lnTo>
                  <a:cubicBezTo>
                    <a:pt x="170127" y="8521"/>
                    <a:pt x="170127" y="8514"/>
                    <a:pt x="170124" y="8511"/>
                  </a:cubicBezTo>
                  <a:cubicBezTo>
                    <a:pt x="170152" y="8417"/>
                    <a:pt x="170180" y="8330"/>
                    <a:pt x="170211" y="8242"/>
                  </a:cubicBezTo>
                  <a:close/>
                  <a:moveTo>
                    <a:pt x="178586" y="8497"/>
                  </a:moveTo>
                  <a:cubicBezTo>
                    <a:pt x="178589" y="8504"/>
                    <a:pt x="178589" y="8518"/>
                    <a:pt x="178593" y="8528"/>
                  </a:cubicBezTo>
                  <a:lnTo>
                    <a:pt x="178593" y="8532"/>
                  </a:lnTo>
                  <a:cubicBezTo>
                    <a:pt x="178589" y="8521"/>
                    <a:pt x="178586" y="8507"/>
                    <a:pt x="178586" y="8497"/>
                  </a:cubicBezTo>
                  <a:close/>
                  <a:moveTo>
                    <a:pt x="209427" y="8242"/>
                  </a:moveTo>
                  <a:lnTo>
                    <a:pt x="209427" y="8249"/>
                  </a:lnTo>
                  <a:lnTo>
                    <a:pt x="209351" y="8532"/>
                  </a:lnTo>
                  <a:cubicBezTo>
                    <a:pt x="209344" y="8521"/>
                    <a:pt x="209340" y="8518"/>
                    <a:pt x="209340" y="8511"/>
                  </a:cubicBezTo>
                  <a:cubicBezTo>
                    <a:pt x="209368" y="8417"/>
                    <a:pt x="209400" y="8330"/>
                    <a:pt x="209427" y="8242"/>
                  </a:cubicBezTo>
                  <a:close/>
                  <a:moveTo>
                    <a:pt x="217806" y="8501"/>
                  </a:moveTo>
                  <a:lnTo>
                    <a:pt x="217806" y="8501"/>
                  </a:lnTo>
                  <a:cubicBezTo>
                    <a:pt x="217806" y="8511"/>
                    <a:pt x="217809" y="8518"/>
                    <a:pt x="217813" y="8528"/>
                  </a:cubicBezTo>
                  <a:lnTo>
                    <a:pt x="217813" y="8532"/>
                  </a:lnTo>
                  <a:cubicBezTo>
                    <a:pt x="217809" y="8522"/>
                    <a:pt x="217806" y="8511"/>
                    <a:pt x="217806" y="8501"/>
                  </a:cubicBezTo>
                  <a:close/>
                  <a:moveTo>
                    <a:pt x="248717" y="8242"/>
                  </a:moveTo>
                  <a:lnTo>
                    <a:pt x="248717" y="8249"/>
                  </a:lnTo>
                  <a:lnTo>
                    <a:pt x="248640" y="8532"/>
                  </a:lnTo>
                  <a:cubicBezTo>
                    <a:pt x="248633" y="8521"/>
                    <a:pt x="248633" y="8514"/>
                    <a:pt x="248630" y="8511"/>
                  </a:cubicBezTo>
                  <a:cubicBezTo>
                    <a:pt x="248661" y="8417"/>
                    <a:pt x="248686" y="8330"/>
                    <a:pt x="248717" y="8242"/>
                  </a:cubicBezTo>
                  <a:close/>
                  <a:moveTo>
                    <a:pt x="257099" y="8518"/>
                  </a:moveTo>
                  <a:cubicBezTo>
                    <a:pt x="257100" y="8520"/>
                    <a:pt x="257101" y="8523"/>
                    <a:pt x="257102" y="8525"/>
                  </a:cubicBezTo>
                  <a:lnTo>
                    <a:pt x="257102" y="8532"/>
                  </a:lnTo>
                  <a:cubicBezTo>
                    <a:pt x="257101" y="8526"/>
                    <a:pt x="257100" y="8522"/>
                    <a:pt x="257099" y="8518"/>
                  </a:cubicBezTo>
                  <a:close/>
                  <a:moveTo>
                    <a:pt x="251755" y="8532"/>
                  </a:moveTo>
                  <a:cubicBezTo>
                    <a:pt x="251755" y="8535"/>
                    <a:pt x="251755" y="8538"/>
                    <a:pt x="251756" y="8540"/>
                  </a:cubicBezTo>
                  <a:lnTo>
                    <a:pt x="251756" y="8540"/>
                  </a:lnTo>
                  <a:lnTo>
                    <a:pt x="251755" y="8539"/>
                  </a:lnTo>
                  <a:lnTo>
                    <a:pt x="251755" y="8532"/>
                  </a:lnTo>
                  <a:close/>
                  <a:moveTo>
                    <a:pt x="173249" y="8532"/>
                  </a:moveTo>
                  <a:cubicBezTo>
                    <a:pt x="173249" y="8535"/>
                    <a:pt x="173249" y="8538"/>
                    <a:pt x="173250" y="8541"/>
                  </a:cubicBezTo>
                  <a:lnTo>
                    <a:pt x="173250" y="8541"/>
                  </a:lnTo>
                  <a:lnTo>
                    <a:pt x="173249" y="8539"/>
                  </a:lnTo>
                  <a:lnTo>
                    <a:pt x="173249" y="8532"/>
                  </a:lnTo>
                  <a:close/>
                  <a:moveTo>
                    <a:pt x="16251" y="8532"/>
                  </a:moveTo>
                  <a:cubicBezTo>
                    <a:pt x="16251" y="8535"/>
                    <a:pt x="16251" y="8538"/>
                    <a:pt x="16251" y="8541"/>
                  </a:cubicBezTo>
                  <a:lnTo>
                    <a:pt x="16251" y="8541"/>
                  </a:lnTo>
                  <a:lnTo>
                    <a:pt x="16251" y="8539"/>
                  </a:lnTo>
                  <a:lnTo>
                    <a:pt x="16251" y="8532"/>
                  </a:lnTo>
                  <a:close/>
                  <a:moveTo>
                    <a:pt x="134029" y="8532"/>
                  </a:moveTo>
                  <a:cubicBezTo>
                    <a:pt x="134031" y="8538"/>
                    <a:pt x="134032" y="8544"/>
                    <a:pt x="134033" y="8550"/>
                  </a:cubicBezTo>
                  <a:lnTo>
                    <a:pt x="134033" y="8550"/>
                  </a:lnTo>
                  <a:lnTo>
                    <a:pt x="134029" y="8539"/>
                  </a:lnTo>
                  <a:lnTo>
                    <a:pt x="134029" y="8532"/>
                  </a:lnTo>
                  <a:close/>
                  <a:moveTo>
                    <a:pt x="55467" y="8532"/>
                  </a:moveTo>
                  <a:cubicBezTo>
                    <a:pt x="55474" y="8542"/>
                    <a:pt x="55478" y="8556"/>
                    <a:pt x="55478" y="8570"/>
                  </a:cubicBezTo>
                  <a:lnTo>
                    <a:pt x="55478" y="8570"/>
                  </a:lnTo>
                  <a:cubicBezTo>
                    <a:pt x="55478" y="8560"/>
                    <a:pt x="55474" y="8549"/>
                    <a:pt x="55467" y="8539"/>
                  </a:cubicBezTo>
                  <a:lnTo>
                    <a:pt x="55467" y="8532"/>
                  </a:lnTo>
                  <a:close/>
                  <a:moveTo>
                    <a:pt x="4709" y="8448"/>
                  </a:moveTo>
                  <a:lnTo>
                    <a:pt x="4737" y="8570"/>
                  </a:lnTo>
                  <a:lnTo>
                    <a:pt x="4737" y="8570"/>
                  </a:lnTo>
                  <a:lnTo>
                    <a:pt x="4709" y="8501"/>
                  </a:lnTo>
                  <a:lnTo>
                    <a:pt x="4709" y="8448"/>
                  </a:lnTo>
                  <a:close/>
                  <a:moveTo>
                    <a:pt x="43929" y="8448"/>
                  </a:moveTo>
                  <a:lnTo>
                    <a:pt x="43953" y="8570"/>
                  </a:lnTo>
                  <a:lnTo>
                    <a:pt x="43953" y="8570"/>
                  </a:lnTo>
                  <a:cubicBezTo>
                    <a:pt x="43946" y="8546"/>
                    <a:pt x="43936" y="8521"/>
                    <a:pt x="43922" y="8501"/>
                  </a:cubicBezTo>
                  <a:cubicBezTo>
                    <a:pt x="43922" y="8483"/>
                    <a:pt x="43925" y="8466"/>
                    <a:pt x="43929" y="8448"/>
                  </a:cubicBezTo>
                  <a:close/>
                  <a:moveTo>
                    <a:pt x="83142" y="8448"/>
                  </a:moveTo>
                  <a:cubicBezTo>
                    <a:pt x="83152" y="8487"/>
                    <a:pt x="83166" y="8528"/>
                    <a:pt x="83173" y="8570"/>
                  </a:cubicBezTo>
                  <a:lnTo>
                    <a:pt x="83173" y="8570"/>
                  </a:lnTo>
                  <a:lnTo>
                    <a:pt x="83142" y="8501"/>
                  </a:lnTo>
                  <a:lnTo>
                    <a:pt x="83142" y="8448"/>
                  </a:lnTo>
                  <a:close/>
                  <a:moveTo>
                    <a:pt x="94687" y="8532"/>
                  </a:moveTo>
                  <a:cubicBezTo>
                    <a:pt x="94694" y="8542"/>
                    <a:pt x="94698" y="8556"/>
                    <a:pt x="94698" y="8570"/>
                  </a:cubicBezTo>
                  <a:lnTo>
                    <a:pt x="94698" y="8570"/>
                  </a:lnTo>
                  <a:lnTo>
                    <a:pt x="94684" y="8539"/>
                  </a:lnTo>
                  <a:cubicBezTo>
                    <a:pt x="94687" y="8539"/>
                    <a:pt x="94687" y="8535"/>
                    <a:pt x="94687" y="8532"/>
                  </a:cubicBezTo>
                  <a:close/>
                  <a:moveTo>
                    <a:pt x="200924" y="8448"/>
                  </a:moveTo>
                  <a:cubicBezTo>
                    <a:pt x="200934" y="8487"/>
                    <a:pt x="200944" y="8528"/>
                    <a:pt x="200951" y="8570"/>
                  </a:cubicBezTo>
                  <a:cubicBezTo>
                    <a:pt x="200944" y="8546"/>
                    <a:pt x="200931" y="8521"/>
                    <a:pt x="200924" y="8501"/>
                  </a:cubicBezTo>
                  <a:lnTo>
                    <a:pt x="200924" y="8448"/>
                  </a:lnTo>
                  <a:close/>
                  <a:moveTo>
                    <a:pt x="212469" y="8532"/>
                  </a:moveTo>
                  <a:cubicBezTo>
                    <a:pt x="212473" y="8542"/>
                    <a:pt x="212476" y="8556"/>
                    <a:pt x="212476" y="8570"/>
                  </a:cubicBezTo>
                  <a:cubicBezTo>
                    <a:pt x="212473" y="8560"/>
                    <a:pt x="212469" y="8549"/>
                    <a:pt x="212469" y="8539"/>
                  </a:cubicBezTo>
                  <a:lnTo>
                    <a:pt x="212469" y="8532"/>
                  </a:lnTo>
                  <a:close/>
                  <a:moveTo>
                    <a:pt x="161707" y="8448"/>
                  </a:moveTo>
                  <a:lnTo>
                    <a:pt x="161732" y="8570"/>
                  </a:lnTo>
                  <a:lnTo>
                    <a:pt x="161707" y="8501"/>
                  </a:lnTo>
                  <a:lnTo>
                    <a:pt x="161707" y="8448"/>
                  </a:lnTo>
                  <a:close/>
                  <a:moveTo>
                    <a:pt x="126746" y="7758"/>
                  </a:moveTo>
                  <a:lnTo>
                    <a:pt x="126746" y="7758"/>
                  </a:lnTo>
                  <a:cubicBezTo>
                    <a:pt x="126833" y="7946"/>
                    <a:pt x="126931" y="8166"/>
                    <a:pt x="127032" y="8413"/>
                  </a:cubicBezTo>
                  <a:lnTo>
                    <a:pt x="126795" y="8699"/>
                  </a:lnTo>
                  <a:cubicBezTo>
                    <a:pt x="126778" y="8347"/>
                    <a:pt x="126760" y="8030"/>
                    <a:pt x="126746" y="7758"/>
                  </a:cubicBezTo>
                  <a:close/>
                  <a:moveTo>
                    <a:pt x="238835" y="6760"/>
                  </a:moveTo>
                  <a:lnTo>
                    <a:pt x="238835" y="6760"/>
                  </a:lnTo>
                  <a:cubicBezTo>
                    <a:pt x="238951" y="7018"/>
                    <a:pt x="239073" y="7318"/>
                    <a:pt x="239202" y="7646"/>
                  </a:cubicBezTo>
                  <a:cubicBezTo>
                    <a:pt x="239156" y="8051"/>
                    <a:pt x="239118" y="8424"/>
                    <a:pt x="239090" y="8724"/>
                  </a:cubicBezTo>
                  <a:cubicBezTo>
                    <a:pt x="238996" y="8183"/>
                    <a:pt x="238909" y="7499"/>
                    <a:pt x="238835" y="6760"/>
                  </a:cubicBezTo>
                  <a:close/>
                  <a:moveTo>
                    <a:pt x="19718" y="8204"/>
                  </a:moveTo>
                  <a:lnTo>
                    <a:pt x="19666" y="8745"/>
                  </a:lnTo>
                  <a:lnTo>
                    <a:pt x="19544" y="8598"/>
                  </a:lnTo>
                  <a:cubicBezTo>
                    <a:pt x="19606" y="8434"/>
                    <a:pt x="19666" y="8309"/>
                    <a:pt x="19718" y="8204"/>
                  </a:cubicBezTo>
                  <a:close/>
                  <a:moveTo>
                    <a:pt x="58935" y="8204"/>
                  </a:moveTo>
                  <a:lnTo>
                    <a:pt x="58882" y="8745"/>
                  </a:lnTo>
                  <a:lnTo>
                    <a:pt x="58757" y="8598"/>
                  </a:lnTo>
                  <a:cubicBezTo>
                    <a:pt x="58823" y="8434"/>
                    <a:pt x="58882" y="8309"/>
                    <a:pt x="58935" y="8204"/>
                  </a:cubicBezTo>
                  <a:close/>
                  <a:moveTo>
                    <a:pt x="98151" y="8204"/>
                  </a:moveTo>
                  <a:lnTo>
                    <a:pt x="98151" y="8204"/>
                  </a:lnTo>
                  <a:cubicBezTo>
                    <a:pt x="98137" y="8389"/>
                    <a:pt x="98120" y="8567"/>
                    <a:pt x="98099" y="8745"/>
                  </a:cubicBezTo>
                  <a:lnTo>
                    <a:pt x="97977" y="8598"/>
                  </a:lnTo>
                  <a:cubicBezTo>
                    <a:pt x="98043" y="8434"/>
                    <a:pt x="98099" y="8309"/>
                    <a:pt x="98151" y="8204"/>
                  </a:cubicBezTo>
                  <a:close/>
                  <a:moveTo>
                    <a:pt x="137496" y="8204"/>
                  </a:moveTo>
                  <a:lnTo>
                    <a:pt x="137444" y="8745"/>
                  </a:lnTo>
                  <a:cubicBezTo>
                    <a:pt x="137406" y="8692"/>
                    <a:pt x="137364" y="8644"/>
                    <a:pt x="137322" y="8598"/>
                  </a:cubicBezTo>
                  <a:cubicBezTo>
                    <a:pt x="137388" y="8434"/>
                    <a:pt x="137444" y="8309"/>
                    <a:pt x="137496" y="8204"/>
                  </a:cubicBezTo>
                  <a:close/>
                  <a:moveTo>
                    <a:pt x="176713" y="8204"/>
                  </a:moveTo>
                  <a:lnTo>
                    <a:pt x="176664" y="8745"/>
                  </a:lnTo>
                  <a:lnTo>
                    <a:pt x="176538" y="8598"/>
                  </a:lnTo>
                  <a:cubicBezTo>
                    <a:pt x="176605" y="8434"/>
                    <a:pt x="176664" y="8309"/>
                    <a:pt x="176713" y="8204"/>
                  </a:cubicBezTo>
                  <a:close/>
                  <a:moveTo>
                    <a:pt x="215929" y="8204"/>
                  </a:moveTo>
                  <a:cubicBezTo>
                    <a:pt x="215915" y="8389"/>
                    <a:pt x="215898" y="8567"/>
                    <a:pt x="215880" y="8745"/>
                  </a:cubicBezTo>
                  <a:lnTo>
                    <a:pt x="215755" y="8598"/>
                  </a:lnTo>
                  <a:cubicBezTo>
                    <a:pt x="215821" y="8434"/>
                    <a:pt x="215880" y="8309"/>
                    <a:pt x="215929" y="8204"/>
                  </a:cubicBezTo>
                  <a:close/>
                  <a:moveTo>
                    <a:pt x="255222" y="8204"/>
                  </a:moveTo>
                  <a:lnTo>
                    <a:pt x="255170" y="8745"/>
                  </a:lnTo>
                  <a:lnTo>
                    <a:pt x="255048" y="8598"/>
                  </a:lnTo>
                  <a:cubicBezTo>
                    <a:pt x="255114" y="8434"/>
                    <a:pt x="255170" y="8309"/>
                    <a:pt x="255222" y="8204"/>
                  </a:cubicBezTo>
                  <a:close/>
                  <a:moveTo>
                    <a:pt x="36192" y="7890"/>
                  </a:moveTo>
                  <a:lnTo>
                    <a:pt x="36192" y="7890"/>
                  </a:lnTo>
                  <a:cubicBezTo>
                    <a:pt x="36171" y="8113"/>
                    <a:pt x="36147" y="8330"/>
                    <a:pt x="36122" y="8542"/>
                  </a:cubicBezTo>
                  <a:lnTo>
                    <a:pt x="36049" y="8466"/>
                  </a:lnTo>
                  <a:lnTo>
                    <a:pt x="36049" y="8466"/>
                  </a:lnTo>
                  <a:cubicBezTo>
                    <a:pt x="36074" y="8494"/>
                    <a:pt x="36098" y="8525"/>
                    <a:pt x="36119" y="8556"/>
                  </a:cubicBezTo>
                  <a:cubicBezTo>
                    <a:pt x="36109" y="8626"/>
                    <a:pt x="36105" y="8696"/>
                    <a:pt x="36098" y="8762"/>
                  </a:cubicBezTo>
                  <a:lnTo>
                    <a:pt x="35966" y="8483"/>
                  </a:lnTo>
                  <a:cubicBezTo>
                    <a:pt x="36049" y="8253"/>
                    <a:pt x="36122" y="8054"/>
                    <a:pt x="36192" y="7890"/>
                  </a:cubicBezTo>
                  <a:close/>
                  <a:moveTo>
                    <a:pt x="75409" y="7890"/>
                  </a:moveTo>
                  <a:cubicBezTo>
                    <a:pt x="75388" y="8113"/>
                    <a:pt x="75363" y="8330"/>
                    <a:pt x="75339" y="8542"/>
                  </a:cubicBezTo>
                  <a:lnTo>
                    <a:pt x="75269" y="8466"/>
                  </a:lnTo>
                  <a:lnTo>
                    <a:pt x="75269" y="8466"/>
                  </a:lnTo>
                  <a:cubicBezTo>
                    <a:pt x="75294" y="8494"/>
                    <a:pt x="75318" y="8525"/>
                    <a:pt x="75339" y="8556"/>
                  </a:cubicBezTo>
                  <a:lnTo>
                    <a:pt x="75311" y="8762"/>
                  </a:lnTo>
                  <a:cubicBezTo>
                    <a:pt x="75273" y="8671"/>
                    <a:pt x="75231" y="8577"/>
                    <a:pt x="75185" y="8483"/>
                  </a:cubicBezTo>
                  <a:cubicBezTo>
                    <a:pt x="75269" y="8253"/>
                    <a:pt x="75342" y="8054"/>
                    <a:pt x="75409" y="7890"/>
                  </a:cubicBezTo>
                  <a:close/>
                  <a:moveTo>
                    <a:pt x="114625" y="7890"/>
                  </a:moveTo>
                  <a:cubicBezTo>
                    <a:pt x="114604" y="8113"/>
                    <a:pt x="114583" y="8330"/>
                    <a:pt x="114555" y="8542"/>
                  </a:cubicBezTo>
                  <a:lnTo>
                    <a:pt x="114486" y="8466"/>
                  </a:lnTo>
                  <a:lnTo>
                    <a:pt x="114486" y="8466"/>
                  </a:lnTo>
                  <a:cubicBezTo>
                    <a:pt x="114496" y="8480"/>
                    <a:pt x="114520" y="8504"/>
                    <a:pt x="114555" y="8556"/>
                  </a:cubicBezTo>
                  <a:lnTo>
                    <a:pt x="114531" y="8762"/>
                  </a:lnTo>
                  <a:cubicBezTo>
                    <a:pt x="114493" y="8671"/>
                    <a:pt x="114447" y="8577"/>
                    <a:pt x="114405" y="8483"/>
                  </a:cubicBezTo>
                  <a:cubicBezTo>
                    <a:pt x="114482" y="8253"/>
                    <a:pt x="114555" y="8054"/>
                    <a:pt x="114625" y="7890"/>
                  </a:cubicBezTo>
                  <a:close/>
                  <a:moveTo>
                    <a:pt x="153971" y="7887"/>
                  </a:moveTo>
                  <a:cubicBezTo>
                    <a:pt x="153950" y="8113"/>
                    <a:pt x="153925" y="8330"/>
                    <a:pt x="153901" y="8542"/>
                  </a:cubicBezTo>
                  <a:lnTo>
                    <a:pt x="153838" y="8477"/>
                  </a:lnTo>
                  <a:lnTo>
                    <a:pt x="153838" y="8477"/>
                  </a:lnTo>
                  <a:cubicBezTo>
                    <a:pt x="153861" y="8502"/>
                    <a:pt x="153879" y="8529"/>
                    <a:pt x="153897" y="8556"/>
                  </a:cubicBezTo>
                  <a:cubicBezTo>
                    <a:pt x="153894" y="8626"/>
                    <a:pt x="153883" y="8696"/>
                    <a:pt x="153876" y="8762"/>
                  </a:cubicBezTo>
                  <a:lnTo>
                    <a:pt x="153744" y="8483"/>
                  </a:lnTo>
                  <a:cubicBezTo>
                    <a:pt x="153828" y="8253"/>
                    <a:pt x="153901" y="8054"/>
                    <a:pt x="153971" y="7887"/>
                  </a:cubicBezTo>
                  <a:close/>
                  <a:moveTo>
                    <a:pt x="193190" y="7887"/>
                  </a:moveTo>
                  <a:lnTo>
                    <a:pt x="193190" y="7887"/>
                  </a:lnTo>
                  <a:cubicBezTo>
                    <a:pt x="193170" y="8113"/>
                    <a:pt x="193145" y="8330"/>
                    <a:pt x="193121" y="8542"/>
                  </a:cubicBezTo>
                  <a:lnTo>
                    <a:pt x="193047" y="8466"/>
                  </a:lnTo>
                  <a:lnTo>
                    <a:pt x="193047" y="8466"/>
                  </a:lnTo>
                  <a:cubicBezTo>
                    <a:pt x="193072" y="8494"/>
                    <a:pt x="193096" y="8525"/>
                    <a:pt x="193117" y="8556"/>
                  </a:cubicBezTo>
                  <a:cubicBezTo>
                    <a:pt x="193107" y="8626"/>
                    <a:pt x="193100" y="8696"/>
                    <a:pt x="193096" y="8762"/>
                  </a:cubicBezTo>
                  <a:lnTo>
                    <a:pt x="192964" y="8483"/>
                  </a:lnTo>
                  <a:cubicBezTo>
                    <a:pt x="193047" y="8253"/>
                    <a:pt x="193121" y="8054"/>
                    <a:pt x="193190" y="7887"/>
                  </a:cubicBezTo>
                  <a:close/>
                  <a:moveTo>
                    <a:pt x="232407" y="7890"/>
                  </a:moveTo>
                  <a:lnTo>
                    <a:pt x="232407" y="7890"/>
                  </a:lnTo>
                  <a:cubicBezTo>
                    <a:pt x="232386" y="8113"/>
                    <a:pt x="232362" y="8330"/>
                    <a:pt x="232337" y="8542"/>
                  </a:cubicBezTo>
                  <a:lnTo>
                    <a:pt x="232267" y="8466"/>
                  </a:lnTo>
                  <a:lnTo>
                    <a:pt x="232267" y="8466"/>
                  </a:lnTo>
                  <a:cubicBezTo>
                    <a:pt x="232274" y="8480"/>
                    <a:pt x="232302" y="8504"/>
                    <a:pt x="232337" y="8556"/>
                  </a:cubicBezTo>
                  <a:lnTo>
                    <a:pt x="232309" y="8762"/>
                  </a:lnTo>
                  <a:cubicBezTo>
                    <a:pt x="232271" y="8671"/>
                    <a:pt x="232229" y="8577"/>
                    <a:pt x="232184" y="8483"/>
                  </a:cubicBezTo>
                  <a:cubicBezTo>
                    <a:pt x="232267" y="8253"/>
                    <a:pt x="232341" y="8054"/>
                    <a:pt x="232407" y="7890"/>
                  </a:cubicBezTo>
                  <a:close/>
                  <a:moveTo>
                    <a:pt x="271700" y="7887"/>
                  </a:moveTo>
                  <a:lnTo>
                    <a:pt x="271700" y="7887"/>
                  </a:lnTo>
                  <a:cubicBezTo>
                    <a:pt x="271679" y="8113"/>
                    <a:pt x="271651" y="8330"/>
                    <a:pt x="271630" y="8546"/>
                  </a:cubicBezTo>
                  <a:lnTo>
                    <a:pt x="271557" y="8466"/>
                  </a:lnTo>
                  <a:lnTo>
                    <a:pt x="271557" y="8466"/>
                  </a:lnTo>
                  <a:cubicBezTo>
                    <a:pt x="271581" y="8494"/>
                    <a:pt x="271606" y="8525"/>
                    <a:pt x="271627" y="8556"/>
                  </a:cubicBezTo>
                  <a:cubicBezTo>
                    <a:pt x="271616" y="8626"/>
                    <a:pt x="271609" y="8696"/>
                    <a:pt x="271602" y="8762"/>
                  </a:cubicBezTo>
                  <a:lnTo>
                    <a:pt x="271473" y="8483"/>
                  </a:lnTo>
                  <a:cubicBezTo>
                    <a:pt x="271557" y="8253"/>
                    <a:pt x="271630" y="8054"/>
                    <a:pt x="271700" y="7887"/>
                  </a:cubicBezTo>
                  <a:close/>
                  <a:moveTo>
                    <a:pt x="244476" y="7761"/>
                  </a:moveTo>
                  <a:lnTo>
                    <a:pt x="244476" y="7761"/>
                  </a:lnTo>
                  <a:cubicBezTo>
                    <a:pt x="244566" y="7960"/>
                    <a:pt x="244664" y="8190"/>
                    <a:pt x="244776" y="8452"/>
                  </a:cubicBezTo>
                  <a:cubicBezTo>
                    <a:pt x="244692" y="8553"/>
                    <a:pt x="244612" y="8654"/>
                    <a:pt x="244528" y="8766"/>
                  </a:cubicBezTo>
                  <a:cubicBezTo>
                    <a:pt x="244507" y="8389"/>
                    <a:pt x="244490" y="8047"/>
                    <a:pt x="244476" y="7761"/>
                  </a:cubicBezTo>
                  <a:close/>
                  <a:moveTo>
                    <a:pt x="125295" y="8521"/>
                  </a:moveTo>
                  <a:lnTo>
                    <a:pt x="125375" y="8759"/>
                  </a:lnTo>
                  <a:lnTo>
                    <a:pt x="125340" y="8811"/>
                  </a:lnTo>
                  <a:cubicBezTo>
                    <a:pt x="125327" y="8713"/>
                    <a:pt x="125313" y="8619"/>
                    <a:pt x="125295" y="8521"/>
                  </a:cubicBezTo>
                  <a:close/>
                  <a:moveTo>
                    <a:pt x="8968" y="7761"/>
                  </a:moveTo>
                  <a:lnTo>
                    <a:pt x="8968" y="7761"/>
                  </a:lnTo>
                  <a:cubicBezTo>
                    <a:pt x="9069" y="7974"/>
                    <a:pt x="9177" y="8225"/>
                    <a:pt x="9296" y="8514"/>
                  </a:cubicBezTo>
                  <a:cubicBezTo>
                    <a:pt x="9209" y="8619"/>
                    <a:pt x="9118" y="8731"/>
                    <a:pt x="9027" y="8853"/>
                  </a:cubicBezTo>
                  <a:cubicBezTo>
                    <a:pt x="9003" y="8445"/>
                    <a:pt x="8982" y="8068"/>
                    <a:pt x="8968" y="7761"/>
                  </a:cubicBezTo>
                  <a:close/>
                  <a:moveTo>
                    <a:pt x="48188" y="7761"/>
                  </a:moveTo>
                  <a:cubicBezTo>
                    <a:pt x="48285" y="7974"/>
                    <a:pt x="48397" y="8225"/>
                    <a:pt x="48516" y="8514"/>
                  </a:cubicBezTo>
                  <a:cubicBezTo>
                    <a:pt x="48421" y="8619"/>
                    <a:pt x="48334" y="8731"/>
                    <a:pt x="48244" y="8853"/>
                  </a:cubicBezTo>
                  <a:cubicBezTo>
                    <a:pt x="48219" y="8445"/>
                    <a:pt x="48202" y="8068"/>
                    <a:pt x="48188" y="7761"/>
                  </a:cubicBezTo>
                  <a:close/>
                  <a:moveTo>
                    <a:pt x="87408" y="7761"/>
                  </a:moveTo>
                  <a:lnTo>
                    <a:pt x="87408" y="7761"/>
                  </a:lnTo>
                  <a:cubicBezTo>
                    <a:pt x="87502" y="7974"/>
                    <a:pt x="87613" y="8225"/>
                    <a:pt x="87729" y="8514"/>
                  </a:cubicBezTo>
                  <a:cubicBezTo>
                    <a:pt x="87641" y="8619"/>
                    <a:pt x="87551" y="8731"/>
                    <a:pt x="87463" y="8853"/>
                  </a:cubicBezTo>
                  <a:cubicBezTo>
                    <a:pt x="87439" y="8445"/>
                    <a:pt x="87422" y="8068"/>
                    <a:pt x="87408" y="7761"/>
                  </a:cubicBezTo>
                  <a:close/>
                  <a:moveTo>
                    <a:pt x="165966" y="7758"/>
                  </a:moveTo>
                  <a:cubicBezTo>
                    <a:pt x="166067" y="7974"/>
                    <a:pt x="166175" y="8225"/>
                    <a:pt x="166294" y="8514"/>
                  </a:cubicBezTo>
                  <a:cubicBezTo>
                    <a:pt x="166203" y="8619"/>
                    <a:pt x="166116" y="8731"/>
                    <a:pt x="166022" y="8853"/>
                  </a:cubicBezTo>
                  <a:cubicBezTo>
                    <a:pt x="166001" y="8445"/>
                    <a:pt x="165980" y="8068"/>
                    <a:pt x="165966" y="7758"/>
                  </a:cubicBezTo>
                  <a:close/>
                  <a:moveTo>
                    <a:pt x="205186" y="7758"/>
                  </a:moveTo>
                  <a:lnTo>
                    <a:pt x="205186" y="7758"/>
                  </a:lnTo>
                  <a:cubicBezTo>
                    <a:pt x="205284" y="7974"/>
                    <a:pt x="205392" y="8225"/>
                    <a:pt x="205507" y="8514"/>
                  </a:cubicBezTo>
                  <a:cubicBezTo>
                    <a:pt x="205420" y="8619"/>
                    <a:pt x="205332" y="8731"/>
                    <a:pt x="205242" y="8853"/>
                  </a:cubicBezTo>
                  <a:cubicBezTo>
                    <a:pt x="205217" y="8445"/>
                    <a:pt x="205200" y="8068"/>
                    <a:pt x="205186" y="7758"/>
                  </a:cubicBezTo>
                  <a:close/>
                  <a:moveTo>
                    <a:pt x="240729" y="8821"/>
                  </a:moveTo>
                  <a:lnTo>
                    <a:pt x="240743" y="8835"/>
                  </a:lnTo>
                  <a:cubicBezTo>
                    <a:pt x="240743" y="8842"/>
                    <a:pt x="240740" y="8853"/>
                    <a:pt x="240736" y="8856"/>
                  </a:cubicBezTo>
                  <a:cubicBezTo>
                    <a:pt x="240736" y="8846"/>
                    <a:pt x="240733" y="8835"/>
                    <a:pt x="240729" y="8821"/>
                  </a:cubicBezTo>
                  <a:close/>
                  <a:moveTo>
                    <a:pt x="15410" y="7946"/>
                  </a:moveTo>
                  <a:lnTo>
                    <a:pt x="15421" y="7977"/>
                  </a:lnTo>
                  <a:cubicBezTo>
                    <a:pt x="15393" y="8239"/>
                    <a:pt x="15368" y="8480"/>
                    <a:pt x="15351" y="8689"/>
                  </a:cubicBezTo>
                  <a:cubicBezTo>
                    <a:pt x="15281" y="8741"/>
                    <a:pt x="15211" y="8800"/>
                    <a:pt x="15138" y="8867"/>
                  </a:cubicBezTo>
                  <a:cubicBezTo>
                    <a:pt x="15131" y="8814"/>
                    <a:pt x="15117" y="8759"/>
                    <a:pt x="15107" y="8703"/>
                  </a:cubicBezTo>
                  <a:cubicBezTo>
                    <a:pt x="15222" y="8378"/>
                    <a:pt x="15323" y="8134"/>
                    <a:pt x="15410" y="7946"/>
                  </a:cubicBezTo>
                  <a:close/>
                  <a:moveTo>
                    <a:pt x="54627" y="7946"/>
                  </a:moveTo>
                  <a:cubicBezTo>
                    <a:pt x="54634" y="7956"/>
                    <a:pt x="54634" y="7970"/>
                    <a:pt x="54637" y="7977"/>
                  </a:cubicBezTo>
                  <a:cubicBezTo>
                    <a:pt x="54609" y="8239"/>
                    <a:pt x="54588" y="8480"/>
                    <a:pt x="54567" y="8689"/>
                  </a:cubicBezTo>
                  <a:lnTo>
                    <a:pt x="54358" y="8867"/>
                  </a:lnTo>
                  <a:cubicBezTo>
                    <a:pt x="54344" y="8814"/>
                    <a:pt x="54337" y="8759"/>
                    <a:pt x="54327" y="8699"/>
                  </a:cubicBezTo>
                  <a:cubicBezTo>
                    <a:pt x="54438" y="8378"/>
                    <a:pt x="54540" y="8134"/>
                    <a:pt x="54627" y="7946"/>
                  </a:cubicBezTo>
                  <a:close/>
                  <a:moveTo>
                    <a:pt x="93843" y="7946"/>
                  </a:moveTo>
                  <a:lnTo>
                    <a:pt x="93857" y="7977"/>
                  </a:lnTo>
                  <a:cubicBezTo>
                    <a:pt x="93829" y="8239"/>
                    <a:pt x="93805" y="8480"/>
                    <a:pt x="93787" y="8689"/>
                  </a:cubicBezTo>
                  <a:lnTo>
                    <a:pt x="93571" y="8867"/>
                  </a:lnTo>
                  <a:cubicBezTo>
                    <a:pt x="93564" y="8814"/>
                    <a:pt x="93554" y="8759"/>
                    <a:pt x="93543" y="8699"/>
                  </a:cubicBezTo>
                  <a:cubicBezTo>
                    <a:pt x="93658" y="8378"/>
                    <a:pt x="93759" y="8134"/>
                    <a:pt x="93843" y="7946"/>
                  </a:cubicBezTo>
                  <a:close/>
                  <a:moveTo>
                    <a:pt x="133189" y="7946"/>
                  </a:moveTo>
                  <a:lnTo>
                    <a:pt x="133203" y="7977"/>
                  </a:lnTo>
                  <a:cubicBezTo>
                    <a:pt x="133171" y="8239"/>
                    <a:pt x="133150" y="8480"/>
                    <a:pt x="133133" y="8689"/>
                  </a:cubicBezTo>
                  <a:lnTo>
                    <a:pt x="132917" y="8867"/>
                  </a:lnTo>
                  <a:cubicBezTo>
                    <a:pt x="132910" y="8814"/>
                    <a:pt x="132896" y="8759"/>
                    <a:pt x="132889" y="8699"/>
                  </a:cubicBezTo>
                  <a:cubicBezTo>
                    <a:pt x="133000" y="8378"/>
                    <a:pt x="133101" y="8134"/>
                    <a:pt x="133189" y="7946"/>
                  </a:cubicBezTo>
                  <a:close/>
                  <a:moveTo>
                    <a:pt x="172409" y="7946"/>
                  </a:moveTo>
                  <a:cubicBezTo>
                    <a:pt x="172412" y="7956"/>
                    <a:pt x="172416" y="7967"/>
                    <a:pt x="172416" y="7977"/>
                  </a:cubicBezTo>
                  <a:cubicBezTo>
                    <a:pt x="172391" y="8239"/>
                    <a:pt x="172367" y="8480"/>
                    <a:pt x="172349" y="8689"/>
                  </a:cubicBezTo>
                  <a:cubicBezTo>
                    <a:pt x="172279" y="8741"/>
                    <a:pt x="172210" y="8800"/>
                    <a:pt x="172136" y="8867"/>
                  </a:cubicBezTo>
                  <a:cubicBezTo>
                    <a:pt x="172123" y="8814"/>
                    <a:pt x="172116" y="8759"/>
                    <a:pt x="172105" y="8699"/>
                  </a:cubicBezTo>
                  <a:cubicBezTo>
                    <a:pt x="172220" y="8378"/>
                    <a:pt x="172321" y="8134"/>
                    <a:pt x="172409" y="7946"/>
                  </a:cubicBezTo>
                  <a:close/>
                  <a:moveTo>
                    <a:pt x="211625" y="7946"/>
                  </a:moveTo>
                  <a:cubicBezTo>
                    <a:pt x="211628" y="7956"/>
                    <a:pt x="211628" y="7967"/>
                    <a:pt x="211635" y="7977"/>
                  </a:cubicBezTo>
                  <a:cubicBezTo>
                    <a:pt x="211608" y="8239"/>
                    <a:pt x="211587" y="8480"/>
                    <a:pt x="211566" y="8689"/>
                  </a:cubicBezTo>
                  <a:lnTo>
                    <a:pt x="211349" y="8867"/>
                  </a:lnTo>
                  <a:cubicBezTo>
                    <a:pt x="211342" y="8814"/>
                    <a:pt x="211335" y="8759"/>
                    <a:pt x="211321" y="8699"/>
                  </a:cubicBezTo>
                  <a:cubicBezTo>
                    <a:pt x="211437" y="8378"/>
                    <a:pt x="211538" y="8134"/>
                    <a:pt x="211625" y="7946"/>
                  </a:cubicBezTo>
                  <a:close/>
                  <a:moveTo>
                    <a:pt x="250915" y="7946"/>
                  </a:moveTo>
                  <a:lnTo>
                    <a:pt x="250929" y="7977"/>
                  </a:lnTo>
                  <a:cubicBezTo>
                    <a:pt x="250897" y="8239"/>
                    <a:pt x="250876" y="8480"/>
                    <a:pt x="250859" y="8689"/>
                  </a:cubicBezTo>
                  <a:cubicBezTo>
                    <a:pt x="250789" y="8741"/>
                    <a:pt x="250719" y="8800"/>
                    <a:pt x="250646" y="8867"/>
                  </a:cubicBezTo>
                  <a:cubicBezTo>
                    <a:pt x="250632" y="8814"/>
                    <a:pt x="250622" y="8759"/>
                    <a:pt x="250615" y="8699"/>
                  </a:cubicBezTo>
                  <a:cubicBezTo>
                    <a:pt x="250726" y="8378"/>
                    <a:pt x="250827" y="8134"/>
                    <a:pt x="250915" y="7946"/>
                  </a:cubicBezTo>
                  <a:close/>
                  <a:moveTo>
                    <a:pt x="243025" y="8521"/>
                  </a:moveTo>
                  <a:cubicBezTo>
                    <a:pt x="243052" y="8619"/>
                    <a:pt x="243087" y="8713"/>
                    <a:pt x="243119" y="8814"/>
                  </a:cubicBezTo>
                  <a:lnTo>
                    <a:pt x="243077" y="8888"/>
                  </a:lnTo>
                  <a:cubicBezTo>
                    <a:pt x="243059" y="8766"/>
                    <a:pt x="243042" y="8644"/>
                    <a:pt x="243025" y="8521"/>
                  </a:cubicBezTo>
                  <a:close/>
                  <a:moveTo>
                    <a:pt x="10154" y="7956"/>
                  </a:moveTo>
                  <a:cubicBezTo>
                    <a:pt x="10255" y="8180"/>
                    <a:pt x="10377" y="8483"/>
                    <a:pt x="10517" y="8891"/>
                  </a:cubicBezTo>
                  <a:cubicBezTo>
                    <a:pt x="10496" y="8895"/>
                    <a:pt x="10478" y="8898"/>
                    <a:pt x="10461" y="8905"/>
                  </a:cubicBezTo>
                  <a:cubicBezTo>
                    <a:pt x="10293" y="8755"/>
                    <a:pt x="10119" y="8612"/>
                    <a:pt x="9931" y="8487"/>
                  </a:cubicBezTo>
                  <a:cubicBezTo>
                    <a:pt x="9972" y="8354"/>
                    <a:pt x="10011" y="8221"/>
                    <a:pt x="10049" y="8103"/>
                  </a:cubicBezTo>
                  <a:lnTo>
                    <a:pt x="10154" y="7956"/>
                  </a:lnTo>
                  <a:close/>
                  <a:moveTo>
                    <a:pt x="49370" y="7956"/>
                  </a:moveTo>
                  <a:cubicBezTo>
                    <a:pt x="49510" y="8260"/>
                    <a:pt x="49632" y="8574"/>
                    <a:pt x="49736" y="8891"/>
                  </a:cubicBezTo>
                  <a:cubicBezTo>
                    <a:pt x="49716" y="8895"/>
                    <a:pt x="49698" y="8898"/>
                    <a:pt x="49677" y="8905"/>
                  </a:cubicBezTo>
                  <a:cubicBezTo>
                    <a:pt x="49513" y="8755"/>
                    <a:pt x="49339" y="8612"/>
                    <a:pt x="49150" y="8487"/>
                  </a:cubicBezTo>
                  <a:cubicBezTo>
                    <a:pt x="49189" y="8351"/>
                    <a:pt x="49231" y="8225"/>
                    <a:pt x="49269" y="8103"/>
                  </a:cubicBezTo>
                  <a:cubicBezTo>
                    <a:pt x="49300" y="8054"/>
                    <a:pt x="49332" y="8002"/>
                    <a:pt x="49370" y="7956"/>
                  </a:cubicBezTo>
                  <a:close/>
                  <a:moveTo>
                    <a:pt x="88590" y="7956"/>
                  </a:moveTo>
                  <a:cubicBezTo>
                    <a:pt x="88688" y="8180"/>
                    <a:pt x="88810" y="8483"/>
                    <a:pt x="88949" y="8891"/>
                  </a:cubicBezTo>
                  <a:cubicBezTo>
                    <a:pt x="88932" y="8895"/>
                    <a:pt x="88914" y="8898"/>
                    <a:pt x="88897" y="8905"/>
                  </a:cubicBezTo>
                  <a:cubicBezTo>
                    <a:pt x="88730" y="8755"/>
                    <a:pt x="88552" y="8612"/>
                    <a:pt x="88367" y="8487"/>
                  </a:cubicBezTo>
                  <a:cubicBezTo>
                    <a:pt x="88405" y="8351"/>
                    <a:pt x="88444" y="8225"/>
                    <a:pt x="88485" y="8103"/>
                  </a:cubicBezTo>
                  <a:lnTo>
                    <a:pt x="88590" y="7956"/>
                  </a:lnTo>
                  <a:close/>
                  <a:moveTo>
                    <a:pt x="127932" y="7956"/>
                  </a:moveTo>
                  <a:cubicBezTo>
                    <a:pt x="128033" y="8180"/>
                    <a:pt x="128155" y="8483"/>
                    <a:pt x="128295" y="8891"/>
                  </a:cubicBezTo>
                  <a:lnTo>
                    <a:pt x="128239" y="8905"/>
                  </a:lnTo>
                  <a:cubicBezTo>
                    <a:pt x="128075" y="8755"/>
                    <a:pt x="127897" y="8616"/>
                    <a:pt x="127712" y="8487"/>
                  </a:cubicBezTo>
                  <a:cubicBezTo>
                    <a:pt x="127751" y="8351"/>
                    <a:pt x="127789" y="8221"/>
                    <a:pt x="127827" y="8103"/>
                  </a:cubicBezTo>
                  <a:lnTo>
                    <a:pt x="127932" y="7956"/>
                  </a:lnTo>
                  <a:close/>
                  <a:moveTo>
                    <a:pt x="167149" y="7956"/>
                  </a:moveTo>
                  <a:cubicBezTo>
                    <a:pt x="167288" y="8260"/>
                    <a:pt x="167410" y="8574"/>
                    <a:pt x="167515" y="8891"/>
                  </a:cubicBezTo>
                  <a:cubicBezTo>
                    <a:pt x="167494" y="8895"/>
                    <a:pt x="167476" y="8898"/>
                    <a:pt x="167459" y="8905"/>
                  </a:cubicBezTo>
                  <a:cubicBezTo>
                    <a:pt x="167292" y="8755"/>
                    <a:pt x="167114" y="8616"/>
                    <a:pt x="166929" y="8487"/>
                  </a:cubicBezTo>
                  <a:cubicBezTo>
                    <a:pt x="166971" y="8354"/>
                    <a:pt x="167009" y="8221"/>
                    <a:pt x="167047" y="8103"/>
                  </a:cubicBezTo>
                  <a:lnTo>
                    <a:pt x="167149" y="7956"/>
                  </a:lnTo>
                  <a:close/>
                  <a:moveTo>
                    <a:pt x="206368" y="7956"/>
                  </a:moveTo>
                  <a:cubicBezTo>
                    <a:pt x="206466" y="8180"/>
                    <a:pt x="206592" y="8483"/>
                    <a:pt x="206735" y="8895"/>
                  </a:cubicBezTo>
                  <a:cubicBezTo>
                    <a:pt x="206714" y="8895"/>
                    <a:pt x="206696" y="8898"/>
                    <a:pt x="206679" y="8905"/>
                  </a:cubicBezTo>
                  <a:cubicBezTo>
                    <a:pt x="206511" y="8752"/>
                    <a:pt x="206334" y="8612"/>
                    <a:pt x="206145" y="8487"/>
                  </a:cubicBezTo>
                  <a:cubicBezTo>
                    <a:pt x="206191" y="8354"/>
                    <a:pt x="206229" y="8221"/>
                    <a:pt x="206264" y="8103"/>
                  </a:cubicBezTo>
                  <a:lnTo>
                    <a:pt x="206368" y="7956"/>
                  </a:lnTo>
                  <a:close/>
                  <a:moveTo>
                    <a:pt x="245655" y="7956"/>
                  </a:moveTo>
                  <a:cubicBezTo>
                    <a:pt x="245794" y="8260"/>
                    <a:pt x="245916" y="8574"/>
                    <a:pt x="246021" y="8891"/>
                  </a:cubicBezTo>
                  <a:cubicBezTo>
                    <a:pt x="246003" y="8895"/>
                    <a:pt x="245986" y="8898"/>
                    <a:pt x="245965" y="8905"/>
                  </a:cubicBezTo>
                  <a:cubicBezTo>
                    <a:pt x="245801" y="8755"/>
                    <a:pt x="245623" y="8612"/>
                    <a:pt x="245438" y="8487"/>
                  </a:cubicBezTo>
                  <a:cubicBezTo>
                    <a:pt x="245477" y="8354"/>
                    <a:pt x="245515" y="8225"/>
                    <a:pt x="245557" y="8103"/>
                  </a:cubicBezTo>
                  <a:lnTo>
                    <a:pt x="245655" y="7956"/>
                  </a:lnTo>
                  <a:close/>
                  <a:moveTo>
                    <a:pt x="31522" y="7939"/>
                  </a:moveTo>
                  <a:cubicBezTo>
                    <a:pt x="31532" y="7977"/>
                    <a:pt x="31546" y="8016"/>
                    <a:pt x="31557" y="8061"/>
                  </a:cubicBezTo>
                  <a:lnTo>
                    <a:pt x="31494" y="8912"/>
                  </a:lnTo>
                  <a:lnTo>
                    <a:pt x="31414" y="8741"/>
                  </a:lnTo>
                  <a:cubicBezTo>
                    <a:pt x="31393" y="8644"/>
                    <a:pt x="31372" y="8549"/>
                    <a:pt x="31344" y="8459"/>
                  </a:cubicBezTo>
                  <a:cubicBezTo>
                    <a:pt x="31407" y="8277"/>
                    <a:pt x="31462" y="8103"/>
                    <a:pt x="31522" y="7939"/>
                  </a:cubicBezTo>
                  <a:close/>
                  <a:moveTo>
                    <a:pt x="70742" y="7939"/>
                  </a:moveTo>
                  <a:cubicBezTo>
                    <a:pt x="70752" y="7977"/>
                    <a:pt x="70766" y="8016"/>
                    <a:pt x="70773" y="8061"/>
                  </a:cubicBezTo>
                  <a:cubicBezTo>
                    <a:pt x="70756" y="8340"/>
                    <a:pt x="70735" y="8626"/>
                    <a:pt x="70710" y="8912"/>
                  </a:cubicBezTo>
                  <a:lnTo>
                    <a:pt x="70634" y="8741"/>
                  </a:lnTo>
                  <a:cubicBezTo>
                    <a:pt x="70613" y="8644"/>
                    <a:pt x="70588" y="8549"/>
                    <a:pt x="70564" y="8459"/>
                  </a:cubicBezTo>
                  <a:cubicBezTo>
                    <a:pt x="70623" y="8277"/>
                    <a:pt x="70682" y="8103"/>
                    <a:pt x="70742" y="7939"/>
                  </a:cubicBezTo>
                  <a:close/>
                  <a:moveTo>
                    <a:pt x="109958" y="7939"/>
                  </a:moveTo>
                  <a:cubicBezTo>
                    <a:pt x="109969" y="7977"/>
                    <a:pt x="109979" y="8016"/>
                    <a:pt x="109993" y="8061"/>
                  </a:cubicBezTo>
                  <a:cubicBezTo>
                    <a:pt x="109975" y="8340"/>
                    <a:pt x="109951" y="8626"/>
                    <a:pt x="109927" y="8912"/>
                  </a:cubicBezTo>
                  <a:cubicBezTo>
                    <a:pt x="109906" y="8853"/>
                    <a:pt x="109878" y="8797"/>
                    <a:pt x="109853" y="8741"/>
                  </a:cubicBezTo>
                  <a:cubicBezTo>
                    <a:pt x="109826" y="8685"/>
                    <a:pt x="109805" y="8549"/>
                    <a:pt x="109784" y="8459"/>
                  </a:cubicBezTo>
                  <a:cubicBezTo>
                    <a:pt x="109839" y="8277"/>
                    <a:pt x="109899" y="8103"/>
                    <a:pt x="109958" y="7939"/>
                  </a:cubicBezTo>
                  <a:close/>
                  <a:moveTo>
                    <a:pt x="149304" y="7939"/>
                  </a:moveTo>
                  <a:cubicBezTo>
                    <a:pt x="149317" y="7977"/>
                    <a:pt x="149324" y="8012"/>
                    <a:pt x="149338" y="8061"/>
                  </a:cubicBezTo>
                  <a:lnTo>
                    <a:pt x="149272" y="8912"/>
                  </a:lnTo>
                  <a:cubicBezTo>
                    <a:pt x="149248" y="8853"/>
                    <a:pt x="149220" y="8797"/>
                    <a:pt x="149199" y="8741"/>
                  </a:cubicBezTo>
                  <a:cubicBezTo>
                    <a:pt x="149178" y="8685"/>
                    <a:pt x="149150" y="8549"/>
                    <a:pt x="149126" y="8452"/>
                  </a:cubicBezTo>
                  <a:lnTo>
                    <a:pt x="149304" y="7939"/>
                  </a:lnTo>
                  <a:close/>
                  <a:moveTo>
                    <a:pt x="188523" y="7939"/>
                  </a:moveTo>
                  <a:cubicBezTo>
                    <a:pt x="188530" y="7977"/>
                    <a:pt x="188544" y="8012"/>
                    <a:pt x="188551" y="8061"/>
                  </a:cubicBezTo>
                  <a:cubicBezTo>
                    <a:pt x="188534" y="8340"/>
                    <a:pt x="188513" y="8626"/>
                    <a:pt x="188492" y="8912"/>
                  </a:cubicBezTo>
                  <a:lnTo>
                    <a:pt x="188412" y="8741"/>
                  </a:lnTo>
                  <a:cubicBezTo>
                    <a:pt x="188391" y="8644"/>
                    <a:pt x="188370" y="8549"/>
                    <a:pt x="188342" y="8452"/>
                  </a:cubicBezTo>
                  <a:cubicBezTo>
                    <a:pt x="188405" y="8277"/>
                    <a:pt x="188461" y="8103"/>
                    <a:pt x="188523" y="7939"/>
                  </a:cubicBezTo>
                  <a:close/>
                  <a:moveTo>
                    <a:pt x="227736" y="7939"/>
                  </a:moveTo>
                  <a:cubicBezTo>
                    <a:pt x="227750" y="7977"/>
                    <a:pt x="227761" y="8019"/>
                    <a:pt x="227771" y="8061"/>
                  </a:cubicBezTo>
                  <a:cubicBezTo>
                    <a:pt x="227754" y="8340"/>
                    <a:pt x="227733" y="8626"/>
                    <a:pt x="227712" y="8912"/>
                  </a:cubicBezTo>
                  <a:lnTo>
                    <a:pt x="227632" y="8741"/>
                  </a:lnTo>
                  <a:cubicBezTo>
                    <a:pt x="227611" y="8644"/>
                    <a:pt x="227583" y="8549"/>
                    <a:pt x="227562" y="8459"/>
                  </a:cubicBezTo>
                  <a:cubicBezTo>
                    <a:pt x="227618" y="8277"/>
                    <a:pt x="227681" y="8103"/>
                    <a:pt x="227736" y="7939"/>
                  </a:cubicBezTo>
                  <a:close/>
                  <a:moveTo>
                    <a:pt x="267030" y="7939"/>
                  </a:moveTo>
                  <a:cubicBezTo>
                    <a:pt x="267040" y="7977"/>
                    <a:pt x="267050" y="8016"/>
                    <a:pt x="267061" y="8061"/>
                  </a:cubicBezTo>
                  <a:cubicBezTo>
                    <a:pt x="267043" y="8340"/>
                    <a:pt x="267023" y="8626"/>
                    <a:pt x="266998" y="8912"/>
                  </a:cubicBezTo>
                  <a:lnTo>
                    <a:pt x="266921" y="8745"/>
                  </a:lnTo>
                  <a:cubicBezTo>
                    <a:pt x="266900" y="8644"/>
                    <a:pt x="266876" y="8549"/>
                    <a:pt x="266852" y="8452"/>
                  </a:cubicBezTo>
                  <a:cubicBezTo>
                    <a:pt x="266911" y="8277"/>
                    <a:pt x="266967" y="8103"/>
                    <a:pt x="267030" y="7939"/>
                  </a:cubicBezTo>
                  <a:close/>
                  <a:moveTo>
                    <a:pt x="15330" y="8919"/>
                  </a:moveTo>
                  <a:lnTo>
                    <a:pt x="15330" y="8930"/>
                  </a:lnTo>
                  <a:lnTo>
                    <a:pt x="15327" y="8930"/>
                  </a:lnTo>
                  <a:cubicBezTo>
                    <a:pt x="15327" y="8923"/>
                    <a:pt x="15330" y="8923"/>
                    <a:pt x="15330" y="8919"/>
                  </a:cubicBezTo>
                  <a:close/>
                  <a:moveTo>
                    <a:pt x="54550" y="8919"/>
                  </a:moveTo>
                  <a:lnTo>
                    <a:pt x="54550" y="8930"/>
                  </a:lnTo>
                  <a:lnTo>
                    <a:pt x="54543" y="8930"/>
                  </a:lnTo>
                  <a:cubicBezTo>
                    <a:pt x="54543" y="8923"/>
                    <a:pt x="54550" y="8923"/>
                    <a:pt x="54550" y="8919"/>
                  </a:cubicBezTo>
                  <a:close/>
                  <a:moveTo>
                    <a:pt x="133112" y="8919"/>
                  </a:moveTo>
                  <a:lnTo>
                    <a:pt x="133108" y="8930"/>
                  </a:lnTo>
                  <a:lnTo>
                    <a:pt x="133105" y="8930"/>
                  </a:lnTo>
                  <a:lnTo>
                    <a:pt x="133112" y="8919"/>
                  </a:lnTo>
                  <a:close/>
                  <a:moveTo>
                    <a:pt x="172328" y="8919"/>
                  </a:moveTo>
                  <a:lnTo>
                    <a:pt x="172328" y="8930"/>
                  </a:lnTo>
                  <a:lnTo>
                    <a:pt x="172325" y="8930"/>
                  </a:lnTo>
                  <a:cubicBezTo>
                    <a:pt x="172325" y="8923"/>
                    <a:pt x="172328" y="8923"/>
                    <a:pt x="172328" y="8919"/>
                  </a:cubicBezTo>
                  <a:close/>
                  <a:moveTo>
                    <a:pt x="250838" y="8919"/>
                  </a:moveTo>
                  <a:lnTo>
                    <a:pt x="250838" y="8930"/>
                  </a:lnTo>
                  <a:lnTo>
                    <a:pt x="250831" y="8930"/>
                  </a:lnTo>
                  <a:cubicBezTo>
                    <a:pt x="250831" y="8923"/>
                    <a:pt x="250838" y="8923"/>
                    <a:pt x="250838" y="8919"/>
                  </a:cubicBezTo>
                  <a:close/>
                  <a:moveTo>
                    <a:pt x="36838" y="8678"/>
                  </a:moveTo>
                  <a:lnTo>
                    <a:pt x="36838" y="8678"/>
                  </a:lnTo>
                  <a:cubicBezTo>
                    <a:pt x="36827" y="8748"/>
                    <a:pt x="36813" y="8825"/>
                    <a:pt x="36799" y="8902"/>
                  </a:cubicBezTo>
                  <a:cubicBezTo>
                    <a:pt x="36792" y="8916"/>
                    <a:pt x="36785" y="8926"/>
                    <a:pt x="36778" y="8937"/>
                  </a:cubicBezTo>
                  <a:cubicBezTo>
                    <a:pt x="36782" y="8895"/>
                    <a:pt x="36785" y="8849"/>
                    <a:pt x="36796" y="8800"/>
                  </a:cubicBezTo>
                  <a:cubicBezTo>
                    <a:pt x="36803" y="8755"/>
                    <a:pt x="36827" y="8713"/>
                    <a:pt x="36838" y="8678"/>
                  </a:cubicBezTo>
                  <a:close/>
                  <a:moveTo>
                    <a:pt x="76057" y="8678"/>
                  </a:moveTo>
                  <a:lnTo>
                    <a:pt x="76057" y="8678"/>
                  </a:lnTo>
                  <a:cubicBezTo>
                    <a:pt x="76040" y="8752"/>
                    <a:pt x="76026" y="8828"/>
                    <a:pt x="76019" y="8902"/>
                  </a:cubicBezTo>
                  <a:lnTo>
                    <a:pt x="75995" y="8937"/>
                  </a:lnTo>
                  <a:lnTo>
                    <a:pt x="76009" y="8800"/>
                  </a:lnTo>
                  <a:cubicBezTo>
                    <a:pt x="76026" y="8759"/>
                    <a:pt x="76040" y="8713"/>
                    <a:pt x="76057" y="8678"/>
                  </a:cubicBezTo>
                  <a:close/>
                  <a:moveTo>
                    <a:pt x="115274" y="8678"/>
                  </a:moveTo>
                  <a:lnTo>
                    <a:pt x="115274" y="8678"/>
                  </a:lnTo>
                  <a:cubicBezTo>
                    <a:pt x="115260" y="8748"/>
                    <a:pt x="115246" y="8821"/>
                    <a:pt x="115232" y="8905"/>
                  </a:cubicBezTo>
                  <a:lnTo>
                    <a:pt x="115211" y="8937"/>
                  </a:lnTo>
                  <a:cubicBezTo>
                    <a:pt x="115218" y="8891"/>
                    <a:pt x="115225" y="8846"/>
                    <a:pt x="115229" y="8800"/>
                  </a:cubicBezTo>
                  <a:cubicBezTo>
                    <a:pt x="115246" y="8759"/>
                    <a:pt x="115260" y="8713"/>
                    <a:pt x="115274" y="8678"/>
                  </a:cubicBezTo>
                  <a:close/>
                  <a:moveTo>
                    <a:pt x="154616" y="8678"/>
                  </a:moveTo>
                  <a:lnTo>
                    <a:pt x="154616" y="8678"/>
                  </a:lnTo>
                  <a:cubicBezTo>
                    <a:pt x="154605" y="8748"/>
                    <a:pt x="154591" y="8821"/>
                    <a:pt x="154577" y="8902"/>
                  </a:cubicBezTo>
                  <a:cubicBezTo>
                    <a:pt x="154571" y="8916"/>
                    <a:pt x="154564" y="8926"/>
                    <a:pt x="154557" y="8937"/>
                  </a:cubicBezTo>
                  <a:cubicBezTo>
                    <a:pt x="154560" y="8891"/>
                    <a:pt x="154564" y="8849"/>
                    <a:pt x="154574" y="8800"/>
                  </a:cubicBezTo>
                  <a:cubicBezTo>
                    <a:pt x="154581" y="8752"/>
                    <a:pt x="154605" y="8713"/>
                    <a:pt x="154616" y="8678"/>
                  </a:cubicBezTo>
                  <a:close/>
                  <a:moveTo>
                    <a:pt x="193836" y="8678"/>
                  </a:moveTo>
                  <a:lnTo>
                    <a:pt x="193836" y="8678"/>
                  </a:lnTo>
                  <a:cubicBezTo>
                    <a:pt x="193818" y="8752"/>
                    <a:pt x="193804" y="8828"/>
                    <a:pt x="193797" y="8902"/>
                  </a:cubicBezTo>
                  <a:lnTo>
                    <a:pt x="193776" y="8937"/>
                  </a:lnTo>
                  <a:lnTo>
                    <a:pt x="193790" y="8800"/>
                  </a:lnTo>
                  <a:cubicBezTo>
                    <a:pt x="193808" y="8759"/>
                    <a:pt x="193818" y="8713"/>
                    <a:pt x="193836" y="8678"/>
                  </a:cubicBezTo>
                  <a:close/>
                  <a:moveTo>
                    <a:pt x="233056" y="8678"/>
                  </a:moveTo>
                  <a:lnTo>
                    <a:pt x="233056" y="8678"/>
                  </a:lnTo>
                  <a:cubicBezTo>
                    <a:pt x="233038" y="8748"/>
                    <a:pt x="233024" y="8821"/>
                    <a:pt x="233010" y="8902"/>
                  </a:cubicBezTo>
                  <a:cubicBezTo>
                    <a:pt x="233007" y="8912"/>
                    <a:pt x="233000" y="8926"/>
                    <a:pt x="232993" y="8937"/>
                  </a:cubicBezTo>
                  <a:lnTo>
                    <a:pt x="233007" y="8800"/>
                  </a:lnTo>
                  <a:cubicBezTo>
                    <a:pt x="233024" y="8759"/>
                    <a:pt x="233038" y="8713"/>
                    <a:pt x="233056" y="8678"/>
                  </a:cubicBezTo>
                  <a:close/>
                  <a:moveTo>
                    <a:pt x="272345" y="8678"/>
                  </a:moveTo>
                  <a:cubicBezTo>
                    <a:pt x="272328" y="8755"/>
                    <a:pt x="272314" y="8828"/>
                    <a:pt x="272307" y="8905"/>
                  </a:cubicBezTo>
                  <a:lnTo>
                    <a:pt x="272283" y="8937"/>
                  </a:lnTo>
                  <a:lnTo>
                    <a:pt x="272297" y="8800"/>
                  </a:lnTo>
                  <a:cubicBezTo>
                    <a:pt x="272314" y="8759"/>
                    <a:pt x="272328" y="8720"/>
                    <a:pt x="272345" y="8678"/>
                  </a:cubicBezTo>
                  <a:close/>
                  <a:moveTo>
                    <a:pt x="59102" y="5902"/>
                  </a:moveTo>
                  <a:lnTo>
                    <a:pt x="59102" y="5902"/>
                  </a:lnTo>
                  <a:cubicBezTo>
                    <a:pt x="59064" y="6586"/>
                    <a:pt x="59011" y="7342"/>
                    <a:pt x="58945" y="8064"/>
                  </a:cubicBezTo>
                  <a:cubicBezTo>
                    <a:pt x="58861" y="8169"/>
                    <a:pt x="58760" y="8305"/>
                    <a:pt x="58648" y="8473"/>
                  </a:cubicBezTo>
                  <a:cubicBezTo>
                    <a:pt x="58558" y="8609"/>
                    <a:pt x="58457" y="8766"/>
                    <a:pt x="58352" y="8943"/>
                  </a:cubicBezTo>
                  <a:lnTo>
                    <a:pt x="58314" y="8863"/>
                  </a:lnTo>
                  <a:cubicBezTo>
                    <a:pt x="58296" y="8727"/>
                    <a:pt x="58272" y="8591"/>
                    <a:pt x="58251" y="8455"/>
                  </a:cubicBezTo>
                  <a:cubicBezTo>
                    <a:pt x="58530" y="7489"/>
                    <a:pt x="58823" y="6634"/>
                    <a:pt x="59102" y="5902"/>
                  </a:cubicBezTo>
                  <a:close/>
                  <a:moveTo>
                    <a:pt x="98322" y="5902"/>
                  </a:moveTo>
                  <a:lnTo>
                    <a:pt x="98322" y="5902"/>
                  </a:lnTo>
                  <a:cubicBezTo>
                    <a:pt x="98280" y="6586"/>
                    <a:pt x="98228" y="7342"/>
                    <a:pt x="98165" y="8064"/>
                  </a:cubicBezTo>
                  <a:cubicBezTo>
                    <a:pt x="98081" y="8169"/>
                    <a:pt x="97977" y="8305"/>
                    <a:pt x="97861" y="8473"/>
                  </a:cubicBezTo>
                  <a:cubicBezTo>
                    <a:pt x="97771" y="8609"/>
                    <a:pt x="97673" y="8766"/>
                    <a:pt x="97572" y="8943"/>
                  </a:cubicBezTo>
                  <a:lnTo>
                    <a:pt x="97530" y="8863"/>
                  </a:lnTo>
                  <a:cubicBezTo>
                    <a:pt x="97509" y="8727"/>
                    <a:pt x="97492" y="8591"/>
                    <a:pt x="97471" y="8455"/>
                  </a:cubicBezTo>
                  <a:cubicBezTo>
                    <a:pt x="97750" y="7489"/>
                    <a:pt x="98043" y="6634"/>
                    <a:pt x="98322" y="5902"/>
                  </a:cubicBezTo>
                  <a:close/>
                  <a:moveTo>
                    <a:pt x="19882" y="5902"/>
                  </a:moveTo>
                  <a:lnTo>
                    <a:pt x="19882" y="5902"/>
                  </a:lnTo>
                  <a:cubicBezTo>
                    <a:pt x="19844" y="6586"/>
                    <a:pt x="19791" y="7342"/>
                    <a:pt x="19729" y="8064"/>
                  </a:cubicBezTo>
                  <a:cubicBezTo>
                    <a:pt x="19620" y="8197"/>
                    <a:pt x="19523" y="8333"/>
                    <a:pt x="19429" y="8476"/>
                  </a:cubicBezTo>
                  <a:cubicBezTo>
                    <a:pt x="19338" y="8609"/>
                    <a:pt x="19237" y="8766"/>
                    <a:pt x="19136" y="8947"/>
                  </a:cubicBezTo>
                  <a:cubicBezTo>
                    <a:pt x="19125" y="8919"/>
                    <a:pt x="19108" y="8895"/>
                    <a:pt x="19094" y="8863"/>
                  </a:cubicBezTo>
                  <a:cubicBezTo>
                    <a:pt x="19076" y="8727"/>
                    <a:pt x="19055" y="8591"/>
                    <a:pt x="19031" y="8452"/>
                  </a:cubicBezTo>
                  <a:cubicBezTo>
                    <a:pt x="19310" y="7489"/>
                    <a:pt x="19606" y="6634"/>
                    <a:pt x="19882" y="5902"/>
                  </a:cubicBezTo>
                  <a:close/>
                  <a:moveTo>
                    <a:pt x="137660" y="5902"/>
                  </a:moveTo>
                  <a:cubicBezTo>
                    <a:pt x="137622" y="6586"/>
                    <a:pt x="137570" y="7342"/>
                    <a:pt x="137510" y="8064"/>
                  </a:cubicBezTo>
                  <a:cubicBezTo>
                    <a:pt x="137402" y="8197"/>
                    <a:pt x="137301" y="8333"/>
                    <a:pt x="137207" y="8473"/>
                  </a:cubicBezTo>
                  <a:cubicBezTo>
                    <a:pt x="137116" y="8609"/>
                    <a:pt x="137015" y="8766"/>
                    <a:pt x="136917" y="8947"/>
                  </a:cubicBezTo>
                  <a:cubicBezTo>
                    <a:pt x="136903" y="8919"/>
                    <a:pt x="136886" y="8895"/>
                    <a:pt x="136872" y="8863"/>
                  </a:cubicBezTo>
                  <a:cubicBezTo>
                    <a:pt x="136855" y="8727"/>
                    <a:pt x="136834" y="8591"/>
                    <a:pt x="136813" y="8455"/>
                  </a:cubicBezTo>
                  <a:cubicBezTo>
                    <a:pt x="137092" y="7489"/>
                    <a:pt x="137385" y="6634"/>
                    <a:pt x="137660" y="5902"/>
                  </a:cubicBezTo>
                  <a:close/>
                  <a:moveTo>
                    <a:pt x="176880" y="5902"/>
                  </a:moveTo>
                  <a:lnTo>
                    <a:pt x="176880" y="5902"/>
                  </a:lnTo>
                  <a:cubicBezTo>
                    <a:pt x="176842" y="6586"/>
                    <a:pt x="176790" y="7342"/>
                    <a:pt x="176727" y="8064"/>
                  </a:cubicBezTo>
                  <a:cubicBezTo>
                    <a:pt x="176619" y="8197"/>
                    <a:pt x="176521" y="8333"/>
                    <a:pt x="176427" y="8476"/>
                  </a:cubicBezTo>
                  <a:cubicBezTo>
                    <a:pt x="176336" y="8609"/>
                    <a:pt x="176235" y="8766"/>
                    <a:pt x="176134" y="8947"/>
                  </a:cubicBezTo>
                  <a:cubicBezTo>
                    <a:pt x="176116" y="8919"/>
                    <a:pt x="176102" y="8891"/>
                    <a:pt x="176092" y="8863"/>
                  </a:cubicBezTo>
                  <a:cubicBezTo>
                    <a:pt x="176074" y="8727"/>
                    <a:pt x="176050" y="8591"/>
                    <a:pt x="176029" y="8452"/>
                  </a:cubicBezTo>
                  <a:cubicBezTo>
                    <a:pt x="176308" y="7489"/>
                    <a:pt x="176601" y="6634"/>
                    <a:pt x="176880" y="5902"/>
                  </a:cubicBezTo>
                  <a:close/>
                  <a:moveTo>
                    <a:pt x="216100" y="5902"/>
                  </a:moveTo>
                  <a:lnTo>
                    <a:pt x="216100" y="5902"/>
                  </a:lnTo>
                  <a:cubicBezTo>
                    <a:pt x="216058" y="6586"/>
                    <a:pt x="216009" y="7342"/>
                    <a:pt x="215943" y="8064"/>
                  </a:cubicBezTo>
                  <a:cubicBezTo>
                    <a:pt x="215835" y="8197"/>
                    <a:pt x="215737" y="8333"/>
                    <a:pt x="215647" y="8473"/>
                  </a:cubicBezTo>
                  <a:cubicBezTo>
                    <a:pt x="215553" y="8609"/>
                    <a:pt x="215455" y="8766"/>
                    <a:pt x="215350" y="8947"/>
                  </a:cubicBezTo>
                  <a:lnTo>
                    <a:pt x="215308" y="8863"/>
                  </a:lnTo>
                  <a:cubicBezTo>
                    <a:pt x="215287" y="8727"/>
                    <a:pt x="215270" y="8591"/>
                    <a:pt x="215249" y="8452"/>
                  </a:cubicBezTo>
                  <a:cubicBezTo>
                    <a:pt x="215528" y="7489"/>
                    <a:pt x="215821" y="6634"/>
                    <a:pt x="216100" y="5902"/>
                  </a:cubicBezTo>
                  <a:close/>
                  <a:moveTo>
                    <a:pt x="255386" y="5902"/>
                  </a:moveTo>
                  <a:lnTo>
                    <a:pt x="255386" y="5902"/>
                  </a:lnTo>
                  <a:cubicBezTo>
                    <a:pt x="255348" y="6586"/>
                    <a:pt x="255296" y="7342"/>
                    <a:pt x="255236" y="8064"/>
                  </a:cubicBezTo>
                  <a:cubicBezTo>
                    <a:pt x="255128" y="8197"/>
                    <a:pt x="255027" y="8333"/>
                    <a:pt x="254933" y="8476"/>
                  </a:cubicBezTo>
                  <a:cubicBezTo>
                    <a:pt x="254842" y="8609"/>
                    <a:pt x="254741" y="8766"/>
                    <a:pt x="254643" y="8947"/>
                  </a:cubicBezTo>
                  <a:cubicBezTo>
                    <a:pt x="254626" y="8919"/>
                    <a:pt x="254612" y="8891"/>
                    <a:pt x="254598" y="8863"/>
                  </a:cubicBezTo>
                  <a:cubicBezTo>
                    <a:pt x="254581" y="8727"/>
                    <a:pt x="254560" y="8591"/>
                    <a:pt x="254539" y="8452"/>
                  </a:cubicBezTo>
                  <a:cubicBezTo>
                    <a:pt x="254818" y="7489"/>
                    <a:pt x="255114" y="6634"/>
                    <a:pt x="255386" y="5902"/>
                  </a:cubicBezTo>
                  <a:close/>
                  <a:moveTo>
                    <a:pt x="7517" y="8521"/>
                  </a:moveTo>
                  <a:cubicBezTo>
                    <a:pt x="7562" y="8644"/>
                    <a:pt x="7601" y="8766"/>
                    <a:pt x="7639" y="8895"/>
                  </a:cubicBezTo>
                  <a:lnTo>
                    <a:pt x="7587" y="8989"/>
                  </a:lnTo>
                  <a:cubicBezTo>
                    <a:pt x="7566" y="8835"/>
                    <a:pt x="7545" y="8678"/>
                    <a:pt x="7517" y="8521"/>
                  </a:cubicBezTo>
                  <a:close/>
                  <a:moveTo>
                    <a:pt x="42530" y="6551"/>
                  </a:moveTo>
                  <a:cubicBezTo>
                    <a:pt x="42663" y="6858"/>
                    <a:pt x="42820" y="7224"/>
                    <a:pt x="42987" y="7646"/>
                  </a:cubicBezTo>
                  <a:cubicBezTo>
                    <a:pt x="42924" y="8180"/>
                    <a:pt x="42882" y="8654"/>
                    <a:pt x="42854" y="8989"/>
                  </a:cubicBezTo>
                  <a:cubicBezTo>
                    <a:pt x="42799" y="8727"/>
                    <a:pt x="42750" y="8417"/>
                    <a:pt x="42704" y="8078"/>
                  </a:cubicBezTo>
                  <a:cubicBezTo>
                    <a:pt x="42715" y="8061"/>
                    <a:pt x="42725" y="8040"/>
                    <a:pt x="42732" y="8023"/>
                  </a:cubicBezTo>
                  <a:lnTo>
                    <a:pt x="42732" y="8023"/>
                  </a:lnTo>
                  <a:lnTo>
                    <a:pt x="42698" y="8058"/>
                  </a:lnTo>
                  <a:cubicBezTo>
                    <a:pt x="42638" y="7597"/>
                    <a:pt x="42575" y="7088"/>
                    <a:pt x="42530" y="6551"/>
                  </a:cubicBezTo>
                  <a:close/>
                  <a:moveTo>
                    <a:pt x="46737" y="8521"/>
                  </a:moveTo>
                  <a:lnTo>
                    <a:pt x="46737" y="8521"/>
                  </a:lnTo>
                  <a:cubicBezTo>
                    <a:pt x="46775" y="8644"/>
                    <a:pt x="46817" y="8766"/>
                    <a:pt x="46859" y="8898"/>
                  </a:cubicBezTo>
                  <a:cubicBezTo>
                    <a:pt x="46841" y="8923"/>
                    <a:pt x="46824" y="8957"/>
                    <a:pt x="46799" y="8989"/>
                  </a:cubicBezTo>
                  <a:cubicBezTo>
                    <a:pt x="46782" y="8835"/>
                    <a:pt x="46761" y="8678"/>
                    <a:pt x="46737" y="8521"/>
                  </a:cubicBezTo>
                  <a:close/>
                  <a:moveTo>
                    <a:pt x="81743" y="6551"/>
                  </a:moveTo>
                  <a:lnTo>
                    <a:pt x="81743" y="6551"/>
                  </a:lnTo>
                  <a:cubicBezTo>
                    <a:pt x="81883" y="6858"/>
                    <a:pt x="82040" y="7224"/>
                    <a:pt x="82207" y="7646"/>
                  </a:cubicBezTo>
                  <a:cubicBezTo>
                    <a:pt x="82141" y="8176"/>
                    <a:pt x="82099" y="8654"/>
                    <a:pt x="82074" y="8989"/>
                  </a:cubicBezTo>
                  <a:cubicBezTo>
                    <a:pt x="82019" y="8727"/>
                    <a:pt x="81966" y="8417"/>
                    <a:pt x="81921" y="8078"/>
                  </a:cubicBezTo>
                  <a:lnTo>
                    <a:pt x="81952" y="8019"/>
                  </a:lnTo>
                  <a:lnTo>
                    <a:pt x="81917" y="8054"/>
                  </a:lnTo>
                  <a:cubicBezTo>
                    <a:pt x="81851" y="7597"/>
                    <a:pt x="81795" y="7088"/>
                    <a:pt x="81743" y="6551"/>
                  </a:cubicBezTo>
                  <a:close/>
                  <a:moveTo>
                    <a:pt x="85957" y="8521"/>
                  </a:moveTo>
                  <a:lnTo>
                    <a:pt x="85957" y="8521"/>
                  </a:lnTo>
                  <a:cubicBezTo>
                    <a:pt x="85995" y="8644"/>
                    <a:pt x="86033" y="8766"/>
                    <a:pt x="86072" y="8898"/>
                  </a:cubicBezTo>
                  <a:lnTo>
                    <a:pt x="86019" y="8989"/>
                  </a:lnTo>
                  <a:lnTo>
                    <a:pt x="85957" y="8521"/>
                  </a:lnTo>
                  <a:close/>
                  <a:moveTo>
                    <a:pt x="160308" y="6551"/>
                  </a:moveTo>
                  <a:cubicBezTo>
                    <a:pt x="160444" y="6858"/>
                    <a:pt x="160601" y="7224"/>
                    <a:pt x="160765" y="7646"/>
                  </a:cubicBezTo>
                  <a:cubicBezTo>
                    <a:pt x="160703" y="8176"/>
                    <a:pt x="160661" y="8654"/>
                    <a:pt x="160633" y="8989"/>
                  </a:cubicBezTo>
                  <a:cubicBezTo>
                    <a:pt x="160580" y="8727"/>
                    <a:pt x="160528" y="8417"/>
                    <a:pt x="160483" y="8078"/>
                  </a:cubicBezTo>
                  <a:cubicBezTo>
                    <a:pt x="160493" y="8061"/>
                    <a:pt x="160504" y="8040"/>
                    <a:pt x="160511" y="8019"/>
                  </a:cubicBezTo>
                  <a:lnTo>
                    <a:pt x="160511" y="8019"/>
                  </a:lnTo>
                  <a:lnTo>
                    <a:pt x="160476" y="8054"/>
                  </a:lnTo>
                  <a:cubicBezTo>
                    <a:pt x="160417" y="7597"/>
                    <a:pt x="160361" y="7088"/>
                    <a:pt x="160308" y="6551"/>
                  </a:cubicBezTo>
                  <a:close/>
                  <a:moveTo>
                    <a:pt x="164515" y="8521"/>
                  </a:moveTo>
                  <a:lnTo>
                    <a:pt x="164515" y="8521"/>
                  </a:lnTo>
                  <a:cubicBezTo>
                    <a:pt x="164553" y="8644"/>
                    <a:pt x="164599" y="8766"/>
                    <a:pt x="164637" y="8895"/>
                  </a:cubicBezTo>
                  <a:lnTo>
                    <a:pt x="164585" y="8989"/>
                  </a:lnTo>
                  <a:cubicBezTo>
                    <a:pt x="164564" y="8835"/>
                    <a:pt x="164543" y="8678"/>
                    <a:pt x="164515" y="8521"/>
                  </a:cubicBezTo>
                  <a:close/>
                  <a:moveTo>
                    <a:pt x="199521" y="6551"/>
                  </a:moveTo>
                  <a:lnTo>
                    <a:pt x="199521" y="6551"/>
                  </a:lnTo>
                  <a:cubicBezTo>
                    <a:pt x="199661" y="6858"/>
                    <a:pt x="199818" y="7224"/>
                    <a:pt x="199985" y="7646"/>
                  </a:cubicBezTo>
                  <a:cubicBezTo>
                    <a:pt x="199922" y="8180"/>
                    <a:pt x="199881" y="8654"/>
                    <a:pt x="199853" y="8989"/>
                  </a:cubicBezTo>
                  <a:cubicBezTo>
                    <a:pt x="199797" y="8727"/>
                    <a:pt x="199748" y="8417"/>
                    <a:pt x="199703" y="8078"/>
                  </a:cubicBezTo>
                  <a:lnTo>
                    <a:pt x="199731" y="8023"/>
                  </a:lnTo>
                  <a:lnTo>
                    <a:pt x="199696" y="8058"/>
                  </a:lnTo>
                  <a:cubicBezTo>
                    <a:pt x="199629" y="7597"/>
                    <a:pt x="199574" y="7088"/>
                    <a:pt x="199521" y="6551"/>
                  </a:cubicBezTo>
                  <a:close/>
                  <a:moveTo>
                    <a:pt x="203735" y="8521"/>
                  </a:moveTo>
                  <a:cubicBezTo>
                    <a:pt x="203773" y="8644"/>
                    <a:pt x="203812" y="8766"/>
                    <a:pt x="203857" y="8895"/>
                  </a:cubicBezTo>
                  <a:lnTo>
                    <a:pt x="203801" y="8989"/>
                  </a:lnTo>
                  <a:cubicBezTo>
                    <a:pt x="203784" y="8835"/>
                    <a:pt x="203756" y="8678"/>
                    <a:pt x="203735" y="8521"/>
                  </a:cubicBezTo>
                  <a:close/>
                  <a:moveTo>
                    <a:pt x="32122" y="8019"/>
                  </a:moveTo>
                  <a:lnTo>
                    <a:pt x="32258" y="8427"/>
                  </a:lnTo>
                  <a:cubicBezTo>
                    <a:pt x="32244" y="8619"/>
                    <a:pt x="32226" y="8811"/>
                    <a:pt x="32212" y="8996"/>
                  </a:cubicBezTo>
                  <a:cubicBezTo>
                    <a:pt x="32177" y="8828"/>
                    <a:pt x="32139" y="8661"/>
                    <a:pt x="32101" y="8501"/>
                  </a:cubicBezTo>
                  <a:cubicBezTo>
                    <a:pt x="32059" y="8340"/>
                    <a:pt x="32111" y="8176"/>
                    <a:pt x="32122" y="8019"/>
                  </a:cubicBezTo>
                  <a:close/>
                  <a:moveTo>
                    <a:pt x="71335" y="8019"/>
                  </a:moveTo>
                  <a:cubicBezTo>
                    <a:pt x="71383" y="8152"/>
                    <a:pt x="71429" y="8288"/>
                    <a:pt x="71474" y="8427"/>
                  </a:cubicBezTo>
                  <a:cubicBezTo>
                    <a:pt x="71457" y="8619"/>
                    <a:pt x="71446" y="8811"/>
                    <a:pt x="71429" y="8996"/>
                  </a:cubicBezTo>
                  <a:cubicBezTo>
                    <a:pt x="71397" y="8828"/>
                    <a:pt x="71359" y="8661"/>
                    <a:pt x="71317" y="8501"/>
                  </a:cubicBezTo>
                  <a:cubicBezTo>
                    <a:pt x="71279" y="8340"/>
                    <a:pt x="71331" y="8176"/>
                    <a:pt x="71335" y="8019"/>
                  </a:cubicBezTo>
                  <a:close/>
                  <a:moveTo>
                    <a:pt x="110555" y="8019"/>
                  </a:moveTo>
                  <a:cubicBezTo>
                    <a:pt x="110600" y="8152"/>
                    <a:pt x="110645" y="8288"/>
                    <a:pt x="110691" y="8427"/>
                  </a:cubicBezTo>
                  <a:cubicBezTo>
                    <a:pt x="110677" y="8619"/>
                    <a:pt x="110663" y="8811"/>
                    <a:pt x="110645" y="8996"/>
                  </a:cubicBezTo>
                  <a:cubicBezTo>
                    <a:pt x="110610" y="8828"/>
                    <a:pt x="110575" y="8661"/>
                    <a:pt x="110534" y="8501"/>
                  </a:cubicBezTo>
                  <a:cubicBezTo>
                    <a:pt x="110488" y="8340"/>
                    <a:pt x="110551" y="8176"/>
                    <a:pt x="110555" y="8019"/>
                  </a:cubicBezTo>
                  <a:close/>
                  <a:moveTo>
                    <a:pt x="149900" y="8019"/>
                  </a:moveTo>
                  <a:cubicBezTo>
                    <a:pt x="149945" y="8152"/>
                    <a:pt x="149991" y="8288"/>
                    <a:pt x="150036" y="8427"/>
                  </a:cubicBezTo>
                  <a:cubicBezTo>
                    <a:pt x="150022" y="8619"/>
                    <a:pt x="150005" y="8811"/>
                    <a:pt x="149991" y="8996"/>
                  </a:cubicBezTo>
                  <a:cubicBezTo>
                    <a:pt x="149956" y="8828"/>
                    <a:pt x="149917" y="8661"/>
                    <a:pt x="149879" y="8501"/>
                  </a:cubicBezTo>
                  <a:cubicBezTo>
                    <a:pt x="149841" y="8340"/>
                    <a:pt x="149893" y="8176"/>
                    <a:pt x="149900" y="8019"/>
                  </a:cubicBezTo>
                  <a:close/>
                  <a:moveTo>
                    <a:pt x="189113" y="8019"/>
                  </a:moveTo>
                  <a:cubicBezTo>
                    <a:pt x="189162" y="8152"/>
                    <a:pt x="189207" y="8288"/>
                    <a:pt x="189252" y="8427"/>
                  </a:cubicBezTo>
                  <a:cubicBezTo>
                    <a:pt x="189238" y="8619"/>
                    <a:pt x="189225" y="8811"/>
                    <a:pt x="189211" y="8996"/>
                  </a:cubicBezTo>
                  <a:cubicBezTo>
                    <a:pt x="189176" y="8828"/>
                    <a:pt x="189137" y="8661"/>
                    <a:pt x="189095" y="8501"/>
                  </a:cubicBezTo>
                  <a:cubicBezTo>
                    <a:pt x="189057" y="8340"/>
                    <a:pt x="189109" y="8176"/>
                    <a:pt x="189113" y="8019"/>
                  </a:cubicBezTo>
                  <a:close/>
                  <a:moveTo>
                    <a:pt x="228333" y="8019"/>
                  </a:moveTo>
                  <a:cubicBezTo>
                    <a:pt x="228382" y="8152"/>
                    <a:pt x="228427" y="8288"/>
                    <a:pt x="228469" y="8427"/>
                  </a:cubicBezTo>
                  <a:cubicBezTo>
                    <a:pt x="228455" y="8619"/>
                    <a:pt x="228441" y="8811"/>
                    <a:pt x="228427" y="8996"/>
                  </a:cubicBezTo>
                  <a:cubicBezTo>
                    <a:pt x="228392" y="8828"/>
                    <a:pt x="228354" y="8661"/>
                    <a:pt x="228312" y="8501"/>
                  </a:cubicBezTo>
                  <a:cubicBezTo>
                    <a:pt x="228267" y="8340"/>
                    <a:pt x="228329" y="8176"/>
                    <a:pt x="228333" y="8019"/>
                  </a:cubicBezTo>
                  <a:close/>
                  <a:moveTo>
                    <a:pt x="267622" y="8019"/>
                  </a:moveTo>
                  <a:cubicBezTo>
                    <a:pt x="267671" y="8152"/>
                    <a:pt x="267713" y="8288"/>
                    <a:pt x="267762" y="8427"/>
                  </a:cubicBezTo>
                  <a:cubicBezTo>
                    <a:pt x="267748" y="8619"/>
                    <a:pt x="267731" y="8811"/>
                    <a:pt x="267720" y="8996"/>
                  </a:cubicBezTo>
                  <a:cubicBezTo>
                    <a:pt x="267685" y="8828"/>
                    <a:pt x="267643" y="8661"/>
                    <a:pt x="267605" y="8501"/>
                  </a:cubicBezTo>
                  <a:cubicBezTo>
                    <a:pt x="267567" y="8340"/>
                    <a:pt x="267619" y="8176"/>
                    <a:pt x="267622" y="8019"/>
                  </a:cubicBezTo>
                  <a:close/>
                  <a:moveTo>
                    <a:pt x="40430" y="7063"/>
                  </a:moveTo>
                  <a:lnTo>
                    <a:pt x="40584" y="7625"/>
                  </a:lnTo>
                  <a:cubicBezTo>
                    <a:pt x="40667" y="7928"/>
                    <a:pt x="40748" y="8274"/>
                    <a:pt x="40835" y="8644"/>
                  </a:cubicBezTo>
                  <a:lnTo>
                    <a:pt x="40807" y="8710"/>
                  </a:lnTo>
                  <a:lnTo>
                    <a:pt x="40552" y="9003"/>
                  </a:lnTo>
                  <a:cubicBezTo>
                    <a:pt x="40500" y="8323"/>
                    <a:pt x="40462" y="7642"/>
                    <a:pt x="40430" y="7063"/>
                  </a:cubicBezTo>
                  <a:close/>
                  <a:moveTo>
                    <a:pt x="79647" y="7063"/>
                  </a:moveTo>
                  <a:lnTo>
                    <a:pt x="79647" y="7063"/>
                  </a:lnTo>
                  <a:cubicBezTo>
                    <a:pt x="79699" y="7241"/>
                    <a:pt x="79751" y="7430"/>
                    <a:pt x="79804" y="7625"/>
                  </a:cubicBezTo>
                  <a:cubicBezTo>
                    <a:pt x="79880" y="7928"/>
                    <a:pt x="79968" y="8274"/>
                    <a:pt x="80055" y="8644"/>
                  </a:cubicBezTo>
                  <a:lnTo>
                    <a:pt x="80020" y="8710"/>
                  </a:lnTo>
                  <a:cubicBezTo>
                    <a:pt x="79936" y="8800"/>
                    <a:pt x="79856" y="8898"/>
                    <a:pt x="79772" y="9003"/>
                  </a:cubicBezTo>
                  <a:cubicBezTo>
                    <a:pt x="79720" y="8323"/>
                    <a:pt x="79678" y="7642"/>
                    <a:pt x="79647" y="7063"/>
                  </a:cubicBezTo>
                  <a:close/>
                  <a:moveTo>
                    <a:pt x="118863" y="7063"/>
                  </a:moveTo>
                  <a:lnTo>
                    <a:pt x="118863" y="7063"/>
                  </a:lnTo>
                  <a:cubicBezTo>
                    <a:pt x="118915" y="7241"/>
                    <a:pt x="118964" y="7423"/>
                    <a:pt x="119020" y="7625"/>
                  </a:cubicBezTo>
                  <a:cubicBezTo>
                    <a:pt x="119100" y="7928"/>
                    <a:pt x="119187" y="8274"/>
                    <a:pt x="119271" y="8644"/>
                  </a:cubicBezTo>
                  <a:cubicBezTo>
                    <a:pt x="119261" y="8668"/>
                    <a:pt x="119250" y="8689"/>
                    <a:pt x="119240" y="8710"/>
                  </a:cubicBezTo>
                  <a:lnTo>
                    <a:pt x="118985" y="9003"/>
                  </a:lnTo>
                  <a:cubicBezTo>
                    <a:pt x="118936" y="8323"/>
                    <a:pt x="118894" y="7639"/>
                    <a:pt x="118863" y="7063"/>
                  </a:cubicBezTo>
                  <a:close/>
                  <a:moveTo>
                    <a:pt x="158212" y="7063"/>
                  </a:moveTo>
                  <a:lnTo>
                    <a:pt x="158212" y="7063"/>
                  </a:lnTo>
                  <a:cubicBezTo>
                    <a:pt x="158257" y="7241"/>
                    <a:pt x="158310" y="7423"/>
                    <a:pt x="158362" y="7625"/>
                  </a:cubicBezTo>
                  <a:cubicBezTo>
                    <a:pt x="158446" y="7928"/>
                    <a:pt x="158529" y="8274"/>
                    <a:pt x="158617" y="8644"/>
                  </a:cubicBezTo>
                  <a:lnTo>
                    <a:pt x="158585" y="8710"/>
                  </a:lnTo>
                  <a:lnTo>
                    <a:pt x="158334" y="9003"/>
                  </a:lnTo>
                  <a:cubicBezTo>
                    <a:pt x="158282" y="8323"/>
                    <a:pt x="158240" y="7639"/>
                    <a:pt x="158212" y="7063"/>
                  </a:cubicBezTo>
                  <a:close/>
                  <a:moveTo>
                    <a:pt x="197428" y="7063"/>
                  </a:moveTo>
                  <a:lnTo>
                    <a:pt x="197582" y="7625"/>
                  </a:lnTo>
                  <a:cubicBezTo>
                    <a:pt x="197666" y="7928"/>
                    <a:pt x="197746" y="8274"/>
                    <a:pt x="197833" y="8644"/>
                  </a:cubicBezTo>
                  <a:cubicBezTo>
                    <a:pt x="197823" y="8664"/>
                    <a:pt x="197812" y="8689"/>
                    <a:pt x="197805" y="8710"/>
                  </a:cubicBezTo>
                  <a:cubicBezTo>
                    <a:pt x="197721" y="8800"/>
                    <a:pt x="197634" y="8898"/>
                    <a:pt x="197551" y="9003"/>
                  </a:cubicBezTo>
                  <a:cubicBezTo>
                    <a:pt x="197498" y="8323"/>
                    <a:pt x="197456" y="7642"/>
                    <a:pt x="197428" y="7063"/>
                  </a:cubicBezTo>
                  <a:close/>
                  <a:moveTo>
                    <a:pt x="236645" y="7063"/>
                  </a:moveTo>
                  <a:cubicBezTo>
                    <a:pt x="236697" y="7241"/>
                    <a:pt x="236750" y="7430"/>
                    <a:pt x="236802" y="7625"/>
                  </a:cubicBezTo>
                  <a:cubicBezTo>
                    <a:pt x="236879" y="7928"/>
                    <a:pt x="236966" y="8274"/>
                    <a:pt x="237050" y="8644"/>
                  </a:cubicBezTo>
                  <a:cubicBezTo>
                    <a:pt x="237043" y="8668"/>
                    <a:pt x="237032" y="8689"/>
                    <a:pt x="237018" y="8710"/>
                  </a:cubicBezTo>
                  <a:lnTo>
                    <a:pt x="236767" y="9003"/>
                  </a:lnTo>
                  <a:cubicBezTo>
                    <a:pt x="236715" y="8323"/>
                    <a:pt x="236676" y="7642"/>
                    <a:pt x="236645" y="7063"/>
                  </a:cubicBezTo>
                  <a:close/>
                  <a:moveTo>
                    <a:pt x="275938" y="7063"/>
                  </a:moveTo>
                  <a:cubicBezTo>
                    <a:pt x="275987" y="7241"/>
                    <a:pt x="276039" y="7423"/>
                    <a:pt x="276092" y="7625"/>
                  </a:cubicBezTo>
                  <a:cubicBezTo>
                    <a:pt x="276172" y="7928"/>
                    <a:pt x="276255" y="8274"/>
                    <a:pt x="276343" y="8644"/>
                  </a:cubicBezTo>
                  <a:cubicBezTo>
                    <a:pt x="276332" y="8664"/>
                    <a:pt x="276322" y="8689"/>
                    <a:pt x="276311" y="8710"/>
                  </a:cubicBezTo>
                  <a:cubicBezTo>
                    <a:pt x="276231" y="8800"/>
                    <a:pt x="276144" y="8898"/>
                    <a:pt x="276060" y="9003"/>
                  </a:cubicBezTo>
                  <a:cubicBezTo>
                    <a:pt x="276008" y="8323"/>
                    <a:pt x="275962" y="7639"/>
                    <a:pt x="275938" y="7063"/>
                  </a:cubicBezTo>
                  <a:close/>
                  <a:moveTo>
                    <a:pt x="5229" y="8825"/>
                  </a:moveTo>
                  <a:lnTo>
                    <a:pt x="5302" y="8916"/>
                  </a:lnTo>
                  <a:cubicBezTo>
                    <a:pt x="5298" y="8975"/>
                    <a:pt x="5298" y="9034"/>
                    <a:pt x="5291" y="9093"/>
                  </a:cubicBezTo>
                  <a:lnTo>
                    <a:pt x="5229" y="8825"/>
                  </a:lnTo>
                  <a:close/>
                  <a:moveTo>
                    <a:pt x="16502" y="7946"/>
                  </a:moveTo>
                  <a:cubicBezTo>
                    <a:pt x="16624" y="8152"/>
                    <a:pt x="16743" y="8361"/>
                    <a:pt x="16861" y="8577"/>
                  </a:cubicBezTo>
                  <a:cubicBezTo>
                    <a:pt x="16840" y="8741"/>
                    <a:pt x="16826" y="8916"/>
                    <a:pt x="16816" y="9093"/>
                  </a:cubicBezTo>
                  <a:cubicBezTo>
                    <a:pt x="16722" y="8675"/>
                    <a:pt x="16603" y="8302"/>
                    <a:pt x="16460" y="8044"/>
                  </a:cubicBezTo>
                  <a:lnTo>
                    <a:pt x="16502" y="7946"/>
                  </a:lnTo>
                  <a:close/>
                  <a:moveTo>
                    <a:pt x="44442" y="8821"/>
                  </a:moveTo>
                  <a:lnTo>
                    <a:pt x="44522" y="8916"/>
                  </a:lnTo>
                  <a:cubicBezTo>
                    <a:pt x="44515" y="8975"/>
                    <a:pt x="44511" y="9031"/>
                    <a:pt x="44511" y="9093"/>
                  </a:cubicBezTo>
                  <a:cubicBezTo>
                    <a:pt x="44490" y="9003"/>
                    <a:pt x="44469" y="8909"/>
                    <a:pt x="44442" y="8821"/>
                  </a:cubicBezTo>
                  <a:close/>
                  <a:moveTo>
                    <a:pt x="55722" y="7946"/>
                  </a:moveTo>
                  <a:cubicBezTo>
                    <a:pt x="55844" y="8152"/>
                    <a:pt x="55963" y="8361"/>
                    <a:pt x="56074" y="8577"/>
                  </a:cubicBezTo>
                  <a:cubicBezTo>
                    <a:pt x="56057" y="8741"/>
                    <a:pt x="56043" y="8916"/>
                    <a:pt x="56036" y="9093"/>
                  </a:cubicBezTo>
                  <a:cubicBezTo>
                    <a:pt x="55938" y="8675"/>
                    <a:pt x="55823" y="8298"/>
                    <a:pt x="55677" y="8044"/>
                  </a:cubicBezTo>
                  <a:cubicBezTo>
                    <a:pt x="55691" y="8009"/>
                    <a:pt x="55705" y="7977"/>
                    <a:pt x="55722" y="7946"/>
                  </a:cubicBezTo>
                  <a:close/>
                  <a:moveTo>
                    <a:pt x="83661" y="8821"/>
                  </a:moveTo>
                  <a:lnTo>
                    <a:pt x="83742" y="8916"/>
                  </a:lnTo>
                  <a:lnTo>
                    <a:pt x="83728" y="9093"/>
                  </a:lnTo>
                  <a:cubicBezTo>
                    <a:pt x="83710" y="9003"/>
                    <a:pt x="83682" y="8909"/>
                    <a:pt x="83661" y="8821"/>
                  </a:cubicBezTo>
                  <a:close/>
                  <a:moveTo>
                    <a:pt x="94938" y="7946"/>
                  </a:moveTo>
                  <a:cubicBezTo>
                    <a:pt x="95064" y="8152"/>
                    <a:pt x="95183" y="8361"/>
                    <a:pt x="95294" y="8577"/>
                  </a:cubicBezTo>
                  <a:cubicBezTo>
                    <a:pt x="95277" y="8741"/>
                    <a:pt x="95263" y="8916"/>
                    <a:pt x="95256" y="9093"/>
                  </a:cubicBezTo>
                  <a:cubicBezTo>
                    <a:pt x="95158" y="8675"/>
                    <a:pt x="95040" y="8298"/>
                    <a:pt x="94897" y="8044"/>
                  </a:cubicBezTo>
                  <a:lnTo>
                    <a:pt x="94938" y="7946"/>
                  </a:lnTo>
                  <a:close/>
                  <a:moveTo>
                    <a:pt x="134284" y="7946"/>
                  </a:moveTo>
                  <a:cubicBezTo>
                    <a:pt x="134406" y="8152"/>
                    <a:pt x="134528" y="8361"/>
                    <a:pt x="134640" y="8577"/>
                  </a:cubicBezTo>
                  <a:cubicBezTo>
                    <a:pt x="134619" y="8748"/>
                    <a:pt x="134605" y="8923"/>
                    <a:pt x="134601" y="9093"/>
                  </a:cubicBezTo>
                  <a:cubicBezTo>
                    <a:pt x="134500" y="8675"/>
                    <a:pt x="134382" y="8298"/>
                    <a:pt x="134242" y="8044"/>
                  </a:cubicBezTo>
                  <a:lnTo>
                    <a:pt x="134284" y="7946"/>
                  </a:lnTo>
                  <a:close/>
                  <a:moveTo>
                    <a:pt x="162220" y="8821"/>
                  </a:moveTo>
                  <a:lnTo>
                    <a:pt x="162300" y="8916"/>
                  </a:lnTo>
                  <a:cubicBezTo>
                    <a:pt x="162297" y="8975"/>
                    <a:pt x="162297" y="9038"/>
                    <a:pt x="162290" y="9093"/>
                  </a:cubicBezTo>
                  <a:cubicBezTo>
                    <a:pt x="162269" y="9003"/>
                    <a:pt x="162248" y="8909"/>
                    <a:pt x="162220" y="8821"/>
                  </a:cubicBezTo>
                  <a:close/>
                  <a:moveTo>
                    <a:pt x="173500" y="7946"/>
                  </a:moveTo>
                  <a:cubicBezTo>
                    <a:pt x="173622" y="8152"/>
                    <a:pt x="173741" y="8361"/>
                    <a:pt x="173853" y="8577"/>
                  </a:cubicBezTo>
                  <a:cubicBezTo>
                    <a:pt x="173835" y="8741"/>
                    <a:pt x="173825" y="8916"/>
                    <a:pt x="173814" y="9093"/>
                  </a:cubicBezTo>
                  <a:cubicBezTo>
                    <a:pt x="173720" y="8675"/>
                    <a:pt x="173601" y="8302"/>
                    <a:pt x="173458" y="8044"/>
                  </a:cubicBezTo>
                  <a:cubicBezTo>
                    <a:pt x="173469" y="8009"/>
                    <a:pt x="173486" y="7977"/>
                    <a:pt x="173500" y="7946"/>
                  </a:cubicBezTo>
                  <a:close/>
                  <a:moveTo>
                    <a:pt x="201440" y="8825"/>
                  </a:moveTo>
                  <a:lnTo>
                    <a:pt x="201520" y="8916"/>
                  </a:lnTo>
                  <a:cubicBezTo>
                    <a:pt x="201513" y="8975"/>
                    <a:pt x="201510" y="9034"/>
                    <a:pt x="201510" y="9093"/>
                  </a:cubicBezTo>
                  <a:cubicBezTo>
                    <a:pt x="201489" y="9003"/>
                    <a:pt x="201468" y="8912"/>
                    <a:pt x="201440" y="8825"/>
                  </a:cubicBezTo>
                  <a:close/>
                  <a:moveTo>
                    <a:pt x="212717" y="7946"/>
                  </a:moveTo>
                  <a:cubicBezTo>
                    <a:pt x="212842" y="8152"/>
                    <a:pt x="212961" y="8361"/>
                    <a:pt x="213072" y="8577"/>
                  </a:cubicBezTo>
                  <a:cubicBezTo>
                    <a:pt x="213055" y="8741"/>
                    <a:pt x="213041" y="8916"/>
                    <a:pt x="213034" y="9093"/>
                  </a:cubicBezTo>
                  <a:cubicBezTo>
                    <a:pt x="212936" y="8675"/>
                    <a:pt x="212821" y="8298"/>
                    <a:pt x="212675" y="8044"/>
                  </a:cubicBezTo>
                  <a:lnTo>
                    <a:pt x="212717" y="7946"/>
                  </a:lnTo>
                  <a:close/>
                  <a:moveTo>
                    <a:pt x="252010" y="7946"/>
                  </a:moveTo>
                  <a:cubicBezTo>
                    <a:pt x="252132" y="8152"/>
                    <a:pt x="252251" y="8361"/>
                    <a:pt x="252362" y="8577"/>
                  </a:cubicBezTo>
                  <a:cubicBezTo>
                    <a:pt x="252345" y="8741"/>
                    <a:pt x="252331" y="8916"/>
                    <a:pt x="252324" y="9093"/>
                  </a:cubicBezTo>
                  <a:cubicBezTo>
                    <a:pt x="252226" y="8675"/>
                    <a:pt x="252108" y="8302"/>
                    <a:pt x="251965" y="8044"/>
                  </a:cubicBezTo>
                  <a:lnTo>
                    <a:pt x="252010" y="7946"/>
                  </a:lnTo>
                  <a:close/>
                  <a:moveTo>
                    <a:pt x="24954" y="7105"/>
                  </a:moveTo>
                  <a:lnTo>
                    <a:pt x="25187" y="7416"/>
                  </a:lnTo>
                  <a:cubicBezTo>
                    <a:pt x="25268" y="7649"/>
                    <a:pt x="25355" y="7921"/>
                    <a:pt x="25446" y="8225"/>
                  </a:cubicBezTo>
                  <a:cubicBezTo>
                    <a:pt x="25418" y="8483"/>
                    <a:pt x="25397" y="8713"/>
                    <a:pt x="25383" y="8902"/>
                  </a:cubicBezTo>
                  <a:lnTo>
                    <a:pt x="25254" y="9097"/>
                  </a:lnTo>
                  <a:cubicBezTo>
                    <a:pt x="25135" y="8598"/>
                    <a:pt x="25034" y="7894"/>
                    <a:pt x="24954" y="7105"/>
                  </a:cubicBezTo>
                  <a:close/>
                  <a:moveTo>
                    <a:pt x="103387" y="7109"/>
                  </a:moveTo>
                  <a:lnTo>
                    <a:pt x="103387" y="7109"/>
                  </a:lnTo>
                  <a:cubicBezTo>
                    <a:pt x="103463" y="7206"/>
                    <a:pt x="103547" y="7311"/>
                    <a:pt x="103620" y="7416"/>
                  </a:cubicBezTo>
                  <a:cubicBezTo>
                    <a:pt x="103704" y="7656"/>
                    <a:pt x="103788" y="7921"/>
                    <a:pt x="103878" y="8225"/>
                  </a:cubicBezTo>
                  <a:cubicBezTo>
                    <a:pt x="103854" y="8483"/>
                    <a:pt x="103836" y="8713"/>
                    <a:pt x="103819" y="8902"/>
                  </a:cubicBezTo>
                  <a:lnTo>
                    <a:pt x="103686" y="9097"/>
                  </a:lnTo>
                  <a:cubicBezTo>
                    <a:pt x="103575" y="8598"/>
                    <a:pt x="103474" y="7894"/>
                    <a:pt x="103387" y="7109"/>
                  </a:cubicBezTo>
                  <a:close/>
                  <a:moveTo>
                    <a:pt x="142732" y="7105"/>
                  </a:moveTo>
                  <a:lnTo>
                    <a:pt x="142969" y="7416"/>
                  </a:lnTo>
                  <a:cubicBezTo>
                    <a:pt x="143046" y="7656"/>
                    <a:pt x="143133" y="7921"/>
                    <a:pt x="143224" y="8225"/>
                  </a:cubicBezTo>
                  <a:cubicBezTo>
                    <a:pt x="143199" y="8483"/>
                    <a:pt x="143178" y="8713"/>
                    <a:pt x="143165" y="8902"/>
                  </a:cubicBezTo>
                  <a:lnTo>
                    <a:pt x="143032" y="9097"/>
                  </a:lnTo>
                  <a:cubicBezTo>
                    <a:pt x="142920" y="8598"/>
                    <a:pt x="142819" y="7894"/>
                    <a:pt x="142732" y="7105"/>
                  </a:cubicBezTo>
                  <a:close/>
                  <a:moveTo>
                    <a:pt x="181948" y="7105"/>
                  </a:moveTo>
                  <a:lnTo>
                    <a:pt x="181948" y="7105"/>
                  </a:lnTo>
                  <a:cubicBezTo>
                    <a:pt x="182029" y="7206"/>
                    <a:pt x="182109" y="7311"/>
                    <a:pt x="182186" y="7416"/>
                  </a:cubicBezTo>
                  <a:cubicBezTo>
                    <a:pt x="182266" y="7656"/>
                    <a:pt x="182353" y="7921"/>
                    <a:pt x="182440" y="8225"/>
                  </a:cubicBezTo>
                  <a:cubicBezTo>
                    <a:pt x="182419" y="8483"/>
                    <a:pt x="182395" y="8713"/>
                    <a:pt x="182384" y="8902"/>
                  </a:cubicBezTo>
                  <a:cubicBezTo>
                    <a:pt x="182339" y="8968"/>
                    <a:pt x="182290" y="9034"/>
                    <a:pt x="182252" y="9097"/>
                  </a:cubicBezTo>
                  <a:cubicBezTo>
                    <a:pt x="182133" y="8598"/>
                    <a:pt x="182036" y="7894"/>
                    <a:pt x="181948" y="7105"/>
                  </a:cubicBezTo>
                  <a:close/>
                  <a:moveTo>
                    <a:pt x="221165" y="7105"/>
                  </a:moveTo>
                  <a:cubicBezTo>
                    <a:pt x="221249" y="7206"/>
                    <a:pt x="221329" y="7311"/>
                    <a:pt x="221402" y="7416"/>
                  </a:cubicBezTo>
                  <a:cubicBezTo>
                    <a:pt x="221486" y="7649"/>
                    <a:pt x="221566" y="7921"/>
                    <a:pt x="221660" y="8221"/>
                  </a:cubicBezTo>
                  <a:cubicBezTo>
                    <a:pt x="221632" y="8483"/>
                    <a:pt x="221615" y="8713"/>
                    <a:pt x="221597" y="8902"/>
                  </a:cubicBezTo>
                  <a:lnTo>
                    <a:pt x="221468" y="9097"/>
                  </a:lnTo>
                  <a:cubicBezTo>
                    <a:pt x="221353" y="8598"/>
                    <a:pt x="221252" y="7894"/>
                    <a:pt x="221165" y="7105"/>
                  </a:cubicBezTo>
                  <a:close/>
                  <a:moveTo>
                    <a:pt x="260458" y="7109"/>
                  </a:moveTo>
                  <a:cubicBezTo>
                    <a:pt x="260538" y="7206"/>
                    <a:pt x="260615" y="7311"/>
                    <a:pt x="260695" y="7416"/>
                  </a:cubicBezTo>
                  <a:cubicBezTo>
                    <a:pt x="260772" y="7656"/>
                    <a:pt x="260859" y="7921"/>
                    <a:pt x="260946" y="8225"/>
                  </a:cubicBezTo>
                  <a:cubicBezTo>
                    <a:pt x="260925" y="8483"/>
                    <a:pt x="260904" y="8713"/>
                    <a:pt x="260891" y="8902"/>
                  </a:cubicBezTo>
                  <a:lnTo>
                    <a:pt x="260761" y="9097"/>
                  </a:lnTo>
                  <a:cubicBezTo>
                    <a:pt x="260643" y="8598"/>
                    <a:pt x="260542" y="7894"/>
                    <a:pt x="260458" y="7109"/>
                  </a:cubicBezTo>
                  <a:close/>
                  <a:moveTo>
                    <a:pt x="64167" y="7105"/>
                  </a:moveTo>
                  <a:lnTo>
                    <a:pt x="64167" y="7105"/>
                  </a:lnTo>
                  <a:cubicBezTo>
                    <a:pt x="64250" y="7206"/>
                    <a:pt x="64327" y="7311"/>
                    <a:pt x="64407" y="7416"/>
                  </a:cubicBezTo>
                  <a:cubicBezTo>
                    <a:pt x="64488" y="7649"/>
                    <a:pt x="64575" y="7921"/>
                    <a:pt x="64658" y="8221"/>
                  </a:cubicBezTo>
                  <a:cubicBezTo>
                    <a:pt x="64634" y="8483"/>
                    <a:pt x="64617" y="8713"/>
                    <a:pt x="64603" y="8902"/>
                  </a:cubicBezTo>
                  <a:cubicBezTo>
                    <a:pt x="64557" y="8964"/>
                    <a:pt x="64512" y="9034"/>
                    <a:pt x="64474" y="9104"/>
                  </a:cubicBezTo>
                  <a:cubicBezTo>
                    <a:pt x="64355" y="8598"/>
                    <a:pt x="64254" y="7894"/>
                    <a:pt x="64167" y="7105"/>
                  </a:cubicBezTo>
                  <a:close/>
                  <a:moveTo>
                    <a:pt x="22543" y="7799"/>
                  </a:moveTo>
                  <a:cubicBezTo>
                    <a:pt x="22512" y="8249"/>
                    <a:pt x="22477" y="8713"/>
                    <a:pt x="22439" y="9174"/>
                  </a:cubicBezTo>
                  <a:cubicBezTo>
                    <a:pt x="22373" y="9010"/>
                    <a:pt x="22306" y="8853"/>
                    <a:pt x="22236" y="8696"/>
                  </a:cubicBezTo>
                  <a:cubicBezTo>
                    <a:pt x="22338" y="8382"/>
                    <a:pt x="22442" y="8082"/>
                    <a:pt x="22543" y="7799"/>
                  </a:cubicBezTo>
                  <a:close/>
                  <a:moveTo>
                    <a:pt x="61760" y="7799"/>
                  </a:moveTo>
                  <a:cubicBezTo>
                    <a:pt x="61732" y="8249"/>
                    <a:pt x="61697" y="8713"/>
                    <a:pt x="61655" y="9174"/>
                  </a:cubicBezTo>
                  <a:cubicBezTo>
                    <a:pt x="61592" y="9010"/>
                    <a:pt x="61523" y="8853"/>
                    <a:pt x="61453" y="8696"/>
                  </a:cubicBezTo>
                  <a:cubicBezTo>
                    <a:pt x="61558" y="8382"/>
                    <a:pt x="61655" y="8082"/>
                    <a:pt x="61760" y="7799"/>
                  </a:cubicBezTo>
                  <a:close/>
                  <a:moveTo>
                    <a:pt x="100976" y="7799"/>
                  </a:moveTo>
                  <a:cubicBezTo>
                    <a:pt x="100948" y="8249"/>
                    <a:pt x="100913" y="8713"/>
                    <a:pt x="100875" y="9174"/>
                  </a:cubicBezTo>
                  <a:cubicBezTo>
                    <a:pt x="100809" y="9010"/>
                    <a:pt x="100739" y="8853"/>
                    <a:pt x="100669" y="8696"/>
                  </a:cubicBezTo>
                  <a:cubicBezTo>
                    <a:pt x="100774" y="8382"/>
                    <a:pt x="100875" y="8082"/>
                    <a:pt x="100976" y="7799"/>
                  </a:cubicBezTo>
                  <a:close/>
                  <a:moveTo>
                    <a:pt x="140322" y="7799"/>
                  </a:moveTo>
                  <a:lnTo>
                    <a:pt x="140322" y="7799"/>
                  </a:lnTo>
                  <a:cubicBezTo>
                    <a:pt x="140290" y="8249"/>
                    <a:pt x="140259" y="8713"/>
                    <a:pt x="140221" y="9174"/>
                  </a:cubicBezTo>
                  <a:cubicBezTo>
                    <a:pt x="140154" y="9010"/>
                    <a:pt x="140085" y="8853"/>
                    <a:pt x="140015" y="8696"/>
                  </a:cubicBezTo>
                  <a:cubicBezTo>
                    <a:pt x="140116" y="8382"/>
                    <a:pt x="140221" y="8082"/>
                    <a:pt x="140322" y="7799"/>
                  </a:cubicBezTo>
                  <a:close/>
                  <a:moveTo>
                    <a:pt x="179538" y="7799"/>
                  </a:moveTo>
                  <a:lnTo>
                    <a:pt x="179538" y="7799"/>
                  </a:lnTo>
                  <a:cubicBezTo>
                    <a:pt x="179510" y="8249"/>
                    <a:pt x="179475" y="8713"/>
                    <a:pt x="179434" y="9174"/>
                  </a:cubicBezTo>
                  <a:cubicBezTo>
                    <a:pt x="179371" y="9010"/>
                    <a:pt x="179304" y="8853"/>
                    <a:pt x="179235" y="8696"/>
                  </a:cubicBezTo>
                  <a:cubicBezTo>
                    <a:pt x="179336" y="8382"/>
                    <a:pt x="179434" y="8082"/>
                    <a:pt x="179538" y="7799"/>
                  </a:cubicBezTo>
                  <a:close/>
                  <a:moveTo>
                    <a:pt x="218758" y="7799"/>
                  </a:moveTo>
                  <a:lnTo>
                    <a:pt x="218758" y="7799"/>
                  </a:lnTo>
                  <a:cubicBezTo>
                    <a:pt x="218730" y="8249"/>
                    <a:pt x="218695" y="8713"/>
                    <a:pt x="218653" y="9174"/>
                  </a:cubicBezTo>
                  <a:cubicBezTo>
                    <a:pt x="218587" y="9010"/>
                    <a:pt x="218517" y="8853"/>
                    <a:pt x="218451" y="8696"/>
                  </a:cubicBezTo>
                  <a:cubicBezTo>
                    <a:pt x="218552" y="8382"/>
                    <a:pt x="218653" y="8082"/>
                    <a:pt x="218758" y="7799"/>
                  </a:cubicBezTo>
                  <a:close/>
                  <a:moveTo>
                    <a:pt x="258048" y="7799"/>
                  </a:moveTo>
                  <a:lnTo>
                    <a:pt x="258048" y="7799"/>
                  </a:lnTo>
                  <a:cubicBezTo>
                    <a:pt x="258016" y="8249"/>
                    <a:pt x="257981" y="8713"/>
                    <a:pt x="257943" y="9174"/>
                  </a:cubicBezTo>
                  <a:cubicBezTo>
                    <a:pt x="257877" y="9010"/>
                    <a:pt x="257814" y="8853"/>
                    <a:pt x="257744" y="8696"/>
                  </a:cubicBezTo>
                  <a:cubicBezTo>
                    <a:pt x="257842" y="8382"/>
                    <a:pt x="257947" y="8082"/>
                    <a:pt x="258048" y="7799"/>
                  </a:cubicBezTo>
                  <a:close/>
                  <a:moveTo>
                    <a:pt x="9910" y="8560"/>
                  </a:moveTo>
                  <a:cubicBezTo>
                    <a:pt x="10021" y="8675"/>
                    <a:pt x="10129" y="8797"/>
                    <a:pt x="10234" y="8926"/>
                  </a:cubicBezTo>
                  <a:cubicBezTo>
                    <a:pt x="10190" y="8901"/>
                    <a:pt x="10141" y="8888"/>
                    <a:pt x="10092" y="8888"/>
                  </a:cubicBezTo>
                  <a:cubicBezTo>
                    <a:pt x="10059" y="8888"/>
                    <a:pt x="10025" y="8894"/>
                    <a:pt x="9993" y="8905"/>
                  </a:cubicBezTo>
                  <a:cubicBezTo>
                    <a:pt x="9993" y="8905"/>
                    <a:pt x="10067" y="8971"/>
                    <a:pt x="10164" y="9209"/>
                  </a:cubicBezTo>
                  <a:lnTo>
                    <a:pt x="10126" y="9282"/>
                  </a:lnTo>
                  <a:cubicBezTo>
                    <a:pt x="10039" y="9097"/>
                    <a:pt x="9951" y="8916"/>
                    <a:pt x="9857" y="8734"/>
                  </a:cubicBezTo>
                  <a:lnTo>
                    <a:pt x="9910" y="8560"/>
                  </a:lnTo>
                  <a:close/>
                  <a:moveTo>
                    <a:pt x="49126" y="8560"/>
                  </a:moveTo>
                  <a:cubicBezTo>
                    <a:pt x="49241" y="8678"/>
                    <a:pt x="49346" y="8800"/>
                    <a:pt x="49447" y="8926"/>
                  </a:cubicBezTo>
                  <a:cubicBezTo>
                    <a:pt x="49403" y="8901"/>
                    <a:pt x="49354" y="8888"/>
                    <a:pt x="49305" y="8888"/>
                  </a:cubicBezTo>
                  <a:cubicBezTo>
                    <a:pt x="49273" y="8888"/>
                    <a:pt x="49240" y="8894"/>
                    <a:pt x="49210" y="8905"/>
                  </a:cubicBezTo>
                  <a:cubicBezTo>
                    <a:pt x="49210" y="8905"/>
                    <a:pt x="49286" y="8971"/>
                    <a:pt x="49377" y="9209"/>
                  </a:cubicBezTo>
                  <a:lnTo>
                    <a:pt x="49339" y="9282"/>
                  </a:lnTo>
                  <a:cubicBezTo>
                    <a:pt x="49255" y="9097"/>
                    <a:pt x="49168" y="8916"/>
                    <a:pt x="49077" y="8734"/>
                  </a:cubicBezTo>
                  <a:cubicBezTo>
                    <a:pt x="49095" y="8675"/>
                    <a:pt x="49112" y="8619"/>
                    <a:pt x="49126" y="8560"/>
                  </a:cubicBezTo>
                  <a:close/>
                  <a:moveTo>
                    <a:pt x="88346" y="8560"/>
                  </a:moveTo>
                  <a:cubicBezTo>
                    <a:pt x="88458" y="8678"/>
                    <a:pt x="88566" y="8800"/>
                    <a:pt x="88667" y="8926"/>
                  </a:cubicBezTo>
                  <a:cubicBezTo>
                    <a:pt x="88623" y="8901"/>
                    <a:pt x="88574" y="8888"/>
                    <a:pt x="88524" y="8888"/>
                  </a:cubicBezTo>
                  <a:cubicBezTo>
                    <a:pt x="88491" y="8888"/>
                    <a:pt x="88458" y="8894"/>
                    <a:pt x="88426" y="8905"/>
                  </a:cubicBezTo>
                  <a:cubicBezTo>
                    <a:pt x="88426" y="8905"/>
                    <a:pt x="88503" y="8971"/>
                    <a:pt x="88597" y="9209"/>
                  </a:cubicBezTo>
                  <a:lnTo>
                    <a:pt x="88559" y="9282"/>
                  </a:lnTo>
                  <a:cubicBezTo>
                    <a:pt x="88475" y="9097"/>
                    <a:pt x="88388" y="8916"/>
                    <a:pt x="88294" y="8734"/>
                  </a:cubicBezTo>
                  <a:lnTo>
                    <a:pt x="88346" y="8560"/>
                  </a:lnTo>
                  <a:close/>
                  <a:moveTo>
                    <a:pt x="127691" y="8560"/>
                  </a:moveTo>
                  <a:cubicBezTo>
                    <a:pt x="127800" y="8675"/>
                    <a:pt x="127908" y="8797"/>
                    <a:pt x="128012" y="8926"/>
                  </a:cubicBezTo>
                  <a:cubicBezTo>
                    <a:pt x="127968" y="8901"/>
                    <a:pt x="127919" y="8888"/>
                    <a:pt x="127870" y="8888"/>
                  </a:cubicBezTo>
                  <a:cubicBezTo>
                    <a:pt x="127837" y="8888"/>
                    <a:pt x="127804" y="8894"/>
                    <a:pt x="127772" y="8905"/>
                  </a:cubicBezTo>
                  <a:cubicBezTo>
                    <a:pt x="127772" y="8905"/>
                    <a:pt x="127848" y="8971"/>
                    <a:pt x="127943" y="9209"/>
                  </a:cubicBezTo>
                  <a:lnTo>
                    <a:pt x="127904" y="9282"/>
                  </a:lnTo>
                  <a:cubicBezTo>
                    <a:pt x="127817" y="9097"/>
                    <a:pt x="127730" y="8916"/>
                    <a:pt x="127639" y="8734"/>
                  </a:cubicBezTo>
                  <a:lnTo>
                    <a:pt x="127691" y="8560"/>
                  </a:lnTo>
                  <a:close/>
                  <a:moveTo>
                    <a:pt x="166908" y="8560"/>
                  </a:moveTo>
                  <a:cubicBezTo>
                    <a:pt x="167019" y="8675"/>
                    <a:pt x="167124" y="8797"/>
                    <a:pt x="167229" y="8926"/>
                  </a:cubicBezTo>
                  <a:cubicBezTo>
                    <a:pt x="167184" y="8902"/>
                    <a:pt x="167133" y="8889"/>
                    <a:pt x="167083" y="8889"/>
                  </a:cubicBezTo>
                  <a:cubicBezTo>
                    <a:pt x="167052" y="8889"/>
                    <a:pt x="167021" y="8894"/>
                    <a:pt x="166992" y="8905"/>
                  </a:cubicBezTo>
                  <a:cubicBezTo>
                    <a:pt x="166992" y="8905"/>
                    <a:pt x="167065" y="8971"/>
                    <a:pt x="167159" y="9209"/>
                  </a:cubicBezTo>
                  <a:lnTo>
                    <a:pt x="167117" y="9282"/>
                  </a:lnTo>
                  <a:cubicBezTo>
                    <a:pt x="167037" y="9097"/>
                    <a:pt x="166950" y="8916"/>
                    <a:pt x="166856" y="8734"/>
                  </a:cubicBezTo>
                  <a:lnTo>
                    <a:pt x="166908" y="8560"/>
                  </a:lnTo>
                  <a:close/>
                  <a:moveTo>
                    <a:pt x="206124" y="8560"/>
                  </a:moveTo>
                  <a:cubicBezTo>
                    <a:pt x="206239" y="8678"/>
                    <a:pt x="206344" y="8800"/>
                    <a:pt x="206445" y="8926"/>
                  </a:cubicBezTo>
                  <a:cubicBezTo>
                    <a:pt x="206401" y="8901"/>
                    <a:pt x="206352" y="8888"/>
                    <a:pt x="206303" y="8888"/>
                  </a:cubicBezTo>
                  <a:cubicBezTo>
                    <a:pt x="206270" y="8888"/>
                    <a:pt x="206237" y="8894"/>
                    <a:pt x="206204" y="8905"/>
                  </a:cubicBezTo>
                  <a:cubicBezTo>
                    <a:pt x="206204" y="8905"/>
                    <a:pt x="206285" y="8971"/>
                    <a:pt x="206375" y="9209"/>
                  </a:cubicBezTo>
                  <a:lnTo>
                    <a:pt x="206337" y="9282"/>
                  </a:lnTo>
                  <a:cubicBezTo>
                    <a:pt x="206253" y="9097"/>
                    <a:pt x="206166" y="8916"/>
                    <a:pt x="206072" y="8734"/>
                  </a:cubicBezTo>
                  <a:lnTo>
                    <a:pt x="206124" y="8560"/>
                  </a:lnTo>
                  <a:close/>
                  <a:moveTo>
                    <a:pt x="245417" y="8560"/>
                  </a:moveTo>
                  <a:cubicBezTo>
                    <a:pt x="245529" y="8678"/>
                    <a:pt x="245637" y="8800"/>
                    <a:pt x="245735" y="8926"/>
                  </a:cubicBezTo>
                  <a:cubicBezTo>
                    <a:pt x="245692" y="8902"/>
                    <a:pt x="245642" y="8889"/>
                    <a:pt x="245593" y="8889"/>
                  </a:cubicBezTo>
                  <a:cubicBezTo>
                    <a:pt x="245562" y="8889"/>
                    <a:pt x="245531" y="8894"/>
                    <a:pt x="245501" y="8905"/>
                  </a:cubicBezTo>
                  <a:cubicBezTo>
                    <a:pt x="245501" y="8905"/>
                    <a:pt x="245574" y="8971"/>
                    <a:pt x="245665" y="9209"/>
                  </a:cubicBezTo>
                  <a:cubicBezTo>
                    <a:pt x="245651" y="9230"/>
                    <a:pt x="245641" y="9254"/>
                    <a:pt x="245630" y="9282"/>
                  </a:cubicBezTo>
                  <a:cubicBezTo>
                    <a:pt x="245543" y="9097"/>
                    <a:pt x="245456" y="8916"/>
                    <a:pt x="245365" y="8734"/>
                  </a:cubicBezTo>
                  <a:lnTo>
                    <a:pt x="245417" y="8560"/>
                  </a:lnTo>
                  <a:close/>
                  <a:moveTo>
                    <a:pt x="147654" y="7737"/>
                  </a:moveTo>
                  <a:cubicBezTo>
                    <a:pt x="147650" y="7796"/>
                    <a:pt x="147650" y="7852"/>
                    <a:pt x="147647" y="7911"/>
                  </a:cubicBezTo>
                  <a:cubicBezTo>
                    <a:pt x="147458" y="8351"/>
                    <a:pt x="147280" y="8828"/>
                    <a:pt x="147110" y="9327"/>
                  </a:cubicBezTo>
                  <a:cubicBezTo>
                    <a:pt x="147099" y="9135"/>
                    <a:pt x="147092" y="8989"/>
                    <a:pt x="147092" y="8902"/>
                  </a:cubicBezTo>
                  <a:cubicBezTo>
                    <a:pt x="147389" y="8089"/>
                    <a:pt x="147584" y="7810"/>
                    <a:pt x="147654" y="7737"/>
                  </a:cubicBezTo>
                  <a:close/>
                  <a:moveTo>
                    <a:pt x="186870" y="7737"/>
                  </a:moveTo>
                  <a:cubicBezTo>
                    <a:pt x="186870" y="7796"/>
                    <a:pt x="186867" y="7852"/>
                    <a:pt x="186863" y="7911"/>
                  </a:cubicBezTo>
                  <a:cubicBezTo>
                    <a:pt x="186671" y="8351"/>
                    <a:pt x="186493" y="8828"/>
                    <a:pt x="186322" y="9327"/>
                  </a:cubicBezTo>
                  <a:cubicBezTo>
                    <a:pt x="186315" y="9135"/>
                    <a:pt x="186312" y="8989"/>
                    <a:pt x="186305" y="8902"/>
                  </a:cubicBezTo>
                  <a:cubicBezTo>
                    <a:pt x="186608" y="8089"/>
                    <a:pt x="186804" y="7810"/>
                    <a:pt x="186870" y="7737"/>
                  </a:cubicBezTo>
                  <a:close/>
                  <a:moveTo>
                    <a:pt x="226087" y="7737"/>
                  </a:moveTo>
                  <a:cubicBezTo>
                    <a:pt x="226087" y="7796"/>
                    <a:pt x="226083" y="7852"/>
                    <a:pt x="226080" y="7911"/>
                  </a:cubicBezTo>
                  <a:cubicBezTo>
                    <a:pt x="225891" y="8351"/>
                    <a:pt x="225713" y="8828"/>
                    <a:pt x="225542" y="9327"/>
                  </a:cubicBezTo>
                  <a:cubicBezTo>
                    <a:pt x="225535" y="9135"/>
                    <a:pt x="225528" y="8989"/>
                    <a:pt x="225525" y="8902"/>
                  </a:cubicBezTo>
                  <a:cubicBezTo>
                    <a:pt x="225821" y="8089"/>
                    <a:pt x="226024" y="7810"/>
                    <a:pt x="226087" y="7737"/>
                  </a:cubicBezTo>
                  <a:close/>
                  <a:moveTo>
                    <a:pt x="29875" y="7737"/>
                  </a:moveTo>
                  <a:lnTo>
                    <a:pt x="29875" y="7737"/>
                  </a:lnTo>
                  <a:cubicBezTo>
                    <a:pt x="29872" y="7796"/>
                    <a:pt x="29868" y="7852"/>
                    <a:pt x="29868" y="7911"/>
                  </a:cubicBezTo>
                  <a:cubicBezTo>
                    <a:pt x="29680" y="8354"/>
                    <a:pt x="29502" y="8828"/>
                    <a:pt x="29331" y="9331"/>
                  </a:cubicBezTo>
                  <a:cubicBezTo>
                    <a:pt x="29321" y="9139"/>
                    <a:pt x="29314" y="8989"/>
                    <a:pt x="29314" y="8902"/>
                  </a:cubicBezTo>
                  <a:cubicBezTo>
                    <a:pt x="29610" y="8092"/>
                    <a:pt x="29806" y="7813"/>
                    <a:pt x="29875" y="7737"/>
                  </a:cubicBezTo>
                  <a:close/>
                  <a:moveTo>
                    <a:pt x="29492" y="6669"/>
                  </a:moveTo>
                  <a:cubicBezTo>
                    <a:pt x="29593" y="6868"/>
                    <a:pt x="29690" y="7067"/>
                    <a:pt x="29781" y="7273"/>
                  </a:cubicBezTo>
                  <a:lnTo>
                    <a:pt x="29739" y="7280"/>
                  </a:lnTo>
                  <a:cubicBezTo>
                    <a:pt x="29739" y="7280"/>
                    <a:pt x="29802" y="7332"/>
                    <a:pt x="29886" y="7510"/>
                  </a:cubicBezTo>
                  <a:cubicBezTo>
                    <a:pt x="29879" y="7580"/>
                    <a:pt x="29875" y="7656"/>
                    <a:pt x="29875" y="7733"/>
                  </a:cubicBezTo>
                  <a:cubicBezTo>
                    <a:pt x="29760" y="7848"/>
                    <a:pt x="29282" y="8364"/>
                    <a:pt x="28773" y="9393"/>
                  </a:cubicBezTo>
                  <a:lnTo>
                    <a:pt x="28707" y="9250"/>
                  </a:lnTo>
                  <a:cubicBezTo>
                    <a:pt x="28955" y="8295"/>
                    <a:pt x="29227" y="7433"/>
                    <a:pt x="29492" y="6669"/>
                  </a:cubicBezTo>
                  <a:close/>
                  <a:moveTo>
                    <a:pt x="68712" y="6669"/>
                  </a:moveTo>
                  <a:cubicBezTo>
                    <a:pt x="68806" y="6865"/>
                    <a:pt x="68907" y="7067"/>
                    <a:pt x="68998" y="7269"/>
                  </a:cubicBezTo>
                  <a:lnTo>
                    <a:pt x="68956" y="7280"/>
                  </a:lnTo>
                  <a:cubicBezTo>
                    <a:pt x="68956" y="7280"/>
                    <a:pt x="69015" y="7332"/>
                    <a:pt x="69102" y="7510"/>
                  </a:cubicBezTo>
                  <a:cubicBezTo>
                    <a:pt x="69099" y="7580"/>
                    <a:pt x="69092" y="7653"/>
                    <a:pt x="69092" y="7733"/>
                  </a:cubicBezTo>
                  <a:cubicBezTo>
                    <a:pt x="69092" y="7733"/>
                    <a:pt x="69092" y="7733"/>
                    <a:pt x="69092" y="7733"/>
                  </a:cubicBezTo>
                  <a:lnTo>
                    <a:pt x="69092" y="7733"/>
                  </a:lnTo>
                  <a:cubicBezTo>
                    <a:pt x="69092" y="7796"/>
                    <a:pt x="69085" y="7852"/>
                    <a:pt x="69081" y="7911"/>
                  </a:cubicBezTo>
                  <a:cubicBezTo>
                    <a:pt x="68893" y="8351"/>
                    <a:pt x="68715" y="8828"/>
                    <a:pt x="68544" y="9327"/>
                  </a:cubicBezTo>
                  <a:cubicBezTo>
                    <a:pt x="68537" y="9135"/>
                    <a:pt x="68534" y="8989"/>
                    <a:pt x="68527" y="8902"/>
                  </a:cubicBezTo>
                  <a:cubicBezTo>
                    <a:pt x="68830" y="8089"/>
                    <a:pt x="69026" y="7810"/>
                    <a:pt x="69092" y="7733"/>
                  </a:cubicBezTo>
                  <a:lnTo>
                    <a:pt x="69092" y="7733"/>
                  </a:lnTo>
                  <a:cubicBezTo>
                    <a:pt x="68980" y="7845"/>
                    <a:pt x="68502" y="8364"/>
                    <a:pt x="67993" y="9393"/>
                  </a:cubicBezTo>
                  <a:cubicBezTo>
                    <a:pt x="67969" y="9345"/>
                    <a:pt x="67948" y="9299"/>
                    <a:pt x="67923" y="9250"/>
                  </a:cubicBezTo>
                  <a:cubicBezTo>
                    <a:pt x="68174" y="8295"/>
                    <a:pt x="68446" y="7433"/>
                    <a:pt x="68712" y="6669"/>
                  </a:cubicBezTo>
                  <a:close/>
                  <a:moveTo>
                    <a:pt x="107925" y="6669"/>
                  </a:moveTo>
                  <a:cubicBezTo>
                    <a:pt x="108026" y="6865"/>
                    <a:pt x="108123" y="7067"/>
                    <a:pt x="108218" y="7269"/>
                  </a:cubicBezTo>
                  <a:lnTo>
                    <a:pt x="108176" y="7280"/>
                  </a:lnTo>
                  <a:cubicBezTo>
                    <a:pt x="108176" y="7280"/>
                    <a:pt x="108235" y="7332"/>
                    <a:pt x="108319" y="7510"/>
                  </a:cubicBezTo>
                  <a:cubicBezTo>
                    <a:pt x="108319" y="7580"/>
                    <a:pt x="108315" y="7653"/>
                    <a:pt x="108308" y="7733"/>
                  </a:cubicBezTo>
                  <a:cubicBezTo>
                    <a:pt x="108308" y="7733"/>
                    <a:pt x="108308" y="7733"/>
                    <a:pt x="108308" y="7733"/>
                  </a:cubicBezTo>
                  <a:lnTo>
                    <a:pt x="108308" y="7733"/>
                  </a:lnTo>
                  <a:cubicBezTo>
                    <a:pt x="108305" y="7796"/>
                    <a:pt x="108305" y="7852"/>
                    <a:pt x="108301" y="7911"/>
                  </a:cubicBezTo>
                  <a:cubicBezTo>
                    <a:pt x="108113" y="8351"/>
                    <a:pt x="107935" y="8828"/>
                    <a:pt x="107764" y="9327"/>
                  </a:cubicBezTo>
                  <a:cubicBezTo>
                    <a:pt x="107754" y="9135"/>
                    <a:pt x="107750" y="8989"/>
                    <a:pt x="107747" y="8902"/>
                  </a:cubicBezTo>
                  <a:cubicBezTo>
                    <a:pt x="108043" y="8089"/>
                    <a:pt x="108242" y="7810"/>
                    <a:pt x="108308" y="7733"/>
                  </a:cubicBezTo>
                  <a:lnTo>
                    <a:pt x="108308" y="7733"/>
                  </a:lnTo>
                  <a:cubicBezTo>
                    <a:pt x="108200" y="7845"/>
                    <a:pt x="107715" y="8364"/>
                    <a:pt x="107209" y="9393"/>
                  </a:cubicBezTo>
                  <a:cubicBezTo>
                    <a:pt x="107189" y="9341"/>
                    <a:pt x="107164" y="9299"/>
                    <a:pt x="107140" y="9250"/>
                  </a:cubicBezTo>
                  <a:cubicBezTo>
                    <a:pt x="107391" y="8295"/>
                    <a:pt x="107659" y="7433"/>
                    <a:pt x="107925" y="6669"/>
                  </a:cubicBezTo>
                  <a:close/>
                  <a:moveTo>
                    <a:pt x="147270" y="6669"/>
                  </a:moveTo>
                  <a:cubicBezTo>
                    <a:pt x="147371" y="6865"/>
                    <a:pt x="147469" y="7067"/>
                    <a:pt x="147563" y="7269"/>
                  </a:cubicBezTo>
                  <a:lnTo>
                    <a:pt x="147518" y="7280"/>
                  </a:lnTo>
                  <a:cubicBezTo>
                    <a:pt x="147518" y="7280"/>
                    <a:pt x="147580" y="7332"/>
                    <a:pt x="147664" y="7510"/>
                  </a:cubicBezTo>
                  <a:cubicBezTo>
                    <a:pt x="147661" y="7580"/>
                    <a:pt x="147661" y="7653"/>
                    <a:pt x="147654" y="7733"/>
                  </a:cubicBezTo>
                  <a:cubicBezTo>
                    <a:pt x="147542" y="7845"/>
                    <a:pt x="147061" y="8364"/>
                    <a:pt x="146551" y="9393"/>
                  </a:cubicBezTo>
                  <a:lnTo>
                    <a:pt x="146485" y="9250"/>
                  </a:lnTo>
                  <a:cubicBezTo>
                    <a:pt x="146733" y="8295"/>
                    <a:pt x="147005" y="7433"/>
                    <a:pt x="147270" y="6669"/>
                  </a:cubicBezTo>
                  <a:close/>
                  <a:moveTo>
                    <a:pt x="186490" y="6669"/>
                  </a:moveTo>
                  <a:cubicBezTo>
                    <a:pt x="186591" y="6868"/>
                    <a:pt x="186689" y="7067"/>
                    <a:pt x="186779" y="7269"/>
                  </a:cubicBezTo>
                  <a:lnTo>
                    <a:pt x="186738" y="7280"/>
                  </a:lnTo>
                  <a:cubicBezTo>
                    <a:pt x="186738" y="7280"/>
                    <a:pt x="186800" y="7332"/>
                    <a:pt x="186884" y="7510"/>
                  </a:cubicBezTo>
                  <a:lnTo>
                    <a:pt x="186870" y="7733"/>
                  </a:lnTo>
                  <a:cubicBezTo>
                    <a:pt x="186762" y="7845"/>
                    <a:pt x="186281" y="8364"/>
                    <a:pt x="185771" y="9393"/>
                  </a:cubicBezTo>
                  <a:cubicBezTo>
                    <a:pt x="185750" y="9345"/>
                    <a:pt x="185726" y="9299"/>
                    <a:pt x="185702" y="9250"/>
                  </a:cubicBezTo>
                  <a:cubicBezTo>
                    <a:pt x="185953" y="8295"/>
                    <a:pt x="186225" y="7433"/>
                    <a:pt x="186490" y="6669"/>
                  </a:cubicBezTo>
                  <a:close/>
                  <a:moveTo>
                    <a:pt x="225703" y="6669"/>
                  </a:moveTo>
                  <a:cubicBezTo>
                    <a:pt x="225804" y="6865"/>
                    <a:pt x="225902" y="7067"/>
                    <a:pt x="225996" y="7269"/>
                  </a:cubicBezTo>
                  <a:lnTo>
                    <a:pt x="225954" y="7280"/>
                  </a:lnTo>
                  <a:cubicBezTo>
                    <a:pt x="225954" y="7280"/>
                    <a:pt x="226013" y="7332"/>
                    <a:pt x="226097" y="7510"/>
                  </a:cubicBezTo>
                  <a:cubicBezTo>
                    <a:pt x="226097" y="7580"/>
                    <a:pt x="226093" y="7653"/>
                    <a:pt x="226087" y="7733"/>
                  </a:cubicBezTo>
                  <a:cubicBezTo>
                    <a:pt x="225975" y="7845"/>
                    <a:pt x="225494" y="8364"/>
                    <a:pt x="224988" y="9393"/>
                  </a:cubicBezTo>
                  <a:lnTo>
                    <a:pt x="224918" y="9250"/>
                  </a:lnTo>
                  <a:cubicBezTo>
                    <a:pt x="225169" y="8295"/>
                    <a:pt x="225438" y="7433"/>
                    <a:pt x="225703" y="6669"/>
                  </a:cubicBezTo>
                  <a:close/>
                  <a:moveTo>
                    <a:pt x="264996" y="6669"/>
                  </a:moveTo>
                  <a:cubicBezTo>
                    <a:pt x="265101" y="6868"/>
                    <a:pt x="265195" y="7067"/>
                    <a:pt x="265285" y="7269"/>
                  </a:cubicBezTo>
                  <a:lnTo>
                    <a:pt x="265247" y="7280"/>
                  </a:lnTo>
                  <a:cubicBezTo>
                    <a:pt x="265247" y="7280"/>
                    <a:pt x="265306" y="7332"/>
                    <a:pt x="265390" y="7510"/>
                  </a:cubicBezTo>
                  <a:cubicBezTo>
                    <a:pt x="265387" y="7580"/>
                    <a:pt x="265383" y="7656"/>
                    <a:pt x="265383" y="7733"/>
                  </a:cubicBezTo>
                  <a:cubicBezTo>
                    <a:pt x="265383" y="7733"/>
                    <a:pt x="265383" y="7733"/>
                    <a:pt x="265383" y="7733"/>
                  </a:cubicBezTo>
                  <a:lnTo>
                    <a:pt x="265383" y="7733"/>
                  </a:lnTo>
                  <a:cubicBezTo>
                    <a:pt x="265376" y="7796"/>
                    <a:pt x="265373" y="7852"/>
                    <a:pt x="265373" y="7911"/>
                  </a:cubicBezTo>
                  <a:cubicBezTo>
                    <a:pt x="265184" y="8354"/>
                    <a:pt x="265003" y="8828"/>
                    <a:pt x="264832" y="9334"/>
                  </a:cubicBezTo>
                  <a:cubicBezTo>
                    <a:pt x="264825" y="9139"/>
                    <a:pt x="264818" y="8989"/>
                    <a:pt x="264815" y="8902"/>
                  </a:cubicBezTo>
                  <a:cubicBezTo>
                    <a:pt x="265115" y="8092"/>
                    <a:pt x="265313" y="7813"/>
                    <a:pt x="265383" y="7733"/>
                  </a:cubicBezTo>
                  <a:lnTo>
                    <a:pt x="265383" y="7733"/>
                  </a:lnTo>
                  <a:cubicBezTo>
                    <a:pt x="265268" y="7845"/>
                    <a:pt x="264787" y="8364"/>
                    <a:pt x="264277" y="9393"/>
                  </a:cubicBezTo>
                  <a:cubicBezTo>
                    <a:pt x="264257" y="9345"/>
                    <a:pt x="264236" y="9299"/>
                    <a:pt x="264208" y="9250"/>
                  </a:cubicBezTo>
                  <a:cubicBezTo>
                    <a:pt x="264462" y="8295"/>
                    <a:pt x="264731" y="7433"/>
                    <a:pt x="264996" y="6669"/>
                  </a:cubicBezTo>
                  <a:close/>
                  <a:moveTo>
                    <a:pt x="277829" y="6108"/>
                  </a:moveTo>
                  <a:lnTo>
                    <a:pt x="277829" y="6108"/>
                  </a:lnTo>
                  <a:cubicBezTo>
                    <a:pt x="278003" y="6481"/>
                    <a:pt x="278240" y="7001"/>
                    <a:pt x="278491" y="7646"/>
                  </a:cubicBezTo>
                  <a:cubicBezTo>
                    <a:pt x="278376" y="8654"/>
                    <a:pt x="278327" y="9453"/>
                    <a:pt x="278327" y="9498"/>
                  </a:cubicBezTo>
                  <a:lnTo>
                    <a:pt x="278317" y="9488"/>
                  </a:lnTo>
                  <a:cubicBezTo>
                    <a:pt x="278212" y="9104"/>
                    <a:pt x="278132" y="8717"/>
                    <a:pt x="278083" y="8326"/>
                  </a:cubicBezTo>
                  <a:cubicBezTo>
                    <a:pt x="278177" y="8131"/>
                    <a:pt x="278240" y="8023"/>
                    <a:pt x="278240" y="8023"/>
                  </a:cubicBezTo>
                  <a:lnTo>
                    <a:pt x="278240" y="8023"/>
                  </a:lnTo>
                  <a:lnTo>
                    <a:pt x="278062" y="8204"/>
                  </a:lnTo>
                  <a:cubicBezTo>
                    <a:pt x="277975" y="7594"/>
                    <a:pt x="277895" y="6865"/>
                    <a:pt x="277829" y="6108"/>
                  </a:cubicBezTo>
                  <a:close/>
                  <a:moveTo>
                    <a:pt x="3310" y="6551"/>
                  </a:moveTo>
                  <a:cubicBezTo>
                    <a:pt x="3485" y="6934"/>
                    <a:pt x="3683" y="7416"/>
                    <a:pt x="3893" y="7977"/>
                  </a:cubicBezTo>
                  <a:cubicBezTo>
                    <a:pt x="3802" y="8853"/>
                    <a:pt x="3767" y="9509"/>
                    <a:pt x="3767" y="9509"/>
                  </a:cubicBezTo>
                  <a:cubicBezTo>
                    <a:pt x="3579" y="8912"/>
                    <a:pt x="3425" y="7792"/>
                    <a:pt x="3310" y="6551"/>
                  </a:cubicBezTo>
                  <a:close/>
                  <a:moveTo>
                    <a:pt x="34152" y="8309"/>
                  </a:moveTo>
                  <a:lnTo>
                    <a:pt x="34152" y="8309"/>
                  </a:lnTo>
                  <a:cubicBezTo>
                    <a:pt x="34124" y="8724"/>
                    <a:pt x="34089" y="9139"/>
                    <a:pt x="34047" y="9529"/>
                  </a:cubicBezTo>
                  <a:lnTo>
                    <a:pt x="34009" y="9620"/>
                  </a:lnTo>
                  <a:cubicBezTo>
                    <a:pt x="33942" y="9505"/>
                    <a:pt x="33880" y="9393"/>
                    <a:pt x="33817" y="9296"/>
                  </a:cubicBezTo>
                  <a:cubicBezTo>
                    <a:pt x="33939" y="8888"/>
                    <a:pt x="34058" y="8567"/>
                    <a:pt x="34152" y="8309"/>
                  </a:cubicBezTo>
                  <a:close/>
                  <a:moveTo>
                    <a:pt x="73372" y="8309"/>
                  </a:moveTo>
                  <a:lnTo>
                    <a:pt x="73372" y="8309"/>
                  </a:lnTo>
                  <a:cubicBezTo>
                    <a:pt x="73340" y="8724"/>
                    <a:pt x="73305" y="9139"/>
                    <a:pt x="73264" y="9529"/>
                  </a:cubicBezTo>
                  <a:cubicBezTo>
                    <a:pt x="73253" y="9561"/>
                    <a:pt x="73243" y="9592"/>
                    <a:pt x="73229" y="9620"/>
                  </a:cubicBezTo>
                  <a:cubicBezTo>
                    <a:pt x="73162" y="9502"/>
                    <a:pt x="73100" y="9393"/>
                    <a:pt x="73033" y="9292"/>
                  </a:cubicBezTo>
                  <a:cubicBezTo>
                    <a:pt x="73159" y="8888"/>
                    <a:pt x="73270" y="8567"/>
                    <a:pt x="73372" y="8309"/>
                  </a:cubicBezTo>
                  <a:close/>
                  <a:moveTo>
                    <a:pt x="112592" y="8309"/>
                  </a:moveTo>
                  <a:lnTo>
                    <a:pt x="112592" y="8309"/>
                  </a:lnTo>
                  <a:cubicBezTo>
                    <a:pt x="112557" y="8724"/>
                    <a:pt x="112522" y="9139"/>
                    <a:pt x="112480" y="9529"/>
                  </a:cubicBezTo>
                  <a:lnTo>
                    <a:pt x="112445" y="9620"/>
                  </a:lnTo>
                  <a:lnTo>
                    <a:pt x="112250" y="9292"/>
                  </a:lnTo>
                  <a:cubicBezTo>
                    <a:pt x="112375" y="8888"/>
                    <a:pt x="112490" y="8567"/>
                    <a:pt x="112592" y="8309"/>
                  </a:cubicBezTo>
                  <a:close/>
                  <a:moveTo>
                    <a:pt x="151930" y="8309"/>
                  </a:moveTo>
                  <a:lnTo>
                    <a:pt x="151930" y="8309"/>
                  </a:lnTo>
                  <a:cubicBezTo>
                    <a:pt x="151902" y="8724"/>
                    <a:pt x="151867" y="9139"/>
                    <a:pt x="151825" y="9529"/>
                  </a:cubicBezTo>
                  <a:lnTo>
                    <a:pt x="151787" y="9620"/>
                  </a:lnTo>
                  <a:cubicBezTo>
                    <a:pt x="151721" y="9502"/>
                    <a:pt x="151658" y="9393"/>
                    <a:pt x="151595" y="9292"/>
                  </a:cubicBezTo>
                  <a:cubicBezTo>
                    <a:pt x="151721" y="8888"/>
                    <a:pt x="151836" y="8567"/>
                    <a:pt x="151930" y="8309"/>
                  </a:cubicBezTo>
                  <a:close/>
                  <a:moveTo>
                    <a:pt x="191150" y="8309"/>
                  </a:moveTo>
                  <a:lnTo>
                    <a:pt x="191150" y="8309"/>
                  </a:lnTo>
                  <a:cubicBezTo>
                    <a:pt x="191119" y="8724"/>
                    <a:pt x="191087" y="9139"/>
                    <a:pt x="191045" y="9529"/>
                  </a:cubicBezTo>
                  <a:lnTo>
                    <a:pt x="191007" y="9620"/>
                  </a:lnTo>
                  <a:cubicBezTo>
                    <a:pt x="190941" y="9505"/>
                    <a:pt x="190878" y="9393"/>
                    <a:pt x="190815" y="9296"/>
                  </a:cubicBezTo>
                  <a:cubicBezTo>
                    <a:pt x="190937" y="8888"/>
                    <a:pt x="191052" y="8567"/>
                    <a:pt x="191150" y="8309"/>
                  </a:cubicBezTo>
                  <a:close/>
                  <a:moveTo>
                    <a:pt x="230370" y="8309"/>
                  </a:moveTo>
                  <a:cubicBezTo>
                    <a:pt x="230338" y="8724"/>
                    <a:pt x="230300" y="9139"/>
                    <a:pt x="230262" y="9529"/>
                  </a:cubicBezTo>
                  <a:lnTo>
                    <a:pt x="230227" y="9620"/>
                  </a:lnTo>
                  <a:cubicBezTo>
                    <a:pt x="230157" y="9502"/>
                    <a:pt x="230094" y="9393"/>
                    <a:pt x="230028" y="9292"/>
                  </a:cubicBezTo>
                  <a:cubicBezTo>
                    <a:pt x="230157" y="8888"/>
                    <a:pt x="230269" y="8567"/>
                    <a:pt x="230370" y="8309"/>
                  </a:cubicBezTo>
                  <a:close/>
                  <a:moveTo>
                    <a:pt x="269660" y="8309"/>
                  </a:moveTo>
                  <a:cubicBezTo>
                    <a:pt x="269628" y="8724"/>
                    <a:pt x="269593" y="9139"/>
                    <a:pt x="269555" y="9529"/>
                  </a:cubicBezTo>
                  <a:lnTo>
                    <a:pt x="269517" y="9620"/>
                  </a:lnTo>
                  <a:cubicBezTo>
                    <a:pt x="269450" y="9505"/>
                    <a:pt x="269384" y="9393"/>
                    <a:pt x="269325" y="9296"/>
                  </a:cubicBezTo>
                  <a:cubicBezTo>
                    <a:pt x="269447" y="8888"/>
                    <a:pt x="269558" y="8567"/>
                    <a:pt x="269660" y="8309"/>
                  </a:cubicBezTo>
                  <a:close/>
                  <a:moveTo>
                    <a:pt x="14329" y="9652"/>
                  </a:moveTo>
                  <a:lnTo>
                    <a:pt x="14329" y="9652"/>
                  </a:lnTo>
                  <a:cubicBezTo>
                    <a:pt x="14332" y="9655"/>
                    <a:pt x="14332" y="9666"/>
                    <a:pt x="14336" y="9669"/>
                  </a:cubicBezTo>
                  <a:lnTo>
                    <a:pt x="14332" y="9672"/>
                  </a:lnTo>
                  <a:cubicBezTo>
                    <a:pt x="14332" y="9666"/>
                    <a:pt x="14332" y="9659"/>
                    <a:pt x="14329" y="9652"/>
                  </a:cubicBezTo>
                  <a:close/>
                  <a:moveTo>
                    <a:pt x="92764" y="9656"/>
                  </a:moveTo>
                  <a:lnTo>
                    <a:pt x="92769" y="9669"/>
                  </a:lnTo>
                  <a:lnTo>
                    <a:pt x="92769" y="9672"/>
                  </a:lnTo>
                  <a:cubicBezTo>
                    <a:pt x="92766" y="9668"/>
                    <a:pt x="92766" y="9661"/>
                    <a:pt x="92764" y="9656"/>
                  </a:cubicBezTo>
                  <a:close/>
                  <a:moveTo>
                    <a:pt x="132107" y="9652"/>
                  </a:moveTo>
                  <a:cubicBezTo>
                    <a:pt x="132111" y="9655"/>
                    <a:pt x="132111" y="9666"/>
                    <a:pt x="132114" y="9669"/>
                  </a:cubicBezTo>
                  <a:lnTo>
                    <a:pt x="132114" y="9672"/>
                  </a:lnTo>
                  <a:lnTo>
                    <a:pt x="132107" y="9652"/>
                  </a:lnTo>
                  <a:close/>
                  <a:moveTo>
                    <a:pt x="171327" y="9652"/>
                  </a:moveTo>
                  <a:lnTo>
                    <a:pt x="171327" y="9652"/>
                  </a:lnTo>
                  <a:cubicBezTo>
                    <a:pt x="171327" y="9659"/>
                    <a:pt x="171331" y="9666"/>
                    <a:pt x="171334" y="9669"/>
                  </a:cubicBezTo>
                  <a:lnTo>
                    <a:pt x="171331" y="9672"/>
                  </a:lnTo>
                  <a:cubicBezTo>
                    <a:pt x="171331" y="9666"/>
                    <a:pt x="171327" y="9662"/>
                    <a:pt x="171327" y="9652"/>
                  </a:cubicBezTo>
                  <a:close/>
                  <a:moveTo>
                    <a:pt x="249834" y="9650"/>
                  </a:moveTo>
                  <a:cubicBezTo>
                    <a:pt x="249834" y="9650"/>
                    <a:pt x="249838" y="9666"/>
                    <a:pt x="249844" y="9669"/>
                  </a:cubicBezTo>
                  <a:lnTo>
                    <a:pt x="249837" y="9672"/>
                  </a:lnTo>
                  <a:cubicBezTo>
                    <a:pt x="249837" y="9666"/>
                    <a:pt x="249833" y="9662"/>
                    <a:pt x="249833" y="9652"/>
                  </a:cubicBezTo>
                  <a:cubicBezTo>
                    <a:pt x="249833" y="9651"/>
                    <a:pt x="249833" y="9650"/>
                    <a:pt x="249834" y="9650"/>
                  </a:cubicBezTo>
                  <a:close/>
                  <a:moveTo>
                    <a:pt x="236261" y="9669"/>
                  </a:moveTo>
                  <a:lnTo>
                    <a:pt x="236261" y="9693"/>
                  </a:lnTo>
                  <a:cubicBezTo>
                    <a:pt x="236258" y="9686"/>
                    <a:pt x="236261" y="9679"/>
                    <a:pt x="236261" y="9669"/>
                  </a:cubicBezTo>
                  <a:close/>
                  <a:moveTo>
                    <a:pt x="19533" y="8619"/>
                  </a:moveTo>
                  <a:cubicBezTo>
                    <a:pt x="19565" y="8671"/>
                    <a:pt x="19606" y="8745"/>
                    <a:pt x="19655" y="8839"/>
                  </a:cubicBezTo>
                  <a:cubicBezTo>
                    <a:pt x="19634" y="9041"/>
                    <a:pt x="19613" y="9236"/>
                    <a:pt x="19586" y="9425"/>
                  </a:cubicBezTo>
                  <a:cubicBezTo>
                    <a:pt x="19530" y="9386"/>
                    <a:pt x="19470" y="9352"/>
                    <a:pt x="19411" y="9320"/>
                  </a:cubicBezTo>
                  <a:lnTo>
                    <a:pt x="19411" y="9320"/>
                  </a:lnTo>
                  <a:cubicBezTo>
                    <a:pt x="19467" y="9369"/>
                    <a:pt x="19526" y="9425"/>
                    <a:pt x="19582" y="9481"/>
                  </a:cubicBezTo>
                  <a:cubicBezTo>
                    <a:pt x="19565" y="9599"/>
                    <a:pt x="19551" y="9711"/>
                    <a:pt x="19533" y="9826"/>
                  </a:cubicBezTo>
                  <a:cubicBezTo>
                    <a:pt x="19453" y="9638"/>
                    <a:pt x="19376" y="9456"/>
                    <a:pt x="19289" y="9271"/>
                  </a:cubicBezTo>
                  <a:cubicBezTo>
                    <a:pt x="19380" y="9013"/>
                    <a:pt x="19460" y="8797"/>
                    <a:pt x="19533" y="8619"/>
                  </a:cubicBezTo>
                  <a:close/>
                  <a:moveTo>
                    <a:pt x="58750" y="8619"/>
                  </a:moveTo>
                  <a:cubicBezTo>
                    <a:pt x="58795" y="8689"/>
                    <a:pt x="58837" y="8762"/>
                    <a:pt x="58872" y="8839"/>
                  </a:cubicBezTo>
                  <a:cubicBezTo>
                    <a:pt x="58854" y="9041"/>
                    <a:pt x="58826" y="9236"/>
                    <a:pt x="58805" y="9425"/>
                  </a:cubicBezTo>
                  <a:cubicBezTo>
                    <a:pt x="58750" y="9386"/>
                    <a:pt x="58690" y="9352"/>
                    <a:pt x="58631" y="9320"/>
                  </a:cubicBezTo>
                  <a:lnTo>
                    <a:pt x="58631" y="9320"/>
                  </a:lnTo>
                  <a:cubicBezTo>
                    <a:pt x="58687" y="9369"/>
                    <a:pt x="58743" y="9425"/>
                    <a:pt x="58795" y="9481"/>
                  </a:cubicBezTo>
                  <a:cubicBezTo>
                    <a:pt x="58785" y="9599"/>
                    <a:pt x="58767" y="9711"/>
                    <a:pt x="58753" y="9826"/>
                  </a:cubicBezTo>
                  <a:cubicBezTo>
                    <a:pt x="58673" y="9638"/>
                    <a:pt x="58593" y="9456"/>
                    <a:pt x="58509" y="9271"/>
                  </a:cubicBezTo>
                  <a:cubicBezTo>
                    <a:pt x="58596" y="9013"/>
                    <a:pt x="58680" y="8797"/>
                    <a:pt x="58750" y="8619"/>
                  </a:cubicBezTo>
                  <a:close/>
                  <a:moveTo>
                    <a:pt x="97966" y="8619"/>
                  </a:moveTo>
                  <a:cubicBezTo>
                    <a:pt x="98011" y="8689"/>
                    <a:pt x="98053" y="8766"/>
                    <a:pt x="98088" y="8839"/>
                  </a:cubicBezTo>
                  <a:cubicBezTo>
                    <a:pt x="98067" y="9041"/>
                    <a:pt x="98046" y="9236"/>
                    <a:pt x="98025" y="9425"/>
                  </a:cubicBezTo>
                  <a:cubicBezTo>
                    <a:pt x="97966" y="9386"/>
                    <a:pt x="97907" y="9352"/>
                    <a:pt x="97844" y="9320"/>
                  </a:cubicBezTo>
                  <a:lnTo>
                    <a:pt x="97844" y="9320"/>
                  </a:lnTo>
                  <a:cubicBezTo>
                    <a:pt x="97903" y="9369"/>
                    <a:pt x="97963" y="9425"/>
                    <a:pt x="98015" y="9481"/>
                  </a:cubicBezTo>
                  <a:cubicBezTo>
                    <a:pt x="98001" y="9599"/>
                    <a:pt x="97983" y="9711"/>
                    <a:pt x="97966" y="9826"/>
                  </a:cubicBezTo>
                  <a:cubicBezTo>
                    <a:pt x="97893" y="9638"/>
                    <a:pt x="97809" y="9456"/>
                    <a:pt x="97729" y="9271"/>
                  </a:cubicBezTo>
                  <a:cubicBezTo>
                    <a:pt x="97816" y="9013"/>
                    <a:pt x="97893" y="8797"/>
                    <a:pt x="97966" y="8619"/>
                  </a:cubicBezTo>
                  <a:close/>
                  <a:moveTo>
                    <a:pt x="137312" y="8619"/>
                  </a:moveTo>
                  <a:cubicBezTo>
                    <a:pt x="137357" y="8689"/>
                    <a:pt x="137399" y="8766"/>
                    <a:pt x="137434" y="8839"/>
                  </a:cubicBezTo>
                  <a:cubicBezTo>
                    <a:pt x="137413" y="9041"/>
                    <a:pt x="137392" y="9236"/>
                    <a:pt x="137371" y="9425"/>
                  </a:cubicBezTo>
                  <a:cubicBezTo>
                    <a:pt x="137312" y="9386"/>
                    <a:pt x="137252" y="9352"/>
                    <a:pt x="137189" y="9320"/>
                  </a:cubicBezTo>
                  <a:lnTo>
                    <a:pt x="137189" y="9320"/>
                  </a:lnTo>
                  <a:cubicBezTo>
                    <a:pt x="137249" y="9369"/>
                    <a:pt x="137305" y="9425"/>
                    <a:pt x="137360" y="9481"/>
                  </a:cubicBezTo>
                  <a:cubicBezTo>
                    <a:pt x="137343" y="9599"/>
                    <a:pt x="137329" y="9711"/>
                    <a:pt x="137312" y="9826"/>
                  </a:cubicBezTo>
                  <a:cubicBezTo>
                    <a:pt x="137238" y="9638"/>
                    <a:pt x="137155" y="9456"/>
                    <a:pt x="137074" y="9271"/>
                  </a:cubicBezTo>
                  <a:cubicBezTo>
                    <a:pt x="137162" y="9013"/>
                    <a:pt x="137238" y="8797"/>
                    <a:pt x="137312" y="8619"/>
                  </a:cubicBezTo>
                  <a:close/>
                  <a:moveTo>
                    <a:pt x="176531" y="8619"/>
                  </a:moveTo>
                  <a:cubicBezTo>
                    <a:pt x="176563" y="8671"/>
                    <a:pt x="176605" y="8745"/>
                    <a:pt x="176654" y="8839"/>
                  </a:cubicBezTo>
                  <a:cubicBezTo>
                    <a:pt x="176633" y="9041"/>
                    <a:pt x="176612" y="9236"/>
                    <a:pt x="176584" y="9425"/>
                  </a:cubicBezTo>
                  <a:cubicBezTo>
                    <a:pt x="176528" y="9386"/>
                    <a:pt x="176469" y="9352"/>
                    <a:pt x="176409" y="9320"/>
                  </a:cubicBezTo>
                  <a:lnTo>
                    <a:pt x="176409" y="9320"/>
                  </a:lnTo>
                  <a:cubicBezTo>
                    <a:pt x="176465" y="9369"/>
                    <a:pt x="176524" y="9425"/>
                    <a:pt x="176580" y="9481"/>
                  </a:cubicBezTo>
                  <a:cubicBezTo>
                    <a:pt x="176563" y="9599"/>
                    <a:pt x="176549" y="9711"/>
                    <a:pt x="176531" y="9826"/>
                  </a:cubicBezTo>
                  <a:cubicBezTo>
                    <a:pt x="176455" y="9638"/>
                    <a:pt x="176374" y="9456"/>
                    <a:pt x="176287" y="9271"/>
                  </a:cubicBezTo>
                  <a:cubicBezTo>
                    <a:pt x="176374" y="9013"/>
                    <a:pt x="176458" y="8797"/>
                    <a:pt x="176531" y="8619"/>
                  </a:cubicBezTo>
                  <a:close/>
                  <a:moveTo>
                    <a:pt x="215744" y="8619"/>
                  </a:moveTo>
                  <a:cubicBezTo>
                    <a:pt x="215790" y="8689"/>
                    <a:pt x="215832" y="8766"/>
                    <a:pt x="215866" y="8839"/>
                  </a:cubicBezTo>
                  <a:cubicBezTo>
                    <a:pt x="215846" y="9041"/>
                    <a:pt x="215825" y="9236"/>
                    <a:pt x="215804" y="9425"/>
                  </a:cubicBezTo>
                  <a:cubicBezTo>
                    <a:pt x="215748" y="9386"/>
                    <a:pt x="215689" y="9352"/>
                    <a:pt x="215629" y="9320"/>
                  </a:cubicBezTo>
                  <a:lnTo>
                    <a:pt x="215629" y="9320"/>
                  </a:lnTo>
                  <a:cubicBezTo>
                    <a:pt x="215685" y="9369"/>
                    <a:pt x="215737" y="9425"/>
                    <a:pt x="215793" y="9481"/>
                  </a:cubicBezTo>
                  <a:cubicBezTo>
                    <a:pt x="215779" y="9599"/>
                    <a:pt x="215762" y="9711"/>
                    <a:pt x="215751" y="9826"/>
                  </a:cubicBezTo>
                  <a:cubicBezTo>
                    <a:pt x="215671" y="9638"/>
                    <a:pt x="215587" y="9456"/>
                    <a:pt x="215507" y="9271"/>
                  </a:cubicBezTo>
                  <a:cubicBezTo>
                    <a:pt x="215594" y="9013"/>
                    <a:pt x="215675" y="8797"/>
                    <a:pt x="215744" y="8619"/>
                  </a:cubicBezTo>
                  <a:close/>
                  <a:moveTo>
                    <a:pt x="255038" y="8619"/>
                  </a:moveTo>
                  <a:cubicBezTo>
                    <a:pt x="255069" y="8671"/>
                    <a:pt x="255114" y="8745"/>
                    <a:pt x="255163" y="8839"/>
                  </a:cubicBezTo>
                  <a:cubicBezTo>
                    <a:pt x="255139" y="9041"/>
                    <a:pt x="255118" y="9236"/>
                    <a:pt x="255093" y="9425"/>
                  </a:cubicBezTo>
                  <a:cubicBezTo>
                    <a:pt x="255038" y="9386"/>
                    <a:pt x="254978" y="9352"/>
                    <a:pt x="254919" y="9320"/>
                  </a:cubicBezTo>
                  <a:lnTo>
                    <a:pt x="254919" y="9320"/>
                  </a:lnTo>
                  <a:cubicBezTo>
                    <a:pt x="254975" y="9369"/>
                    <a:pt x="255031" y="9425"/>
                    <a:pt x="255086" y="9481"/>
                  </a:cubicBezTo>
                  <a:cubicBezTo>
                    <a:pt x="255069" y="9599"/>
                    <a:pt x="255055" y="9711"/>
                    <a:pt x="255038" y="9826"/>
                  </a:cubicBezTo>
                  <a:cubicBezTo>
                    <a:pt x="254961" y="9638"/>
                    <a:pt x="254881" y="9456"/>
                    <a:pt x="254793" y="9271"/>
                  </a:cubicBezTo>
                  <a:cubicBezTo>
                    <a:pt x="254881" y="9013"/>
                    <a:pt x="254964" y="8797"/>
                    <a:pt x="255038" y="8619"/>
                  </a:cubicBezTo>
                  <a:close/>
                  <a:moveTo>
                    <a:pt x="27503" y="8528"/>
                  </a:moveTo>
                  <a:cubicBezTo>
                    <a:pt x="27521" y="8563"/>
                    <a:pt x="27535" y="8602"/>
                    <a:pt x="27552" y="8640"/>
                  </a:cubicBezTo>
                  <a:cubicBezTo>
                    <a:pt x="27521" y="9045"/>
                    <a:pt x="27490" y="9456"/>
                    <a:pt x="27451" y="9847"/>
                  </a:cubicBezTo>
                  <a:cubicBezTo>
                    <a:pt x="27413" y="9592"/>
                    <a:pt x="27371" y="9306"/>
                    <a:pt x="27336" y="9006"/>
                  </a:cubicBezTo>
                  <a:lnTo>
                    <a:pt x="27465" y="8584"/>
                  </a:lnTo>
                  <a:lnTo>
                    <a:pt x="27503" y="8528"/>
                  </a:lnTo>
                  <a:close/>
                  <a:moveTo>
                    <a:pt x="66723" y="8528"/>
                  </a:moveTo>
                  <a:cubicBezTo>
                    <a:pt x="66741" y="8563"/>
                    <a:pt x="66751" y="8602"/>
                    <a:pt x="66769" y="8640"/>
                  </a:cubicBezTo>
                  <a:cubicBezTo>
                    <a:pt x="66741" y="9045"/>
                    <a:pt x="66706" y="9456"/>
                    <a:pt x="66671" y="9847"/>
                  </a:cubicBezTo>
                  <a:cubicBezTo>
                    <a:pt x="66626" y="9592"/>
                    <a:pt x="66591" y="9306"/>
                    <a:pt x="66556" y="9006"/>
                  </a:cubicBezTo>
                  <a:lnTo>
                    <a:pt x="66682" y="8584"/>
                  </a:lnTo>
                  <a:lnTo>
                    <a:pt x="66723" y="8528"/>
                  </a:lnTo>
                  <a:close/>
                  <a:moveTo>
                    <a:pt x="105940" y="8528"/>
                  </a:moveTo>
                  <a:cubicBezTo>
                    <a:pt x="105954" y="8563"/>
                    <a:pt x="105971" y="8602"/>
                    <a:pt x="105985" y="8640"/>
                  </a:cubicBezTo>
                  <a:cubicBezTo>
                    <a:pt x="105957" y="9045"/>
                    <a:pt x="105922" y="9456"/>
                    <a:pt x="105887" y="9847"/>
                  </a:cubicBezTo>
                  <a:cubicBezTo>
                    <a:pt x="105846" y="9589"/>
                    <a:pt x="105807" y="9306"/>
                    <a:pt x="105772" y="9006"/>
                  </a:cubicBezTo>
                  <a:cubicBezTo>
                    <a:pt x="105814" y="8856"/>
                    <a:pt x="105860" y="8713"/>
                    <a:pt x="105901" y="8584"/>
                  </a:cubicBezTo>
                  <a:lnTo>
                    <a:pt x="105940" y="8528"/>
                  </a:lnTo>
                  <a:close/>
                  <a:moveTo>
                    <a:pt x="145282" y="8528"/>
                  </a:moveTo>
                  <a:cubicBezTo>
                    <a:pt x="145299" y="8563"/>
                    <a:pt x="145313" y="8602"/>
                    <a:pt x="145331" y="8637"/>
                  </a:cubicBezTo>
                  <a:cubicBezTo>
                    <a:pt x="145299" y="9045"/>
                    <a:pt x="145271" y="9456"/>
                    <a:pt x="145229" y="9847"/>
                  </a:cubicBezTo>
                  <a:cubicBezTo>
                    <a:pt x="145191" y="9592"/>
                    <a:pt x="145153" y="9306"/>
                    <a:pt x="145118" y="9006"/>
                  </a:cubicBezTo>
                  <a:cubicBezTo>
                    <a:pt x="145160" y="8853"/>
                    <a:pt x="145205" y="8713"/>
                    <a:pt x="145247" y="8584"/>
                  </a:cubicBezTo>
                  <a:lnTo>
                    <a:pt x="145282" y="8528"/>
                  </a:lnTo>
                  <a:close/>
                  <a:moveTo>
                    <a:pt x="184502" y="8528"/>
                  </a:moveTo>
                  <a:cubicBezTo>
                    <a:pt x="184519" y="8563"/>
                    <a:pt x="184533" y="8602"/>
                    <a:pt x="184551" y="8640"/>
                  </a:cubicBezTo>
                  <a:cubicBezTo>
                    <a:pt x="184519" y="9045"/>
                    <a:pt x="184488" y="9456"/>
                    <a:pt x="184449" y="9847"/>
                  </a:cubicBezTo>
                  <a:cubicBezTo>
                    <a:pt x="184411" y="9592"/>
                    <a:pt x="184373" y="9306"/>
                    <a:pt x="184338" y="9006"/>
                  </a:cubicBezTo>
                  <a:lnTo>
                    <a:pt x="184463" y="8584"/>
                  </a:lnTo>
                  <a:lnTo>
                    <a:pt x="184502" y="8528"/>
                  </a:lnTo>
                  <a:close/>
                  <a:moveTo>
                    <a:pt x="223722" y="8528"/>
                  </a:moveTo>
                  <a:lnTo>
                    <a:pt x="223770" y="8640"/>
                  </a:lnTo>
                  <a:cubicBezTo>
                    <a:pt x="223739" y="9045"/>
                    <a:pt x="223704" y="9456"/>
                    <a:pt x="223669" y="9847"/>
                  </a:cubicBezTo>
                  <a:cubicBezTo>
                    <a:pt x="223624" y="9589"/>
                    <a:pt x="223589" y="9306"/>
                    <a:pt x="223551" y="9006"/>
                  </a:cubicBezTo>
                  <a:cubicBezTo>
                    <a:pt x="223600" y="8856"/>
                    <a:pt x="223638" y="8713"/>
                    <a:pt x="223683" y="8584"/>
                  </a:cubicBezTo>
                  <a:lnTo>
                    <a:pt x="223722" y="8528"/>
                  </a:lnTo>
                  <a:close/>
                  <a:moveTo>
                    <a:pt x="263011" y="8528"/>
                  </a:moveTo>
                  <a:cubicBezTo>
                    <a:pt x="263029" y="8563"/>
                    <a:pt x="263039" y="8602"/>
                    <a:pt x="263057" y="8640"/>
                  </a:cubicBezTo>
                  <a:cubicBezTo>
                    <a:pt x="263029" y="9045"/>
                    <a:pt x="262997" y="9456"/>
                    <a:pt x="262959" y="9847"/>
                  </a:cubicBezTo>
                  <a:cubicBezTo>
                    <a:pt x="262917" y="9589"/>
                    <a:pt x="262879" y="9306"/>
                    <a:pt x="262844" y="9006"/>
                  </a:cubicBezTo>
                  <a:cubicBezTo>
                    <a:pt x="262889" y="8853"/>
                    <a:pt x="262931" y="8713"/>
                    <a:pt x="262969" y="8584"/>
                  </a:cubicBezTo>
                  <a:lnTo>
                    <a:pt x="263011" y="8528"/>
                  </a:lnTo>
                  <a:close/>
                  <a:moveTo>
                    <a:pt x="23098" y="7559"/>
                  </a:moveTo>
                  <a:cubicBezTo>
                    <a:pt x="23248" y="8117"/>
                    <a:pt x="23405" y="8794"/>
                    <a:pt x="23565" y="9533"/>
                  </a:cubicBezTo>
                  <a:cubicBezTo>
                    <a:pt x="23531" y="9610"/>
                    <a:pt x="23503" y="9683"/>
                    <a:pt x="23471" y="9760"/>
                  </a:cubicBezTo>
                  <a:lnTo>
                    <a:pt x="23321" y="9952"/>
                  </a:lnTo>
                  <a:cubicBezTo>
                    <a:pt x="23283" y="9289"/>
                    <a:pt x="23258" y="8710"/>
                    <a:pt x="23245" y="8378"/>
                  </a:cubicBezTo>
                  <a:cubicBezTo>
                    <a:pt x="23234" y="8197"/>
                    <a:pt x="23231" y="8092"/>
                    <a:pt x="23231" y="8092"/>
                  </a:cubicBezTo>
                  <a:cubicBezTo>
                    <a:pt x="23171" y="8176"/>
                    <a:pt x="23126" y="8270"/>
                    <a:pt x="23095" y="8371"/>
                  </a:cubicBezTo>
                  <a:lnTo>
                    <a:pt x="23074" y="8371"/>
                  </a:lnTo>
                  <a:cubicBezTo>
                    <a:pt x="23088" y="8096"/>
                    <a:pt x="23095" y="7820"/>
                    <a:pt x="23095" y="7559"/>
                  </a:cubicBezTo>
                  <a:close/>
                  <a:moveTo>
                    <a:pt x="62450" y="8086"/>
                  </a:moveTo>
                  <a:cubicBezTo>
                    <a:pt x="62559" y="8524"/>
                    <a:pt x="62672" y="9013"/>
                    <a:pt x="62782" y="9533"/>
                  </a:cubicBezTo>
                  <a:lnTo>
                    <a:pt x="62691" y="9760"/>
                  </a:lnTo>
                  <a:cubicBezTo>
                    <a:pt x="62639" y="9822"/>
                    <a:pt x="62590" y="9889"/>
                    <a:pt x="62541" y="9952"/>
                  </a:cubicBezTo>
                  <a:cubicBezTo>
                    <a:pt x="62499" y="9289"/>
                    <a:pt x="62475" y="8710"/>
                    <a:pt x="62457" y="8378"/>
                  </a:cubicBezTo>
                  <a:cubicBezTo>
                    <a:pt x="62461" y="8378"/>
                    <a:pt x="62461" y="8375"/>
                    <a:pt x="62461" y="8375"/>
                  </a:cubicBezTo>
                  <a:lnTo>
                    <a:pt x="62457" y="8375"/>
                  </a:lnTo>
                  <a:cubicBezTo>
                    <a:pt x="62454" y="8198"/>
                    <a:pt x="62451" y="8094"/>
                    <a:pt x="62450" y="8086"/>
                  </a:cubicBezTo>
                  <a:close/>
                  <a:moveTo>
                    <a:pt x="101534" y="7559"/>
                  </a:moveTo>
                  <a:cubicBezTo>
                    <a:pt x="101681" y="8117"/>
                    <a:pt x="101838" y="8794"/>
                    <a:pt x="101998" y="9533"/>
                  </a:cubicBezTo>
                  <a:lnTo>
                    <a:pt x="101904" y="9760"/>
                  </a:lnTo>
                  <a:lnTo>
                    <a:pt x="101754" y="9952"/>
                  </a:lnTo>
                  <a:cubicBezTo>
                    <a:pt x="101716" y="9289"/>
                    <a:pt x="101691" y="8710"/>
                    <a:pt x="101677" y="8378"/>
                  </a:cubicBezTo>
                  <a:cubicBezTo>
                    <a:pt x="101667" y="8197"/>
                    <a:pt x="101667" y="8092"/>
                    <a:pt x="101667" y="8092"/>
                  </a:cubicBezTo>
                  <a:cubicBezTo>
                    <a:pt x="101608" y="8176"/>
                    <a:pt x="101562" y="8270"/>
                    <a:pt x="101531" y="8371"/>
                  </a:cubicBezTo>
                  <a:lnTo>
                    <a:pt x="101506" y="8371"/>
                  </a:lnTo>
                  <a:cubicBezTo>
                    <a:pt x="101520" y="8096"/>
                    <a:pt x="101531" y="7820"/>
                    <a:pt x="101534" y="7559"/>
                  </a:cubicBezTo>
                  <a:close/>
                  <a:moveTo>
                    <a:pt x="140880" y="7559"/>
                  </a:moveTo>
                  <a:cubicBezTo>
                    <a:pt x="141026" y="8117"/>
                    <a:pt x="141183" y="8794"/>
                    <a:pt x="141347" y="9533"/>
                  </a:cubicBezTo>
                  <a:cubicBezTo>
                    <a:pt x="141309" y="9610"/>
                    <a:pt x="141281" y="9683"/>
                    <a:pt x="141250" y="9760"/>
                  </a:cubicBezTo>
                  <a:lnTo>
                    <a:pt x="141103" y="9952"/>
                  </a:lnTo>
                  <a:cubicBezTo>
                    <a:pt x="141061" y="9289"/>
                    <a:pt x="141037" y="8710"/>
                    <a:pt x="141023" y="8378"/>
                  </a:cubicBezTo>
                  <a:cubicBezTo>
                    <a:pt x="141016" y="8197"/>
                    <a:pt x="141009" y="8092"/>
                    <a:pt x="141009" y="8092"/>
                  </a:cubicBezTo>
                  <a:cubicBezTo>
                    <a:pt x="140953" y="8176"/>
                    <a:pt x="140908" y="8270"/>
                    <a:pt x="140873" y="8371"/>
                  </a:cubicBezTo>
                  <a:lnTo>
                    <a:pt x="140852" y="8371"/>
                  </a:lnTo>
                  <a:cubicBezTo>
                    <a:pt x="140866" y="8096"/>
                    <a:pt x="140873" y="7820"/>
                    <a:pt x="140873" y="7559"/>
                  </a:cubicBezTo>
                  <a:close/>
                  <a:moveTo>
                    <a:pt x="180093" y="7559"/>
                  </a:moveTo>
                  <a:cubicBezTo>
                    <a:pt x="180243" y="8117"/>
                    <a:pt x="180403" y="8794"/>
                    <a:pt x="180560" y="9533"/>
                  </a:cubicBezTo>
                  <a:lnTo>
                    <a:pt x="180469" y="9760"/>
                  </a:lnTo>
                  <a:cubicBezTo>
                    <a:pt x="180417" y="9822"/>
                    <a:pt x="180368" y="9889"/>
                    <a:pt x="180319" y="9952"/>
                  </a:cubicBezTo>
                  <a:cubicBezTo>
                    <a:pt x="180281" y="9289"/>
                    <a:pt x="180257" y="8710"/>
                    <a:pt x="180243" y="8378"/>
                  </a:cubicBezTo>
                  <a:cubicBezTo>
                    <a:pt x="180232" y="8197"/>
                    <a:pt x="180229" y="8092"/>
                    <a:pt x="180229" y="8092"/>
                  </a:cubicBezTo>
                  <a:cubicBezTo>
                    <a:pt x="180169" y="8176"/>
                    <a:pt x="180124" y="8270"/>
                    <a:pt x="180089" y="8371"/>
                  </a:cubicBezTo>
                  <a:lnTo>
                    <a:pt x="180072" y="8371"/>
                  </a:lnTo>
                  <a:cubicBezTo>
                    <a:pt x="180086" y="8096"/>
                    <a:pt x="180093" y="7820"/>
                    <a:pt x="180093" y="7559"/>
                  </a:cubicBezTo>
                  <a:close/>
                  <a:moveTo>
                    <a:pt x="219449" y="8096"/>
                  </a:moveTo>
                  <a:cubicBezTo>
                    <a:pt x="219556" y="8532"/>
                    <a:pt x="219668" y="9017"/>
                    <a:pt x="219780" y="9533"/>
                  </a:cubicBezTo>
                  <a:lnTo>
                    <a:pt x="219682" y="9760"/>
                  </a:lnTo>
                  <a:lnTo>
                    <a:pt x="219536" y="9952"/>
                  </a:lnTo>
                  <a:cubicBezTo>
                    <a:pt x="219498" y="9289"/>
                    <a:pt x="219470" y="8710"/>
                    <a:pt x="219456" y="8378"/>
                  </a:cubicBezTo>
                  <a:cubicBezTo>
                    <a:pt x="219459" y="8378"/>
                    <a:pt x="219463" y="8375"/>
                    <a:pt x="219463" y="8375"/>
                  </a:cubicBezTo>
                  <a:lnTo>
                    <a:pt x="219456" y="8375"/>
                  </a:lnTo>
                  <a:cubicBezTo>
                    <a:pt x="219453" y="8224"/>
                    <a:pt x="219450" y="8127"/>
                    <a:pt x="219449" y="8096"/>
                  </a:cubicBezTo>
                  <a:close/>
                  <a:moveTo>
                    <a:pt x="258602" y="7559"/>
                  </a:moveTo>
                  <a:cubicBezTo>
                    <a:pt x="258756" y="8117"/>
                    <a:pt x="258913" y="8794"/>
                    <a:pt x="259070" y="9533"/>
                  </a:cubicBezTo>
                  <a:lnTo>
                    <a:pt x="258976" y="9760"/>
                  </a:lnTo>
                  <a:cubicBezTo>
                    <a:pt x="258923" y="9822"/>
                    <a:pt x="258878" y="9889"/>
                    <a:pt x="258829" y="9952"/>
                  </a:cubicBezTo>
                  <a:cubicBezTo>
                    <a:pt x="258791" y="9289"/>
                    <a:pt x="258763" y="8710"/>
                    <a:pt x="258749" y="8378"/>
                  </a:cubicBezTo>
                  <a:cubicBezTo>
                    <a:pt x="258742" y="8197"/>
                    <a:pt x="258738" y="8092"/>
                    <a:pt x="258738" y="8092"/>
                  </a:cubicBezTo>
                  <a:cubicBezTo>
                    <a:pt x="258679" y="8176"/>
                    <a:pt x="258630" y="8270"/>
                    <a:pt x="258599" y="8371"/>
                  </a:cubicBezTo>
                  <a:lnTo>
                    <a:pt x="258581" y="8371"/>
                  </a:lnTo>
                  <a:cubicBezTo>
                    <a:pt x="258592" y="8096"/>
                    <a:pt x="258602" y="7820"/>
                    <a:pt x="258602" y="7559"/>
                  </a:cubicBezTo>
                  <a:close/>
                  <a:moveTo>
                    <a:pt x="38142" y="7765"/>
                  </a:moveTo>
                  <a:lnTo>
                    <a:pt x="38142" y="7765"/>
                  </a:lnTo>
                  <a:cubicBezTo>
                    <a:pt x="38233" y="8274"/>
                    <a:pt x="38310" y="8968"/>
                    <a:pt x="38341" y="9917"/>
                  </a:cubicBezTo>
                  <a:cubicBezTo>
                    <a:pt x="38320" y="9931"/>
                    <a:pt x="38303" y="9948"/>
                    <a:pt x="38285" y="9969"/>
                  </a:cubicBezTo>
                  <a:cubicBezTo>
                    <a:pt x="38226" y="9205"/>
                    <a:pt x="38177" y="8413"/>
                    <a:pt x="38142" y="7765"/>
                  </a:cubicBezTo>
                  <a:close/>
                  <a:moveTo>
                    <a:pt x="77362" y="7765"/>
                  </a:moveTo>
                  <a:lnTo>
                    <a:pt x="77362" y="7765"/>
                  </a:lnTo>
                  <a:cubicBezTo>
                    <a:pt x="77449" y="8274"/>
                    <a:pt x="77526" y="8968"/>
                    <a:pt x="77557" y="9917"/>
                  </a:cubicBezTo>
                  <a:lnTo>
                    <a:pt x="77505" y="9969"/>
                  </a:lnTo>
                  <a:cubicBezTo>
                    <a:pt x="77439" y="9205"/>
                    <a:pt x="77393" y="8413"/>
                    <a:pt x="77362" y="7765"/>
                  </a:cubicBezTo>
                  <a:close/>
                  <a:moveTo>
                    <a:pt x="116575" y="7765"/>
                  </a:moveTo>
                  <a:lnTo>
                    <a:pt x="116575" y="7765"/>
                  </a:lnTo>
                  <a:cubicBezTo>
                    <a:pt x="116669" y="8274"/>
                    <a:pt x="116746" y="8968"/>
                    <a:pt x="116777" y="9917"/>
                  </a:cubicBezTo>
                  <a:lnTo>
                    <a:pt x="116725" y="9969"/>
                  </a:lnTo>
                  <a:cubicBezTo>
                    <a:pt x="116659" y="9205"/>
                    <a:pt x="116610" y="8413"/>
                    <a:pt x="116575" y="7765"/>
                  </a:cubicBezTo>
                  <a:close/>
                  <a:moveTo>
                    <a:pt x="155920" y="7765"/>
                  </a:moveTo>
                  <a:lnTo>
                    <a:pt x="155920" y="7765"/>
                  </a:lnTo>
                  <a:cubicBezTo>
                    <a:pt x="156015" y="8274"/>
                    <a:pt x="156088" y="8968"/>
                    <a:pt x="156123" y="9917"/>
                  </a:cubicBezTo>
                  <a:cubicBezTo>
                    <a:pt x="156098" y="9931"/>
                    <a:pt x="156081" y="9948"/>
                    <a:pt x="156063" y="9969"/>
                  </a:cubicBezTo>
                  <a:cubicBezTo>
                    <a:pt x="156004" y="9205"/>
                    <a:pt x="155955" y="8413"/>
                    <a:pt x="155920" y="7765"/>
                  </a:cubicBezTo>
                  <a:close/>
                  <a:moveTo>
                    <a:pt x="195140" y="7765"/>
                  </a:moveTo>
                  <a:cubicBezTo>
                    <a:pt x="195231" y="8274"/>
                    <a:pt x="195304" y="8968"/>
                    <a:pt x="195336" y="9917"/>
                  </a:cubicBezTo>
                  <a:cubicBezTo>
                    <a:pt x="195318" y="9934"/>
                    <a:pt x="195301" y="9952"/>
                    <a:pt x="195283" y="9969"/>
                  </a:cubicBezTo>
                  <a:cubicBezTo>
                    <a:pt x="195217" y="9205"/>
                    <a:pt x="195172" y="8413"/>
                    <a:pt x="195140" y="7765"/>
                  </a:cubicBezTo>
                  <a:close/>
                  <a:moveTo>
                    <a:pt x="234357" y="7765"/>
                  </a:moveTo>
                  <a:lnTo>
                    <a:pt x="234357" y="7765"/>
                  </a:lnTo>
                  <a:cubicBezTo>
                    <a:pt x="234447" y="8274"/>
                    <a:pt x="234524" y="8968"/>
                    <a:pt x="234556" y="9917"/>
                  </a:cubicBezTo>
                  <a:cubicBezTo>
                    <a:pt x="234535" y="9934"/>
                    <a:pt x="234517" y="9952"/>
                    <a:pt x="234503" y="9969"/>
                  </a:cubicBezTo>
                  <a:cubicBezTo>
                    <a:pt x="234437" y="9205"/>
                    <a:pt x="234388" y="8413"/>
                    <a:pt x="234357" y="7765"/>
                  </a:cubicBezTo>
                  <a:close/>
                  <a:moveTo>
                    <a:pt x="273650" y="7765"/>
                  </a:moveTo>
                  <a:lnTo>
                    <a:pt x="273650" y="7765"/>
                  </a:lnTo>
                  <a:cubicBezTo>
                    <a:pt x="273741" y="8270"/>
                    <a:pt x="273814" y="8968"/>
                    <a:pt x="273845" y="9917"/>
                  </a:cubicBezTo>
                  <a:cubicBezTo>
                    <a:pt x="273824" y="9934"/>
                    <a:pt x="273807" y="9952"/>
                    <a:pt x="273793" y="9969"/>
                  </a:cubicBezTo>
                  <a:cubicBezTo>
                    <a:pt x="273727" y="9209"/>
                    <a:pt x="273678" y="8413"/>
                    <a:pt x="273650" y="7765"/>
                  </a:cubicBezTo>
                  <a:close/>
                  <a:moveTo>
                    <a:pt x="277441" y="9777"/>
                  </a:moveTo>
                  <a:lnTo>
                    <a:pt x="277455" y="9826"/>
                  </a:lnTo>
                  <a:lnTo>
                    <a:pt x="277438" y="10007"/>
                  </a:lnTo>
                  <a:lnTo>
                    <a:pt x="277407" y="9857"/>
                  </a:lnTo>
                  <a:lnTo>
                    <a:pt x="277441" y="9777"/>
                  </a:lnTo>
                  <a:close/>
                  <a:moveTo>
                    <a:pt x="11636" y="7831"/>
                  </a:moveTo>
                  <a:cubicBezTo>
                    <a:pt x="11643" y="7942"/>
                    <a:pt x="11643" y="8061"/>
                    <a:pt x="11647" y="8180"/>
                  </a:cubicBezTo>
                  <a:cubicBezTo>
                    <a:pt x="11626" y="8671"/>
                    <a:pt x="11591" y="9264"/>
                    <a:pt x="11546" y="9864"/>
                  </a:cubicBezTo>
                  <a:cubicBezTo>
                    <a:pt x="11521" y="9917"/>
                    <a:pt x="11493" y="9972"/>
                    <a:pt x="11462" y="10032"/>
                  </a:cubicBezTo>
                  <a:cubicBezTo>
                    <a:pt x="11399" y="9938"/>
                    <a:pt x="11329" y="9847"/>
                    <a:pt x="11260" y="9760"/>
                  </a:cubicBezTo>
                  <a:cubicBezTo>
                    <a:pt x="11214" y="9655"/>
                    <a:pt x="11176" y="9550"/>
                    <a:pt x="11130" y="9456"/>
                  </a:cubicBezTo>
                  <a:cubicBezTo>
                    <a:pt x="11089" y="9359"/>
                    <a:pt x="11120" y="9191"/>
                    <a:pt x="11113" y="9090"/>
                  </a:cubicBezTo>
                  <a:cubicBezTo>
                    <a:pt x="11305" y="8591"/>
                    <a:pt x="11486" y="8166"/>
                    <a:pt x="11636" y="7831"/>
                  </a:cubicBezTo>
                  <a:close/>
                  <a:moveTo>
                    <a:pt x="50856" y="7831"/>
                  </a:moveTo>
                  <a:cubicBezTo>
                    <a:pt x="50856" y="7942"/>
                    <a:pt x="50860" y="8061"/>
                    <a:pt x="50863" y="8180"/>
                  </a:cubicBezTo>
                  <a:cubicBezTo>
                    <a:pt x="50842" y="8671"/>
                    <a:pt x="50807" y="9264"/>
                    <a:pt x="50765" y="9864"/>
                  </a:cubicBezTo>
                  <a:cubicBezTo>
                    <a:pt x="50734" y="9917"/>
                    <a:pt x="50710" y="9972"/>
                    <a:pt x="50682" y="10032"/>
                  </a:cubicBezTo>
                  <a:cubicBezTo>
                    <a:pt x="50612" y="9934"/>
                    <a:pt x="50546" y="9843"/>
                    <a:pt x="50476" y="9760"/>
                  </a:cubicBezTo>
                  <a:cubicBezTo>
                    <a:pt x="50406" y="9679"/>
                    <a:pt x="50389" y="9550"/>
                    <a:pt x="50347" y="9456"/>
                  </a:cubicBezTo>
                  <a:cubicBezTo>
                    <a:pt x="50302" y="9359"/>
                    <a:pt x="50336" y="9191"/>
                    <a:pt x="50333" y="9090"/>
                  </a:cubicBezTo>
                  <a:cubicBezTo>
                    <a:pt x="50521" y="8591"/>
                    <a:pt x="50703" y="8166"/>
                    <a:pt x="50856" y="7831"/>
                  </a:cubicBezTo>
                  <a:close/>
                  <a:moveTo>
                    <a:pt x="90069" y="7831"/>
                  </a:moveTo>
                  <a:lnTo>
                    <a:pt x="90083" y="8183"/>
                  </a:lnTo>
                  <a:cubicBezTo>
                    <a:pt x="90059" y="8671"/>
                    <a:pt x="90024" y="9264"/>
                    <a:pt x="89978" y="9864"/>
                  </a:cubicBezTo>
                  <a:lnTo>
                    <a:pt x="89902" y="10032"/>
                  </a:lnTo>
                  <a:lnTo>
                    <a:pt x="89696" y="9760"/>
                  </a:lnTo>
                  <a:cubicBezTo>
                    <a:pt x="89650" y="9655"/>
                    <a:pt x="89609" y="9550"/>
                    <a:pt x="89563" y="9456"/>
                  </a:cubicBezTo>
                  <a:cubicBezTo>
                    <a:pt x="89521" y="9359"/>
                    <a:pt x="89553" y="9191"/>
                    <a:pt x="89546" y="9093"/>
                  </a:cubicBezTo>
                  <a:cubicBezTo>
                    <a:pt x="89738" y="8591"/>
                    <a:pt x="89919" y="8166"/>
                    <a:pt x="90069" y="7831"/>
                  </a:cubicBezTo>
                  <a:close/>
                  <a:moveTo>
                    <a:pt x="129415" y="7827"/>
                  </a:moveTo>
                  <a:lnTo>
                    <a:pt x="129428" y="8176"/>
                  </a:lnTo>
                  <a:cubicBezTo>
                    <a:pt x="129404" y="8671"/>
                    <a:pt x="129369" y="9264"/>
                    <a:pt x="129324" y="9864"/>
                  </a:cubicBezTo>
                  <a:lnTo>
                    <a:pt x="129247" y="10032"/>
                  </a:lnTo>
                  <a:cubicBezTo>
                    <a:pt x="129177" y="9934"/>
                    <a:pt x="129108" y="9843"/>
                    <a:pt x="129038" y="9760"/>
                  </a:cubicBezTo>
                  <a:cubicBezTo>
                    <a:pt x="128968" y="9679"/>
                    <a:pt x="128954" y="9550"/>
                    <a:pt x="128909" y="9456"/>
                  </a:cubicBezTo>
                  <a:cubicBezTo>
                    <a:pt x="128867" y="9359"/>
                    <a:pt x="128898" y="9188"/>
                    <a:pt x="128891" y="9093"/>
                  </a:cubicBezTo>
                  <a:cubicBezTo>
                    <a:pt x="129083" y="8591"/>
                    <a:pt x="129265" y="8166"/>
                    <a:pt x="129415" y="7827"/>
                  </a:cubicBezTo>
                  <a:close/>
                  <a:moveTo>
                    <a:pt x="168634" y="7827"/>
                  </a:moveTo>
                  <a:cubicBezTo>
                    <a:pt x="168634" y="7942"/>
                    <a:pt x="168641" y="8061"/>
                    <a:pt x="168645" y="8176"/>
                  </a:cubicBezTo>
                  <a:cubicBezTo>
                    <a:pt x="168620" y="8671"/>
                    <a:pt x="168586" y="9264"/>
                    <a:pt x="168544" y="9864"/>
                  </a:cubicBezTo>
                  <a:lnTo>
                    <a:pt x="168460" y="10032"/>
                  </a:lnTo>
                  <a:cubicBezTo>
                    <a:pt x="168390" y="9934"/>
                    <a:pt x="168324" y="9843"/>
                    <a:pt x="168254" y="9760"/>
                  </a:cubicBezTo>
                  <a:cubicBezTo>
                    <a:pt x="168184" y="9679"/>
                    <a:pt x="168167" y="9550"/>
                    <a:pt x="168125" y="9456"/>
                  </a:cubicBezTo>
                  <a:cubicBezTo>
                    <a:pt x="168080" y="9359"/>
                    <a:pt x="168115" y="9188"/>
                    <a:pt x="168111" y="9090"/>
                  </a:cubicBezTo>
                  <a:cubicBezTo>
                    <a:pt x="168300" y="8591"/>
                    <a:pt x="168481" y="8166"/>
                    <a:pt x="168634" y="7827"/>
                  </a:cubicBezTo>
                  <a:close/>
                  <a:moveTo>
                    <a:pt x="207851" y="7827"/>
                  </a:moveTo>
                  <a:lnTo>
                    <a:pt x="207865" y="8176"/>
                  </a:lnTo>
                  <a:cubicBezTo>
                    <a:pt x="207837" y="8671"/>
                    <a:pt x="207806" y="9264"/>
                    <a:pt x="207764" y="9864"/>
                  </a:cubicBezTo>
                  <a:cubicBezTo>
                    <a:pt x="207732" y="9917"/>
                    <a:pt x="207708" y="9972"/>
                    <a:pt x="207680" y="10032"/>
                  </a:cubicBezTo>
                  <a:lnTo>
                    <a:pt x="207474" y="9760"/>
                  </a:lnTo>
                  <a:cubicBezTo>
                    <a:pt x="207432" y="9655"/>
                    <a:pt x="207387" y="9550"/>
                    <a:pt x="207345" y="9456"/>
                  </a:cubicBezTo>
                  <a:cubicBezTo>
                    <a:pt x="207300" y="9359"/>
                    <a:pt x="207331" y="9188"/>
                    <a:pt x="207331" y="9090"/>
                  </a:cubicBezTo>
                  <a:cubicBezTo>
                    <a:pt x="207519" y="8591"/>
                    <a:pt x="207697" y="8166"/>
                    <a:pt x="207851" y="7827"/>
                  </a:cubicBezTo>
                  <a:close/>
                  <a:moveTo>
                    <a:pt x="247144" y="7831"/>
                  </a:moveTo>
                  <a:cubicBezTo>
                    <a:pt x="247144" y="7942"/>
                    <a:pt x="247147" y="8061"/>
                    <a:pt x="247151" y="8180"/>
                  </a:cubicBezTo>
                  <a:cubicBezTo>
                    <a:pt x="247130" y="8671"/>
                    <a:pt x="247095" y="9264"/>
                    <a:pt x="247053" y="9864"/>
                  </a:cubicBezTo>
                  <a:lnTo>
                    <a:pt x="246970" y="10032"/>
                  </a:lnTo>
                  <a:cubicBezTo>
                    <a:pt x="246903" y="9938"/>
                    <a:pt x="246837" y="9847"/>
                    <a:pt x="246764" y="9760"/>
                  </a:cubicBezTo>
                  <a:cubicBezTo>
                    <a:pt x="246722" y="9655"/>
                    <a:pt x="246677" y="9550"/>
                    <a:pt x="246635" y="9456"/>
                  </a:cubicBezTo>
                  <a:cubicBezTo>
                    <a:pt x="246589" y="9359"/>
                    <a:pt x="246624" y="9191"/>
                    <a:pt x="246621" y="9093"/>
                  </a:cubicBezTo>
                  <a:cubicBezTo>
                    <a:pt x="246809" y="8591"/>
                    <a:pt x="246991" y="8166"/>
                    <a:pt x="247144" y="7831"/>
                  </a:cubicBezTo>
                  <a:close/>
                  <a:moveTo>
                    <a:pt x="125539" y="9289"/>
                  </a:moveTo>
                  <a:lnTo>
                    <a:pt x="125672" y="9742"/>
                  </a:lnTo>
                  <a:cubicBezTo>
                    <a:pt x="125654" y="9892"/>
                    <a:pt x="125633" y="10032"/>
                    <a:pt x="125609" y="10161"/>
                  </a:cubicBezTo>
                  <a:lnTo>
                    <a:pt x="125476" y="9924"/>
                  </a:lnTo>
                  <a:cubicBezTo>
                    <a:pt x="125463" y="9819"/>
                    <a:pt x="125452" y="9707"/>
                    <a:pt x="125438" y="9596"/>
                  </a:cubicBezTo>
                  <a:cubicBezTo>
                    <a:pt x="125428" y="9481"/>
                    <a:pt x="125504" y="9386"/>
                    <a:pt x="125539" y="9289"/>
                  </a:cubicBezTo>
                  <a:close/>
                  <a:moveTo>
                    <a:pt x="68265" y="9700"/>
                  </a:moveTo>
                  <a:lnTo>
                    <a:pt x="68265" y="9700"/>
                  </a:lnTo>
                  <a:cubicBezTo>
                    <a:pt x="68248" y="9843"/>
                    <a:pt x="68237" y="10000"/>
                    <a:pt x="68227" y="10164"/>
                  </a:cubicBezTo>
                  <a:cubicBezTo>
                    <a:pt x="68213" y="10102"/>
                    <a:pt x="68195" y="10039"/>
                    <a:pt x="68178" y="9972"/>
                  </a:cubicBezTo>
                  <a:cubicBezTo>
                    <a:pt x="68160" y="9910"/>
                    <a:pt x="68237" y="9788"/>
                    <a:pt x="68265" y="9700"/>
                  </a:cubicBezTo>
                  <a:close/>
                  <a:moveTo>
                    <a:pt x="107482" y="9693"/>
                  </a:moveTo>
                  <a:lnTo>
                    <a:pt x="107482" y="9693"/>
                  </a:lnTo>
                  <a:cubicBezTo>
                    <a:pt x="107464" y="9843"/>
                    <a:pt x="107454" y="10000"/>
                    <a:pt x="107447" y="10164"/>
                  </a:cubicBezTo>
                  <a:lnTo>
                    <a:pt x="107398" y="9972"/>
                  </a:lnTo>
                  <a:cubicBezTo>
                    <a:pt x="107429" y="9878"/>
                    <a:pt x="107454" y="9788"/>
                    <a:pt x="107482" y="9693"/>
                  </a:cubicBezTo>
                  <a:close/>
                  <a:moveTo>
                    <a:pt x="146827" y="9693"/>
                  </a:moveTo>
                  <a:lnTo>
                    <a:pt x="146827" y="9693"/>
                  </a:lnTo>
                  <a:cubicBezTo>
                    <a:pt x="146810" y="9843"/>
                    <a:pt x="146796" y="10000"/>
                    <a:pt x="146792" y="10164"/>
                  </a:cubicBezTo>
                  <a:cubicBezTo>
                    <a:pt x="146775" y="10102"/>
                    <a:pt x="146761" y="10039"/>
                    <a:pt x="146743" y="9972"/>
                  </a:cubicBezTo>
                  <a:cubicBezTo>
                    <a:pt x="146726" y="9910"/>
                    <a:pt x="146799" y="9788"/>
                    <a:pt x="146827" y="9693"/>
                  </a:cubicBezTo>
                  <a:close/>
                  <a:moveTo>
                    <a:pt x="186043" y="9693"/>
                  </a:moveTo>
                  <a:cubicBezTo>
                    <a:pt x="186026" y="9843"/>
                    <a:pt x="186016" y="10000"/>
                    <a:pt x="186005" y="10164"/>
                  </a:cubicBezTo>
                  <a:cubicBezTo>
                    <a:pt x="185991" y="10102"/>
                    <a:pt x="185974" y="10039"/>
                    <a:pt x="185963" y="9972"/>
                  </a:cubicBezTo>
                  <a:cubicBezTo>
                    <a:pt x="185949" y="9910"/>
                    <a:pt x="186016" y="9788"/>
                    <a:pt x="186043" y="9693"/>
                  </a:cubicBezTo>
                  <a:close/>
                  <a:moveTo>
                    <a:pt x="225260" y="9700"/>
                  </a:moveTo>
                  <a:lnTo>
                    <a:pt x="225260" y="9700"/>
                  </a:lnTo>
                  <a:cubicBezTo>
                    <a:pt x="225242" y="9843"/>
                    <a:pt x="225235" y="10000"/>
                    <a:pt x="225225" y="10164"/>
                  </a:cubicBezTo>
                  <a:cubicBezTo>
                    <a:pt x="225211" y="10102"/>
                    <a:pt x="225194" y="10039"/>
                    <a:pt x="225176" y="9972"/>
                  </a:cubicBezTo>
                  <a:cubicBezTo>
                    <a:pt x="225159" y="9910"/>
                    <a:pt x="225232" y="9788"/>
                    <a:pt x="225260" y="9700"/>
                  </a:cubicBezTo>
                  <a:close/>
                  <a:moveTo>
                    <a:pt x="9815" y="9906"/>
                  </a:moveTo>
                  <a:lnTo>
                    <a:pt x="9815" y="9906"/>
                  </a:lnTo>
                  <a:cubicBezTo>
                    <a:pt x="9833" y="9948"/>
                    <a:pt x="9850" y="9993"/>
                    <a:pt x="9864" y="10039"/>
                  </a:cubicBezTo>
                  <a:cubicBezTo>
                    <a:pt x="9854" y="10084"/>
                    <a:pt x="9840" y="10122"/>
                    <a:pt x="9833" y="10168"/>
                  </a:cubicBezTo>
                  <a:cubicBezTo>
                    <a:pt x="9829" y="10081"/>
                    <a:pt x="9822" y="9986"/>
                    <a:pt x="9815" y="9906"/>
                  </a:cubicBezTo>
                  <a:close/>
                  <a:moveTo>
                    <a:pt x="10823" y="9906"/>
                  </a:moveTo>
                  <a:lnTo>
                    <a:pt x="10823" y="9906"/>
                  </a:lnTo>
                  <a:cubicBezTo>
                    <a:pt x="10813" y="9986"/>
                    <a:pt x="10810" y="10081"/>
                    <a:pt x="10806" y="10168"/>
                  </a:cubicBezTo>
                  <a:cubicBezTo>
                    <a:pt x="10796" y="10122"/>
                    <a:pt x="10789" y="10084"/>
                    <a:pt x="10775" y="10039"/>
                  </a:cubicBezTo>
                  <a:cubicBezTo>
                    <a:pt x="10761" y="9997"/>
                    <a:pt x="10806" y="9948"/>
                    <a:pt x="10823" y="9906"/>
                  </a:cubicBezTo>
                  <a:close/>
                  <a:moveTo>
                    <a:pt x="29049" y="9700"/>
                  </a:moveTo>
                  <a:lnTo>
                    <a:pt x="29049" y="9700"/>
                  </a:lnTo>
                  <a:cubicBezTo>
                    <a:pt x="29031" y="9843"/>
                    <a:pt x="29017" y="10000"/>
                    <a:pt x="29007" y="10168"/>
                  </a:cubicBezTo>
                  <a:cubicBezTo>
                    <a:pt x="28996" y="10102"/>
                    <a:pt x="28975" y="10039"/>
                    <a:pt x="28965" y="9972"/>
                  </a:cubicBezTo>
                  <a:cubicBezTo>
                    <a:pt x="28951" y="9910"/>
                    <a:pt x="29021" y="9788"/>
                    <a:pt x="29049" y="9700"/>
                  </a:cubicBezTo>
                  <a:close/>
                  <a:moveTo>
                    <a:pt x="49032" y="9906"/>
                  </a:moveTo>
                  <a:lnTo>
                    <a:pt x="49032" y="9906"/>
                  </a:lnTo>
                  <a:cubicBezTo>
                    <a:pt x="49049" y="9948"/>
                    <a:pt x="49063" y="9993"/>
                    <a:pt x="49081" y="10039"/>
                  </a:cubicBezTo>
                  <a:cubicBezTo>
                    <a:pt x="49098" y="10088"/>
                    <a:pt x="49060" y="10122"/>
                    <a:pt x="49049" y="10168"/>
                  </a:cubicBezTo>
                  <a:cubicBezTo>
                    <a:pt x="49046" y="10081"/>
                    <a:pt x="49042" y="9986"/>
                    <a:pt x="49032" y="9906"/>
                  </a:cubicBezTo>
                  <a:close/>
                  <a:moveTo>
                    <a:pt x="50040" y="9906"/>
                  </a:moveTo>
                  <a:lnTo>
                    <a:pt x="50040" y="9906"/>
                  </a:lnTo>
                  <a:cubicBezTo>
                    <a:pt x="50033" y="9986"/>
                    <a:pt x="50029" y="10074"/>
                    <a:pt x="50022" y="10168"/>
                  </a:cubicBezTo>
                  <a:cubicBezTo>
                    <a:pt x="50015" y="10122"/>
                    <a:pt x="50002" y="10084"/>
                    <a:pt x="49991" y="10039"/>
                  </a:cubicBezTo>
                  <a:cubicBezTo>
                    <a:pt x="50005" y="9993"/>
                    <a:pt x="50022" y="9948"/>
                    <a:pt x="50040" y="9906"/>
                  </a:cubicBezTo>
                  <a:close/>
                  <a:moveTo>
                    <a:pt x="88252" y="9906"/>
                  </a:moveTo>
                  <a:cubicBezTo>
                    <a:pt x="88266" y="9948"/>
                    <a:pt x="88283" y="9993"/>
                    <a:pt x="88301" y="10039"/>
                  </a:cubicBezTo>
                  <a:cubicBezTo>
                    <a:pt x="88318" y="10088"/>
                    <a:pt x="88280" y="10122"/>
                    <a:pt x="88269" y="10168"/>
                  </a:cubicBezTo>
                  <a:cubicBezTo>
                    <a:pt x="88266" y="10074"/>
                    <a:pt x="88255" y="9986"/>
                    <a:pt x="88252" y="9906"/>
                  </a:cubicBezTo>
                  <a:close/>
                  <a:moveTo>
                    <a:pt x="89256" y="9906"/>
                  </a:moveTo>
                  <a:cubicBezTo>
                    <a:pt x="89253" y="9993"/>
                    <a:pt x="89242" y="10081"/>
                    <a:pt x="89242" y="10168"/>
                  </a:cubicBezTo>
                  <a:cubicBezTo>
                    <a:pt x="89228" y="10122"/>
                    <a:pt x="89221" y="10084"/>
                    <a:pt x="89211" y="10039"/>
                  </a:cubicBezTo>
                  <a:cubicBezTo>
                    <a:pt x="89204" y="9997"/>
                    <a:pt x="89242" y="9952"/>
                    <a:pt x="89256" y="9906"/>
                  </a:cubicBezTo>
                  <a:close/>
                  <a:moveTo>
                    <a:pt x="127597" y="9906"/>
                  </a:moveTo>
                  <a:lnTo>
                    <a:pt x="127597" y="9906"/>
                  </a:lnTo>
                  <a:cubicBezTo>
                    <a:pt x="127611" y="9948"/>
                    <a:pt x="127629" y="9993"/>
                    <a:pt x="127643" y="10039"/>
                  </a:cubicBezTo>
                  <a:cubicBezTo>
                    <a:pt x="127653" y="10088"/>
                    <a:pt x="127625" y="10122"/>
                    <a:pt x="127611" y="10168"/>
                  </a:cubicBezTo>
                  <a:lnTo>
                    <a:pt x="127597" y="9906"/>
                  </a:lnTo>
                  <a:close/>
                  <a:moveTo>
                    <a:pt x="128602" y="9906"/>
                  </a:moveTo>
                  <a:cubicBezTo>
                    <a:pt x="128591" y="9986"/>
                    <a:pt x="128588" y="10074"/>
                    <a:pt x="128584" y="10168"/>
                  </a:cubicBezTo>
                  <a:cubicBezTo>
                    <a:pt x="128574" y="10122"/>
                    <a:pt x="128567" y="10084"/>
                    <a:pt x="128553" y="10039"/>
                  </a:cubicBezTo>
                  <a:cubicBezTo>
                    <a:pt x="128539" y="9997"/>
                    <a:pt x="128584" y="9948"/>
                    <a:pt x="128602" y="9906"/>
                  </a:cubicBezTo>
                  <a:close/>
                  <a:moveTo>
                    <a:pt x="166814" y="9906"/>
                  </a:moveTo>
                  <a:cubicBezTo>
                    <a:pt x="166831" y="9948"/>
                    <a:pt x="166845" y="9993"/>
                    <a:pt x="166862" y="10039"/>
                  </a:cubicBezTo>
                  <a:cubicBezTo>
                    <a:pt x="166880" y="10088"/>
                    <a:pt x="166838" y="10122"/>
                    <a:pt x="166831" y="10168"/>
                  </a:cubicBezTo>
                  <a:cubicBezTo>
                    <a:pt x="166828" y="10081"/>
                    <a:pt x="166821" y="9986"/>
                    <a:pt x="166814" y="9906"/>
                  </a:cubicBezTo>
                  <a:close/>
                  <a:moveTo>
                    <a:pt x="167822" y="9906"/>
                  </a:moveTo>
                  <a:lnTo>
                    <a:pt x="167822" y="9906"/>
                  </a:lnTo>
                  <a:cubicBezTo>
                    <a:pt x="167811" y="9986"/>
                    <a:pt x="167808" y="10081"/>
                    <a:pt x="167804" y="10168"/>
                  </a:cubicBezTo>
                  <a:cubicBezTo>
                    <a:pt x="167794" y="10122"/>
                    <a:pt x="167780" y="10084"/>
                    <a:pt x="167773" y="10039"/>
                  </a:cubicBezTo>
                  <a:cubicBezTo>
                    <a:pt x="167762" y="9997"/>
                    <a:pt x="167804" y="9948"/>
                    <a:pt x="167822" y="9906"/>
                  </a:cubicBezTo>
                  <a:close/>
                  <a:moveTo>
                    <a:pt x="206034" y="9906"/>
                  </a:moveTo>
                  <a:lnTo>
                    <a:pt x="206034" y="9906"/>
                  </a:lnTo>
                  <a:cubicBezTo>
                    <a:pt x="206051" y="9948"/>
                    <a:pt x="206061" y="9993"/>
                    <a:pt x="206079" y="10039"/>
                  </a:cubicBezTo>
                  <a:cubicBezTo>
                    <a:pt x="206096" y="10088"/>
                    <a:pt x="206058" y="10122"/>
                    <a:pt x="206051" y="10168"/>
                  </a:cubicBezTo>
                  <a:cubicBezTo>
                    <a:pt x="206044" y="10081"/>
                    <a:pt x="206041" y="9986"/>
                    <a:pt x="206034" y="9906"/>
                  </a:cubicBezTo>
                  <a:close/>
                  <a:moveTo>
                    <a:pt x="207035" y="9906"/>
                  </a:moveTo>
                  <a:lnTo>
                    <a:pt x="207021" y="10168"/>
                  </a:lnTo>
                  <a:cubicBezTo>
                    <a:pt x="207010" y="10122"/>
                    <a:pt x="207000" y="10084"/>
                    <a:pt x="206993" y="10039"/>
                  </a:cubicBezTo>
                  <a:cubicBezTo>
                    <a:pt x="206982" y="9997"/>
                    <a:pt x="207021" y="9948"/>
                    <a:pt x="207035" y="9906"/>
                  </a:cubicBezTo>
                  <a:close/>
                  <a:moveTo>
                    <a:pt x="245320" y="9906"/>
                  </a:moveTo>
                  <a:cubicBezTo>
                    <a:pt x="245337" y="9948"/>
                    <a:pt x="245351" y="9993"/>
                    <a:pt x="245369" y="10039"/>
                  </a:cubicBezTo>
                  <a:cubicBezTo>
                    <a:pt x="245386" y="10088"/>
                    <a:pt x="245348" y="10122"/>
                    <a:pt x="245337" y="10168"/>
                  </a:cubicBezTo>
                  <a:cubicBezTo>
                    <a:pt x="245334" y="10081"/>
                    <a:pt x="245330" y="9986"/>
                    <a:pt x="245320" y="9906"/>
                  </a:cubicBezTo>
                  <a:close/>
                  <a:moveTo>
                    <a:pt x="246328" y="9906"/>
                  </a:moveTo>
                  <a:lnTo>
                    <a:pt x="246328" y="9906"/>
                  </a:lnTo>
                  <a:cubicBezTo>
                    <a:pt x="246321" y="9986"/>
                    <a:pt x="246314" y="10081"/>
                    <a:pt x="246310" y="10168"/>
                  </a:cubicBezTo>
                  <a:cubicBezTo>
                    <a:pt x="246303" y="10122"/>
                    <a:pt x="246289" y="10084"/>
                    <a:pt x="246279" y="10039"/>
                  </a:cubicBezTo>
                  <a:cubicBezTo>
                    <a:pt x="246272" y="9997"/>
                    <a:pt x="246310" y="9948"/>
                    <a:pt x="246328" y="9906"/>
                  </a:cubicBezTo>
                  <a:close/>
                  <a:moveTo>
                    <a:pt x="264553" y="9697"/>
                  </a:moveTo>
                  <a:lnTo>
                    <a:pt x="264553" y="9697"/>
                  </a:lnTo>
                  <a:cubicBezTo>
                    <a:pt x="264536" y="9843"/>
                    <a:pt x="264522" y="10000"/>
                    <a:pt x="264515" y="10168"/>
                  </a:cubicBezTo>
                  <a:cubicBezTo>
                    <a:pt x="264501" y="10102"/>
                    <a:pt x="264483" y="10039"/>
                    <a:pt x="264469" y="9976"/>
                  </a:cubicBezTo>
                  <a:cubicBezTo>
                    <a:pt x="264459" y="9910"/>
                    <a:pt x="264522" y="9788"/>
                    <a:pt x="264553" y="9697"/>
                  </a:cubicBezTo>
                  <a:close/>
                  <a:moveTo>
                    <a:pt x="12780" y="9631"/>
                  </a:moveTo>
                  <a:cubicBezTo>
                    <a:pt x="12812" y="9732"/>
                    <a:pt x="12840" y="9836"/>
                    <a:pt x="12868" y="9941"/>
                  </a:cubicBezTo>
                  <a:cubicBezTo>
                    <a:pt x="12864" y="9993"/>
                    <a:pt x="12854" y="10046"/>
                    <a:pt x="12847" y="10091"/>
                  </a:cubicBezTo>
                  <a:lnTo>
                    <a:pt x="12780" y="10213"/>
                  </a:lnTo>
                  <a:cubicBezTo>
                    <a:pt x="12752" y="10175"/>
                    <a:pt x="12731" y="10133"/>
                    <a:pt x="12711" y="10091"/>
                  </a:cubicBezTo>
                  <a:cubicBezTo>
                    <a:pt x="12704" y="10046"/>
                    <a:pt x="12697" y="9993"/>
                    <a:pt x="12690" y="9941"/>
                  </a:cubicBezTo>
                  <a:lnTo>
                    <a:pt x="12780" y="9631"/>
                  </a:lnTo>
                  <a:close/>
                  <a:moveTo>
                    <a:pt x="51993" y="9627"/>
                  </a:moveTo>
                  <a:lnTo>
                    <a:pt x="52084" y="9941"/>
                  </a:lnTo>
                  <a:cubicBezTo>
                    <a:pt x="52077" y="9993"/>
                    <a:pt x="52073" y="10046"/>
                    <a:pt x="52063" y="10091"/>
                  </a:cubicBezTo>
                  <a:cubicBezTo>
                    <a:pt x="52042" y="10133"/>
                    <a:pt x="52021" y="10175"/>
                    <a:pt x="51993" y="10213"/>
                  </a:cubicBezTo>
                  <a:lnTo>
                    <a:pt x="51927" y="10091"/>
                  </a:lnTo>
                  <a:cubicBezTo>
                    <a:pt x="51920" y="10046"/>
                    <a:pt x="51916" y="9993"/>
                    <a:pt x="51906" y="9941"/>
                  </a:cubicBezTo>
                  <a:cubicBezTo>
                    <a:pt x="51899" y="9889"/>
                    <a:pt x="51969" y="9732"/>
                    <a:pt x="51993" y="9627"/>
                  </a:cubicBezTo>
                  <a:close/>
                  <a:moveTo>
                    <a:pt x="91213" y="9631"/>
                  </a:moveTo>
                  <a:lnTo>
                    <a:pt x="91304" y="9941"/>
                  </a:lnTo>
                  <a:cubicBezTo>
                    <a:pt x="91297" y="9993"/>
                    <a:pt x="91286" y="10046"/>
                    <a:pt x="91283" y="10091"/>
                  </a:cubicBezTo>
                  <a:lnTo>
                    <a:pt x="91213" y="10213"/>
                  </a:lnTo>
                  <a:lnTo>
                    <a:pt x="91147" y="10091"/>
                  </a:lnTo>
                  <a:cubicBezTo>
                    <a:pt x="91140" y="10046"/>
                    <a:pt x="91129" y="9993"/>
                    <a:pt x="91126" y="9941"/>
                  </a:cubicBezTo>
                  <a:cubicBezTo>
                    <a:pt x="91122" y="9889"/>
                    <a:pt x="91182" y="9732"/>
                    <a:pt x="91213" y="9631"/>
                  </a:cubicBezTo>
                  <a:close/>
                  <a:moveTo>
                    <a:pt x="130559" y="9631"/>
                  </a:moveTo>
                  <a:cubicBezTo>
                    <a:pt x="130590" y="9732"/>
                    <a:pt x="130621" y="9836"/>
                    <a:pt x="130646" y="9941"/>
                  </a:cubicBezTo>
                  <a:cubicBezTo>
                    <a:pt x="130642" y="9993"/>
                    <a:pt x="130632" y="10046"/>
                    <a:pt x="130628" y="10091"/>
                  </a:cubicBezTo>
                  <a:lnTo>
                    <a:pt x="130559" y="10213"/>
                  </a:lnTo>
                  <a:cubicBezTo>
                    <a:pt x="130538" y="10175"/>
                    <a:pt x="130510" y="10136"/>
                    <a:pt x="130489" y="10091"/>
                  </a:cubicBezTo>
                  <a:cubicBezTo>
                    <a:pt x="130468" y="10049"/>
                    <a:pt x="130475" y="9993"/>
                    <a:pt x="130468" y="9941"/>
                  </a:cubicBezTo>
                  <a:lnTo>
                    <a:pt x="130559" y="9631"/>
                  </a:lnTo>
                  <a:close/>
                  <a:moveTo>
                    <a:pt x="169779" y="9627"/>
                  </a:moveTo>
                  <a:cubicBezTo>
                    <a:pt x="169803" y="9732"/>
                    <a:pt x="169834" y="9836"/>
                    <a:pt x="169866" y="9941"/>
                  </a:cubicBezTo>
                  <a:cubicBezTo>
                    <a:pt x="169855" y="9993"/>
                    <a:pt x="169852" y="10046"/>
                    <a:pt x="169845" y="10091"/>
                  </a:cubicBezTo>
                  <a:lnTo>
                    <a:pt x="169779" y="10213"/>
                  </a:lnTo>
                  <a:cubicBezTo>
                    <a:pt x="169751" y="10175"/>
                    <a:pt x="169730" y="10133"/>
                    <a:pt x="169709" y="10091"/>
                  </a:cubicBezTo>
                  <a:cubicBezTo>
                    <a:pt x="169698" y="10046"/>
                    <a:pt x="169695" y="9993"/>
                    <a:pt x="169688" y="9941"/>
                  </a:cubicBezTo>
                  <a:lnTo>
                    <a:pt x="169779" y="9627"/>
                  </a:lnTo>
                  <a:close/>
                  <a:moveTo>
                    <a:pt x="208991" y="9631"/>
                  </a:moveTo>
                  <a:lnTo>
                    <a:pt x="209086" y="9941"/>
                  </a:lnTo>
                  <a:cubicBezTo>
                    <a:pt x="209075" y="9993"/>
                    <a:pt x="209072" y="10046"/>
                    <a:pt x="209061" y="10091"/>
                  </a:cubicBezTo>
                  <a:cubicBezTo>
                    <a:pt x="209040" y="10133"/>
                    <a:pt x="209019" y="10175"/>
                    <a:pt x="208991" y="10213"/>
                  </a:cubicBezTo>
                  <a:lnTo>
                    <a:pt x="208929" y="10091"/>
                  </a:lnTo>
                  <a:cubicBezTo>
                    <a:pt x="208918" y="10046"/>
                    <a:pt x="208911" y="9993"/>
                    <a:pt x="208904" y="9941"/>
                  </a:cubicBezTo>
                  <a:cubicBezTo>
                    <a:pt x="208901" y="9889"/>
                    <a:pt x="208964" y="9732"/>
                    <a:pt x="208991" y="9631"/>
                  </a:cubicBezTo>
                  <a:close/>
                  <a:moveTo>
                    <a:pt x="248285" y="9627"/>
                  </a:moveTo>
                  <a:cubicBezTo>
                    <a:pt x="248316" y="9732"/>
                    <a:pt x="248344" y="9836"/>
                    <a:pt x="248372" y="9941"/>
                  </a:cubicBezTo>
                  <a:cubicBezTo>
                    <a:pt x="248365" y="9993"/>
                    <a:pt x="248361" y="10046"/>
                    <a:pt x="248351" y="10091"/>
                  </a:cubicBezTo>
                  <a:lnTo>
                    <a:pt x="248285" y="10213"/>
                  </a:lnTo>
                  <a:lnTo>
                    <a:pt x="248215" y="10091"/>
                  </a:lnTo>
                  <a:cubicBezTo>
                    <a:pt x="248208" y="10046"/>
                    <a:pt x="248204" y="9993"/>
                    <a:pt x="248194" y="9941"/>
                  </a:cubicBezTo>
                  <a:lnTo>
                    <a:pt x="248285" y="9627"/>
                  </a:lnTo>
                  <a:close/>
                  <a:moveTo>
                    <a:pt x="243265" y="9289"/>
                  </a:moveTo>
                  <a:cubicBezTo>
                    <a:pt x="243325" y="9477"/>
                    <a:pt x="243380" y="9669"/>
                    <a:pt x="243433" y="9871"/>
                  </a:cubicBezTo>
                  <a:cubicBezTo>
                    <a:pt x="243415" y="10000"/>
                    <a:pt x="243398" y="10122"/>
                    <a:pt x="243377" y="10238"/>
                  </a:cubicBezTo>
                  <a:cubicBezTo>
                    <a:pt x="243314" y="10126"/>
                    <a:pt x="243258" y="10018"/>
                    <a:pt x="243196" y="9924"/>
                  </a:cubicBezTo>
                  <a:cubicBezTo>
                    <a:pt x="243136" y="9826"/>
                    <a:pt x="243175" y="9707"/>
                    <a:pt x="243161" y="9599"/>
                  </a:cubicBezTo>
                  <a:cubicBezTo>
                    <a:pt x="243150" y="9491"/>
                    <a:pt x="243234" y="9386"/>
                    <a:pt x="243265" y="9289"/>
                  </a:cubicBezTo>
                  <a:close/>
                  <a:moveTo>
                    <a:pt x="7761" y="9289"/>
                  </a:moveTo>
                  <a:cubicBezTo>
                    <a:pt x="7824" y="9498"/>
                    <a:pt x="7887" y="9718"/>
                    <a:pt x="7949" y="9941"/>
                  </a:cubicBezTo>
                  <a:cubicBezTo>
                    <a:pt x="7932" y="10063"/>
                    <a:pt x="7918" y="10178"/>
                    <a:pt x="7900" y="10297"/>
                  </a:cubicBezTo>
                  <a:cubicBezTo>
                    <a:pt x="7831" y="10161"/>
                    <a:pt x="7761" y="10035"/>
                    <a:pt x="7691" y="9924"/>
                  </a:cubicBezTo>
                  <a:cubicBezTo>
                    <a:pt x="7621" y="9809"/>
                    <a:pt x="7670" y="9707"/>
                    <a:pt x="7660" y="9596"/>
                  </a:cubicBezTo>
                  <a:cubicBezTo>
                    <a:pt x="7653" y="9481"/>
                    <a:pt x="7726" y="9386"/>
                    <a:pt x="7761" y="9289"/>
                  </a:cubicBezTo>
                  <a:close/>
                  <a:moveTo>
                    <a:pt x="46974" y="9289"/>
                  </a:moveTo>
                  <a:cubicBezTo>
                    <a:pt x="47040" y="9498"/>
                    <a:pt x="47106" y="9718"/>
                    <a:pt x="47166" y="9941"/>
                  </a:cubicBezTo>
                  <a:cubicBezTo>
                    <a:pt x="47152" y="10063"/>
                    <a:pt x="47134" y="10178"/>
                    <a:pt x="47120" y="10297"/>
                  </a:cubicBezTo>
                  <a:cubicBezTo>
                    <a:pt x="47051" y="10161"/>
                    <a:pt x="46981" y="10035"/>
                    <a:pt x="46911" y="9924"/>
                  </a:cubicBezTo>
                  <a:cubicBezTo>
                    <a:pt x="46841" y="9809"/>
                    <a:pt x="46887" y="9707"/>
                    <a:pt x="46876" y="9596"/>
                  </a:cubicBezTo>
                  <a:lnTo>
                    <a:pt x="46974" y="9289"/>
                  </a:lnTo>
                  <a:close/>
                  <a:moveTo>
                    <a:pt x="86194" y="9289"/>
                  </a:moveTo>
                  <a:cubicBezTo>
                    <a:pt x="86260" y="9498"/>
                    <a:pt x="86323" y="9718"/>
                    <a:pt x="86382" y="9941"/>
                  </a:cubicBezTo>
                  <a:cubicBezTo>
                    <a:pt x="86368" y="10063"/>
                    <a:pt x="86351" y="10178"/>
                    <a:pt x="86340" y="10297"/>
                  </a:cubicBezTo>
                  <a:lnTo>
                    <a:pt x="86131" y="9924"/>
                  </a:lnTo>
                  <a:cubicBezTo>
                    <a:pt x="86121" y="9819"/>
                    <a:pt x="86107" y="9707"/>
                    <a:pt x="86096" y="9596"/>
                  </a:cubicBezTo>
                  <a:lnTo>
                    <a:pt x="86194" y="9289"/>
                  </a:lnTo>
                  <a:close/>
                  <a:moveTo>
                    <a:pt x="164759" y="9289"/>
                  </a:moveTo>
                  <a:cubicBezTo>
                    <a:pt x="164822" y="9498"/>
                    <a:pt x="164885" y="9718"/>
                    <a:pt x="164948" y="9941"/>
                  </a:cubicBezTo>
                  <a:cubicBezTo>
                    <a:pt x="164930" y="10063"/>
                    <a:pt x="164913" y="10178"/>
                    <a:pt x="164899" y="10297"/>
                  </a:cubicBezTo>
                  <a:cubicBezTo>
                    <a:pt x="164829" y="10161"/>
                    <a:pt x="164759" y="10035"/>
                    <a:pt x="164689" y="9924"/>
                  </a:cubicBezTo>
                  <a:cubicBezTo>
                    <a:pt x="164620" y="9809"/>
                    <a:pt x="164668" y="9707"/>
                    <a:pt x="164655" y="9596"/>
                  </a:cubicBezTo>
                  <a:cubicBezTo>
                    <a:pt x="164641" y="9481"/>
                    <a:pt x="164724" y="9386"/>
                    <a:pt x="164759" y="9289"/>
                  </a:cubicBezTo>
                  <a:close/>
                  <a:moveTo>
                    <a:pt x="203976" y="9289"/>
                  </a:moveTo>
                  <a:cubicBezTo>
                    <a:pt x="204038" y="9498"/>
                    <a:pt x="204101" y="9718"/>
                    <a:pt x="204164" y="9941"/>
                  </a:cubicBezTo>
                  <a:cubicBezTo>
                    <a:pt x="204150" y="10063"/>
                    <a:pt x="204133" y="10178"/>
                    <a:pt x="204119" y="10297"/>
                  </a:cubicBezTo>
                  <a:cubicBezTo>
                    <a:pt x="204049" y="10161"/>
                    <a:pt x="203976" y="10035"/>
                    <a:pt x="203909" y="9924"/>
                  </a:cubicBezTo>
                  <a:cubicBezTo>
                    <a:pt x="203843" y="9809"/>
                    <a:pt x="203888" y="9707"/>
                    <a:pt x="203874" y="9596"/>
                  </a:cubicBezTo>
                  <a:lnTo>
                    <a:pt x="203976" y="9289"/>
                  </a:lnTo>
                  <a:close/>
                  <a:moveTo>
                    <a:pt x="35704" y="9310"/>
                  </a:moveTo>
                  <a:lnTo>
                    <a:pt x="35704" y="9310"/>
                  </a:lnTo>
                  <a:cubicBezTo>
                    <a:pt x="35774" y="9509"/>
                    <a:pt x="35843" y="9721"/>
                    <a:pt x="35910" y="9945"/>
                  </a:cubicBezTo>
                  <a:cubicBezTo>
                    <a:pt x="35882" y="10108"/>
                    <a:pt x="35840" y="10269"/>
                    <a:pt x="35791" y="10426"/>
                  </a:cubicBezTo>
                  <a:cubicBezTo>
                    <a:pt x="35791" y="10426"/>
                    <a:pt x="35767" y="9965"/>
                    <a:pt x="35704" y="9310"/>
                  </a:cubicBezTo>
                  <a:close/>
                  <a:moveTo>
                    <a:pt x="74924" y="9310"/>
                  </a:moveTo>
                  <a:cubicBezTo>
                    <a:pt x="74994" y="9509"/>
                    <a:pt x="75060" y="9721"/>
                    <a:pt x="75130" y="9945"/>
                  </a:cubicBezTo>
                  <a:cubicBezTo>
                    <a:pt x="75091" y="10126"/>
                    <a:pt x="75049" y="10293"/>
                    <a:pt x="75011" y="10426"/>
                  </a:cubicBezTo>
                  <a:cubicBezTo>
                    <a:pt x="75011" y="10426"/>
                    <a:pt x="74987" y="9965"/>
                    <a:pt x="74920" y="9310"/>
                  </a:cubicBezTo>
                  <a:close/>
                  <a:moveTo>
                    <a:pt x="114137" y="9310"/>
                  </a:moveTo>
                  <a:lnTo>
                    <a:pt x="114137" y="9310"/>
                  </a:lnTo>
                  <a:cubicBezTo>
                    <a:pt x="114210" y="9509"/>
                    <a:pt x="114280" y="9721"/>
                    <a:pt x="114346" y="9945"/>
                  </a:cubicBezTo>
                  <a:cubicBezTo>
                    <a:pt x="114308" y="10126"/>
                    <a:pt x="114269" y="10293"/>
                    <a:pt x="114231" y="10426"/>
                  </a:cubicBezTo>
                  <a:cubicBezTo>
                    <a:pt x="114231" y="10426"/>
                    <a:pt x="114203" y="9965"/>
                    <a:pt x="114137" y="9310"/>
                  </a:cubicBezTo>
                  <a:close/>
                  <a:moveTo>
                    <a:pt x="153482" y="9310"/>
                  </a:moveTo>
                  <a:lnTo>
                    <a:pt x="153482" y="9310"/>
                  </a:lnTo>
                  <a:cubicBezTo>
                    <a:pt x="153555" y="9509"/>
                    <a:pt x="153625" y="9721"/>
                    <a:pt x="153692" y="9945"/>
                  </a:cubicBezTo>
                  <a:cubicBezTo>
                    <a:pt x="153653" y="10126"/>
                    <a:pt x="153615" y="10293"/>
                    <a:pt x="153569" y="10426"/>
                  </a:cubicBezTo>
                  <a:cubicBezTo>
                    <a:pt x="153569" y="10426"/>
                    <a:pt x="153545" y="9965"/>
                    <a:pt x="153482" y="9310"/>
                  </a:cubicBezTo>
                  <a:close/>
                  <a:moveTo>
                    <a:pt x="192702" y="9310"/>
                  </a:moveTo>
                  <a:cubicBezTo>
                    <a:pt x="192772" y="9509"/>
                    <a:pt x="192842" y="9721"/>
                    <a:pt x="192908" y="9945"/>
                  </a:cubicBezTo>
                  <a:cubicBezTo>
                    <a:pt x="192880" y="10108"/>
                    <a:pt x="192838" y="10269"/>
                    <a:pt x="192789" y="10426"/>
                  </a:cubicBezTo>
                  <a:cubicBezTo>
                    <a:pt x="192789" y="10426"/>
                    <a:pt x="192765" y="9965"/>
                    <a:pt x="192699" y="9310"/>
                  </a:cubicBezTo>
                  <a:close/>
                  <a:moveTo>
                    <a:pt x="231922" y="9310"/>
                  </a:moveTo>
                  <a:cubicBezTo>
                    <a:pt x="231988" y="9509"/>
                    <a:pt x="232058" y="9721"/>
                    <a:pt x="232128" y="9945"/>
                  </a:cubicBezTo>
                  <a:cubicBezTo>
                    <a:pt x="232089" y="10126"/>
                    <a:pt x="232048" y="10293"/>
                    <a:pt x="232009" y="10426"/>
                  </a:cubicBezTo>
                  <a:cubicBezTo>
                    <a:pt x="232009" y="10426"/>
                    <a:pt x="231985" y="9965"/>
                    <a:pt x="231919" y="9310"/>
                  </a:cubicBezTo>
                  <a:close/>
                  <a:moveTo>
                    <a:pt x="271212" y="9313"/>
                  </a:moveTo>
                  <a:cubicBezTo>
                    <a:pt x="271281" y="9509"/>
                    <a:pt x="271351" y="9721"/>
                    <a:pt x="271418" y="9945"/>
                  </a:cubicBezTo>
                  <a:cubicBezTo>
                    <a:pt x="271386" y="10108"/>
                    <a:pt x="271348" y="10269"/>
                    <a:pt x="271299" y="10429"/>
                  </a:cubicBezTo>
                  <a:cubicBezTo>
                    <a:pt x="271299" y="10429"/>
                    <a:pt x="271271" y="9965"/>
                    <a:pt x="271208" y="9313"/>
                  </a:cubicBezTo>
                  <a:close/>
                  <a:moveTo>
                    <a:pt x="219124" y="10353"/>
                  </a:moveTo>
                  <a:cubicBezTo>
                    <a:pt x="219124" y="10391"/>
                    <a:pt x="219124" y="10426"/>
                    <a:pt x="219131" y="10461"/>
                  </a:cubicBezTo>
                  <a:lnTo>
                    <a:pt x="219117" y="10426"/>
                  </a:lnTo>
                  <a:cubicBezTo>
                    <a:pt x="219117" y="10401"/>
                    <a:pt x="219121" y="10377"/>
                    <a:pt x="219124" y="10353"/>
                  </a:cubicBezTo>
                  <a:close/>
                  <a:moveTo>
                    <a:pt x="22906" y="10353"/>
                  </a:moveTo>
                  <a:cubicBezTo>
                    <a:pt x="22906" y="10388"/>
                    <a:pt x="22913" y="10429"/>
                    <a:pt x="22913" y="10464"/>
                  </a:cubicBezTo>
                  <a:lnTo>
                    <a:pt x="22899" y="10429"/>
                  </a:lnTo>
                  <a:cubicBezTo>
                    <a:pt x="22903" y="10405"/>
                    <a:pt x="22906" y="10377"/>
                    <a:pt x="22906" y="10353"/>
                  </a:cubicBezTo>
                  <a:close/>
                  <a:moveTo>
                    <a:pt x="62126" y="10353"/>
                  </a:moveTo>
                  <a:cubicBezTo>
                    <a:pt x="62126" y="10391"/>
                    <a:pt x="62126" y="10426"/>
                    <a:pt x="62130" y="10464"/>
                  </a:cubicBezTo>
                  <a:lnTo>
                    <a:pt x="62119" y="10429"/>
                  </a:lnTo>
                  <a:cubicBezTo>
                    <a:pt x="62123" y="10401"/>
                    <a:pt x="62123" y="10381"/>
                    <a:pt x="62126" y="10353"/>
                  </a:cubicBezTo>
                  <a:close/>
                  <a:moveTo>
                    <a:pt x="101346" y="10353"/>
                  </a:moveTo>
                  <a:lnTo>
                    <a:pt x="101346" y="10464"/>
                  </a:lnTo>
                  <a:cubicBezTo>
                    <a:pt x="101343" y="10454"/>
                    <a:pt x="101343" y="10440"/>
                    <a:pt x="101336" y="10429"/>
                  </a:cubicBezTo>
                  <a:cubicBezTo>
                    <a:pt x="101339" y="10401"/>
                    <a:pt x="101343" y="10377"/>
                    <a:pt x="101346" y="10353"/>
                  </a:cubicBezTo>
                  <a:close/>
                  <a:moveTo>
                    <a:pt x="140688" y="10353"/>
                  </a:moveTo>
                  <a:cubicBezTo>
                    <a:pt x="140691" y="10391"/>
                    <a:pt x="140691" y="10426"/>
                    <a:pt x="140691" y="10464"/>
                  </a:cubicBezTo>
                  <a:lnTo>
                    <a:pt x="140678" y="10429"/>
                  </a:lnTo>
                  <a:cubicBezTo>
                    <a:pt x="140684" y="10405"/>
                    <a:pt x="140688" y="10377"/>
                    <a:pt x="140688" y="10353"/>
                  </a:cubicBezTo>
                  <a:close/>
                  <a:moveTo>
                    <a:pt x="179908" y="10353"/>
                  </a:moveTo>
                  <a:cubicBezTo>
                    <a:pt x="179904" y="10391"/>
                    <a:pt x="179908" y="10426"/>
                    <a:pt x="179911" y="10464"/>
                  </a:cubicBezTo>
                  <a:lnTo>
                    <a:pt x="179897" y="10429"/>
                  </a:lnTo>
                  <a:cubicBezTo>
                    <a:pt x="179901" y="10401"/>
                    <a:pt x="179901" y="10381"/>
                    <a:pt x="179908" y="10353"/>
                  </a:cubicBezTo>
                  <a:close/>
                  <a:moveTo>
                    <a:pt x="258414" y="10353"/>
                  </a:moveTo>
                  <a:cubicBezTo>
                    <a:pt x="258414" y="10388"/>
                    <a:pt x="258417" y="10429"/>
                    <a:pt x="258417" y="10464"/>
                  </a:cubicBezTo>
                  <a:lnTo>
                    <a:pt x="258407" y="10429"/>
                  </a:lnTo>
                  <a:cubicBezTo>
                    <a:pt x="258410" y="10401"/>
                    <a:pt x="258410" y="10381"/>
                    <a:pt x="258414" y="10353"/>
                  </a:cubicBezTo>
                  <a:close/>
                  <a:moveTo>
                    <a:pt x="32812" y="10328"/>
                  </a:moveTo>
                  <a:cubicBezTo>
                    <a:pt x="32812" y="10335"/>
                    <a:pt x="32819" y="10342"/>
                    <a:pt x="32819" y="10349"/>
                  </a:cubicBezTo>
                  <a:cubicBezTo>
                    <a:pt x="32819" y="10360"/>
                    <a:pt x="32805" y="10464"/>
                    <a:pt x="32795" y="10524"/>
                  </a:cubicBezTo>
                  <a:cubicBezTo>
                    <a:pt x="32791" y="10506"/>
                    <a:pt x="32784" y="10489"/>
                    <a:pt x="32774" y="10471"/>
                  </a:cubicBezTo>
                  <a:lnTo>
                    <a:pt x="32788" y="10419"/>
                  </a:lnTo>
                  <a:lnTo>
                    <a:pt x="32812" y="10328"/>
                  </a:lnTo>
                  <a:close/>
                  <a:moveTo>
                    <a:pt x="72032" y="10328"/>
                  </a:moveTo>
                  <a:cubicBezTo>
                    <a:pt x="72036" y="10335"/>
                    <a:pt x="72036" y="10342"/>
                    <a:pt x="72036" y="10349"/>
                  </a:cubicBezTo>
                  <a:cubicBezTo>
                    <a:pt x="72029" y="10405"/>
                    <a:pt x="72025" y="10464"/>
                    <a:pt x="72015" y="10524"/>
                  </a:cubicBezTo>
                  <a:lnTo>
                    <a:pt x="71994" y="10471"/>
                  </a:lnTo>
                  <a:lnTo>
                    <a:pt x="72008" y="10419"/>
                  </a:lnTo>
                  <a:lnTo>
                    <a:pt x="72032" y="10328"/>
                  </a:lnTo>
                  <a:close/>
                  <a:moveTo>
                    <a:pt x="111249" y="10328"/>
                  </a:moveTo>
                  <a:cubicBezTo>
                    <a:pt x="111252" y="10332"/>
                    <a:pt x="111252" y="10342"/>
                    <a:pt x="111256" y="10349"/>
                  </a:cubicBezTo>
                  <a:cubicBezTo>
                    <a:pt x="111259" y="10360"/>
                    <a:pt x="111238" y="10464"/>
                    <a:pt x="111235" y="10524"/>
                  </a:cubicBezTo>
                  <a:lnTo>
                    <a:pt x="111207" y="10471"/>
                  </a:lnTo>
                  <a:cubicBezTo>
                    <a:pt x="111217" y="10454"/>
                    <a:pt x="111221" y="10436"/>
                    <a:pt x="111224" y="10419"/>
                  </a:cubicBezTo>
                  <a:cubicBezTo>
                    <a:pt x="111235" y="10388"/>
                    <a:pt x="111238" y="10360"/>
                    <a:pt x="111249" y="10328"/>
                  </a:cubicBezTo>
                  <a:close/>
                  <a:moveTo>
                    <a:pt x="150594" y="10328"/>
                  </a:moveTo>
                  <a:cubicBezTo>
                    <a:pt x="150598" y="10335"/>
                    <a:pt x="150598" y="10342"/>
                    <a:pt x="150598" y="10349"/>
                  </a:cubicBezTo>
                  <a:cubicBezTo>
                    <a:pt x="150594" y="10405"/>
                    <a:pt x="150584" y="10464"/>
                    <a:pt x="150580" y="10524"/>
                  </a:cubicBezTo>
                  <a:lnTo>
                    <a:pt x="150556" y="10471"/>
                  </a:lnTo>
                  <a:lnTo>
                    <a:pt x="150566" y="10419"/>
                  </a:lnTo>
                  <a:cubicBezTo>
                    <a:pt x="150577" y="10384"/>
                    <a:pt x="150584" y="10360"/>
                    <a:pt x="150594" y="10328"/>
                  </a:cubicBezTo>
                  <a:close/>
                  <a:moveTo>
                    <a:pt x="189811" y="10328"/>
                  </a:moveTo>
                  <a:cubicBezTo>
                    <a:pt x="189814" y="10335"/>
                    <a:pt x="189814" y="10342"/>
                    <a:pt x="189818" y="10349"/>
                  </a:cubicBezTo>
                  <a:cubicBezTo>
                    <a:pt x="189811" y="10405"/>
                    <a:pt x="189804" y="10464"/>
                    <a:pt x="189797" y="10524"/>
                  </a:cubicBezTo>
                  <a:lnTo>
                    <a:pt x="189772" y="10471"/>
                  </a:lnTo>
                  <a:lnTo>
                    <a:pt x="189786" y="10419"/>
                  </a:lnTo>
                  <a:lnTo>
                    <a:pt x="189811" y="10328"/>
                  </a:lnTo>
                  <a:close/>
                  <a:moveTo>
                    <a:pt x="229030" y="10328"/>
                  </a:moveTo>
                  <a:cubicBezTo>
                    <a:pt x="229030" y="10335"/>
                    <a:pt x="229034" y="10342"/>
                    <a:pt x="229037" y="10349"/>
                  </a:cubicBezTo>
                  <a:cubicBezTo>
                    <a:pt x="229027" y="10405"/>
                    <a:pt x="229023" y="10464"/>
                    <a:pt x="229013" y="10524"/>
                  </a:cubicBezTo>
                  <a:cubicBezTo>
                    <a:pt x="229006" y="10506"/>
                    <a:pt x="228999" y="10489"/>
                    <a:pt x="228992" y="10471"/>
                  </a:cubicBezTo>
                  <a:lnTo>
                    <a:pt x="229006" y="10419"/>
                  </a:lnTo>
                  <a:lnTo>
                    <a:pt x="229030" y="10328"/>
                  </a:lnTo>
                  <a:close/>
                  <a:moveTo>
                    <a:pt x="268320" y="10328"/>
                  </a:moveTo>
                  <a:cubicBezTo>
                    <a:pt x="268324" y="10335"/>
                    <a:pt x="268324" y="10342"/>
                    <a:pt x="268324" y="10349"/>
                  </a:cubicBezTo>
                  <a:cubicBezTo>
                    <a:pt x="268320" y="10405"/>
                    <a:pt x="268313" y="10464"/>
                    <a:pt x="268303" y="10524"/>
                  </a:cubicBezTo>
                  <a:lnTo>
                    <a:pt x="268282" y="10471"/>
                  </a:lnTo>
                  <a:lnTo>
                    <a:pt x="268296" y="10419"/>
                  </a:lnTo>
                  <a:lnTo>
                    <a:pt x="268320" y="10328"/>
                  </a:lnTo>
                  <a:close/>
                  <a:moveTo>
                    <a:pt x="9470" y="10231"/>
                  </a:moveTo>
                  <a:lnTo>
                    <a:pt x="9470" y="10231"/>
                  </a:lnTo>
                  <a:cubicBezTo>
                    <a:pt x="9467" y="10328"/>
                    <a:pt x="9456" y="10429"/>
                    <a:pt x="9453" y="10534"/>
                  </a:cubicBezTo>
                  <a:cubicBezTo>
                    <a:pt x="9449" y="10558"/>
                    <a:pt x="9449" y="10586"/>
                    <a:pt x="9449" y="10614"/>
                  </a:cubicBezTo>
                  <a:cubicBezTo>
                    <a:pt x="9432" y="10583"/>
                    <a:pt x="9418" y="10551"/>
                    <a:pt x="9404" y="10520"/>
                  </a:cubicBezTo>
                  <a:cubicBezTo>
                    <a:pt x="9428" y="10419"/>
                    <a:pt x="9449" y="10321"/>
                    <a:pt x="9470" y="10231"/>
                  </a:cubicBezTo>
                  <a:close/>
                  <a:moveTo>
                    <a:pt x="48683" y="10231"/>
                  </a:moveTo>
                  <a:cubicBezTo>
                    <a:pt x="48680" y="10328"/>
                    <a:pt x="48676" y="10429"/>
                    <a:pt x="48666" y="10534"/>
                  </a:cubicBezTo>
                  <a:cubicBezTo>
                    <a:pt x="48669" y="10558"/>
                    <a:pt x="48666" y="10586"/>
                    <a:pt x="48662" y="10614"/>
                  </a:cubicBezTo>
                  <a:lnTo>
                    <a:pt x="48620" y="10520"/>
                  </a:lnTo>
                  <a:cubicBezTo>
                    <a:pt x="48641" y="10419"/>
                    <a:pt x="48666" y="10321"/>
                    <a:pt x="48683" y="10231"/>
                  </a:cubicBezTo>
                  <a:close/>
                  <a:moveTo>
                    <a:pt x="127248" y="10231"/>
                  </a:moveTo>
                  <a:lnTo>
                    <a:pt x="127248" y="10231"/>
                  </a:lnTo>
                  <a:cubicBezTo>
                    <a:pt x="127245" y="10328"/>
                    <a:pt x="127238" y="10429"/>
                    <a:pt x="127231" y="10534"/>
                  </a:cubicBezTo>
                  <a:cubicBezTo>
                    <a:pt x="127231" y="10558"/>
                    <a:pt x="127228" y="10590"/>
                    <a:pt x="127228" y="10614"/>
                  </a:cubicBezTo>
                  <a:cubicBezTo>
                    <a:pt x="127210" y="10583"/>
                    <a:pt x="127196" y="10551"/>
                    <a:pt x="127182" y="10520"/>
                  </a:cubicBezTo>
                  <a:lnTo>
                    <a:pt x="127248" y="10231"/>
                  </a:lnTo>
                  <a:close/>
                  <a:moveTo>
                    <a:pt x="166468" y="10231"/>
                  </a:moveTo>
                  <a:lnTo>
                    <a:pt x="166468" y="10231"/>
                  </a:lnTo>
                  <a:cubicBezTo>
                    <a:pt x="166461" y="10328"/>
                    <a:pt x="166454" y="10429"/>
                    <a:pt x="166451" y="10534"/>
                  </a:cubicBezTo>
                  <a:cubicBezTo>
                    <a:pt x="166447" y="10558"/>
                    <a:pt x="166447" y="10590"/>
                    <a:pt x="166444" y="10614"/>
                  </a:cubicBezTo>
                  <a:lnTo>
                    <a:pt x="166399" y="10520"/>
                  </a:lnTo>
                  <a:cubicBezTo>
                    <a:pt x="166420" y="10419"/>
                    <a:pt x="166447" y="10325"/>
                    <a:pt x="166468" y="10231"/>
                  </a:cubicBezTo>
                  <a:close/>
                  <a:moveTo>
                    <a:pt x="205681" y="10231"/>
                  </a:moveTo>
                  <a:cubicBezTo>
                    <a:pt x="205678" y="10328"/>
                    <a:pt x="205674" y="10429"/>
                    <a:pt x="205667" y="10534"/>
                  </a:cubicBezTo>
                  <a:cubicBezTo>
                    <a:pt x="205667" y="10558"/>
                    <a:pt x="205664" y="10586"/>
                    <a:pt x="205660" y="10614"/>
                  </a:cubicBezTo>
                  <a:cubicBezTo>
                    <a:pt x="205646" y="10586"/>
                    <a:pt x="205632" y="10555"/>
                    <a:pt x="205618" y="10520"/>
                  </a:cubicBezTo>
                  <a:cubicBezTo>
                    <a:pt x="205639" y="10419"/>
                    <a:pt x="205664" y="10321"/>
                    <a:pt x="205681" y="10231"/>
                  </a:cubicBezTo>
                  <a:close/>
                  <a:moveTo>
                    <a:pt x="87903" y="10227"/>
                  </a:moveTo>
                  <a:lnTo>
                    <a:pt x="87903" y="10227"/>
                  </a:lnTo>
                  <a:cubicBezTo>
                    <a:pt x="87899" y="10328"/>
                    <a:pt x="87896" y="10429"/>
                    <a:pt x="87886" y="10534"/>
                  </a:cubicBezTo>
                  <a:cubicBezTo>
                    <a:pt x="87886" y="10558"/>
                    <a:pt x="87882" y="10590"/>
                    <a:pt x="87882" y="10614"/>
                  </a:cubicBezTo>
                  <a:cubicBezTo>
                    <a:pt x="87882" y="10618"/>
                    <a:pt x="87881" y="10620"/>
                    <a:pt x="87880" y="10620"/>
                  </a:cubicBezTo>
                  <a:cubicBezTo>
                    <a:pt x="87874" y="10620"/>
                    <a:pt x="87849" y="10550"/>
                    <a:pt x="87840" y="10520"/>
                  </a:cubicBezTo>
                  <a:lnTo>
                    <a:pt x="87903" y="10227"/>
                  </a:lnTo>
                  <a:close/>
                  <a:moveTo>
                    <a:pt x="244978" y="10227"/>
                  </a:moveTo>
                  <a:cubicBezTo>
                    <a:pt x="244967" y="10328"/>
                    <a:pt x="244964" y="10429"/>
                    <a:pt x="244960" y="10534"/>
                  </a:cubicBezTo>
                  <a:cubicBezTo>
                    <a:pt x="244953" y="10562"/>
                    <a:pt x="244953" y="10590"/>
                    <a:pt x="244950" y="10621"/>
                  </a:cubicBezTo>
                  <a:cubicBezTo>
                    <a:pt x="244936" y="10586"/>
                    <a:pt x="244922" y="10551"/>
                    <a:pt x="244908" y="10520"/>
                  </a:cubicBezTo>
                  <a:cubicBezTo>
                    <a:pt x="244933" y="10419"/>
                    <a:pt x="244953" y="10325"/>
                    <a:pt x="244978" y="10227"/>
                  </a:cubicBezTo>
                  <a:close/>
                  <a:moveTo>
                    <a:pt x="21117" y="9739"/>
                  </a:moveTo>
                  <a:cubicBezTo>
                    <a:pt x="21117" y="9788"/>
                    <a:pt x="21120" y="9840"/>
                    <a:pt x="21124" y="9892"/>
                  </a:cubicBezTo>
                  <a:cubicBezTo>
                    <a:pt x="21047" y="10150"/>
                    <a:pt x="20967" y="10412"/>
                    <a:pt x="20897" y="10667"/>
                  </a:cubicBezTo>
                  <a:lnTo>
                    <a:pt x="20894" y="10667"/>
                  </a:lnTo>
                  <a:cubicBezTo>
                    <a:pt x="20967" y="10335"/>
                    <a:pt x="21044" y="10021"/>
                    <a:pt x="21117" y="9739"/>
                  </a:cubicBezTo>
                  <a:close/>
                  <a:moveTo>
                    <a:pt x="60330" y="9739"/>
                  </a:moveTo>
                  <a:lnTo>
                    <a:pt x="60344" y="9892"/>
                  </a:lnTo>
                  <a:cubicBezTo>
                    <a:pt x="60260" y="10154"/>
                    <a:pt x="60187" y="10412"/>
                    <a:pt x="60117" y="10667"/>
                  </a:cubicBezTo>
                  <a:lnTo>
                    <a:pt x="60113" y="10667"/>
                  </a:lnTo>
                  <a:cubicBezTo>
                    <a:pt x="60187" y="10335"/>
                    <a:pt x="60260" y="10021"/>
                    <a:pt x="60330" y="9739"/>
                  </a:cubicBezTo>
                  <a:close/>
                  <a:moveTo>
                    <a:pt x="99550" y="9735"/>
                  </a:moveTo>
                  <a:lnTo>
                    <a:pt x="99564" y="9892"/>
                  </a:lnTo>
                  <a:cubicBezTo>
                    <a:pt x="99480" y="10147"/>
                    <a:pt x="99407" y="10408"/>
                    <a:pt x="99330" y="10667"/>
                  </a:cubicBezTo>
                  <a:cubicBezTo>
                    <a:pt x="99407" y="10335"/>
                    <a:pt x="99480" y="10021"/>
                    <a:pt x="99550" y="9735"/>
                  </a:cubicBezTo>
                  <a:close/>
                  <a:moveTo>
                    <a:pt x="123499" y="9495"/>
                  </a:moveTo>
                  <a:cubicBezTo>
                    <a:pt x="123548" y="9568"/>
                    <a:pt x="123589" y="9648"/>
                    <a:pt x="123638" y="9725"/>
                  </a:cubicBezTo>
                  <a:cubicBezTo>
                    <a:pt x="123687" y="9805"/>
                    <a:pt x="123666" y="9822"/>
                    <a:pt x="123684" y="9868"/>
                  </a:cubicBezTo>
                  <a:cubicBezTo>
                    <a:pt x="123659" y="10091"/>
                    <a:pt x="123638" y="10311"/>
                    <a:pt x="123614" y="10517"/>
                  </a:cubicBezTo>
                  <a:cubicBezTo>
                    <a:pt x="123603" y="10565"/>
                    <a:pt x="123589" y="10614"/>
                    <a:pt x="123579" y="10667"/>
                  </a:cubicBezTo>
                  <a:cubicBezTo>
                    <a:pt x="123548" y="10272"/>
                    <a:pt x="123520" y="9868"/>
                    <a:pt x="123499" y="9495"/>
                  </a:cubicBezTo>
                  <a:close/>
                  <a:moveTo>
                    <a:pt x="138895" y="9739"/>
                  </a:moveTo>
                  <a:cubicBezTo>
                    <a:pt x="138899" y="9788"/>
                    <a:pt x="138899" y="9840"/>
                    <a:pt x="138906" y="9892"/>
                  </a:cubicBezTo>
                  <a:cubicBezTo>
                    <a:pt x="138825" y="10150"/>
                    <a:pt x="138749" y="10412"/>
                    <a:pt x="138679" y="10667"/>
                  </a:cubicBezTo>
                  <a:cubicBezTo>
                    <a:pt x="138752" y="10335"/>
                    <a:pt x="138822" y="10021"/>
                    <a:pt x="138895" y="9739"/>
                  </a:cubicBezTo>
                  <a:close/>
                  <a:moveTo>
                    <a:pt x="178112" y="9739"/>
                  </a:moveTo>
                  <a:lnTo>
                    <a:pt x="178122" y="9892"/>
                  </a:lnTo>
                  <a:cubicBezTo>
                    <a:pt x="178042" y="10150"/>
                    <a:pt x="177965" y="10412"/>
                    <a:pt x="177895" y="10667"/>
                  </a:cubicBezTo>
                  <a:lnTo>
                    <a:pt x="177892" y="10667"/>
                  </a:lnTo>
                  <a:cubicBezTo>
                    <a:pt x="177965" y="10335"/>
                    <a:pt x="178042" y="10021"/>
                    <a:pt x="178112" y="9739"/>
                  </a:cubicBezTo>
                  <a:close/>
                  <a:moveTo>
                    <a:pt x="217328" y="9739"/>
                  </a:moveTo>
                  <a:lnTo>
                    <a:pt x="217342" y="9892"/>
                  </a:lnTo>
                  <a:cubicBezTo>
                    <a:pt x="217258" y="10150"/>
                    <a:pt x="217185" y="10412"/>
                    <a:pt x="217112" y="10667"/>
                  </a:cubicBezTo>
                  <a:cubicBezTo>
                    <a:pt x="217185" y="10335"/>
                    <a:pt x="217258" y="10021"/>
                    <a:pt x="217328" y="9739"/>
                  </a:cubicBezTo>
                  <a:close/>
                  <a:moveTo>
                    <a:pt x="256621" y="9735"/>
                  </a:moveTo>
                  <a:cubicBezTo>
                    <a:pt x="256621" y="9788"/>
                    <a:pt x="256628" y="9840"/>
                    <a:pt x="256632" y="9892"/>
                  </a:cubicBezTo>
                  <a:cubicBezTo>
                    <a:pt x="256548" y="10147"/>
                    <a:pt x="256475" y="10408"/>
                    <a:pt x="256405" y="10667"/>
                  </a:cubicBezTo>
                  <a:cubicBezTo>
                    <a:pt x="256405" y="10667"/>
                    <a:pt x="256401" y="10663"/>
                    <a:pt x="256401" y="10663"/>
                  </a:cubicBezTo>
                  <a:cubicBezTo>
                    <a:pt x="256475" y="10332"/>
                    <a:pt x="256548" y="10018"/>
                    <a:pt x="256621" y="9735"/>
                  </a:cubicBezTo>
                  <a:close/>
                  <a:moveTo>
                    <a:pt x="37710" y="9142"/>
                  </a:moveTo>
                  <a:cubicBezTo>
                    <a:pt x="37724" y="9481"/>
                    <a:pt x="37744" y="9836"/>
                    <a:pt x="37776" y="10185"/>
                  </a:cubicBezTo>
                  <a:cubicBezTo>
                    <a:pt x="37741" y="10035"/>
                    <a:pt x="37685" y="9896"/>
                    <a:pt x="37605" y="9770"/>
                  </a:cubicBezTo>
                  <a:cubicBezTo>
                    <a:pt x="37605" y="9770"/>
                    <a:pt x="37591" y="10161"/>
                    <a:pt x="37563" y="10715"/>
                  </a:cubicBezTo>
                  <a:cubicBezTo>
                    <a:pt x="37511" y="10642"/>
                    <a:pt x="37451" y="10576"/>
                    <a:pt x="37396" y="10506"/>
                  </a:cubicBezTo>
                  <a:cubicBezTo>
                    <a:pt x="37504" y="10014"/>
                    <a:pt x="37608" y="9550"/>
                    <a:pt x="37710" y="9142"/>
                  </a:cubicBezTo>
                  <a:close/>
                  <a:moveTo>
                    <a:pt x="76929" y="9142"/>
                  </a:moveTo>
                  <a:cubicBezTo>
                    <a:pt x="76943" y="9481"/>
                    <a:pt x="76964" y="9836"/>
                    <a:pt x="76996" y="10185"/>
                  </a:cubicBezTo>
                  <a:cubicBezTo>
                    <a:pt x="76961" y="10035"/>
                    <a:pt x="76905" y="9896"/>
                    <a:pt x="76825" y="9770"/>
                  </a:cubicBezTo>
                  <a:cubicBezTo>
                    <a:pt x="76825" y="9770"/>
                    <a:pt x="76811" y="10157"/>
                    <a:pt x="76779" y="10715"/>
                  </a:cubicBezTo>
                  <a:lnTo>
                    <a:pt x="76616" y="10506"/>
                  </a:lnTo>
                  <a:cubicBezTo>
                    <a:pt x="76720" y="10014"/>
                    <a:pt x="76828" y="9557"/>
                    <a:pt x="76929" y="9142"/>
                  </a:cubicBezTo>
                  <a:close/>
                  <a:moveTo>
                    <a:pt x="116149" y="9142"/>
                  </a:moveTo>
                  <a:cubicBezTo>
                    <a:pt x="116163" y="9481"/>
                    <a:pt x="116184" y="9836"/>
                    <a:pt x="116209" y="10185"/>
                  </a:cubicBezTo>
                  <a:cubicBezTo>
                    <a:pt x="116181" y="10035"/>
                    <a:pt x="116121" y="9896"/>
                    <a:pt x="116038" y="9770"/>
                  </a:cubicBezTo>
                  <a:cubicBezTo>
                    <a:pt x="116038" y="9770"/>
                    <a:pt x="116027" y="10157"/>
                    <a:pt x="115999" y="10715"/>
                  </a:cubicBezTo>
                  <a:lnTo>
                    <a:pt x="115835" y="10506"/>
                  </a:lnTo>
                  <a:cubicBezTo>
                    <a:pt x="115940" y="10014"/>
                    <a:pt x="116045" y="9554"/>
                    <a:pt x="116149" y="9142"/>
                  </a:cubicBezTo>
                  <a:close/>
                  <a:moveTo>
                    <a:pt x="155488" y="9142"/>
                  </a:moveTo>
                  <a:cubicBezTo>
                    <a:pt x="155502" y="9481"/>
                    <a:pt x="155526" y="9836"/>
                    <a:pt x="155554" y="10185"/>
                  </a:cubicBezTo>
                  <a:cubicBezTo>
                    <a:pt x="155523" y="10035"/>
                    <a:pt x="155467" y="9896"/>
                    <a:pt x="155387" y="9770"/>
                  </a:cubicBezTo>
                  <a:cubicBezTo>
                    <a:pt x="155387" y="9770"/>
                    <a:pt x="155373" y="10161"/>
                    <a:pt x="155345" y="10715"/>
                  </a:cubicBezTo>
                  <a:lnTo>
                    <a:pt x="155174" y="10506"/>
                  </a:lnTo>
                  <a:cubicBezTo>
                    <a:pt x="155286" y="10014"/>
                    <a:pt x="155390" y="9557"/>
                    <a:pt x="155488" y="9142"/>
                  </a:cubicBezTo>
                  <a:close/>
                  <a:moveTo>
                    <a:pt x="194708" y="9142"/>
                  </a:moveTo>
                  <a:cubicBezTo>
                    <a:pt x="194722" y="9481"/>
                    <a:pt x="194743" y="9836"/>
                    <a:pt x="194774" y="10185"/>
                  </a:cubicBezTo>
                  <a:cubicBezTo>
                    <a:pt x="194739" y="10035"/>
                    <a:pt x="194683" y="9896"/>
                    <a:pt x="194603" y="9770"/>
                  </a:cubicBezTo>
                  <a:cubicBezTo>
                    <a:pt x="194603" y="9770"/>
                    <a:pt x="194593" y="10161"/>
                    <a:pt x="194561" y="10715"/>
                  </a:cubicBezTo>
                  <a:lnTo>
                    <a:pt x="194394" y="10506"/>
                  </a:lnTo>
                  <a:cubicBezTo>
                    <a:pt x="194505" y="10014"/>
                    <a:pt x="194607" y="9557"/>
                    <a:pt x="194708" y="9142"/>
                  </a:cubicBezTo>
                  <a:close/>
                  <a:moveTo>
                    <a:pt x="233928" y="9142"/>
                  </a:moveTo>
                  <a:cubicBezTo>
                    <a:pt x="233942" y="9481"/>
                    <a:pt x="233963" y="9836"/>
                    <a:pt x="233990" y="10185"/>
                  </a:cubicBezTo>
                  <a:cubicBezTo>
                    <a:pt x="233959" y="10035"/>
                    <a:pt x="233900" y="9896"/>
                    <a:pt x="233820" y="9770"/>
                  </a:cubicBezTo>
                  <a:cubicBezTo>
                    <a:pt x="233820" y="9770"/>
                    <a:pt x="233806" y="10157"/>
                    <a:pt x="233781" y="10715"/>
                  </a:cubicBezTo>
                  <a:lnTo>
                    <a:pt x="233614" y="10506"/>
                  </a:lnTo>
                  <a:cubicBezTo>
                    <a:pt x="233718" y="10014"/>
                    <a:pt x="233823" y="9550"/>
                    <a:pt x="233928" y="9142"/>
                  </a:cubicBezTo>
                  <a:close/>
                  <a:moveTo>
                    <a:pt x="273217" y="9142"/>
                  </a:moveTo>
                  <a:cubicBezTo>
                    <a:pt x="273231" y="9481"/>
                    <a:pt x="273252" y="9829"/>
                    <a:pt x="273280" y="10185"/>
                  </a:cubicBezTo>
                  <a:cubicBezTo>
                    <a:pt x="273249" y="10035"/>
                    <a:pt x="273193" y="9896"/>
                    <a:pt x="273113" y="9770"/>
                  </a:cubicBezTo>
                  <a:cubicBezTo>
                    <a:pt x="273113" y="9770"/>
                    <a:pt x="273099" y="10161"/>
                    <a:pt x="273067" y="10715"/>
                  </a:cubicBezTo>
                  <a:lnTo>
                    <a:pt x="272903" y="10506"/>
                  </a:lnTo>
                  <a:cubicBezTo>
                    <a:pt x="273012" y="10014"/>
                    <a:pt x="273116" y="9554"/>
                    <a:pt x="273217" y="9142"/>
                  </a:cubicBezTo>
                  <a:close/>
                  <a:moveTo>
                    <a:pt x="41027" y="9495"/>
                  </a:moveTo>
                  <a:lnTo>
                    <a:pt x="41121" y="9931"/>
                  </a:lnTo>
                  <a:cubicBezTo>
                    <a:pt x="40957" y="10081"/>
                    <a:pt x="40828" y="10401"/>
                    <a:pt x="40727" y="10789"/>
                  </a:cubicBezTo>
                  <a:cubicBezTo>
                    <a:pt x="40723" y="10768"/>
                    <a:pt x="40720" y="10747"/>
                    <a:pt x="40720" y="10726"/>
                  </a:cubicBezTo>
                  <a:cubicBezTo>
                    <a:pt x="40793" y="10388"/>
                    <a:pt x="40870" y="10081"/>
                    <a:pt x="40947" y="9805"/>
                  </a:cubicBezTo>
                  <a:cubicBezTo>
                    <a:pt x="40971" y="9697"/>
                    <a:pt x="40999" y="9596"/>
                    <a:pt x="41027" y="9495"/>
                  </a:cubicBezTo>
                  <a:close/>
                  <a:moveTo>
                    <a:pt x="119463" y="9495"/>
                  </a:moveTo>
                  <a:cubicBezTo>
                    <a:pt x="119494" y="9638"/>
                    <a:pt x="119522" y="9784"/>
                    <a:pt x="119557" y="9931"/>
                  </a:cubicBezTo>
                  <a:cubicBezTo>
                    <a:pt x="119397" y="10081"/>
                    <a:pt x="119264" y="10401"/>
                    <a:pt x="119160" y="10789"/>
                  </a:cubicBezTo>
                  <a:cubicBezTo>
                    <a:pt x="119156" y="10768"/>
                    <a:pt x="119156" y="10747"/>
                    <a:pt x="119153" y="10719"/>
                  </a:cubicBezTo>
                  <a:cubicBezTo>
                    <a:pt x="119229" y="10388"/>
                    <a:pt x="119306" y="10074"/>
                    <a:pt x="119379" y="9805"/>
                  </a:cubicBezTo>
                  <a:cubicBezTo>
                    <a:pt x="119411" y="9697"/>
                    <a:pt x="119435" y="9596"/>
                    <a:pt x="119463" y="9495"/>
                  </a:cubicBezTo>
                  <a:close/>
                  <a:moveTo>
                    <a:pt x="198025" y="9495"/>
                  </a:moveTo>
                  <a:lnTo>
                    <a:pt x="198119" y="9931"/>
                  </a:lnTo>
                  <a:cubicBezTo>
                    <a:pt x="197959" y="10081"/>
                    <a:pt x="197826" y="10401"/>
                    <a:pt x="197721" y="10789"/>
                  </a:cubicBezTo>
                  <a:cubicBezTo>
                    <a:pt x="197721" y="10768"/>
                    <a:pt x="197718" y="10743"/>
                    <a:pt x="197711" y="10719"/>
                  </a:cubicBezTo>
                  <a:cubicBezTo>
                    <a:pt x="197791" y="10388"/>
                    <a:pt x="197871" y="10074"/>
                    <a:pt x="197938" y="9805"/>
                  </a:cubicBezTo>
                  <a:cubicBezTo>
                    <a:pt x="197969" y="9697"/>
                    <a:pt x="197997" y="9596"/>
                    <a:pt x="198025" y="9495"/>
                  </a:cubicBezTo>
                  <a:close/>
                  <a:moveTo>
                    <a:pt x="237241" y="9495"/>
                  </a:moveTo>
                  <a:cubicBezTo>
                    <a:pt x="237273" y="9638"/>
                    <a:pt x="237308" y="9784"/>
                    <a:pt x="237339" y="9931"/>
                  </a:cubicBezTo>
                  <a:cubicBezTo>
                    <a:pt x="237175" y="10081"/>
                    <a:pt x="237046" y="10401"/>
                    <a:pt x="236941" y="10789"/>
                  </a:cubicBezTo>
                  <a:cubicBezTo>
                    <a:pt x="236934" y="10768"/>
                    <a:pt x="236934" y="10747"/>
                    <a:pt x="236931" y="10726"/>
                  </a:cubicBezTo>
                  <a:cubicBezTo>
                    <a:pt x="237011" y="10388"/>
                    <a:pt x="237084" y="10081"/>
                    <a:pt x="237158" y="9805"/>
                  </a:cubicBezTo>
                  <a:cubicBezTo>
                    <a:pt x="237189" y="9697"/>
                    <a:pt x="237217" y="9596"/>
                    <a:pt x="237241" y="9495"/>
                  </a:cubicBezTo>
                  <a:close/>
                  <a:moveTo>
                    <a:pt x="80247" y="9495"/>
                  </a:moveTo>
                  <a:lnTo>
                    <a:pt x="80337" y="9931"/>
                  </a:lnTo>
                  <a:cubicBezTo>
                    <a:pt x="80177" y="10081"/>
                    <a:pt x="80048" y="10401"/>
                    <a:pt x="79943" y="10796"/>
                  </a:cubicBezTo>
                  <a:cubicBezTo>
                    <a:pt x="79943" y="10771"/>
                    <a:pt x="79940" y="10747"/>
                    <a:pt x="79933" y="10726"/>
                  </a:cubicBezTo>
                  <a:cubicBezTo>
                    <a:pt x="80013" y="10388"/>
                    <a:pt x="80086" y="10081"/>
                    <a:pt x="80159" y="9805"/>
                  </a:cubicBezTo>
                  <a:cubicBezTo>
                    <a:pt x="80191" y="9697"/>
                    <a:pt x="80215" y="9596"/>
                    <a:pt x="80247" y="9495"/>
                  </a:cubicBezTo>
                  <a:close/>
                  <a:moveTo>
                    <a:pt x="158809" y="9495"/>
                  </a:moveTo>
                  <a:lnTo>
                    <a:pt x="158899" y="9931"/>
                  </a:lnTo>
                  <a:cubicBezTo>
                    <a:pt x="158739" y="10081"/>
                    <a:pt x="158606" y="10401"/>
                    <a:pt x="158509" y="10796"/>
                  </a:cubicBezTo>
                  <a:cubicBezTo>
                    <a:pt x="158502" y="10771"/>
                    <a:pt x="158498" y="10743"/>
                    <a:pt x="158498" y="10719"/>
                  </a:cubicBezTo>
                  <a:cubicBezTo>
                    <a:pt x="158571" y="10388"/>
                    <a:pt x="158652" y="10074"/>
                    <a:pt x="158725" y="9805"/>
                  </a:cubicBezTo>
                  <a:cubicBezTo>
                    <a:pt x="158753" y="9697"/>
                    <a:pt x="158781" y="9596"/>
                    <a:pt x="158809" y="9495"/>
                  </a:cubicBezTo>
                  <a:close/>
                  <a:moveTo>
                    <a:pt x="276535" y="9495"/>
                  </a:moveTo>
                  <a:lnTo>
                    <a:pt x="276625" y="9931"/>
                  </a:lnTo>
                  <a:cubicBezTo>
                    <a:pt x="276465" y="10081"/>
                    <a:pt x="276336" y="10401"/>
                    <a:pt x="276231" y="10796"/>
                  </a:cubicBezTo>
                  <a:cubicBezTo>
                    <a:pt x="276228" y="10768"/>
                    <a:pt x="276224" y="10743"/>
                    <a:pt x="276221" y="10719"/>
                  </a:cubicBezTo>
                  <a:cubicBezTo>
                    <a:pt x="276301" y="10388"/>
                    <a:pt x="276378" y="10074"/>
                    <a:pt x="276447" y="9805"/>
                  </a:cubicBezTo>
                  <a:cubicBezTo>
                    <a:pt x="276479" y="9697"/>
                    <a:pt x="276503" y="9596"/>
                    <a:pt x="276535" y="9495"/>
                  </a:cubicBezTo>
                  <a:close/>
                  <a:moveTo>
                    <a:pt x="241221" y="9495"/>
                  </a:moveTo>
                  <a:lnTo>
                    <a:pt x="241368" y="9725"/>
                  </a:lnTo>
                  <a:cubicBezTo>
                    <a:pt x="241392" y="9819"/>
                    <a:pt x="241420" y="9913"/>
                    <a:pt x="241448" y="10014"/>
                  </a:cubicBezTo>
                  <a:cubicBezTo>
                    <a:pt x="241431" y="10185"/>
                    <a:pt x="241413" y="10353"/>
                    <a:pt x="241396" y="10517"/>
                  </a:cubicBezTo>
                  <a:cubicBezTo>
                    <a:pt x="241378" y="10677"/>
                    <a:pt x="241343" y="10729"/>
                    <a:pt x="241319" y="10834"/>
                  </a:cubicBezTo>
                  <a:cubicBezTo>
                    <a:pt x="241281" y="10381"/>
                    <a:pt x="241249" y="9924"/>
                    <a:pt x="241221" y="9495"/>
                  </a:cubicBezTo>
                  <a:close/>
                  <a:moveTo>
                    <a:pt x="100408" y="9603"/>
                  </a:moveTo>
                  <a:cubicBezTo>
                    <a:pt x="100498" y="9882"/>
                    <a:pt x="100593" y="10175"/>
                    <a:pt x="100680" y="10478"/>
                  </a:cubicBezTo>
                  <a:cubicBezTo>
                    <a:pt x="100652" y="10625"/>
                    <a:pt x="100634" y="10771"/>
                    <a:pt x="100613" y="10914"/>
                  </a:cubicBezTo>
                  <a:cubicBezTo>
                    <a:pt x="100530" y="10764"/>
                    <a:pt x="100446" y="10632"/>
                    <a:pt x="100369" y="10517"/>
                  </a:cubicBezTo>
                  <a:cubicBezTo>
                    <a:pt x="100348" y="10332"/>
                    <a:pt x="100324" y="10140"/>
                    <a:pt x="100296" y="9941"/>
                  </a:cubicBezTo>
                  <a:cubicBezTo>
                    <a:pt x="100317" y="9871"/>
                    <a:pt x="100338" y="9802"/>
                    <a:pt x="100355" y="9732"/>
                  </a:cubicBezTo>
                  <a:lnTo>
                    <a:pt x="100408" y="9603"/>
                  </a:lnTo>
                  <a:close/>
                  <a:moveTo>
                    <a:pt x="257479" y="9603"/>
                  </a:moveTo>
                  <a:cubicBezTo>
                    <a:pt x="257566" y="9882"/>
                    <a:pt x="257661" y="10175"/>
                    <a:pt x="257748" y="10478"/>
                  </a:cubicBezTo>
                  <a:cubicBezTo>
                    <a:pt x="257727" y="10625"/>
                    <a:pt x="257702" y="10771"/>
                    <a:pt x="257685" y="10914"/>
                  </a:cubicBezTo>
                  <a:cubicBezTo>
                    <a:pt x="257598" y="10764"/>
                    <a:pt x="257518" y="10632"/>
                    <a:pt x="257441" y="10517"/>
                  </a:cubicBezTo>
                  <a:cubicBezTo>
                    <a:pt x="257420" y="10332"/>
                    <a:pt x="257392" y="10140"/>
                    <a:pt x="257368" y="9941"/>
                  </a:cubicBezTo>
                  <a:cubicBezTo>
                    <a:pt x="257385" y="9871"/>
                    <a:pt x="257406" y="9802"/>
                    <a:pt x="257427" y="9732"/>
                  </a:cubicBezTo>
                  <a:lnTo>
                    <a:pt x="257479" y="9603"/>
                  </a:lnTo>
                  <a:close/>
                  <a:moveTo>
                    <a:pt x="21975" y="9603"/>
                  </a:moveTo>
                  <a:cubicBezTo>
                    <a:pt x="22062" y="9882"/>
                    <a:pt x="22153" y="10175"/>
                    <a:pt x="22240" y="10482"/>
                  </a:cubicBezTo>
                  <a:cubicBezTo>
                    <a:pt x="22219" y="10625"/>
                    <a:pt x="22198" y="10771"/>
                    <a:pt x="22181" y="10918"/>
                  </a:cubicBezTo>
                  <a:cubicBezTo>
                    <a:pt x="22093" y="10764"/>
                    <a:pt x="22010" y="10632"/>
                    <a:pt x="21936" y="10517"/>
                  </a:cubicBezTo>
                  <a:cubicBezTo>
                    <a:pt x="21916" y="10332"/>
                    <a:pt x="21888" y="10140"/>
                    <a:pt x="21863" y="9941"/>
                  </a:cubicBezTo>
                  <a:cubicBezTo>
                    <a:pt x="21884" y="9871"/>
                    <a:pt x="21902" y="9802"/>
                    <a:pt x="21923" y="9732"/>
                  </a:cubicBezTo>
                  <a:lnTo>
                    <a:pt x="21975" y="9603"/>
                  </a:lnTo>
                  <a:close/>
                  <a:moveTo>
                    <a:pt x="61188" y="9603"/>
                  </a:moveTo>
                  <a:cubicBezTo>
                    <a:pt x="61282" y="9882"/>
                    <a:pt x="61373" y="10175"/>
                    <a:pt x="61460" y="10482"/>
                  </a:cubicBezTo>
                  <a:lnTo>
                    <a:pt x="61394" y="10918"/>
                  </a:lnTo>
                  <a:cubicBezTo>
                    <a:pt x="61310" y="10764"/>
                    <a:pt x="61230" y="10632"/>
                    <a:pt x="61149" y="10517"/>
                  </a:cubicBezTo>
                  <a:cubicBezTo>
                    <a:pt x="61132" y="10332"/>
                    <a:pt x="61108" y="10140"/>
                    <a:pt x="61080" y="9941"/>
                  </a:cubicBezTo>
                  <a:cubicBezTo>
                    <a:pt x="61097" y="9871"/>
                    <a:pt x="61118" y="9802"/>
                    <a:pt x="61142" y="9732"/>
                  </a:cubicBezTo>
                  <a:cubicBezTo>
                    <a:pt x="61163" y="9662"/>
                    <a:pt x="61177" y="9645"/>
                    <a:pt x="61188" y="9603"/>
                  </a:cubicBezTo>
                  <a:close/>
                  <a:moveTo>
                    <a:pt x="139753" y="9603"/>
                  </a:moveTo>
                  <a:cubicBezTo>
                    <a:pt x="139847" y="9882"/>
                    <a:pt x="139935" y="10175"/>
                    <a:pt x="140025" y="10482"/>
                  </a:cubicBezTo>
                  <a:cubicBezTo>
                    <a:pt x="139997" y="10628"/>
                    <a:pt x="139976" y="10771"/>
                    <a:pt x="139959" y="10918"/>
                  </a:cubicBezTo>
                  <a:cubicBezTo>
                    <a:pt x="139872" y="10764"/>
                    <a:pt x="139788" y="10632"/>
                    <a:pt x="139715" y="10517"/>
                  </a:cubicBezTo>
                  <a:cubicBezTo>
                    <a:pt x="139694" y="10332"/>
                    <a:pt x="139666" y="10140"/>
                    <a:pt x="139642" y="9941"/>
                  </a:cubicBezTo>
                  <a:cubicBezTo>
                    <a:pt x="139662" y="9871"/>
                    <a:pt x="139680" y="9802"/>
                    <a:pt x="139701" y="9732"/>
                  </a:cubicBezTo>
                  <a:lnTo>
                    <a:pt x="139753" y="9603"/>
                  </a:lnTo>
                  <a:close/>
                  <a:moveTo>
                    <a:pt x="178973" y="9603"/>
                  </a:moveTo>
                  <a:cubicBezTo>
                    <a:pt x="179060" y="9882"/>
                    <a:pt x="179151" y="10175"/>
                    <a:pt x="179238" y="10482"/>
                  </a:cubicBezTo>
                  <a:cubicBezTo>
                    <a:pt x="179217" y="10625"/>
                    <a:pt x="179196" y="10771"/>
                    <a:pt x="179179" y="10918"/>
                  </a:cubicBezTo>
                  <a:cubicBezTo>
                    <a:pt x="179092" y="10764"/>
                    <a:pt x="179008" y="10632"/>
                    <a:pt x="178935" y="10517"/>
                  </a:cubicBezTo>
                  <a:cubicBezTo>
                    <a:pt x="178910" y="10332"/>
                    <a:pt x="178886" y="10140"/>
                    <a:pt x="178861" y="9941"/>
                  </a:cubicBezTo>
                  <a:cubicBezTo>
                    <a:pt x="178875" y="9871"/>
                    <a:pt x="178900" y="9802"/>
                    <a:pt x="178921" y="9732"/>
                  </a:cubicBezTo>
                  <a:lnTo>
                    <a:pt x="178973" y="9603"/>
                  </a:lnTo>
                  <a:close/>
                  <a:moveTo>
                    <a:pt x="218190" y="9603"/>
                  </a:moveTo>
                  <a:cubicBezTo>
                    <a:pt x="218280" y="9882"/>
                    <a:pt x="218371" y="10175"/>
                    <a:pt x="218458" y="10482"/>
                  </a:cubicBezTo>
                  <a:lnTo>
                    <a:pt x="218392" y="10918"/>
                  </a:lnTo>
                  <a:cubicBezTo>
                    <a:pt x="218312" y="10764"/>
                    <a:pt x="218228" y="10632"/>
                    <a:pt x="218148" y="10517"/>
                  </a:cubicBezTo>
                  <a:cubicBezTo>
                    <a:pt x="218130" y="10332"/>
                    <a:pt x="218106" y="10140"/>
                    <a:pt x="218078" y="9941"/>
                  </a:cubicBezTo>
                  <a:cubicBezTo>
                    <a:pt x="218095" y="9871"/>
                    <a:pt x="218116" y="9802"/>
                    <a:pt x="218137" y="9732"/>
                  </a:cubicBezTo>
                  <a:lnTo>
                    <a:pt x="218190" y="9603"/>
                  </a:lnTo>
                  <a:close/>
                  <a:moveTo>
                    <a:pt x="7764" y="10785"/>
                  </a:moveTo>
                  <a:lnTo>
                    <a:pt x="7764" y="10785"/>
                  </a:lnTo>
                  <a:cubicBezTo>
                    <a:pt x="7778" y="10820"/>
                    <a:pt x="7789" y="10858"/>
                    <a:pt x="7799" y="10900"/>
                  </a:cubicBezTo>
                  <a:cubicBezTo>
                    <a:pt x="7813" y="10939"/>
                    <a:pt x="7789" y="10956"/>
                    <a:pt x="7778" y="10977"/>
                  </a:cubicBezTo>
                  <a:cubicBezTo>
                    <a:pt x="7778" y="10977"/>
                    <a:pt x="7775" y="10907"/>
                    <a:pt x="7764" y="10785"/>
                  </a:cubicBezTo>
                  <a:close/>
                  <a:moveTo>
                    <a:pt x="46984" y="10785"/>
                  </a:moveTo>
                  <a:cubicBezTo>
                    <a:pt x="46991" y="10820"/>
                    <a:pt x="47005" y="10858"/>
                    <a:pt x="47019" y="10900"/>
                  </a:cubicBezTo>
                  <a:cubicBezTo>
                    <a:pt x="47009" y="10925"/>
                    <a:pt x="47002" y="10949"/>
                    <a:pt x="46998" y="10977"/>
                  </a:cubicBezTo>
                  <a:cubicBezTo>
                    <a:pt x="46998" y="10977"/>
                    <a:pt x="46991" y="10907"/>
                    <a:pt x="46984" y="10785"/>
                  </a:cubicBezTo>
                  <a:close/>
                  <a:moveTo>
                    <a:pt x="86204" y="10785"/>
                  </a:moveTo>
                  <a:cubicBezTo>
                    <a:pt x="86211" y="10820"/>
                    <a:pt x="86225" y="10858"/>
                    <a:pt x="86236" y="10900"/>
                  </a:cubicBezTo>
                  <a:cubicBezTo>
                    <a:pt x="86229" y="10925"/>
                    <a:pt x="86222" y="10953"/>
                    <a:pt x="86211" y="10977"/>
                  </a:cubicBezTo>
                  <a:cubicBezTo>
                    <a:pt x="86211" y="10977"/>
                    <a:pt x="86208" y="10907"/>
                    <a:pt x="86204" y="10785"/>
                  </a:cubicBezTo>
                  <a:close/>
                  <a:moveTo>
                    <a:pt x="164763" y="10785"/>
                  </a:moveTo>
                  <a:cubicBezTo>
                    <a:pt x="164777" y="10820"/>
                    <a:pt x="164787" y="10858"/>
                    <a:pt x="164798" y="10900"/>
                  </a:cubicBezTo>
                  <a:cubicBezTo>
                    <a:pt x="164812" y="10939"/>
                    <a:pt x="164787" y="10956"/>
                    <a:pt x="164777" y="10977"/>
                  </a:cubicBezTo>
                  <a:cubicBezTo>
                    <a:pt x="164777" y="10977"/>
                    <a:pt x="164773" y="10907"/>
                    <a:pt x="164763" y="10785"/>
                  </a:cubicBezTo>
                  <a:close/>
                  <a:moveTo>
                    <a:pt x="203983" y="10785"/>
                  </a:moveTo>
                  <a:lnTo>
                    <a:pt x="203983" y="10785"/>
                  </a:lnTo>
                  <a:cubicBezTo>
                    <a:pt x="203993" y="10820"/>
                    <a:pt x="204004" y="10858"/>
                    <a:pt x="204017" y="10900"/>
                  </a:cubicBezTo>
                  <a:lnTo>
                    <a:pt x="203993" y="10977"/>
                  </a:lnTo>
                  <a:cubicBezTo>
                    <a:pt x="203993" y="10977"/>
                    <a:pt x="203993" y="10907"/>
                    <a:pt x="203983" y="10785"/>
                  </a:cubicBezTo>
                  <a:close/>
                  <a:moveTo>
                    <a:pt x="44937" y="9495"/>
                  </a:moveTo>
                  <a:lnTo>
                    <a:pt x="45080" y="9725"/>
                  </a:lnTo>
                  <a:lnTo>
                    <a:pt x="45216" y="10206"/>
                  </a:lnTo>
                  <a:cubicBezTo>
                    <a:pt x="45202" y="10311"/>
                    <a:pt x="45191" y="10415"/>
                    <a:pt x="45181" y="10517"/>
                  </a:cubicBezTo>
                  <a:lnTo>
                    <a:pt x="45048" y="11057"/>
                  </a:lnTo>
                  <a:cubicBezTo>
                    <a:pt x="45007" y="10538"/>
                    <a:pt x="44965" y="9993"/>
                    <a:pt x="44937" y="9495"/>
                  </a:cubicBezTo>
                  <a:close/>
                  <a:moveTo>
                    <a:pt x="84153" y="9495"/>
                  </a:moveTo>
                  <a:lnTo>
                    <a:pt x="84153" y="9495"/>
                  </a:lnTo>
                  <a:cubicBezTo>
                    <a:pt x="84202" y="9568"/>
                    <a:pt x="84251" y="9648"/>
                    <a:pt x="84293" y="9725"/>
                  </a:cubicBezTo>
                  <a:cubicBezTo>
                    <a:pt x="84338" y="9878"/>
                    <a:pt x="84387" y="10035"/>
                    <a:pt x="84429" y="10206"/>
                  </a:cubicBezTo>
                  <a:cubicBezTo>
                    <a:pt x="84474" y="10377"/>
                    <a:pt x="84408" y="10415"/>
                    <a:pt x="84397" y="10517"/>
                  </a:cubicBezTo>
                  <a:cubicBezTo>
                    <a:pt x="84352" y="10698"/>
                    <a:pt x="84307" y="10876"/>
                    <a:pt x="84268" y="11057"/>
                  </a:cubicBezTo>
                  <a:cubicBezTo>
                    <a:pt x="84220" y="10538"/>
                    <a:pt x="84185" y="9993"/>
                    <a:pt x="84153" y="9495"/>
                  </a:cubicBezTo>
                  <a:close/>
                  <a:moveTo>
                    <a:pt x="162715" y="9495"/>
                  </a:moveTo>
                  <a:lnTo>
                    <a:pt x="162858" y="9725"/>
                  </a:lnTo>
                  <a:lnTo>
                    <a:pt x="162994" y="10206"/>
                  </a:lnTo>
                  <a:cubicBezTo>
                    <a:pt x="162980" y="10311"/>
                    <a:pt x="162973" y="10415"/>
                    <a:pt x="162959" y="10517"/>
                  </a:cubicBezTo>
                  <a:cubicBezTo>
                    <a:pt x="162914" y="10698"/>
                    <a:pt x="162872" y="10883"/>
                    <a:pt x="162827" y="11057"/>
                  </a:cubicBezTo>
                  <a:cubicBezTo>
                    <a:pt x="162785" y="10538"/>
                    <a:pt x="162747" y="9997"/>
                    <a:pt x="162715" y="9495"/>
                  </a:cubicBezTo>
                  <a:close/>
                  <a:moveTo>
                    <a:pt x="201932" y="9495"/>
                  </a:moveTo>
                  <a:lnTo>
                    <a:pt x="201932" y="9495"/>
                  </a:lnTo>
                  <a:cubicBezTo>
                    <a:pt x="201980" y="9568"/>
                    <a:pt x="202029" y="9648"/>
                    <a:pt x="202071" y="9725"/>
                  </a:cubicBezTo>
                  <a:cubicBezTo>
                    <a:pt x="202116" y="9875"/>
                    <a:pt x="202165" y="10035"/>
                    <a:pt x="202207" y="10206"/>
                  </a:cubicBezTo>
                  <a:cubicBezTo>
                    <a:pt x="202252" y="10377"/>
                    <a:pt x="202186" y="10415"/>
                    <a:pt x="202179" y="10517"/>
                  </a:cubicBezTo>
                  <a:cubicBezTo>
                    <a:pt x="202130" y="10698"/>
                    <a:pt x="202085" y="10883"/>
                    <a:pt x="202047" y="11057"/>
                  </a:cubicBezTo>
                  <a:cubicBezTo>
                    <a:pt x="201998" y="10538"/>
                    <a:pt x="201963" y="9993"/>
                    <a:pt x="201932" y="9495"/>
                  </a:cubicBezTo>
                  <a:close/>
                  <a:moveTo>
                    <a:pt x="5717" y="9495"/>
                  </a:moveTo>
                  <a:lnTo>
                    <a:pt x="5860" y="9725"/>
                  </a:lnTo>
                  <a:cubicBezTo>
                    <a:pt x="5905" y="9875"/>
                    <a:pt x="5947" y="10035"/>
                    <a:pt x="5996" y="10206"/>
                  </a:cubicBezTo>
                  <a:cubicBezTo>
                    <a:pt x="5951" y="10611"/>
                    <a:pt x="5909" y="10987"/>
                    <a:pt x="5856" y="11312"/>
                  </a:cubicBezTo>
                  <a:cubicBezTo>
                    <a:pt x="5801" y="10715"/>
                    <a:pt x="5752" y="10074"/>
                    <a:pt x="5717" y="9495"/>
                  </a:cubicBezTo>
                  <a:close/>
                  <a:moveTo>
                    <a:pt x="17367" y="9666"/>
                  </a:moveTo>
                  <a:cubicBezTo>
                    <a:pt x="17423" y="9805"/>
                    <a:pt x="17479" y="9945"/>
                    <a:pt x="17531" y="10088"/>
                  </a:cubicBezTo>
                  <a:cubicBezTo>
                    <a:pt x="17489" y="10538"/>
                    <a:pt x="17437" y="10956"/>
                    <a:pt x="17381" y="11312"/>
                  </a:cubicBezTo>
                  <a:cubicBezTo>
                    <a:pt x="17336" y="10855"/>
                    <a:pt x="17301" y="10367"/>
                    <a:pt x="17269" y="9906"/>
                  </a:cubicBezTo>
                  <a:cubicBezTo>
                    <a:pt x="17301" y="9822"/>
                    <a:pt x="17332" y="9742"/>
                    <a:pt x="17367" y="9666"/>
                  </a:cubicBezTo>
                  <a:close/>
                  <a:moveTo>
                    <a:pt x="56580" y="9666"/>
                  </a:moveTo>
                  <a:cubicBezTo>
                    <a:pt x="56643" y="9805"/>
                    <a:pt x="56695" y="9945"/>
                    <a:pt x="56751" y="10088"/>
                  </a:cubicBezTo>
                  <a:cubicBezTo>
                    <a:pt x="56706" y="10538"/>
                    <a:pt x="56653" y="10956"/>
                    <a:pt x="56597" y="11312"/>
                  </a:cubicBezTo>
                  <a:cubicBezTo>
                    <a:pt x="56556" y="10855"/>
                    <a:pt x="56514" y="10367"/>
                    <a:pt x="56486" y="9903"/>
                  </a:cubicBezTo>
                  <a:lnTo>
                    <a:pt x="56580" y="9666"/>
                  </a:lnTo>
                  <a:close/>
                  <a:moveTo>
                    <a:pt x="95800" y="9666"/>
                  </a:moveTo>
                  <a:lnTo>
                    <a:pt x="95971" y="10088"/>
                  </a:lnTo>
                  <a:cubicBezTo>
                    <a:pt x="95922" y="10538"/>
                    <a:pt x="95873" y="10956"/>
                    <a:pt x="95817" y="11312"/>
                  </a:cubicBezTo>
                  <a:cubicBezTo>
                    <a:pt x="95776" y="10855"/>
                    <a:pt x="95734" y="10367"/>
                    <a:pt x="95706" y="9903"/>
                  </a:cubicBezTo>
                  <a:cubicBezTo>
                    <a:pt x="95734" y="9822"/>
                    <a:pt x="95769" y="9742"/>
                    <a:pt x="95800" y="9666"/>
                  </a:cubicBezTo>
                  <a:close/>
                  <a:moveTo>
                    <a:pt x="135145" y="9666"/>
                  </a:moveTo>
                  <a:cubicBezTo>
                    <a:pt x="135201" y="9805"/>
                    <a:pt x="135261" y="9945"/>
                    <a:pt x="135313" y="10088"/>
                  </a:cubicBezTo>
                  <a:cubicBezTo>
                    <a:pt x="135268" y="10538"/>
                    <a:pt x="135215" y="10956"/>
                    <a:pt x="135159" y="11312"/>
                  </a:cubicBezTo>
                  <a:cubicBezTo>
                    <a:pt x="135114" y="10855"/>
                    <a:pt x="135079" y="10367"/>
                    <a:pt x="135051" y="9903"/>
                  </a:cubicBezTo>
                  <a:cubicBezTo>
                    <a:pt x="135079" y="9822"/>
                    <a:pt x="135111" y="9742"/>
                    <a:pt x="135145" y="9666"/>
                  </a:cubicBezTo>
                  <a:close/>
                  <a:moveTo>
                    <a:pt x="174358" y="9666"/>
                  </a:moveTo>
                  <a:cubicBezTo>
                    <a:pt x="174421" y="9805"/>
                    <a:pt x="174473" y="9945"/>
                    <a:pt x="174529" y="10088"/>
                  </a:cubicBezTo>
                  <a:cubicBezTo>
                    <a:pt x="174487" y="10538"/>
                    <a:pt x="174435" y="10956"/>
                    <a:pt x="174376" y="11312"/>
                  </a:cubicBezTo>
                  <a:cubicBezTo>
                    <a:pt x="174334" y="10855"/>
                    <a:pt x="174299" y="10367"/>
                    <a:pt x="174268" y="9903"/>
                  </a:cubicBezTo>
                  <a:lnTo>
                    <a:pt x="174358" y="9666"/>
                  </a:lnTo>
                  <a:close/>
                  <a:moveTo>
                    <a:pt x="213578" y="9666"/>
                  </a:moveTo>
                  <a:lnTo>
                    <a:pt x="213749" y="10088"/>
                  </a:lnTo>
                  <a:cubicBezTo>
                    <a:pt x="213700" y="10538"/>
                    <a:pt x="213655" y="10956"/>
                    <a:pt x="213596" y="11312"/>
                  </a:cubicBezTo>
                  <a:cubicBezTo>
                    <a:pt x="213554" y="10855"/>
                    <a:pt x="213515" y="10367"/>
                    <a:pt x="213484" y="9903"/>
                  </a:cubicBezTo>
                  <a:cubicBezTo>
                    <a:pt x="213519" y="9822"/>
                    <a:pt x="213547" y="9742"/>
                    <a:pt x="213578" y="9666"/>
                  </a:cubicBezTo>
                  <a:close/>
                  <a:moveTo>
                    <a:pt x="252871" y="9666"/>
                  </a:moveTo>
                  <a:cubicBezTo>
                    <a:pt x="252931" y="9805"/>
                    <a:pt x="252983" y="9945"/>
                    <a:pt x="253039" y="10088"/>
                  </a:cubicBezTo>
                  <a:cubicBezTo>
                    <a:pt x="252994" y="10538"/>
                    <a:pt x="252941" y="10956"/>
                    <a:pt x="252885" y="11312"/>
                  </a:cubicBezTo>
                  <a:cubicBezTo>
                    <a:pt x="252844" y="10855"/>
                    <a:pt x="252809" y="10367"/>
                    <a:pt x="252777" y="9903"/>
                  </a:cubicBezTo>
                  <a:cubicBezTo>
                    <a:pt x="252809" y="9822"/>
                    <a:pt x="252837" y="9742"/>
                    <a:pt x="252871" y="9666"/>
                  </a:cubicBezTo>
                  <a:close/>
                  <a:moveTo>
                    <a:pt x="4901" y="11239"/>
                  </a:moveTo>
                  <a:lnTo>
                    <a:pt x="4901" y="11239"/>
                  </a:lnTo>
                  <a:cubicBezTo>
                    <a:pt x="4915" y="11280"/>
                    <a:pt x="4922" y="11326"/>
                    <a:pt x="4936" y="11368"/>
                  </a:cubicBezTo>
                  <a:cubicBezTo>
                    <a:pt x="4929" y="11347"/>
                    <a:pt x="4918" y="11322"/>
                    <a:pt x="4904" y="11301"/>
                  </a:cubicBezTo>
                  <a:cubicBezTo>
                    <a:pt x="4908" y="11280"/>
                    <a:pt x="4904" y="11260"/>
                    <a:pt x="4901" y="11239"/>
                  </a:cubicBezTo>
                  <a:close/>
                  <a:moveTo>
                    <a:pt x="44121" y="11237"/>
                  </a:moveTo>
                  <a:cubicBezTo>
                    <a:pt x="44124" y="11237"/>
                    <a:pt x="44143" y="11329"/>
                    <a:pt x="44156" y="11368"/>
                  </a:cubicBezTo>
                  <a:cubicBezTo>
                    <a:pt x="44142" y="11347"/>
                    <a:pt x="44131" y="11322"/>
                    <a:pt x="44124" y="11301"/>
                  </a:cubicBezTo>
                  <a:cubicBezTo>
                    <a:pt x="44124" y="11277"/>
                    <a:pt x="44121" y="11256"/>
                    <a:pt x="44121" y="11239"/>
                  </a:cubicBezTo>
                  <a:cubicBezTo>
                    <a:pt x="44121" y="11237"/>
                    <a:pt x="44121" y="11237"/>
                    <a:pt x="44121" y="11237"/>
                  </a:cubicBezTo>
                  <a:close/>
                  <a:moveTo>
                    <a:pt x="83341" y="11239"/>
                  </a:moveTo>
                  <a:lnTo>
                    <a:pt x="83341" y="11239"/>
                  </a:lnTo>
                  <a:cubicBezTo>
                    <a:pt x="83348" y="11280"/>
                    <a:pt x="83361" y="11326"/>
                    <a:pt x="83368" y="11368"/>
                  </a:cubicBezTo>
                  <a:lnTo>
                    <a:pt x="83344" y="11301"/>
                  </a:lnTo>
                  <a:cubicBezTo>
                    <a:pt x="83341" y="11280"/>
                    <a:pt x="83337" y="11260"/>
                    <a:pt x="83341" y="11239"/>
                  </a:cubicBezTo>
                  <a:close/>
                  <a:moveTo>
                    <a:pt x="161899" y="11239"/>
                  </a:moveTo>
                  <a:cubicBezTo>
                    <a:pt x="161913" y="11280"/>
                    <a:pt x="161920" y="11326"/>
                    <a:pt x="161934" y="11368"/>
                  </a:cubicBezTo>
                  <a:lnTo>
                    <a:pt x="161902" y="11298"/>
                  </a:lnTo>
                  <a:cubicBezTo>
                    <a:pt x="161906" y="11280"/>
                    <a:pt x="161902" y="11260"/>
                    <a:pt x="161899" y="11239"/>
                  </a:cubicBezTo>
                  <a:close/>
                  <a:moveTo>
                    <a:pt x="201119" y="11237"/>
                  </a:moveTo>
                  <a:cubicBezTo>
                    <a:pt x="201122" y="11237"/>
                    <a:pt x="201140" y="11329"/>
                    <a:pt x="201147" y="11368"/>
                  </a:cubicBezTo>
                  <a:lnTo>
                    <a:pt x="201122" y="11298"/>
                  </a:lnTo>
                  <a:cubicBezTo>
                    <a:pt x="201122" y="11277"/>
                    <a:pt x="201119" y="11256"/>
                    <a:pt x="201119" y="11239"/>
                  </a:cubicBezTo>
                  <a:cubicBezTo>
                    <a:pt x="201119" y="11237"/>
                    <a:pt x="201119" y="11237"/>
                    <a:pt x="201119" y="11237"/>
                  </a:cubicBezTo>
                  <a:close/>
                  <a:moveTo>
                    <a:pt x="279391" y="10335"/>
                  </a:moveTo>
                  <a:lnTo>
                    <a:pt x="279391" y="10335"/>
                  </a:lnTo>
                  <a:cubicBezTo>
                    <a:pt x="279482" y="10663"/>
                    <a:pt x="279573" y="11012"/>
                    <a:pt x="279656" y="11368"/>
                  </a:cubicBezTo>
                  <a:cubicBezTo>
                    <a:pt x="279583" y="11193"/>
                    <a:pt x="279510" y="11033"/>
                    <a:pt x="279440" y="10886"/>
                  </a:cubicBezTo>
                  <a:cubicBezTo>
                    <a:pt x="279370" y="10736"/>
                    <a:pt x="279405" y="10503"/>
                    <a:pt x="279391" y="10335"/>
                  </a:cubicBezTo>
                  <a:close/>
                  <a:moveTo>
                    <a:pt x="10321" y="11556"/>
                  </a:moveTo>
                  <a:cubicBezTo>
                    <a:pt x="10335" y="11619"/>
                    <a:pt x="10353" y="11678"/>
                    <a:pt x="10370" y="11741"/>
                  </a:cubicBezTo>
                  <a:cubicBezTo>
                    <a:pt x="10349" y="11772"/>
                    <a:pt x="10335" y="11807"/>
                    <a:pt x="10321" y="11842"/>
                  </a:cubicBezTo>
                  <a:lnTo>
                    <a:pt x="10269" y="11741"/>
                  </a:lnTo>
                  <a:lnTo>
                    <a:pt x="10321" y="11556"/>
                  </a:lnTo>
                  <a:close/>
                  <a:moveTo>
                    <a:pt x="49534" y="11556"/>
                  </a:moveTo>
                  <a:lnTo>
                    <a:pt x="49586" y="11741"/>
                  </a:lnTo>
                  <a:lnTo>
                    <a:pt x="49534" y="11842"/>
                  </a:lnTo>
                  <a:cubicBezTo>
                    <a:pt x="49520" y="11807"/>
                    <a:pt x="49506" y="11772"/>
                    <a:pt x="49485" y="11741"/>
                  </a:cubicBezTo>
                  <a:cubicBezTo>
                    <a:pt x="49503" y="11678"/>
                    <a:pt x="49520" y="11619"/>
                    <a:pt x="49534" y="11556"/>
                  </a:cubicBezTo>
                  <a:close/>
                  <a:moveTo>
                    <a:pt x="88754" y="11556"/>
                  </a:moveTo>
                  <a:cubicBezTo>
                    <a:pt x="88771" y="11619"/>
                    <a:pt x="88789" y="11678"/>
                    <a:pt x="88803" y="11741"/>
                  </a:cubicBezTo>
                  <a:cubicBezTo>
                    <a:pt x="88789" y="11776"/>
                    <a:pt x="88771" y="11807"/>
                    <a:pt x="88754" y="11842"/>
                  </a:cubicBezTo>
                  <a:lnTo>
                    <a:pt x="88705" y="11741"/>
                  </a:lnTo>
                  <a:cubicBezTo>
                    <a:pt x="88719" y="11678"/>
                    <a:pt x="88737" y="11619"/>
                    <a:pt x="88754" y="11556"/>
                  </a:cubicBezTo>
                  <a:close/>
                  <a:moveTo>
                    <a:pt x="128100" y="11556"/>
                  </a:moveTo>
                  <a:cubicBezTo>
                    <a:pt x="128117" y="11619"/>
                    <a:pt x="128131" y="11678"/>
                    <a:pt x="128148" y="11741"/>
                  </a:cubicBezTo>
                  <a:lnTo>
                    <a:pt x="128100" y="11842"/>
                  </a:lnTo>
                  <a:lnTo>
                    <a:pt x="128047" y="11741"/>
                  </a:lnTo>
                  <a:lnTo>
                    <a:pt x="128100" y="11556"/>
                  </a:lnTo>
                  <a:close/>
                  <a:moveTo>
                    <a:pt x="167316" y="11556"/>
                  </a:moveTo>
                  <a:lnTo>
                    <a:pt x="167368" y="11741"/>
                  </a:lnTo>
                  <a:lnTo>
                    <a:pt x="167316" y="11842"/>
                  </a:lnTo>
                  <a:cubicBezTo>
                    <a:pt x="167299" y="11807"/>
                    <a:pt x="167285" y="11772"/>
                    <a:pt x="167267" y="11741"/>
                  </a:cubicBezTo>
                  <a:cubicBezTo>
                    <a:pt x="167285" y="11678"/>
                    <a:pt x="167302" y="11619"/>
                    <a:pt x="167316" y="11556"/>
                  </a:cubicBezTo>
                  <a:close/>
                  <a:moveTo>
                    <a:pt x="206532" y="11556"/>
                  </a:moveTo>
                  <a:lnTo>
                    <a:pt x="206585" y="11741"/>
                  </a:lnTo>
                  <a:lnTo>
                    <a:pt x="206532" y="11842"/>
                  </a:lnTo>
                  <a:lnTo>
                    <a:pt x="206487" y="11741"/>
                  </a:lnTo>
                  <a:cubicBezTo>
                    <a:pt x="206504" y="11678"/>
                    <a:pt x="206515" y="11619"/>
                    <a:pt x="206532" y="11556"/>
                  </a:cubicBezTo>
                  <a:close/>
                  <a:moveTo>
                    <a:pt x="245826" y="11556"/>
                  </a:moveTo>
                  <a:cubicBezTo>
                    <a:pt x="245839" y="11619"/>
                    <a:pt x="245857" y="11678"/>
                    <a:pt x="245874" y="11741"/>
                  </a:cubicBezTo>
                  <a:cubicBezTo>
                    <a:pt x="245857" y="11772"/>
                    <a:pt x="245839" y="11807"/>
                    <a:pt x="245826" y="11842"/>
                  </a:cubicBezTo>
                  <a:lnTo>
                    <a:pt x="245773" y="11741"/>
                  </a:lnTo>
                  <a:lnTo>
                    <a:pt x="245826" y="11556"/>
                  </a:lnTo>
                  <a:close/>
                  <a:moveTo>
                    <a:pt x="31051" y="10865"/>
                  </a:moveTo>
                  <a:cubicBezTo>
                    <a:pt x="31068" y="10935"/>
                    <a:pt x="31086" y="10998"/>
                    <a:pt x="31110" y="11064"/>
                  </a:cubicBezTo>
                  <a:lnTo>
                    <a:pt x="31110" y="11675"/>
                  </a:lnTo>
                  <a:lnTo>
                    <a:pt x="31086" y="11846"/>
                  </a:lnTo>
                  <a:lnTo>
                    <a:pt x="31082" y="11853"/>
                  </a:lnTo>
                  <a:cubicBezTo>
                    <a:pt x="31082" y="11853"/>
                    <a:pt x="31065" y="11500"/>
                    <a:pt x="31016" y="10987"/>
                  </a:cubicBezTo>
                  <a:cubicBezTo>
                    <a:pt x="31026" y="10946"/>
                    <a:pt x="31040" y="10904"/>
                    <a:pt x="31051" y="10865"/>
                  </a:cubicBezTo>
                  <a:close/>
                  <a:moveTo>
                    <a:pt x="32617" y="11099"/>
                  </a:moveTo>
                  <a:cubicBezTo>
                    <a:pt x="32638" y="11169"/>
                    <a:pt x="32655" y="11249"/>
                    <a:pt x="32680" y="11322"/>
                  </a:cubicBezTo>
                  <a:cubicBezTo>
                    <a:pt x="32648" y="11500"/>
                    <a:pt x="32607" y="11678"/>
                    <a:pt x="32558" y="11853"/>
                  </a:cubicBezTo>
                  <a:cubicBezTo>
                    <a:pt x="32558" y="11853"/>
                    <a:pt x="32547" y="11713"/>
                    <a:pt x="32530" y="11483"/>
                  </a:cubicBezTo>
                  <a:cubicBezTo>
                    <a:pt x="32561" y="11354"/>
                    <a:pt x="32593" y="11225"/>
                    <a:pt x="32617" y="11099"/>
                  </a:cubicBezTo>
                  <a:close/>
                  <a:moveTo>
                    <a:pt x="70267" y="10865"/>
                  </a:moveTo>
                  <a:cubicBezTo>
                    <a:pt x="70288" y="10935"/>
                    <a:pt x="70306" y="10998"/>
                    <a:pt x="70323" y="11064"/>
                  </a:cubicBezTo>
                  <a:cubicBezTo>
                    <a:pt x="70327" y="11260"/>
                    <a:pt x="70327" y="11462"/>
                    <a:pt x="70327" y="11675"/>
                  </a:cubicBezTo>
                  <a:lnTo>
                    <a:pt x="70306" y="11846"/>
                  </a:lnTo>
                  <a:lnTo>
                    <a:pt x="70302" y="11853"/>
                  </a:lnTo>
                  <a:cubicBezTo>
                    <a:pt x="70302" y="11853"/>
                    <a:pt x="70285" y="11500"/>
                    <a:pt x="70232" y="10987"/>
                  </a:cubicBezTo>
                  <a:cubicBezTo>
                    <a:pt x="70246" y="10946"/>
                    <a:pt x="70257" y="10904"/>
                    <a:pt x="70267" y="10865"/>
                  </a:cubicBezTo>
                  <a:close/>
                  <a:moveTo>
                    <a:pt x="71837" y="11099"/>
                  </a:moveTo>
                  <a:cubicBezTo>
                    <a:pt x="71854" y="11169"/>
                    <a:pt x="71875" y="11249"/>
                    <a:pt x="71896" y="11322"/>
                  </a:cubicBezTo>
                  <a:cubicBezTo>
                    <a:pt x="71865" y="11500"/>
                    <a:pt x="71823" y="11678"/>
                    <a:pt x="71771" y="11853"/>
                  </a:cubicBezTo>
                  <a:cubicBezTo>
                    <a:pt x="71771" y="11853"/>
                    <a:pt x="71767" y="11713"/>
                    <a:pt x="71750" y="11483"/>
                  </a:cubicBezTo>
                  <a:cubicBezTo>
                    <a:pt x="71778" y="11354"/>
                    <a:pt x="71805" y="11225"/>
                    <a:pt x="71837" y="11099"/>
                  </a:cubicBezTo>
                  <a:close/>
                  <a:moveTo>
                    <a:pt x="109487" y="10865"/>
                  </a:moveTo>
                  <a:cubicBezTo>
                    <a:pt x="109505" y="10932"/>
                    <a:pt x="109526" y="10998"/>
                    <a:pt x="109543" y="11064"/>
                  </a:cubicBezTo>
                  <a:cubicBezTo>
                    <a:pt x="109546" y="11260"/>
                    <a:pt x="109546" y="11462"/>
                    <a:pt x="109543" y="11675"/>
                  </a:cubicBezTo>
                  <a:lnTo>
                    <a:pt x="109522" y="11846"/>
                  </a:lnTo>
                  <a:lnTo>
                    <a:pt x="109522" y="11853"/>
                  </a:lnTo>
                  <a:cubicBezTo>
                    <a:pt x="109522" y="11853"/>
                    <a:pt x="109498" y="11500"/>
                    <a:pt x="109452" y="10987"/>
                  </a:cubicBezTo>
                  <a:cubicBezTo>
                    <a:pt x="109466" y="10946"/>
                    <a:pt x="109473" y="10904"/>
                    <a:pt x="109487" y="10865"/>
                  </a:cubicBezTo>
                  <a:close/>
                  <a:moveTo>
                    <a:pt x="111057" y="11099"/>
                  </a:moveTo>
                  <a:cubicBezTo>
                    <a:pt x="111074" y="11169"/>
                    <a:pt x="111095" y="11249"/>
                    <a:pt x="111113" y="11322"/>
                  </a:cubicBezTo>
                  <a:cubicBezTo>
                    <a:pt x="111085" y="11500"/>
                    <a:pt x="111043" y="11678"/>
                    <a:pt x="110991" y="11853"/>
                  </a:cubicBezTo>
                  <a:cubicBezTo>
                    <a:pt x="110991" y="11853"/>
                    <a:pt x="110980" y="11713"/>
                    <a:pt x="110963" y="11483"/>
                  </a:cubicBezTo>
                  <a:lnTo>
                    <a:pt x="111057" y="11099"/>
                  </a:lnTo>
                  <a:close/>
                  <a:moveTo>
                    <a:pt x="148833" y="10869"/>
                  </a:moveTo>
                  <a:cubicBezTo>
                    <a:pt x="148850" y="10935"/>
                    <a:pt x="148871" y="10998"/>
                    <a:pt x="148888" y="11064"/>
                  </a:cubicBezTo>
                  <a:cubicBezTo>
                    <a:pt x="148888" y="11260"/>
                    <a:pt x="148892" y="11462"/>
                    <a:pt x="148888" y="11675"/>
                  </a:cubicBezTo>
                  <a:cubicBezTo>
                    <a:pt x="148888" y="11675"/>
                    <a:pt x="148881" y="11737"/>
                    <a:pt x="148868" y="11846"/>
                  </a:cubicBezTo>
                  <a:lnTo>
                    <a:pt x="148864" y="11853"/>
                  </a:lnTo>
                  <a:cubicBezTo>
                    <a:pt x="148864" y="11853"/>
                    <a:pt x="148847" y="11500"/>
                    <a:pt x="148798" y="10987"/>
                  </a:cubicBezTo>
                  <a:cubicBezTo>
                    <a:pt x="148805" y="10946"/>
                    <a:pt x="148819" y="10907"/>
                    <a:pt x="148833" y="10869"/>
                  </a:cubicBezTo>
                  <a:close/>
                  <a:moveTo>
                    <a:pt x="150399" y="11099"/>
                  </a:moveTo>
                  <a:cubicBezTo>
                    <a:pt x="150420" y="11169"/>
                    <a:pt x="150441" y="11249"/>
                    <a:pt x="150458" y="11322"/>
                  </a:cubicBezTo>
                  <a:cubicBezTo>
                    <a:pt x="150427" y="11500"/>
                    <a:pt x="150385" y="11678"/>
                    <a:pt x="150336" y="11853"/>
                  </a:cubicBezTo>
                  <a:cubicBezTo>
                    <a:pt x="150336" y="11853"/>
                    <a:pt x="150329" y="11713"/>
                    <a:pt x="150312" y="11483"/>
                  </a:cubicBezTo>
                  <a:cubicBezTo>
                    <a:pt x="150339" y="11354"/>
                    <a:pt x="150371" y="11225"/>
                    <a:pt x="150399" y="11099"/>
                  </a:cubicBezTo>
                  <a:close/>
                  <a:moveTo>
                    <a:pt x="188053" y="10869"/>
                  </a:moveTo>
                  <a:lnTo>
                    <a:pt x="188105" y="11064"/>
                  </a:lnTo>
                  <a:cubicBezTo>
                    <a:pt x="188108" y="11260"/>
                    <a:pt x="188108" y="11462"/>
                    <a:pt x="188108" y="11675"/>
                  </a:cubicBezTo>
                  <a:cubicBezTo>
                    <a:pt x="188108" y="11675"/>
                    <a:pt x="188098" y="11737"/>
                    <a:pt x="188087" y="11846"/>
                  </a:cubicBezTo>
                  <a:lnTo>
                    <a:pt x="188080" y="11853"/>
                  </a:lnTo>
                  <a:cubicBezTo>
                    <a:pt x="188080" y="11853"/>
                    <a:pt x="188063" y="11500"/>
                    <a:pt x="188011" y="10987"/>
                  </a:cubicBezTo>
                  <a:cubicBezTo>
                    <a:pt x="188025" y="10946"/>
                    <a:pt x="188039" y="10904"/>
                    <a:pt x="188053" y="10869"/>
                  </a:cubicBezTo>
                  <a:close/>
                  <a:moveTo>
                    <a:pt x="189615" y="11099"/>
                  </a:moveTo>
                  <a:cubicBezTo>
                    <a:pt x="189636" y="11169"/>
                    <a:pt x="189654" y="11249"/>
                    <a:pt x="189678" y="11322"/>
                  </a:cubicBezTo>
                  <a:cubicBezTo>
                    <a:pt x="189647" y="11500"/>
                    <a:pt x="189605" y="11678"/>
                    <a:pt x="189556" y="11853"/>
                  </a:cubicBezTo>
                  <a:cubicBezTo>
                    <a:pt x="189556" y="11853"/>
                    <a:pt x="189545" y="11713"/>
                    <a:pt x="189528" y="11483"/>
                  </a:cubicBezTo>
                  <a:cubicBezTo>
                    <a:pt x="189559" y="11354"/>
                    <a:pt x="189587" y="11225"/>
                    <a:pt x="189615" y="11099"/>
                  </a:cubicBezTo>
                  <a:close/>
                  <a:moveTo>
                    <a:pt x="227265" y="10862"/>
                  </a:moveTo>
                  <a:cubicBezTo>
                    <a:pt x="227286" y="10932"/>
                    <a:pt x="227304" y="10998"/>
                    <a:pt x="227321" y="11064"/>
                  </a:cubicBezTo>
                  <a:cubicBezTo>
                    <a:pt x="227328" y="11260"/>
                    <a:pt x="227328" y="11462"/>
                    <a:pt x="227328" y="11675"/>
                  </a:cubicBezTo>
                  <a:cubicBezTo>
                    <a:pt x="227328" y="11675"/>
                    <a:pt x="227314" y="11741"/>
                    <a:pt x="227300" y="11846"/>
                  </a:cubicBezTo>
                  <a:lnTo>
                    <a:pt x="227300" y="11853"/>
                  </a:lnTo>
                  <a:cubicBezTo>
                    <a:pt x="227300" y="11853"/>
                    <a:pt x="227279" y="11500"/>
                    <a:pt x="227231" y="10984"/>
                  </a:cubicBezTo>
                  <a:cubicBezTo>
                    <a:pt x="227245" y="10946"/>
                    <a:pt x="227258" y="10904"/>
                    <a:pt x="227265" y="10862"/>
                  </a:cubicBezTo>
                  <a:close/>
                  <a:moveTo>
                    <a:pt x="228835" y="11099"/>
                  </a:moveTo>
                  <a:cubicBezTo>
                    <a:pt x="228853" y="11169"/>
                    <a:pt x="228873" y="11249"/>
                    <a:pt x="228894" y="11322"/>
                  </a:cubicBezTo>
                  <a:cubicBezTo>
                    <a:pt x="228863" y="11500"/>
                    <a:pt x="228821" y="11678"/>
                    <a:pt x="228769" y="11853"/>
                  </a:cubicBezTo>
                  <a:cubicBezTo>
                    <a:pt x="228769" y="11853"/>
                    <a:pt x="228765" y="11713"/>
                    <a:pt x="228748" y="11483"/>
                  </a:cubicBezTo>
                  <a:cubicBezTo>
                    <a:pt x="228776" y="11354"/>
                    <a:pt x="228804" y="11225"/>
                    <a:pt x="228835" y="11099"/>
                  </a:cubicBezTo>
                  <a:close/>
                  <a:moveTo>
                    <a:pt x="266559" y="10869"/>
                  </a:moveTo>
                  <a:lnTo>
                    <a:pt x="266611" y="11064"/>
                  </a:lnTo>
                  <a:cubicBezTo>
                    <a:pt x="266614" y="11260"/>
                    <a:pt x="266614" y="11462"/>
                    <a:pt x="266614" y="11675"/>
                  </a:cubicBezTo>
                  <a:lnTo>
                    <a:pt x="266594" y="11846"/>
                  </a:lnTo>
                  <a:lnTo>
                    <a:pt x="266590" y="11853"/>
                  </a:lnTo>
                  <a:cubicBezTo>
                    <a:pt x="266590" y="11853"/>
                    <a:pt x="266573" y="11500"/>
                    <a:pt x="266520" y="10987"/>
                  </a:cubicBezTo>
                  <a:cubicBezTo>
                    <a:pt x="266534" y="10946"/>
                    <a:pt x="266545" y="10904"/>
                    <a:pt x="266559" y="10869"/>
                  </a:cubicBezTo>
                  <a:close/>
                  <a:moveTo>
                    <a:pt x="268125" y="11099"/>
                  </a:moveTo>
                  <a:cubicBezTo>
                    <a:pt x="268146" y="11169"/>
                    <a:pt x="268163" y="11249"/>
                    <a:pt x="268184" y="11319"/>
                  </a:cubicBezTo>
                  <a:cubicBezTo>
                    <a:pt x="268153" y="11497"/>
                    <a:pt x="268114" y="11678"/>
                    <a:pt x="268062" y="11853"/>
                  </a:cubicBezTo>
                  <a:cubicBezTo>
                    <a:pt x="268062" y="11853"/>
                    <a:pt x="268055" y="11713"/>
                    <a:pt x="268038" y="11483"/>
                  </a:cubicBezTo>
                  <a:cubicBezTo>
                    <a:pt x="268069" y="11354"/>
                    <a:pt x="268093" y="11225"/>
                    <a:pt x="268125" y="11099"/>
                  </a:cubicBezTo>
                  <a:close/>
                  <a:moveTo>
                    <a:pt x="218200" y="11012"/>
                  </a:moveTo>
                  <a:cubicBezTo>
                    <a:pt x="218245" y="11130"/>
                    <a:pt x="218287" y="11263"/>
                    <a:pt x="218336" y="11410"/>
                  </a:cubicBezTo>
                  <a:cubicBezTo>
                    <a:pt x="218385" y="11553"/>
                    <a:pt x="218312" y="11636"/>
                    <a:pt x="218301" y="11741"/>
                  </a:cubicBezTo>
                  <a:cubicBezTo>
                    <a:pt x="218287" y="11779"/>
                    <a:pt x="218280" y="11818"/>
                    <a:pt x="218266" y="11853"/>
                  </a:cubicBezTo>
                  <a:cubicBezTo>
                    <a:pt x="218266" y="11854"/>
                    <a:pt x="218265" y="11855"/>
                    <a:pt x="218265" y="11855"/>
                  </a:cubicBezTo>
                  <a:cubicBezTo>
                    <a:pt x="218252" y="11855"/>
                    <a:pt x="218247" y="11486"/>
                    <a:pt x="218200" y="11012"/>
                  </a:cubicBezTo>
                  <a:close/>
                  <a:moveTo>
                    <a:pt x="21989" y="11012"/>
                  </a:moveTo>
                  <a:lnTo>
                    <a:pt x="22118" y="11410"/>
                  </a:lnTo>
                  <a:cubicBezTo>
                    <a:pt x="22107" y="11528"/>
                    <a:pt x="22093" y="11636"/>
                    <a:pt x="22083" y="11741"/>
                  </a:cubicBezTo>
                  <a:cubicBezTo>
                    <a:pt x="22076" y="11779"/>
                    <a:pt x="22062" y="11818"/>
                    <a:pt x="22052" y="11853"/>
                  </a:cubicBezTo>
                  <a:cubicBezTo>
                    <a:pt x="22051" y="11854"/>
                    <a:pt x="22051" y="11855"/>
                    <a:pt x="22051" y="11855"/>
                  </a:cubicBezTo>
                  <a:cubicBezTo>
                    <a:pt x="22043" y="11855"/>
                    <a:pt x="22029" y="11489"/>
                    <a:pt x="21989" y="11012"/>
                  </a:cubicBezTo>
                  <a:close/>
                  <a:moveTo>
                    <a:pt x="61202" y="11012"/>
                  </a:moveTo>
                  <a:lnTo>
                    <a:pt x="61202" y="11012"/>
                  </a:lnTo>
                  <a:cubicBezTo>
                    <a:pt x="61247" y="11130"/>
                    <a:pt x="61289" y="11267"/>
                    <a:pt x="61338" y="11410"/>
                  </a:cubicBezTo>
                  <a:cubicBezTo>
                    <a:pt x="61387" y="11553"/>
                    <a:pt x="61313" y="11636"/>
                    <a:pt x="61303" y="11741"/>
                  </a:cubicBezTo>
                  <a:cubicBezTo>
                    <a:pt x="61289" y="11779"/>
                    <a:pt x="61282" y="11818"/>
                    <a:pt x="61268" y="11853"/>
                  </a:cubicBezTo>
                  <a:cubicBezTo>
                    <a:pt x="61267" y="11854"/>
                    <a:pt x="61267" y="11855"/>
                    <a:pt x="61266" y="11855"/>
                  </a:cubicBezTo>
                  <a:cubicBezTo>
                    <a:pt x="61254" y="11855"/>
                    <a:pt x="61248" y="11489"/>
                    <a:pt x="61202" y="11012"/>
                  </a:cubicBezTo>
                  <a:close/>
                  <a:moveTo>
                    <a:pt x="100422" y="11012"/>
                  </a:moveTo>
                  <a:lnTo>
                    <a:pt x="100422" y="11012"/>
                  </a:lnTo>
                  <a:cubicBezTo>
                    <a:pt x="100464" y="11130"/>
                    <a:pt x="100509" y="11267"/>
                    <a:pt x="100551" y="11410"/>
                  </a:cubicBezTo>
                  <a:cubicBezTo>
                    <a:pt x="100596" y="11553"/>
                    <a:pt x="100530" y="11636"/>
                    <a:pt x="100523" y="11737"/>
                  </a:cubicBezTo>
                  <a:cubicBezTo>
                    <a:pt x="100509" y="11779"/>
                    <a:pt x="100498" y="11818"/>
                    <a:pt x="100488" y="11853"/>
                  </a:cubicBezTo>
                  <a:cubicBezTo>
                    <a:pt x="100487" y="11854"/>
                    <a:pt x="100487" y="11855"/>
                    <a:pt x="100486" y="11855"/>
                  </a:cubicBezTo>
                  <a:cubicBezTo>
                    <a:pt x="100474" y="11855"/>
                    <a:pt x="100468" y="11489"/>
                    <a:pt x="100422" y="11012"/>
                  </a:cubicBezTo>
                  <a:close/>
                  <a:moveTo>
                    <a:pt x="139767" y="11012"/>
                  </a:moveTo>
                  <a:lnTo>
                    <a:pt x="139900" y="11410"/>
                  </a:lnTo>
                  <a:cubicBezTo>
                    <a:pt x="139886" y="11528"/>
                    <a:pt x="139875" y="11636"/>
                    <a:pt x="139865" y="11741"/>
                  </a:cubicBezTo>
                  <a:cubicBezTo>
                    <a:pt x="139854" y="11779"/>
                    <a:pt x="139840" y="11818"/>
                    <a:pt x="139833" y="11853"/>
                  </a:cubicBezTo>
                  <a:cubicBezTo>
                    <a:pt x="139833" y="11854"/>
                    <a:pt x="139833" y="11855"/>
                    <a:pt x="139832" y="11855"/>
                  </a:cubicBezTo>
                  <a:cubicBezTo>
                    <a:pt x="139822" y="11855"/>
                    <a:pt x="139814" y="11489"/>
                    <a:pt x="139767" y="11012"/>
                  </a:cubicBezTo>
                  <a:close/>
                  <a:moveTo>
                    <a:pt x="178984" y="11012"/>
                  </a:moveTo>
                  <a:lnTo>
                    <a:pt x="178984" y="11012"/>
                  </a:lnTo>
                  <a:cubicBezTo>
                    <a:pt x="179025" y="11130"/>
                    <a:pt x="179071" y="11267"/>
                    <a:pt x="179116" y="11410"/>
                  </a:cubicBezTo>
                  <a:cubicBezTo>
                    <a:pt x="179165" y="11553"/>
                    <a:pt x="179092" y="11636"/>
                    <a:pt x="179081" y="11741"/>
                  </a:cubicBezTo>
                  <a:cubicBezTo>
                    <a:pt x="179074" y="11779"/>
                    <a:pt x="179060" y="11818"/>
                    <a:pt x="179053" y="11853"/>
                  </a:cubicBezTo>
                  <a:cubicBezTo>
                    <a:pt x="179053" y="11854"/>
                    <a:pt x="179052" y="11855"/>
                    <a:pt x="179052" y="11855"/>
                  </a:cubicBezTo>
                  <a:cubicBezTo>
                    <a:pt x="179042" y="11855"/>
                    <a:pt x="179027" y="11489"/>
                    <a:pt x="178984" y="11012"/>
                  </a:cubicBezTo>
                  <a:close/>
                  <a:moveTo>
                    <a:pt x="257490" y="11012"/>
                  </a:moveTo>
                  <a:lnTo>
                    <a:pt x="257490" y="11012"/>
                  </a:lnTo>
                  <a:cubicBezTo>
                    <a:pt x="257535" y="11130"/>
                    <a:pt x="257577" y="11267"/>
                    <a:pt x="257626" y="11410"/>
                  </a:cubicBezTo>
                  <a:cubicBezTo>
                    <a:pt x="257675" y="11553"/>
                    <a:pt x="257598" y="11636"/>
                    <a:pt x="257591" y="11741"/>
                  </a:cubicBezTo>
                  <a:cubicBezTo>
                    <a:pt x="257580" y="11779"/>
                    <a:pt x="257570" y="11818"/>
                    <a:pt x="257559" y="11853"/>
                  </a:cubicBezTo>
                  <a:cubicBezTo>
                    <a:pt x="257559" y="11854"/>
                    <a:pt x="257559" y="11855"/>
                    <a:pt x="257558" y="11855"/>
                  </a:cubicBezTo>
                  <a:cubicBezTo>
                    <a:pt x="257551" y="11855"/>
                    <a:pt x="257536" y="11489"/>
                    <a:pt x="257490" y="11012"/>
                  </a:cubicBezTo>
                  <a:close/>
                  <a:moveTo>
                    <a:pt x="224824" y="11891"/>
                  </a:moveTo>
                  <a:lnTo>
                    <a:pt x="224838" y="11936"/>
                  </a:lnTo>
                  <a:cubicBezTo>
                    <a:pt x="224838" y="11947"/>
                    <a:pt x="224834" y="11954"/>
                    <a:pt x="224831" y="11961"/>
                  </a:cubicBezTo>
                  <a:cubicBezTo>
                    <a:pt x="224827" y="11936"/>
                    <a:pt x="224827" y="11915"/>
                    <a:pt x="224824" y="11891"/>
                  </a:cubicBezTo>
                  <a:close/>
                  <a:moveTo>
                    <a:pt x="28609" y="11894"/>
                  </a:moveTo>
                  <a:lnTo>
                    <a:pt x="28609" y="11894"/>
                  </a:lnTo>
                  <a:cubicBezTo>
                    <a:pt x="28616" y="11908"/>
                    <a:pt x="28620" y="11922"/>
                    <a:pt x="28620" y="11936"/>
                  </a:cubicBezTo>
                  <a:cubicBezTo>
                    <a:pt x="28620" y="11947"/>
                    <a:pt x="28620" y="11954"/>
                    <a:pt x="28616" y="11964"/>
                  </a:cubicBezTo>
                  <a:cubicBezTo>
                    <a:pt x="28616" y="11936"/>
                    <a:pt x="28609" y="11915"/>
                    <a:pt x="28609" y="11894"/>
                  </a:cubicBezTo>
                  <a:close/>
                  <a:moveTo>
                    <a:pt x="67829" y="11887"/>
                  </a:moveTo>
                  <a:lnTo>
                    <a:pt x="67829" y="11887"/>
                  </a:lnTo>
                  <a:cubicBezTo>
                    <a:pt x="67829" y="11905"/>
                    <a:pt x="67833" y="11922"/>
                    <a:pt x="67840" y="11936"/>
                  </a:cubicBezTo>
                  <a:cubicBezTo>
                    <a:pt x="67840" y="11947"/>
                    <a:pt x="67836" y="11954"/>
                    <a:pt x="67833" y="11964"/>
                  </a:cubicBezTo>
                  <a:cubicBezTo>
                    <a:pt x="67829" y="11936"/>
                    <a:pt x="67829" y="11912"/>
                    <a:pt x="67829" y="11887"/>
                  </a:cubicBezTo>
                  <a:close/>
                  <a:moveTo>
                    <a:pt x="107046" y="11887"/>
                  </a:moveTo>
                  <a:lnTo>
                    <a:pt x="107059" y="11936"/>
                  </a:lnTo>
                  <a:cubicBezTo>
                    <a:pt x="107052" y="11943"/>
                    <a:pt x="107052" y="11954"/>
                    <a:pt x="107052" y="11964"/>
                  </a:cubicBezTo>
                  <a:cubicBezTo>
                    <a:pt x="107049" y="11936"/>
                    <a:pt x="107049" y="11915"/>
                    <a:pt x="107046" y="11887"/>
                  </a:cubicBezTo>
                  <a:close/>
                  <a:moveTo>
                    <a:pt x="146391" y="11894"/>
                  </a:moveTo>
                  <a:lnTo>
                    <a:pt x="146405" y="11936"/>
                  </a:lnTo>
                  <a:cubicBezTo>
                    <a:pt x="146398" y="11947"/>
                    <a:pt x="146398" y="11954"/>
                    <a:pt x="146394" y="11964"/>
                  </a:cubicBezTo>
                  <a:cubicBezTo>
                    <a:pt x="146394" y="11936"/>
                    <a:pt x="146391" y="11915"/>
                    <a:pt x="146391" y="11894"/>
                  </a:cubicBezTo>
                  <a:close/>
                  <a:moveTo>
                    <a:pt x="185611" y="11888"/>
                  </a:moveTo>
                  <a:cubicBezTo>
                    <a:pt x="185612" y="11888"/>
                    <a:pt x="185615" y="11925"/>
                    <a:pt x="185618" y="11936"/>
                  </a:cubicBezTo>
                  <a:cubicBezTo>
                    <a:pt x="185621" y="11950"/>
                    <a:pt x="185614" y="11954"/>
                    <a:pt x="185614" y="11964"/>
                  </a:cubicBezTo>
                  <a:cubicBezTo>
                    <a:pt x="185614" y="11936"/>
                    <a:pt x="185611" y="11915"/>
                    <a:pt x="185611" y="11894"/>
                  </a:cubicBezTo>
                  <a:cubicBezTo>
                    <a:pt x="185611" y="11890"/>
                    <a:pt x="185611" y="11888"/>
                    <a:pt x="185611" y="11888"/>
                  </a:cubicBezTo>
                  <a:close/>
                  <a:moveTo>
                    <a:pt x="264117" y="11894"/>
                  </a:moveTo>
                  <a:lnTo>
                    <a:pt x="264117" y="11894"/>
                  </a:lnTo>
                  <a:cubicBezTo>
                    <a:pt x="264120" y="11908"/>
                    <a:pt x="264124" y="11922"/>
                    <a:pt x="264127" y="11936"/>
                  </a:cubicBezTo>
                  <a:cubicBezTo>
                    <a:pt x="264127" y="11947"/>
                    <a:pt x="264120" y="11954"/>
                    <a:pt x="264120" y="11964"/>
                  </a:cubicBezTo>
                  <a:cubicBezTo>
                    <a:pt x="264120" y="11936"/>
                    <a:pt x="264117" y="11915"/>
                    <a:pt x="264117" y="11894"/>
                  </a:cubicBezTo>
                  <a:close/>
                  <a:moveTo>
                    <a:pt x="277836" y="11905"/>
                  </a:moveTo>
                  <a:cubicBezTo>
                    <a:pt x="277840" y="11933"/>
                    <a:pt x="277844" y="11955"/>
                    <a:pt x="277847" y="11972"/>
                  </a:cubicBezTo>
                  <a:lnTo>
                    <a:pt x="277847" y="11972"/>
                  </a:lnTo>
                  <a:lnTo>
                    <a:pt x="277836" y="11922"/>
                  </a:lnTo>
                  <a:lnTo>
                    <a:pt x="277836" y="11905"/>
                  </a:lnTo>
                  <a:close/>
                  <a:moveTo>
                    <a:pt x="2804" y="9652"/>
                  </a:moveTo>
                  <a:lnTo>
                    <a:pt x="3000" y="10241"/>
                  </a:lnTo>
                  <a:cubicBezTo>
                    <a:pt x="3160" y="11305"/>
                    <a:pt x="3296" y="12009"/>
                    <a:pt x="3296" y="12009"/>
                  </a:cubicBezTo>
                  <a:lnTo>
                    <a:pt x="2825" y="9742"/>
                  </a:lnTo>
                  <a:cubicBezTo>
                    <a:pt x="2815" y="9714"/>
                    <a:pt x="2808" y="9683"/>
                    <a:pt x="2804" y="9652"/>
                  </a:cubicBezTo>
                  <a:close/>
                  <a:moveTo>
                    <a:pt x="23743" y="10457"/>
                  </a:moveTo>
                  <a:lnTo>
                    <a:pt x="23743" y="10457"/>
                  </a:lnTo>
                  <a:cubicBezTo>
                    <a:pt x="23719" y="11068"/>
                    <a:pt x="23667" y="11992"/>
                    <a:pt x="23586" y="12808"/>
                  </a:cubicBezTo>
                  <a:cubicBezTo>
                    <a:pt x="23534" y="12487"/>
                    <a:pt x="23492" y="12097"/>
                    <a:pt x="23454" y="11689"/>
                  </a:cubicBezTo>
                  <a:cubicBezTo>
                    <a:pt x="23555" y="11232"/>
                    <a:pt x="23653" y="10817"/>
                    <a:pt x="23743" y="10457"/>
                  </a:cubicBezTo>
                  <a:close/>
                  <a:moveTo>
                    <a:pt x="37340" y="12229"/>
                  </a:moveTo>
                  <a:lnTo>
                    <a:pt x="37340" y="12229"/>
                  </a:lnTo>
                  <a:cubicBezTo>
                    <a:pt x="37371" y="12369"/>
                    <a:pt x="37399" y="12508"/>
                    <a:pt x="37434" y="12651"/>
                  </a:cubicBezTo>
                  <a:cubicBezTo>
                    <a:pt x="37427" y="12704"/>
                    <a:pt x="37424" y="12756"/>
                    <a:pt x="37417" y="12808"/>
                  </a:cubicBezTo>
                  <a:cubicBezTo>
                    <a:pt x="37392" y="12630"/>
                    <a:pt x="37368" y="12439"/>
                    <a:pt x="37340" y="12229"/>
                  </a:cubicBezTo>
                  <a:close/>
                  <a:moveTo>
                    <a:pt x="62963" y="10457"/>
                  </a:moveTo>
                  <a:lnTo>
                    <a:pt x="62963" y="10457"/>
                  </a:lnTo>
                  <a:cubicBezTo>
                    <a:pt x="62932" y="11075"/>
                    <a:pt x="62886" y="11992"/>
                    <a:pt x="62806" y="12808"/>
                  </a:cubicBezTo>
                  <a:cubicBezTo>
                    <a:pt x="62754" y="12487"/>
                    <a:pt x="62712" y="12097"/>
                    <a:pt x="62674" y="11689"/>
                  </a:cubicBezTo>
                  <a:cubicBezTo>
                    <a:pt x="62771" y="11235"/>
                    <a:pt x="62869" y="10817"/>
                    <a:pt x="62963" y="10457"/>
                  </a:cubicBezTo>
                  <a:close/>
                  <a:moveTo>
                    <a:pt x="76560" y="12229"/>
                  </a:moveTo>
                  <a:lnTo>
                    <a:pt x="76560" y="12229"/>
                  </a:lnTo>
                  <a:cubicBezTo>
                    <a:pt x="76588" y="12365"/>
                    <a:pt x="76619" y="12508"/>
                    <a:pt x="76650" y="12651"/>
                  </a:cubicBezTo>
                  <a:lnTo>
                    <a:pt x="76636" y="12808"/>
                  </a:lnTo>
                  <a:cubicBezTo>
                    <a:pt x="76612" y="12630"/>
                    <a:pt x="76584" y="12439"/>
                    <a:pt x="76560" y="12229"/>
                  </a:cubicBezTo>
                  <a:close/>
                  <a:moveTo>
                    <a:pt x="102183" y="10457"/>
                  </a:moveTo>
                  <a:lnTo>
                    <a:pt x="102183" y="10457"/>
                  </a:lnTo>
                  <a:cubicBezTo>
                    <a:pt x="102152" y="11075"/>
                    <a:pt x="102099" y="11992"/>
                    <a:pt x="102026" y="12808"/>
                  </a:cubicBezTo>
                  <a:cubicBezTo>
                    <a:pt x="101974" y="12487"/>
                    <a:pt x="101925" y="12097"/>
                    <a:pt x="101887" y="11689"/>
                  </a:cubicBezTo>
                  <a:cubicBezTo>
                    <a:pt x="101988" y="11235"/>
                    <a:pt x="102089" y="10817"/>
                    <a:pt x="102183" y="10457"/>
                  </a:cubicBezTo>
                  <a:close/>
                  <a:moveTo>
                    <a:pt x="115776" y="12229"/>
                  </a:moveTo>
                  <a:lnTo>
                    <a:pt x="115776" y="12229"/>
                  </a:lnTo>
                  <a:cubicBezTo>
                    <a:pt x="115808" y="12365"/>
                    <a:pt x="115839" y="12508"/>
                    <a:pt x="115870" y="12651"/>
                  </a:cubicBezTo>
                  <a:lnTo>
                    <a:pt x="115856" y="12808"/>
                  </a:lnTo>
                  <a:cubicBezTo>
                    <a:pt x="115825" y="12630"/>
                    <a:pt x="115801" y="12439"/>
                    <a:pt x="115776" y="12229"/>
                  </a:cubicBezTo>
                  <a:close/>
                  <a:moveTo>
                    <a:pt x="141525" y="10457"/>
                  </a:moveTo>
                  <a:cubicBezTo>
                    <a:pt x="141497" y="11068"/>
                    <a:pt x="141445" y="11992"/>
                    <a:pt x="141368" y="12808"/>
                  </a:cubicBezTo>
                  <a:cubicBezTo>
                    <a:pt x="141319" y="12487"/>
                    <a:pt x="141270" y="12097"/>
                    <a:pt x="141232" y="11689"/>
                  </a:cubicBezTo>
                  <a:cubicBezTo>
                    <a:pt x="141333" y="11232"/>
                    <a:pt x="141434" y="10817"/>
                    <a:pt x="141525" y="10457"/>
                  </a:cubicBezTo>
                  <a:close/>
                  <a:moveTo>
                    <a:pt x="155118" y="12229"/>
                  </a:moveTo>
                  <a:lnTo>
                    <a:pt x="155118" y="12229"/>
                  </a:lnTo>
                  <a:cubicBezTo>
                    <a:pt x="155150" y="12365"/>
                    <a:pt x="155184" y="12508"/>
                    <a:pt x="155216" y="12651"/>
                  </a:cubicBezTo>
                  <a:cubicBezTo>
                    <a:pt x="155212" y="12704"/>
                    <a:pt x="155202" y="12756"/>
                    <a:pt x="155198" y="12808"/>
                  </a:cubicBezTo>
                  <a:cubicBezTo>
                    <a:pt x="155170" y="12630"/>
                    <a:pt x="155146" y="12439"/>
                    <a:pt x="155118" y="12229"/>
                  </a:cubicBezTo>
                  <a:close/>
                  <a:moveTo>
                    <a:pt x="180745" y="10457"/>
                  </a:moveTo>
                  <a:cubicBezTo>
                    <a:pt x="180717" y="11068"/>
                    <a:pt x="180665" y="11992"/>
                    <a:pt x="180588" y="12808"/>
                  </a:cubicBezTo>
                  <a:cubicBezTo>
                    <a:pt x="180536" y="12487"/>
                    <a:pt x="180490" y="12097"/>
                    <a:pt x="180452" y="11689"/>
                  </a:cubicBezTo>
                  <a:cubicBezTo>
                    <a:pt x="180553" y="11232"/>
                    <a:pt x="180651" y="10817"/>
                    <a:pt x="180745" y="10457"/>
                  </a:cubicBezTo>
                  <a:close/>
                  <a:moveTo>
                    <a:pt x="194338" y="12229"/>
                  </a:moveTo>
                  <a:lnTo>
                    <a:pt x="194338" y="12229"/>
                  </a:lnTo>
                  <a:cubicBezTo>
                    <a:pt x="194369" y="12365"/>
                    <a:pt x="194397" y="12508"/>
                    <a:pt x="194429" y="12651"/>
                  </a:cubicBezTo>
                  <a:lnTo>
                    <a:pt x="194418" y="12808"/>
                  </a:lnTo>
                  <a:cubicBezTo>
                    <a:pt x="194390" y="12630"/>
                    <a:pt x="194366" y="12439"/>
                    <a:pt x="194338" y="12229"/>
                  </a:cubicBezTo>
                  <a:close/>
                  <a:moveTo>
                    <a:pt x="219961" y="10457"/>
                  </a:moveTo>
                  <a:lnTo>
                    <a:pt x="219961" y="10457"/>
                  </a:lnTo>
                  <a:cubicBezTo>
                    <a:pt x="219934" y="11068"/>
                    <a:pt x="219885" y="11992"/>
                    <a:pt x="219804" y="12808"/>
                  </a:cubicBezTo>
                  <a:cubicBezTo>
                    <a:pt x="219752" y="12484"/>
                    <a:pt x="219710" y="12097"/>
                    <a:pt x="219668" y="11689"/>
                  </a:cubicBezTo>
                  <a:cubicBezTo>
                    <a:pt x="219770" y="11232"/>
                    <a:pt x="219867" y="10817"/>
                    <a:pt x="219961" y="10457"/>
                  </a:cubicBezTo>
                  <a:close/>
                  <a:moveTo>
                    <a:pt x="233558" y="12229"/>
                  </a:moveTo>
                  <a:lnTo>
                    <a:pt x="233649" y="12651"/>
                  </a:lnTo>
                  <a:lnTo>
                    <a:pt x="233635" y="12808"/>
                  </a:lnTo>
                  <a:cubicBezTo>
                    <a:pt x="233607" y="12630"/>
                    <a:pt x="233579" y="12439"/>
                    <a:pt x="233558" y="12229"/>
                  </a:cubicBezTo>
                  <a:close/>
                  <a:moveTo>
                    <a:pt x="259251" y="10457"/>
                  </a:moveTo>
                  <a:lnTo>
                    <a:pt x="259251" y="10457"/>
                  </a:lnTo>
                  <a:cubicBezTo>
                    <a:pt x="259227" y="11075"/>
                    <a:pt x="259174" y="11992"/>
                    <a:pt x="259094" y="12808"/>
                  </a:cubicBezTo>
                  <a:cubicBezTo>
                    <a:pt x="259042" y="12487"/>
                    <a:pt x="259000" y="12097"/>
                    <a:pt x="258958" y="11689"/>
                  </a:cubicBezTo>
                  <a:cubicBezTo>
                    <a:pt x="259059" y="11235"/>
                    <a:pt x="259160" y="10817"/>
                    <a:pt x="259251" y="10457"/>
                  </a:cubicBezTo>
                  <a:close/>
                  <a:moveTo>
                    <a:pt x="272848" y="12229"/>
                  </a:moveTo>
                  <a:cubicBezTo>
                    <a:pt x="272876" y="12365"/>
                    <a:pt x="272907" y="12508"/>
                    <a:pt x="272938" y="12655"/>
                  </a:cubicBezTo>
                  <a:lnTo>
                    <a:pt x="272924" y="12808"/>
                  </a:lnTo>
                  <a:cubicBezTo>
                    <a:pt x="272900" y="12634"/>
                    <a:pt x="272872" y="12439"/>
                    <a:pt x="272848" y="12229"/>
                  </a:cubicBezTo>
                  <a:close/>
                  <a:moveTo>
                    <a:pt x="253803" y="13248"/>
                  </a:moveTo>
                  <a:cubicBezTo>
                    <a:pt x="253798" y="13262"/>
                    <a:pt x="253796" y="13275"/>
                    <a:pt x="253796" y="13288"/>
                  </a:cubicBezTo>
                  <a:lnTo>
                    <a:pt x="253796" y="13288"/>
                  </a:lnTo>
                  <a:cubicBezTo>
                    <a:pt x="253795" y="13284"/>
                    <a:pt x="253794" y="13280"/>
                    <a:pt x="253792" y="13276"/>
                  </a:cubicBezTo>
                  <a:cubicBezTo>
                    <a:pt x="253796" y="13265"/>
                    <a:pt x="253796" y="13258"/>
                    <a:pt x="253803" y="13248"/>
                  </a:cubicBezTo>
                  <a:close/>
                  <a:moveTo>
                    <a:pt x="57508" y="13265"/>
                  </a:moveTo>
                  <a:lnTo>
                    <a:pt x="57508" y="13289"/>
                  </a:lnTo>
                  <a:lnTo>
                    <a:pt x="57508" y="13289"/>
                  </a:lnTo>
                  <a:cubicBezTo>
                    <a:pt x="57507" y="13285"/>
                    <a:pt x="57504" y="13280"/>
                    <a:pt x="57504" y="13276"/>
                  </a:cubicBezTo>
                  <a:cubicBezTo>
                    <a:pt x="57506" y="13272"/>
                    <a:pt x="57507" y="13268"/>
                    <a:pt x="57508" y="13265"/>
                  </a:cubicBezTo>
                  <a:close/>
                  <a:moveTo>
                    <a:pt x="10321" y="12812"/>
                  </a:moveTo>
                  <a:cubicBezTo>
                    <a:pt x="10339" y="12888"/>
                    <a:pt x="10360" y="12965"/>
                    <a:pt x="10377" y="13045"/>
                  </a:cubicBezTo>
                  <a:cubicBezTo>
                    <a:pt x="10394" y="13122"/>
                    <a:pt x="10339" y="13206"/>
                    <a:pt x="10321" y="13290"/>
                  </a:cubicBezTo>
                  <a:cubicBezTo>
                    <a:pt x="10300" y="13206"/>
                    <a:pt x="10283" y="13122"/>
                    <a:pt x="10258" y="13045"/>
                  </a:cubicBezTo>
                  <a:cubicBezTo>
                    <a:pt x="10283" y="12965"/>
                    <a:pt x="10300" y="12888"/>
                    <a:pt x="10321" y="12812"/>
                  </a:cubicBezTo>
                  <a:close/>
                  <a:moveTo>
                    <a:pt x="49534" y="12812"/>
                  </a:moveTo>
                  <a:cubicBezTo>
                    <a:pt x="49555" y="12888"/>
                    <a:pt x="49576" y="12965"/>
                    <a:pt x="49597" y="13045"/>
                  </a:cubicBezTo>
                  <a:cubicBezTo>
                    <a:pt x="49618" y="13122"/>
                    <a:pt x="49555" y="13206"/>
                    <a:pt x="49534" y="13290"/>
                  </a:cubicBezTo>
                  <a:cubicBezTo>
                    <a:pt x="49517" y="13206"/>
                    <a:pt x="49496" y="13122"/>
                    <a:pt x="49478" y="13045"/>
                  </a:cubicBezTo>
                  <a:cubicBezTo>
                    <a:pt x="49496" y="12965"/>
                    <a:pt x="49517" y="12888"/>
                    <a:pt x="49534" y="12812"/>
                  </a:cubicBezTo>
                  <a:close/>
                  <a:moveTo>
                    <a:pt x="88754" y="12812"/>
                  </a:moveTo>
                  <a:cubicBezTo>
                    <a:pt x="88775" y="12888"/>
                    <a:pt x="88792" y="12965"/>
                    <a:pt x="88817" y="13045"/>
                  </a:cubicBezTo>
                  <a:cubicBezTo>
                    <a:pt x="88838" y="13122"/>
                    <a:pt x="88771" y="13206"/>
                    <a:pt x="88754" y="13290"/>
                  </a:cubicBezTo>
                  <a:cubicBezTo>
                    <a:pt x="88737" y="13206"/>
                    <a:pt x="88716" y="13126"/>
                    <a:pt x="88691" y="13045"/>
                  </a:cubicBezTo>
                  <a:cubicBezTo>
                    <a:pt x="88716" y="12965"/>
                    <a:pt x="88737" y="12888"/>
                    <a:pt x="88754" y="12812"/>
                  </a:cubicBezTo>
                  <a:close/>
                  <a:moveTo>
                    <a:pt x="128100" y="12812"/>
                  </a:moveTo>
                  <a:cubicBezTo>
                    <a:pt x="128117" y="12888"/>
                    <a:pt x="128138" y="12965"/>
                    <a:pt x="128155" y="13045"/>
                  </a:cubicBezTo>
                  <a:cubicBezTo>
                    <a:pt x="128173" y="13122"/>
                    <a:pt x="128117" y="13206"/>
                    <a:pt x="128100" y="13290"/>
                  </a:cubicBezTo>
                  <a:cubicBezTo>
                    <a:pt x="128079" y="13206"/>
                    <a:pt x="128061" y="13126"/>
                    <a:pt x="128037" y="13045"/>
                  </a:cubicBezTo>
                  <a:cubicBezTo>
                    <a:pt x="128061" y="12965"/>
                    <a:pt x="128079" y="12888"/>
                    <a:pt x="128100" y="12812"/>
                  </a:cubicBezTo>
                  <a:close/>
                  <a:moveTo>
                    <a:pt x="167312" y="12812"/>
                  </a:moveTo>
                  <a:cubicBezTo>
                    <a:pt x="167337" y="12888"/>
                    <a:pt x="167354" y="12965"/>
                    <a:pt x="167375" y="13045"/>
                  </a:cubicBezTo>
                  <a:cubicBezTo>
                    <a:pt x="167396" y="13122"/>
                    <a:pt x="167337" y="13206"/>
                    <a:pt x="167312" y="13290"/>
                  </a:cubicBezTo>
                  <a:cubicBezTo>
                    <a:pt x="167299" y="13206"/>
                    <a:pt x="167281" y="13122"/>
                    <a:pt x="167257" y="13045"/>
                  </a:cubicBezTo>
                  <a:cubicBezTo>
                    <a:pt x="167274" y="12965"/>
                    <a:pt x="167295" y="12888"/>
                    <a:pt x="167312" y="12812"/>
                  </a:cubicBezTo>
                  <a:close/>
                  <a:moveTo>
                    <a:pt x="206532" y="12812"/>
                  </a:moveTo>
                  <a:cubicBezTo>
                    <a:pt x="206553" y="12888"/>
                    <a:pt x="206571" y="12965"/>
                    <a:pt x="206595" y="13045"/>
                  </a:cubicBezTo>
                  <a:cubicBezTo>
                    <a:pt x="206616" y="13122"/>
                    <a:pt x="206553" y="13206"/>
                    <a:pt x="206532" y="13290"/>
                  </a:cubicBezTo>
                  <a:cubicBezTo>
                    <a:pt x="206515" y="13206"/>
                    <a:pt x="206494" y="13122"/>
                    <a:pt x="206477" y="13045"/>
                  </a:cubicBezTo>
                  <a:cubicBezTo>
                    <a:pt x="206494" y="12965"/>
                    <a:pt x="206515" y="12888"/>
                    <a:pt x="206532" y="12812"/>
                  </a:cubicBezTo>
                  <a:close/>
                  <a:moveTo>
                    <a:pt x="245826" y="12812"/>
                  </a:moveTo>
                  <a:cubicBezTo>
                    <a:pt x="245843" y="12888"/>
                    <a:pt x="245864" y="12965"/>
                    <a:pt x="245885" y="13045"/>
                  </a:cubicBezTo>
                  <a:cubicBezTo>
                    <a:pt x="245902" y="13122"/>
                    <a:pt x="245843" y="13206"/>
                    <a:pt x="245826" y="13290"/>
                  </a:cubicBezTo>
                  <a:lnTo>
                    <a:pt x="245766" y="13045"/>
                  </a:lnTo>
                  <a:cubicBezTo>
                    <a:pt x="245787" y="12965"/>
                    <a:pt x="245805" y="12888"/>
                    <a:pt x="245826" y="12812"/>
                  </a:cubicBezTo>
                  <a:close/>
                  <a:moveTo>
                    <a:pt x="18295" y="13248"/>
                  </a:moveTo>
                  <a:cubicBezTo>
                    <a:pt x="18295" y="13265"/>
                    <a:pt x="18291" y="13283"/>
                    <a:pt x="18291" y="13300"/>
                  </a:cubicBezTo>
                  <a:lnTo>
                    <a:pt x="18291" y="13276"/>
                  </a:lnTo>
                  <a:cubicBezTo>
                    <a:pt x="18291" y="13265"/>
                    <a:pt x="18291" y="13258"/>
                    <a:pt x="18295" y="13248"/>
                  </a:cubicBezTo>
                  <a:close/>
                  <a:moveTo>
                    <a:pt x="96728" y="13248"/>
                  </a:moveTo>
                  <a:lnTo>
                    <a:pt x="96728" y="13300"/>
                  </a:lnTo>
                  <a:cubicBezTo>
                    <a:pt x="96724" y="13293"/>
                    <a:pt x="96724" y="13283"/>
                    <a:pt x="96724" y="13276"/>
                  </a:cubicBezTo>
                  <a:cubicBezTo>
                    <a:pt x="96724" y="13265"/>
                    <a:pt x="96728" y="13258"/>
                    <a:pt x="96728" y="13248"/>
                  </a:cubicBezTo>
                  <a:close/>
                  <a:moveTo>
                    <a:pt x="136073" y="13248"/>
                  </a:moveTo>
                  <a:cubicBezTo>
                    <a:pt x="136073" y="13265"/>
                    <a:pt x="136073" y="13283"/>
                    <a:pt x="136070" y="13300"/>
                  </a:cubicBezTo>
                  <a:lnTo>
                    <a:pt x="136070" y="13276"/>
                  </a:lnTo>
                  <a:cubicBezTo>
                    <a:pt x="136070" y="13265"/>
                    <a:pt x="136070" y="13258"/>
                    <a:pt x="136073" y="13248"/>
                  </a:cubicBezTo>
                  <a:close/>
                  <a:moveTo>
                    <a:pt x="175293" y="13248"/>
                  </a:moveTo>
                  <a:cubicBezTo>
                    <a:pt x="175290" y="13265"/>
                    <a:pt x="175290" y="13283"/>
                    <a:pt x="175290" y="13300"/>
                  </a:cubicBezTo>
                  <a:cubicBezTo>
                    <a:pt x="175290" y="13293"/>
                    <a:pt x="175290" y="13283"/>
                    <a:pt x="175283" y="13276"/>
                  </a:cubicBezTo>
                  <a:cubicBezTo>
                    <a:pt x="175290" y="13265"/>
                    <a:pt x="175290" y="13258"/>
                    <a:pt x="175293" y="13248"/>
                  </a:cubicBezTo>
                  <a:close/>
                  <a:moveTo>
                    <a:pt x="214510" y="13248"/>
                  </a:moveTo>
                  <a:lnTo>
                    <a:pt x="214510" y="13300"/>
                  </a:lnTo>
                  <a:cubicBezTo>
                    <a:pt x="214510" y="13293"/>
                    <a:pt x="214503" y="13283"/>
                    <a:pt x="214503" y="13276"/>
                  </a:cubicBezTo>
                  <a:cubicBezTo>
                    <a:pt x="214503" y="13265"/>
                    <a:pt x="214510" y="13258"/>
                    <a:pt x="214510" y="13248"/>
                  </a:cubicBezTo>
                  <a:close/>
                  <a:moveTo>
                    <a:pt x="279513" y="12194"/>
                  </a:moveTo>
                  <a:lnTo>
                    <a:pt x="279513" y="12194"/>
                  </a:lnTo>
                  <a:cubicBezTo>
                    <a:pt x="279653" y="12752"/>
                    <a:pt x="279806" y="13464"/>
                    <a:pt x="279956" y="14217"/>
                  </a:cubicBezTo>
                  <a:cubicBezTo>
                    <a:pt x="279859" y="14898"/>
                    <a:pt x="279813" y="15313"/>
                    <a:pt x="279813" y="15313"/>
                  </a:cubicBezTo>
                  <a:cubicBezTo>
                    <a:pt x="279740" y="14657"/>
                    <a:pt x="279642" y="14043"/>
                    <a:pt x="279531" y="13464"/>
                  </a:cubicBezTo>
                  <a:cubicBezTo>
                    <a:pt x="279534" y="13021"/>
                    <a:pt x="279527" y="12599"/>
                    <a:pt x="279513" y="12194"/>
                  </a:cubicBezTo>
                  <a:close/>
                  <a:moveTo>
                    <a:pt x="62189" y="0"/>
                  </a:moveTo>
                  <a:cubicBezTo>
                    <a:pt x="62189" y="0"/>
                    <a:pt x="62642" y="806"/>
                    <a:pt x="63246" y="2250"/>
                  </a:cubicBezTo>
                  <a:cubicBezTo>
                    <a:pt x="63138" y="3436"/>
                    <a:pt x="63204" y="4957"/>
                    <a:pt x="63340" y="6439"/>
                  </a:cubicBezTo>
                  <a:cubicBezTo>
                    <a:pt x="63295" y="6417"/>
                    <a:pt x="63245" y="6407"/>
                    <a:pt x="63195" y="6407"/>
                  </a:cubicBezTo>
                  <a:cubicBezTo>
                    <a:pt x="63156" y="6407"/>
                    <a:pt x="63118" y="6413"/>
                    <a:pt x="63082" y="6425"/>
                  </a:cubicBezTo>
                  <a:cubicBezTo>
                    <a:pt x="63082" y="6425"/>
                    <a:pt x="63246" y="6565"/>
                    <a:pt x="63413" y="7179"/>
                  </a:cubicBezTo>
                  <a:cubicBezTo>
                    <a:pt x="63431" y="7360"/>
                    <a:pt x="63452" y="7538"/>
                    <a:pt x="63472" y="7716"/>
                  </a:cubicBezTo>
                  <a:cubicBezTo>
                    <a:pt x="63225" y="7329"/>
                    <a:pt x="62949" y="6955"/>
                    <a:pt x="62656" y="6600"/>
                  </a:cubicBezTo>
                  <a:cubicBezTo>
                    <a:pt x="62580" y="6425"/>
                    <a:pt x="62506" y="6254"/>
                    <a:pt x="62433" y="6094"/>
                  </a:cubicBezTo>
                  <a:cubicBezTo>
                    <a:pt x="62824" y="5201"/>
                    <a:pt x="63103" y="4702"/>
                    <a:pt x="63103" y="4702"/>
                  </a:cubicBezTo>
                  <a:lnTo>
                    <a:pt x="63103" y="4702"/>
                  </a:lnTo>
                  <a:cubicBezTo>
                    <a:pt x="62789" y="5012"/>
                    <a:pt x="62503" y="5354"/>
                    <a:pt x="62255" y="5721"/>
                  </a:cubicBezTo>
                  <a:cubicBezTo>
                    <a:pt x="62185" y="5588"/>
                    <a:pt x="62119" y="5459"/>
                    <a:pt x="62053" y="5340"/>
                  </a:cubicBezTo>
                  <a:cubicBezTo>
                    <a:pt x="62014" y="5232"/>
                    <a:pt x="61962" y="5131"/>
                    <a:pt x="61899" y="5040"/>
                  </a:cubicBezTo>
                  <a:cubicBezTo>
                    <a:pt x="61896" y="5047"/>
                    <a:pt x="61896" y="5054"/>
                    <a:pt x="61896" y="5065"/>
                  </a:cubicBezTo>
                  <a:cubicBezTo>
                    <a:pt x="61338" y="4109"/>
                    <a:pt x="60877" y="3631"/>
                    <a:pt x="60794" y="3551"/>
                  </a:cubicBezTo>
                  <a:lnTo>
                    <a:pt x="60794" y="3551"/>
                  </a:lnTo>
                  <a:cubicBezTo>
                    <a:pt x="60867" y="3628"/>
                    <a:pt x="61209" y="4039"/>
                    <a:pt x="61739" y="5623"/>
                  </a:cubicBezTo>
                  <a:cubicBezTo>
                    <a:pt x="61080" y="5016"/>
                    <a:pt x="60609" y="4789"/>
                    <a:pt x="60609" y="4789"/>
                  </a:cubicBezTo>
                  <a:lnTo>
                    <a:pt x="60609" y="4789"/>
                  </a:lnTo>
                  <a:cubicBezTo>
                    <a:pt x="60999" y="5128"/>
                    <a:pt x="61355" y="5546"/>
                    <a:pt x="61687" y="6010"/>
                  </a:cubicBezTo>
                  <a:cubicBezTo>
                    <a:pt x="61568" y="6132"/>
                    <a:pt x="61184" y="6558"/>
                    <a:pt x="60738" y="7342"/>
                  </a:cubicBezTo>
                  <a:lnTo>
                    <a:pt x="60710" y="7294"/>
                  </a:lnTo>
                  <a:cubicBezTo>
                    <a:pt x="60679" y="6718"/>
                    <a:pt x="60668" y="6334"/>
                    <a:pt x="60668" y="6334"/>
                  </a:cubicBezTo>
                  <a:cubicBezTo>
                    <a:pt x="60560" y="6505"/>
                    <a:pt x="60483" y="6694"/>
                    <a:pt x="60441" y="6893"/>
                  </a:cubicBezTo>
                  <a:cubicBezTo>
                    <a:pt x="60222" y="6586"/>
                    <a:pt x="59977" y="6300"/>
                    <a:pt x="59712" y="6034"/>
                  </a:cubicBezTo>
                  <a:lnTo>
                    <a:pt x="59712" y="6034"/>
                  </a:lnTo>
                  <a:cubicBezTo>
                    <a:pt x="59712" y="6035"/>
                    <a:pt x="59977" y="6512"/>
                    <a:pt x="60354" y="7370"/>
                  </a:cubicBezTo>
                  <a:cubicBezTo>
                    <a:pt x="60347" y="7388"/>
                    <a:pt x="60347" y="7412"/>
                    <a:pt x="60344" y="7430"/>
                  </a:cubicBezTo>
                  <a:cubicBezTo>
                    <a:pt x="60250" y="7323"/>
                    <a:pt x="60147" y="7261"/>
                    <a:pt x="60034" y="7261"/>
                  </a:cubicBezTo>
                  <a:cubicBezTo>
                    <a:pt x="59998" y="7261"/>
                    <a:pt x="59962" y="7267"/>
                    <a:pt x="59925" y="7280"/>
                  </a:cubicBezTo>
                  <a:cubicBezTo>
                    <a:pt x="59925" y="7280"/>
                    <a:pt x="60117" y="7447"/>
                    <a:pt x="60291" y="8208"/>
                  </a:cubicBezTo>
                  <a:lnTo>
                    <a:pt x="60277" y="8235"/>
                  </a:lnTo>
                  <a:cubicBezTo>
                    <a:pt x="60173" y="8354"/>
                    <a:pt x="60065" y="8480"/>
                    <a:pt x="59957" y="8619"/>
                  </a:cubicBezTo>
                  <a:cubicBezTo>
                    <a:pt x="59929" y="7956"/>
                    <a:pt x="59841" y="7402"/>
                    <a:pt x="59660" y="7067"/>
                  </a:cubicBezTo>
                  <a:cubicBezTo>
                    <a:pt x="59702" y="6174"/>
                    <a:pt x="59698" y="5326"/>
                    <a:pt x="59611" y="4643"/>
                  </a:cubicBezTo>
                  <a:cubicBezTo>
                    <a:pt x="60068" y="3582"/>
                    <a:pt x="60399" y="3000"/>
                    <a:pt x="60399" y="3000"/>
                  </a:cubicBezTo>
                  <a:lnTo>
                    <a:pt x="60399" y="3000"/>
                  </a:lnTo>
                  <a:cubicBezTo>
                    <a:pt x="60068" y="3321"/>
                    <a:pt x="59768" y="3677"/>
                    <a:pt x="59503" y="4053"/>
                  </a:cubicBezTo>
                  <a:cubicBezTo>
                    <a:pt x="59433" y="3771"/>
                    <a:pt x="59343" y="3540"/>
                    <a:pt x="59224" y="3370"/>
                  </a:cubicBezTo>
                  <a:cubicBezTo>
                    <a:pt x="59224" y="3370"/>
                    <a:pt x="59207" y="3837"/>
                    <a:pt x="59175" y="4542"/>
                  </a:cubicBezTo>
                  <a:cubicBezTo>
                    <a:pt x="58715" y="5281"/>
                    <a:pt x="58324" y="6062"/>
                    <a:pt x="58000" y="6872"/>
                  </a:cubicBezTo>
                  <a:lnTo>
                    <a:pt x="57919" y="6934"/>
                  </a:lnTo>
                  <a:cubicBezTo>
                    <a:pt x="57738" y="6348"/>
                    <a:pt x="57501" y="5916"/>
                    <a:pt x="57204" y="5860"/>
                  </a:cubicBezTo>
                  <a:cubicBezTo>
                    <a:pt x="57166" y="5738"/>
                    <a:pt x="57107" y="5623"/>
                    <a:pt x="57034" y="5518"/>
                  </a:cubicBezTo>
                  <a:cubicBezTo>
                    <a:pt x="57034" y="5518"/>
                    <a:pt x="57030" y="5651"/>
                    <a:pt x="57023" y="5871"/>
                  </a:cubicBezTo>
                  <a:cubicBezTo>
                    <a:pt x="57013" y="6125"/>
                    <a:pt x="56995" y="6495"/>
                    <a:pt x="56974" y="6931"/>
                  </a:cubicBezTo>
                  <a:lnTo>
                    <a:pt x="56929" y="6889"/>
                  </a:lnTo>
                  <a:lnTo>
                    <a:pt x="56929" y="6889"/>
                  </a:lnTo>
                  <a:cubicBezTo>
                    <a:pt x="56946" y="6913"/>
                    <a:pt x="56960" y="6938"/>
                    <a:pt x="56974" y="6966"/>
                  </a:cubicBezTo>
                  <a:cubicBezTo>
                    <a:pt x="56957" y="7273"/>
                    <a:pt x="56939" y="7608"/>
                    <a:pt x="56918" y="7960"/>
                  </a:cubicBezTo>
                  <a:cubicBezTo>
                    <a:pt x="56807" y="8092"/>
                    <a:pt x="56695" y="8239"/>
                    <a:pt x="56580" y="8392"/>
                  </a:cubicBezTo>
                  <a:cubicBezTo>
                    <a:pt x="56521" y="8305"/>
                    <a:pt x="56454" y="8221"/>
                    <a:pt x="56395" y="8138"/>
                  </a:cubicBezTo>
                  <a:cubicBezTo>
                    <a:pt x="56378" y="7796"/>
                    <a:pt x="56371" y="7580"/>
                    <a:pt x="56371" y="7580"/>
                  </a:cubicBezTo>
                  <a:cubicBezTo>
                    <a:pt x="56301" y="7684"/>
                    <a:pt x="56245" y="7796"/>
                    <a:pt x="56210" y="7918"/>
                  </a:cubicBezTo>
                  <a:cubicBezTo>
                    <a:pt x="56106" y="7785"/>
                    <a:pt x="56001" y="7667"/>
                    <a:pt x="55896" y="7555"/>
                  </a:cubicBezTo>
                  <a:cubicBezTo>
                    <a:pt x="56102" y="7123"/>
                    <a:pt x="56238" y="6889"/>
                    <a:pt x="56238" y="6889"/>
                  </a:cubicBezTo>
                  <a:lnTo>
                    <a:pt x="56238" y="6889"/>
                  </a:lnTo>
                  <a:cubicBezTo>
                    <a:pt x="56067" y="7053"/>
                    <a:pt x="55907" y="7227"/>
                    <a:pt x="55760" y="7416"/>
                  </a:cubicBezTo>
                  <a:cubicBezTo>
                    <a:pt x="55670" y="7318"/>
                    <a:pt x="55579" y="7231"/>
                    <a:pt x="55495" y="7154"/>
                  </a:cubicBezTo>
                  <a:cubicBezTo>
                    <a:pt x="55666" y="4011"/>
                    <a:pt x="56273" y="3499"/>
                    <a:pt x="56273" y="3499"/>
                  </a:cubicBezTo>
                  <a:cubicBezTo>
                    <a:pt x="56224" y="3482"/>
                    <a:pt x="56176" y="3474"/>
                    <a:pt x="56129" y="3474"/>
                  </a:cubicBezTo>
                  <a:cubicBezTo>
                    <a:pt x="55468" y="3474"/>
                    <a:pt x="55059" y="5055"/>
                    <a:pt x="54815" y="6600"/>
                  </a:cubicBezTo>
                  <a:cubicBezTo>
                    <a:pt x="54700" y="6516"/>
                    <a:pt x="54578" y="6443"/>
                    <a:pt x="54452" y="6376"/>
                  </a:cubicBezTo>
                  <a:lnTo>
                    <a:pt x="54452" y="6376"/>
                  </a:lnTo>
                  <a:cubicBezTo>
                    <a:pt x="54571" y="6481"/>
                    <a:pt x="54690" y="6596"/>
                    <a:pt x="54798" y="6715"/>
                  </a:cubicBezTo>
                  <a:lnTo>
                    <a:pt x="54745" y="7074"/>
                  </a:lnTo>
                  <a:cubicBezTo>
                    <a:pt x="54529" y="6690"/>
                    <a:pt x="54278" y="6324"/>
                    <a:pt x="53999" y="5982"/>
                  </a:cubicBezTo>
                  <a:cubicBezTo>
                    <a:pt x="53964" y="5571"/>
                    <a:pt x="53936" y="5155"/>
                    <a:pt x="53905" y="4747"/>
                  </a:cubicBezTo>
                  <a:cubicBezTo>
                    <a:pt x="53915" y="4730"/>
                    <a:pt x="53922" y="4716"/>
                    <a:pt x="53929" y="4699"/>
                  </a:cubicBezTo>
                  <a:lnTo>
                    <a:pt x="53929" y="4699"/>
                  </a:lnTo>
                  <a:lnTo>
                    <a:pt x="53905" y="4730"/>
                  </a:lnTo>
                  <a:cubicBezTo>
                    <a:pt x="53751" y="2567"/>
                    <a:pt x="53685" y="562"/>
                    <a:pt x="53685" y="562"/>
                  </a:cubicBezTo>
                  <a:cubicBezTo>
                    <a:pt x="53109" y="1371"/>
                    <a:pt x="53064" y="3408"/>
                    <a:pt x="53207" y="5546"/>
                  </a:cubicBezTo>
                  <a:cubicBezTo>
                    <a:pt x="53141" y="5633"/>
                    <a:pt x="53075" y="5721"/>
                    <a:pt x="53015" y="5811"/>
                  </a:cubicBezTo>
                  <a:cubicBezTo>
                    <a:pt x="52949" y="5483"/>
                    <a:pt x="52858" y="5218"/>
                    <a:pt x="52726" y="5033"/>
                  </a:cubicBezTo>
                  <a:cubicBezTo>
                    <a:pt x="52726" y="5033"/>
                    <a:pt x="52708" y="5574"/>
                    <a:pt x="52670" y="6355"/>
                  </a:cubicBezTo>
                  <a:lnTo>
                    <a:pt x="52604" y="6460"/>
                  </a:lnTo>
                  <a:lnTo>
                    <a:pt x="52443" y="6279"/>
                  </a:lnTo>
                  <a:cubicBezTo>
                    <a:pt x="51658" y="4556"/>
                    <a:pt x="50870" y="3739"/>
                    <a:pt x="50762" y="3635"/>
                  </a:cubicBezTo>
                  <a:lnTo>
                    <a:pt x="50762" y="3635"/>
                  </a:lnTo>
                  <a:cubicBezTo>
                    <a:pt x="50832" y="3704"/>
                    <a:pt x="51139" y="4081"/>
                    <a:pt x="51627" y="5487"/>
                  </a:cubicBezTo>
                  <a:cubicBezTo>
                    <a:pt x="51501" y="5375"/>
                    <a:pt x="51379" y="5285"/>
                    <a:pt x="51275" y="5204"/>
                  </a:cubicBezTo>
                  <a:cubicBezTo>
                    <a:pt x="51271" y="5096"/>
                    <a:pt x="51268" y="5033"/>
                    <a:pt x="51268" y="5033"/>
                  </a:cubicBezTo>
                  <a:cubicBezTo>
                    <a:pt x="51240" y="5072"/>
                    <a:pt x="51215" y="5107"/>
                    <a:pt x="51198" y="5148"/>
                  </a:cubicBezTo>
                  <a:cubicBezTo>
                    <a:pt x="51051" y="5044"/>
                    <a:pt x="50901" y="4950"/>
                    <a:pt x="50745" y="4866"/>
                  </a:cubicBezTo>
                  <a:lnTo>
                    <a:pt x="50745" y="4866"/>
                  </a:lnTo>
                  <a:cubicBezTo>
                    <a:pt x="50884" y="4988"/>
                    <a:pt x="51013" y="5117"/>
                    <a:pt x="51146" y="5257"/>
                  </a:cubicBezTo>
                  <a:cubicBezTo>
                    <a:pt x="51069" y="5435"/>
                    <a:pt x="51013" y="5619"/>
                    <a:pt x="50978" y="5811"/>
                  </a:cubicBezTo>
                  <a:cubicBezTo>
                    <a:pt x="50710" y="5410"/>
                    <a:pt x="50403" y="5037"/>
                    <a:pt x="50064" y="4699"/>
                  </a:cubicBezTo>
                  <a:lnTo>
                    <a:pt x="50064" y="4699"/>
                  </a:lnTo>
                  <a:cubicBezTo>
                    <a:pt x="50064" y="4699"/>
                    <a:pt x="50417" y="5330"/>
                    <a:pt x="50888" y="6457"/>
                  </a:cubicBezTo>
                  <a:cubicBezTo>
                    <a:pt x="50867" y="6704"/>
                    <a:pt x="50856" y="6976"/>
                    <a:pt x="50853" y="7259"/>
                  </a:cubicBezTo>
                  <a:cubicBezTo>
                    <a:pt x="50818" y="7259"/>
                    <a:pt x="50783" y="7262"/>
                    <a:pt x="50751" y="7276"/>
                  </a:cubicBezTo>
                  <a:cubicBezTo>
                    <a:pt x="50790" y="7315"/>
                    <a:pt x="50821" y="7360"/>
                    <a:pt x="50849" y="7405"/>
                  </a:cubicBezTo>
                  <a:cubicBezTo>
                    <a:pt x="50521" y="7824"/>
                    <a:pt x="50235" y="8270"/>
                    <a:pt x="49995" y="8741"/>
                  </a:cubicBezTo>
                  <a:cubicBezTo>
                    <a:pt x="49831" y="8434"/>
                    <a:pt x="49646" y="8138"/>
                    <a:pt x="49440" y="7859"/>
                  </a:cubicBezTo>
                  <a:cubicBezTo>
                    <a:pt x="49663" y="7555"/>
                    <a:pt x="49918" y="7276"/>
                    <a:pt x="50204" y="7029"/>
                  </a:cubicBezTo>
                  <a:lnTo>
                    <a:pt x="50204" y="7029"/>
                  </a:lnTo>
                  <a:cubicBezTo>
                    <a:pt x="50204" y="7029"/>
                    <a:pt x="49897" y="7175"/>
                    <a:pt x="49443" y="7555"/>
                  </a:cubicBezTo>
                  <a:cubicBezTo>
                    <a:pt x="49862" y="6359"/>
                    <a:pt x="50127" y="6041"/>
                    <a:pt x="50186" y="5982"/>
                  </a:cubicBezTo>
                  <a:lnTo>
                    <a:pt x="50186" y="5982"/>
                  </a:lnTo>
                  <a:cubicBezTo>
                    <a:pt x="50110" y="6055"/>
                    <a:pt x="49656" y="6523"/>
                    <a:pt x="49130" y="7475"/>
                  </a:cubicBezTo>
                  <a:cubicBezTo>
                    <a:pt x="49094" y="7430"/>
                    <a:pt x="49063" y="7403"/>
                    <a:pt x="49046" y="7386"/>
                  </a:cubicBezTo>
                  <a:lnTo>
                    <a:pt x="49046" y="7386"/>
                  </a:lnTo>
                  <a:cubicBezTo>
                    <a:pt x="49075" y="7418"/>
                    <a:pt x="49100" y="7454"/>
                    <a:pt x="49126" y="7489"/>
                  </a:cubicBezTo>
                  <a:cubicBezTo>
                    <a:pt x="49007" y="7698"/>
                    <a:pt x="48889" y="7939"/>
                    <a:pt x="48774" y="8197"/>
                  </a:cubicBezTo>
                  <a:cubicBezTo>
                    <a:pt x="48606" y="7921"/>
                    <a:pt x="48425" y="7660"/>
                    <a:pt x="48226" y="7405"/>
                  </a:cubicBezTo>
                  <a:cubicBezTo>
                    <a:pt x="48254" y="7360"/>
                    <a:pt x="48285" y="7315"/>
                    <a:pt x="48324" y="7276"/>
                  </a:cubicBezTo>
                  <a:cubicBezTo>
                    <a:pt x="48288" y="7264"/>
                    <a:pt x="48252" y="7259"/>
                    <a:pt x="48217" y="7259"/>
                  </a:cubicBezTo>
                  <a:cubicBezTo>
                    <a:pt x="48200" y="7259"/>
                    <a:pt x="48183" y="7260"/>
                    <a:pt x="48167" y="7262"/>
                  </a:cubicBezTo>
                  <a:cubicBezTo>
                    <a:pt x="48156" y="7070"/>
                    <a:pt x="48153" y="6959"/>
                    <a:pt x="48153" y="6959"/>
                  </a:cubicBezTo>
                  <a:lnTo>
                    <a:pt x="48139" y="6983"/>
                  </a:lnTo>
                  <a:cubicBezTo>
                    <a:pt x="48181" y="6122"/>
                    <a:pt x="48170" y="5302"/>
                    <a:pt x="48087" y="4639"/>
                  </a:cubicBezTo>
                  <a:cubicBezTo>
                    <a:pt x="48540" y="3579"/>
                    <a:pt x="48871" y="2993"/>
                    <a:pt x="48871" y="2993"/>
                  </a:cubicBezTo>
                  <a:lnTo>
                    <a:pt x="48871" y="2993"/>
                  </a:lnTo>
                  <a:cubicBezTo>
                    <a:pt x="48774" y="3091"/>
                    <a:pt x="48676" y="3195"/>
                    <a:pt x="48582" y="3300"/>
                  </a:cubicBezTo>
                  <a:lnTo>
                    <a:pt x="48742" y="2993"/>
                  </a:lnTo>
                  <a:lnTo>
                    <a:pt x="48742" y="2993"/>
                  </a:lnTo>
                  <a:cubicBezTo>
                    <a:pt x="48449" y="3279"/>
                    <a:pt x="48184" y="3589"/>
                    <a:pt x="47944" y="3917"/>
                  </a:cubicBezTo>
                  <a:cubicBezTo>
                    <a:pt x="47891" y="3722"/>
                    <a:pt x="47808" y="3534"/>
                    <a:pt x="47696" y="3366"/>
                  </a:cubicBezTo>
                  <a:cubicBezTo>
                    <a:pt x="47696" y="3366"/>
                    <a:pt x="47685" y="3739"/>
                    <a:pt x="47658" y="4329"/>
                  </a:cubicBezTo>
                  <a:cubicBezTo>
                    <a:pt x="47204" y="5019"/>
                    <a:pt x="46817" y="5752"/>
                    <a:pt x="46496" y="6512"/>
                  </a:cubicBezTo>
                  <a:lnTo>
                    <a:pt x="46405" y="6355"/>
                  </a:lnTo>
                  <a:cubicBezTo>
                    <a:pt x="46367" y="5574"/>
                    <a:pt x="46350" y="5033"/>
                    <a:pt x="46350" y="5033"/>
                  </a:cubicBezTo>
                  <a:cubicBezTo>
                    <a:pt x="46217" y="5218"/>
                    <a:pt x="46126" y="5483"/>
                    <a:pt x="46060" y="5811"/>
                  </a:cubicBezTo>
                  <a:cubicBezTo>
                    <a:pt x="45791" y="5410"/>
                    <a:pt x="45484" y="5040"/>
                    <a:pt x="45146" y="4699"/>
                  </a:cubicBezTo>
                  <a:lnTo>
                    <a:pt x="45146" y="4699"/>
                  </a:lnTo>
                  <a:cubicBezTo>
                    <a:pt x="45146" y="4699"/>
                    <a:pt x="45376" y="5110"/>
                    <a:pt x="45711" y="5860"/>
                  </a:cubicBezTo>
                  <a:lnTo>
                    <a:pt x="45680" y="5860"/>
                  </a:lnTo>
                  <a:cubicBezTo>
                    <a:pt x="45638" y="5738"/>
                    <a:pt x="45582" y="5623"/>
                    <a:pt x="45512" y="5518"/>
                  </a:cubicBezTo>
                  <a:cubicBezTo>
                    <a:pt x="45512" y="5518"/>
                    <a:pt x="45505" y="5651"/>
                    <a:pt x="45498" y="5871"/>
                  </a:cubicBezTo>
                  <a:cubicBezTo>
                    <a:pt x="45495" y="6034"/>
                    <a:pt x="45481" y="6244"/>
                    <a:pt x="45471" y="6488"/>
                  </a:cubicBezTo>
                  <a:cubicBezTo>
                    <a:pt x="45348" y="6411"/>
                    <a:pt x="45279" y="6376"/>
                    <a:pt x="45279" y="6376"/>
                  </a:cubicBezTo>
                  <a:lnTo>
                    <a:pt x="45279" y="6376"/>
                  </a:lnTo>
                  <a:cubicBezTo>
                    <a:pt x="45345" y="6436"/>
                    <a:pt x="45408" y="6495"/>
                    <a:pt x="45467" y="6558"/>
                  </a:cubicBezTo>
                  <a:cubicBezTo>
                    <a:pt x="45432" y="7262"/>
                    <a:pt x="45380" y="8235"/>
                    <a:pt x="45307" y="9184"/>
                  </a:cubicBezTo>
                  <a:cubicBezTo>
                    <a:pt x="45157" y="8884"/>
                    <a:pt x="45014" y="8619"/>
                    <a:pt x="44878" y="8396"/>
                  </a:cubicBezTo>
                  <a:cubicBezTo>
                    <a:pt x="44857" y="7904"/>
                    <a:pt x="44843" y="7580"/>
                    <a:pt x="44843" y="7580"/>
                  </a:cubicBezTo>
                  <a:cubicBezTo>
                    <a:pt x="44762" y="7695"/>
                    <a:pt x="44700" y="7852"/>
                    <a:pt x="44647" y="8040"/>
                  </a:cubicBezTo>
                  <a:cubicBezTo>
                    <a:pt x="44492" y="7806"/>
                    <a:pt x="44317" y="7585"/>
                    <a:pt x="44124" y="7385"/>
                  </a:cubicBezTo>
                  <a:lnTo>
                    <a:pt x="44124" y="7385"/>
                  </a:lnTo>
                  <a:cubicBezTo>
                    <a:pt x="44176" y="7441"/>
                    <a:pt x="44343" y="7655"/>
                    <a:pt x="44595" y="8284"/>
                  </a:cubicBezTo>
                  <a:cubicBezTo>
                    <a:pt x="44571" y="8417"/>
                    <a:pt x="44553" y="8556"/>
                    <a:pt x="44536" y="8710"/>
                  </a:cubicBezTo>
                  <a:lnTo>
                    <a:pt x="44379" y="8588"/>
                  </a:lnTo>
                  <a:cubicBezTo>
                    <a:pt x="44260" y="8204"/>
                    <a:pt x="44117" y="7904"/>
                    <a:pt x="43943" y="7761"/>
                  </a:cubicBezTo>
                  <a:cubicBezTo>
                    <a:pt x="44065" y="4081"/>
                    <a:pt x="44749" y="3499"/>
                    <a:pt x="44749" y="3499"/>
                  </a:cubicBezTo>
                  <a:cubicBezTo>
                    <a:pt x="44704" y="3484"/>
                    <a:pt x="44659" y="3477"/>
                    <a:pt x="44614" y="3477"/>
                  </a:cubicBezTo>
                  <a:cubicBezTo>
                    <a:pt x="44582" y="3477"/>
                    <a:pt x="44550" y="3481"/>
                    <a:pt x="44518" y="3488"/>
                  </a:cubicBezTo>
                  <a:cubicBezTo>
                    <a:pt x="44493" y="3484"/>
                    <a:pt x="44467" y="3481"/>
                    <a:pt x="44442" y="3481"/>
                  </a:cubicBezTo>
                  <a:cubicBezTo>
                    <a:pt x="43742" y="3481"/>
                    <a:pt x="43327" y="5238"/>
                    <a:pt x="43092" y="6858"/>
                  </a:cubicBezTo>
                  <a:cubicBezTo>
                    <a:pt x="42907" y="6551"/>
                    <a:pt x="42701" y="6258"/>
                    <a:pt x="42478" y="5982"/>
                  </a:cubicBezTo>
                  <a:cubicBezTo>
                    <a:pt x="42255" y="3418"/>
                    <a:pt x="42157" y="562"/>
                    <a:pt x="42157" y="562"/>
                  </a:cubicBezTo>
                  <a:cubicBezTo>
                    <a:pt x="42098" y="649"/>
                    <a:pt x="42049" y="743"/>
                    <a:pt x="42007" y="841"/>
                  </a:cubicBezTo>
                  <a:cubicBezTo>
                    <a:pt x="42000" y="663"/>
                    <a:pt x="41996" y="562"/>
                    <a:pt x="41996" y="562"/>
                  </a:cubicBezTo>
                  <a:cubicBezTo>
                    <a:pt x="41278" y="1580"/>
                    <a:pt x="41383" y="4535"/>
                    <a:pt x="41662" y="7189"/>
                  </a:cubicBezTo>
                  <a:lnTo>
                    <a:pt x="41651" y="7196"/>
                  </a:lnTo>
                  <a:cubicBezTo>
                    <a:pt x="41428" y="6875"/>
                    <a:pt x="41180" y="6568"/>
                    <a:pt x="40919" y="6279"/>
                  </a:cubicBezTo>
                  <a:cubicBezTo>
                    <a:pt x="40674" y="5731"/>
                    <a:pt x="40385" y="5204"/>
                    <a:pt x="40061" y="4702"/>
                  </a:cubicBezTo>
                  <a:cubicBezTo>
                    <a:pt x="39994" y="4433"/>
                    <a:pt x="39907" y="4210"/>
                    <a:pt x="39795" y="4046"/>
                  </a:cubicBezTo>
                  <a:cubicBezTo>
                    <a:pt x="39795" y="4046"/>
                    <a:pt x="39792" y="4137"/>
                    <a:pt x="39785" y="4297"/>
                  </a:cubicBezTo>
                  <a:cubicBezTo>
                    <a:pt x="39620" y="4067"/>
                    <a:pt x="39438" y="3847"/>
                    <a:pt x="39243" y="3644"/>
                  </a:cubicBezTo>
                  <a:lnTo>
                    <a:pt x="39243" y="3644"/>
                  </a:lnTo>
                  <a:cubicBezTo>
                    <a:pt x="39297" y="3702"/>
                    <a:pt x="39439" y="3884"/>
                    <a:pt x="39652" y="4336"/>
                  </a:cubicBezTo>
                  <a:cubicBezTo>
                    <a:pt x="39477" y="4092"/>
                    <a:pt x="39288" y="3861"/>
                    <a:pt x="39079" y="3644"/>
                  </a:cubicBezTo>
                  <a:lnTo>
                    <a:pt x="39079" y="3644"/>
                  </a:lnTo>
                  <a:cubicBezTo>
                    <a:pt x="39154" y="3724"/>
                    <a:pt x="39390" y="4031"/>
                    <a:pt x="39757" y="4978"/>
                  </a:cubicBezTo>
                  <a:cubicBezTo>
                    <a:pt x="39750" y="5051"/>
                    <a:pt x="39747" y="5128"/>
                    <a:pt x="39747" y="5201"/>
                  </a:cubicBezTo>
                  <a:cubicBezTo>
                    <a:pt x="39579" y="5075"/>
                    <a:pt x="39401" y="4964"/>
                    <a:pt x="39220" y="4866"/>
                  </a:cubicBezTo>
                  <a:lnTo>
                    <a:pt x="39220" y="4866"/>
                  </a:lnTo>
                  <a:cubicBezTo>
                    <a:pt x="39297" y="4936"/>
                    <a:pt x="39373" y="5009"/>
                    <a:pt x="39447" y="5082"/>
                  </a:cubicBezTo>
                  <a:cubicBezTo>
                    <a:pt x="39332" y="5002"/>
                    <a:pt x="39213" y="4929"/>
                    <a:pt x="39087" y="4866"/>
                  </a:cubicBezTo>
                  <a:lnTo>
                    <a:pt x="39087" y="4866"/>
                  </a:lnTo>
                  <a:cubicBezTo>
                    <a:pt x="39318" y="5068"/>
                    <a:pt x="39534" y="5291"/>
                    <a:pt x="39729" y="5529"/>
                  </a:cubicBezTo>
                  <a:cubicBezTo>
                    <a:pt x="39691" y="6338"/>
                    <a:pt x="39628" y="7381"/>
                    <a:pt x="39541" y="8375"/>
                  </a:cubicBezTo>
                  <a:cubicBezTo>
                    <a:pt x="39373" y="8574"/>
                    <a:pt x="39220" y="8787"/>
                    <a:pt x="39080" y="9006"/>
                  </a:cubicBezTo>
                  <a:cubicBezTo>
                    <a:pt x="38979" y="8832"/>
                    <a:pt x="38889" y="8678"/>
                    <a:pt x="38801" y="8546"/>
                  </a:cubicBezTo>
                  <a:cubicBezTo>
                    <a:pt x="38725" y="8103"/>
                    <a:pt x="38616" y="7670"/>
                    <a:pt x="38473" y="7245"/>
                  </a:cubicBezTo>
                  <a:cubicBezTo>
                    <a:pt x="38735" y="6868"/>
                    <a:pt x="39042" y="6523"/>
                    <a:pt x="39384" y="6216"/>
                  </a:cubicBezTo>
                  <a:lnTo>
                    <a:pt x="39384" y="6216"/>
                  </a:lnTo>
                  <a:cubicBezTo>
                    <a:pt x="39384" y="6216"/>
                    <a:pt x="38962" y="6425"/>
                    <a:pt x="38362" y="6976"/>
                  </a:cubicBezTo>
                  <a:lnTo>
                    <a:pt x="38348" y="6945"/>
                  </a:lnTo>
                  <a:cubicBezTo>
                    <a:pt x="38822" y="5539"/>
                    <a:pt x="39129" y="5169"/>
                    <a:pt x="39192" y="5103"/>
                  </a:cubicBezTo>
                  <a:lnTo>
                    <a:pt x="39192" y="5103"/>
                  </a:lnTo>
                  <a:cubicBezTo>
                    <a:pt x="39115" y="5180"/>
                    <a:pt x="38662" y="5651"/>
                    <a:pt x="38125" y="6596"/>
                  </a:cubicBezTo>
                  <a:lnTo>
                    <a:pt x="38086" y="6558"/>
                  </a:lnTo>
                  <a:cubicBezTo>
                    <a:pt x="38083" y="6411"/>
                    <a:pt x="38076" y="6331"/>
                    <a:pt x="38076" y="6331"/>
                  </a:cubicBezTo>
                  <a:cubicBezTo>
                    <a:pt x="38076" y="6331"/>
                    <a:pt x="38020" y="6425"/>
                    <a:pt x="37989" y="6477"/>
                  </a:cubicBezTo>
                  <a:cubicBezTo>
                    <a:pt x="37931" y="6442"/>
                    <a:pt x="37865" y="6424"/>
                    <a:pt x="37799" y="6424"/>
                  </a:cubicBezTo>
                  <a:cubicBezTo>
                    <a:pt x="37761" y="6424"/>
                    <a:pt x="37722" y="6430"/>
                    <a:pt x="37685" y="6443"/>
                  </a:cubicBezTo>
                  <a:cubicBezTo>
                    <a:pt x="37685" y="6443"/>
                    <a:pt x="37769" y="6512"/>
                    <a:pt x="37880" y="6777"/>
                  </a:cubicBezTo>
                  <a:cubicBezTo>
                    <a:pt x="37835" y="6938"/>
                    <a:pt x="37800" y="7098"/>
                    <a:pt x="37776" y="7262"/>
                  </a:cubicBezTo>
                  <a:cubicBezTo>
                    <a:pt x="37675" y="7472"/>
                    <a:pt x="37577" y="7695"/>
                    <a:pt x="37479" y="7935"/>
                  </a:cubicBezTo>
                  <a:cubicBezTo>
                    <a:pt x="37343" y="8099"/>
                    <a:pt x="37214" y="8277"/>
                    <a:pt x="37078" y="8476"/>
                  </a:cubicBezTo>
                  <a:cubicBezTo>
                    <a:pt x="37064" y="8232"/>
                    <a:pt x="37061" y="8082"/>
                    <a:pt x="37061" y="8082"/>
                  </a:cubicBezTo>
                  <a:cubicBezTo>
                    <a:pt x="37005" y="8166"/>
                    <a:pt x="36960" y="8256"/>
                    <a:pt x="36925" y="8354"/>
                  </a:cubicBezTo>
                  <a:lnTo>
                    <a:pt x="36838" y="8361"/>
                  </a:lnTo>
                  <a:cubicBezTo>
                    <a:pt x="37019" y="6701"/>
                    <a:pt x="37117" y="4904"/>
                    <a:pt x="36953" y="3638"/>
                  </a:cubicBezTo>
                  <a:cubicBezTo>
                    <a:pt x="37430" y="2533"/>
                    <a:pt x="37776" y="1919"/>
                    <a:pt x="37776" y="1919"/>
                  </a:cubicBezTo>
                  <a:lnTo>
                    <a:pt x="37776" y="1919"/>
                  </a:lnTo>
                  <a:cubicBezTo>
                    <a:pt x="37431" y="2257"/>
                    <a:pt x="37117" y="2630"/>
                    <a:pt x="36834" y="3024"/>
                  </a:cubicBezTo>
                  <a:cubicBezTo>
                    <a:pt x="36761" y="2731"/>
                    <a:pt x="36663" y="2494"/>
                    <a:pt x="36538" y="2313"/>
                  </a:cubicBezTo>
                  <a:cubicBezTo>
                    <a:pt x="36538" y="2313"/>
                    <a:pt x="36524" y="2798"/>
                    <a:pt x="36489" y="3540"/>
                  </a:cubicBezTo>
                  <a:cubicBezTo>
                    <a:pt x="35979" y="4336"/>
                    <a:pt x="35543" y="5239"/>
                    <a:pt x="35170" y="6177"/>
                  </a:cubicBezTo>
                  <a:cubicBezTo>
                    <a:pt x="35006" y="5637"/>
                    <a:pt x="34807" y="5215"/>
                    <a:pt x="34563" y="5044"/>
                  </a:cubicBezTo>
                  <a:cubicBezTo>
                    <a:pt x="34514" y="4887"/>
                    <a:pt x="34448" y="4737"/>
                    <a:pt x="34358" y="4604"/>
                  </a:cubicBezTo>
                  <a:cubicBezTo>
                    <a:pt x="34358" y="4604"/>
                    <a:pt x="34354" y="4737"/>
                    <a:pt x="34344" y="4964"/>
                  </a:cubicBezTo>
                  <a:cubicBezTo>
                    <a:pt x="34335" y="4963"/>
                    <a:pt x="34326" y="4963"/>
                    <a:pt x="34317" y="4963"/>
                  </a:cubicBezTo>
                  <a:cubicBezTo>
                    <a:pt x="34275" y="4963"/>
                    <a:pt x="34234" y="4969"/>
                    <a:pt x="34194" y="4981"/>
                  </a:cubicBezTo>
                  <a:cubicBezTo>
                    <a:pt x="34194" y="4981"/>
                    <a:pt x="34249" y="5030"/>
                    <a:pt x="34337" y="5197"/>
                  </a:cubicBezTo>
                  <a:cubicBezTo>
                    <a:pt x="34309" y="5815"/>
                    <a:pt x="34256" y="6854"/>
                    <a:pt x="34183" y="7935"/>
                  </a:cubicBezTo>
                  <a:cubicBezTo>
                    <a:pt x="34058" y="8110"/>
                    <a:pt x="33942" y="8291"/>
                    <a:pt x="33834" y="8480"/>
                  </a:cubicBezTo>
                  <a:lnTo>
                    <a:pt x="33761" y="8532"/>
                  </a:lnTo>
                  <a:cubicBezTo>
                    <a:pt x="33744" y="8239"/>
                    <a:pt x="33730" y="7963"/>
                    <a:pt x="33716" y="7726"/>
                  </a:cubicBezTo>
                  <a:cubicBezTo>
                    <a:pt x="33823" y="7521"/>
                    <a:pt x="33895" y="7429"/>
                    <a:pt x="33930" y="7391"/>
                  </a:cubicBezTo>
                  <a:lnTo>
                    <a:pt x="33930" y="7391"/>
                  </a:lnTo>
                  <a:cubicBezTo>
                    <a:pt x="33892" y="7430"/>
                    <a:pt x="33798" y="7529"/>
                    <a:pt x="33712" y="7632"/>
                  </a:cubicBezTo>
                  <a:cubicBezTo>
                    <a:pt x="33691" y="7133"/>
                    <a:pt x="33681" y="6805"/>
                    <a:pt x="33681" y="6805"/>
                  </a:cubicBezTo>
                  <a:cubicBezTo>
                    <a:pt x="33639" y="6861"/>
                    <a:pt x="33604" y="6927"/>
                    <a:pt x="33576" y="6994"/>
                  </a:cubicBezTo>
                  <a:cubicBezTo>
                    <a:pt x="33552" y="6125"/>
                    <a:pt x="33433" y="5407"/>
                    <a:pt x="33175" y="5033"/>
                  </a:cubicBezTo>
                  <a:cubicBezTo>
                    <a:pt x="33175" y="5033"/>
                    <a:pt x="33137" y="6202"/>
                    <a:pt x="33050" y="7597"/>
                  </a:cubicBezTo>
                  <a:cubicBezTo>
                    <a:pt x="32997" y="7451"/>
                    <a:pt x="32927" y="7311"/>
                    <a:pt x="32844" y="7179"/>
                  </a:cubicBezTo>
                  <a:cubicBezTo>
                    <a:pt x="32833" y="6429"/>
                    <a:pt x="32757" y="5780"/>
                    <a:pt x="32593" y="5344"/>
                  </a:cubicBezTo>
                  <a:cubicBezTo>
                    <a:pt x="32791" y="4925"/>
                    <a:pt x="32920" y="4699"/>
                    <a:pt x="32920" y="4699"/>
                  </a:cubicBezTo>
                  <a:lnTo>
                    <a:pt x="32920" y="4699"/>
                  </a:lnTo>
                  <a:cubicBezTo>
                    <a:pt x="32770" y="4842"/>
                    <a:pt x="32634" y="4992"/>
                    <a:pt x="32505" y="5152"/>
                  </a:cubicBezTo>
                  <a:cubicBezTo>
                    <a:pt x="32484" y="5110"/>
                    <a:pt x="32460" y="5072"/>
                    <a:pt x="32436" y="5033"/>
                  </a:cubicBezTo>
                  <a:cubicBezTo>
                    <a:pt x="32436" y="5033"/>
                    <a:pt x="32432" y="5110"/>
                    <a:pt x="32425" y="5239"/>
                  </a:cubicBezTo>
                  <a:cubicBezTo>
                    <a:pt x="32279" y="5424"/>
                    <a:pt x="32139" y="5609"/>
                    <a:pt x="32003" y="5811"/>
                  </a:cubicBezTo>
                  <a:cubicBezTo>
                    <a:pt x="31989" y="5759"/>
                    <a:pt x="31979" y="5707"/>
                    <a:pt x="31968" y="5654"/>
                  </a:cubicBezTo>
                  <a:cubicBezTo>
                    <a:pt x="32631" y="4263"/>
                    <a:pt x="33419" y="3059"/>
                    <a:pt x="34371" y="2232"/>
                  </a:cubicBezTo>
                  <a:lnTo>
                    <a:pt x="34371" y="2232"/>
                  </a:lnTo>
                  <a:cubicBezTo>
                    <a:pt x="34371" y="2233"/>
                    <a:pt x="32851" y="2969"/>
                    <a:pt x="31288" y="5274"/>
                  </a:cubicBezTo>
                  <a:cubicBezTo>
                    <a:pt x="31089" y="5005"/>
                    <a:pt x="30869" y="4754"/>
                    <a:pt x="30629" y="4521"/>
                  </a:cubicBezTo>
                  <a:lnTo>
                    <a:pt x="30629" y="4521"/>
                  </a:lnTo>
                  <a:cubicBezTo>
                    <a:pt x="30629" y="4521"/>
                    <a:pt x="30831" y="4873"/>
                    <a:pt x="31128" y="5518"/>
                  </a:cubicBezTo>
                  <a:cubicBezTo>
                    <a:pt x="30856" y="5940"/>
                    <a:pt x="30604" y="6376"/>
                    <a:pt x="30378" y="6823"/>
                  </a:cubicBezTo>
                  <a:cubicBezTo>
                    <a:pt x="30165" y="6498"/>
                    <a:pt x="29956" y="6212"/>
                    <a:pt x="29750" y="5951"/>
                  </a:cubicBezTo>
                  <a:cubicBezTo>
                    <a:pt x="30472" y="4015"/>
                    <a:pt x="31100" y="2902"/>
                    <a:pt x="31100" y="2902"/>
                  </a:cubicBezTo>
                  <a:lnTo>
                    <a:pt x="31100" y="2902"/>
                  </a:lnTo>
                  <a:cubicBezTo>
                    <a:pt x="30409" y="3575"/>
                    <a:pt x="29820" y="4454"/>
                    <a:pt x="29314" y="5435"/>
                  </a:cubicBezTo>
                  <a:cubicBezTo>
                    <a:pt x="28302" y="4311"/>
                    <a:pt x="27490" y="3914"/>
                    <a:pt x="27490" y="3914"/>
                  </a:cubicBezTo>
                  <a:lnTo>
                    <a:pt x="27490" y="3914"/>
                  </a:lnTo>
                  <a:cubicBezTo>
                    <a:pt x="28002" y="4364"/>
                    <a:pt x="28463" y="4929"/>
                    <a:pt x="28878" y="5584"/>
                  </a:cubicBezTo>
                  <a:cubicBezTo>
                    <a:pt x="28634" y="5721"/>
                    <a:pt x="28438" y="6111"/>
                    <a:pt x="28274" y="6627"/>
                  </a:cubicBezTo>
                  <a:cubicBezTo>
                    <a:pt x="28229" y="6680"/>
                    <a:pt x="28166" y="6749"/>
                    <a:pt x="28093" y="6840"/>
                  </a:cubicBezTo>
                  <a:cubicBezTo>
                    <a:pt x="28041" y="6226"/>
                    <a:pt x="27926" y="5724"/>
                    <a:pt x="27723" y="5435"/>
                  </a:cubicBezTo>
                  <a:cubicBezTo>
                    <a:pt x="27723" y="5435"/>
                    <a:pt x="27692" y="6338"/>
                    <a:pt x="27626" y="7492"/>
                  </a:cubicBezTo>
                  <a:cubicBezTo>
                    <a:pt x="27573" y="7576"/>
                    <a:pt x="27521" y="7660"/>
                    <a:pt x="27469" y="7751"/>
                  </a:cubicBezTo>
                  <a:cubicBezTo>
                    <a:pt x="27378" y="7615"/>
                    <a:pt x="27280" y="7489"/>
                    <a:pt x="27183" y="7367"/>
                  </a:cubicBezTo>
                  <a:cubicBezTo>
                    <a:pt x="27064" y="5940"/>
                    <a:pt x="26994" y="4475"/>
                    <a:pt x="26959" y="3656"/>
                  </a:cubicBezTo>
                  <a:cubicBezTo>
                    <a:pt x="27054" y="3471"/>
                    <a:pt x="27120" y="3411"/>
                    <a:pt x="27120" y="3411"/>
                  </a:cubicBezTo>
                  <a:cubicBezTo>
                    <a:pt x="27074" y="3400"/>
                    <a:pt x="27027" y="3393"/>
                    <a:pt x="26979" y="3393"/>
                  </a:cubicBezTo>
                  <a:cubicBezTo>
                    <a:pt x="26969" y="3393"/>
                    <a:pt x="26959" y="3393"/>
                    <a:pt x="26949" y="3394"/>
                  </a:cubicBezTo>
                  <a:cubicBezTo>
                    <a:pt x="26938" y="3143"/>
                    <a:pt x="26931" y="2993"/>
                    <a:pt x="26931" y="2993"/>
                  </a:cubicBezTo>
                  <a:cubicBezTo>
                    <a:pt x="26834" y="3146"/>
                    <a:pt x="26757" y="3310"/>
                    <a:pt x="26705" y="3481"/>
                  </a:cubicBezTo>
                  <a:cubicBezTo>
                    <a:pt x="26488" y="3638"/>
                    <a:pt x="26304" y="3970"/>
                    <a:pt x="26143" y="4413"/>
                  </a:cubicBezTo>
                  <a:cubicBezTo>
                    <a:pt x="26101" y="4280"/>
                    <a:pt x="26042" y="4158"/>
                    <a:pt x="25965" y="4046"/>
                  </a:cubicBezTo>
                  <a:cubicBezTo>
                    <a:pt x="25965" y="4046"/>
                    <a:pt x="25951" y="4388"/>
                    <a:pt x="25927" y="4929"/>
                  </a:cubicBezTo>
                  <a:cubicBezTo>
                    <a:pt x="25543" y="3949"/>
                    <a:pt x="25100" y="3000"/>
                    <a:pt x="24591" y="2145"/>
                  </a:cubicBezTo>
                  <a:cubicBezTo>
                    <a:pt x="24539" y="1141"/>
                    <a:pt x="24518" y="457"/>
                    <a:pt x="24518" y="457"/>
                  </a:cubicBezTo>
                  <a:cubicBezTo>
                    <a:pt x="24350" y="691"/>
                    <a:pt x="24228" y="1033"/>
                    <a:pt x="24141" y="1448"/>
                  </a:cubicBezTo>
                  <a:cubicBezTo>
                    <a:pt x="23796" y="931"/>
                    <a:pt x="23401" y="450"/>
                    <a:pt x="22962" y="18"/>
                  </a:cubicBezTo>
                  <a:lnTo>
                    <a:pt x="22962" y="18"/>
                  </a:lnTo>
                  <a:cubicBezTo>
                    <a:pt x="22962" y="18"/>
                    <a:pt x="23415" y="823"/>
                    <a:pt x="24026" y="2267"/>
                  </a:cubicBezTo>
                  <a:cubicBezTo>
                    <a:pt x="23911" y="3453"/>
                    <a:pt x="23981" y="4974"/>
                    <a:pt x="24117" y="6457"/>
                  </a:cubicBezTo>
                  <a:cubicBezTo>
                    <a:pt x="24069" y="6435"/>
                    <a:pt x="24018" y="6424"/>
                    <a:pt x="23968" y="6424"/>
                  </a:cubicBezTo>
                  <a:cubicBezTo>
                    <a:pt x="23930" y="6424"/>
                    <a:pt x="23891" y="6430"/>
                    <a:pt x="23855" y="6443"/>
                  </a:cubicBezTo>
                  <a:cubicBezTo>
                    <a:pt x="23855" y="6443"/>
                    <a:pt x="24019" y="6582"/>
                    <a:pt x="24186" y="7196"/>
                  </a:cubicBezTo>
                  <a:cubicBezTo>
                    <a:pt x="24207" y="7377"/>
                    <a:pt x="24225" y="7555"/>
                    <a:pt x="24246" y="7733"/>
                  </a:cubicBezTo>
                  <a:cubicBezTo>
                    <a:pt x="24001" y="7339"/>
                    <a:pt x="23733" y="6959"/>
                    <a:pt x="23440" y="6596"/>
                  </a:cubicBezTo>
                  <a:cubicBezTo>
                    <a:pt x="23367" y="6422"/>
                    <a:pt x="23293" y="6251"/>
                    <a:pt x="23213" y="6090"/>
                  </a:cubicBezTo>
                  <a:cubicBezTo>
                    <a:pt x="23607" y="5197"/>
                    <a:pt x="23886" y="4699"/>
                    <a:pt x="23886" y="4699"/>
                  </a:cubicBezTo>
                  <a:lnTo>
                    <a:pt x="23886" y="4699"/>
                  </a:lnTo>
                  <a:cubicBezTo>
                    <a:pt x="23569" y="5009"/>
                    <a:pt x="23286" y="5351"/>
                    <a:pt x="23035" y="5714"/>
                  </a:cubicBezTo>
                  <a:cubicBezTo>
                    <a:pt x="22969" y="5584"/>
                    <a:pt x="22899" y="5452"/>
                    <a:pt x="22833" y="5337"/>
                  </a:cubicBezTo>
                  <a:cubicBezTo>
                    <a:pt x="22795" y="5229"/>
                    <a:pt x="22746" y="5128"/>
                    <a:pt x="22683" y="5033"/>
                  </a:cubicBezTo>
                  <a:lnTo>
                    <a:pt x="22683" y="5061"/>
                  </a:lnTo>
                  <a:cubicBezTo>
                    <a:pt x="22118" y="4106"/>
                    <a:pt x="21657" y="3628"/>
                    <a:pt x="21577" y="3547"/>
                  </a:cubicBezTo>
                  <a:lnTo>
                    <a:pt x="21577" y="3547"/>
                  </a:lnTo>
                  <a:cubicBezTo>
                    <a:pt x="21647" y="3621"/>
                    <a:pt x="21989" y="4036"/>
                    <a:pt x="22519" y="5619"/>
                  </a:cubicBezTo>
                  <a:cubicBezTo>
                    <a:pt x="21863" y="5012"/>
                    <a:pt x="21396" y="4786"/>
                    <a:pt x="21396" y="4786"/>
                  </a:cubicBezTo>
                  <a:lnTo>
                    <a:pt x="21396" y="4786"/>
                  </a:lnTo>
                  <a:cubicBezTo>
                    <a:pt x="21783" y="5121"/>
                    <a:pt x="22135" y="5539"/>
                    <a:pt x="22467" y="6007"/>
                  </a:cubicBezTo>
                  <a:cubicBezTo>
                    <a:pt x="22352" y="6129"/>
                    <a:pt x="21968" y="6551"/>
                    <a:pt x="21518" y="7335"/>
                  </a:cubicBezTo>
                  <a:lnTo>
                    <a:pt x="21490" y="7290"/>
                  </a:lnTo>
                  <a:cubicBezTo>
                    <a:pt x="21466" y="6715"/>
                    <a:pt x="21452" y="6331"/>
                    <a:pt x="21452" y="6331"/>
                  </a:cubicBezTo>
                  <a:cubicBezTo>
                    <a:pt x="21351" y="6470"/>
                    <a:pt x="21277" y="6662"/>
                    <a:pt x="21221" y="6889"/>
                  </a:cubicBezTo>
                  <a:cubicBezTo>
                    <a:pt x="21002" y="6582"/>
                    <a:pt x="20761" y="6296"/>
                    <a:pt x="20492" y="6034"/>
                  </a:cubicBezTo>
                  <a:lnTo>
                    <a:pt x="20492" y="6034"/>
                  </a:lnTo>
                  <a:cubicBezTo>
                    <a:pt x="20492" y="6035"/>
                    <a:pt x="20765" y="6512"/>
                    <a:pt x="21134" y="7370"/>
                  </a:cubicBezTo>
                  <a:cubicBezTo>
                    <a:pt x="21134" y="7388"/>
                    <a:pt x="21131" y="7412"/>
                    <a:pt x="21131" y="7430"/>
                  </a:cubicBezTo>
                  <a:cubicBezTo>
                    <a:pt x="21032" y="7323"/>
                    <a:pt x="20928" y="7261"/>
                    <a:pt x="20814" y="7261"/>
                  </a:cubicBezTo>
                  <a:cubicBezTo>
                    <a:pt x="20779" y="7261"/>
                    <a:pt x="20742" y="7267"/>
                    <a:pt x="20705" y="7280"/>
                  </a:cubicBezTo>
                  <a:cubicBezTo>
                    <a:pt x="20705" y="7280"/>
                    <a:pt x="20904" y="7447"/>
                    <a:pt x="21071" y="8208"/>
                  </a:cubicBezTo>
                  <a:lnTo>
                    <a:pt x="21058" y="8235"/>
                  </a:lnTo>
                  <a:cubicBezTo>
                    <a:pt x="20956" y="8354"/>
                    <a:pt x="20845" y="8480"/>
                    <a:pt x="20737" y="8619"/>
                  </a:cubicBezTo>
                  <a:cubicBezTo>
                    <a:pt x="20709" y="7956"/>
                    <a:pt x="20621" y="7402"/>
                    <a:pt x="20444" y="7067"/>
                  </a:cubicBezTo>
                  <a:cubicBezTo>
                    <a:pt x="20489" y="6174"/>
                    <a:pt x="20478" y="5326"/>
                    <a:pt x="20391" y="4643"/>
                  </a:cubicBezTo>
                  <a:cubicBezTo>
                    <a:pt x="20852" y="3582"/>
                    <a:pt x="21183" y="3000"/>
                    <a:pt x="21183" y="3000"/>
                  </a:cubicBezTo>
                  <a:lnTo>
                    <a:pt x="21183" y="3000"/>
                  </a:lnTo>
                  <a:cubicBezTo>
                    <a:pt x="20852" y="3321"/>
                    <a:pt x="20552" y="3677"/>
                    <a:pt x="20287" y="4053"/>
                  </a:cubicBezTo>
                  <a:cubicBezTo>
                    <a:pt x="20217" y="3771"/>
                    <a:pt x="20126" y="3540"/>
                    <a:pt x="20004" y="3370"/>
                  </a:cubicBezTo>
                  <a:cubicBezTo>
                    <a:pt x="20004" y="3370"/>
                    <a:pt x="19990" y="3837"/>
                    <a:pt x="19955" y="4542"/>
                  </a:cubicBezTo>
                  <a:cubicBezTo>
                    <a:pt x="19498" y="5281"/>
                    <a:pt x="19104" y="6059"/>
                    <a:pt x="18783" y="6872"/>
                  </a:cubicBezTo>
                  <a:lnTo>
                    <a:pt x="18700" y="6934"/>
                  </a:lnTo>
                  <a:cubicBezTo>
                    <a:pt x="18518" y="6348"/>
                    <a:pt x="18281" y="5916"/>
                    <a:pt x="17991" y="5860"/>
                  </a:cubicBezTo>
                  <a:cubicBezTo>
                    <a:pt x="17950" y="5738"/>
                    <a:pt x="17890" y="5623"/>
                    <a:pt x="17821" y="5518"/>
                  </a:cubicBezTo>
                  <a:cubicBezTo>
                    <a:pt x="17821" y="5518"/>
                    <a:pt x="17817" y="5651"/>
                    <a:pt x="17807" y="5871"/>
                  </a:cubicBezTo>
                  <a:cubicBezTo>
                    <a:pt x="17793" y="6125"/>
                    <a:pt x="17782" y="6495"/>
                    <a:pt x="17758" y="6931"/>
                  </a:cubicBezTo>
                  <a:lnTo>
                    <a:pt x="17712" y="6889"/>
                  </a:lnTo>
                  <a:lnTo>
                    <a:pt x="17712" y="6889"/>
                  </a:lnTo>
                  <a:cubicBezTo>
                    <a:pt x="17726" y="6913"/>
                    <a:pt x="17740" y="6938"/>
                    <a:pt x="17754" y="6966"/>
                  </a:cubicBezTo>
                  <a:cubicBezTo>
                    <a:pt x="17740" y="7273"/>
                    <a:pt x="17719" y="7608"/>
                    <a:pt x="17698" y="7960"/>
                  </a:cubicBezTo>
                  <a:cubicBezTo>
                    <a:pt x="17590" y="8092"/>
                    <a:pt x="17475" y="8239"/>
                    <a:pt x="17367" y="8392"/>
                  </a:cubicBezTo>
                  <a:lnTo>
                    <a:pt x="17175" y="8138"/>
                  </a:lnTo>
                  <a:cubicBezTo>
                    <a:pt x="17158" y="7796"/>
                    <a:pt x="17154" y="7580"/>
                    <a:pt x="17154" y="7580"/>
                  </a:cubicBezTo>
                  <a:cubicBezTo>
                    <a:pt x="17081" y="7684"/>
                    <a:pt x="17029" y="7796"/>
                    <a:pt x="16994" y="7918"/>
                  </a:cubicBezTo>
                  <a:cubicBezTo>
                    <a:pt x="16886" y="7785"/>
                    <a:pt x="16781" y="7667"/>
                    <a:pt x="16683" y="7555"/>
                  </a:cubicBezTo>
                  <a:cubicBezTo>
                    <a:pt x="16882" y="7123"/>
                    <a:pt x="17018" y="6889"/>
                    <a:pt x="17018" y="6889"/>
                  </a:cubicBezTo>
                  <a:lnTo>
                    <a:pt x="17018" y="6889"/>
                  </a:lnTo>
                  <a:cubicBezTo>
                    <a:pt x="16847" y="7053"/>
                    <a:pt x="16690" y="7227"/>
                    <a:pt x="16544" y="7416"/>
                  </a:cubicBezTo>
                  <a:cubicBezTo>
                    <a:pt x="16450" y="7318"/>
                    <a:pt x="16363" y="7231"/>
                    <a:pt x="16275" y="7154"/>
                  </a:cubicBezTo>
                  <a:cubicBezTo>
                    <a:pt x="16446" y="4011"/>
                    <a:pt x="17057" y="3499"/>
                    <a:pt x="17057" y="3499"/>
                  </a:cubicBezTo>
                  <a:cubicBezTo>
                    <a:pt x="17007" y="3482"/>
                    <a:pt x="16959" y="3474"/>
                    <a:pt x="16912" y="3474"/>
                  </a:cubicBezTo>
                  <a:cubicBezTo>
                    <a:pt x="16248" y="3474"/>
                    <a:pt x="15840" y="5055"/>
                    <a:pt x="15599" y="6600"/>
                  </a:cubicBezTo>
                  <a:cubicBezTo>
                    <a:pt x="15484" y="6516"/>
                    <a:pt x="15361" y="6443"/>
                    <a:pt x="15236" y="6376"/>
                  </a:cubicBezTo>
                  <a:lnTo>
                    <a:pt x="15236" y="6376"/>
                  </a:lnTo>
                  <a:cubicBezTo>
                    <a:pt x="15358" y="6481"/>
                    <a:pt x="15470" y="6596"/>
                    <a:pt x="15585" y="6715"/>
                  </a:cubicBezTo>
                  <a:cubicBezTo>
                    <a:pt x="15560" y="6837"/>
                    <a:pt x="15543" y="6952"/>
                    <a:pt x="15532" y="7074"/>
                  </a:cubicBezTo>
                  <a:cubicBezTo>
                    <a:pt x="15309" y="6694"/>
                    <a:pt x="15062" y="6327"/>
                    <a:pt x="14786" y="5982"/>
                  </a:cubicBezTo>
                  <a:cubicBezTo>
                    <a:pt x="14748" y="5571"/>
                    <a:pt x="14716" y="5155"/>
                    <a:pt x="14688" y="4747"/>
                  </a:cubicBezTo>
                  <a:lnTo>
                    <a:pt x="14713" y="4699"/>
                  </a:lnTo>
                  <a:lnTo>
                    <a:pt x="14685" y="4730"/>
                  </a:lnTo>
                  <a:cubicBezTo>
                    <a:pt x="14531" y="2567"/>
                    <a:pt x="14465" y="562"/>
                    <a:pt x="14465" y="562"/>
                  </a:cubicBezTo>
                  <a:cubicBezTo>
                    <a:pt x="13896" y="1371"/>
                    <a:pt x="13844" y="3408"/>
                    <a:pt x="13987" y="5546"/>
                  </a:cubicBezTo>
                  <a:cubicBezTo>
                    <a:pt x="13921" y="5633"/>
                    <a:pt x="13862" y="5721"/>
                    <a:pt x="13799" y="5811"/>
                  </a:cubicBezTo>
                  <a:cubicBezTo>
                    <a:pt x="13729" y="5483"/>
                    <a:pt x="13638" y="5218"/>
                    <a:pt x="13506" y="5033"/>
                  </a:cubicBezTo>
                  <a:cubicBezTo>
                    <a:pt x="13506" y="5033"/>
                    <a:pt x="13488" y="5574"/>
                    <a:pt x="13450" y="6355"/>
                  </a:cubicBezTo>
                  <a:cubicBezTo>
                    <a:pt x="13429" y="6390"/>
                    <a:pt x="13408" y="6425"/>
                    <a:pt x="13391" y="6460"/>
                  </a:cubicBezTo>
                  <a:lnTo>
                    <a:pt x="13223" y="6279"/>
                  </a:lnTo>
                  <a:cubicBezTo>
                    <a:pt x="12438" y="4556"/>
                    <a:pt x="11650" y="3739"/>
                    <a:pt x="11542" y="3635"/>
                  </a:cubicBezTo>
                  <a:lnTo>
                    <a:pt x="11542" y="3635"/>
                  </a:lnTo>
                  <a:cubicBezTo>
                    <a:pt x="11612" y="3704"/>
                    <a:pt x="11919" y="4081"/>
                    <a:pt x="12414" y="5487"/>
                  </a:cubicBezTo>
                  <a:cubicBezTo>
                    <a:pt x="12282" y="5375"/>
                    <a:pt x="12159" y="5285"/>
                    <a:pt x="12055" y="5204"/>
                  </a:cubicBezTo>
                  <a:cubicBezTo>
                    <a:pt x="12051" y="5096"/>
                    <a:pt x="12048" y="5033"/>
                    <a:pt x="12048" y="5033"/>
                  </a:cubicBezTo>
                  <a:lnTo>
                    <a:pt x="11982" y="5148"/>
                  </a:lnTo>
                  <a:cubicBezTo>
                    <a:pt x="11835" y="5044"/>
                    <a:pt x="11682" y="4950"/>
                    <a:pt x="11525" y="4866"/>
                  </a:cubicBezTo>
                  <a:lnTo>
                    <a:pt x="11525" y="4866"/>
                  </a:lnTo>
                  <a:cubicBezTo>
                    <a:pt x="11664" y="4988"/>
                    <a:pt x="11797" y="5117"/>
                    <a:pt x="11929" y="5257"/>
                  </a:cubicBezTo>
                  <a:cubicBezTo>
                    <a:pt x="11852" y="5435"/>
                    <a:pt x="11797" y="5619"/>
                    <a:pt x="11758" y="5811"/>
                  </a:cubicBezTo>
                  <a:cubicBezTo>
                    <a:pt x="11493" y="5410"/>
                    <a:pt x="11186" y="5037"/>
                    <a:pt x="10844" y="4699"/>
                  </a:cubicBezTo>
                  <a:lnTo>
                    <a:pt x="10844" y="4699"/>
                  </a:lnTo>
                  <a:cubicBezTo>
                    <a:pt x="10844" y="4699"/>
                    <a:pt x="11200" y="5330"/>
                    <a:pt x="11671" y="6457"/>
                  </a:cubicBezTo>
                  <a:cubicBezTo>
                    <a:pt x="11650" y="6704"/>
                    <a:pt x="11636" y="6976"/>
                    <a:pt x="11633" y="7259"/>
                  </a:cubicBezTo>
                  <a:cubicBezTo>
                    <a:pt x="11598" y="7259"/>
                    <a:pt x="11563" y="7262"/>
                    <a:pt x="11532" y="7276"/>
                  </a:cubicBezTo>
                  <a:cubicBezTo>
                    <a:pt x="11570" y="7315"/>
                    <a:pt x="11601" y="7360"/>
                    <a:pt x="11629" y="7405"/>
                  </a:cubicBezTo>
                  <a:cubicBezTo>
                    <a:pt x="11305" y="7824"/>
                    <a:pt x="11019" y="8270"/>
                    <a:pt x="10778" y="8741"/>
                  </a:cubicBezTo>
                  <a:cubicBezTo>
                    <a:pt x="10614" y="8434"/>
                    <a:pt x="10426" y="8141"/>
                    <a:pt x="10220" y="7859"/>
                  </a:cubicBezTo>
                  <a:cubicBezTo>
                    <a:pt x="10447" y="7559"/>
                    <a:pt x="10701" y="7280"/>
                    <a:pt x="10984" y="7029"/>
                  </a:cubicBezTo>
                  <a:lnTo>
                    <a:pt x="10984" y="7029"/>
                  </a:lnTo>
                  <a:cubicBezTo>
                    <a:pt x="10984" y="7029"/>
                    <a:pt x="10677" y="7175"/>
                    <a:pt x="10227" y="7555"/>
                  </a:cubicBezTo>
                  <a:cubicBezTo>
                    <a:pt x="10618" y="6428"/>
                    <a:pt x="10876" y="6081"/>
                    <a:pt x="10957" y="5995"/>
                  </a:cubicBezTo>
                  <a:lnTo>
                    <a:pt x="10957" y="5995"/>
                  </a:lnTo>
                  <a:cubicBezTo>
                    <a:pt x="10853" y="6101"/>
                    <a:pt x="10411" y="6568"/>
                    <a:pt x="9910" y="7475"/>
                  </a:cubicBezTo>
                  <a:cubicBezTo>
                    <a:pt x="9874" y="7430"/>
                    <a:pt x="9843" y="7403"/>
                    <a:pt x="9826" y="7386"/>
                  </a:cubicBezTo>
                  <a:lnTo>
                    <a:pt x="9826" y="7386"/>
                  </a:lnTo>
                  <a:cubicBezTo>
                    <a:pt x="9855" y="7418"/>
                    <a:pt x="9880" y="7454"/>
                    <a:pt x="9906" y="7489"/>
                  </a:cubicBezTo>
                  <a:cubicBezTo>
                    <a:pt x="9788" y="7698"/>
                    <a:pt x="9669" y="7939"/>
                    <a:pt x="9554" y="8197"/>
                  </a:cubicBezTo>
                  <a:cubicBezTo>
                    <a:pt x="9386" y="7921"/>
                    <a:pt x="9205" y="7660"/>
                    <a:pt x="9006" y="7405"/>
                  </a:cubicBezTo>
                  <a:cubicBezTo>
                    <a:pt x="9034" y="7360"/>
                    <a:pt x="9066" y="7315"/>
                    <a:pt x="9104" y="7276"/>
                  </a:cubicBezTo>
                  <a:cubicBezTo>
                    <a:pt x="9071" y="7264"/>
                    <a:pt x="9034" y="7259"/>
                    <a:pt x="8997" y="7259"/>
                  </a:cubicBezTo>
                  <a:cubicBezTo>
                    <a:pt x="8980" y="7259"/>
                    <a:pt x="8963" y="7260"/>
                    <a:pt x="8947" y="7262"/>
                  </a:cubicBezTo>
                  <a:cubicBezTo>
                    <a:pt x="8943" y="7070"/>
                    <a:pt x="8936" y="6959"/>
                    <a:pt x="8936" y="6959"/>
                  </a:cubicBezTo>
                  <a:lnTo>
                    <a:pt x="8919" y="6983"/>
                  </a:lnTo>
                  <a:cubicBezTo>
                    <a:pt x="8961" y="6122"/>
                    <a:pt x="8950" y="5302"/>
                    <a:pt x="8867" y="4639"/>
                  </a:cubicBezTo>
                  <a:cubicBezTo>
                    <a:pt x="9327" y="3579"/>
                    <a:pt x="9658" y="2993"/>
                    <a:pt x="9658" y="2993"/>
                  </a:cubicBezTo>
                  <a:lnTo>
                    <a:pt x="9658" y="2993"/>
                  </a:lnTo>
                  <a:cubicBezTo>
                    <a:pt x="9327" y="3317"/>
                    <a:pt x="9027" y="3670"/>
                    <a:pt x="8759" y="4050"/>
                  </a:cubicBezTo>
                  <a:cubicBezTo>
                    <a:pt x="8689" y="3767"/>
                    <a:pt x="8598" y="3534"/>
                    <a:pt x="8480" y="3366"/>
                  </a:cubicBezTo>
                  <a:cubicBezTo>
                    <a:pt x="8480" y="3366"/>
                    <a:pt x="8462" y="3830"/>
                    <a:pt x="8427" y="4538"/>
                  </a:cubicBezTo>
                  <a:cubicBezTo>
                    <a:pt x="8012" y="5208"/>
                    <a:pt x="7653" y="5912"/>
                    <a:pt x="7353" y="6645"/>
                  </a:cubicBezTo>
                  <a:cubicBezTo>
                    <a:pt x="7301" y="6547"/>
                    <a:pt x="7241" y="6453"/>
                    <a:pt x="7185" y="6355"/>
                  </a:cubicBezTo>
                  <a:cubicBezTo>
                    <a:pt x="7147" y="5574"/>
                    <a:pt x="7130" y="5033"/>
                    <a:pt x="7130" y="5033"/>
                  </a:cubicBezTo>
                  <a:cubicBezTo>
                    <a:pt x="6997" y="5218"/>
                    <a:pt x="6906" y="5483"/>
                    <a:pt x="6840" y="5811"/>
                  </a:cubicBezTo>
                  <a:cubicBezTo>
                    <a:pt x="6575" y="5410"/>
                    <a:pt x="6268" y="5037"/>
                    <a:pt x="5926" y="4699"/>
                  </a:cubicBezTo>
                  <a:lnTo>
                    <a:pt x="5926" y="4699"/>
                  </a:lnTo>
                  <a:cubicBezTo>
                    <a:pt x="5926" y="4699"/>
                    <a:pt x="6156" y="5110"/>
                    <a:pt x="6491" y="5860"/>
                  </a:cubicBezTo>
                  <a:lnTo>
                    <a:pt x="6460" y="5860"/>
                  </a:lnTo>
                  <a:cubicBezTo>
                    <a:pt x="6422" y="5738"/>
                    <a:pt x="6362" y="5623"/>
                    <a:pt x="6292" y="5518"/>
                  </a:cubicBezTo>
                  <a:cubicBezTo>
                    <a:pt x="6292" y="5518"/>
                    <a:pt x="6286" y="5651"/>
                    <a:pt x="6279" y="5871"/>
                  </a:cubicBezTo>
                  <a:cubicBezTo>
                    <a:pt x="6275" y="6034"/>
                    <a:pt x="6265" y="6244"/>
                    <a:pt x="6251" y="6488"/>
                  </a:cubicBezTo>
                  <a:cubicBezTo>
                    <a:pt x="6136" y="6411"/>
                    <a:pt x="6066" y="6376"/>
                    <a:pt x="6066" y="6376"/>
                  </a:cubicBezTo>
                  <a:lnTo>
                    <a:pt x="6066" y="6376"/>
                  </a:lnTo>
                  <a:lnTo>
                    <a:pt x="6247" y="6558"/>
                  </a:lnTo>
                  <a:cubicBezTo>
                    <a:pt x="6216" y="7262"/>
                    <a:pt x="6163" y="8235"/>
                    <a:pt x="6087" y="9184"/>
                  </a:cubicBezTo>
                  <a:cubicBezTo>
                    <a:pt x="5937" y="8884"/>
                    <a:pt x="5794" y="8619"/>
                    <a:pt x="5658" y="8396"/>
                  </a:cubicBezTo>
                  <a:cubicBezTo>
                    <a:pt x="5637" y="7904"/>
                    <a:pt x="5623" y="7580"/>
                    <a:pt x="5623" y="7580"/>
                  </a:cubicBezTo>
                  <a:cubicBezTo>
                    <a:pt x="5536" y="7723"/>
                    <a:pt x="5469" y="7876"/>
                    <a:pt x="5427" y="8040"/>
                  </a:cubicBezTo>
                  <a:cubicBezTo>
                    <a:pt x="5272" y="7806"/>
                    <a:pt x="5100" y="7585"/>
                    <a:pt x="4907" y="7384"/>
                  </a:cubicBezTo>
                  <a:lnTo>
                    <a:pt x="4907" y="7384"/>
                  </a:lnTo>
                  <a:cubicBezTo>
                    <a:pt x="4958" y="7439"/>
                    <a:pt x="5122" y="7652"/>
                    <a:pt x="5375" y="8284"/>
                  </a:cubicBezTo>
                  <a:cubicBezTo>
                    <a:pt x="5351" y="8424"/>
                    <a:pt x="5330" y="8567"/>
                    <a:pt x="5319" y="8710"/>
                  </a:cubicBezTo>
                  <a:lnTo>
                    <a:pt x="5159" y="8588"/>
                  </a:lnTo>
                  <a:cubicBezTo>
                    <a:pt x="5040" y="8204"/>
                    <a:pt x="4897" y="7904"/>
                    <a:pt x="4723" y="7761"/>
                  </a:cubicBezTo>
                  <a:cubicBezTo>
                    <a:pt x="4845" y="4081"/>
                    <a:pt x="5529" y="3499"/>
                    <a:pt x="5529" y="3499"/>
                  </a:cubicBezTo>
                  <a:cubicBezTo>
                    <a:pt x="5480" y="3483"/>
                    <a:pt x="5432" y="3475"/>
                    <a:pt x="5386" y="3475"/>
                  </a:cubicBezTo>
                  <a:cubicBezTo>
                    <a:pt x="4654" y="3475"/>
                    <a:pt x="4230" y="5398"/>
                    <a:pt x="4001" y="7074"/>
                  </a:cubicBezTo>
                  <a:cubicBezTo>
                    <a:pt x="3785" y="6690"/>
                    <a:pt x="3537" y="6324"/>
                    <a:pt x="3258" y="5982"/>
                  </a:cubicBezTo>
                  <a:cubicBezTo>
                    <a:pt x="3038" y="3418"/>
                    <a:pt x="2944" y="562"/>
                    <a:pt x="2944" y="562"/>
                  </a:cubicBezTo>
                  <a:cubicBezTo>
                    <a:pt x="2194" y="1615"/>
                    <a:pt x="2337" y="4761"/>
                    <a:pt x="2637" y="7485"/>
                  </a:cubicBezTo>
                  <a:cubicBezTo>
                    <a:pt x="2351" y="7063"/>
                    <a:pt x="2041" y="6662"/>
                    <a:pt x="1702" y="6282"/>
                  </a:cubicBezTo>
                  <a:cubicBezTo>
                    <a:pt x="934" y="4599"/>
                    <a:pt x="160" y="3785"/>
                    <a:pt x="25" y="3646"/>
                  </a:cubicBezTo>
                  <a:lnTo>
                    <a:pt x="25" y="3646"/>
                  </a:lnTo>
                  <a:cubicBezTo>
                    <a:pt x="108" y="3735"/>
                    <a:pt x="414" y="4132"/>
                    <a:pt x="886" y="5494"/>
                  </a:cubicBezTo>
                  <a:cubicBezTo>
                    <a:pt x="356" y="5044"/>
                    <a:pt x="0" y="4869"/>
                    <a:pt x="0" y="4869"/>
                  </a:cubicBezTo>
                  <a:lnTo>
                    <a:pt x="0" y="4869"/>
                  </a:lnTo>
                  <a:cubicBezTo>
                    <a:pt x="415" y="5243"/>
                    <a:pt x="785" y="5665"/>
                    <a:pt x="1099" y="6129"/>
                  </a:cubicBezTo>
                  <a:cubicBezTo>
                    <a:pt x="1231" y="6551"/>
                    <a:pt x="1374" y="7046"/>
                    <a:pt x="1531" y="7625"/>
                  </a:cubicBezTo>
                  <a:cubicBezTo>
                    <a:pt x="2473" y="11151"/>
                    <a:pt x="3767" y="19387"/>
                    <a:pt x="3767" y="19387"/>
                  </a:cubicBezTo>
                  <a:lnTo>
                    <a:pt x="15257" y="19387"/>
                  </a:lnTo>
                  <a:cubicBezTo>
                    <a:pt x="15260" y="19373"/>
                    <a:pt x="15260" y="19355"/>
                    <a:pt x="15260" y="19341"/>
                  </a:cubicBezTo>
                  <a:lnTo>
                    <a:pt x="15281" y="19341"/>
                  </a:lnTo>
                  <a:lnTo>
                    <a:pt x="15292" y="19387"/>
                  </a:lnTo>
                  <a:lnTo>
                    <a:pt x="25292" y="19387"/>
                  </a:lnTo>
                  <a:cubicBezTo>
                    <a:pt x="25296" y="19373"/>
                    <a:pt x="25296" y="19355"/>
                    <a:pt x="25302" y="19341"/>
                  </a:cubicBezTo>
                  <a:lnTo>
                    <a:pt x="25337" y="19341"/>
                  </a:lnTo>
                  <a:lnTo>
                    <a:pt x="25344" y="19387"/>
                  </a:lnTo>
                  <a:lnTo>
                    <a:pt x="40343" y="19387"/>
                  </a:lnTo>
                  <a:cubicBezTo>
                    <a:pt x="40343" y="19373"/>
                    <a:pt x="40343" y="19355"/>
                    <a:pt x="40340" y="19341"/>
                  </a:cubicBezTo>
                  <a:lnTo>
                    <a:pt x="40343" y="19341"/>
                  </a:lnTo>
                  <a:cubicBezTo>
                    <a:pt x="40350" y="19355"/>
                    <a:pt x="40350" y="19373"/>
                    <a:pt x="40354" y="19387"/>
                  </a:cubicBezTo>
                  <a:lnTo>
                    <a:pt x="54470" y="19387"/>
                  </a:lnTo>
                  <a:cubicBezTo>
                    <a:pt x="54470" y="19373"/>
                    <a:pt x="54473" y="19355"/>
                    <a:pt x="54477" y="19341"/>
                  </a:cubicBezTo>
                  <a:lnTo>
                    <a:pt x="54498" y="19341"/>
                  </a:lnTo>
                  <a:lnTo>
                    <a:pt x="54505" y="19387"/>
                  </a:lnTo>
                  <a:lnTo>
                    <a:pt x="64505" y="19387"/>
                  </a:lnTo>
                  <a:cubicBezTo>
                    <a:pt x="64505" y="19387"/>
                    <a:pt x="64508" y="19369"/>
                    <a:pt x="64512" y="19341"/>
                  </a:cubicBezTo>
                  <a:lnTo>
                    <a:pt x="64550" y="19341"/>
                  </a:lnTo>
                  <a:cubicBezTo>
                    <a:pt x="64557" y="19369"/>
                    <a:pt x="64561" y="19387"/>
                    <a:pt x="64561" y="19387"/>
                  </a:cubicBezTo>
                  <a:lnTo>
                    <a:pt x="79556" y="19387"/>
                  </a:lnTo>
                  <a:lnTo>
                    <a:pt x="79556" y="19341"/>
                  </a:lnTo>
                  <a:lnTo>
                    <a:pt x="79559" y="19341"/>
                  </a:lnTo>
                  <a:cubicBezTo>
                    <a:pt x="79563" y="19369"/>
                    <a:pt x="79566" y="19387"/>
                    <a:pt x="79566" y="19387"/>
                  </a:cubicBezTo>
                  <a:lnTo>
                    <a:pt x="80177" y="19387"/>
                  </a:lnTo>
                  <a:lnTo>
                    <a:pt x="80177" y="19366"/>
                  </a:lnTo>
                  <a:cubicBezTo>
                    <a:pt x="80180" y="19373"/>
                    <a:pt x="80180" y="19380"/>
                    <a:pt x="80184" y="19387"/>
                  </a:cubicBezTo>
                  <a:lnTo>
                    <a:pt x="93690" y="19387"/>
                  </a:lnTo>
                  <a:cubicBezTo>
                    <a:pt x="93690" y="19373"/>
                    <a:pt x="93693" y="19355"/>
                    <a:pt x="93693" y="19341"/>
                  </a:cubicBezTo>
                  <a:lnTo>
                    <a:pt x="93718" y="19341"/>
                  </a:lnTo>
                  <a:lnTo>
                    <a:pt x="93718" y="19387"/>
                  </a:lnTo>
                  <a:lnTo>
                    <a:pt x="103728" y="19387"/>
                  </a:lnTo>
                  <a:cubicBezTo>
                    <a:pt x="103728" y="19387"/>
                    <a:pt x="103732" y="19369"/>
                    <a:pt x="103735" y="19341"/>
                  </a:cubicBezTo>
                  <a:lnTo>
                    <a:pt x="103774" y="19341"/>
                  </a:lnTo>
                  <a:cubicBezTo>
                    <a:pt x="103777" y="19369"/>
                    <a:pt x="103784" y="19387"/>
                    <a:pt x="103784" y="19387"/>
                  </a:cubicBezTo>
                  <a:lnTo>
                    <a:pt x="118779" y="19387"/>
                  </a:lnTo>
                  <a:lnTo>
                    <a:pt x="118779" y="19341"/>
                  </a:lnTo>
                  <a:lnTo>
                    <a:pt x="118783" y="19341"/>
                  </a:lnTo>
                  <a:cubicBezTo>
                    <a:pt x="118786" y="19369"/>
                    <a:pt x="118790" y="19387"/>
                    <a:pt x="118790" y="19387"/>
                  </a:cubicBezTo>
                  <a:lnTo>
                    <a:pt x="119400" y="19387"/>
                  </a:lnTo>
                  <a:lnTo>
                    <a:pt x="119400" y="19362"/>
                  </a:lnTo>
                  <a:cubicBezTo>
                    <a:pt x="119400" y="19369"/>
                    <a:pt x="119404" y="19380"/>
                    <a:pt x="119404" y="19387"/>
                  </a:cubicBezTo>
                  <a:lnTo>
                    <a:pt x="133035" y="19387"/>
                  </a:lnTo>
                  <a:cubicBezTo>
                    <a:pt x="133039" y="19373"/>
                    <a:pt x="133039" y="19355"/>
                    <a:pt x="133039" y="19341"/>
                  </a:cubicBezTo>
                  <a:lnTo>
                    <a:pt x="133060" y="19341"/>
                  </a:lnTo>
                  <a:lnTo>
                    <a:pt x="133070" y="19387"/>
                  </a:lnTo>
                  <a:lnTo>
                    <a:pt x="143070" y="19387"/>
                  </a:lnTo>
                  <a:cubicBezTo>
                    <a:pt x="143070" y="19387"/>
                    <a:pt x="143077" y="19369"/>
                    <a:pt x="143081" y="19341"/>
                  </a:cubicBezTo>
                  <a:lnTo>
                    <a:pt x="143116" y="19341"/>
                  </a:lnTo>
                  <a:cubicBezTo>
                    <a:pt x="143119" y="19369"/>
                    <a:pt x="143123" y="19387"/>
                    <a:pt x="143123" y="19387"/>
                  </a:cubicBezTo>
                  <a:lnTo>
                    <a:pt x="158121" y="19387"/>
                  </a:lnTo>
                  <a:cubicBezTo>
                    <a:pt x="158125" y="19373"/>
                    <a:pt x="158121" y="19355"/>
                    <a:pt x="158118" y="19341"/>
                  </a:cubicBezTo>
                  <a:lnTo>
                    <a:pt x="158128" y="19341"/>
                  </a:lnTo>
                  <a:cubicBezTo>
                    <a:pt x="158128" y="19355"/>
                    <a:pt x="158132" y="19373"/>
                    <a:pt x="158132" y="19387"/>
                  </a:cubicBezTo>
                  <a:lnTo>
                    <a:pt x="172248" y="19387"/>
                  </a:lnTo>
                  <a:cubicBezTo>
                    <a:pt x="172252" y="19373"/>
                    <a:pt x="172252" y="19355"/>
                    <a:pt x="172255" y="19341"/>
                  </a:cubicBezTo>
                  <a:lnTo>
                    <a:pt x="172276" y="19341"/>
                  </a:lnTo>
                  <a:cubicBezTo>
                    <a:pt x="172279" y="19369"/>
                    <a:pt x="172283" y="19387"/>
                    <a:pt x="172283" y="19387"/>
                  </a:cubicBezTo>
                  <a:lnTo>
                    <a:pt x="182287" y="19387"/>
                  </a:lnTo>
                  <a:cubicBezTo>
                    <a:pt x="182287" y="19373"/>
                    <a:pt x="182290" y="19355"/>
                    <a:pt x="182290" y="19341"/>
                  </a:cubicBezTo>
                  <a:lnTo>
                    <a:pt x="182329" y="19341"/>
                  </a:lnTo>
                  <a:lnTo>
                    <a:pt x="182339" y="19387"/>
                  </a:lnTo>
                  <a:lnTo>
                    <a:pt x="197338" y="19387"/>
                  </a:lnTo>
                  <a:cubicBezTo>
                    <a:pt x="197334" y="19373"/>
                    <a:pt x="197334" y="19355"/>
                    <a:pt x="197334" y="19341"/>
                  </a:cubicBezTo>
                  <a:lnTo>
                    <a:pt x="197338" y="19341"/>
                  </a:lnTo>
                  <a:cubicBezTo>
                    <a:pt x="197341" y="19369"/>
                    <a:pt x="197345" y="19387"/>
                    <a:pt x="197345" y="19387"/>
                  </a:cubicBezTo>
                  <a:lnTo>
                    <a:pt x="197955" y="19387"/>
                  </a:lnTo>
                  <a:lnTo>
                    <a:pt x="197955" y="19366"/>
                  </a:lnTo>
                  <a:cubicBezTo>
                    <a:pt x="197959" y="19373"/>
                    <a:pt x="197962" y="19380"/>
                    <a:pt x="197962" y="19387"/>
                  </a:cubicBezTo>
                  <a:lnTo>
                    <a:pt x="211468" y="19387"/>
                  </a:lnTo>
                  <a:cubicBezTo>
                    <a:pt x="211468" y="19373"/>
                    <a:pt x="211471" y="19355"/>
                    <a:pt x="211471" y="19341"/>
                  </a:cubicBezTo>
                  <a:lnTo>
                    <a:pt x="211496" y="19341"/>
                  </a:lnTo>
                  <a:lnTo>
                    <a:pt x="211496" y="19387"/>
                  </a:lnTo>
                  <a:lnTo>
                    <a:pt x="221496" y="19387"/>
                  </a:lnTo>
                  <a:cubicBezTo>
                    <a:pt x="221496" y="19387"/>
                    <a:pt x="221500" y="19369"/>
                    <a:pt x="221507" y="19341"/>
                  </a:cubicBezTo>
                  <a:lnTo>
                    <a:pt x="221545" y="19341"/>
                  </a:lnTo>
                  <a:lnTo>
                    <a:pt x="221552" y="19387"/>
                  </a:lnTo>
                  <a:lnTo>
                    <a:pt x="236547" y="19387"/>
                  </a:lnTo>
                  <a:lnTo>
                    <a:pt x="236547" y="19341"/>
                  </a:lnTo>
                  <a:lnTo>
                    <a:pt x="236551" y="19341"/>
                  </a:lnTo>
                  <a:cubicBezTo>
                    <a:pt x="236558" y="19369"/>
                    <a:pt x="236561" y="19387"/>
                    <a:pt x="236561" y="19387"/>
                  </a:cubicBezTo>
                  <a:lnTo>
                    <a:pt x="237172" y="19387"/>
                  </a:lnTo>
                  <a:lnTo>
                    <a:pt x="237172" y="19366"/>
                  </a:lnTo>
                  <a:cubicBezTo>
                    <a:pt x="237172" y="19373"/>
                    <a:pt x="237172" y="19380"/>
                    <a:pt x="237175" y="19387"/>
                  </a:cubicBezTo>
                  <a:lnTo>
                    <a:pt x="250754" y="19387"/>
                  </a:lnTo>
                  <a:cubicBezTo>
                    <a:pt x="250754" y="19373"/>
                    <a:pt x="250754" y="19355"/>
                    <a:pt x="250758" y="19341"/>
                  </a:cubicBezTo>
                  <a:lnTo>
                    <a:pt x="250779" y="19341"/>
                  </a:lnTo>
                  <a:cubicBezTo>
                    <a:pt x="250782" y="19369"/>
                    <a:pt x="250789" y="19387"/>
                    <a:pt x="250789" y="19387"/>
                  </a:cubicBezTo>
                  <a:lnTo>
                    <a:pt x="260789" y="19387"/>
                  </a:lnTo>
                  <a:cubicBezTo>
                    <a:pt x="260789" y="19373"/>
                    <a:pt x="260793" y="19355"/>
                    <a:pt x="260793" y="19341"/>
                  </a:cubicBezTo>
                  <a:lnTo>
                    <a:pt x="260835" y="19341"/>
                  </a:lnTo>
                  <a:lnTo>
                    <a:pt x="260842" y="19387"/>
                  </a:lnTo>
                  <a:lnTo>
                    <a:pt x="275840" y="19387"/>
                  </a:lnTo>
                  <a:cubicBezTo>
                    <a:pt x="275837" y="19373"/>
                    <a:pt x="275837" y="19355"/>
                    <a:pt x="275837" y="19341"/>
                  </a:cubicBezTo>
                  <a:lnTo>
                    <a:pt x="275840" y="19341"/>
                  </a:lnTo>
                  <a:cubicBezTo>
                    <a:pt x="275844" y="19369"/>
                    <a:pt x="275851" y="19387"/>
                    <a:pt x="275851" y="19387"/>
                  </a:cubicBezTo>
                  <a:lnTo>
                    <a:pt x="276475" y="19387"/>
                  </a:lnTo>
                  <a:cubicBezTo>
                    <a:pt x="276472" y="19380"/>
                    <a:pt x="276468" y="19373"/>
                    <a:pt x="276468" y="19366"/>
                  </a:cubicBezTo>
                  <a:lnTo>
                    <a:pt x="276468" y="19366"/>
                  </a:lnTo>
                  <a:cubicBezTo>
                    <a:pt x="276472" y="19373"/>
                    <a:pt x="276472" y="19380"/>
                    <a:pt x="276475" y="19387"/>
                  </a:cubicBezTo>
                  <a:lnTo>
                    <a:pt x="281679" y="19387"/>
                  </a:lnTo>
                  <a:cubicBezTo>
                    <a:pt x="281679" y="19387"/>
                    <a:pt x="282349" y="9965"/>
                    <a:pt x="285705" y="7032"/>
                  </a:cubicBezTo>
                  <a:lnTo>
                    <a:pt x="285705" y="7032"/>
                  </a:lnTo>
                  <a:cubicBezTo>
                    <a:pt x="285704" y="7032"/>
                    <a:pt x="282726" y="8477"/>
                    <a:pt x="281561" y="14040"/>
                  </a:cubicBezTo>
                  <a:cubicBezTo>
                    <a:pt x="281515" y="13440"/>
                    <a:pt x="281456" y="13045"/>
                    <a:pt x="281456" y="13045"/>
                  </a:cubicBezTo>
                  <a:cubicBezTo>
                    <a:pt x="281432" y="9882"/>
                    <a:pt x="281972" y="9428"/>
                    <a:pt x="281972" y="9428"/>
                  </a:cubicBezTo>
                  <a:cubicBezTo>
                    <a:pt x="281945" y="9420"/>
                    <a:pt x="281916" y="9415"/>
                    <a:pt x="281888" y="9415"/>
                  </a:cubicBezTo>
                  <a:cubicBezTo>
                    <a:pt x="281869" y="9415"/>
                    <a:pt x="281851" y="9417"/>
                    <a:pt x="281833" y="9421"/>
                  </a:cubicBezTo>
                  <a:cubicBezTo>
                    <a:pt x="282862" y="5452"/>
                    <a:pt x="284246" y="2997"/>
                    <a:pt x="284247" y="2996"/>
                  </a:cubicBezTo>
                  <a:lnTo>
                    <a:pt x="284247" y="2996"/>
                  </a:lnTo>
                  <a:cubicBezTo>
                    <a:pt x="282339" y="4855"/>
                    <a:pt x="281202" y="8288"/>
                    <a:pt x="280556" y="11057"/>
                  </a:cubicBezTo>
                  <a:cubicBezTo>
                    <a:pt x="280410" y="9428"/>
                    <a:pt x="280350" y="7587"/>
                    <a:pt x="280350" y="7587"/>
                  </a:cubicBezTo>
                  <a:cubicBezTo>
                    <a:pt x="280051" y="8012"/>
                    <a:pt x="279981" y="8975"/>
                    <a:pt x="280016" y="10067"/>
                  </a:cubicBezTo>
                  <a:cubicBezTo>
                    <a:pt x="279803" y="9411"/>
                    <a:pt x="279555" y="8769"/>
                    <a:pt x="279273" y="8145"/>
                  </a:cubicBezTo>
                  <a:cubicBezTo>
                    <a:pt x="279360" y="4123"/>
                    <a:pt x="280089" y="3506"/>
                    <a:pt x="280089" y="3506"/>
                  </a:cubicBezTo>
                  <a:cubicBezTo>
                    <a:pt x="280040" y="3489"/>
                    <a:pt x="279991" y="3481"/>
                    <a:pt x="279945" y="3481"/>
                  </a:cubicBezTo>
                  <a:cubicBezTo>
                    <a:pt x="279247" y="3481"/>
                    <a:pt x="278831" y="5243"/>
                    <a:pt x="278596" y="6861"/>
                  </a:cubicBezTo>
                  <a:cubicBezTo>
                    <a:pt x="278362" y="6474"/>
                    <a:pt x="278097" y="6108"/>
                    <a:pt x="277801" y="5766"/>
                  </a:cubicBezTo>
                  <a:cubicBezTo>
                    <a:pt x="277591" y="3265"/>
                    <a:pt x="277504" y="565"/>
                    <a:pt x="277504" y="565"/>
                  </a:cubicBezTo>
                  <a:cubicBezTo>
                    <a:pt x="276782" y="1587"/>
                    <a:pt x="276887" y="4538"/>
                    <a:pt x="277166" y="7192"/>
                  </a:cubicBezTo>
                  <a:cubicBezTo>
                    <a:pt x="277141" y="7224"/>
                    <a:pt x="277117" y="7259"/>
                    <a:pt x="277096" y="7294"/>
                  </a:cubicBezTo>
                  <a:cubicBezTo>
                    <a:pt x="276831" y="6913"/>
                    <a:pt x="276538" y="6551"/>
                    <a:pt x="276224" y="6209"/>
                  </a:cubicBezTo>
                  <a:cubicBezTo>
                    <a:pt x="276053" y="5825"/>
                    <a:pt x="275858" y="5455"/>
                    <a:pt x="275645" y="5096"/>
                  </a:cubicBezTo>
                  <a:cubicBezTo>
                    <a:pt x="275575" y="4650"/>
                    <a:pt x="275467" y="4283"/>
                    <a:pt x="275300" y="4050"/>
                  </a:cubicBezTo>
                  <a:cubicBezTo>
                    <a:pt x="275300" y="4050"/>
                    <a:pt x="275293" y="4228"/>
                    <a:pt x="275279" y="4524"/>
                  </a:cubicBezTo>
                  <a:cubicBezTo>
                    <a:pt x="274913" y="3984"/>
                    <a:pt x="274637" y="3701"/>
                    <a:pt x="274578" y="3638"/>
                  </a:cubicBezTo>
                  <a:lnTo>
                    <a:pt x="274578" y="3638"/>
                  </a:lnTo>
                  <a:cubicBezTo>
                    <a:pt x="274637" y="3701"/>
                    <a:pt x="274878" y="3998"/>
                    <a:pt x="275261" y="4981"/>
                  </a:cubicBezTo>
                  <a:cubicBezTo>
                    <a:pt x="275258" y="5082"/>
                    <a:pt x="275254" y="5190"/>
                    <a:pt x="275244" y="5302"/>
                  </a:cubicBezTo>
                  <a:cubicBezTo>
                    <a:pt x="275042" y="5138"/>
                    <a:pt x="274822" y="4995"/>
                    <a:pt x="274595" y="4869"/>
                  </a:cubicBezTo>
                  <a:lnTo>
                    <a:pt x="274595" y="4869"/>
                  </a:lnTo>
                  <a:cubicBezTo>
                    <a:pt x="274825" y="5072"/>
                    <a:pt x="275038" y="5295"/>
                    <a:pt x="275237" y="5532"/>
                  </a:cubicBezTo>
                  <a:cubicBezTo>
                    <a:pt x="275192" y="6341"/>
                    <a:pt x="275132" y="7384"/>
                    <a:pt x="275049" y="8378"/>
                  </a:cubicBezTo>
                  <a:cubicBezTo>
                    <a:pt x="274881" y="8581"/>
                    <a:pt x="274724" y="8790"/>
                    <a:pt x="274581" y="9010"/>
                  </a:cubicBezTo>
                  <a:cubicBezTo>
                    <a:pt x="274487" y="8835"/>
                    <a:pt x="274393" y="8685"/>
                    <a:pt x="274306" y="8549"/>
                  </a:cubicBezTo>
                  <a:cubicBezTo>
                    <a:pt x="274218" y="8075"/>
                    <a:pt x="274110" y="7615"/>
                    <a:pt x="273974" y="7248"/>
                  </a:cubicBezTo>
                  <a:cubicBezTo>
                    <a:pt x="274243" y="6872"/>
                    <a:pt x="274550" y="6530"/>
                    <a:pt x="274892" y="6219"/>
                  </a:cubicBezTo>
                  <a:lnTo>
                    <a:pt x="274892" y="6219"/>
                  </a:lnTo>
                  <a:cubicBezTo>
                    <a:pt x="274891" y="6219"/>
                    <a:pt x="274469" y="6429"/>
                    <a:pt x="273866" y="6980"/>
                  </a:cubicBezTo>
                  <a:lnTo>
                    <a:pt x="273852" y="6948"/>
                  </a:lnTo>
                  <a:cubicBezTo>
                    <a:pt x="274327" y="5546"/>
                    <a:pt x="274634" y="5173"/>
                    <a:pt x="274700" y="5110"/>
                  </a:cubicBezTo>
                  <a:lnTo>
                    <a:pt x="274700" y="5110"/>
                  </a:lnTo>
                  <a:cubicBezTo>
                    <a:pt x="274620" y="5183"/>
                    <a:pt x="274166" y="5654"/>
                    <a:pt x="273629" y="6600"/>
                  </a:cubicBezTo>
                  <a:lnTo>
                    <a:pt x="273591" y="6558"/>
                  </a:lnTo>
                  <a:cubicBezTo>
                    <a:pt x="273587" y="6418"/>
                    <a:pt x="273584" y="6334"/>
                    <a:pt x="273584" y="6334"/>
                  </a:cubicBezTo>
                  <a:cubicBezTo>
                    <a:pt x="273549" y="6380"/>
                    <a:pt x="273521" y="6432"/>
                    <a:pt x="273496" y="6481"/>
                  </a:cubicBezTo>
                  <a:cubicBezTo>
                    <a:pt x="273439" y="6446"/>
                    <a:pt x="273372" y="6427"/>
                    <a:pt x="273304" y="6427"/>
                  </a:cubicBezTo>
                  <a:cubicBezTo>
                    <a:pt x="273266" y="6427"/>
                    <a:pt x="273227" y="6433"/>
                    <a:pt x="273189" y="6446"/>
                  </a:cubicBezTo>
                  <a:cubicBezTo>
                    <a:pt x="273189" y="6446"/>
                    <a:pt x="273273" y="6516"/>
                    <a:pt x="273381" y="6784"/>
                  </a:cubicBezTo>
                  <a:cubicBezTo>
                    <a:pt x="273339" y="6941"/>
                    <a:pt x="273305" y="7102"/>
                    <a:pt x="273280" y="7266"/>
                  </a:cubicBezTo>
                  <a:cubicBezTo>
                    <a:pt x="273182" y="7475"/>
                    <a:pt x="273081" y="7698"/>
                    <a:pt x="272984" y="7935"/>
                  </a:cubicBezTo>
                  <a:cubicBezTo>
                    <a:pt x="272889" y="8169"/>
                    <a:pt x="272719" y="8284"/>
                    <a:pt x="272583" y="8480"/>
                  </a:cubicBezTo>
                  <a:cubicBezTo>
                    <a:pt x="272572" y="8235"/>
                    <a:pt x="272569" y="8085"/>
                    <a:pt x="272569" y="8085"/>
                  </a:cubicBezTo>
                  <a:cubicBezTo>
                    <a:pt x="272509" y="8169"/>
                    <a:pt x="272464" y="8260"/>
                    <a:pt x="272433" y="8357"/>
                  </a:cubicBezTo>
                  <a:lnTo>
                    <a:pt x="272345" y="8364"/>
                  </a:lnTo>
                  <a:cubicBezTo>
                    <a:pt x="272520" y="6704"/>
                    <a:pt x="272624" y="4908"/>
                    <a:pt x="272457" y="3645"/>
                  </a:cubicBezTo>
                  <a:cubicBezTo>
                    <a:pt x="272938" y="2536"/>
                    <a:pt x="273280" y="1922"/>
                    <a:pt x="273280" y="1922"/>
                  </a:cubicBezTo>
                  <a:lnTo>
                    <a:pt x="273280" y="1922"/>
                  </a:lnTo>
                  <a:cubicBezTo>
                    <a:pt x="272935" y="2264"/>
                    <a:pt x="272621" y="2634"/>
                    <a:pt x="272338" y="3028"/>
                  </a:cubicBezTo>
                  <a:cubicBezTo>
                    <a:pt x="272265" y="2738"/>
                    <a:pt x="272171" y="2498"/>
                    <a:pt x="272042" y="2320"/>
                  </a:cubicBezTo>
                  <a:cubicBezTo>
                    <a:pt x="272042" y="2320"/>
                    <a:pt x="272031" y="2801"/>
                    <a:pt x="271997" y="3544"/>
                  </a:cubicBezTo>
                  <a:cubicBezTo>
                    <a:pt x="271484" y="4343"/>
                    <a:pt x="271048" y="5243"/>
                    <a:pt x="270675" y="6181"/>
                  </a:cubicBezTo>
                  <a:cubicBezTo>
                    <a:pt x="270514" y="5640"/>
                    <a:pt x="270312" y="5218"/>
                    <a:pt x="270068" y="5047"/>
                  </a:cubicBezTo>
                  <a:cubicBezTo>
                    <a:pt x="270019" y="4890"/>
                    <a:pt x="269953" y="4744"/>
                    <a:pt x="269862" y="4608"/>
                  </a:cubicBezTo>
                  <a:cubicBezTo>
                    <a:pt x="269862" y="4608"/>
                    <a:pt x="269858" y="4740"/>
                    <a:pt x="269851" y="4971"/>
                  </a:cubicBezTo>
                  <a:cubicBezTo>
                    <a:pt x="269838" y="4969"/>
                    <a:pt x="269824" y="4968"/>
                    <a:pt x="269811" y="4968"/>
                  </a:cubicBezTo>
                  <a:cubicBezTo>
                    <a:pt x="269772" y="4968"/>
                    <a:pt x="269734" y="4975"/>
                    <a:pt x="269698" y="4988"/>
                  </a:cubicBezTo>
                  <a:cubicBezTo>
                    <a:pt x="269698" y="4988"/>
                    <a:pt x="269754" y="5033"/>
                    <a:pt x="269841" y="5201"/>
                  </a:cubicBezTo>
                  <a:cubicBezTo>
                    <a:pt x="269816" y="5818"/>
                    <a:pt x="269764" y="6858"/>
                    <a:pt x="269684" y="7939"/>
                  </a:cubicBezTo>
                  <a:cubicBezTo>
                    <a:pt x="269579" y="8092"/>
                    <a:pt x="269461" y="8270"/>
                    <a:pt x="269335" y="8483"/>
                  </a:cubicBezTo>
                  <a:lnTo>
                    <a:pt x="269265" y="8535"/>
                  </a:lnTo>
                  <a:cubicBezTo>
                    <a:pt x="269248" y="8242"/>
                    <a:pt x="269234" y="7970"/>
                    <a:pt x="269224" y="7730"/>
                  </a:cubicBezTo>
                  <a:cubicBezTo>
                    <a:pt x="269346" y="7499"/>
                    <a:pt x="269422" y="7405"/>
                    <a:pt x="269450" y="7381"/>
                  </a:cubicBezTo>
                  <a:cubicBezTo>
                    <a:pt x="269452" y="7378"/>
                    <a:pt x="269453" y="7377"/>
                    <a:pt x="269453" y="7377"/>
                  </a:cubicBezTo>
                  <a:lnTo>
                    <a:pt x="269453" y="7377"/>
                  </a:lnTo>
                  <a:cubicBezTo>
                    <a:pt x="269451" y="7377"/>
                    <a:pt x="269328" y="7502"/>
                    <a:pt x="269217" y="7639"/>
                  </a:cubicBezTo>
                  <a:cubicBezTo>
                    <a:pt x="269196" y="7137"/>
                    <a:pt x="269182" y="6809"/>
                    <a:pt x="269182" y="6809"/>
                  </a:cubicBezTo>
                  <a:cubicBezTo>
                    <a:pt x="269143" y="6868"/>
                    <a:pt x="269112" y="6931"/>
                    <a:pt x="269084" y="6997"/>
                  </a:cubicBezTo>
                  <a:cubicBezTo>
                    <a:pt x="269056" y="6129"/>
                    <a:pt x="268937" y="5410"/>
                    <a:pt x="268676" y="5040"/>
                  </a:cubicBezTo>
                  <a:cubicBezTo>
                    <a:pt x="268676" y="5040"/>
                    <a:pt x="268641" y="6209"/>
                    <a:pt x="268554" y="7604"/>
                  </a:cubicBezTo>
                  <a:cubicBezTo>
                    <a:pt x="268501" y="7454"/>
                    <a:pt x="268432" y="7315"/>
                    <a:pt x="268345" y="7186"/>
                  </a:cubicBezTo>
                  <a:cubicBezTo>
                    <a:pt x="268334" y="6436"/>
                    <a:pt x="268264" y="5783"/>
                    <a:pt x="268093" y="5344"/>
                  </a:cubicBezTo>
                  <a:cubicBezTo>
                    <a:pt x="268299" y="4929"/>
                    <a:pt x="268421" y="4702"/>
                    <a:pt x="268421" y="4702"/>
                  </a:cubicBezTo>
                  <a:lnTo>
                    <a:pt x="268421" y="4702"/>
                  </a:lnTo>
                  <a:cubicBezTo>
                    <a:pt x="268275" y="4849"/>
                    <a:pt x="268139" y="4998"/>
                    <a:pt x="268010" y="5155"/>
                  </a:cubicBezTo>
                  <a:lnTo>
                    <a:pt x="267940" y="5040"/>
                  </a:lnTo>
                  <a:cubicBezTo>
                    <a:pt x="267940" y="5040"/>
                    <a:pt x="267936" y="5114"/>
                    <a:pt x="267933" y="5243"/>
                  </a:cubicBezTo>
                  <a:cubicBezTo>
                    <a:pt x="267783" y="5424"/>
                    <a:pt x="267643" y="5616"/>
                    <a:pt x="267507" y="5815"/>
                  </a:cubicBezTo>
                  <a:lnTo>
                    <a:pt x="267469" y="5658"/>
                  </a:lnTo>
                  <a:cubicBezTo>
                    <a:pt x="268132" y="4266"/>
                    <a:pt x="268927" y="3063"/>
                    <a:pt x="269872" y="2236"/>
                  </a:cubicBezTo>
                  <a:lnTo>
                    <a:pt x="269872" y="2236"/>
                  </a:lnTo>
                  <a:cubicBezTo>
                    <a:pt x="269872" y="2236"/>
                    <a:pt x="268355" y="2972"/>
                    <a:pt x="266792" y="5278"/>
                  </a:cubicBezTo>
                  <a:cubicBezTo>
                    <a:pt x="266594" y="5009"/>
                    <a:pt x="266374" y="4758"/>
                    <a:pt x="266137" y="4524"/>
                  </a:cubicBezTo>
                  <a:lnTo>
                    <a:pt x="266137" y="4524"/>
                  </a:lnTo>
                  <a:cubicBezTo>
                    <a:pt x="266137" y="4524"/>
                    <a:pt x="266335" y="4877"/>
                    <a:pt x="266632" y="5522"/>
                  </a:cubicBezTo>
                  <a:cubicBezTo>
                    <a:pt x="266360" y="5944"/>
                    <a:pt x="266112" y="6380"/>
                    <a:pt x="265882" y="6826"/>
                  </a:cubicBezTo>
                  <a:cubicBezTo>
                    <a:pt x="265669" y="6505"/>
                    <a:pt x="265460" y="6216"/>
                    <a:pt x="265254" y="5954"/>
                  </a:cubicBezTo>
                  <a:cubicBezTo>
                    <a:pt x="265980" y="4019"/>
                    <a:pt x="266607" y="2906"/>
                    <a:pt x="266607" y="2906"/>
                  </a:cubicBezTo>
                  <a:lnTo>
                    <a:pt x="266607" y="2906"/>
                  </a:lnTo>
                  <a:cubicBezTo>
                    <a:pt x="265913" y="3579"/>
                    <a:pt x="265324" y="4458"/>
                    <a:pt x="264818" y="5441"/>
                  </a:cubicBezTo>
                  <a:cubicBezTo>
                    <a:pt x="263807" y="4315"/>
                    <a:pt x="262991" y="3917"/>
                    <a:pt x="262990" y="3917"/>
                  </a:cubicBezTo>
                  <a:lnTo>
                    <a:pt x="262990" y="3917"/>
                  </a:lnTo>
                  <a:cubicBezTo>
                    <a:pt x="263507" y="4367"/>
                    <a:pt x="263967" y="4936"/>
                    <a:pt x="264382" y="5588"/>
                  </a:cubicBezTo>
                  <a:cubicBezTo>
                    <a:pt x="264138" y="5724"/>
                    <a:pt x="263939" y="6115"/>
                    <a:pt x="263775" y="6631"/>
                  </a:cubicBezTo>
                  <a:lnTo>
                    <a:pt x="263597" y="6844"/>
                  </a:lnTo>
                  <a:cubicBezTo>
                    <a:pt x="263545" y="6230"/>
                    <a:pt x="263433" y="5727"/>
                    <a:pt x="263228" y="5441"/>
                  </a:cubicBezTo>
                  <a:cubicBezTo>
                    <a:pt x="263228" y="5441"/>
                    <a:pt x="263196" y="6341"/>
                    <a:pt x="263130" y="7499"/>
                  </a:cubicBezTo>
                  <a:cubicBezTo>
                    <a:pt x="263078" y="7580"/>
                    <a:pt x="263025" y="7663"/>
                    <a:pt x="262973" y="7754"/>
                  </a:cubicBezTo>
                  <a:cubicBezTo>
                    <a:pt x="262882" y="7622"/>
                    <a:pt x="262781" y="7492"/>
                    <a:pt x="262687" y="7370"/>
                  </a:cubicBezTo>
                  <a:cubicBezTo>
                    <a:pt x="262568" y="5951"/>
                    <a:pt x="262499" y="4482"/>
                    <a:pt x="262464" y="3663"/>
                  </a:cubicBezTo>
                  <a:cubicBezTo>
                    <a:pt x="262561" y="3474"/>
                    <a:pt x="262624" y="3418"/>
                    <a:pt x="262624" y="3418"/>
                  </a:cubicBezTo>
                  <a:cubicBezTo>
                    <a:pt x="262585" y="3405"/>
                    <a:pt x="262543" y="3398"/>
                    <a:pt x="262500" y="3398"/>
                  </a:cubicBezTo>
                  <a:cubicBezTo>
                    <a:pt x="262486" y="3398"/>
                    <a:pt x="262471" y="3399"/>
                    <a:pt x="262457" y="3401"/>
                  </a:cubicBezTo>
                  <a:cubicBezTo>
                    <a:pt x="262443" y="3146"/>
                    <a:pt x="262439" y="3000"/>
                    <a:pt x="262439" y="3000"/>
                  </a:cubicBezTo>
                  <a:cubicBezTo>
                    <a:pt x="262338" y="3150"/>
                    <a:pt x="262261" y="3314"/>
                    <a:pt x="262212" y="3488"/>
                  </a:cubicBezTo>
                  <a:cubicBezTo>
                    <a:pt x="261993" y="3645"/>
                    <a:pt x="261804" y="3976"/>
                    <a:pt x="261647" y="4416"/>
                  </a:cubicBezTo>
                  <a:cubicBezTo>
                    <a:pt x="261606" y="4283"/>
                    <a:pt x="261543" y="4161"/>
                    <a:pt x="261466" y="4050"/>
                  </a:cubicBezTo>
                  <a:cubicBezTo>
                    <a:pt x="261466" y="4050"/>
                    <a:pt x="261456" y="4395"/>
                    <a:pt x="261431" y="4936"/>
                  </a:cubicBezTo>
                  <a:cubicBezTo>
                    <a:pt x="261047" y="3952"/>
                    <a:pt x="260608" y="3003"/>
                    <a:pt x="260095" y="2149"/>
                  </a:cubicBezTo>
                  <a:cubicBezTo>
                    <a:pt x="260043" y="1144"/>
                    <a:pt x="260022" y="461"/>
                    <a:pt x="260022" y="461"/>
                  </a:cubicBezTo>
                  <a:cubicBezTo>
                    <a:pt x="259858" y="698"/>
                    <a:pt x="259736" y="1036"/>
                    <a:pt x="259649" y="1451"/>
                  </a:cubicBezTo>
                  <a:cubicBezTo>
                    <a:pt x="259303" y="935"/>
                    <a:pt x="258906" y="457"/>
                    <a:pt x="258466" y="21"/>
                  </a:cubicBezTo>
                  <a:lnTo>
                    <a:pt x="258466" y="21"/>
                  </a:lnTo>
                  <a:cubicBezTo>
                    <a:pt x="258466" y="21"/>
                    <a:pt x="258920" y="827"/>
                    <a:pt x="259530" y="2271"/>
                  </a:cubicBezTo>
                  <a:cubicBezTo>
                    <a:pt x="259415" y="3457"/>
                    <a:pt x="259481" y="4978"/>
                    <a:pt x="259617" y="6460"/>
                  </a:cubicBezTo>
                  <a:cubicBezTo>
                    <a:pt x="259572" y="6438"/>
                    <a:pt x="259522" y="6428"/>
                    <a:pt x="259472" y="6428"/>
                  </a:cubicBezTo>
                  <a:cubicBezTo>
                    <a:pt x="259434" y="6428"/>
                    <a:pt x="259396" y="6434"/>
                    <a:pt x="259359" y="6446"/>
                  </a:cubicBezTo>
                  <a:cubicBezTo>
                    <a:pt x="259359" y="6446"/>
                    <a:pt x="259527" y="6586"/>
                    <a:pt x="259691" y="7203"/>
                  </a:cubicBezTo>
                  <a:cubicBezTo>
                    <a:pt x="259712" y="7381"/>
                    <a:pt x="259729" y="7559"/>
                    <a:pt x="259753" y="7737"/>
                  </a:cubicBezTo>
                  <a:cubicBezTo>
                    <a:pt x="259509" y="7339"/>
                    <a:pt x="259237" y="6959"/>
                    <a:pt x="258941" y="6600"/>
                  </a:cubicBezTo>
                  <a:cubicBezTo>
                    <a:pt x="258867" y="6425"/>
                    <a:pt x="258794" y="6254"/>
                    <a:pt x="258717" y="6094"/>
                  </a:cubicBezTo>
                  <a:cubicBezTo>
                    <a:pt x="259112" y="5201"/>
                    <a:pt x="259391" y="4702"/>
                    <a:pt x="259391" y="4702"/>
                  </a:cubicBezTo>
                  <a:lnTo>
                    <a:pt x="259391" y="4702"/>
                  </a:lnTo>
                  <a:cubicBezTo>
                    <a:pt x="259077" y="5012"/>
                    <a:pt x="258791" y="5354"/>
                    <a:pt x="258540" y="5721"/>
                  </a:cubicBezTo>
                  <a:cubicBezTo>
                    <a:pt x="258470" y="5588"/>
                    <a:pt x="258404" y="5459"/>
                    <a:pt x="258341" y="5340"/>
                  </a:cubicBezTo>
                  <a:cubicBezTo>
                    <a:pt x="258302" y="5232"/>
                    <a:pt x="258250" y="5131"/>
                    <a:pt x="258187" y="5040"/>
                  </a:cubicBezTo>
                  <a:cubicBezTo>
                    <a:pt x="258187" y="5047"/>
                    <a:pt x="258184" y="5058"/>
                    <a:pt x="258184" y="5065"/>
                  </a:cubicBezTo>
                  <a:cubicBezTo>
                    <a:pt x="257626" y="4109"/>
                    <a:pt x="257162" y="3631"/>
                    <a:pt x="257078" y="3551"/>
                  </a:cubicBezTo>
                  <a:lnTo>
                    <a:pt x="257078" y="3551"/>
                  </a:lnTo>
                  <a:cubicBezTo>
                    <a:pt x="257155" y="3628"/>
                    <a:pt x="257493" y="4039"/>
                    <a:pt x="258027" y="5623"/>
                  </a:cubicBezTo>
                  <a:cubicBezTo>
                    <a:pt x="257368" y="5016"/>
                    <a:pt x="256897" y="4789"/>
                    <a:pt x="256897" y="4789"/>
                  </a:cubicBezTo>
                  <a:lnTo>
                    <a:pt x="256897" y="4789"/>
                  </a:lnTo>
                  <a:cubicBezTo>
                    <a:pt x="257284" y="5128"/>
                    <a:pt x="257643" y="5546"/>
                    <a:pt x="257974" y="6010"/>
                  </a:cubicBezTo>
                  <a:cubicBezTo>
                    <a:pt x="257856" y="6132"/>
                    <a:pt x="257472" y="6558"/>
                    <a:pt x="257022" y="7342"/>
                  </a:cubicBezTo>
                  <a:lnTo>
                    <a:pt x="256998" y="7294"/>
                  </a:lnTo>
                  <a:cubicBezTo>
                    <a:pt x="256970" y="6718"/>
                    <a:pt x="256956" y="6334"/>
                    <a:pt x="256956" y="6334"/>
                  </a:cubicBezTo>
                  <a:cubicBezTo>
                    <a:pt x="256858" y="6474"/>
                    <a:pt x="256782" y="6666"/>
                    <a:pt x="256726" y="6893"/>
                  </a:cubicBezTo>
                  <a:cubicBezTo>
                    <a:pt x="256509" y="6586"/>
                    <a:pt x="256265" y="6296"/>
                    <a:pt x="255997" y="6034"/>
                  </a:cubicBezTo>
                  <a:lnTo>
                    <a:pt x="255997" y="6034"/>
                  </a:lnTo>
                  <a:cubicBezTo>
                    <a:pt x="255997" y="6035"/>
                    <a:pt x="256269" y="6512"/>
                    <a:pt x="256639" y="7370"/>
                  </a:cubicBezTo>
                  <a:cubicBezTo>
                    <a:pt x="256635" y="7395"/>
                    <a:pt x="256635" y="7412"/>
                    <a:pt x="256632" y="7433"/>
                  </a:cubicBezTo>
                  <a:cubicBezTo>
                    <a:pt x="256538" y="7324"/>
                    <a:pt x="256435" y="7261"/>
                    <a:pt x="256321" y="7261"/>
                  </a:cubicBezTo>
                  <a:cubicBezTo>
                    <a:pt x="256286" y="7261"/>
                    <a:pt x="256250" y="7267"/>
                    <a:pt x="256213" y="7280"/>
                  </a:cubicBezTo>
                  <a:cubicBezTo>
                    <a:pt x="256213" y="7280"/>
                    <a:pt x="256405" y="7447"/>
                    <a:pt x="256579" y="8208"/>
                  </a:cubicBezTo>
                  <a:lnTo>
                    <a:pt x="256565" y="8235"/>
                  </a:lnTo>
                  <a:cubicBezTo>
                    <a:pt x="256461" y="8354"/>
                    <a:pt x="256353" y="8480"/>
                    <a:pt x="256241" y="8616"/>
                  </a:cubicBezTo>
                  <a:cubicBezTo>
                    <a:pt x="256216" y="7956"/>
                    <a:pt x="256129" y="7402"/>
                    <a:pt x="255951" y="7067"/>
                  </a:cubicBezTo>
                  <a:cubicBezTo>
                    <a:pt x="255990" y="6174"/>
                    <a:pt x="255986" y="5326"/>
                    <a:pt x="255899" y="4643"/>
                  </a:cubicBezTo>
                  <a:cubicBezTo>
                    <a:pt x="256356" y="3583"/>
                    <a:pt x="256687" y="3000"/>
                    <a:pt x="256687" y="3000"/>
                  </a:cubicBezTo>
                  <a:lnTo>
                    <a:pt x="256687" y="3000"/>
                  </a:lnTo>
                  <a:cubicBezTo>
                    <a:pt x="256356" y="3321"/>
                    <a:pt x="256056" y="3673"/>
                    <a:pt x="255794" y="4053"/>
                  </a:cubicBezTo>
                  <a:cubicBezTo>
                    <a:pt x="255718" y="3771"/>
                    <a:pt x="255627" y="3540"/>
                    <a:pt x="255508" y="3370"/>
                  </a:cubicBezTo>
                  <a:cubicBezTo>
                    <a:pt x="255508" y="3370"/>
                    <a:pt x="255491" y="3837"/>
                    <a:pt x="255463" y="4542"/>
                  </a:cubicBezTo>
                  <a:cubicBezTo>
                    <a:pt x="255003" y="5281"/>
                    <a:pt x="254612" y="6059"/>
                    <a:pt x="254288" y="6872"/>
                  </a:cubicBezTo>
                  <a:lnTo>
                    <a:pt x="254207" y="6934"/>
                  </a:lnTo>
                  <a:cubicBezTo>
                    <a:pt x="254022" y="6348"/>
                    <a:pt x="253789" y="5916"/>
                    <a:pt x="253496" y="5860"/>
                  </a:cubicBezTo>
                  <a:cubicBezTo>
                    <a:pt x="253454" y="5738"/>
                    <a:pt x="253398" y="5623"/>
                    <a:pt x="253325" y="5518"/>
                  </a:cubicBezTo>
                  <a:cubicBezTo>
                    <a:pt x="253325" y="5518"/>
                    <a:pt x="253321" y="5651"/>
                    <a:pt x="253311" y="5871"/>
                  </a:cubicBezTo>
                  <a:cubicBezTo>
                    <a:pt x="253300" y="6125"/>
                    <a:pt x="253287" y="6495"/>
                    <a:pt x="253259" y="6934"/>
                  </a:cubicBezTo>
                  <a:cubicBezTo>
                    <a:pt x="253248" y="6917"/>
                    <a:pt x="253234" y="6899"/>
                    <a:pt x="253217" y="6889"/>
                  </a:cubicBezTo>
                  <a:lnTo>
                    <a:pt x="253217" y="6889"/>
                  </a:lnTo>
                  <a:cubicBezTo>
                    <a:pt x="253234" y="6913"/>
                    <a:pt x="253248" y="6938"/>
                    <a:pt x="253259" y="6966"/>
                  </a:cubicBezTo>
                  <a:cubicBezTo>
                    <a:pt x="253241" y="7273"/>
                    <a:pt x="253224" y="7608"/>
                    <a:pt x="253203" y="7960"/>
                  </a:cubicBezTo>
                  <a:cubicBezTo>
                    <a:pt x="253095" y="8092"/>
                    <a:pt x="252980" y="8239"/>
                    <a:pt x="252871" y="8392"/>
                  </a:cubicBezTo>
                  <a:lnTo>
                    <a:pt x="252680" y="8138"/>
                  </a:lnTo>
                  <a:cubicBezTo>
                    <a:pt x="252662" y="7796"/>
                    <a:pt x="252659" y="7580"/>
                    <a:pt x="252659" y="7580"/>
                  </a:cubicBezTo>
                  <a:cubicBezTo>
                    <a:pt x="252585" y="7684"/>
                    <a:pt x="252533" y="7796"/>
                    <a:pt x="252498" y="7918"/>
                  </a:cubicBezTo>
                  <a:cubicBezTo>
                    <a:pt x="252394" y="7785"/>
                    <a:pt x="252289" y="7667"/>
                    <a:pt x="252184" y="7555"/>
                  </a:cubicBezTo>
                  <a:cubicBezTo>
                    <a:pt x="252387" y="7123"/>
                    <a:pt x="252523" y="6889"/>
                    <a:pt x="252523" y="6889"/>
                  </a:cubicBezTo>
                  <a:lnTo>
                    <a:pt x="252523" y="6889"/>
                  </a:lnTo>
                  <a:cubicBezTo>
                    <a:pt x="252355" y="7053"/>
                    <a:pt x="252195" y="7227"/>
                    <a:pt x="252048" y="7416"/>
                  </a:cubicBezTo>
                  <a:cubicBezTo>
                    <a:pt x="251958" y="7318"/>
                    <a:pt x="251863" y="7231"/>
                    <a:pt x="251783" y="7154"/>
                  </a:cubicBezTo>
                  <a:cubicBezTo>
                    <a:pt x="251951" y="4011"/>
                    <a:pt x="252561" y="3499"/>
                    <a:pt x="252561" y="3499"/>
                  </a:cubicBezTo>
                  <a:cubicBezTo>
                    <a:pt x="252512" y="3482"/>
                    <a:pt x="252463" y="3474"/>
                    <a:pt x="252417" y="3474"/>
                  </a:cubicBezTo>
                  <a:cubicBezTo>
                    <a:pt x="251753" y="3474"/>
                    <a:pt x="251347" y="5055"/>
                    <a:pt x="251103" y="6600"/>
                  </a:cubicBezTo>
                  <a:cubicBezTo>
                    <a:pt x="250988" y="6516"/>
                    <a:pt x="250866" y="6443"/>
                    <a:pt x="250740" y="6376"/>
                  </a:cubicBezTo>
                  <a:lnTo>
                    <a:pt x="250740" y="6376"/>
                  </a:lnTo>
                  <a:cubicBezTo>
                    <a:pt x="250859" y="6481"/>
                    <a:pt x="250974" y="6596"/>
                    <a:pt x="251089" y="6715"/>
                  </a:cubicBezTo>
                  <a:cubicBezTo>
                    <a:pt x="251068" y="6837"/>
                    <a:pt x="251051" y="6959"/>
                    <a:pt x="251037" y="7074"/>
                  </a:cubicBezTo>
                  <a:cubicBezTo>
                    <a:pt x="250817" y="6690"/>
                    <a:pt x="250566" y="6324"/>
                    <a:pt x="250287" y="5982"/>
                  </a:cubicBezTo>
                  <a:cubicBezTo>
                    <a:pt x="250252" y="5571"/>
                    <a:pt x="250220" y="5155"/>
                    <a:pt x="250189" y="4747"/>
                  </a:cubicBezTo>
                  <a:cubicBezTo>
                    <a:pt x="250200" y="4730"/>
                    <a:pt x="250210" y="4716"/>
                    <a:pt x="250217" y="4699"/>
                  </a:cubicBezTo>
                  <a:lnTo>
                    <a:pt x="250217" y="4699"/>
                  </a:lnTo>
                  <a:lnTo>
                    <a:pt x="250189" y="4730"/>
                  </a:lnTo>
                  <a:cubicBezTo>
                    <a:pt x="250039" y="2567"/>
                    <a:pt x="249973" y="562"/>
                    <a:pt x="249973" y="562"/>
                  </a:cubicBezTo>
                  <a:cubicBezTo>
                    <a:pt x="249401" y="1371"/>
                    <a:pt x="249348" y="3408"/>
                    <a:pt x="249491" y="5546"/>
                  </a:cubicBezTo>
                  <a:lnTo>
                    <a:pt x="249300" y="5811"/>
                  </a:lnTo>
                  <a:cubicBezTo>
                    <a:pt x="249237" y="5483"/>
                    <a:pt x="249143" y="5218"/>
                    <a:pt x="249014" y="5033"/>
                  </a:cubicBezTo>
                  <a:cubicBezTo>
                    <a:pt x="249014" y="5033"/>
                    <a:pt x="248996" y="5574"/>
                    <a:pt x="248958" y="6355"/>
                  </a:cubicBezTo>
                  <a:lnTo>
                    <a:pt x="248892" y="6460"/>
                  </a:lnTo>
                  <a:lnTo>
                    <a:pt x="248731" y="6279"/>
                  </a:lnTo>
                  <a:cubicBezTo>
                    <a:pt x="247946" y="4556"/>
                    <a:pt x="247154" y="3739"/>
                    <a:pt x="247046" y="3635"/>
                  </a:cubicBezTo>
                  <a:lnTo>
                    <a:pt x="247046" y="3635"/>
                  </a:lnTo>
                  <a:cubicBezTo>
                    <a:pt x="247116" y="3704"/>
                    <a:pt x="247427" y="4081"/>
                    <a:pt x="247918" y="5487"/>
                  </a:cubicBezTo>
                  <a:cubicBezTo>
                    <a:pt x="247789" y="5375"/>
                    <a:pt x="247667" y="5285"/>
                    <a:pt x="247563" y="5204"/>
                  </a:cubicBezTo>
                  <a:cubicBezTo>
                    <a:pt x="247556" y="5096"/>
                    <a:pt x="247552" y="5033"/>
                    <a:pt x="247552" y="5033"/>
                  </a:cubicBezTo>
                  <a:lnTo>
                    <a:pt x="247486" y="5148"/>
                  </a:lnTo>
                  <a:cubicBezTo>
                    <a:pt x="247343" y="5044"/>
                    <a:pt x="247189" y="4950"/>
                    <a:pt x="247029" y="4866"/>
                  </a:cubicBezTo>
                  <a:lnTo>
                    <a:pt x="247029" y="4866"/>
                  </a:lnTo>
                  <a:cubicBezTo>
                    <a:pt x="247168" y="4988"/>
                    <a:pt x="247304" y="5117"/>
                    <a:pt x="247434" y="5257"/>
                  </a:cubicBezTo>
                  <a:cubicBezTo>
                    <a:pt x="247360" y="5435"/>
                    <a:pt x="247301" y="5619"/>
                    <a:pt x="247266" y="5811"/>
                  </a:cubicBezTo>
                  <a:cubicBezTo>
                    <a:pt x="246998" y="5410"/>
                    <a:pt x="246691" y="5037"/>
                    <a:pt x="246349" y="4699"/>
                  </a:cubicBezTo>
                  <a:lnTo>
                    <a:pt x="246349" y="4699"/>
                  </a:lnTo>
                  <a:cubicBezTo>
                    <a:pt x="246349" y="4699"/>
                    <a:pt x="246708" y="5330"/>
                    <a:pt x="247172" y="6457"/>
                  </a:cubicBezTo>
                  <a:cubicBezTo>
                    <a:pt x="247151" y="6704"/>
                    <a:pt x="247144" y="6976"/>
                    <a:pt x="247137" y="7259"/>
                  </a:cubicBezTo>
                  <a:cubicBezTo>
                    <a:pt x="247106" y="7259"/>
                    <a:pt x="247071" y="7262"/>
                    <a:pt x="247039" y="7276"/>
                  </a:cubicBezTo>
                  <a:cubicBezTo>
                    <a:pt x="247078" y="7315"/>
                    <a:pt x="247109" y="7360"/>
                    <a:pt x="247134" y="7405"/>
                  </a:cubicBezTo>
                  <a:cubicBezTo>
                    <a:pt x="246809" y="7824"/>
                    <a:pt x="246523" y="8270"/>
                    <a:pt x="246282" y="8741"/>
                  </a:cubicBezTo>
                  <a:cubicBezTo>
                    <a:pt x="246119" y="8434"/>
                    <a:pt x="245934" y="8141"/>
                    <a:pt x="245724" y="7859"/>
                  </a:cubicBezTo>
                  <a:cubicBezTo>
                    <a:pt x="245951" y="7559"/>
                    <a:pt x="246209" y="7280"/>
                    <a:pt x="246488" y="7029"/>
                  </a:cubicBezTo>
                  <a:lnTo>
                    <a:pt x="246488" y="7029"/>
                  </a:lnTo>
                  <a:cubicBezTo>
                    <a:pt x="246488" y="7029"/>
                    <a:pt x="246418" y="7063"/>
                    <a:pt x="246307" y="7133"/>
                  </a:cubicBezTo>
                  <a:lnTo>
                    <a:pt x="246415" y="7029"/>
                  </a:lnTo>
                  <a:lnTo>
                    <a:pt x="246415" y="7029"/>
                  </a:lnTo>
                  <a:cubicBezTo>
                    <a:pt x="246415" y="7029"/>
                    <a:pt x="246157" y="7154"/>
                    <a:pt x="245766" y="7472"/>
                  </a:cubicBezTo>
                  <a:cubicBezTo>
                    <a:pt x="246139" y="6409"/>
                    <a:pt x="246387" y="6074"/>
                    <a:pt x="246463" y="5994"/>
                  </a:cubicBezTo>
                  <a:lnTo>
                    <a:pt x="246463" y="5994"/>
                  </a:lnTo>
                  <a:cubicBezTo>
                    <a:pt x="246363" y="6095"/>
                    <a:pt x="246269" y="6203"/>
                    <a:pt x="246178" y="6317"/>
                  </a:cubicBezTo>
                  <a:cubicBezTo>
                    <a:pt x="246281" y="6126"/>
                    <a:pt x="246350" y="6035"/>
                    <a:pt x="246387" y="5996"/>
                  </a:cubicBezTo>
                  <a:lnTo>
                    <a:pt x="246387" y="5996"/>
                  </a:lnTo>
                  <a:cubicBezTo>
                    <a:pt x="246282" y="6101"/>
                    <a:pt x="245861" y="6557"/>
                    <a:pt x="245372" y="7430"/>
                  </a:cubicBezTo>
                  <a:lnTo>
                    <a:pt x="245356" y="7413"/>
                  </a:lnTo>
                  <a:lnTo>
                    <a:pt x="245356" y="7413"/>
                  </a:lnTo>
                  <a:cubicBezTo>
                    <a:pt x="245361" y="7419"/>
                    <a:pt x="245365" y="7426"/>
                    <a:pt x="245369" y="7433"/>
                  </a:cubicBezTo>
                  <a:cubicBezTo>
                    <a:pt x="245253" y="7642"/>
                    <a:pt x="245138" y="7873"/>
                    <a:pt x="245016" y="8127"/>
                  </a:cubicBezTo>
                  <a:cubicBezTo>
                    <a:pt x="244863" y="7876"/>
                    <a:pt x="244695" y="7635"/>
                    <a:pt x="244514" y="7405"/>
                  </a:cubicBezTo>
                  <a:cubicBezTo>
                    <a:pt x="244538" y="7360"/>
                    <a:pt x="244573" y="7315"/>
                    <a:pt x="244608" y="7276"/>
                  </a:cubicBezTo>
                  <a:cubicBezTo>
                    <a:pt x="244575" y="7264"/>
                    <a:pt x="244540" y="7259"/>
                    <a:pt x="244503" y="7259"/>
                  </a:cubicBezTo>
                  <a:cubicBezTo>
                    <a:pt x="244486" y="7259"/>
                    <a:pt x="244469" y="7260"/>
                    <a:pt x="244451" y="7262"/>
                  </a:cubicBezTo>
                  <a:cubicBezTo>
                    <a:pt x="244444" y="7070"/>
                    <a:pt x="244444" y="6959"/>
                    <a:pt x="244444" y="6959"/>
                  </a:cubicBezTo>
                  <a:cubicBezTo>
                    <a:pt x="244437" y="6966"/>
                    <a:pt x="244430" y="6973"/>
                    <a:pt x="244427" y="6983"/>
                  </a:cubicBezTo>
                  <a:cubicBezTo>
                    <a:pt x="244465" y="6122"/>
                    <a:pt x="244458" y="5302"/>
                    <a:pt x="244374" y="4639"/>
                  </a:cubicBezTo>
                  <a:cubicBezTo>
                    <a:pt x="244831" y="3579"/>
                    <a:pt x="245159" y="2993"/>
                    <a:pt x="245159" y="2993"/>
                  </a:cubicBezTo>
                  <a:lnTo>
                    <a:pt x="245159" y="2993"/>
                  </a:lnTo>
                  <a:cubicBezTo>
                    <a:pt x="244999" y="3150"/>
                    <a:pt x="244845" y="3321"/>
                    <a:pt x="244692" y="3499"/>
                  </a:cubicBezTo>
                  <a:cubicBezTo>
                    <a:pt x="244859" y="3167"/>
                    <a:pt x="244957" y="2993"/>
                    <a:pt x="244957" y="2993"/>
                  </a:cubicBezTo>
                  <a:lnTo>
                    <a:pt x="244957" y="2993"/>
                  </a:lnTo>
                  <a:cubicBezTo>
                    <a:pt x="244685" y="3261"/>
                    <a:pt x="244437" y="3547"/>
                    <a:pt x="244207" y="3854"/>
                  </a:cubicBezTo>
                  <a:cubicBezTo>
                    <a:pt x="244158" y="3680"/>
                    <a:pt x="244085" y="3516"/>
                    <a:pt x="243987" y="3366"/>
                  </a:cubicBezTo>
                  <a:cubicBezTo>
                    <a:pt x="243987" y="3366"/>
                    <a:pt x="243980" y="3408"/>
                    <a:pt x="243980" y="3478"/>
                  </a:cubicBezTo>
                  <a:cubicBezTo>
                    <a:pt x="243963" y="3439"/>
                    <a:pt x="243938" y="3401"/>
                    <a:pt x="243911" y="3366"/>
                  </a:cubicBezTo>
                  <a:cubicBezTo>
                    <a:pt x="243911" y="3366"/>
                    <a:pt x="243900" y="3739"/>
                    <a:pt x="243872" y="4329"/>
                  </a:cubicBezTo>
                  <a:cubicBezTo>
                    <a:pt x="243447" y="4964"/>
                    <a:pt x="243070" y="5686"/>
                    <a:pt x="242739" y="6439"/>
                  </a:cubicBezTo>
                  <a:cubicBezTo>
                    <a:pt x="242725" y="6411"/>
                    <a:pt x="242711" y="6383"/>
                    <a:pt x="242690" y="6355"/>
                  </a:cubicBezTo>
                  <a:cubicBezTo>
                    <a:pt x="242651" y="5574"/>
                    <a:pt x="242634" y="5033"/>
                    <a:pt x="242634" y="5033"/>
                  </a:cubicBezTo>
                  <a:cubicBezTo>
                    <a:pt x="242505" y="5218"/>
                    <a:pt x="242411" y="5483"/>
                    <a:pt x="242348" y="5811"/>
                  </a:cubicBezTo>
                  <a:cubicBezTo>
                    <a:pt x="242079" y="5410"/>
                    <a:pt x="241772" y="5037"/>
                    <a:pt x="241431" y="4699"/>
                  </a:cubicBezTo>
                  <a:lnTo>
                    <a:pt x="241431" y="4699"/>
                  </a:lnTo>
                  <a:cubicBezTo>
                    <a:pt x="241431" y="4699"/>
                    <a:pt x="241661" y="5110"/>
                    <a:pt x="241999" y="5860"/>
                  </a:cubicBezTo>
                  <a:lnTo>
                    <a:pt x="241968" y="5860"/>
                  </a:lnTo>
                  <a:cubicBezTo>
                    <a:pt x="241926" y="5738"/>
                    <a:pt x="241870" y="5623"/>
                    <a:pt x="241797" y="5518"/>
                  </a:cubicBezTo>
                  <a:cubicBezTo>
                    <a:pt x="241797" y="5518"/>
                    <a:pt x="241797" y="5564"/>
                    <a:pt x="241793" y="5633"/>
                  </a:cubicBezTo>
                  <a:lnTo>
                    <a:pt x="241727" y="5518"/>
                  </a:lnTo>
                  <a:cubicBezTo>
                    <a:pt x="241727" y="5518"/>
                    <a:pt x="241724" y="5651"/>
                    <a:pt x="241713" y="5871"/>
                  </a:cubicBezTo>
                  <a:cubicBezTo>
                    <a:pt x="241706" y="6020"/>
                    <a:pt x="241696" y="6216"/>
                    <a:pt x="241689" y="6443"/>
                  </a:cubicBezTo>
                  <a:lnTo>
                    <a:pt x="241567" y="6376"/>
                  </a:lnTo>
                  <a:lnTo>
                    <a:pt x="241567" y="6376"/>
                  </a:lnTo>
                  <a:cubicBezTo>
                    <a:pt x="241608" y="6411"/>
                    <a:pt x="241647" y="6450"/>
                    <a:pt x="241685" y="6491"/>
                  </a:cubicBezTo>
                  <a:cubicBezTo>
                    <a:pt x="241654" y="7168"/>
                    <a:pt x="241601" y="8117"/>
                    <a:pt x="241532" y="9059"/>
                  </a:cubicBezTo>
                  <a:cubicBezTo>
                    <a:pt x="241406" y="8807"/>
                    <a:pt x="241284" y="8588"/>
                    <a:pt x="241165" y="8396"/>
                  </a:cubicBezTo>
                  <a:cubicBezTo>
                    <a:pt x="241145" y="7904"/>
                    <a:pt x="241131" y="7580"/>
                    <a:pt x="241131" y="7580"/>
                  </a:cubicBezTo>
                  <a:lnTo>
                    <a:pt x="241064" y="7695"/>
                  </a:lnTo>
                  <a:cubicBezTo>
                    <a:pt x="241061" y="7622"/>
                    <a:pt x="241061" y="7580"/>
                    <a:pt x="241061" y="7580"/>
                  </a:cubicBezTo>
                  <a:cubicBezTo>
                    <a:pt x="240984" y="7698"/>
                    <a:pt x="240925" y="7827"/>
                    <a:pt x="240886" y="7963"/>
                  </a:cubicBezTo>
                  <a:cubicBezTo>
                    <a:pt x="240743" y="7762"/>
                    <a:pt x="240587" y="7572"/>
                    <a:pt x="240418" y="7391"/>
                  </a:cubicBezTo>
                  <a:lnTo>
                    <a:pt x="240418" y="7391"/>
                  </a:lnTo>
                  <a:cubicBezTo>
                    <a:pt x="240472" y="7451"/>
                    <a:pt x="240613" y="7644"/>
                    <a:pt x="240834" y="8169"/>
                  </a:cubicBezTo>
                  <a:cubicBezTo>
                    <a:pt x="240796" y="8330"/>
                    <a:pt x="240771" y="8494"/>
                    <a:pt x="240754" y="8657"/>
                  </a:cubicBezTo>
                  <a:lnTo>
                    <a:pt x="240663" y="8588"/>
                  </a:lnTo>
                  <a:cubicBezTo>
                    <a:pt x="240545" y="8204"/>
                    <a:pt x="240402" y="7904"/>
                    <a:pt x="240227" y="7761"/>
                  </a:cubicBezTo>
                  <a:cubicBezTo>
                    <a:pt x="240349" y="4081"/>
                    <a:pt x="241033" y="3499"/>
                    <a:pt x="241033" y="3499"/>
                  </a:cubicBezTo>
                  <a:cubicBezTo>
                    <a:pt x="240988" y="3484"/>
                    <a:pt x="240942" y="3476"/>
                    <a:pt x="240895" y="3476"/>
                  </a:cubicBezTo>
                  <a:cubicBezTo>
                    <a:pt x="240854" y="3476"/>
                    <a:pt x="240812" y="3482"/>
                    <a:pt x="240771" y="3495"/>
                  </a:cubicBezTo>
                  <a:cubicBezTo>
                    <a:pt x="240731" y="3484"/>
                    <a:pt x="240692" y="3479"/>
                    <a:pt x="240654" y="3479"/>
                  </a:cubicBezTo>
                  <a:cubicBezTo>
                    <a:pt x="239971" y="3479"/>
                    <a:pt x="239555" y="5171"/>
                    <a:pt x="239317" y="6760"/>
                  </a:cubicBezTo>
                  <a:cubicBezTo>
                    <a:pt x="239149" y="6488"/>
                    <a:pt x="238964" y="6230"/>
                    <a:pt x="238762" y="5982"/>
                  </a:cubicBezTo>
                  <a:cubicBezTo>
                    <a:pt x="238539" y="3418"/>
                    <a:pt x="238448" y="562"/>
                    <a:pt x="238448" y="562"/>
                  </a:cubicBezTo>
                  <a:cubicBezTo>
                    <a:pt x="238358" y="694"/>
                    <a:pt x="238281" y="841"/>
                    <a:pt x="238225" y="998"/>
                  </a:cubicBezTo>
                  <a:cubicBezTo>
                    <a:pt x="238218" y="722"/>
                    <a:pt x="238208" y="562"/>
                    <a:pt x="238208" y="562"/>
                  </a:cubicBezTo>
                  <a:cubicBezTo>
                    <a:pt x="237499" y="1570"/>
                    <a:pt x="237594" y="4465"/>
                    <a:pt x="237866" y="7088"/>
                  </a:cubicBezTo>
                  <a:cubicBezTo>
                    <a:pt x="237639" y="6784"/>
                    <a:pt x="237416" y="6512"/>
                    <a:pt x="237206" y="6279"/>
                  </a:cubicBezTo>
                  <a:cubicBezTo>
                    <a:pt x="236927" y="5665"/>
                    <a:pt x="236600" y="5075"/>
                    <a:pt x="236226" y="4517"/>
                  </a:cubicBezTo>
                  <a:cubicBezTo>
                    <a:pt x="236177" y="4350"/>
                    <a:pt x="236104" y="4189"/>
                    <a:pt x="236007" y="4046"/>
                  </a:cubicBezTo>
                  <a:cubicBezTo>
                    <a:pt x="236007" y="4046"/>
                    <a:pt x="236007" y="4102"/>
                    <a:pt x="236003" y="4207"/>
                  </a:cubicBezTo>
                  <a:cubicBezTo>
                    <a:pt x="235859" y="4008"/>
                    <a:pt x="235702" y="3823"/>
                    <a:pt x="235532" y="3645"/>
                  </a:cubicBezTo>
                  <a:lnTo>
                    <a:pt x="235532" y="3645"/>
                  </a:lnTo>
                  <a:cubicBezTo>
                    <a:pt x="235590" y="3708"/>
                    <a:pt x="235746" y="3913"/>
                    <a:pt x="235993" y="4465"/>
                  </a:cubicBezTo>
                  <a:cubicBezTo>
                    <a:pt x="235989" y="4482"/>
                    <a:pt x="235989" y="4500"/>
                    <a:pt x="235989" y="4521"/>
                  </a:cubicBezTo>
                  <a:cubicBezTo>
                    <a:pt x="235780" y="4207"/>
                    <a:pt x="235546" y="3910"/>
                    <a:pt x="235288" y="3635"/>
                  </a:cubicBezTo>
                  <a:lnTo>
                    <a:pt x="235288" y="3635"/>
                  </a:lnTo>
                  <a:cubicBezTo>
                    <a:pt x="235344" y="3697"/>
                    <a:pt x="235588" y="3987"/>
                    <a:pt x="235968" y="4978"/>
                  </a:cubicBezTo>
                  <a:cubicBezTo>
                    <a:pt x="235968" y="5033"/>
                    <a:pt x="235965" y="5093"/>
                    <a:pt x="235965" y="5152"/>
                  </a:cubicBezTo>
                  <a:cubicBezTo>
                    <a:pt x="235818" y="5047"/>
                    <a:pt x="235665" y="4950"/>
                    <a:pt x="235504" y="4866"/>
                  </a:cubicBezTo>
                  <a:lnTo>
                    <a:pt x="235504" y="4866"/>
                  </a:lnTo>
                  <a:cubicBezTo>
                    <a:pt x="235651" y="4992"/>
                    <a:pt x="235787" y="5128"/>
                    <a:pt x="235916" y="5271"/>
                  </a:cubicBezTo>
                  <a:cubicBezTo>
                    <a:pt x="235724" y="5117"/>
                    <a:pt x="235518" y="4981"/>
                    <a:pt x="235302" y="4866"/>
                  </a:cubicBezTo>
                  <a:lnTo>
                    <a:pt x="235302" y="4866"/>
                  </a:lnTo>
                  <a:cubicBezTo>
                    <a:pt x="235532" y="5068"/>
                    <a:pt x="235748" y="5288"/>
                    <a:pt x="235940" y="5529"/>
                  </a:cubicBezTo>
                  <a:cubicBezTo>
                    <a:pt x="235902" y="6338"/>
                    <a:pt x="235843" y="7381"/>
                    <a:pt x="235759" y="8375"/>
                  </a:cubicBezTo>
                  <a:cubicBezTo>
                    <a:pt x="235592" y="8574"/>
                    <a:pt x="235435" y="8787"/>
                    <a:pt x="235292" y="9006"/>
                  </a:cubicBezTo>
                  <a:cubicBezTo>
                    <a:pt x="235197" y="8832"/>
                    <a:pt x="235100" y="8678"/>
                    <a:pt x="235012" y="8546"/>
                  </a:cubicBezTo>
                  <a:cubicBezTo>
                    <a:pt x="234925" y="8068"/>
                    <a:pt x="234821" y="7611"/>
                    <a:pt x="234685" y="7245"/>
                  </a:cubicBezTo>
                  <a:cubicBezTo>
                    <a:pt x="234953" y="6868"/>
                    <a:pt x="235260" y="6523"/>
                    <a:pt x="235602" y="6216"/>
                  </a:cubicBezTo>
                  <a:lnTo>
                    <a:pt x="235602" y="6216"/>
                  </a:lnTo>
                  <a:cubicBezTo>
                    <a:pt x="235602" y="6216"/>
                    <a:pt x="235173" y="6425"/>
                    <a:pt x="234576" y="6976"/>
                  </a:cubicBezTo>
                  <a:lnTo>
                    <a:pt x="234563" y="6945"/>
                  </a:lnTo>
                  <a:cubicBezTo>
                    <a:pt x="235040" y="5540"/>
                    <a:pt x="235340" y="5170"/>
                    <a:pt x="235407" y="5103"/>
                  </a:cubicBezTo>
                  <a:lnTo>
                    <a:pt x="235407" y="5103"/>
                  </a:lnTo>
                  <a:cubicBezTo>
                    <a:pt x="235330" y="5180"/>
                    <a:pt x="234873" y="5651"/>
                    <a:pt x="234343" y="6596"/>
                  </a:cubicBezTo>
                  <a:lnTo>
                    <a:pt x="234301" y="6558"/>
                  </a:lnTo>
                  <a:cubicBezTo>
                    <a:pt x="234297" y="6411"/>
                    <a:pt x="234294" y="6331"/>
                    <a:pt x="234294" y="6331"/>
                  </a:cubicBezTo>
                  <a:cubicBezTo>
                    <a:pt x="234263" y="6376"/>
                    <a:pt x="234231" y="6425"/>
                    <a:pt x="234207" y="6477"/>
                  </a:cubicBezTo>
                  <a:cubicBezTo>
                    <a:pt x="234147" y="6442"/>
                    <a:pt x="234080" y="6424"/>
                    <a:pt x="234013" y="6424"/>
                  </a:cubicBezTo>
                  <a:cubicBezTo>
                    <a:pt x="233974" y="6424"/>
                    <a:pt x="233935" y="6430"/>
                    <a:pt x="233896" y="6443"/>
                  </a:cubicBezTo>
                  <a:cubicBezTo>
                    <a:pt x="233896" y="6443"/>
                    <a:pt x="233984" y="6512"/>
                    <a:pt x="234092" y="6777"/>
                  </a:cubicBezTo>
                  <a:cubicBezTo>
                    <a:pt x="234050" y="6938"/>
                    <a:pt x="234015" y="7098"/>
                    <a:pt x="233994" y="7262"/>
                  </a:cubicBezTo>
                  <a:cubicBezTo>
                    <a:pt x="233893" y="7472"/>
                    <a:pt x="233792" y="7695"/>
                    <a:pt x="233691" y="7935"/>
                  </a:cubicBezTo>
                  <a:cubicBezTo>
                    <a:pt x="233561" y="8099"/>
                    <a:pt x="233425" y="8277"/>
                    <a:pt x="233289" y="8476"/>
                  </a:cubicBezTo>
                  <a:cubicBezTo>
                    <a:pt x="233282" y="8232"/>
                    <a:pt x="233279" y="8082"/>
                    <a:pt x="233279" y="8082"/>
                  </a:cubicBezTo>
                  <a:cubicBezTo>
                    <a:pt x="233220" y="8166"/>
                    <a:pt x="233174" y="8256"/>
                    <a:pt x="233143" y="8354"/>
                  </a:cubicBezTo>
                  <a:lnTo>
                    <a:pt x="233056" y="8361"/>
                  </a:lnTo>
                  <a:cubicBezTo>
                    <a:pt x="233230" y="6701"/>
                    <a:pt x="233331" y="4904"/>
                    <a:pt x="233164" y="3638"/>
                  </a:cubicBezTo>
                  <a:cubicBezTo>
                    <a:pt x="233645" y="2533"/>
                    <a:pt x="233994" y="1919"/>
                    <a:pt x="233994" y="1919"/>
                  </a:cubicBezTo>
                  <a:lnTo>
                    <a:pt x="233994" y="1919"/>
                  </a:lnTo>
                  <a:cubicBezTo>
                    <a:pt x="233649" y="2257"/>
                    <a:pt x="233331" y="2630"/>
                    <a:pt x="233052" y="3024"/>
                  </a:cubicBezTo>
                  <a:cubicBezTo>
                    <a:pt x="232975" y="2731"/>
                    <a:pt x="232881" y="2494"/>
                    <a:pt x="232756" y="2313"/>
                  </a:cubicBezTo>
                  <a:cubicBezTo>
                    <a:pt x="232756" y="2313"/>
                    <a:pt x="232738" y="2798"/>
                    <a:pt x="232703" y="3540"/>
                  </a:cubicBezTo>
                  <a:cubicBezTo>
                    <a:pt x="232198" y="4336"/>
                    <a:pt x="231762" y="5239"/>
                    <a:pt x="231381" y="6177"/>
                  </a:cubicBezTo>
                  <a:cubicBezTo>
                    <a:pt x="231221" y="5637"/>
                    <a:pt x="231019" y="5215"/>
                    <a:pt x="230774" y="5044"/>
                  </a:cubicBezTo>
                  <a:cubicBezTo>
                    <a:pt x="230729" y="4887"/>
                    <a:pt x="230663" y="4740"/>
                    <a:pt x="230576" y="4604"/>
                  </a:cubicBezTo>
                  <a:cubicBezTo>
                    <a:pt x="230576" y="4604"/>
                    <a:pt x="230569" y="4737"/>
                    <a:pt x="230558" y="4964"/>
                  </a:cubicBezTo>
                  <a:cubicBezTo>
                    <a:pt x="230549" y="4963"/>
                    <a:pt x="230540" y="4963"/>
                    <a:pt x="230532" y="4963"/>
                  </a:cubicBezTo>
                  <a:cubicBezTo>
                    <a:pt x="230489" y="4963"/>
                    <a:pt x="230449" y="4969"/>
                    <a:pt x="230408" y="4981"/>
                  </a:cubicBezTo>
                  <a:cubicBezTo>
                    <a:pt x="230408" y="4981"/>
                    <a:pt x="230464" y="5030"/>
                    <a:pt x="230548" y="5197"/>
                  </a:cubicBezTo>
                  <a:cubicBezTo>
                    <a:pt x="230523" y="5815"/>
                    <a:pt x="230474" y="6854"/>
                    <a:pt x="230394" y="7935"/>
                  </a:cubicBezTo>
                  <a:cubicBezTo>
                    <a:pt x="230290" y="8085"/>
                    <a:pt x="230175" y="8267"/>
                    <a:pt x="230045" y="8480"/>
                  </a:cubicBezTo>
                  <a:lnTo>
                    <a:pt x="229972" y="8532"/>
                  </a:lnTo>
                  <a:cubicBezTo>
                    <a:pt x="229958" y="8239"/>
                    <a:pt x="229941" y="7963"/>
                    <a:pt x="229934" y="7726"/>
                  </a:cubicBezTo>
                  <a:cubicBezTo>
                    <a:pt x="229993" y="7601"/>
                    <a:pt x="230066" y="7482"/>
                    <a:pt x="230157" y="7377"/>
                  </a:cubicBezTo>
                  <a:lnTo>
                    <a:pt x="230157" y="7377"/>
                  </a:lnTo>
                  <a:cubicBezTo>
                    <a:pt x="230129" y="7402"/>
                    <a:pt x="230052" y="7485"/>
                    <a:pt x="229930" y="7632"/>
                  </a:cubicBezTo>
                  <a:cubicBezTo>
                    <a:pt x="229906" y="7133"/>
                    <a:pt x="229895" y="6805"/>
                    <a:pt x="229895" y="6805"/>
                  </a:cubicBezTo>
                  <a:cubicBezTo>
                    <a:pt x="229854" y="6865"/>
                    <a:pt x="229822" y="6927"/>
                    <a:pt x="229794" y="6994"/>
                  </a:cubicBezTo>
                  <a:cubicBezTo>
                    <a:pt x="229763" y="6125"/>
                    <a:pt x="229651" y="5407"/>
                    <a:pt x="229390" y="5033"/>
                  </a:cubicBezTo>
                  <a:cubicBezTo>
                    <a:pt x="229390" y="5033"/>
                    <a:pt x="229348" y="6202"/>
                    <a:pt x="229268" y="7597"/>
                  </a:cubicBezTo>
                  <a:cubicBezTo>
                    <a:pt x="229212" y="7451"/>
                    <a:pt x="229142" y="7311"/>
                    <a:pt x="229058" y="7179"/>
                  </a:cubicBezTo>
                  <a:cubicBezTo>
                    <a:pt x="229044" y="6429"/>
                    <a:pt x="228971" y="5780"/>
                    <a:pt x="228804" y="5344"/>
                  </a:cubicBezTo>
                  <a:cubicBezTo>
                    <a:pt x="229006" y="4925"/>
                    <a:pt x="229132" y="4699"/>
                    <a:pt x="229132" y="4699"/>
                  </a:cubicBezTo>
                  <a:lnTo>
                    <a:pt x="229132" y="4699"/>
                  </a:lnTo>
                  <a:cubicBezTo>
                    <a:pt x="228985" y="4842"/>
                    <a:pt x="228849" y="4995"/>
                    <a:pt x="228717" y="5152"/>
                  </a:cubicBezTo>
                  <a:cubicBezTo>
                    <a:pt x="228699" y="5110"/>
                    <a:pt x="228675" y="5072"/>
                    <a:pt x="228647" y="5033"/>
                  </a:cubicBezTo>
                  <a:cubicBezTo>
                    <a:pt x="228647" y="5033"/>
                    <a:pt x="228647" y="5110"/>
                    <a:pt x="228643" y="5239"/>
                  </a:cubicBezTo>
                  <a:cubicBezTo>
                    <a:pt x="228493" y="5424"/>
                    <a:pt x="228350" y="5609"/>
                    <a:pt x="228214" y="5811"/>
                  </a:cubicBezTo>
                  <a:cubicBezTo>
                    <a:pt x="228207" y="5759"/>
                    <a:pt x="228193" y="5707"/>
                    <a:pt x="228179" y="5654"/>
                  </a:cubicBezTo>
                  <a:cubicBezTo>
                    <a:pt x="228842" y="4263"/>
                    <a:pt x="229637" y="3059"/>
                    <a:pt x="230583" y="2232"/>
                  </a:cubicBezTo>
                  <a:lnTo>
                    <a:pt x="230583" y="2232"/>
                  </a:lnTo>
                  <a:cubicBezTo>
                    <a:pt x="230582" y="2233"/>
                    <a:pt x="229062" y="2969"/>
                    <a:pt x="227506" y="5274"/>
                  </a:cubicBezTo>
                  <a:cubicBezTo>
                    <a:pt x="227304" y="5005"/>
                    <a:pt x="227084" y="4754"/>
                    <a:pt x="226847" y="4521"/>
                  </a:cubicBezTo>
                  <a:lnTo>
                    <a:pt x="226847" y="4521"/>
                  </a:lnTo>
                  <a:cubicBezTo>
                    <a:pt x="226847" y="4521"/>
                    <a:pt x="227042" y="4873"/>
                    <a:pt x="227339" y="5518"/>
                  </a:cubicBezTo>
                  <a:cubicBezTo>
                    <a:pt x="227088" y="5912"/>
                    <a:pt x="226836" y="6341"/>
                    <a:pt x="226589" y="6823"/>
                  </a:cubicBezTo>
                  <a:cubicBezTo>
                    <a:pt x="226379" y="6498"/>
                    <a:pt x="226170" y="6212"/>
                    <a:pt x="225961" y="5951"/>
                  </a:cubicBezTo>
                  <a:cubicBezTo>
                    <a:pt x="226690" y="4015"/>
                    <a:pt x="227318" y="2902"/>
                    <a:pt x="227318" y="2902"/>
                  </a:cubicBezTo>
                  <a:lnTo>
                    <a:pt x="227318" y="2902"/>
                  </a:lnTo>
                  <a:cubicBezTo>
                    <a:pt x="226624" y="3575"/>
                    <a:pt x="226031" y="4454"/>
                    <a:pt x="225528" y="5435"/>
                  </a:cubicBezTo>
                  <a:cubicBezTo>
                    <a:pt x="224514" y="4312"/>
                    <a:pt x="223704" y="3914"/>
                    <a:pt x="223704" y="3914"/>
                  </a:cubicBezTo>
                  <a:lnTo>
                    <a:pt x="223704" y="3914"/>
                  </a:lnTo>
                  <a:cubicBezTo>
                    <a:pt x="224217" y="4364"/>
                    <a:pt x="224674" y="4929"/>
                    <a:pt x="225092" y="5584"/>
                  </a:cubicBezTo>
                  <a:cubicBezTo>
                    <a:pt x="224848" y="5721"/>
                    <a:pt x="224649" y="6111"/>
                    <a:pt x="224489" y="6627"/>
                  </a:cubicBezTo>
                  <a:lnTo>
                    <a:pt x="224304" y="6840"/>
                  </a:lnTo>
                  <a:cubicBezTo>
                    <a:pt x="224252" y="6226"/>
                    <a:pt x="224140" y="5724"/>
                    <a:pt x="223934" y="5435"/>
                  </a:cubicBezTo>
                  <a:cubicBezTo>
                    <a:pt x="223934" y="5435"/>
                    <a:pt x="223906" y="6338"/>
                    <a:pt x="223837" y="7492"/>
                  </a:cubicBezTo>
                  <a:lnTo>
                    <a:pt x="223687" y="7751"/>
                  </a:lnTo>
                  <a:cubicBezTo>
                    <a:pt x="223589" y="7615"/>
                    <a:pt x="223495" y="7489"/>
                    <a:pt x="223394" y="7367"/>
                  </a:cubicBezTo>
                  <a:cubicBezTo>
                    <a:pt x="223279" y="5940"/>
                    <a:pt x="223209" y="4475"/>
                    <a:pt x="223174" y="3656"/>
                  </a:cubicBezTo>
                  <a:cubicBezTo>
                    <a:pt x="223268" y="3471"/>
                    <a:pt x="223338" y="3411"/>
                    <a:pt x="223338" y="3411"/>
                  </a:cubicBezTo>
                  <a:cubicBezTo>
                    <a:pt x="223292" y="3400"/>
                    <a:pt x="223243" y="3393"/>
                    <a:pt x="223194" y="3393"/>
                  </a:cubicBezTo>
                  <a:cubicBezTo>
                    <a:pt x="223184" y="3393"/>
                    <a:pt x="223174" y="3393"/>
                    <a:pt x="223163" y="3394"/>
                  </a:cubicBezTo>
                  <a:cubicBezTo>
                    <a:pt x="223153" y="3143"/>
                    <a:pt x="223150" y="2993"/>
                    <a:pt x="223150" y="2993"/>
                  </a:cubicBezTo>
                  <a:cubicBezTo>
                    <a:pt x="223048" y="3143"/>
                    <a:pt x="222975" y="3310"/>
                    <a:pt x="222923" y="3481"/>
                  </a:cubicBezTo>
                  <a:cubicBezTo>
                    <a:pt x="222703" y="3638"/>
                    <a:pt x="222518" y="3970"/>
                    <a:pt x="222361" y="4413"/>
                  </a:cubicBezTo>
                  <a:cubicBezTo>
                    <a:pt x="222316" y="4280"/>
                    <a:pt x="222253" y="4158"/>
                    <a:pt x="222176" y="4046"/>
                  </a:cubicBezTo>
                  <a:cubicBezTo>
                    <a:pt x="222176" y="4046"/>
                    <a:pt x="222169" y="4388"/>
                    <a:pt x="222141" y="4929"/>
                  </a:cubicBezTo>
                  <a:cubicBezTo>
                    <a:pt x="221758" y="3949"/>
                    <a:pt x="221315" y="3000"/>
                    <a:pt x="220802" y="2145"/>
                  </a:cubicBezTo>
                  <a:cubicBezTo>
                    <a:pt x="220757" y="1141"/>
                    <a:pt x="220732" y="457"/>
                    <a:pt x="220732" y="457"/>
                  </a:cubicBezTo>
                  <a:cubicBezTo>
                    <a:pt x="220568" y="691"/>
                    <a:pt x="220446" y="1033"/>
                    <a:pt x="220359" y="1448"/>
                  </a:cubicBezTo>
                  <a:cubicBezTo>
                    <a:pt x="220014" y="931"/>
                    <a:pt x="219620" y="450"/>
                    <a:pt x="219177" y="18"/>
                  </a:cubicBezTo>
                  <a:lnTo>
                    <a:pt x="219177" y="18"/>
                  </a:lnTo>
                  <a:cubicBezTo>
                    <a:pt x="219177" y="18"/>
                    <a:pt x="219630" y="824"/>
                    <a:pt x="220237" y="2267"/>
                  </a:cubicBezTo>
                  <a:cubicBezTo>
                    <a:pt x="220129" y="3453"/>
                    <a:pt x="220192" y="4974"/>
                    <a:pt x="220328" y="6457"/>
                  </a:cubicBezTo>
                  <a:cubicBezTo>
                    <a:pt x="220282" y="6435"/>
                    <a:pt x="220232" y="6424"/>
                    <a:pt x="220182" y="6424"/>
                  </a:cubicBezTo>
                  <a:cubicBezTo>
                    <a:pt x="220143" y="6424"/>
                    <a:pt x="220104" y="6430"/>
                    <a:pt x="220066" y="6443"/>
                  </a:cubicBezTo>
                  <a:cubicBezTo>
                    <a:pt x="220066" y="6443"/>
                    <a:pt x="220237" y="6582"/>
                    <a:pt x="220401" y="7196"/>
                  </a:cubicBezTo>
                  <a:cubicBezTo>
                    <a:pt x="220418" y="7377"/>
                    <a:pt x="220443" y="7555"/>
                    <a:pt x="220460" y="7733"/>
                  </a:cubicBezTo>
                  <a:cubicBezTo>
                    <a:pt x="220216" y="7335"/>
                    <a:pt x="219947" y="6955"/>
                    <a:pt x="219651" y="6596"/>
                  </a:cubicBezTo>
                  <a:cubicBezTo>
                    <a:pt x="219578" y="6422"/>
                    <a:pt x="219505" y="6251"/>
                    <a:pt x="219431" y="6090"/>
                  </a:cubicBezTo>
                  <a:cubicBezTo>
                    <a:pt x="219822" y="5197"/>
                    <a:pt x="220101" y="4699"/>
                    <a:pt x="220101" y="4699"/>
                  </a:cubicBezTo>
                  <a:lnTo>
                    <a:pt x="220101" y="4699"/>
                  </a:lnTo>
                  <a:cubicBezTo>
                    <a:pt x="219787" y="5009"/>
                    <a:pt x="219501" y="5351"/>
                    <a:pt x="219246" y="5714"/>
                  </a:cubicBezTo>
                  <a:cubicBezTo>
                    <a:pt x="219180" y="5584"/>
                    <a:pt x="219117" y="5452"/>
                    <a:pt x="219051" y="5337"/>
                  </a:cubicBezTo>
                  <a:cubicBezTo>
                    <a:pt x="219013" y="5229"/>
                    <a:pt x="218957" y="5128"/>
                    <a:pt x="218894" y="5033"/>
                  </a:cubicBezTo>
                  <a:lnTo>
                    <a:pt x="218894" y="5061"/>
                  </a:lnTo>
                  <a:cubicBezTo>
                    <a:pt x="218336" y="4106"/>
                    <a:pt x="217872" y="3628"/>
                    <a:pt x="217792" y="3548"/>
                  </a:cubicBezTo>
                  <a:lnTo>
                    <a:pt x="217792" y="3548"/>
                  </a:lnTo>
                  <a:cubicBezTo>
                    <a:pt x="217865" y="3621"/>
                    <a:pt x="218204" y="4036"/>
                    <a:pt x="218737" y="5619"/>
                  </a:cubicBezTo>
                  <a:cubicBezTo>
                    <a:pt x="218078" y="5013"/>
                    <a:pt x="217607" y="4786"/>
                    <a:pt x="217607" y="4786"/>
                  </a:cubicBezTo>
                  <a:lnTo>
                    <a:pt x="217607" y="4786"/>
                  </a:lnTo>
                  <a:cubicBezTo>
                    <a:pt x="217994" y="5121"/>
                    <a:pt x="218353" y="5539"/>
                    <a:pt x="218685" y="6007"/>
                  </a:cubicBezTo>
                  <a:cubicBezTo>
                    <a:pt x="218566" y="6129"/>
                    <a:pt x="218183" y="6551"/>
                    <a:pt x="217733" y="7335"/>
                  </a:cubicBezTo>
                  <a:cubicBezTo>
                    <a:pt x="217726" y="7318"/>
                    <a:pt x="217715" y="7304"/>
                    <a:pt x="217705" y="7290"/>
                  </a:cubicBezTo>
                  <a:cubicBezTo>
                    <a:pt x="217677" y="6715"/>
                    <a:pt x="217663" y="6331"/>
                    <a:pt x="217663" y="6331"/>
                  </a:cubicBezTo>
                  <a:cubicBezTo>
                    <a:pt x="217558" y="6502"/>
                    <a:pt x="217481" y="6690"/>
                    <a:pt x="217436" y="6889"/>
                  </a:cubicBezTo>
                  <a:cubicBezTo>
                    <a:pt x="217220" y="6579"/>
                    <a:pt x="216976" y="6293"/>
                    <a:pt x="216704" y="6027"/>
                  </a:cubicBezTo>
                  <a:lnTo>
                    <a:pt x="216704" y="6027"/>
                  </a:lnTo>
                  <a:cubicBezTo>
                    <a:pt x="216704" y="6028"/>
                    <a:pt x="216976" y="6509"/>
                    <a:pt x="217349" y="7367"/>
                  </a:cubicBezTo>
                  <a:cubicBezTo>
                    <a:pt x="217345" y="7384"/>
                    <a:pt x="217345" y="7405"/>
                    <a:pt x="217342" y="7423"/>
                  </a:cubicBezTo>
                  <a:cubicBezTo>
                    <a:pt x="217249" y="7317"/>
                    <a:pt x="217147" y="7257"/>
                    <a:pt x="217035" y="7257"/>
                  </a:cubicBezTo>
                  <a:cubicBezTo>
                    <a:pt x="216998" y="7257"/>
                    <a:pt x="216961" y="7264"/>
                    <a:pt x="216923" y="7276"/>
                  </a:cubicBezTo>
                  <a:cubicBezTo>
                    <a:pt x="216923" y="7276"/>
                    <a:pt x="217115" y="7440"/>
                    <a:pt x="217290" y="8204"/>
                  </a:cubicBezTo>
                  <a:lnTo>
                    <a:pt x="217276" y="8232"/>
                  </a:lnTo>
                  <a:cubicBezTo>
                    <a:pt x="217171" y="8347"/>
                    <a:pt x="217063" y="8476"/>
                    <a:pt x="216948" y="8616"/>
                  </a:cubicBezTo>
                  <a:cubicBezTo>
                    <a:pt x="216927" y="7953"/>
                    <a:pt x="216840" y="7398"/>
                    <a:pt x="216658" y="7063"/>
                  </a:cubicBezTo>
                  <a:cubicBezTo>
                    <a:pt x="216700" y="6167"/>
                    <a:pt x="216697" y="5323"/>
                    <a:pt x="216609" y="4639"/>
                  </a:cubicBezTo>
                  <a:cubicBezTo>
                    <a:pt x="217066" y="3579"/>
                    <a:pt x="217394" y="2993"/>
                    <a:pt x="217394" y="2993"/>
                  </a:cubicBezTo>
                  <a:lnTo>
                    <a:pt x="217394" y="2993"/>
                  </a:lnTo>
                  <a:cubicBezTo>
                    <a:pt x="217066" y="3317"/>
                    <a:pt x="216766" y="3673"/>
                    <a:pt x="216501" y="4050"/>
                  </a:cubicBezTo>
                  <a:cubicBezTo>
                    <a:pt x="216432" y="3767"/>
                    <a:pt x="216337" y="3534"/>
                    <a:pt x="216222" y="3366"/>
                  </a:cubicBezTo>
                  <a:cubicBezTo>
                    <a:pt x="216222" y="3366"/>
                    <a:pt x="216205" y="3830"/>
                    <a:pt x="216170" y="4538"/>
                  </a:cubicBezTo>
                  <a:cubicBezTo>
                    <a:pt x="215713" y="5278"/>
                    <a:pt x="215322" y="6059"/>
                    <a:pt x="214994" y="6865"/>
                  </a:cubicBezTo>
                  <a:lnTo>
                    <a:pt x="214914" y="6931"/>
                  </a:lnTo>
                  <a:cubicBezTo>
                    <a:pt x="214733" y="6341"/>
                    <a:pt x="214499" y="5912"/>
                    <a:pt x="214203" y="5853"/>
                  </a:cubicBezTo>
                  <a:cubicBezTo>
                    <a:pt x="214161" y="5734"/>
                    <a:pt x="214105" y="5619"/>
                    <a:pt x="214032" y="5515"/>
                  </a:cubicBezTo>
                  <a:cubicBezTo>
                    <a:pt x="214032" y="5515"/>
                    <a:pt x="214028" y="5644"/>
                    <a:pt x="214018" y="5867"/>
                  </a:cubicBezTo>
                  <a:cubicBezTo>
                    <a:pt x="214011" y="6122"/>
                    <a:pt x="213993" y="6491"/>
                    <a:pt x="213972" y="6927"/>
                  </a:cubicBezTo>
                  <a:lnTo>
                    <a:pt x="213927" y="6882"/>
                  </a:lnTo>
                  <a:lnTo>
                    <a:pt x="213927" y="6882"/>
                  </a:lnTo>
                  <a:cubicBezTo>
                    <a:pt x="213945" y="6910"/>
                    <a:pt x="213958" y="6934"/>
                    <a:pt x="213972" y="6962"/>
                  </a:cubicBezTo>
                  <a:cubicBezTo>
                    <a:pt x="213955" y="7266"/>
                    <a:pt x="213938" y="7604"/>
                    <a:pt x="213913" y="7956"/>
                  </a:cubicBezTo>
                  <a:cubicBezTo>
                    <a:pt x="213805" y="8085"/>
                    <a:pt x="213693" y="8235"/>
                    <a:pt x="213578" y="8389"/>
                  </a:cubicBezTo>
                  <a:cubicBezTo>
                    <a:pt x="213519" y="8302"/>
                    <a:pt x="213453" y="8218"/>
                    <a:pt x="213386" y="8134"/>
                  </a:cubicBezTo>
                  <a:cubicBezTo>
                    <a:pt x="213372" y="7789"/>
                    <a:pt x="213365" y="7576"/>
                    <a:pt x="213365" y="7576"/>
                  </a:cubicBezTo>
                  <a:cubicBezTo>
                    <a:pt x="213296" y="7681"/>
                    <a:pt x="213243" y="7792"/>
                    <a:pt x="213209" y="7911"/>
                  </a:cubicBezTo>
                  <a:cubicBezTo>
                    <a:pt x="213104" y="7782"/>
                    <a:pt x="212996" y="7663"/>
                    <a:pt x="212895" y="7552"/>
                  </a:cubicBezTo>
                  <a:cubicBezTo>
                    <a:pt x="213100" y="7119"/>
                    <a:pt x="213229" y="6882"/>
                    <a:pt x="213229" y="6882"/>
                  </a:cubicBezTo>
                  <a:lnTo>
                    <a:pt x="213229" y="6882"/>
                  </a:lnTo>
                  <a:cubicBezTo>
                    <a:pt x="213062" y="7046"/>
                    <a:pt x="212905" y="7224"/>
                    <a:pt x="212759" y="7412"/>
                  </a:cubicBezTo>
                  <a:cubicBezTo>
                    <a:pt x="212668" y="7315"/>
                    <a:pt x="212577" y="7227"/>
                    <a:pt x="212490" y="7151"/>
                  </a:cubicBezTo>
                  <a:cubicBezTo>
                    <a:pt x="212664" y="4004"/>
                    <a:pt x="213268" y="3495"/>
                    <a:pt x="213268" y="3495"/>
                  </a:cubicBezTo>
                  <a:cubicBezTo>
                    <a:pt x="213219" y="3479"/>
                    <a:pt x="213171" y="3471"/>
                    <a:pt x="213125" y="3471"/>
                  </a:cubicBezTo>
                  <a:cubicBezTo>
                    <a:pt x="212466" y="3471"/>
                    <a:pt x="212054" y="5052"/>
                    <a:pt x="211813" y="6596"/>
                  </a:cubicBezTo>
                  <a:cubicBezTo>
                    <a:pt x="211698" y="6512"/>
                    <a:pt x="211576" y="6439"/>
                    <a:pt x="211451" y="6373"/>
                  </a:cubicBezTo>
                  <a:lnTo>
                    <a:pt x="211451" y="6373"/>
                  </a:lnTo>
                  <a:cubicBezTo>
                    <a:pt x="211569" y="6477"/>
                    <a:pt x="211681" y="6593"/>
                    <a:pt x="211796" y="6708"/>
                  </a:cubicBezTo>
                  <a:lnTo>
                    <a:pt x="211744" y="7070"/>
                  </a:lnTo>
                  <a:cubicBezTo>
                    <a:pt x="211527" y="6687"/>
                    <a:pt x="211276" y="6320"/>
                    <a:pt x="210997" y="5975"/>
                  </a:cubicBezTo>
                  <a:cubicBezTo>
                    <a:pt x="210962" y="5567"/>
                    <a:pt x="210931" y="5152"/>
                    <a:pt x="210903" y="4744"/>
                  </a:cubicBezTo>
                  <a:cubicBezTo>
                    <a:pt x="210913" y="4726"/>
                    <a:pt x="210920" y="4712"/>
                    <a:pt x="210927" y="4695"/>
                  </a:cubicBezTo>
                  <a:lnTo>
                    <a:pt x="210927" y="4695"/>
                  </a:lnTo>
                  <a:lnTo>
                    <a:pt x="210903" y="4726"/>
                  </a:lnTo>
                  <a:cubicBezTo>
                    <a:pt x="210749" y="2564"/>
                    <a:pt x="210683" y="558"/>
                    <a:pt x="210683" y="558"/>
                  </a:cubicBezTo>
                  <a:cubicBezTo>
                    <a:pt x="210108" y="1367"/>
                    <a:pt x="210059" y="3404"/>
                    <a:pt x="210205" y="5539"/>
                  </a:cubicBezTo>
                  <a:cubicBezTo>
                    <a:pt x="210139" y="5626"/>
                    <a:pt x="210073" y="5714"/>
                    <a:pt x="210013" y="5808"/>
                  </a:cubicBezTo>
                  <a:cubicBezTo>
                    <a:pt x="209947" y="5480"/>
                    <a:pt x="209850" y="5215"/>
                    <a:pt x="209724" y="5030"/>
                  </a:cubicBezTo>
                  <a:cubicBezTo>
                    <a:pt x="209724" y="5030"/>
                    <a:pt x="209703" y="5571"/>
                    <a:pt x="209668" y="6352"/>
                  </a:cubicBezTo>
                  <a:lnTo>
                    <a:pt x="209602" y="6457"/>
                  </a:lnTo>
                  <a:lnTo>
                    <a:pt x="209441" y="6272"/>
                  </a:lnTo>
                  <a:cubicBezTo>
                    <a:pt x="208657" y="4552"/>
                    <a:pt x="207862" y="3736"/>
                    <a:pt x="207757" y="3631"/>
                  </a:cubicBezTo>
                  <a:lnTo>
                    <a:pt x="207757" y="3631"/>
                  </a:lnTo>
                  <a:cubicBezTo>
                    <a:pt x="207827" y="3701"/>
                    <a:pt x="208137" y="4075"/>
                    <a:pt x="208625" y="5483"/>
                  </a:cubicBezTo>
                  <a:cubicBezTo>
                    <a:pt x="208496" y="5372"/>
                    <a:pt x="208378" y="5278"/>
                    <a:pt x="208269" y="5201"/>
                  </a:cubicBezTo>
                  <a:cubicBezTo>
                    <a:pt x="208262" y="5093"/>
                    <a:pt x="208262" y="5030"/>
                    <a:pt x="208262" y="5030"/>
                  </a:cubicBezTo>
                  <a:cubicBezTo>
                    <a:pt x="208238" y="5065"/>
                    <a:pt x="208214" y="5103"/>
                    <a:pt x="208193" y="5145"/>
                  </a:cubicBezTo>
                  <a:cubicBezTo>
                    <a:pt x="208050" y="5040"/>
                    <a:pt x="207900" y="4943"/>
                    <a:pt x="207739" y="4859"/>
                  </a:cubicBezTo>
                  <a:lnTo>
                    <a:pt x="207739" y="4859"/>
                  </a:lnTo>
                  <a:cubicBezTo>
                    <a:pt x="207879" y="4981"/>
                    <a:pt x="208011" y="5114"/>
                    <a:pt x="208140" y="5253"/>
                  </a:cubicBezTo>
                  <a:cubicBezTo>
                    <a:pt x="208064" y="5431"/>
                    <a:pt x="208011" y="5616"/>
                    <a:pt x="207976" y="5808"/>
                  </a:cubicBezTo>
                  <a:cubicBezTo>
                    <a:pt x="207708" y="5407"/>
                    <a:pt x="207401" y="5033"/>
                    <a:pt x="207059" y="4695"/>
                  </a:cubicBezTo>
                  <a:lnTo>
                    <a:pt x="207059" y="4695"/>
                  </a:lnTo>
                  <a:cubicBezTo>
                    <a:pt x="207059" y="4695"/>
                    <a:pt x="207415" y="5327"/>
                    <a:pt x="207886" y="6453"/>
                  </a:cubicBezTo>
                  <a:cubicBezTo>
                    <a:pt x="207861" y="6701"/>
                    <a:pt x="207851" y="6969"/>
                    <a:pt x="207851" y="7255"/>
                  </a:cubicBezTo>
                  <a:cubicBezTo>
                    <a:pt x="207845" y="7255"/>
                    <a:pt x="207839" y="7254"/>
                    <a:pt x="207833" y="7254"/>
                  </a:cubicBezTo>
                  <a:cubicBezTo>
                    <a:pt x="207804" y="7254"/>
                    <a:pt x="207776" y="7261"/>
                    <a:pt x="207750" y="7273"/>
                  </a:cubicBezTo>
                  <a:cubicBezTo>
                    <a:pt x="207788" y="7311"/>
                    <a:pt x="207819" y="7353"/>
                    <a:pt x="207844" y="7402"/>
                  </a:cubicBezTo>
                  <a:cubicBezTo>
                    <a:pt x="207519" y="7820"/>
                    <a:pt x="207233" y="8267"/>
                    <a:pt x="206989" y="8738"/>
                  </a:cubicBezTo>
                  <a:cubicBezTo>
                    <a:pt x="206825" y="8431"/>
                    <a:pt x="206640" y="8134"/>
                    <a:pt x="206438" y="7855"/>
                  </a:cubicBezTo>
                  <a:cubicBezTo>
                    <a:pt x="206661" y="7552"/>
                    <a:pt x="206916" y="7273"/>
                    <a:pt x="207195" y="7022"/>
                  </a:cubicBezTo>
                  <a:lnTo>
                    <a:pt x="207195" y="7022"/>
                  </a:lnTo>
                  <a:cubicBezTo>
                    <a:pt x="207195" y="7022"/>
                    <a:pt x="206895" y="7172"/>
                    <a:pt x="206442" y="7552"/>
                  </a:cubicBezTo>
                  <a:cubicBezTo>
                    <a:pt x="206860" y="6355"/>
                    <a:pt x="207125" y="6038"/>
                    <a:pt x="207181" y="5975"/>
                  </a:cubicBezTo>
                  <a:lnTo>
                    <a:pt x="207181" y="5975"/>
                  </a:lnTo>
                  <a:cubicBezTo>
                    <a:pt x="207108" y="6052"/>
                    <a:pt x="206654" y="6516"/>
                    <a:pt x="206128" y="7472"/>
                  </a:cubicBezTo>
                  <a:lnTo>
                    <a:pt x="206039" y="7372"/>
                  </a:lnTo>
                  <a:lnTo>
                    <a:pt x="206039" y="7372"/>
                  </a:lnTo>
                  <a:cubicBezTo>
                    <a:pt x="206069" y="7407"/>
                    <a:pt x="206097" y="7444"/>
                    <a:pt x="206117" y="7485"/>
                  </a:cubicBezTo>
                  <a:cubicBezTo>
                    <a:pt x="206006" y="7695"/>
                    <a:pt x="205887" y="7935"/>
                    <a:pt x="205765" y="8190"/>
                  </a:cubicBezTo>
                  <a:cubicBezTo>
                    <a:pt x="205601" y="7918"/>
                    <a:pt x="205420" y="7653"/>
                    <a:pt x="205224" y="7402"/>
                  </a:cubicBezTo>
                  <a:cubicBezTo>
                    <a:pt x="205252" y="7356"/>
                    <a:pt x="205280" y="7311"/>
                    <a:pt x="205315" y="7273"/>
                  </a:cubicBezTo>
                  <a:cubicBezTo>
                    <a:pt x="205282" y="7261"/>
                    <a:pt x="205247" y="7254"/>
                    <a:pt x="205213" y="7254"/>
                  </a:cubicBezTo>
                  <a:cubicBezTo>
                    <a:pt x="205197" y="7254"/>
                    <a:pt x="205181" y="7255"/>
                    <a:pt x="205165" y="7259"/>
                  </a:cubicBezTo>
                  <a:cubicBezTo>
                    <a:pt x="205155" y="7067"/>
                    <a:pt x="205151" y="6952"/>
                    <a:pt x="205151" y="6952"/>
                  </a:cubicBezTo>
                  <a:lnTo>
                    <a:pt x="205137" y="6980"/>
                  </a:lnTo>
                  <a:cubicBezTo>
                    <a:pt x="205175" y="6115"/>
                    <a:pt x="205169" y="5295"/>
                    <a:pt x="205081" y="4632"/>
                  </a:cubicBezTo>
                  <a:cubicBezTo>
                    <a:pt x="205538" y="3576"/>
                    <a:pt x="205870" y="2990"/>
                    <a:pt x="205870" y="2989"/>
                  </a:cubicBezTo>
                  <a:lnTo>
                    <a:pt x="205870" y="2989"/>
                  </a:lnTo>
                  <a:cubicBezTo>
                    <a:pt x="205768" y="3087"/>
                    <a:pt x="205674" y="3192"/>
                    <a:pt x="205577" y="3296"/>
                  </a:cubicBezTo>
                  <a:cubicBezTo>
                    <a:pt x="205678" y="3094"/>
                    <a:pt x="205741" y="2989"/>
                    <a:pt x="205741" y="2989"/>
                  </a:cubicBezTo>
                  <a:lnTo>
                    <a:pt x="205741" y="2989"/>
                  </a:lnTo>
                  <a:cubicBezTo>
                    <a:pt x="205448" y="3275"/>
                    <a:pt x="205182" y="3586"/>
                    <a:pt x="204942" y="3914"/>
                  </a:cubicBezTo>
                  <a:cubicBezTo>
                    <a:pt x="204889" y="3718"/>
                    <a:pt x="204806" y="3530"/>
                    <a:pt x="204694" y="3359"/>
                  </a:cubicBezTo>
                  <a:cubicBezTo>
                    <a:pt x="204694" y="3359"/>
                    <a:pt x="204680" y="3736"/>
                    <a:pt x="204652" y="4325"/>
                  </a:cubicBezTo>
                  <a:cubicBezTo>
                    <a:pt x="204213" y="4981"/>
                    <a:pt x="203829" y="5724"/>
                    <a:pt x="203491" y="6509"/>
                  </a:cubicBezTo>
                  <a:cubicBezTo>
                    <a:pt x="203463" y="6457"/>
                    <a:pt x="203431" y="6404"/>
                    <a:pt x="203404" y="6352"/>
                  </a:cubicBezTo>
                  <a:cubicBezTo>
                    <a:pt x="203362" y="5571"/>
                    <a:pt x="203344" y="5030"/>
                    <a:pt x="203344" y="5030"/>
                  </a:cubicBezTo>
                  <a:cubicBezTo>
                    <a:pt x="203215" y="5215"/>
                    <a:pt x="203118" y="5480"/>
                    <a:pt x="203055" y="5808"/>
                  </a:cubicBezTo>
                  <a:cubicBezTo>
                    <a:pt x="202786" y="5407"/>
                    <a:pt x="202479" y="5033"/>
                    <a:pt x="202137" y="4695"/>
                  </a:cubicBezTo>
                  <a:lnTo>
                    <a:pt x="202137" y="4695"/>
                  </a:lnTo>
                  <a:cubicBezTo>
                    <a:pt x="202137" y="4695"/>
                    <a:pt x="202375" y="5103"/>
                    <a:pt x="202709" y="5853"/>
                  </a:cubicBezTo>
                  <a:lnTo>
                    <a:pt x="202678" y="5853"/>
                  </a:lnTo>
                  <a:cubicBezTo>
                    <a:pt x="202636" y="5734"/>
                    <a:pt x="202580" y="5619"/>
                    <a:pt x="202507" y="5515"/>
                  </a:cubicBezTo>
                  <a:cubicBezTo>
                    <a:pt x="202507" y="5515"/>
                    <a:pt x="202504" y="5644"/>
                    <a:pt x="202497" y="5867"/>
                  </a:cubicBezTo>
                  <a:cubicBezTo>
                    <a:pt x="202486" y="6027"/>
                    <a:pt x="202479" y="6237"/>
                    <a:pt x="202469" y="6481"/>
                  </a:cubicBezTo>
                  <a:cubicBezTo>
                    <a:pt x="202347" y="6408"/>
                    <a:pt x="202277" y="6373"/>
                    <a:pt x="202277" y="6373"/>
                  </a:cubicBezTo>
                  <a:lnTo>
                    <a:pt x="202277" y="6373"/>
                  </a:lnTo>
                  <a:cubicBezTo>
                    <a:pt x="202343" y="6429"/>
                    <a:pt x="202402" y="6491"/>
                    <a:pt x="202465" y="6551"/>
                  </a:cubicBezTo>
                  <a:cubicBezTo>
                    <a:pt x="202430" y="7259"/>
                    <a:pt x="202378" y="8232"/>
                    <a:pt x="202305" y="9181"/>
                  </a:cubicBezTo>
                  <a:cubicBezTo>
                    <a:pt x="202155" y="8881"/>
                    <a:pt x="202012" y="8616"/>
                    <a:pt x="201876" y="8392"/>
                  </a:cubicBezTo>
                  <a:cubicBezTo>
                    <a:pt x="201851" y="7901"/>
                    <a:pt x="201841" y="7576"/>
                    <a:pt x="201841" y="7576"/>
                  </a:cubicBezTo>
                  <a:cubicBezTo>
                    <a:pt x="201750" y="7716"/>
                    <a:pt x="201680" y="7869"/>
                    <a:pt x="201646" y="8033"/>
                  </a:cubicBezTo>
                  <a:cubicBezTo>
                    <a:pt x="201491" y="7800"/>
                    <a:pt x="201316" y="7583"/>
                    <a:pt x="201121" y="7380"/>
                  </a:cubicBezTo>
                  <a:lnTo>
                    <a:pt x="201121" y="7380"/>
                  </a:lnTo>
                  <a:cubicBezTo>
                    <a:pt x="201177" y="7440"/>
                    <a:pt x="201343" y="7653"/>
                    <a:pt x="201593" y="8277"/>
                  </a:cubicBezTo>
                  <a:cubicBezTo>
                    <a:pt x="201565" y="8420"/>
                    <a:pt x="201544" y="8563"/>
                    <a:pt x="201530" y="8706"/>
                  </a:cubicBezTo>
                  <a:lnTo>
                    <a:pt x="201373" y="8584"/>
                  </a:lnTo>
                  <a:cubicBezTo>
                    <a:pt x="201251" y="8201"/>
                    <a:pt x="201108" y="7901"/>
                    <a:pt x="200937" y="7754"/>
                  </a:cubicBezTo>
                  <a:cubicBezTo>
                    <a:pt x="201060" y="4074"/>
                    <a:pt x="201747" y="3495"/>
                    <a:pt x="201747" y="3495"/>
                  </a:cubicBezTo>
                  <a:cubicBezTo>
                    <a:pt x="201700" y="3480"/>
                    <a:pt x="201652" y="3473"/>
                    <a:pt x="201604" y="3473"/>
                  </a:cubicBezTo>
                  <a:cubicBezTo>
                    <a:pt x="201574" y="3473"/>
                    <a:pt x="201544" y="3476"/>
                    <a:pt x="201513" y="3481"/>
                  </a:cubicBezTo>
                  <a:cubicBezTo>
                    <a:pt x="201488" y="3477"/>
                    <a:pt x="201463" y="3475"/>
                    <a:pt x="201439" y="3475"/>
                  </a:cubicBezTo>
                  <a:cubicBezTo>
                    <a:pt x="200740" y="3475"/>
                    <a:pt x="200319" y="5230"/>
                    <a:pt x="200083" y="6854"/>
                  </a:cubicBezTo>
                  <a:cubicBezTo>
                    <a:pt x="199902" y="6547"/>
                    <a:pt x="199699" y="6254"/>
                    <a:pt x="199472" y="5975"/>
                  </a:cubicBezTo>
                  <a:cubicBezTo>
                    <a:pt x="199253" y="3411"/>
                    <a:pt x="199155" y="558"/>
                    <a:pt x="199155" y="558"/>
                  </a:cubicBezTo>
                  <a:cubicBezTo>
                    <a:pt x="199096" y="645"/>
                    <a:pt x="199047" y="740"/>
                    <a:pt x="199002" y="837"/>
                  </a:cubicBezTo>
                  <a:cubicBezTo>
                    <a:pt x="198995" y="656"/>
                    <a:pt x="198995" y="558"/>
                    <a:pt x="198995" y="558"/>
                  </a:cubicBezTo>
                  <a:cubicBezTo>
                    <a:pt x="198276" y="1577"/>
                    <a:pt x="198381" y="4528"/>
                    <a:pt x="198653" y="7186"/>
                  </a:cubicBezTo>
                  <a:lnTo>
                    <a:pt x="198653" y="7192"/>
                  </a:lnTo>
                  <a:cubicBezTo>
                    <a:pt x="198430" y="6872"/>
                    <a:pt x="198182" y="6565"/>
                    <a:pt x="197917" y="6272"/>
                  </a:cubicBezTo>
                  <a:cubicBezTo>
                    <a:pt x="197673" y="5727"/>
                    <a:pt x="197387" y="5201"/>
                    <a:pt x="197062" y="4699"/>
                  </a:cubicBezTo>
                  <a:cubicBezTo>
                    <a:pt x="196996" y="4430"/>
                    <a:pt x="196909" y="4203"/>
                    <a:pt x="196794" y="4039"/>
                  </a:cubicBezTo>
                  <a:cubicBezTo>
                    <a:pt x="196794" y="4039"/>
                    <a:pt x="196794" y="4133"/>
                    <a:pt x="196783" y="4294"/>
                  </a:cubicBezTo>
                  <a:cubicBezTo>
                    <a:pt x="196625" y="4065"/>
                    <a:pt x="196448" y="3853"/>
                    <a:pt x="196257" y="3654"/>
                  </a:cubicBezTo>
                  <a:lnTo>
                    <a:pt x="196257" y="3654"/>
                  </a:lnTo>
                  <a:cubicBezTo>
                    <a:pt x="196317" y="3722"/>
                    <a:pt x="196449" y="3908"/>
                    <a:pt x="196647" y="4332"/>
                  </a:cubicBezTo>
                  <a:cubicBezTo>
                    <a:pt x="196484" y="4095"/>
                    <a:pt x="196298" y="3871"/>
                    <a:pt x="196099" y="3660"/>
                  </a:cubicBezTo>
                  <a:lnTo>
                    <a:pt x="196099" y="3660"/>
                  </a:lnTo>
                  <a:cubicBezTo>
                    <a:pt x="196189" y="3763"/>
                    <a:pt x="196417" y="4092"/>
                    <a:pt x="196759" y="4974"/>
                  </a:cubicBezTo>
                  <a:lnTo>
                    <a:pt x="196745" y="5197"/>
                  </a:lnTo>
                  <a:cubicBezTo>
                    <a:pt x="196577" y="5072"/>
                    <a:pt x="196403" y="4960"/>
                    <a:pt x="196222" y="4859"/>
                  </a:cubicBezTo>
                  <a:lnTo>
                    <a:pt x="196222" y="4859"/>
                  </a:lnTo>
                  <a:lnTo>
                    <a:pt x="196448" y="5079"/>
                  </a:lnTo>
                  <a:cubicBezTo>
                    <a:pt x="196333" y="4998"/>
                    <a:pt x="196215" y="4925"/>
                    <a:pt x="196089" y="4859"/>
                  </a:cubicBezTo>
                  <a:lnTo>
                    <a:pt x="196089" y="4859"/>
                  </a:lnTo>
                  <a:cubicBezTo>
                    <a:pt x="196319" y="5065"/>
                    <a:pt x="196536" y="5285"/>
                    <a:pt x="196731" y="5522"/>
                  </a:cubicBezTo>
                  <a:cubicBezTo>
                    <a:pt x="196689" y="6334"/>
                    <a:pt x="196626" y="7377"/>
                    <a:pt x="196543" y="8371"/>
                  </a:cubicBezTo>
                  <a:cubicBezTo>
                    <a:pt x="196379" y="8570"/>
                    <a:pt x="196222" y="8783"/>
                    <a:pt x="196079" y="9003"/>
                  </a:cubicBezTo>
                  <a:cubicBezTo>
                    <a:pt x="195981" y="8828"/>
                    <a:pt x="195890" y="8675"/>
                    <a:pt x="195803" y="8539"/>
                  </a:cubicBezTo>
                  <a:cubicBezTo>
                    <a:pt x="195716" y="8064"/>
                    <a:pt x="195608" y="7608"/>
                    <a:pt x="195472" y="7241"/>
                  </a:cubicBezTo>
                  <a:cubicBezTo>
                    <a:pt x="195737" y="6865"/>
                    <a:pt x="196044" y="6519"/>
                    <a:pt x="196386" y="6212"/>
                  </a:cubicBezTo>
                  <a:lnTo>
                    <a:pt x="196386" y="6212"/>
                  </a:lnTo>
                  <a:cubicBezTo>
                    <a:pt x="196385" y="6212"/>
                    <a:pt x="195963" y="6422"/>
                    <a:pt x="195364" y="6969"/>
                  </a:cubicBezTo>
                  <a:lnTo>
                    <a:pt x="195350" y="6941"/>
                  </a:lnTo>
                  <a:cubicBezTo>
                    <a:pt x="195824" y="5536"/>
                    <a:pt x="196131" y="5166"/>
                    <a:pt x="196194" y="5100"/>
                  </a:cubicBezTo>
                  <a:lnTo>
                    <a:pt x="196194" y="5100"/>
                  </a:lnTo>
                  <a:cubicBezTo>
                    <a:pt x="196117" y="5173"/>
                    <a:pt x="195664" y="5644"/>
                    <a:pt x="195126" y="6593"/>
                  </a:cubicBezTo>
                  <a:lnTo>
                    <a:pt x="195088" y="6551"/>
                  </a:lnTo>
                  <a:cubicBezTo>
                    <a:pt x="195084" y="6408"/>
                    <a:pt x="195078" y="6324"/>
                    <a:pt x="195078" y="6324"/>
                  </a:cubicBezTo>
                  <a:cubicBezTo>
                    <a:pt x="195046" y="6373"/>
                    <a:pt x="195018" y="6422"/>
                    <a:pt x="194990" y="6474"/>
                  </a:cubicBezTo>
                  <a:cubicBezTo>
                    <a:pt x="194934" y="6437"/>
                    <a:pt x="194870" y="6419"/>
                    <a:pt x="194805" y="6419"/>
                  </a:cubicBezTo>
                  <a:cubicBezTo>
                    <a:pt x="194765" y="6419"/>
                    <a:pt x="194725" y="6426"/>
                    <a:pt x="194687" y="6439"/>
                  </a:cubicBezTo>
                  <a:cubicBezTo>
                    <a:pt x="194687" y="6439"/>
                    <a:pt x="194771" y="6509"/>
                    <a:pt x="194879" y="6774"/>
                  </a:cubicBezTo>
                  <a:cubicBezTo>
                    <a:pt x="194837" y="6934"/>
                    <a:pt x="194802" y="7095"/>
                    <a:pt x="194778" y="7259"/>
                  </a:cubicBezTo>
                  <a:cubicBezTo>
                    <a:pt x="194676" y="7468"/>
                    <a:pt x="194579" y="7691"/>
                    <a:pt x="194481" y="7928"/>
                  </a:cubicBezTo>
                  <a:cubicBezTo>
                    <a:pt x="194345" y="8096"/>
                    <a:pt x="194216" y="8274"/>
                    <a:pt x="194080" y="8469"/>
                  </a:cubicBezTo>
                  <a:cubicBezTo>
                    <a:pt x="194066" y="8225"/>
                    <a:pt x="194062" y="8078"/>
                    <a:pt x="194062" y="8078"/>
                  </a:cubicBezTo>
                  <a:cubicBezTo>
                    <a:pt x="194007" y="8162"/>
                    <a:pt x="193961" y="8253"/>
                    <a:pt x="193926" y="8347"/>
                  </a:cubicBezTo>
                  <a:lnTo>
                    <a:pt x="193839" y="8357"/>
                  </a:lnTo>
                  <a:cubicBezTo>
                    <a:pt x="194014" y="6697"/>
                    <a:pt x="194118" y="4901"/>
                    <a:pt x="193951" y="3635"/>
                  </a:cubicBezTo>
                  <a:cubicBezTo>
                    <a:pt x="194432" y="2529"/>
                    <a:pt x="194777" y="1912"/>
                    <a:pt x="194778" y="1912"/>
                  </a:cubicBezTo>
                  <a:lnTo>
                    <a:pt x="194778" y="1912"/>
                  </a:lnTo>
                  <a:cubicBezTo>
                    <a:pt x="194432" y="2253"/>
                    <a:pt x="194118" y="2623"/>
                    <a:pt x="193836" y="3021"/>
                  </a:cubicBezTo>
                  <a:cubicBezTo>
                    <a:pt x="193763" y="2728"/>
                    <a:pt x="193665" y="2487"/>
                    <a:pt x="193539" y="2309"/>
                  </a:cubicBezTo>
                  <a:cubicBezTo>
                    <a:pt x="193539" y="2309"/>
                    <a:pt x="193525" y="2794"/>
                    <a:pt x="193490" y="3534"/>
                  </a:cubicBezTo>
                  <a:cubicBezTo>
                    <a:pt x="192981" y="4332"/>
                    <a:pt x="192545" y="5236"/>
                    <a:pt x="192172" y="6174"/>
                  </a:cubicBezTo>
                  <a:cubicBezTo>
                    <a:pt x="192008" y="5633"/>
                    <a:pt x="191809" y="5208"/>
                    <a:pt x="191565" y="5040"/>
                  </a:cubicBezTo>
                  <a:cubicBezTo>
                    <a:pt x="191516" y="4883"/>
                    <a:pt x="191446" y="4733"/>
                    <a:pt x="191359" y="4597"/>
                  </a:cubicBezTo>
                  <a:cubicBezTo>
                    <a:pt x="191359" y="4597"/>
                    <a:pt x="191356" y="4733"/>
                    <a:pt x="191345" y="4960"/>
                  </a:cubicBezTo>
                  <a:cubicBezTo>
                    <a:pt x="191334" y="4959"/>
                    <a:pt x="191323" y="4959"/>
                    <a:pt x="191312" y="4959"/>
                  </a:cubicBezTo>
                  <a:cubicBezTo>
                    <a:pt x="191273" y="4959"/>
                    <a:pt x="191233" y="4964"/>
                    <a:pt x="191195" y="4978"/>
                  </a:cubicBezTo>
                  <a:cubicBezTo>
                    <a:pt x="191195" y="4978"/>
                    <a:pt x="191251" y="5026"/>
                    <a:pt x="191338" y="5190"/>
                  </a:cubicBezTo>
                  <a:cubicBezTo>
                    <a:pt x="191310" y="5811"/>
                    <a:pt x="191258" y="6847"/>
                    <a:pt x="191185" y="7928"/>
                  </a:cubicBezTo>
                  <a:cubicBezTo>
                    <a:pt x="191077" y="8078"/>
                    <a:pt x="190958" y="8260"/>
                    <a:pt x="190833" y="8476"/>
                  </a:cubicBezTo>
                  <a:lnTo>
                    <a:pt x="190763" y="8528"/>
                  </a:lnTo>
                  <a:cubicBezTo>
                    <a:pt x="190745" y="8235"/>
                    <a:pt x="190731" y="7960"/>
                    <a:pt x="190717" y="7719"/>
                  </a:cubicBezTo>
                  <a:cubicBezTo>
                    <a:pt x="190840" y="7489"/>
                    <a:pt x="190916" y="7402"/>
                    <a:pt x="190944" y="7370"/>
                  </a:cubicBezTo>
                  <a:lnTo>
                    <a:pt x="190944" y="7370"/>
                  </a:lnTo>
                  <a:cubicBezTo>
                    <a:pt x="190864" y="7451"/>
                    <a:pt x="190787" y="7538"/>
                    <a:pt x="190714" y="7628"/>
                  </a:cubicBezTo>
                  <a:cubicBezTo>
                    <a:pt x="190693" y="7126"/>
                    <a:pt x="190679" y="6802"/>
                    <a:pt x="190679" y="6802"/>
                  </a:cubicBezTo>
                  <a:cubicBezTo>
                    <a:pt x="190641" y="6861"/>
                    <a:pt x="190609" y="6924"/>
                    <a:pt x="190578" y="6987"/>
                  </a:cubicBezTo>
                  <a:cubicBezTo>
                    <a:pt x="190553" y="6122"/>
                    <a:pt x="190435" y="5400"/>
                    <a:pt x="190173" y="5030"/>
                  </a:cubicBezTo>
                  <a:cubicBezTo>
                    <a:pt x="190173" y="5030"/>
                    <a:pt x="190138" y="6198"/>
                    <a:pt x="190051" y="7594"/>
                  </a:cubicBezTo>
                  <a:cubicBezTo>
                    <a:pt x="189999" y="7447"/>
                    <a:pt x="189929" y="7308"/>
                    <a:pt x="189842" y="7175"/>
                  </a:cubicBezTo>
                  <a:cubicBezTo>
                    <a:pt x="189828" y="6425"/>
                    <a:pt x="189758" y="5776"/>
                    <a:pt x="189591" y="5340"/>
                  </a:cubicBezTo>
                  <a:cubicBezTo>
                    <a:pt x="189793" y="4922"/>
                    <a:pt x="189915" y="4695"/>
                    <a:pt x="189915" y="4695"/>
                  </a:cubicBezTo>
                  <a:lnTo>
                    <a:pt x="189915" y="4695"/>
                  </a:lnTo>
                  <a:cubicBezTo>
                    <a:pt x="189776" y="4835"/>
                    <a:pt x="189636" y="4988"/>
                    <a:pt x="189504" y="5148"/>
                  </a:cubicBezTo>
                  <a:lnTo>
                    <a:pt x="189437" y="5030"/>
                  </a:lnTo>
                  <a:cubicBezTo>
                    <a:pt x="189437" y="5030"/>
                    <a:pt x="189434" y="5103"/>
                    <a:pt x="189427" y="5236"/>
                  </a:cubicBezTo>
                  <a:cubicBezTo>
                    <a:pt x="189280" y="5417"/>
                    <a:pt x="189141" y="5605"/>
                    <a:pt x="189005" y="5808"/>
                  </a:cubicBezTo>
                  <a:lnTo>
                    <a:pt x="188966" y="5651"/>
                  </a:lnTo>
                  <a:cubicBezTo>
                    <a:pt x="189629" y="4259"/>
                    <a:pt x="190421" y="3056"/>
                    <a:pt x="191370" y="2225"/>
                  </a:cubicBezTo>
                  <a:lnTo>
                    <a:pt x="191370" y="2225"/>
                  </a:lnTo>
                  <a:cubicBezTo>
                    <a:pt x="191369" y="2226"/>
                    <a:pt x="189852" y="2965"/>
                    <a:pt x="188290" y="5271"/>
                  </a:cubicBezTo>
                  <a:cubicBezTo>
                    <a:pt x="188091" y="5002"/>
                    <a:pt x="187871" y="4751"/>
                    <a:pt x="187630" y="4517"/>
                  </a:cubicBezTo>
                  <a:lnTo>
                    <a:pt x="187630" y="4517"/>
                  </a:lnTo>
                  <a:cubicBezTo>
                    <a:pt x="187631" y="4517"/>
                    <a:pt x="187833" y="4870"/>
                    <a:pt x="188129" y="5515"/>
                  </a:cubicBezTo>
                  <a:cubicBezTo>
                    <a:pt x="187857" y="5937"/>
                    <a:pt x="187606" y="6369"/>
                    <a:pt x="187379" y="6819"/>
                  </a:cubicBezTo>
                  <a:cubicBezTo>
                    <a:pt x="187167" y="6495"/>
                    <a:pt x="186957" y="6209"/>
                    <a:pt x="186751" y="5947"/>
                  </a:cubicBezTo>
                  <a:cubicBezTo>
                    <a:pt x="187473" y="4012"/>
                    <a:pt x="188101" y="2899"/>
                    <a:pt x="188101" y="2899"/>
                  </a:cubicBezTo>
                  <a:lnTo>
                    <a:pt x="188101" y="2899"/>
                  </a:lnTo>
                  <a:cubicBezTo>
                    <a:pt x="187411" y="3568"/>
                    <a:pt x="186821" y="4451"/>
                    <a:pt x="186315" y="5431"/>
                  </a:cubicBezTo>
                  <a:cubicBezTo>
                    <a:pt x="185304" y="4308"/>
                    <a:pt x="184488" y="3910"/>
                    <a:pt x="184488" y="3910"/>
                  </a:cubicBezTo>
                  <a:lnTo>
                    <a:pt x="184488" y="3910"/>
                  </a:lnTo>
                  <a:cubicBezTo>
                    <a:pt x="185004" y="4360"/>
                    <a:pt x="185464" y="4925"/>
                    <a:pt x="185879" y="5581"/>
                  </a:cubicBezTo>
                  <a:cubicBezTo>
                    <a:pt x="185635" y="5714"/>
                    <a:pt x="185433" y="6108"/>
                    <a:pt x="185273" y="6627"/>
                  </a:cubicBezTo>
                  <a:cubicBezTo>
                    <a:pt x="185231" y="6673"/>
                    <a:pt x="185168" y="6743"/>
                    <a:pt x="185095" y="6837"/>
                  </a:cubicBezTo>
                  <a:cubicBezTo>
                    <a:pt x="185042" y="6219"/>
                    <a:pt x="184927" y="5721"/>
                    <a:pt x="184725" y="5431"/>
                  </a:cubicBezTo>
                  <a:cubicBezTo>
                    <a:pt x="184725" y="5431"/>
                    <a:pt x="184694" y="6334"/>
                    <a:pt x="184627" y="7489"/>
                  </a:cubicBezTo>
                  <a:cubicBezTo>
                    <a:pt x="184575" y="7573"/>
                    <a:pt x="184523" y="7656"/>
                    <a:pt x="184470" y="7747"/>
                  </a:cubicBezTo>
                  <a:cubicBezTo>
                    <a:pt x="184376" y="7611"/>
                    <a:pt x="184278" y="7485"/>
                    <a:pt x="184184" y="7363"/>
                  </a:cubicBezTo>
                  <a:cubicBezTo>
                    <a:pt x="184066" y="5937"/>
                    <a:pt x="183996" y="4472"/>
                    <a:pt x="183961" y="3652"/>
                  </a:cubicBezTo>
                  <a:cubicBezTo>
                    <a:pt x="184055" y="3464"/>
                    <a:pt x="184121" y="3408"/>
                    <a:pt x="184121" y="3408"/>
                  </a:cubicBezTo>
                  <a:cubicBezTo>
                    <a:pt x="184078" y="3394"/>
                    <a:pt x="184033" y="3389"/>
                    <a:pt x="183987" y="3389"/>
                  </a:cubicBezTo>
                  <a:cubicBezTo>
                    <a:pt x="183974" y="3389"/>
                    <a:pt x="183960" y="3390"/>
                    <a:pt x="183947" y="3391"/>
                  </a:cubicBezTo>
                  <a:cubicBezTo>
                    <a:pt x="183940" y="3139"/>
                    <a:pt x="183933" y="2989"/>
                    <a:pt x="183933" y="2989"/>
                  </a:cubicBezTo>
                  <a:cubicBezTo>
                    <a:pt x="183835" y="3139"/>
                    <a:pt x="183759" y="3303"/>
                    <a:pt x="183706" y="3478"/>
                  </a:cubicBezTo>
                  <a:cubicBezTo>
                    <a:pt x="183490" y="3635"/>
                    <a:pt x="183302" y="3966"/>
                    <a:pt x="183145" y="4406"/>
                  </a:cubicBezTo>
                  <a:cubicBezTo>
                    <a:pt x="183103" y="4276"/>
                    <a:pt x="183040" y="4154"/>
                    <a:pt x="182963" y="4039"/>
                  </a:cubicBezTo>
                  <a:cubicBezTo>
                    <a:pt x="182963" y="4039"/>
                    <a:pt x="182953" y="4385"/>
                    <a:pt x="182929" y="4925"/>
                  </a:cubicBezTo>
                  <a:cubicBezTo>
                    <a:pt x="182545" y="3945"/>
                    <a:pt x="182102" y="2993"/>
                    <a:pt x="181589" y="2138"/>
                  </a:cubicBezTo>
                  <a:cubicBezTo>
                    <a:pt x="181540" y="1137"/>
                    <a:pt x="181519" y="454"/>
                    <a:pt x="181519" y="454"/>
                  </a:cubicBezTo>
                  <a:cubicBezTo>
                    <a:pt x="181352" y="687"/>
                    <a:pt x="181230" y="1029"/>
                    <a:pt x="181143" y="1441"/>
                  </a:cubicBezTo>
                  <a:cubicBezTo>
                    <a:pt x="180801" y="924"/>
                    <a:pt x="180403" y="447"/>
                    <a:pt x="179964" y="11"/>
                  </a:cubicBezTo>
                  <a:lnTo>
                    <a:pt x="179964" y="11"/>
                  </a:lnTo>
                  <a:cubicBezTo>
                    <a:pt x="179964" y="11"/>
                    <a:pt x="180417" y="820"/>
                    <a:pt x="181028" y="2260"/>
                  </a:cubicBezTo>
                  <a:cubicBezTo>
                    <a:pt x="180912" y="3446"/>
                    <a:pt x="180979" y="4971"/>
                    <a:pt x="181115" y="6453"/>
                  </a:cubicBezTo>
                  <a:cubicBezTo>
                    <a:pt x="181069" y="6431"/>
                    <a:pt x="181019" y="6421"/>
                    <a:pt x="180970" y="6421"/>
                  </a:cubicBezTo>
                  <a:cubicBezTo>
                    <a:pt x="180931" y="6421"/>
                    <a:pt x="180893" y="6427"/>
                    <a:pt x="180857" y="6439"/>
                  </a:cubicBezTo>
                  <a:cubicBezTo>
                    <a:pt x="180857" y="6439"/>
                    <a:pt x="181021" y="6579"/>
                    <a:pt x="181188" y="7192"/>
                  </a:cubicBezTo>
                  <a:cubicBezTo>
                    <a:pt x="181209" y="7370"/>
                    <a:pt x="181226" y="7552"/>
                    <a:pt x="181247" y="7730"/>
                  </a:cubicBezTo>
                  <a:cubicBezTo>
                    <a:pt x="181003" y="7332"/>
                    <a:pt x="180735" y="6952"/>
                    <a:pt x="180438" y="6593"/>
                  </a:cubicBezTo>
                  <a:cubicBezTo>
                    <a:pt x="180365" y="6418"/>
                    <a:pt x="180288" y="6247"/>
                    <a:pt x="180215" y="6087"/>
                  </a:cubicBezTo>
                  <a:cubicBezTo>
                    <a:pt x="180609" y="5190"/>
                    <a:pt x="180888" y="4695"/>
                    <a:pt x="180888" y="4695"/>
                  </a:cubicBezTo>
                  <a:lnTo>
                    <a:pt x="180888" y="4695"/>
                  </a:lnTo>
                  <a:cubicBezTo>
                    <a:pt x="180571" y="5005"/>
                    <a:pt x="180288" y="5344"/>
                    <a:pt x="180037" y="5710"/>
                  </a:cubicBezTo>
                  <a:cubicBezTo>
                    <a:pt x="179967" y="5581"/>
                    <a:pt x="179901" y="5448"/>
                    <a:pt x="179835" y="5330"/>
                  </a:cubicBezTo>
                  <a:cubicBezTo>
                    <a:pt x="179796" y="5225"/>
                    <a:pt x="179747" y="5124"/>
                    <a:pt x="179685" y="5030"/>
                  </a:cubicBezTo>
                  <a:cubicBezTo>
                    <a:pt x="179681" y="5037"/>
                    <a:pt x="179678" y="5047"/>
                    <a:pt x="179678" y="5058"/>
                  </a:cubicBezTo>
                  <a:cubicBezTo>
                    <a:pt x="179120" y="4102"/>
                    <a:pt x="178659" y="3621"/>
                    <a:pt x="178575" y="3544"/>
                  </a:cubicBezTo>
                  <a:lnTo>
                    <a:pt x="178575" y="3544"/>
                  </a:lnTo>
                  <a:cubicBezTo>
                    <a:pt x="178649" y="3617"/>
                    <a:pt x="178991" y="4032"/>
                    <a:pt x="179521" y="5616"/>
                  </a:cubicBezTo>
                  <a:cubicBezTo>
                    <a:pt x="178865" y="5009"/>
                    <a:pt x="178394" y="4782"/>
                    <a:pt x="178394" y="4782"/>
                  </a:cubicBezTo>
                  <a:lnTo>
                    <a:pt x="178394" y="4782"/>
                  </a:lnTo>
                  <a:cubicBezTo>
                    <a:pt x="178781" y="5117"/>
                    <a:pt x="179137" y="5536"/>
                    <a:pt x="179468" y="6003"/>
                  </a:cubicBezTo>
                  <a:cubicBezTo>
                    <a:pt x="179353" y="6125"/>
                    <a:pt x="178970" y="6547"/>
                    <a:pt x="178520" y="7332"/>
                  </a:cubicBezTo>
                  <a:lnTo>
                    <a:pt x="178492" y="7283"/>
                  </a:lnTo>
                  <a:cubicBezTo>
                    <a:pt x="178464" y="6708"/>
                    <a:pt x="178453" y="6324"/>
                    <a:pt x="178453" y="6324"/>
                  </a:cubicBezTo>
                  <a:cubicBezTo>
                    <a:pt x="178352" y="6463"/>
                    <a:pt x="178279" y="6655"/>
                    <a:pt x="178223" y="6882"/>
                  </a:cubicBezTo>
                  <a:cubicBezTo>
                    <a:pt x="178003" y="6575"/>
                    <a:pt x="177763" y="6289"/>
                    <a:pt x="177494" y="6024"/>
                  </a:cubicBezTo>
                  <a:lnTo>
                    <a:pt x="177494" y="6024"/>
                  </a:lnTo>
                  <a:cubicBezTo>
                    <a:pt x="177494" y="6024"/>
                    <a:pt x="177766" y="6505"/>
                    <a:pt x="178136" y="7363"/>
                  </a:cubicBezTo>
                  <a:cubicBezTo>
                    <a:pt x="178132" y="7381"/>
                    <a:pt x="178132" y="7402"/>
                    <a:pt x="178125" y="7419"/>
                  </a:cubicBezTo>
                  <a:cubicBezTo>
                    <a:pt x="178033" y="7314"/>
                    <a:pt x="177931" y="7254"/>
                    <a:pt x="177818" y="7254"/>
                  </a:cubicBezTo>
                  <a:cubicBezTo>
                    <a:pt x="177782" y="7254"/>
                    <a:pt x="177745" y="7260"/>
                    <a:pt x="177707" y="7273"/>
                  </a:cubicBezTo>
                  <a:cubicBezTo>
                    <a:pt x="177707" y="7273"/>
                    <a:pt x="177899" y="7437"/>
                    <a:pt x="178073" y="8201"/>
                  </a:cubicBezTo>
                  <a:lnTo>
                    <a:pt x="178063" y="8225"/>
                  </a:lnTo>
                  <a:cubicBezTo>
                    <a:pt x="177958" y="8344"/>
                    <a:pt x="177846" y="8469"/>
                    <a:pt x="177738" y="8609"/>
                  </a:cubicBezTo>
                  <a:cubicBezTo>
                    <a:pt x="177714" y="7946"/>
                    <a:pt x="177627" y="7395"/>
                    <a:pt x="177445" y="7056"/>
                  </a:cubicBezTo>
                  <a:cubicBezTo>
                    <a:pt x="177487" y="6164"/>
                    <a:pt x="177480" y="5319"/>
                    <a:pt x="177393" y="4632"/>
                  </a:cubicBezTo>
                  <a:cubicBezTo>
                    <a:pt x="177853" y="3576"/>
                    <a:pt x="178185" y="2990"/>
                    <a:pt x="178185" y="2989"/>
                  </a:cubicBezTo>
                  <a:lnTo>
                    <a:pt x="178185" y="2989"/>
                  </a:lnTo>
                  <a:cubicBezTo>
                    <a:pt x="177853" y="3314"/>
                    <a:pt x="177553" y="3666"/>
                    <a:pt x="177285" y="4046"/>
                  </a:cubicBezTo>
                  <a:cubicBezTo>
                    <a:pt x="177215" y="3760"/>
                    <a:pt x="177124" y="3530"/>
                    <a:pt x="177006" y="3359"/>
                  </a:cubicBezTo>
                  <a:cubicBezTo>
                    <a:pt x="177006" y="3359"/>
                    <a:pt x="176988" y="3827"/>
                    <a:pt x="176957" y="4535"/>
                  </a:cubicBezTo>
                  <a:cubicBezTo>
                    <a:pt x="176500" y="5274"/>
                    <a:pt x="176106" y="6052"/>
                    <a:pt x="175785" y="6861"/>
                  </a:cubicBezTo>
                  <a:lnTo>
                    <a:pt x="175701" y="6927"/>
                  </a:lnTo>
                  <a:cubicBezTo>
                    <a:pt x="175520" y="6338"/>
                    <a:pt x="175283" y="5905"/>
                    <a:pt x="174993" y="5850"/>
                  </a:cubicBezTo>
                  <a:cubicBezTo>
                    <a:pt x="174951" y="5731"/>
                    <a:pt x="174892" y="5616"/>
                    <a:pt x="174822" y="5511"/>
                  </a:cubicBezTo>
                  <a:cubicBezTo>
                    <a:pt x="174822" y="5511"/>
                    <a:pt x="174819" y="5640"/>
                    <a:pt x="174808" y="5864"/>
                  </a:cubicBezTo>
                  <a:cubicBezTo>
                    <a:pt x="174794" y="6115"/>
                    <a:pt x="174784" y="6488"/>
                    <a:pt x="174756" y="6927"/>
                  </a:cubicBezTo>
                  <a:cubicBezTo>
                    <a:pt x="174746" y="6910"/>
                    <a:pt x="174732" y="6893"/>
                    <a:pt x="174714" y="6879"/>
                  </a:cubicBezTo>
                  <a:lnTo>
                    <a:pt x="174714" y="6879"/>
                  </a:lnTo>
                  <a:cubicBezTo>
                    <a:pt x="174728" y="6903"/>
                    <a:pt x="174746" y="6931"/>
                    <a:pt x="174756" y="6959"/>
                  </a:cubicBezTo>
                  <a:cubicBezTo>
                    <a:pt x="174739" y="7262"/>
                    <a:pt x="174721" y="7597"/>
                    <a:pt x="174700" y="7953"/>
                  </a:cubicBezTo>
                  <a:cubicBezTo>
                    <a:pt x="174592" y="8082"/>
                    <a:pt x="174477" y="8232"/>
                    <a:pt x="174365" y="8382"/>
                  </a:cubicBezTo>
                  <a:cubicBezTo>
                    <a:pt x="174303" y="8295"/>
                    <a:pt x="174236" y="8214"/>
                    <a:pt x="174177" y="8131"/>
                  </a:cubicBezTo>
                  <a:cubicBezTo>
                    <a:pt x="174160" y="7785"/>
                    <a:pt x="174156" y="7573"/>
                    <a:pt x="174156" y="7573"/>
                  </a:cubicBezTo>
                  <a:cubicBezTo>
                    <a:pt x="174083" y="7674"/>
                    <a:pt x="174030" y="7789"/>
                    <a:pt x="173992" y="7908"/>
                  </a:cubicBezTo>
                  <a:cubicBezTo>
                    <a:pt x="173887" y="7778"/>
                    <a:pt x="173783" y="7660"/>
                    <a:pt x="173678" y="7545"/>
                  </a:cubicBezTo>
                  <a:cubicBezTo>
                    <a:pt x="173884" y="7116"/>
                    <a:pt x="174020" y="6879"/>
                    <a:pt x="174020" y="6879"/>
                  </a:cubicBezTo>
                  <a:lnTo>
                    <a:pt x="174020" y="6879"/>
                  </a:lnTo>
                  <a:cubicBezTo>
                    <a:pt x="173849" y="7042"/>
                    <a:pt x="173692" y="7220"/>
                    <a:pt x="173546" y="7405"/>
                  </a:cubicBezTo>
                  <a:cubicBezTo>
                    <a:pt x="173451" y="7311"/>
                    <a:pt x="173361" y="7224"/>
                    <a:pt x="173277" y="7144"/>
                  </a:cubicBezTo>
                  <a:cubicBezTo>
                    <a:pt x="173448" y="4001"/>
                    <a:pt x="174058" y="3492"/>
                    <a:pt x="174058" y="3492"/>
                  </a:cubicBezTo>
                  <a:cubicBezTo>
                    <a:pt x="174009" y="3475"/>
                    <a:pt x="173961" y="3467"/>
                    <a:pt x="173914" y="3467"/>
                  </a:cubicBezTo>
                  <a:cubicBezTo>
                    <a:pt x="173250" y="3467"/>
                    <a:pt x="172841" y="5048"/>
                    <a:pt x="172597" y="6593"/>
                  </a:cubicBezTo>
                  <a:cubicBezTo>
                    <a:pt x="172482" y="6509"/>
                    <a:pt x="172363" y="6436"/>
                    <a:pt x="172238" y="6369"/>
                  </a:cubicBezTo>
                  <a:lnTo>
                    <a:pt x="172238" y="6369"/>
                  </a:lnTo>
                  <a:cubicBezTo>
                    <a:pt x="172353" y="6474"/>
                    <a:pt x="172471" y="6586"/>
                    <a:pt x="172586" y="6704"/>
                  </a:cubicBezTo>
                  <a:cubicBezTo>
                    <a:pt x="172562" y="6826"/>
                    <a:pt x="172545" y="6945"/>
                    <a:pt x="172534" y="7067"/>
                  </a:cubicBezTo>
                  <a:cubicBezTo>
                    <a:pt x="172311" y="6683"/>
                    <a:pt x="172063" y="6317"/>
                    <a:pt x="171784" y="5972"/>
                  </a:cubicBezTo>
                  <a:cubicBezTo>
                    <a:pt x="171749" y="5564"/>
                    <a:pt x="171718" y="5148"/>
                    <a:pt x="171686" y="4737"/>
                  </a:cubicBezTo>
                  <a:cubicBezTo>
                    <a:pt x="171697" y="4723"/>
                    <a:pt x="171707" y="4705"/>
                    <a:pt x="171714" y="4692"/>
                  </a:cubicBezTo>
                  <a:lnTo>
                    <a:pt x="171714" y="4692"/>
                  </a:lnTo>
                  <a:lnTo>
                    <a:pt x="171686" y="4719"/>
                  </a:lnTo>
                  <a:cubicBezTo>
                    <a:pt x="171533" y="2557"/>
                    <a:pt x="171470" y="551"/>
                    <a:pt x="171470" y="551"/>
                  </a:cubicBezTo>
                  <a:cubicBezTo>
                    <a:pt x="170895" y="1364"/>
                    <a:pt x="170846" y="3401"/>
                    <a:pt x="170989" y="5536"/>
                  </a:cubicBezTo>
                  <a:lnTo>
                    <a:pt x="170797" y="5801"/>
                  </a:lnTo>
                  <a:cubicBezTo>
                    <a:pt x="170731" y="5476"/>
                    <a:pt x="170640" y="5208"/>
                    <a:pt x="170511" y="5026"/>
                  </a:cubicBezTo>
                  <a:cubicBezTo>
                    <a:pt x="170511" y="5026"/>
                    <a:pt x="170494" y="5567"/>
                    <a:pt x="170452" y="6348"/>
                  </a:cubicBezTo>
                  <a:lnTo>
                    <a:pt x="170389" y="6453"/>
                  </a:lnTo>
                  <a:lnTo>
                    <a:pt x="170225" y="6268"/>
                  </a:lnTo>
                  <a:cubicBezTo>
                    <a:pt x="169440" y="4545"/>
                    <a:pt x="168652" y="3732"/>
                    <a:pt x="168544" y="3628"/>
                  </a:cubicBezTo>
                  <a:lnTo>
                    <a:pt x="168544" y="3628"/>
                  </a:lnTo>
                  <a:cubicBezTo>
                    <a:pt x="168614" y="3697"/>
                    <a:pt x="168924" y="4071"/>
                    <a:pt x="169416" y="5480"/>
                  </a:cubicBezTo>
                  <a:cubicBezTo>
                    <a:pt x="169283" y="5365"/>
                    <a:pt x="169161" y="5274"/>
                    <a:pt x="169056" y="5197"/>
                  </a:cubicBezTo>
                  <a:cubicBezTo>
                    <a:pt x="169053" y="5086"/>
                    <a:pt x="169050" y="5026"/>
                    <a:pt x="169050" y="5026"/>
                  </a:cubicBezTo>
                  <a:lnTo>
                    <a:pt x="168980" y="5138"/>
                  </a:lnTo>
                  <a:cubicBezTo>
                    <a:pt x="168837" y="5033"/>
                    <a:pt x="168683" y="4939"/>
                    <a:pt x="168526" y="4855"/>
                  </a:cubicBezTo>
                  <a:lnTo>
                    <a:pt x="168526" y="4855"/>
                  </a:lnTo>
                  <a:cubicBezTo>
                    <a:pt x="168666" y="4978"/>
                    <a:pt x="168802" y="5110"/>
                    <a:pt x="168927" y="5250"/>
                  </a:cubicBezTo>
                  <a:cubicBezTo>
                    <a:pt x="168854" y="5428"/>
                    <a:pt x="168798" y="5612"/>
                    <a:pt x="168760" y="5801"/>
                  </a:cubicBezTo>
                  <a:cubicBezTo>
                    <a:pt x="168495" y="5403"/>
                    <a:pt x="168188" y="5030"/>
                    <a:pt x="167846" y="4692"/>
                  </a:cubicBezTo>
                  <a:lnTo>
                    <a:pt x="167846" y="4692"/>
                  </a:lnTo>
                  <a:cubicBezTo>
                    <a:pt x="167846" y="4692"/>
                    <a:pt x="168198" y="5323"/>
                    <a:pt x="168669" y="6446"/>
                  </a:cubicBezTo>
                  <a:cubicBezTo>
                    <a:pt x="168648" y="6697"/>
                    <a:pt x="168638" y="6966"/>
                    <a:pt x="168634" y="7248"/>
                  </a:cubicBezTo>
                  <a:cubicBezTo>
                    <a:pt x="168600" y="7248"/>
                    <a:pt x="168568" y="7255"/>
                    <a:pt x="168533" y="7266"/>
                  </a:cubicBezTo>
                  <a:cubicBezTo>
                    <a:pt x="168572" y="7304"/>
                    <a:pt x="168607" y="7349"/>
                    <a:pt x="168631" y="7398"/>
                  </a:cubicBezTo>
                  <a:cubicBezTo>
                    <a:pt x="168307" y="7813"/>
                    <a:pt x="168021" y="8260"/>
                    <a:pt x="167780" y="8731"/>
                  </a:cubicBezTo>
                  <a:cubicBezTo>
                    <a:pt x="167616" y="8427"/>
                    <a:pt x="167428" y="8131"/>
                    <a:pt x="167222" y="7852"/>
                  </a:cubicBezTo>
                  <a:cubicBezTo>
                    <a:pt x="167448" y="7548"/>
                    <a:pt x="167703" y="7269"/>
                    <a:pt x="167986" y="7018"/>
                  </a:cubicBezTo>
                  <a:lnTo>
                    <a:pt x="167986" y="7018"/>
                  </a:lnTo>
                  <a:cubicBezTo>
                    <a:pt x="167986" y="7018"/>
                    <a:pt x="167679" y="7168"/>
                    <a:pt x="167232" y="7545"/>
                  </a:cubicBezTo>
                  <a:cubicBezTo>
                    <a:pt x="167644" y="6348"/>
                    <a:pt x="167912" y="6034"/>
                    <a:pt x="167968" y="5972"/>
                  </a:cubicBezTo>
                  <a:lnTo>
                    <a:pt x="167968" y="5972"/>
                  </a:lnTo>
                  <a:cubicBezTo>
                    <a:pt x="167898" y="6045"/>
                    <a:pt x="167442" y="6512"/>
                    <a:pt x="166911" y="7468"/>
                  </a:cubicBezTo>
                  <a:cubicBezTo>
                    <a:pt x="166879" y="7427"/>
                    <a:pt x="166850" y="7399"/>
                    <a:pt x="166832" y="7380"/>
                  </a:cubicBezTo>
                  <a:lnTo>
                    <a:pt x="166832" y="7380"/>
                  </a:lnTo>
                  <a:cubicBezTo>
                    <a:pt x="166860" y="7411"/>
                    <a:pt x="166886" y="7445"/>
                    <a:pt x="166908" y="7482"/>
                  </a:cubicBezTo>
                  <a:cubicBezTo>
                    <a:pt x="166789" y="7691"/>
                    <a:pt x="166674" y="7928"/>
                    <a:pt x="166556" y="8187"/>
                  </a:cubicBezTo>
                  <a:cubicBezTo>
                    <a:pt x="166388" y="7915"/>
                    <a:pt x="166207" y="7649"/>
                    <a:pt x="166011" y="7398"/>
                  </a:cubicBezTo>
                  <a:cubicBezTo>
                    <a:pt x="166036" y="7349"/>
                    <a:pt x="166067" y="7304"/>
                    <a:pt x="166106" y="7266"/>
                  </a:cubicBezTo>
                  <a:cubicBezTo>
                    <a:pt x="166075" y="7255"/>
                    <a:pt x="166042" y="7249"/>
                    <a:pt x="166008" y="7249"/>
                  </a:cubicBezTo>
                  <a:cubicBezTo>
                    <a:pt x="165988" y="7249"/>
                    <a:pt x="165968" y="7251"/>
                    <a:pt x="165949" y="7255"/>
                  </a:cubicBezTo>
                  <a:cubicBezTo>
                    <a:pt x="165942" y="7063"/>
                    <a:pt x="165942" y="6948"/>
                    <a:pt x="165942" y="6948"/>
                  </a:cubicBezTo>
                  <a:cubicBezTo>
                    <a:pt x="165935" y="6955"/>
                    <a:pt x="165928" y="6966"/>
                    <a:pt x="165924" y="6976"/>
                  </a:cubicBezTo>
                  <a:cubicBezTo>
                    <a:pt x="165963" y="6111"/>
                    <a:pt x="165952" y="5291"/>
                    <a:pt x="165872" y="4629"/>
                  </a:cubicBezTo>
                  <a:cubicBezTo>
                    <a:pt x="166325" y="3569"/>
                    <a:pt x="166657" y="2986"/>
                    <a:pt x="166657" y="2986"/>
                  </a:cubicBezTo>
                  <a:lnTo>
                    <a:pt x="166657" y="2986"/>
                  </a:lnTo>
                  <a:cubicBezTo>
                    <a:pt x="166556" y="3080"/>
                    <a:pt x="166458" y="3181"/>
                    <a:pt x="166364" y="3286"/>
                  </a:cubicBezTo>
                  <a:lnTo>
                    <a:pt x="166524" y="2986"/>
                  </a:lnTo>
                  <a:lnTo>
                    <a:pt x="166524" y="2986"/>
                  </a:lnTo>
                  <a:cubicBezTo>
                    <a:pt x="166235" y="3272"/>
                    <a:pt x="165966" y="3582"/>
                    <a:pt x="165725" y="3914"/>
                  </a:cubicBezTo>
                  <a:cubicBezTo>
                    <a:pt x="165677" y="3715"/>
                    <a:pt x="165593" y="3527"/>
                    <a:pt x="165481" y="3356"/>
                  </a:cubicBezTo>
                  <a:cubicBezTo>
                    <a:pt x="165481" y="3356"/>
                    <a:pt x="165471" y="3732"/>
                    <a:pt x="165443" y="4318"/>
                  </a:cubicBezTo>
                  <a:cubicBezTo>
                    <a:pt x="164989" y="5009"/>
                    <a:pt x="164599" y="5741"/>
                    <a:pt x="164278" y="6505"/>
                  </a:cubicBezTo>
                  <a:lnTo>
                    <a:pt x="164187" y="6348"/>
                  </a:lnTo>
                  <a:cubicBezTo>
                    <a:pt x="164149" y="5567"/>
                    <a:pt x="164131" y="5026"/>
                    <a:pt x="164131" y="5026"/>
                  </a:cubicBezTo>
                  <a:cubicBezTo>
                    <a:pt x="163999" y="5208"/>
                    <a:pt x="163908" y="5476"/>
                    <a:pt x="163842" y="5801"/>
                  </a:cubicBezTo>
                  <a:cubicBezTo>
                    <a:pt x="163577" y="5403"/>
                    <a:pt x="163270" y="5030"/>
                    <a:pt x="162928" y="4692"/>
                  </a:cubicBezTo>
                  <a:lnTo>
                    <a:pt x="162928" y="4692"/>
                  </a:lnTo>
                  <a:cubicBezTo>
                    <a:pt x="162928" y="4692"/>
                    <a:pt x="163158" y="5100"/>
                    <a:pt x="163493" y="5850"/>
                  </a:cubicBezTo>
                  <a:lnTo>
                    <a:pt x="163465" y="5850"/>
                  </a:lnTo>
                  <a:cubicBezTo>
                    <a:pt x="163423" y="5731"/>
                    <a:pt x="163364" y="5616"/>
                    <a:pt x="163294" y="5511"/>
                  </a:cubicBezTo>
                  <a:cubicBezTo>
                    <a:pt x="163294" y="5511"/>
                    <a:pt x="163291" y="5640"/>
                    <a:pt x="163280" y="5864"/>
                  </a:cubicBezTo>
                  <a:cubicBezTo>
                    <a:pt x="163277" y="6024"/>
                    <a:pt x="163266" y="6233"/>
                    <a:pt x="163256" y="6477"/>
                  </a:cubicBezTo>
                  <a:cubicBezTo>
                    <a:pt x="163134" y="6404"/>
                    <a:pt x="163064" y="6369"/>
                    <a:pt x="163064" y="6369"/>
                  </a:cubicBezTo>
                  <a:lnTo>
                    <a:pt x="163064" y="6369"/>
                  </a:lnTo>
                  <a:cubicBezTo>
                    <a:pt x="163127" y="6425"/>
                    <a:pt x="163190" y="6488"/>
                    <a:pt x="163249" y="6547"/>
                  </a:cubicBezTo>
                  <a:cubicBezTo>
                    <a:pt x="163221" y="7255"/>
                    <a:pt x="163162" y="8225"/>
                    <a:pt x="163088" y="9177"/>
                  </a:cubicBezTo>
                  <a:cubicBezTo>
                    <a:pt x="162942" y="8877"/>
                    <a:pt x="162795" y="8609"/>
                    <a:pt x="162663" y="8389"/>
                  </a:cubicBezTo>
                  <a:cubicBezTo>
                    <a:pt x="162638" y="7894"/>
                    <a:pt x="162628" y="7573"/>
                    <a:pt x="162628" y="7573"/>
                  </a:cubicBezTo>
                  <a:cubicBezTo>
                    <a:pt x="162537" y="7712"/>
                    <a:pt x="162471" y="7869"/>
                    <a:pt x="162429" y="8030"/>
                  </a:cubicBezTo>
                  <a:cubicBezTo>
                    <a:pt x="162275" y="7801"/>
                    <a:pt x="162105" y="7582"/>
                    <a:pt x="161914" y="7379"/>
                  </a:cubicBezTo>
                  <a:lnTo>
                    <a:pt x="161914" y="7379"/>
                  </a:lnTo>
                  <a:cubicBezTo>
                    <a:pt x="161972" y="7444"/>
                    <a:pt x="162131" y="7659"/>
                    <a:pt x="162377" y="8274"/>
                  </a:cubicBezTo>
                  <a:cubicBezTo>
                    <a:pt x="162352" y="8417"/>
                    <a:pt x="162331" y="8556"/>
                    <a:pt x="162321" y="8703"/>
                  </a:cubicBezTo>
                  <a:lnTo>
                    <a:pt x="162161" y="8581"/>
                  </a:lnTo>
                  <a:cubicBezTo>
                    <a:pt x="162042" y="8197"/>
                    <a:pt x="161899" y="7894"/>
                    <a:pt x="161725" y="7751"/>
                  </a:cubicBezTo>
                  <a:cubicBezTo>
                    <a:pt x="161847" y="4071"/>
                    <a:pt x="162530" y="3492"/>
                    <a:pt x="162530" y="3492"/>
                  </a:cubicBezTo>
                  <a:cubicBezTo>
                    <a:pt x="162485" y="3477"/>
                    <a:pt x="162438" y="3470"/>
                    <a:pt x="162390" y="3470"/>
                  </a:cubicBezTo>
                  <a:cubicBezTo>
                    <a:pt x="162360" y="3470"/>
                    <a:pt x="162330" y="3472"/>
                    <a:pt x="162300" y="3478"/>
                  </a:cubicBezTo>
                  <a:cubicBezTo>
                    <a:pt x="162275" y="3473"/>
                    <a:pt x="162250" y="3471"/>
                    <a:pt x="162226" y="3471"/>
                  </a:cubicBezTo>
                  <a:cubicBezTo>
                    <a:pt x="161524" y="3471"/>
                    <a:pt x="161109" y="5226"/>
                    <a:pt x="160873" y="6847"/>
                  </a:cubicBezTo>
                  <a:cubicBezTo>
                    <a:pt x="160689" y="6544"/>
                    <a:pt x="160483" y="6251"/>
                    <a:pt x="160260" y="5972"/>
                  </a:cubicBezTo>
                  <a:cubicBezTo>
                    <a:pt x="160036" y="3408"/>
                    <a:pt x="159942" y="551"/>
                    <a:pt x="159942" y="551"/>
                  </a:cubicBezTo>
                  <a:cubicBezTo>
                    <a:pt x="159883" y="638"/>
                    <a:pt x="159831" y="733"/>
                    <a:pt x="159789" y="830"/>
                  </a:cubicBezTo>
                  <a:cubicBezTo>
                    <a:pt x="159785" y="652"/>
                    <a:pt x="159778" y="551"/>
                    <a:pt x="159778" y="551"/>
                  </a:cubicBezTo>
                  <a:cubicBezTo>
                    <a:pt x="159060" y="1573"/>
                    <a:pt x="159164" y="4524"/>
                    <a:pt x="159443" y="7179"/>
                  </a:cubicBezTo>
                  <a:cubicBezTo>
                    <a:pt x="159440" y="7179"/>
                    <a:pt x="159440" y="7186"/>
                    <a:pt x="159440" y="7189"/>
                  </a:cubicBezTo>
                  <a:cubicBezTo>
                    <a:pt x="159213" y="6868"/>
                    <a:pt x="158965" y="6561"/>
                    <a:pt x="158704" y="6268"/>
                  </a:cubicBezTo>
                  <a:cubicBezTo>
                    <a:pt x="158456" y="5724"/>
                    <a:pt x="158170" y="5197"/>
                    <a:pt x="157849" y="4695"/>
                  </a:cubicBezTo>
                  <a:cubicBezTo>
                    <a:pt x="157780" y="4423"/>
                    <a:pt x="157692" y="4203"/>
                    <a:pt x="157577" y="4036"/>
                  </a:cubicBezTo>
                  <a:cubicBezTo>
                    <a:pt x="157577" y="4036"/>
                    <a:pt x="157574" y="4126"/>
                    <a:pt x="157570" y="4290"/>
                  </a:cubicBezTo>
                  <a:cubicBezTo>
                    <a:pt x="157405" y="4060"/>
                    <a:pt x="157224" y="3840"/>
                    <a:pt x="157028" y="3637"/>
                  </a:cubicBezTo>
                  <a:lnTo>
                    <a:pt x="157028" y="3637"/>
                  </a:lnTo>
                  <a:cubicBezTo>
                    <a:pt x="157082" y="3695"/>
                    <a:pt x="157221" y="3873"/>
                    <a:pt x="157434" y="4329"/>
                  </a:cubicBezTo>
                  <a:cubicBezTo>
                    <a:pt x="157262" y="4081"/>
                    <a:pt x="157069" y="3850"/>
                    <a:pt x="156863" y="3636"/>
                  </a:cubicBezTo>
                  <a:lnTo>
                    <a:pt x="156863" y="3636"/>
                  </a:lnTo>
                  <a:cubicBezTo>
                    <a:pt x="156934" y="3711"/>
                    <a:pt x="157170" y="4019"/>
                    <a:pt x="157539" y="4971"/>
                  </a:cubicBezTo>
                  <a:cubicBezTo>
                    <a:pt x="157535" y="5044"/>
                    <a:pt x="157535" y="5117"/>
                    <a:pt x="157528" y="5190"/>
                  </a:cubicBezTo>
                  <a:cubicBezTo>
                    <a:pt x="157361" y="5068"/>
                    <a:pt x="157187" y="4953"/>
                    <a:pt x="157002" y="4855"/>
                  </a:cubicBezTo>
                  <a:lnTo>
                    <a:pt x="157002" y="4855"/>
                  </a:lnTo>
                  <a:cubicBezTo>
                    <a:pt x="157082" y="4925"/>
                    <a:pt x="157155" y="4998"/>
                    <a:pt x="157228" y="5075"/>
                  </a:cubicBezTo>
                  <a:cubicBezTo>
                    <a:pt x="157117" y="4992"/>
                    <a:pt x="156995" y="4918"/>
                    <a:pt x="156873" y="4855"/>
                  </a:cubicBezTo>
                  <a:lnTo>
                    <a:pt x="156873" y="4855"/>
                  </a:lnTo>
                  <a:cubicBezTo>
                    <a:pt x="157103" y="5061"/>
                    <a:pt x="157316" y="5281"/>
                    <a:pt x="157511" y="5518"/>
                  </a:cubicBezTo>
                  <a:cubicBezTo>
                    <a:pt x="157473" y="6331"/>
                    <a:pt x="157413" y="7370"/>
                    <a:pt x="157326" y="8364"/>
                  </a:cubicBezTo>
                  <a:cubicBezTo>
                    <a:pt x="157159" y="8567"/>
                    <a:pt x="157005" y="8776"/>
                    <a:pt x="156862" y="8999"/>
                  </a:cubicBezTo>
                  <a:cubicBezTo>
                    <a:pt x="156761" y="8825"/>
                    <a:pt x="156670" y="8671"/>
                    <a:pt x="156583" y="8535"/>
                  </a:cubicBezTo>
                  <a:cubicBezTo>
                    <a:pt x="156510" y="8096"/>
                    <a:pt x="156398" y="7660"/>
                    <a:pt x="156255" y="7238"/>
                  </a:cubicBezTo>
                  <a:cubicBezTo>
                    <a:pt x="156520" y="6858"/>
                    <a:pt x="156827" y="6516"/>
                    <a:pt x="157169" y="6209"/>
                  </a:cubicBezTo>
                  <a:lnTo>
                    <a:pt x="157169" y="6209"/>
                  </a:lnTo>
                  <a:cubicBezTo>
                    <a:pt x="157169" y="6209"/>
                    <a:pt x="156743" y="6418"/>
                    <a:pt x="156147" y="6966"/>
                  </a:cubicBezTo>
                  <a:cubicBezTo>
                    <a:pt x="156140" y="6955"/>
                    <a:pt x="156133" y="6945"/>
                    <a:pt x="156130" y="6934"/>
                  </a:cubicBezTo>
                  <a:cubicBezTo>
                    <a:pt x="156604" y="5532"/>
                    <a:pt x="156911" y="5162"/>
                    <a:pt x="156977" y="5096"/>
                  </a:cubicBezTo>
                  <a:lnTo>
                    <a:pt x="156977" y="5096"/>
                  </a:lnTo>
                  <a:cubicBezTo>
                    <a:pt x="156897" y="5169"/>
                    <a:pt x="156444" y="5640"/>
                    <a:pt x="155906" y="6586"/>
                  </a:cubicBezTo>
                  <a:lnTo>
                    <a:pt x="155868" y="6547"/>
                  </a:lnTo>
                  <a:cubicBezTo>
                    <a:pt x="155865" y="6404"/>
                    <a:pt x="155865" y="6320"/>
                    <a:pt x="155865" y="6320"/>
                  </a:cubicBezTo>
                  <a:cubicBezTo>
                    <a:pt x="155830" y="6366"/>
                    <a:pt x="155802" y="6418"/>
                    <a:pt x="155777" y="6470"/>
                  </a:cubicBezTo>
                  <a:cubicBezTo>
                    <a:pt x="155719" y="6433"/>
                    <a:pt x="155653" y="6414"/>
                    <a:pt x="155587" y="6414"/>
                  </a:cubicBezTo>
                  <a:cubicBezTo>
                    <a:pt x="155547" y="6414"/>
                    <a:pt x="155506" y="6421"/>
                    <a:pt x="155467" y="6436"/>
                  </a:cubicBezTo>
                  <a:cubicBezTo>
                    <a:pt x="155467" y="6436"/>
                    <a:pt x="155554" y="6505"/>
                    <a:pt x="155662" y="6770"/>
                  </a:cubicBezTo>
                  <a:cubicBezTo>
                    <a:pt x="155617" y="6927"/>
                    <a:pt x="155582" y="7091"/>
                    <a:pt x="155558" y="7255"/>
                  </a:cubicBezTo>
                  <a:cubicBezTo>
                    <a:pt x="155460" y="7465"/>
                    <a:pt x="155362" y="7684"/>
                    <a:pt x="155261" y="7921"/>
                  </a:cubicBezTo>
                  <a:cubicBezTo>
                    <a:pt x="155163" y="8155"/>
                    <a:pt x="154996" y="8270"/>
                    <a:pt x="154860" y="8466"/>
                  </a:cubicBezTo>
                  <a:cubicBezTo>
                    <a:pt x="154853" y="8221"/>
                    <a:pt x="154843" y="8075"/>
                    <a:pt x="154843" y="8075"/>
                  </a:cubicBezTo>
                  <a:cubicBezTo>
                    <a:pt x="154787" y="8159"/>
                    <a:pt x="154741" y="8249"/>
                    <a:pt x="154710" y="8344"/>
                  </a:cubicBezTo>
                  <a:lnTo>
                    <a:pt x="154626" y="8354"/>
                  </a:lnTo>
                  <a:cubicBezTo>
                    <a:pt x="154801" y="6690"/>
                    <a:pt x="154902" y="4894"/>
                    <a:pt x="154734" y="3631"/>
                  </a:cubicBezTo>
                  <a:cubicBezTo>
                    <a:pt x="155216" y="2522"/>
                    <a:pt x="155558" y="1908"/>
                    <a:pt x="155558" y="1908"/>
                  </a:cubicBezTo>
                  <a:lnTo>
                    <a:pt x="155558" y="1908"/>
                  </a:lnTo>
                  <a:cubicBezTo>
                    <a:pt x="155216" y="2250"/>
                    <a:pt x="154902" y="2620"/>
                    <a:pt x="154616" y="3017"/>
                  </a:cubicBezTo>
                  <a:cubicBezTo>
                    <a:pt x="154543" y="2724"/>
                    <a:pt x="154448" y="2484"/>
                    <a:pt x="154326" y="2306"/>
                  </a:cubicBezTo>
                  <a:cubicBezTo>
                    <a:pt x="154326" y="2306"/>
                    <a:pt x="154309" y="2791"/>
                    <a:pt x="154274" y="3530"/>
                  </a:cubicBezTo>
                  <a:cubicBezTo>
                    <a:pt x="153768" y="4329"/>
                    <a:pt x="153325" y="5232"/>
                    <a:pt x="152952" y="6167"/>
                  </a:cubicBezTo>
                  <a:cubicBezTo>
                    <a:pt x="152792" y="5626"/>
                    <a:pt x="152589" y="5204"/>
                    <a:pt x="152345" y="5033"/>
                  </a:cubicBezTo>
                  <a:cubicBezTo>
                    <a:pt x="152300" y="4880"/>
                    <a:pt x="152230" y="4730"/>
                    <a:pt x="152139" y="4594"/>
                  </a:cubicBezTo>
                  <a:cubicBezTo>
                    <a:pt x="152139" y="4594"/>
                    <a:pt x="152136" y="4730"/>
                    <a:pt x="152129" y="4957"/>
                  </a:cubicBezTo>
                  <a:cubicBezTo>
                    <a:pt x="152115" y="4955"/>
                    <a:pt x="152102" y="4954"/>
                    <a:pt x="152088" y="4954"/>
                  </a:cubicBezTo>
                  <a:cubicBezTo>
                    <a:pt x="152050" y="4954"/>
                    <a:pt x="152012" y="4961"/>
                    <a:pt x="151975" y="4974"/>
                  </a:cubicBezTo>
                  <a:cubicBezTo>
                    <a:pt x="151975" y="4974"/>
                    <a:pt x="152035" y="5023"/>
                    <a:pt x="152118" y="5187"/>
                  </a:cubicBezTo>
                  <a:cubicBezTo>
                    <a:pt x="152094" y="5808"/>
                    <a:pt x="152042" y="6844"/>
                    <a:pt x="151965" y="7925"/>
                  </a:cubicBezTo>
                  <a:cubicBezTo>
                    <a:pt x="151843" y="8099"/>
                    <a:pt x="151724" y="8284"/>
                    <a:pt x="151616" y="8469"/>
                  </a:cubicBezTo>
                  <a:lnTo>
                    <a:pt x="151543" y="8521"/>
                  </a:lnTo>
                  <a:cubicBezTo>
                    <a:pt x="151525" y="8232"/>
                    <a:pt x="151511" y="7956"/>
                    <a:pt x="151501" y="7716"/>
                  </a:cubicBezTo>
                  <a:cubicBezTo>
                    <a:pt x="151560" y="7590"/>
                    <a:pt x="151637" y="7475"/>
                    <a:pt x="151728" y="7367"/>
                  </a:cubicBezTo>
                  <a:lnTo>
                    <a:pt x="151728" y="7367"/>
                  </a:lnTo>
                  <a:cubicBezTo>
                    <a:pt x="151700" y="7395"/>
                    <a:pt x="151616" y="7475"/>
                    <a:pt x="151494" y="7625"/>
                  </a:cubicBezTo>
                  <a:cubicBezTo>
                    <a:pt x="151473" y="7123"/>
                    <a:pt x="151466" y="6795"/>
                    <a:pt x="151466" y="6795"/>
                  </a:cubicBezTo>
                  <a:cubicBezTo>
                    <a:pt x="151424" y="6854"/>
                    <a:pt x="151389" y="6917"/>
                    <a:pt x="151361" y="6983"/>
                  </a:cubicBezTo>
                  <a:cubicBezTo>
                    <a:pt x="151334" y="6115"/>
                    <a:pt x="151215" y="5396"/>
                    <a:pt x="150960" y="5026"/>
                  </a:cubicBezTo>
                  <a:cubicBezTo>
                    <a:pt x="150960" y="5026"/>
                    <a:pt x="150919" y="6195"/>
                    <a:pt x="150831" y="7590"/>
                  </a:cubicBezTo>
                  <a:cubicBezTo>
                    <a:pt x="150779" y="7444"/>
                    <a:pt x="150713" y="7301"/>
                    <a:pt x="150629" y="7172"/>
                  </a:cubicBezTo>
                  <a:cubicBezTo>
                    <a:pt x="150615" y="6422"/>
                    <a:pt x="150542" y="5773"/>
                    <a:pt x="150374" y="5337"/>
                  </a:cubicBezTo>
                  <a:cubicBezTo>
                    <a:pt x="150577" y="4918"/>
                    <a:pt x="150702" y="4692"/>
                    <a:pt x="150702" y="4692"/>
                  </a:cubicBezTo>
                  <a:lnTo>
                    <a:pt x="150702" y="4692"/>
                  </a:lnTo>
                  <a:cubicBezTo>
                    <a:pt x="150556" y="4831"/>
                    <a:pt x="150416" y="4985"/>
                    <a:pt x="150287" y="5145"/>
                  </a:cubicBezTo>
                  <a:cubicBezTo>
                    <a:pt x="150270" y="5103"/>
                    <a:pt x="150245" y="5061"/>
                    <a:pt x="150217" y="5026"/>
                  </a:cubicBezTo>
                  <a:cubicBezTo>
                    <a:pt x="150217" y="5026"/>
                    <a:pt x="150214" y="5100"/>
                    <a:pt x="150210" y="5232"/>
                  </a:cubicBezTo>
                  <a:cubicBezTo>
                    <a:pt x="150064" y="5414"/>
                    <a:pt x="149921" y="5602"/>
                    <a:pt x="149785" y="5801"/>
                  </a:cubicBezTo>
                  <a:cubicBezTo>
                    <a:pt x="149774" y="5748"/>
                    <a:pt x="149764" y="5696"/>
                    <a:pt x="149750" y="5644"/>
                  </a:cubicBezTo>
                  <a:cubicBezTo>
                    <a:pt x="150413" y="4256"/>
                    <a:pt x="151205" y="3052"/>
                    <a:pt x="152153" y="2222"/>
                  </a:cubicBezTo>
                  <a:lnTo>
                    <a:pt x="152153" y="2222"/>
                  </a:lnTo>
                  <a:cubicBezTo>
                    <a:pt x="152153" y="2222"/>
                    <a:pt x="150632" y="2958"/>
                    <a:pt x="149077" y="5267"/>
                  </a:cubicBezTo>
                  <a:cubicBezTo>
                    <a:pt x="148874" y="4998"/>
                    <a:pt x="148655" y="4744"/>
                    <a:pt x="148414" y="4510"/>
                  </a:cubicBezTo>
                  <a:lnTo>
                    <a:pt x="148414" y="4510"/>
                  </a:lnTo>
                  <a:cubicBezTo>
                    <a:pt x="148414" y="4510"/>
                    <a:pt x="148613" y="4866"/>
                    <a:pt x="148909" y="5511"/>
                  </a:cubicBezTo>
                  <a:cubicBezTo>
                    <a:pt x="148637" y="5930"/>
                    <a:pt x="148390" y="6366"/>
                    <a:pt x="148159" y="6812"/>
                  </a:cubicBezTo>
                  <a:cubicBezTo>
                    <a:pt x="147950" y="6491"/>
                    <a:pt x="147737" y="6202"/>
                    <a:pt x="147532" y="5940"/>
                  </a:cubicBezTo>
                  <a:cubicBezTo>
                    <a:pt x="148257" y="4005"/>
                    <a:pt x="148885" y="2895"/>
                    <a:pt x="148885" y="2895"/>
                  </a:cubicBezTo>
                  <a:lnTo>
                    <a:pt x="148885" y="2895"/>
                  </a:lnTo>
                  <a:cubicBezTo>
                    <a:pt x="148194" y="3565"/>
                    <a:pt x="147601" y="4447"/>
                    <a:pt x="147096" y="5428"/>
                  </a:cubicBezTo>
                  <a:cubicBezTo>
                    <a:pt x="146084" y="4301"/>
                    <a:pt x="145275" y="3907"/>
                    <a:pt x="145275" y="3907"/>
                  </a:cubicBezTo>
                  <a:lnTo>
                    <a:pt x="145275" y="3907"/>
                  </a:lnTo>
                  <a:cubicBezTo>
                    <a:pt x="145784" y="4353"/>
                    <a:pt x="146244" y="4922"/>
                    <a:pt x="146663" y="5574"/>
                  </a:cubicBezTo>
                  <a:cubicBezTo>
                    <a:pt x="146415" y="5710"/>
                    <a:pt x="146220" y="6104"/>
                    <a:pt x="146060" y="6617"/>
                  </a:cubicBezTo>
                  <a:cubicBezTo>
                    <a:pt x="146011" y="6669"/>
                    <a:pt x="145948" y="6739"/>
                    <a:pt x="145875" y="6830"/>
                  </a:cubicBezTo>
                  <a:cubicBezTo>
                    <a:pt x="145822" y="6216"/>
                    <a:pt x="145711" y="5714"/>
                    <a:pt x="145505" y="5428"/>
                  </a:cubicBezTo>
                  <a:cubicBezTo>
                    <a:pt x="145505" y="5428"/>
                    <a:pt x="145474" y="6331"/>
                    <a:pt x="145407" y="7485"/>
                  </a:cubicBezTo>
                  <a:cubicBezTo>
                    <a:pt x="145355" y="7569"/>
                    <a:pt x="145303" y="7649"/>
                    <a:pt x="145250" y="7744"/>
                  </a:cubicBezTo>
                  <a:cubicBezTo>
                    <a:pt x="145160" y="7608"/>
                    <a:pt x="145066" y="7482"/>
                    <a:pt x="144964" y="7360"/>
                  </a:cubicBezTo>
                  <a:cubicBezTo>
                    <a:pt x="144849" y="5937"/>
                    <a:pt x="144776" y="4468"/>
                    <a:pt x="144741" y="3649"/>
                  </a:cubicBezTo>
                  <a:cubicBezTo>
                    <a:pt x="144839" y="3460"/>
                    <a:pt x="144902" y="3404"/>
                    <a:pt x="144902" y="3404"/>
                  </a:cubicBezTo>
                  <a:cubicBezTo>
                    <a:pt x="144863" y="3392"/>
                    <a:pt x="144820" y="3384"/>
                    <a:pt x="144778" y="3384"/>
                  </a:cubicBezTo>
                  <a:cubicBezTo>
                    <a:pt x="144763" y="3384"/>
                    <a:pt x="144749" y="3385"/>
                    <a:pt x="144734" y="3387"/>
                  </a:cubicBezTo>
                  <a:cubicBezTo>
                    <a:pt x="144720" y="3132"/>
                    <a:pt x="144717" y="2986"/>
                    <a:pt x="144717" y="2986"/>
                  </a:cubicBezTo>
                  <a:cubicBezTo>
                    <a:pt x="144619" y="3136"/>
                    <a:pt x="144542" y="3303"/>
                    <a:pt x="144490" y="3474"/>
                  </a:cubicBezTo>
                  <a:cubicBezTo>
                    <a:pt x="144270" y="3631"/>
                    <a:pt x="144089" y="3963"/>
                    <a:pt x="143932" y="4402"/>
                  </a:cubicBezTo>
                  <a:cubicBezTo>
                    <a:pt x="143887" y="4273"/>
                    <a:pt x="143824" y="4151"/>
                    <a:pt x="143747" y="4036"/>
                  </a:cubicBezTo>
                  <a:cubicBezTo>
                    <a:pt x="143747" y="4036"/>
                    <a:pt x="143733" y="4381"/>
                    <a:pt x="143712" y="4922"/>
                  </a:cubicBezTo>
                  <a:cubicBezTo>
                    <a:pt x="143328" y="3942"/>
                    <a:pt x="142885" y="2989"/>
                    <a:pt x="142373" y="2135"/>
                  </a:cubicBezTo>
                  <a:cubicBezTo>
                    <a:pt x="142320" y="1134"/>
                    <a:pt x="142299" y="447"/>
                    <a:pt x="142299" y="447"/>
                  </a:cubicBezTo>
                  <a:cubicBezTo>
                    <a:pt x="142136" y="684"/>
                    <a:pt x="142013" y="1022"/>
                    <a:pt x="141930" y="1437"/>
                  </a:cubicBezTo>
                  <a:cubicBezTo>
                    <a:pt x="141581" y="921"/>
                    <a:pt x="141187" y="443"/>
                    <a:pt x="140744" y="7"/>
                  </a:cubicBezTo>
                  <a:lnTo>
                    <a:pt x="140744" y="7"/>
                  </a:lnTo>
                  <a:cubicBezTo>
                    <a:pt x="140744" y="7"/>
                    <a:pt x="141197" y="813"/>
                    <a:pt x="141808" y="2257"/>
                  </a:cubicBezTo>
                  <a:cubicBezTo>
                    <a:pt x="141693" y="3443"/>
                    <a:pt x="141762" y="4964"/>
                    <a:pt x="141898" y="6446"/>
                  </a:cubicBezTo>
                  <a:cubicBezTo>
                    <a:pt x="141853" y="6426"/>
                    <a:pt x="141803" y="6416"/>
                    <a:pt x="141753" y="6416"/>
                  </a:cubicBezTo>
                  <a:cubicBezTo>
                    <a:pt x="141714" y="6416"/>
                    <a:pt x="141675" y="6422"/>
                    <a:pt x="141637" y="6436"/>
                  </a:cubicBezTo>
                  <a:cubicBezTo>
                    <a:pt x="141637" y="6436"/>
                    <a:pt x="141804" y="6575"/>
                    <a:pt x="141968" y="7189"/>
                  </a:cubicBezTo>
                  <a:cubicBezTo>
                    <a:pt x="141989" y="7367"/>
                    <a:pt x="142006" y="7545"/>
                    <a:pt x="142031" y="7726"/>
                  </a:cubicBezTo>
                  <a:cubicBezTo>
                    <a:pt x="141787" y="7329"/>
                    <a:pt x="141515" y="6948"/>
                    <a:pt x="141222" y="6586"/>
                  </a:cubicBezTo>
                  <a:cubicBezTo>
                    <a:pt x="141148" y="6408"/>
                    <a:pt x="141075" y="6244"/>
                    <a:pt x="140995" y="6080"/>
                  </a:cubicBezTo>
                  <a:cubicBezTo>
                    <a:pt x="141389" y="5187"/>
                    <a:pt x="141668" y="4692"/>
                    <a:pt x="141668" y="4692"/>
                  </a:cubicBezTo>
                  <a:lnTo>
                    <a:pt x="141668" y="4692"/>
                  </a:lnTo>
                  <a:cubicBezTo>
                    <a:pt x="141354" y="5002"/>
                    <a:pt x="141068" y="5340"/>
                    <a:pt x="140817" y="5707"/>
                  </a:cubicBezTo>
                  <a:cubicBezTo>
                    <a:pt x="140751" y="5574"/>
                    <a:pt x="140681" y="5445"/>
                    <a:pt x="140618" y="5326"/>
                  </a:cubicBezTo>
                  <a:cubicBezTo>
                    <a:pt x="140580" y="5222"/>
                    <a:pt x="140528" y="5121"/>
                    <a:pt x="140465" y="5026"/>
                  </a:cubicBezTo>
                  <a:lnTo>
                    <a:pt x="140465" y="5051"/>
                  </a:lnTo>
                  <a:cubicBezTo>
                    <a:pt x="139903" y="4099"/>
                    <a:pt x="139439" y="3617"/>
                    <a:pt x="139363" y="3540"/>
                  </a:cubicBezTo>
                  <a:lnTo>
                    <a:pt x="139363" y="3540"/>
                  </a:lnTo>
                  <a:cubicBezTo>
                    <a:pt x="139432" y="3614"/>
                    <a:pt x="139771" y="4029"/>
                    <a:pt x="140308" y="5609"/>
                  </a:cubicBezTo>
                  <a:cubicBezTo>
                    <a:pt x="139645" y="5006"/>
                    <a:pt x="139178" y="4779"/>
                    <a:pt x="139178" y="4779"/>
                  </a:cubicBezTo>
                  <a:lnTo>
                    <a:pt x="139178" y="4779"/>
                  </a:lnTo>
                  <a:cubicBezTo>
                    <a:pt x="139586" y="5138"/>
                    <a:pt x="139945" y="5550"/>
                    <a:pt x="140252" y="6000"/>
                  </a:cubicBezTo>
                  <a:cubicBezTo>
                    <a:pt x="140133" y="6122"/>
                    <a:pt x="139753" y="6544"/>
                    <a:pt x="139303" y="7329"/>
                  </a:cubicBezTo>
                  <a:lnTo>
                    <a:pt x="139275" y="7280"/>
                  </a:lnTo>
                  <a:cubicBezTo>
                    <a:pt x="139247" y="6704"/>
                    <a:pt x="139233" y="6320"/>
                    <a:pt x="139233" y="6320"/>
                  </a:cubicBezTo>
                  <a:cubicBezTo>
                    <a:pt x="139125" y="6491"/>
                    <a:pt x="139049" y="6680"/>
                    <a:pt x="139003" y="6879"/>
                  </a:cubicBezTo>
                  <a:cubicBezTo>
                    <a:pt x="138787" y="6572"/>
                    <a:pt x="138543" y="6286"/>
                    <a:pt x="138274" y="6020"/>
                  </a:cubicBezTo>
                  <a:lnTo>
                    <a:pt x="138274" y="6020"/>
                  </a:lnTo>
                  <a:cubicBezTo>
                    <a:pt x="138274" y="6021"/>
                    <a:pt x="138546" y="6498"/>
                    <a:pt x="138916" y="7360"/>
                  </a:cubicBezTo>
                  <a:cubicBezTo>
                    <a:pt x="138916" y="7381"/>
                    <a:pt x="138913" y="7398"/>
                    <a:pt x="138913" y="7416"/>
                  </a:cubicBezTo>
                  <a:cubicBezTo>
                    <a:pt x="138817" y="7309"/>
                    <a:pt x="138713" y="7247"/>
                    <a:pt x="138599" y="7247"/>
                  </a:cubicBezTo>
                  <a:cubicBezTo>
                    <a:pt x="138564" y="7247"/>
                    <a:pt x="138528" y="7253"/>
                    <a:pt x="138490" y="7266"/>
                  </a:cubicBezTo>
                  <a:cubicBezTo>
                    <a:pt x="138490" y="7266"/>
                    <a:pt x="138686" y="7433"/>
                    <a:pt x="138857" y="8197"/>
                  </a:cubicBezTo>
                  <a:cubicBezTo>
                    <a:pt x="138850" y="8204"/>
                    <a:pt x="138850" y="8211"/>
                    <a:pt x="138846" y="8221"/>
                  </a:cubicBezTo>
                  <a:cubicBezTo>
                    <a:pt x="138738" y="8340"/>
                    <a:pt x="138630" y="8466"/>
                    <a:pt x="138518" y="8605"/>
                  </a:cubicBezTo>
                  <a:cubicBezTo>
                    <a:pt x="138494" y="7942"/>
                    <a:pt x="138410" y="7388"/>
                    <a:pt x="138229" y="7053"/>
                  </a:cubicBezTo>
                  <a:cubicBezTo>
                    <a:pt x="138271" y="6160"/>
                    <a:pt x="138267" y="5312"/>
                    <a:pt x="138177" y="4629"/>
                  </a:cubicBezTo>
                  <a:cubicBezTo>
                    <a:pt x="138633" y="3569"/>
                    <a:pt x="138965" y="2986"/>
                    <a:pt x="138965" y="2986"/>
                  </a:cubicBezTo>
                  <a:lnTo>
                    <a:pt x="138965" y="2986"/>
                  </a:lnTo>
                  <a:cubicBezTo>
                    <a:pt x="138637" y="3310"/>
                    <a:pt x="138337" y="3663"/>
                    <a:pt x="138072" y="4039"/>
                  </a:cubicBezTo>
                  <a:cubicBezTo>
                    <a:pt x="138002" y="3757"/>
                    <a:pt x="137908" y="3527"/>
                    <a:pt x="137786" y="3356"/>
                  </a:cubicBezTo>
                  <a:cubicBezTo>
                    <a:pt x="137786" y="3356"/>
                    <a:pt x="137775" y="3823"/>
                    <a:pt x="137741" y="4528"/>
                  </a:cubicBezTo>
                  <a:cubicBezTo>
                    <a:pt x="137284" y="5271"/>
                    <a:pt x="136889" y="6048"/>
                    <a:pt x="136565" y="6858"/>
                  </a:cubicBezTo>
                  <a:lnTo>
                    <a:pt x="136485" y="6924"/>
                  </a:lnTo>
                  <a:cubicBezTo>
                    <a:pt x="136300" y="6334"/>
                    <a:pt x="136070" y="5902"/>
                    <a:pt x="135773" y="5846"/>
                  </a:cubicBezTo>
                  <a:cubicBezTo>
                    <a:pt x="135731" y="5724"/>
                    <a:pt x="135676" y="5609"/>
                    <a:pt x="135602" y="5504"/>
                  </a:cubicBezTo>
                  <a:cubicBezTo>
                    <a:pt x="135602" y="5504"/>
                    <a:pt x="135599" y="5637"/>
                    <a:pt x="135588" y="5860"/>
                  </a:cubicBezTo>
                  <a:cubicBezTo>
                    <a:pt x="135581" y="6111"/>
                    <a:pt x="135564" y="6481"/>
                    <a:pt x="135543" y="6924"/>
                  </a:cubicBezTo>
                  <a:lnTo>
                    <a:pt x="135494" y="6875"/>
                  </a:lnTo>
                  <a:lnTo>
                    <a:pt x="135494" y="6875"/>
                  </a:lnTo>
                  <a:cubicBezTo>
                    <a:pt x="135512" y="6899"/>
                    <a:pt x="135526" y="6927"/>
                    <a:pt x="135536" y="6952"/>
                  </a:cubicBezTo>
                  <a:cubicBezTo>
                    <a:pt x="135526" y="7259"/>
                    <a:pt x="135501" y="7594"/>
                    <a:pt x="135480" y="7946"/>
                  </a:cubicBezTo>
                  <a:cubicBezTo>
                    <a:pt x="135372" y="8078"/>
                    <a:pt x="135264" y="8225"/>
                    <a:pt x="135149" y="8378"/>
                  </a:cubicBezTo>
                  <a:lnTo>
                    <a:pt x="134957" y="8127"/>
                  </a:lnTo>
                  <a:cubicBezTo>
                    <a:pt x="134943" y="7782"/>
                    <a:pt x="134936" y="7569"/>
                    <a:pt x="134936" y="7569"/>
                  </a:cubicBezTo>
                  <a:cubicBezTo>
                    <a:pt x="134866" y="7670"/>
                    <a:pt x="134814" y="7785"/>
                    <a:pt x="134779" y="7904"/>
                  </a:cubicBezTo>
                  <a:cubicBezTo>
                    <a:pt x="134671" y="7771"/>
                    <a:pt x="134566" y="7656"/>
                    <a:pt x="134465" y="7541"/>
                  </a:cubicBezTo>
                  <a:cubicBezTo>
                    <a:pt x="134671" y="7109"/>
                    <a:pt x="134800" y="6875"/>
                    <a:pt x="134800" y="6875"/>
                  </a:cubicBezTo>
                  <a:lnTo>
                    <a:pt x="134800" y="6875"/>
                  </a:lnTo>
                  <a:cubicBezTo>
                    <a:pt x="134633" y="7039"/>
                    <a:pt x="134472" y="7217"/>
                    <a:pt x="134326" y="7402"/>
                  </a:cubicBezTo>
                  <a:cubicBezTo>
                    <a:pt x="134235" y="7308"/>
                    <a:pt x="134148" y="7220"/>
                    <a:pt x="134061" y="7140"/>
                  </a:cubicBezTo>
                  <a:cubicBezTo>
                    <a:pt x="134228" y="3997"/>
                    <a:pt x="134838" y="3488"/>
                    <a:pt x="134838" y="3488"/>
                  </a:cubicBezTo>
                  <a:cubicBezTo>
                    <a:pt x="134788" y="3471"/>
                    <a:pt x="134740" y="3463"/>
                    <a:pt x="134692" y="3463"/>
                  </a:cubicBezTo>
                  <a:cubicBezTo>
                    <a:pt x="134030" y="3463"/>
                    <a:pt x="133625" y="5046"/>
                    <a:pt x="133384" y="6586"/>
                  </a:cubicBezTo>
                  <a:cubicBezTo>
                    <a:pt x="133269" y="6502"/>
                    <a:pt x="133147" y="6429"/>
                    <a:pt x="133018" y="6366"/>
                  </a:cubicBezTo>
                  <a:lnTo>
                    <a:pt x="133018" y="6366"/>
                  </a:lnTo>
                  <a:cubicBezTo>
                    <a:pt x="133140" y="6470"/>
                    <a:pt x="133251" y="6582"/>
                    <a:pt x="133367" y="6701"/>
                  </a:cubicBezTo>
                  <a:lnTo>
                    <a:pt x="133314" y="7063"/>
                  </a:lnTo>
                  <a:cubicBezTo>
                    <a:pt x="133094" y="6680"/>
                    <a:pt x="132843" y="6313"/>
                    <a:pt x="132568" y="5968"/>
                  </a:cubicBezTo>
                  <a:cubicBezTo>
                    <a:pt x="132533" y="5557"/>
                    <a:pt x="132498" y="5145"/>
                    <a:pt x="132474" y="4733"/>
                  </a:cubicBezTo>
                  <a:lnTo>
                    <a:pt x="132498" y="4685"/>
                  </a:lnTo>
                  <a:lnTo>
                    <a:pt x="132498" y="4685"/>
                  </a:lnTo>
                  <a:cubicBezTo>
                    <a:pt x="132488" y="4695"/>
                    <a:pt x="132477" y="4705"/>
                    <a:pt x="132467" y="4716"/>
                  </a:cubicBezTo>
                  <a:cubicBezTo>
                    <a:pt x="132320" y="2553"/>
                    <a:pt x="132250" y="548"/>
                    <a:pt x="132250" y="548"/>
                  </a:cubicBezTo>
                  <a:cubicBezTo>
                    <a:pt x="131678" y="1360"/>
                    <a:pt x="131626" y="3394"/>
                    <a:pt x="131769" y="5532"/>
                  </a:cubicBezTo>
                  <a:cubicBezTo>
                    <a:pt x="131706" y="5619"/>
                    <a:pt x="131643" y="5707"/>
                    <a:pt x="131584" y="5797"/>
                  </a:cubicBezTo>
                  <a:cubicBezTo>
                    <a:pt x="131514" y="5469"/>
                    <a:pt x="131420" y="5204"/>
                    <a:pt x="131291" y="5023"/>
                  </a:cubicBezTo>
                  <a:cubicBezTo>
                    <a:pt x="131291" y="5023"/>
                    <a:pt x="131274" y="5564"/>
                    <a:pt x="131235" y="6341"/>
                  </a:cubicBezTo>
                  <a:cubicBezTo>
                    <a:pt x="131211" y="6376"/>
                    <a:pt x="131190" y="6411"/>
                    <a:pt x="131173" y="6446"/>
                  </a:cubicBezTo>
                  <a:lnTo>
                    <a:pt x="131009" y="6265"/>
                  </a:lnTo>
                  <a:cubicBezTo>
                    <a:pt x="130224" y="4545"/>
                    <a:pt x="129439" y="3732"/>
                    <a:pt x="129324" y="3621"/>
                  </a:cubicBezTo>
                  <a:lnTo>
                    <a:pt x="129324" y="3621"/>
                  </a:lnTo>
                  <a:cubicBezTo>
                    <a:pt x="129394" y="3690"/>
                    <a:pt x="129708" y="4067"/>
                    <a:pt x="130196" y="5476"/>
                  </a:cubicBezTo>
                  <a:cubicBezTo>
                    <a:pt x="130067" y="5361"/>
                    <a:pt x="129945" y="5271"/>
                    <a:pt x="129840" y="5190"/>
                  </a:cubicBezTo>
                  <a:cubicBezTo>
                    <a:pt x="129833" y="5082"/>
                    <a:pt x="129833" y="5023"/>
                    <a:pt x="129833" y="5023"/>
                  </a:cubicBezTo>
                  <a:cubicBezTo>
                    <a:pt x="129809" y="5058"/>
                    <a:pt x="129784" y="5096"/>
                    <a:pt x="129763" y="5135"/>
                  </a:cubicBezTo>
                  <a:cubicBezTo>
                    <a:pt x="129620" y="5030"/>
                    <a:pt x="129467" y="4936"/>
                    <a:pt x="129310" y="4852"/>
                  </a:cubicBezTo>
                  <a:lnTo>
                    <a:pt x="129310" y="4852"/>
                  </a:lnTo>
                  <a:cubicBezTo>
                    <a:pt x="129446" y="4974"/>
                    <a:pt x="129582" y="5103"/>
                    <a:pt x="129711" y="5243"/>
                  </a:cubicBezTo>
                  <a:cubicBezTo>
                    <a:pt x="129638" y="5421"/>
                    <a:pt x="129578" y="5605"/>
                    <a:pt x="129544" y="5797"/>
                  </a:cubicBezTo>
                  <a:cubicBezTo>
                    <a:pt x="129275" y="5396"/>
                    <a:pt x="128968" y="5023"/>
                    <a:pt x="128626" y="4685"/>
                  </a:cubicBezTo>
                  <a:lnTo>
                    <a:pt x="128626" y="4685"/>
                  </a:lnTo>
                  <a:cubicBezTo>
                    <a:pt x="128626" y="4685"/>
                    <a:pt x="128986" y="5320"/>
                    <a:pt x="129456" y="6443"/>
                  </a:cubicBezTo>
                  <a:cubicBezTo>
                    <a:pt x="129432" y="6690"/>
                    <a:pt x="129422" y="6962"/>
                    <a:pt x="129415" y="7245"/>
                  </a:cubicBezTo>
                  <a:cubicBezTo>
                    <a:pt x="129383" y="7245"/>
                    <a:pt x="129352" y="7252"/>
                    <a:pt x="129320" y="7262"/>
                  </a:cubicBezTo>
                  <a:cubicBezTo>
                    <a:pt x="129355" y="7301"/>
                    <a:pt x="129387" y="7346"/>
                    <a:pt x="129411" y="7395"/>
                  </a:cubicBezTo>
                  <a:cubicBezTo>
                    <a:pt x="129087" y="7810"/>
                    <a:pt x="128801" y="8256"/>
                    <a:pt x="128560" y="8727"/>
                  </a:cubicBezTo>
                  <a:cubicBezTo>
                    <a:pt x="128396" y="8424"/>
                    <a:pt x="128211" y="8127"/>
                    <a:pt x="128009" y="7848"/>
                  </a:cubicBezTo>
                  <a:cubicBezTo>
                    <a:pt x="128232" y="7545"/>
                    <a:pt x="128487" y="7266"/>
                    <a:pt x="128766" y="7015"/>
                  </a:cubicBezTo>
                  <a:lnTo>
                    <a:pt x="128766" y="7015"/>
                  </a:lnTo>
                  <a:cubicBezTo>
                    <a:pt x="128644" y="7077"/>
                    <a:pt x="128522" y="7154"/>
                    <a:pt x="128410" y="7238"/>
                  </a:cubicBezTo>
                  <a:cubicBezTo>
                    <a:pt x="128483" y="7158"/>
                    <a:pt x="128560" y="7084"/>
                    <a:pt x="128640" y="7015"/>
                  </a:cubicBezTo>
                  <a:lnTo>
                    <a:pt x="128640" y="7015"/>
                  </a:lnTo>
                  <a:cubicBezTo>
                    <a:pt x="128438" y="7123"/>
                    <a:pt x="128243" y="7252"/>
                    <a:pt x="128065" y="7398"/>
                  </a:cubicBezTo>
                  <a:cubicBezTo>
                    <a:pt x="128433" y="6372"/>
                    <a:pt x="128672" y="6054"/>
                    <a:pt x="128743" y="5978"/>
                  </a:cubicBezTo>
                  <a:lnTo>
                    <a:pt x="128743" y="5978"/>
                  </a:lnTo>
                  <a:cubicBezTo>
                    <a:pt x="128582" y="6146"/>
                    <a:pt x="128432" y="6328"/>
                    <a:pt x="128295" y="6516"/>
                  </a:cubicBezTo>
                  <a:cubicBezTo>
                    <a:pt x="128459" y="6168"/>
                    <a:pt x="128570" y="6025"/>
                    <a:pt x="128616" y="5978"/>
                  </a:cubicBezTo>
                  <a:lnTo>
                    <a:pt x="128616" y="5978"/>
                  </a:lnTo>
                  <a:cubicBezTo>
                    <a:pt x="128520" y="6073"/>
                    <a:pt x="128104" y="6516"/>
                    <a:pt x="127618" y="7381"/>
                  </a:cubicBezTo>
                  <a:cubicBezTo>
                    <a:pt x="127503" y="7587"/>
                    <a:pt x="127384" y="7813"/>
                    <a:pt x="127266" y="8064"/>
                  </a:cubicBezTo>
                  <a:cubicBezTo>
                    <a:pt x="127112" y="7831"/>
                    <a:pt x="126955" y="7604"/>
                    <a:pt x="126791" y="7395"/>
                  </a:cubicBezTo>
                  <a:cubicBezTo>
                    <a:pt x="126816" y="7346"/>
                    <a:pt x="126851" y="7301"/>
                    <a:pt x="126886" y="7262"/>
                  </a:cubicBezTo>
                  <a:cubicBezTo>
                    <a:pt x="126852" y="7250"/>
                    <a:pt x="126817" y="7245"/>
                    <a:pt x="126781" y="7245"/>
                  </a:cubicBezTo>
                  <a:cubicBezTo>
                    <a:pt x="126764" y="7245"/>
                    <a:pt x="126746" y="7246"/>
                    <a:pt x="126729" y="7248"/>
                  </a:cubicBezTo>
                  <a:cubicBezTo>
                    <a:pt x="126725" y="7056"/>
                    <a:pt x="126722" y="6945"/>
                    <a:pt x="126722" y="6945"/>
                  </a:cubicBezTo>
                  <a:lnTo>
                    <a:pt x="126704" y="6969"/>
                  </a:lnTo>
                  <a:cubicBezTo>
                    <a:pt x="126743" y="6108"/>
                    <a:pt x="126739" y="5288"/>
                    <a:pt x="126652" y="4625"/>
                  </a:cubicBezTo>
                  <a:cubicBezTo>
                    <a:pt x="127109" y="3565"/>
                    <a:pt x="127440" y="2983"/>
                    <a:pt x="127440" y="2982"/>
                  </a:cubicBezTo>
                  <a:lnTo>
                    <a:pt x="127440" y="2982"/>
                  </a:lnTo>
                  <a:cubicBezTo>
                    <a:pt x="127228" y="3188"/>
                    <a:pt x="127029" y="3408"/>
                    <a:pt x="126844" y="3638"/>
                  </a:cubicBezTo>
                  <a:cubicBezTo>
                    <a:pt x="127053" y="3213"/>
                    <a:pt x="127182" y="2982"/>
                    <a:pt x="127182" y="2982"/>
                  </a:cubicBezTo>
                  <a:lnTo>
                    <a:pt x="127182" y="2982"/>
                  </a:lnTo>
                  <a:cubicBezTo>
                    <a:pt x="126928" y="3230"/>
                    <a:pt x="126687" y="3499"/>
                    <a:pt x="126474" y="3788"/>
                  </a:cubicBezTo>
                  <a:cubicBezTo>
                    <a:pt x="126422" y="3635"/>
                    <a:pt x="126352" y="3488"/>
                    <a:pt x="126265" y="3352"/>
                  </a:cubicBezTo>
                  <a:cubicBezTo>
                    <a:pt x="126265" y="3352"/>
                    <a:pt x="126258" y="3425"/>
                    <a:pt x="126254" y="3561"/>
                  </a:cubicBezTo>
                  <a:cubicBezTo>
                    <a:pt x="126223" y="3488"/>
                    <a:pt x="126185" y="3418"/>
                    <a:pt x="126136" y="3352"/>
                  </a:cubicBezTo>
                  <a:cubicBezTo>
                    <a:pt x="126136" y="3352"/>
                    <a:pt x="126125" y="3725"/>
                    <a:pt x="126097" y="4315"/>
                  </a:cubicBezTo>
                  <a:cubicBezTo>
                    <a:pt x="125668" y="4967"/>
                    <a:pt x="125299" y="5658"/>
                    <a:pt x="124985" y="6373"/>
                  </a:cubicBezTo>
                  <a:lnTo>
                    <a:pt x="124967" y="6341"/>
                  </a:lnTo>
                  <a:cubicBezTo>
                    <a:pt x="124932" y="5564"/>
                    <a:pt x="124911" y="5023"/>
                    <a:pt x="124911" y="5023"/>
                  </a:cubicBezTo>
                  <a:cubicBezTo>
                    <a:pt x="124786" y="5204"/>
                    <a:pt x="124688" y="5469"/>
                    <a:pt x="124625" y="5797"/>
                  </a:cubicBezTo>
                  <a:cubicBezTo>
                    <a:pt x="124357" y="5396"/>
                    <a:pt x="124050" y="5023"/>
                    <a:pt x="123708" y="4685"/>
                  </a:cubicBezTo>
                  <a:lnTo>
                    <a:pt x="123708" y="4685"/>
                  </a:lnTo>
                  <a:cubicBezTo>
                    <a:pt x="123708" y="4685"/>
                    <a:pt x="123938" y="5096"/>
                    <a:pt x="124277" y="5846"/>
                  </a:cubicBezTo>
                  <a:lnTo>
                    <a:pt x="124245" y="5846"/>
                  </a:lnTo>
                  <a:cubicBezTo>
                    <a:pt x="124203" y="5724"/>
                    <a:pt x="124151" y="5612"/>
                    <a:pt x="124078" y="5504"/>
                  </a:cubicBezTo>
                  <a:cubicBezTo>
                    <a:pt x="124078" y="5504"/>
                    <a:pt x="124074" y="5584"/>
                    <a:pt x="124071" y="5724"/>
                  </a:cubicBezTo>
                  <a:cubicBezTo>
                    <a:pt x="124036" y="5647"/>
                    <a:pt x="123998" y="5574"/>
                    <a:pt x="123949" y="5504"/>
                  </a:cubicBezTo>
                  <a:cubicBezTo>
                    <a:pt x="123949" y="5504"/>
                    <a:pt x="123945" y="5637"/>
                    <a:pt x="123935" y="5860"/>
                  </a:cubicBezTo>
                  <a:cubicBezTo>
                    <a:pt x="123931" y="6003"/>
                    <a:pt x="123921" y="6184"/>
                    <a:pt x="123914" y="6401"/>
                  </a:cubicBezTo>
                  <a:lnTo>
                    <a:pt x="123848" y="6366"/>
                  </a:lnTo>
                  <a:lnTo>
                    <a:pt x="123914" y="6425"/>
                  </a:lnTo>
                  <a:cubicBezTo>
                    <a:pt x="123882" y="7088"/>
                    <a:pt x="123830" y="8023"/>
                    <a:pt x="123760" y="8954"/>
                  </a:cubicBezTo>
                  <a:cubicBezTo>
                    <a:pt x="123652" y="8741"/>
                    <a:pt x="123548" y="8553"/>
                    <a:pt x="123443" y="8382"/>
                  </a:cubicBezTo>
                  <a:cubicBezTo>
                    <a:pt x="123422" y="7890"/>
                    <a:pt x="123412" y="7569"/>
                    <a:pt x="123412" y="7569"/>
                  </a:cubicBezTo>
                  <a:cubicBezTo>
                    <a:pt x="123363" y="7639"/>
                    <a:pt x="123321" y="7716"/>
                    <a:pt x="123289" y="7796"/>
                  </a:cubicBezTo>
                  <a:cubicBezTo>
                    <a:pt x="123286" y="7649"/>
                    <a:pt x="123286" y="7569"/>
                    <a:pt x="123286" y="7569"/>
                  </a:cubicBezTo>
                  <a:cubicBezTo>
                    <a:pt x="123216" y="7670"/>
                    <a:pt x="123160" y="7782"/>
                    <a:pt x="123126" y="7901"/>
                  </a:cubicBezTo>
                  <a:cubicBezTo>
                    <a:pt x="122997" y="7715"/>
                    <a:pt x="122856" y="7543"/>
                    <a:pt x="122699" y="7380"/>
                  </a:cubicBezTo>
                  <a:lnTo>
                    <a:pt x="122699" y="7380"/>
                  </a:lnTo>
                  <a:cubicBezTo>
                    <a:pt x="122754" y="7441"/>
                    <a:pt x="122880" y="7623"/>
                    <a:pt x="123077" y="8068"/>
                  </a:cubicBezTo>
                  <a:cubicBezTo>
                    <a:pt x="123035" y="8246"/>
                    <a:pt x="123003" y="8424"/>
                    <a:pt x="122986" y="8605"/>
                  </a:cubicBezTo>
                  <a:lnTo>
                    <a:pt x="122941" y="8574"/>
                  </a:lnTo>
                  <a:cubicBezTo>
                    <a:pt x="122822" y="8190"/>
                    <a:pt x="122679" y="7890"/>
                    <a:pt x="122508" y="7747"/>
                  </a:cubicBezTo>
                  <a:cubicBezTo>
                    <a:pt x="122627" y="4067"/>
                    <a:pt x="123310" y="3488"/>
                    <a:pt x="123310" y="3488"/>
                  </a:cubicBezTo>
                  <a:cubicBezTo>
                    <a:pt x="123268" y="3472"/>
                    <a:pt x="123222" y="3464"/>
                    <a:pt x="123176" y="3464"/>
                  </a:cubicBezTo>
                  <a:cubicBezTo>
                    <a:pt x="123121" y="3464"/>
                    <a:pt x="123065" y="3476"/>
                    <a:pt x="123014" y="3499"/>
                  </a:cubicBezTo>
                  <a:lnTo>
                    <a:pt x="123024" y="3488"/>
                  </a:lnTo>
                  <a:cubicBezTo>
                    <a:pt x="122975" y="3472"/>
                    <a:pt x="122926" y="3464"/>
                    <a:pt x="122879" y="3464"/>
                  </a:cubicBezTo>
                  <a:cubicBezTo>
                    <a:pt x="122202" y="3464"/>
                    <a:pt x="121791" y="5108"/>
                    <a:pt x="121556" y="6680"/>
                  </a:cubicBezTo>
                  <a:cubicBezTo>
                    <a:pt x="121395" y="6432"/>
                    <a:pt x="121225" y="6195"/>
                    <a:pt x="121040" y="5968"/>
                  </a:cubicBezTo>
                  <a:cubicBezTo>
                    <a:pt x="120823" y="3404"/>
                    <a:pt x="120726" y="548"/>
                    <a:pt x="120726" y="548"/>
                  </a:cubicBezTo>
                  <a:cubicBezTo>
                    <a:pt x="120607" y="729"/>
                    <a:pt x="120516" y="924"/>
                    <a:pt x="120457" y="1134"/>
                  </a:cubicBezTo>
                  <a:cubicBezTo>
                    <a:pt x="120443" y="767"/>
                    <a:pt x="120433" y="548"/>
                    <a:pt x="120433" y="548"/>
                  </a:cubicBezTo>
                  <a:cubicBezTo>
                    <a:pt x="119732" y="1542"/>
                    <a:pt x="119819" y="4385"/>
                    <a:pt x="120080" y="6994"/>
                  </a:cubicBezTo>
                  <a:cubicBezTo>
                    <a:pt x="119875" y="6718"/>
                    <a:pt x="119676" y="6477"/>
                    <a:pt x="119484" y="6265"/>
                  </a:cubicBezTo>
                  <a:cubicBezTo>
                    <a:pt x="119090" y="5410"/>
                    <a:pt x="118703" y="4779"/>
                    <a:pt x="118392" y="4346"/>
                  </a:cubicBezTo>
                  <a:cubicBezTo>
                    <a:pt x="118354" y="4235"/>
                    <a:pt x="118298" y="4130"/>
                    <a:pt x="118232" y="4032"/>
                  </a:cubicBezTo>
                  <a:cubicBezTo>
                    <a:pt x="118232" y="4032"/>
                    <a:pt x="118232" y="4067"/>
                    <a:pt x="118228" y="4123"/>
                  </a:cubicBezTo>
                  <a:cubicBezTo>
                    <a:pt x="118096" y="3949"/>
                    <a:pt x="117953" y="3778"/>
                    <a:pt x="117799" y="3621"/>
                  </a:cubicBezTo>
                  <a:lnTo>
                    <a:pt x="117799" y="3621"/>
                  </a:lnTo>
                  <a:cubicBezTo>
                    <a:pt x="117845" y="3670"/>
                    <a:pt x="117991" y="3844"/>
                    <a:pt x="118218" y="4336"/>
                  </a:cubicBezTo>
                  <a:cubicBezTo>
                    <a:pt x="118218" y="4388"/>
                    <a:pt x="118214" y="4447"/>
                    <a:pt x="118214" y="4507"/>
                  </a:cubicBezTo>
                  <a:cubicBezTo>
                    <a:pt x="117845" y="3966"/>
                    <a:pt x="117569" y="3684"/>
                    <a:pt x="117510" y="3621"/>
                  </a:cubicBezTo>
                  <a:lnTo>
                    <a:pt x="117510" y="3621"/>
                  </a:lnTo>
                  <a:cubicBezTo>
                    <a:pt x="117569" y="3684"/>
                    <a:pt x="117813" y="3977"/>
                    <a:pt x="118193" y="4964"/>
                  </a:cubicBezTo>
                  <a:cubicBezTo>
                    <a:pt x="118193" y="5009"/>
                    <a:pt x="118190" y="5058"/>
                    <a:pt x="118190" y="5100"/>
                  </a:cubicBezTo>
                  <a:cubicBezTo>
                    <a:pt x="118061" y="5009"/>
                    <a:pt x="117925" y="4925"/>
                    <a:pt x="117782" y="4852"/>
                  </a:cubicBezTo>
                  <a:lnTo>
                    <a:pt x="117782" y="4852"/>
                  </a:lnTo>
                  <a:cubicBezTo>
                    <a:pt x="117925" y="4971"/>
                    <a:pt x="118057" y="5100"/>
                    <a:pt x="118179" y="5239"/>
                  </a:cubicBezTo>
                  <a:lnTo>
                    <a:pt x="118179" y="5285"/>
                  </a:lnTo>
                  <a:cubicBezTo>
                    <a:pt x="117977" y="5121"/>
                    <a:pt x="117757" y="4974"/>
                    <a:pt x="117527" y="4852"/>
                  </a:cubicBezTo>
                  <a:lnTo>
                    <a:pt x="117527" y="4852"/>
                  </a:lnTo>
                  <a:cubicBezTo>
                    <a:pt x="117757" y="5054"/>
                    <a:pt x="117970" y="5278"/>
                    <a:pt x="118165" y="5515"/>
                  </a:cubicBezTo>
                  <a:cubicBezTo>
                    <a:pt x="118127" y="6324"/>
                    <a:pt x="118068" y="7367"/>
                    <a:pt x="117984" y="8361"/>
                  </a:cubicBezTo>
                  <a:cubicBezTo>
                    <a:pt x="117813" y="8560"/>
                    <a:pt x="117660" y="8773"/>
                    <a:pt x="117517" y="8992"/>
                  </a:cubicBezTo>
                  <a:cubicBezTo>
                    <a:pt x="117423" y="8818"/>
                    <a:pt x="117325" y="8668"/>
                    <a:pt x="117238" y="8532"/>
                  </a:cubicBezTo>
                  <a:cubicBezTo>
                    <a:pt x="117164" y="8089"/>
                    <a:pt x="117053" y="7656"/>
                    <a:pt x="116910" y="7231"/>
                  </a:cubicBezTo>
                  <a:cubicBezTo>
                    <a:pt x="117175" y="6854"/>
                    <a:pt x="117482" y="6509"/>
                    <a:pt x="117827" y="6202"/>
                  </a:cubicBezTo>
                  <a:lnTo>
                    <a:pt x="117827" y="6202"/>
                  </a:lnTo>
                  <a:cubicBezTo>
                    <a:pt x="117827" y="6202"/>
                    <a:pt x="117398" y="6411"/>
                    <a:pt x="116802" y="6962"/>
                  </a:cubicBezTo>
                  <a:lnTo>
                    <a:pt x="116788" y="6931"/>
                  </a:lnTo>
                  <a:cubicBezTo>
                    <a:pt x="117259" y="5529"/>
                    <a:pt x="117566" y="5155"/>
                    <a:pt x="117632" y="5093"/>
                  </a:cubicBezTo>
                  <a:lnTo>
                    <a:pt x="117632" y="5093"/>
                  </a:lnTo>
                  <a:cubicBezTo>
                    <a:pt x="117552" y="5166"/>
                    <a:pt x="117098" y="5637"/>
                    <a:pt x="116561" y="6582"/>
                  </a:cubicBezTo>
                  <a:cubicBezTo>
                    <a:pt x="116551" y="6568"/>
                    <a:pt x="116540" y="6554"/>
                    <a:pt x="116526" y="6544"/>
                  </a:cubicBezTo>
                  <a:cubicBezTo>
                    <a:pt x="116519" y="6401"/>
                    <a:pt x="116519" y="6317"/>
                    <a:pt x="116519" y="6317"/>
                  </a:cubicBezTo>
                  <a:cubicBezTo>
                    <a:pt x="116488" y="6362"/>
                    <a:pt x="116456" y="6415"/>
                    <a:pt x="116432" y="6463"/>
                  </a:cubicBezTo>
                  <a:cubicBezTo>
                    <a:pt x="116372" y="6428"/>
                    <a:pt x="116306" y="6410"/>
                    <a:pt x="116238" y="6410"/>
                  </a:cubicBezTo>
                  <a:cubicBezTo>
                    <a:pt x="116199" y="6410"/>
                    <a:pt x="116160" y="6416"/>
                    <a:pt x="116121" y="6429"/>
                  </a:cubicBezTo>
                  <a:cubicBezTo>
                    <a:pt x="116121" y="6429"/>
                    <a:pt x="116209" y="6498"/>
                    <a:pt x="116317" y="6767"/>
                  </a:cubicBezTo>
                  <a:cubicBezTo>
                    <a:pt x="116271" y="6924"/>
                    <a:pt x="116237" y="7084"/>
                    <a:pt x="116212" y="7248"/>
                  </a:cubicBezTo>
                  <a:cubicBezTo>
                    <a:pt x="116118" y="7458"/>
                    <a:pt x="116017" y="7681"/>
                    <a:pt x="115916" y="7921"/>
                  </a:cubicBezTo>
                  <a:cubicBezTo>
                    <a:pt x="115787" y="8085"/>
                    <a:pt x="115651" y="8267"/>
                    <a:pt x="115515" y="8462"/>
                  </a:cubicBezTo>
                  <a:cubicBezTo>
                    <a:pt x="115508" y="8218"/>
                    <a:pt x="115504" y="8068"/>
                    <a:pt x="115504" y="8068"/>
                  </a:cubicBezTo>
                  <a:cubicBezTo>
                    <a:pt x="115445" y="8152"/>
                    <a:pt x="115399" y="8242"/>
                    <a:pt x="115365" y="8340"/>
                  </a:cubicBezTo>
                  <a:lnTo>
                    <a:pt x="115281" y="8347"/>
                  </a:lnTo>
                  <a:cubicBezTo>
                    <a:pt x="115455" y="6687"/>
                    <a:pt x="115556" y="4890"/>
                    <a:pt x="115389" y="3628"/>
                  </a:cubicBezTo>
                  <a:cubicBezTo>
                    <a:pt x="115870" y="2519"/>
                    <a:pt x="116219" y="1905"/>
                    <a:pt x="116219" y="1905"/>
                  </a:cubicBezTo>
                  <a:lnTo>
                    <a:pt x="116219" y="1905"/>
                  </a:lnTo>
                  <a:cubicBezTo>
                    <a:pt x="115874" y="2246"/>
                    <a:pt x="115556" y="2616"/>
                    <a:pt x="115277" y="3010"/>
                  </a:cubicBezTo>
                  <a:cubicBezTo>
                    <a:pt x="115201" y="2721"/>
                    <a:pt x="115106" y="2480"/>
                    <a:pt x="114981" y="2302"/>
                  </a:cubicBezTo>
                  <a:cubicBezTo>
                    <a:pt x="114981" y="2302"/>
                    <a:pt x="114963" y="2784"/>
                    <a:pt x="114929" y="3523"/>
                  </a:cubicBezTo>
                  <a:cubicBezTo>
                    <a:pt x="114423" y="4325"/>
                    <a:pt x="113987" y="5225"/>
                    <a:pt x="113607" y="6164"/>
                  </a:cubicBezTo>
                  <a:cubicBezTo>
                    <a:pt x="113446" y="5623"/>
                    <a:pt x="113244" y="5201"/>
                    <a:pt x="113000" y="5030"/>
                  </a:cubicBezTo>
                  <a:cubicBezTo>
                    <a:pt x="112954" y="4873"/>
                    <a:pt x="112885" y="4726"/>
                    <a:pt x="112794" y="4590"/>
                  </a:cubicBezTo>
                  <a:cubicBezTo>
                    <a:pt x="112794" y="4590"/>
                    <a:pt x="112790" y="4726"/>
                    <a:pt x="112783" y="4953"/>
                  </a:cubicBezTo>
                  <a:cubicBezTo>
                    <a:pt x="112770" y="4951"/>
                    <a:pt x="112756" y="4950"/>
                    <a:pt x="112743" y="4950"/>
                  </a:cubicBezTo>
                  <a:cubicBezTo>
                    <a:pt x="112704" y="4950"/>
                    <a:pt x="112666" y="4958"/>
                    <a:pt x="112630" y="4971"/>
                  </a:cubicBezTo>
                  <a:cubicBezTo>
                    <a:pt x="112630" y="4971"/>
                    <a:pt x="112689" y="5016"/>
                    <a:pt x="112773" y="5183"/>
                  </a:cubicBezTo>
                  <a:cubicBezTo>
                    <a:pt x="112749" y="5801"/>
                    <a:pt x="112700" y="6840"/>
                    <a:pt x="112619" y="7921"/>
                  </a:cubicBezTo>
                  <a:cubicBezTo>
                    <a:pt x="112515" y="8075"/>
                    <a:pt x="112400" y="8253"/>
                    <a:pt x="112271" y="8466"/>
                  </a:cubicBezTo>
                  <a:lnTo>
                    <a:pt x="112197" y="8518"/>
                  </a:lnTo>
                  <a:cubicBezTo>
                    <a:pt x="112180" y="8225"/>
                    <a:pt x="112166" y="7953"/>
                    <a:pt x="112159" y="7712"/>
                  </a:cubicBezTo>
                  <a:cubicBezTo>
                    <a:pt x="112278" y="7482"/>
                    <a:pt x="112354" y="7388"/>
                    <a:pt x="112382" y="7363"/>
                  </a:cubicBezTo>
                  <a:cubicBezTo>
                    <a:pt x="112384" y="7361"/>
                    <a:pt x="112385" y="7360"/>
                    <a:pt x="112385" y="7360"/>
                  </a:cubicBezTo>
                  <a:lnTo>
                    <a:pt x="112385" y="7360"/>
                  </a:lnTo>
                  <a:cubicBezTo>
                    <a:pt x="112384" y="7360"/>
                    <a:pt x="112267" y="7485"/>
                    <a:pt x="112156" y="7622"/>
                  </a:cubicBezTo>
                  <a:cubicBezTo>
                    <a:pt x="112128" y="7119"/>
                    <a:pt x="112121" y="6791"/>
                    <a:pt x="112121" y="6791"/>
                  </a:cubicBezTo>
                  <a:cubicBezTo>
                    <a:pt x="112079" y="6851"/>
                    <a:pt x="112047" y="6913"/>
                    <a:pt x="112020" y="6980"/>
                  </a:cubicBezTo>
                  <a:cubicBezTo>
                    <a:pt x="111988" y="6111"/>
                    <a:pt x="111876" y="5393"/>
                    <a:pt x="111615" y="5023"/>
                  </a:cubicBezTo>
                  <a:cubicBezTo>
                    <a:pt x="111615" y="5023"/>
                    <a:pt x="111573" y="6191"/>
                    <a:pt x="111493" y="7587"/>
                  </a:cubicBezTo>
                  <a:cubicBezTo>
                    <a:pt x="111437" y="7440"/>
                    <a:pt x="111367" y="7297"/>
                    <a:pt x="111284" y="7168"/>
                  </a:cubicBezTo>
                  <a:cubicBezTo>
                    <a:pt x="111270" y="6418"/>
                    <a:pt x="111196" y="5766"/>
                    <a:pt x="111029" y="5326"/>
                  </a:cubicBezTo>
                  <a:cubicBezTo>
                    <a:pt x="111231" y="4911"/>
                    <a:pt x="111357" y="4685"/>
                    <a:pt x="111357" y="4685"/>
                  </a:cubicBezTo>
                  <a:lnTo>
                    <a:pt x="111357" y="4685"/>
                  </a:lnTo>
                  <a:cubicBezTo>
                    <a:pt x="111210" y="4831"/>
                    <a:pt x="111074" y="4981"/>
                    <a:pt x="110942" y="5138"/>
                  </a:cubicBezTo>
                  <a:cubicBezTo>
                    <a:pt x="110924" y="5096"/>
                    <a:pt x="110900" y="5058"/>
                    <a:pt x="110872" y="5023"/>
                  </a:cubicBezTo>
                  <a:cubicBezTo>
                    <a:pt x="110872" y="5023"/>
                    <a:pt x="110872" y="5096"/>
                    <a:pt x="110868" y="5225"/>
                  </a:cubicBezTo>
                  <a:cubicBezTo>
                    <a:pt x="110718" y="5407"/>
                    <a:pt x="110575" y="5598"/>
                    <a:pt x="110439" y="5797"/>
                  </a:cubicBezTo>
                  <a:cubicBezTo>
                    <a:pt x="110432" y="5745"/>
                    <a:pt x="110418" y="5693"/>
                    <a:pt x="110405" y="5640"/>
                  </a:cubicBezTo>
                  <a:cubicBezTo>
                    <a:pt x="111067" y="4249"/>
                    <a:pt x="111863" y="3045"/>
                    <a:pt x="112808" y="2219"/>
                  </a:cubicBezTo>
                  <a:lnTo>
                    <a:pt x="112808" y="2219"/>
                  </a:lnTo>
                  <a:cubicBezTo>
                    <a:pt x="112808" y="2219"/>
                    <a:pt x="111287" y="2955"/>
                    <a:pt x="109731" y="5260"/>
                  </a:cubicBezTo>
                  <a:cubicBezTo>
                    <a:pt x="109529" y="4995"/>
                    <a:pt x="109309" y="4740"/>
                    <a:pt x="109072" y="4507"/>
                  </a:cubicBezTo>
                  <a:lnTo>
                    <a:pt x="109072" y="4507"/>
                  </a:lnTo>
                  <a:cubicBezTo>
                    <a:pt x="109072" y="4507"/>
                    <a:pt x="109267" y="4859"/>
                    <a:pt x="109564" y="5504"/>
                  </a:cubicBezTo>
                  <a:cubicBezTo>
                    <a:pt x="109292" y="5926"/>
                    <a:pt x="109044" y="6362"/>
                    <a:pt x="108814" y="6809"/>
                  </a:cubicBezTo>
                  <a:cubicBezTo>
                    <a:pt x="108605" y="6488"/>
                    <a:pt x="108395" y="6198"/>
                    <a:pt x="108186" y="5937"/>
                  </a:cubicBezTo>
                  <a:cubicBezTo>
                    <a:pt x="108915" y="4001"/>
                    <a:pt x="109543" y="2888"/>
                    <a:pt x="109543" y="2888"/>
                  </a:cubicBezTo>
                  <a:lnTo>
                    <a:pt x="109543" y="2888"/>
                  </a:lnTo>
                  <a:cubicBezTo>
                    <a:pt x="108849" y="3561"/>
                    <a:pt x="108256" y="4440"/>
                    <a:pt x="107754" y="5424"/>
                  </a:cubicBezTo>
                  <a:cubicBezTo>
                    <a:pt x="106739" y="4298"/>
                    <a:pt x="105929" y="3900"/>
                    <a:pt x="105929" y="3900"/>
                  </a:cubicBezTo>
                  <a:lnTo>
                    <a:pt x="105929" y="3900"/>
                  </a:lnTo>
                  <a:cubicBezTo>
                    <a:pt x="106439" y="4350"/>
                    <a:pt x="106899" y="4918"/>
                    <a:pt x="107318" y="5571"/>
                  </a:cubicBezTo>
                  <a:cubicBezTo>
                    <a:pt x="107073" y="5707"/>
                    <a:pt x="106875" y="6097"/>
                    <a:pt x="106714" y="6613"/>
                  </a:cubicBezTo>
                  <a:lnTo>
                    <a:pt x="106529" y="6826"/>
                  </a:lnTo>
                  <a:cubicBezTo>
                    <a:pt x="106477" y="6212"/>
                    <a:pt x="106365" y="5710"/>
                    <a:pt x="106160" y="5424"/>
                  </a:cubicBezTo>
                  <a:cubicBezTo>
                    <a:pt x="106160" y="5424"/>
                    <a:pt x="106128" y="6324"/>
                    <a:pt x="106062" y="7482"/>
                  </a:cubicBezTo>
                  <a:lnTo>
                    <a:pt x="105905" y="7737"/>
                  </a:lnTo>
                  <a:cubicBezTo>
                    <a:pt x="105814" y="7604"/>
                    <a:pt x="105720" y="7475"/>
                    <a:pt x="105619" y="7353"/>
                  </a:cubicBezTo>
                  <a:cubicBezTo>
                    <a:pt x="105504" y="5933"/>
                    <a:pt x="105434" y="4465"/>
                    <a:pt x="105399" y="3645"/>
                  </a:cubicBezTo>
                  <a:cubicBezTo>
                    <a:pt x="105493" y="3457"/>
                    <a:pt x="105563" y="3401"/>
                    <a:pt x="105563" y="3401"/>
                  </a:cubicBezTo>
                  <a:cubicBezTo>
                    <a:pt x="105522" y="3388"/>
                    <a:pt x="105478" y="3381"/>
                    <a:pt x="105435" y="3381"/>
                  </a:cubicBezTo>
                  <a:cubicBezTo>
                    <a:pt x="105419" y="3381"/>
                    <a:pt x="105404" y="3382"/>
                    <a:pt x="105389" y="3384"/>
                  </a:cubicBezTo>
                  <a:cubicBezTo>
                    <a:pt x="105378" y="3129"/>
                    <a:pt x="105375" y="2982"/>
                    <a:pt x="105375" y="2982"/>
                  </a:cubicBezTo>
                  <a:cubicBezTo>
                    <a:pt x="105274" y="3132"/>
                    <a:pt x="105200" y="3296"/>
                    <a:pt x="105148" y="3471"/>
                  </a:cubicBezTo>
                  <a:cubicBezTo>
                    <a:pt x="104928" y="3628"/>
                    <a:pt x="104743" y="3959"/>
                    <a:pt x="104586" y="4399"/>
                  </a:cubicBezTo>
                  <a:cubicBezTo>
                    <a:pt x="104541" y="4269"/>
                    <a:pt x="104478" y="4144"/>
                    <a:pt x="104402" y="4032"/>
                  </a:cubicBezTo>
                  <a:cubicBezTo>
                    <a:pt x="104402" y="4032"/>
                    <a:pt x="104388" y="4378"/>
                    <a:pt x="104367" y="4918"/>
                  </a:cubicBezTo>
                  <a:cubicBezTo>
                    <a:pt x="103983" y="3935"/>
                    <a:pt x="103540" y="2986"/>
                    <a:pt x="103027" y="2131"/>
                  </a:cubicBezTo>
                  <a:cubicBezTo>
                    <a:pt x="102982" y="1127"/>
                    <a:pt x="102957" y="443"/>
                    <a:pt x="102957" y="443"/>
                  </a:cubicBezTo>
                  <a:cubicBezTo>
                    <a:pt x="102790" y="680"/>
                    <a:pt x="102671" y="1019"/>
                    <a:pt x="102584" y="1434"/>
                  </a:cubicBezTo>
                  <a:cubicBezTo>
                    <a:pt x="102235" y="921"/>
                    <a:pt x="101841" y="440"/>
                    <a:pt x="101402" y="4"/>
                  </a:cubicBezTo>
                  <a:lnTo>
                    <a:pt x="101402" y="4"/>
                  </a:lnTo>
                  <a:cubicBezTo>
                    <a:pt x="101402" y="4"/>
                    <a:pt x="101855" y="809"/>
                    <a:pt x="102462" y="2253"/>
                  </a:cubicBezTo>
                  <a:cubicBezTo>
                    <a:pt x="102354" y="3439"/>
                    <a:pt x="102417" y="4960"/>
                    <a:pt x="102553" y="6443"/>
                  </a:cubicBezTo>
                  <a:cubicBezTo>
                    <a:pt x="102507" y="6421"/>
                    <a:pt x="102458" y="6410"/>
                    <a:pt x="102407" y="6410"/>
                  </a:cubicBezTo>
                  <a:cubicBezTo>
                    <a:pt x="102368" y="6410"/>
                    <a:pt x="102329" y="6416"/>
                    <a:pt x="102291" y="6429"/>
                  </a:cubicBezTo>
                  <a:cubicBezTo>
                    <a:pt x="102291" y="6429"/>
                    <a:pt x="102459" y="6568"/>
                    <a:pt x="102626" y="7186"/>
                  </a:cubicBezTo>
                  <a:cubicBezTo>
                    <a:pt x="102644" y="7367"/>
                    <a:pt x="102668" y="7541"/>
                    <a:pt x="102685" y="7719"/>
                  </a:cubicBezTo>
                  <a:cubicBezTo>
                    <a:pt x="102441" y="7322"/>
                    <a:pt x="102173" y="6941"/>
                    <a:pt x="101876" y="6582"/>
                  </a:cubicBezTo>
                  <a:cubicBezTo>
                    <a:pt x="101803" y="6408"/>
                    <a:pt x="101730" y="6237"/>
                    <a:pt x="101656" y="6076"/>
                  </a:cubicBezTo>
                  <a:cubicBezTo>
                    <a:pt x="102047" y="5183"/>
                    <a:pt x="102326" y="4685"/>
                    <a:pt x="102326" y="4685"/>
                  </a:cubicBezTo>
                  <a:lnTo>
                    <a:pt x="102326" y="4685"/>
                  </a:lnTo>
                  <a:cubicBezTo>
                    <a:pt x="102012" y="4995"/>
                    <a:pt x="101726" y="5337"/>
                    <a:pt x="101472" y="5703"/>
                  </a:cubicBezTo>
                  <a:cubicBezTo>
                    <a:pt x="101405" y="5571"/>
                    <a:pt x="101343" y="5441"/>
                    <a:pt x="101276" y="5323"/>
                  </a:cubicBezTo>
                  <a:cubicBezTo>
                    <a:pt x="101238" y="5215"/>
                    <a:pt x="101182" y="5114"/>
                    <a:pt x="101119" y="5023"/>
                  </a:cubicBezTo>
                  <a:lnTo>
                    <a:pt x="101119" y="5047"/>
                  </a:lnTo>
                  <a:cubicBezTo>
                    <a:pt x="100561" y="4092"/>
                    <a:pt x="100097" y="3614"/>
                    <a:pt x="100017" y="3534"/>
                  </a:cubicBezTo>
                  <a:lnTo>
                    <a:pt x="100017" y="3534"/>
                  </a:lnTo>
                  <a:cubicBezTo>
                    <a:pt x="100090" y="3610"/>
                    <a:pt x="100429" y="4022"/>
                    <a:pt x="100962" y="5605"/>
                  </a:cubicBezTo>
                  <a:cubicBezTo>
                    <a:pt x="100300" y="4999"/>
                    <a:pt x="99832" y="4772"/>
                    <a:pt x="99832" y="4772"/>
                  </a:cubicBezTo>
                  <a:lnTo>
                    <a:pt x="99832" y="4772"/>
                  </a:lnTo>
                  <a:cubicBezTo>
                    <a:pt x="100240" y="5135"/>
                    <a:pt x="100600" y="5546"/>
                    <a:pt x="100906" y="5993"/>
                  </a:cubicBezTo>
                  <a:cubicBezTo>
                    <a:pt x="100791" y="6115"/>
                    <a:pt x="100408" y="6540"/>
                    <a:pt x="99958" y="7325"/>
                  </a:cubicBezTo>
                  <a:cubicBezTo>
                    <a:pt x="99951" y="7304"/>
                    <a:pt x="99940" y="7290"/>
                    <a:pt x="99930" y="7276"/>
                  </a:cubicBezTo>
                  <a:cubicBezTo>
                    <a:pt x="99902" y="6701"/>
                    <a:pt x="99888" y="6317"/>
                    <a:pt x="99888" y="6317"/>
                  </a:cubicBezTo>
                  <a:cubicBezTo>
                    <a:pt x="99783" y="6488"/>
                    <a:pt x="99707" y="6676"/>
                    <a:pt x="99661" y="6875"/>
                  </a:cubicBezTo>
                  <a:cubicBezTo>
                    <a:pt x="99445" y="6568"/>
                    <a:pt x="99201" y="6279"/>
                    <a:pt x="98929" y="6017"/>
                  </a:cubicBezTo>
                  <a:lnTo>
                    <a:pt x="98929" y="6017"/>
                  </a:lnTo>
                  <a:cubicBezTo>
                    <a:pt x="98929" y="6017"/>
                    <a:pt x="99201" y="6495"/>
                    <a:pt x="99574" y="7353"/>
                  </a:cubicBezTo>
                  <a:cubicBezTo>
                    <a:pt x="99571" y="7377"/>
                    <a:pt x="99571" y="7395"/>
                    <a:pt x="99567" y="7416"/>
                  </a:cubicBezTo>
                  <a:cubicBezTo>
                    <a:pt x="99474" y="7306"/>
                    <a:pt x="99370" y="7244"/>
                    <a:pt x="99257" y="7244"/>
                  </a:cubicBezTo>
                  <a:cubicBezTo>
                    <a:pt x="99222" y="7244"/>
                    <a:pt x="99186" y="7250"/>
                    <a:pt x="99149" y="7262"/>
                  </a:cubicBezTo>
                  <a:cubicBezTo>
                    <a:pt x="99149" y="7262"/>
                    <a:pt x="99340" y="7430"/>
                    <a:pt x="99515" y="8190"/>
                  </a:cubicBezTo>
                  <a:lnTo>
                    <a:pt x="99501" y="8218"/>
                  </a:lnTo>
                  <a:cubicBezTo>
                    <a:pt x="99396" y="8337"/>
                    <a:pt x="99288" y="8462"/>
                    <a:pt x="99173" y="8602"/>
                  </a:cubicBezTo>
                  <a:cubicBezTo>
                    <a:pt x="99152" y="7939"/>
                    <a:pt x="99065" y="7384"/>
                    <a:pt x="98883" y="7049"/>
                  </a:cubicBezTo>
                  <a:cubicBezTo>
                    <a:pt x="98925" y="6157"/>
                    <a:pt x="98922" y="5309"/>
                    <a:pt x="98835" y="4625"/>
                  </a:cubicBezTo>
                  <a:cubicBezTo>
                    <a:pt x="99288" y="3565"/>
                    <a:pt x="99619" y="2983"/>
                    <a:pt x="99619" y="2982"/>
                  </a:cubicBezTo>
                  <a:lnTo>
                    <a:pt x="99619" y="2982"/>
                  </a:lnTo>
                  <a:cubicBezTo>
                    <a:pt x="99292" y="3307"/>
                    <a:pt x="98992" y="3659"/>
                    <a:pt x="98726" y="4036"/>
                  </a:cubicBezTo>
                  <a:cubicBezTo>
                    <a:pt x="98657" y="3753"/>
                    <a:pt x="98563" y="3523"/>
                    <a:pt x="98447" y="3352"/>
                  </a:cubicBezTo>
                  <a:cubicBezTo>
                    <a:pt x="98447" y="3352"/>
                    <a:pt x="98430" y="3820"/>
                    <a:pt x="98395" y="4524"/>
                  </a:cubicBezTo>
                  <a:cubicBezTo>
                    <a:pt x="97938" y="5267"/>
                    <a:pt x="97547" y="6045"/>
                    <a:pt x="97220" y="6854"/>
                  </a:cubicBezTo>
                  <a:lnTo>
                    <a:pt x="97139" y="6917"/>
                  </a:lnTo>
                  <a:cubicBezTo>
                    <a:pt x="96955" y="6331"/>
                    <a:pt x="96724" y="5898"/>
                    <a:pt x="96428" y="5843"/>
                  </a:cubicBezTo>
                  <a:cubicBezTo>
                    <a:pt x="96386" y="5721"/>
                    <a:pt x="96330" y="5605"/>
                    <a:pt x="96257" y="5501"/>
                  </a:cubicBezTo>
                  <a:cubicBezTo>
                    <a:pt x="96257" y="5501"/>
                    <a:pt x="96253" y="5633"/>
                    <a:pt x="96243" y="5853"/>
                  </a:cubicBezTo>
                  <a:cubicBezTo>
                    <a:pt x="96236" y="6108"/>
                    <a:pt x="96219" y="6477"/>
                    <a:pt x="96198" y="6913"/>
                  </a:cubicBezTo>
                  <a:lnTo>
                    <a:pt x="96152" y="6872"/>
                  </a:lnTo>
                  <a:lnTo>
                    <a:pt x="96152" y="6872"/>
                  </a:lnTo>
                  <a:lnTo>
                    <a:pt x="96198" y="6948"/>
                  </a:lnTo>
                  <a:cubicBezTo>
                    <a:pt x="96180" y="7255"/>
                    <a:pt x="96163" y="7590"/>
                    <a:pt x="96138" y="7942"/>
                  </a:cubicBezTo>
                  <a:cubicBezTo>
                    <a:pt x="96027" y="8075"/>
                    <a:pt x="95919" y="8221"/>
                    <a:pt x="95803" y="8375"/>
                  </a:cubicBezTo>
                  <a:lnTo>
                    <a:pt x="95612" y="8120"/>
                  </a:lnTo>
                  <a:cubicBezTo>
                    <a:pt x="95598" y="7778"/>
                    <a:pt x="95591" y="7562"/>
                    <a:pt x="95591" y="7562"/>
                  </a:cubicBezTo>
                  <a:cubicBezTo>
                    <a:pt x="95521" y="7667"/>
                    <a:pt x="95469" y="7778"/>
                    <a:pt x="95434" y="7901"/>
                  </a:cubicBezTo>
                  <a:cubicBezTo>
                    <a:pt x="95326" y="7768"/>
                    <a:pt x="95221" y="7646"/>
                    <a:pt x="95120" y="7538"/>
                  </a:cubicBezTo>
                  <a:cubicBezTo>
                    <a:pt x="95326" y="7105"/>
                    <a:pt x="95455" y="6872"/>
                    <a:pt x="95455" y="6872"/>
                  </a:cubicBezTo>
                  <a:lnTo>
                    <a:pt x="95455" y="6872"/>
                  </a:lnTo>
                  <a:cubicBezTo>
                    <a:pt x="95287" y="7036"/>
                    <a:pt x="95130" y="7210"/>
                    <a:pt x="94984" y="7398"/>
                  </a:cubicBezTo>
                  <a:cubicBezTo>
                    <a:pt x="94893" y="7301"/>
                    <a:pt x="94802" y="7213"/>
                    <a:pt x="94715" y="7137"/>
                  </a:cubicBezTo>
                  <a:cubicBezTo>
                    <a:pt x="94890" y="3994"/>
                    <a:pt x="95493" y="3481"/>
                    <a:pt x="95493" y="3481"/>
                  </a:cubicBezTo>
                  <a:cubicBezTo>
                    <a:pt x="95444" y="3465"/>
                    <a:pt x="95396" y="3457"/>
                    <a:pt x="95350" y="3457"/>
                  </a:cubicBezTo>
                  <a:cubicBezTo>
                    <a:pt x="94691" y="3457"/>
                    <a:pt x="94280" y="5038"/>
                    <a:pt x="94038" y="6582"/>
                  </a:cubicBezTo>
                  <a:cubicBezTo>
                    <a:pt x="93923" y="6498"/>
                    <a:pt x="93801" y="6425"/>
                    <a:pt x="93676" y="6359"/>
                  </a:cubicBezTo>
                  <a:lnTo>
                    <a:pt x="93676" y="6359"/>
                  </a:lnTo>
                  <a:cubicBezTo>
                    <a:pt x="93794" y="6463"/>
                    <a:pt x="93906" y="6579"/>
                    <a:pt x="94021" y="6697"/>
                  </a:cubicBezTo>
                  <a:lnTo>
                    <a:pt x="93969" y="7056"/>
                  </a:lnTo>
                  <a:cubicBezTo>
                    <a:pt x="93752" y="6673"/>
                    <a:pt x="93501" y="6307"/>
                    <a:pt x="93222" y="5965"/>
                  </a:cubicBezTo>
                  <a:cubicBezTo>
                    <a:pt x="93187" y="5553"/>
                    <a:pt x="93156" y="5138"/>
                    <a:pt x="93128" y="4730"/>
                  </a:cubicBezTo>
                  <a:lnTo>
                    <a:pt x="93153" y="4681"/>
                  </a:lnTo>
                  <a:lnTo>
                    <a:pt x="93153" y="4681"/>
                  </a:lnTo>
                  <a:lnTo>
                    <a:pt x="93128" y="4712"/>
                  </a:lnTo>
                  <a:cubicBezTo>
                    <a:pt x="92975" y="2550"/>
                    <a:pt x="92905" y="544"/>
                    <a:pt x="92905" y="544"/>
                  </a:cubicBezTo>
                  <a:cubicBezTo>
                    <a:pt x="92333" y="1353"/>
                    <a:pt x="92284" y="3391"/>
                    <a:pt x="92424" y="5529"/>
                  </a:cubicBezTo>
                  <a:cubicBezTo>
                    <a:pt x="92364" y="5616"/>
                    <a:pt x="92298" y="5703"/>
                    <a:pt x="92239" y="5794"/>
                  </a:cubicBezTo>
                  <a:cubicBezTo>
                    <a:pt x="92172" y="5466"/>
                    <a:pt x="92075" y="5201"/>
                    <a:pt x="91946" y="5016"/>
                  </a:cubicBezTo>
                  <a:cubicBezTo>
                    <a:pt x="91946" y="5016"/>
                    <a:pt x="91928" y="5557"/>
                    <a:pt x="91890" y="6338"/>
                  </a:cubicBezTo>
                  <a:cubicBezTo>
                    <a:pt x="91872" y="6373"/>
                    <a:pt x="91848" y="6408"/>
                    <a:pt x="91827" y="6443"/>
                  </a:cubicBezTo>
                  <a:lnTo>
                    <a:pt x="91667" y="6261"/>
                  </a:lnTo>
                  <a:cubicBezTo>
                    <a:pt x="90878" y="4538"/>
                    <a:pt x="90086" y="3722"/>
                    <a:pt x="89982" y="3617"/>
                  </a:cubicBezTo>
                  <a:lnTo>
                    <a:pt x="89982" y="3617"/>
                  </a:lnTo>
                  <a:cubicBezTo>
                    <a:pt x="90048" y="3687"/>
                    <a:pt x="90362" y="4064"/>
                    <a:pt x="90850" y="5469"/>
                  </a:cubicBezTo>
                  <a:cubicBezTo>
                    <a:pt x="90721" y="5358"/>
                    <a:pt x="90603" y="5267"/>
                    <a:pt x="90495" y="5187"/>
                  </a:cubicBezTo>
                  <a:cubicBezTo>
                    <a:pt x="90488" y="5079"/>
                    <a:pt x="90488" y="5016"/>
                    <a:pt x="90488" y="5016"/>
                  </a:cubicBezTo>
                  <a:cubicBezTo>
                    <a:pt x="90463" y="5054"/>
                    <a:pt x="90439" y="5089"/>
                    <a:pt x="90418" y="5131"/>
                  </a:cubicBezTo>
                  <a:cubicBezTo>
                    <a:pt x="90275" y="5026"/>
                    <a:pt x="90125" y="4932"/>
                    <a:pt x="89964" y="4849"/>
                  </a:cubicBezTo>
                  <a:lnTo>
                    <a:pt x="89964" y="4849"/>
                  </a:lnTo>
                  <a:cubicBezTo>
                    <a:pt x="90104" y="4971"/>
                    <a:pt x="90236" y="5100"/>
                    <a:pt x="90366" y="5239"/>
                  </a:cubicBezTo>
                  <a:cubicBezTo>
                    <a:pt x="90292" y="5417"/>
                    <a:pt x="90233" y="5602"/>
                    <a:pt x="90198" y="5794"/>
                  </a:cubicBezTo>
                  <a:cubicBezTo>
                    <a:pt x="89930" y="5393"/>
                    <a:pt x="89626" y="5019"/>
                    <a:pt x="89284" y="4681"/>
                  </a:cubicBezTo>
                  <a:lnTo>
                    <a:pt x="89284" y="4681"/>
                  </a:lnTo>
                  <a:cubicBezTo>
                    <a:pt x="89284" y="4681"/>
                    <a:pt x="89640" y="5313"/>
                    <a:pt x="90111" y="6439"/>
                  </a:cubicBezTo>
                  <a:cubicBezTo>
                    <a:pt x="90086" y="6687"/>
                    <a:pt x="90076" y="6959"/>
                    <a:pt x="90076" y="7241"/>
                  </a:cubicBezTo>
                  <a:cubicBezTo>
                    <a:pt x="90041" y="7241"/>
                    <a:pt x="90006" y="7245"/>
                    <a:pt x="89975" y="7259"/>
                  </a:cubicBezTo>
                  <a:cubicBezTo>
                    <a:pt x="90013" y="7297"/>
                    <a:pt x="90045" y="7342"/>
                    <a:pt x="90069" y="7388"/>
                  </a:cubicBezTo>
                  <a:cubicBezTo>
                    <a:pt x="89741" y="7803"/>
                    <a:pt x="89455" y="8249"/>
                    <a:pt x="89214" y="8724"/>
                  </a:cubicBezTo>
                  <a:cubicBezTo>
                    <a:pt x="89051" y="8417"/>
                    <a:pt x="88866" y="8124"/>
                    <a:pt x="88663" y="7841"/>
                  </a:cubicBezTo>
                  <a:cubicBezTo>
                    <a:pt x="88887" y="7538"/>
                    <a:pt x="89141" y="7259"/>
                    <a:pt x="89420" y="7011"/>
                  </a:cubicBezTo>
                  <a:lnTo>
                    <a:pt x="89420" y="7011"/>
                  </a:lnTo>
                  <a:cubicBezTo>
                    <a:pt x="89420" y="7011"/>
                    <a:pt x="89120" y="7158"/>
                    <a:pt x="88667" y="7538"/>
                  </a:cubicBezTo>
                  <a:cubicBezTo>
                    <a:pt x="89085" y="6341"/>
                    <a:pt x="89351" y="6024"/>
                    <a:pt x="89406" y="5965"/>
                  </a:cubicBezTo>
                  <a:lnTo>
                    <a:pt x="89406" y="5965"/>
                  </a:lnTo>
                  <a:cubicBezTo>
                    <a:pt x="89333" y="6038"/>
                    <a:pt x="88880" y="6505"/>
                    <a:pt x="88353" y="7458"/>
                  </a:cubicBezTo>
                  <a:lnTo>
                    <a:pt x="88255" y="7360"/>
                  </a:lnTo>
                  <a:lnTo>
                    <a:pt x="88255" y="7360"/>
                  </a:lnTo>
                  <a:cubicBezTo>
                    <a:pt x="88290" y="7395"/>
                    <a:pt x="88318" y="7430"/>
                    <a:pt x="88342" y="7472"/>
                  </a:cubicBezTo>
                  <a:cubicBezTo>
                    <a:pt x="88231" y="7681"/>
                    <a:pt x="88112" y="7921"/>
                    <a:pt x="87990" y="8180"/>
                  </a:cubicBezTo>
                  <a:cubicBezTo>
                    <a:pt x="87826" y="7904"/>
                    <a:pt x="87645" y="7642"/>
                    <a:pt x="87450" y="7388"/>
                  </a:cubicBezTo>
                  <a:cubicBezTo>
                    <a:pt x="87477" y="7342"/>
                    <a:pt x="87505" y="7297"/>
                    <a:pt x="87540" y="7259"/>
                  </a:cubicBezTo>
                  <a:cubicBezTo>
                    <a:pt x="87507" y="7247"/>
                    <a:pt x="87472" y="7241"/>
                    <a:pt x="87437" y="7241"/>
                  </a:cubicBezTo>
                  <a:cubicBezTo>
                    <a:pt x="87421" y="7241"/>
                    <a:pt x="87406" y="7243"/>
                    <a:pt x="87390" y="7245"/>
                  </a:cubicBezTo>
                  <a:cubicBezTo>
                    <a:pt x="87380" y="7053"/>
                    <a:pt x="87376" y="6941"/>
                    <a:pt x="87376" y="6941"/>
                  </a:cubicBezTo>
                  <a:lnTo>
                    <a:pt x="87362" y="6966"/>
                  </a:lnTo>
                  <a:cubicBezTo>
                    <a:pt x="87397" y="6104"/>
                    <a:pt x="87394" y="5285"/>
                    <a:pt x="87306" y="4622"/>
                  </a:cubicBezTo>
                  <a:cubicBezTo>
                    <a:pt x="87763" y="3562"/>
                    <a:pt x="88095" y="2976"/>
                    <a:pt x="88095" y="2975"/>
                  </a:cubicBezTo>
                  <a:lnTo>
                    <a:pt x="88095" y="2975"/>
                  </a:lnTo>
                  <a:cubicBezTo>
                    <a:pt x="87994" y="3073"/>
                    <a:pt x="87899" y="3178"/>
                    <a:pt x="87802" y="3282"/>
                  </a:cubicBezTo>
                  <a:cubicBezTo>
                    <a:pt x="87903" y="3080"/>
                    <a:pt x="87966" y="2975"/>
                    <a:pt x="87966" y="2975"/>
                  </a:cubicBezTo>
                  <a:lnTo>
                    <a:pt x="87966" y="2975"/>
                  </a:lnTo>
                  <a:cubicBezTo>
                    <a:pt x="87673" y="3261"/>
                    <a:pt x="87408" y="3572"/>
                    <a:pt x="87167" y="3900"/>
                  </a:cubicBezTo>
                  <a:cubicBezTo>
                    <a:pt x="87115" y="3704"/>
                    <a:pt x="87031" y="3516"/>
                    <a:pt x="86919" y="3349"/>
                  </a:cubicBezTo>
                  <a:cubicBezTo>
                    <a:pt x="86919" y="3349"/>
                    <a:pt x="86905" y="3722"/>
                    <a:pt x="86877" y="4311"/>
                  </a:cubicBezTo>
                  <a:cubicBezTo>
                    <a:pt x="86438" y="4971"/>
                    <a:pt x="86054" y="5710"/>
                    <a:pt x="85716" y="6495"/>
                  </a:cubicBezTo>
                  <a:cubicBezTo>
                    <a:pt x="85688" y="6443"/>
                    <a:pt x="85657" y="6390"/>
                    <a:pt x="85629" y="6338"/>
                  </a:cubicBezTo>
                  <a:cubicBezTo>
                    <a:pt x="85587" y="5557"/>
                    <a:pt x="85569" y="5016"/>
                    <a:pt x="85569" y="5016"/>
                  </a:cubicBezTo>
                  <a:cubicBezTo>
                    <a:pt x="85440" y="5201"/>
                    <a:pt x="85343" y="5466"/>
                    <a:pt x="85280" y="5794"/>
                  </a:cubicBezTo>
                  <a:cubicBezTo>
                    <a:pt x="85011" y="5393"/>
                    <a:pt x="84704" y="5019"/>
                    <a:pt x="84363" y="4681"/>
                  </a:cubicBezTo>
                  <a:lnTo>
                    <a:pt x="84363" y="4681"/>
                  </a:lnTo>
                  <a:cubicBezTo>
                    <a:pt x="84363" y="4681"/>
                    <a:pt x="84593" y="5093"/>
                    <a:pt x="84931" y="5843"/>
                  </a:cubicBezTo>
                  <a:lnTo>
                    <a:pt x="84903" y="5843"/>
                  </a:lnTo>
                  <a:cubicBezTo>
                    <a:pt x="84861" y="5721"/>
                    <a:pt x="84806" y="5605"/>
                    <a:pt x="84732" y="5501"/>
                  </a:cubicBezTo>
                  <a:cubicBezTo>
                    <a:pt x="84732" y="5501"/>
                    <a:pt x="84729" y="5633"/>
                    <a:pt x="84722" y="5853"/>
                  </a:cubicBezTo>
                  <a:cubicBezTo>
                    <a:pt x="84711" y="6017"/>
                    <a:pt x="84704" y="6226"/>
                    <a:pt x="84694" y="6470"/>
                  </a:cubicBezTo>
                  <a:cubicBezTo>
                    <a:pt x="84572" y="6394"/>
                    <a:pt x="84502" y="6359"/>
                    <a:pt x="84502" y="6359"/>
                  </a:cubicBezTo>
                  <a:lnTo>
                    <a:pt x="84502" y="6359"/>
                  </a:lnTo>
                  <a:cubicBezTo>
                    <a:pt x="84568" y="6418"/>
                    <a:pt x="84628" y="6477"/>
                    <a:pt x="84690" y="6540"/>
                  </a:cubicBezTo>
                  <a:cubicBezTo>
                    <a:pt x="84656" y="7245"/>
                    <a:pt x="84603" y="8218"/>
                    <a:pt x="84523" y="9167"/>
                  </a:cubicBezTo>
                  <a:cubicBezTo>
                    <a:pt x="84380" y="8867"/>
                    <a:pt x="84237" y="8602"/>
                    <a:pt x="84101" y="8378"/>
                  </a:cubicBezTo>
                  <a:cubicBezTo>
                    <a:pt x="84077" y="7887"/>
                    <a:pt x="84066" y="7562"/>
                    <a:pt x="84066" y="7562"/>
                  </a:cubicBezTo>
                  <a:cubicBezTo>
                    <a:pt x="83975" y="7702"/>
                    <a:pt x="83906" y="7859"/>
                    <a:pt x="83871" y="8023"/>
                  </a:cubicBezTo>
                  <a:cubicBezTo>
                    <a:pt x="83718" y="7792"/>
                    <a:pt x="83545" y="7574"/>
                    <a:pt x="83353" y="7376"/>
                  </a:cubicBezTo>
                  <a:lnTo>
                    <a:pt x="83353" y="7376"/>
                  </a:lnTo>
                  <a:cubicBezTo>
                    <a:pt x="83414" y="7443"/>
                    <a:pt x="83571" y="7666"/>
                    <a:pt x="83815" y="8267"/>
                  </a:cubicBezTo>
                  <a:cubicBezTo>
                    <a:pt x="83791" y="8399"/>
                    <a:pt x="83770" y="8539"/>
                    <a:pt x="83756" y="8692"/>
                  </a:cubicBezTo>
                  <a:lnTo>
                    <a:pt x="83599" y="8570"/>
                  </a:lnTo>
                  <a:cubicBezTo>
                    <a:pt x="83477" y="8187"/>
                    <a:pt x="83334" y="7887"/>
                    <a:pt x="83163" y="7744"/>
                  </a:cubicBezTo>
                  <a:cubicBezTo>
                    <a:pt x="83285" y="4064"/>
                    <a:pt x="83972" y="3481"/>
                    <a:pt x="83972" y="3481"/>
                  </a:cubicBezTo>
                  <a:cubicBezTo>
                    <a:pt x="83927" y="3467"/>
                    <a:pt x="83882" y="3460"/>
                    <a:pt x="83837" y="3460"/>
                  </a:cubicBezTo>
                  <a:cubicBezTo>
                    <a:pt x="83804" y="3460"/>
                    <a:pt x="83772" y="3463"/>
                    <a:pt x="83738" y="3471"/>
                  </a:cubicBezTo>
                  <a:cubicBezTo>
                    <a:pt x="83713" y="3466"/>
                    <a:pt x="83687" y="3464"/>
                    <a:pt x="83662" y="3464"/>
                  </a:cubicBezTo>
                  <a:cubicBezTo>
                    <a:pt x="82965" y="3464"/>
                    <a:pt x="82544" y="5220"/>
                    <a:pt x="82308" y="6840"/>
                  </a:cubicBezTo>
                  <a:cubicBezTo>
                    <a:pt x="82127" y="6533"/>
                    <a:pt x="81924" y="6240"/>
                    <a:pt x="81698" y="5965"/>
                  </a:cubicBezTo>
                  <a:cubicBezTo>
                    <a:pt x="81478" y="3401"/>
                    <a:pt x="81380" y="544"/>
                    <a:pt x="81380" y="544"/>
                  </a:cubicBezTo>
                  <a:cubicBezTo>
                    <a:pt x="81321" y="631"/>
                    <a:pt x="81272" y="726"/>
                    <a:pt x="81227" y="823"/>
                  </a:cubicBezTo>
                  <a:cubicBezTo>
                    <a:pt x="81220" y="645"/>
                    <a:pt x="81220" y="544"/>
                    <a:pt x="81220" y="544"/>
                  </a:cubicBezTo>
                  <a:cubicBezTo>
                    <a:pt x="80494" y="1563"/>
                    <a:pt x="80606" y="4517"/>
                    <a:pt x="80878" y="7172"/>
                  </a:cubicBezTo>
                  <a:lnTo>
                    <a:pt x="80878" y="7179"/>
                  </a:lnTo>
                  <a:cubicBezTo>
                    <a:pt x="80651" y="6858"/>
                    <a:pt x="80407" y="6551"/>
                    <a:pt x="80142" y="6261"/>
                  </a:cubicBezTo>
                  <a:cubicBezTo>
                    <a:pt x="79898" y="5714"/>
                    <a:pt x="79612" y="5187"/>
                    <a:pt x="79287" y="4685"/>
                  </a:cubicBezTo>
                  <a:cubicBezTo>
                    <a:pt x="79221" y="4416"/>
                    <a:pt x="79134" y="4193"/>
                    <a:pt x="79019" y="4029"/>
                  </a:cubicBezTo>
                  <a:cubicBezTo>
                    <a:pt x="79019" y="4029"/>
                    <a:pt x="79019" y="4120"/>
                    <a:pt x="79008" y="4280"/>
                  </a:cubicBezTo>
                  <a:cubicBezTo>
                    <a:pt x="78844" y="4046"/>
                    <a:pt x="78660" y="3823"/>
                    <a:pt x="78461" y="3617"/>
                  </a:cubicBezTo>
                  <a:lnTo>
                    <a:pt x="78461" y="3617"/>
                  </a:lnTo>
                  <a:cubicBezTo>
                    <a:pt x="78503" y="3663"/>
                    <a:pt x="78646" y="3837"/>
                    <a:pt x="78872" y="4318"/>
                  </a:cubicBezTo>
                  <a:cubicBezTo>
                    <a:pt x="78701" y="4071"/>
                    <a:pt x="78506" y="3837"/>
                    <a:pt x="78297" y="3617"/>
                  </a:cubicBezTo>
                  <a:lnTo>
                    <a:pt x="78297" y="3617"/>
                  </a:lnTo>
                  <a:cubicBezTo>
                    <a:pt x="78356" y="3680"/>
                    <a:pt x="78600" y="3970"/>
                    <a:pt x="78984" y="4960"/>
                  </a:cubicBezTo>
                  <a:lnTo>
                    <a:pt x="78970" y="5183"/>
                  </a:lnTo>
                  <a:cubicBezTo>
                    <a:pt x="78803" y="5058"/>
                    <a:pt x="78628" y="4946"/>
                    <a:pt x="78443" y="4849"/>
                  </a:cubicBezTo>
                  <a:lnTo>
                    <a:pt x="78443" y="4849"/>
                  </a:lnTo>
                  <a:lnTo>
                    <a:pt x="78674" y="5065"/>
                  </a:lnTo>
                  <a:cubicBezTo>
                    <a:pt x="78558" y="4985"/>
                    <a:pt x="78436" y="4911"/>
                    <a:pt x="78311" y="4849"/>
                  </a:cubicBezTo>
                  <a:lnTo>
                    <a:pt x="78311" y="4849"/>
                  </a:lnTo>
                  <a:cubicBezTo>
                    <a:pt x="78544" y="5051"/>
                    <a:pt x="78761" y="5271"/>
                    <a:pt x="78956" y="5511"/>
                  </a:cubicBezTo>
                  <a:cubicBezTo>
                    <a:pt x="78914" y="6320"/>
                    <a:pt x="78851" y="7363"/>
                    <a:pt x="78768" y="8357"/>
                  </a:cubicBezTo>
                  <a:cubicBezTo>
                    <a:pt x="78600" y="8556"/>
                    <a:pt x="78447" y="8769"/>
                    <a:pt x="78304" y="8989"/>
                  </a:cubicBezTo>
                  <a:cubicBezTo>
                    <a:pt x="78206" y="8814"/>
                    <a:pt x="78115" y="8661"/>
                    <a:pt x="78025" y="8528"/>
                  </a:cubicBezTo>
                  <a:cubicBezTo>
                    <a:pt x="77938" y="8051"/>
                    <a:pt x="77833" y="7594"/>
                    <a:pt x="77697" y="7227"/>
                  </a:cubicBezTo>
                  <a:cubicBezTo>
                    <a:pt x="77962" y="6851"/>
                    <a:pt x="78269" y="6505"/>
                    <a:pt x="78611" y="6198"/>
                  </a:cubicBezTo>
                  <a:lnTo>
                    <a:pt x="78611" y="6198"/>
                  </a:lnTo>
                  <a:cubicBezTo>
                    <a:pt x="78611" y="6198"/>
                    <a:pt x="78185" y="6408"/>
                    <a:pt x="77589" y="6959"/>
                  </a:cubicBezTo>
                  <a:lnTo>
                    <a:pt x="77575" y="6927"/>
                  </a:lnTo>
                  <a:cubicBezTo>
                    <a:pt x="78028" y="5585"/>
                    <a:pt x="78322" y="5187"/>
                    <a:pt x="78405" y="5097"/>
                  </a:cubicBezTo>
                  <a:lnTo>
                    <a:pt x="78405" y="5097"/>
                  </a:lnTo>
                  <a:cubicBezTo>
                    <a:pt x="78306" y="5200"/>
                    <a:pt x="77868" y="5671"/>
                    <a:pt x="77352" y="6579"/>
                  </a:cubicBezTo>
                  <a:lnTo>
                    <a:pt x="77313" y="6540"/>
                  </a:lnTo>
                  <a:cubicBezTo>
                    <a:pt x="77310" y="6394"/>
                    <a:pt x="77303" y="6313"/>
                    <a:pt x="77303" y="6313"/>
                  </a:cubicBezTo>
                  <a:cubicBezTo>
                    <a:pt x="77271" y="6359"/>
                    <a:pt x="77243" y="6408"/>
                    <a:pt x="77215" y="6460"/>
                  </a:cubicBezTo>
                  <a:cubicBezTo>
                    <a:pt x="77158" y="6425"/>
                    <a:pt x="77092" y="6406"/>
                    <a:pt x="77026" y="6406"/>
                  </a:cubicBezTo>
                  <a:cubicBezTo>
                    <a:pt x="76988" y="6406"/>
                    <a:pt x="76949" y="6412"/>
                    <a:pt x="76912" y="6425"/>
                  </a:cubicBezTo>
                  <a:cubicBezTo>
                    <a:pt x="76912" y="6425"/>
                    <a:pt x="76996" y="6495"/>
                    <a:pt x="77104" y="6760"/>
                  </a:cubicBezTo>
                  <a:cubicBezTo>
                    <a:pt x="77062" y="6920"/>
                    <a:pt x="77027" y="7081"/>
                    <a:pt x="77003" y="7245"/>
                  </a:cubicBezTo>
                  <a:cubicBezTo>
                    <a:pt x="76902" y="7454"/>
                    <a:pt x="76804" y="7677"/>
                    <a:pt x="76703" y="7918"/>
                  </a:cubicBezTo>
                  <a:cubicBezTo>
                    <a:pt x="76570" y="8082"/>
                    <a:pt x="76438" y="8260"/>
                    <a:pt x="76302" y="8459"/>
                  </a:cubicBezTo>
                  <a:cubicBezTo>
                    <a:pt x="76291" y="8214"/>
                    <a:pt x="76288" y="8064"/>
                    <a:pt x="76288" y="8064"/>
                  </a:cubicBezTo>
                  <a:cubicBezTo>
                    <a:pt x="76232" y="8148"/>
                    <a:pt x="76187" y="8239"/>
                    <a:pt x="76152" y="8337"/>
                  </a:cubicBezTo>
                  <a:lnTo>
                    <a:pt x="76064" y="8344"/>
                  </a:lnTo>
                  <a:cubicBezTo>
                    <a:pt x="76239" y="6683"/>
                    <a:pt x="76343" y="4887"/>
                    <a:pt x="76176" y="3621"/>
                  </a:cubicBezTo>
                  <a:cubicBezTo>
                    <a:pt x="76654" y="2515"/>
                    <a:pt x="77003" y="1901"/>
                    <a:pt x="77003" y="1901"/>
                  </a:cubicBezTo>
                  <a:lnTo>
                    <a:pt x="77003" y="1901"/>
                  </a:lnTo>
                  <a:cubicBezTo>
                    <a:pt x="76657" y="2239"/>
                    <a:pt x="76343" y="2613"/>
                    <a:pt x="76061" y="3007"/>
                  </a:cubicBezTo>
                  <a:cubicBezTo>
                    <a:pt x="75988" y="2714"/>
                    <a:pt x="75890" y="2477"/>
                    <a:pt x="75764" y="2295"/>
                  </a:cubicBezTo>
                  <a:cubicBezTo>
                    <a:pt x="75764" y="2295"/>
                    <a:pt x="75747" y="2780"/>
                    <a:pt x="75712" y="3523"/>
                  </a:cubicBezTo>
                  <a:cubicBezTo>
                    <a:pt x="75206" y="4318"/>
                    <a:pt x="74770" y="5222"/>
                    <a:pt x="74397" y="6160"/>
                  </a:cubicBezTo>
                  <a:cubicBezTo>
                    <a:pt x="74230" y="5619"/>
                    <a:pt x="74034" y="5197"/>
                    <a:pt x="73787" y="5026"/>
                  </a:cubicBezTo>
                  <a:cubicBezTo>
                    <a:pt x="73741" y="4869"/>
                    <a:pt x="73675" y="4723"/>
                    <a:pt x="73584" y="4587"/>
                  </a:cubicBezTo>
                  <a:cubicBezTo>
                    <a:pt x="73584" y="4587"/>
                    <a:pt x="73581" y="4719"/>
                    <a:pt x="73570" y="4946"/>
                  </a:cubicBezTo>
                  <a:cubicBezTo>
                    <a:pt x="73562" y="4946"/>
                    <a:pt x="73554" y="4945"/>
                    <a:pt x="73545" y="4945"/>
                  </a:cubicBezTo>
                  <a:cubicBezTo>
                    <a:pt x="73504" y="4945"/>
                    <a:pt x="73461" y="4952"/>
                    <a:pt x="73420" y="4964"/>
                  </a:cubicBezTo>
                  <a:cubicBezTo>
                    <a:pt x="73420" y="4964"/>
                    <a:pt x="73476" y="5012"/>
                    <a:pt x="73560" y="5180"/>
                  </a:cubicBezTo>
                  <a:cubicBezTo>
                    <a:pt x="73532" y="5797"/>
                    <a:pt x="73483" y="6837"/>
                    <a:pt x="73407" y="7918"/>
                  </a:cubicBezTo>
                  <a:cubicBezTo>
                    <a:pt x="73302" y="8068"/>
                    <a:pt x="73183" y="8249"/>
                    <a:pt x="73058" y="8462"/>
                  </a:cubicBezTo>
                  <a:lnTo>
                    <a:pt x="72984" y="8514"/>
                  </a:lnTo>
                  <a:cubicBezTo>
                    <a:pt x="72971" y="8221"/>
                    <a:pt x="72957" y="7946"/>
                    <a:pt x="72943" y="7709"/>
                  </a:cubicBezTo>
                  <a:cubicBezTo>
                    <a:pt x="73005" y="7583"/>
                    <a:pt x="73079" y="7465"/>
                    <a:pt x="73166" y="7360"/>
                  </a:cubicBezTo>
                  <a:lnTo>
                    <a:pt x="73166" y="7360"/>
                  </a:lnTo>
                  <a:cubicBezTo>
                    <a:pt x="73141" y="7384"/>
                    <a:pt x="73061" y="7468"/>
                    <a:pt x="72939" y="7615"/>
                  </a:cubicBezTo>
                  <a:cubicBezTo>
                    <a:pt x="72918" y="7116"/>
                    <a:pt x="72904" y="6788"/>
                    <a:pt x="72904" y="6788"/>
                  </a:cubicBezTo>
                  <a:cubicBezTo>
                    <a:pt x="72866" y="6847"/>
                    <a:pt x="72834" y="6910"/>
                    <a:pt x="72803" y="6976"/>
                  </a:cubicBezTo>
                  <a:cubicBezTo>
                    <a:pt x="72779" y="6108"/>
                    <a:pt x="72660" y="5389"/>
                    <a:pt x="72398" y="5016"/>
                  </a:cubicBezTo>
                  <a:cubicBezTo>
                    <a:pt x="72398" y="5016"/>
                    <a:pt x="72360" y="6184"/>
                    <a:pt x="72276" y="7580"/>
                  </a:cubicBezTo>
                  <a:cubicBezTo>
                    <a:pt x="72221" y="7433"/>
                    <a:pt x="72151" y="7294"/>
                    <a:pt x="72067" y="7161"/>
                  </a:cubicBezTo>
                  <a:cubicBezTo>
                    <a:pt x="72053" y="6411"/>
                    <a:pt x="71980" y="5762"/>
                    <a:pt x="71816" y="5323"/>
                  </a:cubicBezTo>
                  <a:cubicBezTo>
                    <a:pt x="72015" y="4908"/>
                    <a:pt x="72140" y="4681"/>
                    <a:pt x="72140" y="4681"/>
                  </a:cubicBezTo>
                  <a:lnTo>
                    <a:pt x="72140" y="4681"/>
                  </a:lnTo>
                  <a:cubicBezTo>
                    <a:pt x="71997" y="4824"/>
                    <a:pt x="71858" y="4978"/>
                    <a:pt x="71729" y="5135"/>
                  </a:cubicBezTo>
                  <a:lnTo>
                    <a:pt x="71662" y="5016"/>
                  </a:lnTo>
                  <a:cubicBezTo>
                    <a:pt x="71662" y="5016"/>
                    <a:pt x="71659" y="5093"/>
                    <a:pt x="71652" y="5222"/>
                  </a:cubicBezTo>
                  <a:cubicBezTo>
                    <a:pt x="71506" y="5407"/>
                    <a:pt x="71366" y="5591"/>
                    <a:pt x="71226" y="5794"/>
                  </a:cubicBezTo>
                  <a:cubicBezTo>
                    <a:pt x="71216" y="5741"/>
                    <a:pt x="71206" y="5689"/>
                    <a:pt x="71192" y="5637"/>
                  </a:cubicBezTo>
                  <a:cubicBezTo>
                    <a:pt x="71854" y="4245"/>
                    <a:pt x="72646" y="3042"/>
                    <a:pt x="73595" y="2215"/>
                  </a:cubicBezTo>
                  <a:lnTo>
                    <a:pt x="73595" y="2215"/>
                  </a:lnTo>
                  <a:cubicBezTo>
                    <a:pt x="73595" y="2215"/>
                    <a:pt x="72070" y="2951"/>
                    <a:pt x="70515" y="5257"/>
                  </a:cubicBezTo>
                  <a:cubicBezTo>
                    <a:pt x="70316" y="4988"/>
                    <a:pt x="70096" y="4737"/>
                    <a:pt x="69856" y="4503"/>
                  </a:cubicBezTo>
                  <a:lnTo>
                    <a:pt x="69856" y="4503"/>
                  </a:lnTo>
                  <a:cubicBezTo>
                    <a:pt x="69856" y="4503"/>
                    <a:pt x="70058" y="4856"/>
                    <a:pt x="70354" y="5501"/>
                  </a:cubicBezTo>
                  <a:cubicBezTo>
                    <a:pt x="70100" y="5895"/>
                    <a:pt x="69849" y="6324"/>
                    <a:pt x="69601" y="6805"/>
                  </a:cubicBezTo>
                  <a:cubicBezTo>
                    <a:pt x="69392" y="6481"/>
                    <a:pt x="69182" y="6195"/>
                    <a:pt x="68977" y="5933"/>
                  </a:cubicBezTo>
                  <a:cubicBezTo>
                    <a:pt x="69699" y="3998"/>
                    <a:pt x="70326" y="2885"/>
                    <a:pt x="70327" y="2885"/>
                  </a:cubicBezTo>
                  <a:lnTo>
                    <a:pt x="70327" y="2885"/>
                  </a:lnTo>
                  <a:cubicBezTo>
                    <a:pt x="69636" y="3558"/>
                    <a:pt x="69046" y="4437"/>
                    <a:pt x="68541" y="5417"/>
                  </a:cubicBezTo>
                  <a:cubicBezTo>
                    <a:pt x="67529" y="4294"/>
                    <a:pt x="66713" y="3896"/>
                    <a:pt x="66713" y="3896"/>
                  </a:cubicBezTo>
                  <a:lnTo>
                    <a:pt x="66713" y="3896"/>
                  </a:lnTo>
                  <a:cubicBezTo>
                    <a:pt x="67229" y="4346"/>
                    <a:pt x="67690" y="4911"/>
                    <a:pt x="68105" y="5567"/>
                  </a:cubicBezTo>
                  <a:cubicBezTo>
                    <a:pt x="67860" y="5703"/>
                    <a:pt x="67658" y="6094"/>
                    <a:pt x="67498" y="6610"/>
                  </a:cubicBezTo>
                  <a:lnTo>
                    <a:pt x="67316" y="6823"/>
                  </a:lnTo>
                  <a:cubicBezTo>
                    <a:pt x="67264" y="6209"/>
                    <a:pt x="67149" y="5707"/>
                    <a:pt x="66950" y="5417"/>
                  </a:cubicBezTo>
                  <a:cubicBezTo>
                    <a:pt x="66950" y="5417"/>
                    <a:pt x="66919" y="6320"/>
                    <a:pt x="66849" y="7475"/>
                  </a:cubicBezTo>
                  <a:lnTo>
                    <a:pt x="66695" y="7733"/>
                  </a:lnTo>
                  <a:cubicBezTo>
                    <a:pt x="66601" y="7597"/>
                    <a:pt x="66504" y="7472"/>
                    <a:pt x="66402" y="7349"/>
                  </a:cubicBezTo>
                  <a:cubicBezTo>
                    <a:pt x="66291" y="5930"/>
                    <a:pt x="66221" y="4458"/>
                    <a:pt x="66186" y="3638"/>
                  </a:cubicBezTo>
                  <a:cubicBezTo>
                    <a:pt x="66280" y="3453"/>
                    <a:pt x="66347" y="3394"/>
                    <a:pt x="66347" y="3394"/>
                  </a:cubicBezTo>
                  <a:cubicBezTo>
                    <a:pt x="66300" y="3382"/>
                    <a:pt x="66252" y="3376"/>
                    <a:pt x="66203" y="3376"/>
                  </a:cubicBezTo>
                  <a:cubicBezTo>
                    <a:pt x="66193" y="3376"/>
                    <a:pt x="66182" y="3376"/>
                    <a:pt x="66172" y="3377"/>
                  </a:cubicBezTo>
                  <a:cubicBezTo>
                    <a:pt x="66165" y="3125"/>
                    <a:pt x="66158" y="2975"/>
                    <a:pt x="66158" y="2975"/>
                  </a:cubicBezTo>
                  <a:cubicBezTo>
                    <a:pt x="66061" y="3125"/>
                    <a:pt x="65984" y="3293"/>
                    <a:pt x="65932" y="3464"/>
                  </a:cubicBezTo>
                  <a:cubicBezTo>
                    <a:pt x="65715" y="3621"/>
                    <a:pt x="65527" y="3952"/>
                    <a:pt x="65370" y="4395"/>
                  </a:cubicBezTo>
                  <a:cubicBezTo>
                    <a:pt x="65325" y="4263"/>
                    <a:pt x="65265" y="4140"/>
                    <a:pt x="65189" y="4029"/>
                  </a:cubicBezTo>
                  <a:cubicBezTo>
                    <a:pt x="65189" y="4029"/>
                    <a:pt x="65178" y="4371"/>
                    <a:pt x="65154" y="4911"/>
                  </a:cubicBezTo>
                  <a:cubicBezTo>
                    <a:pt x="64770" y="3931"/>
                    <a:pt x="64324" y="2982"/>
                    <a:pt x="63814" y="2128"/>
                  </a:cubicBezTo>
                  <a:cubicBezTo>
                    <a:pt x="63765" y="1123"/>
                    <a:pt x="63745" y="440"/>
                    <a:pt x="63745" y="440"/>
                  </a:cubicBezTo>
                  <a:cubicBezTo>
                    <a:pt x="63577" y="673"/>
                    <a:pt x="63455" y="1015"/>
                    <a:pt x="63368" y="1430"/>
                  </a:cubicBezTo>
                  <a:cubicBezTo>
                    <a:pt x="63026" y="914"/>
                    <a:pt x="62628" y="433"/>
                    <a:pt x="62189"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7" name="Google Shape;4217;p78"/>
            <p:cNvSpPr/>
            <p:nvPr/>
          </p:nvSpPr>
          <p:spPr>
            <a:xfrm>
              <a:off x="-363800" y="4559100"/>
              <a:ext cx="9870900" cy="5844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18" name="Google Shape;4218;p78"/>
          <p:cNvGrpSpPr/>
          <p:nvPr/>
        </p:nvGrpSpPr>
        <p:grpSpPr>
          <a:xfrm>
            <a:off x="4170334" y="2864899"/>
            <a:ext cx="803196" cy="336070"/>
            <a:chOff x="3607084" y="539509"/>
            <a:chExt cx="1929831" cy="807471"/>
          </a:xfrm>
        </p:grpSpPr>
        <p:sp>
          <p:nvSpPr>
            <p:cNvPr id="4219" name="Google Shape;4219;p78"/>
            <p:cNvSpPr/>
            <p:nvPr/>
          </p:nvSpPr>
          <p:spPr>
            <a:xfrm>
              <a:off x="4265706" y="539509"/>
              <a:ext cx="612893" cy="583157"/>
            </a:xfrm>
            <a:custGeom>
              <a:avLst/>
              <a:gdLst/>
              <a:ahLst/>
              <a:cxnLst/>
              <a:rect l="l" t="t" r="r" b="b"/>
              <a:pathLst>
                <a:path w="16097" h="15315" extrusionOk="0">
                  <a:moveTo>
                    <a:pt x="8044" y="0"/>
                  </a:moveTo>
                  <a:lnTo>
                    <a:pt x="5562" y="5041"/>
                  </a:lnTo>
                  <a:lnTo>
                    <a:pt x="0" y="5853"/>
                  </a:lnTo>
                  <a:lnTo>
                    <a:pt x="4022" y="9768"/>
                  </a:lnTo>
                  <a:lnTo>
                    <a:pt x="3073" y="15314"/>
                  </a:lnTo>
                  <a:lnTo>
                    <a:pt x="8044" y="12702"/>
                  </a:lnTo>
                  <a:lnTo>
                    <a:pt x="13024" y="15314"/>
                  </a:lnTo>
                  <a:lnTo>
                    <a:pt x="12066" y="9768"/>
                  </a:lnTo>
                  <a:lnTo>
                    <a:pt x="16096" y="5853"/>
                  </a:lnTo>
                  <a:lnTo>
                    <a:pt x="10534" y="5041"/>
                  </a:lnTo>
                  <a:lnTo>
                    <a:pt x="8044" y="0"/>
                  </a:lnTo>
                  <a:close/>
                  <a:moveTo>
                    <a:pt x="13024" y="15314"/>
                  </a:moveTo>
                  <a:lnTo>
                    <a:pt x="13024" y="15314"/>
                  </a:lnTo>
                  <a:lnTo>
                    <a:pt x="13024" y="15314"/>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0" name="Google Shape;4220;p78"/>
            <p:cNvSpPr/>
            <p:nvPr/>
          </p:nvSpPr>
          <p:spPr>
            <a:xfrm>
              <a:off x="4571981" y="539509"/>
              <a:ext cx="94845" cy="318290"/>
            </a:xfrm>
            <a:custGeom>
              <a:avLst/>
              <a:gdLst/>
              <a:ahLst/>
              <a:cxnLst/>
              <a:rect l="l" t="t" r="r" b="b"/>
              <a:pathLst>
                <a:path w="2491" h="8359" extrusionOk="0">
                  <a:moveTo>
                    <a:pt x="0" y="0"/>
                  </a:moveTo>
                  <a:lnTo>
                    <a:pt x="0" y="8358"/>
                  </a:lnTo>
                  <a:lnTo>
                    <a:pt x="2490" y="5041"/>
                  </a:lnTo>
                  <a:lnTo>
                    <a:pt x="0" y="0"/>
                  </a:ln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1" name="Google Shape;4221;p78"/>
            <p:cNvSpPr/>
            <p:nvPr/>
          </p:nvSpPr>
          <p:spPr>
            <a:xfrm>
              <a:off x="4571981" y="762339"/>
              <a:ext cx="306618" cy="149111"/>
            </a:xfrm>
            <a:custGeom>
              <a:avLst/>
              <a:gdLst/>
              <a:ahLst/>
              <a:cxnLst/>
              <a:rect l="l" t="t" r="r" b="b"/>
              <a:pathLst>
                <a:path w="8053" h="3916" extrusionOk="0">
                  <a:moveTo>
                    <a:pt x="8052" y="1"/>
                  </a:moveTo>
                  <a:lnTo>
                    <a:pt x="0" y="2506"/>
                  </a:lnTo>
                  <a:lnTo>
                    <a:pt x="4022" y="3916"/>
                  </a:lnTo>
                  <a:lnTo>
                    <a:pt x="8052" y="1"/>
                  </a:ln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2" name="Google Shape;4222;p78"/>
            <p:cNvSpPr/>
            <p:nvPr/>
          </p:nvSpPr>
          <p:spPr>
            <a:xfrm>
              <a:off x="4571981" y="857761"/>
              <a:ext cx="189652" cy="264905"/>
            </a:xfrm>
            <a:custGeom>
              <a:avLst/>
              <a:gdLst/>
              <a:ahLst/>
              <a:cxnLst/>
              <a:rect l="l" t="t" r="r" b="b"/>
              <a:pathLst>
                <a:path w="4981" h="6957" extrusionOk="0">
                  <a:moveTo>
                    <a:pt x="0" y="0"/>
                  </a:moveTo>
                  <a:lnTo>
                    <a:pt x="0" y="4344"/>
                  </a:lnTo>
                  <a:lnTo>
                    <a:pt x="4980" y="6956"/>
                  </a:lnTo>
                  <a:lnTo>
                    <a:pt x="0" y="0"/>
                  </a:ln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3" name="Google Shape;4223;p78"/>
            <p:cNvSpPr/>
            <p:nvPr/>
          </p:nvSpPr>
          <p:spPr>
            <a:xfrm>
              <a:off x="4382672" y="857761"/>
              <a:ext cx="189347" cy="264905"/>
            </a:xfrm>
            <a:custGeom>
              <a:avLst/>
              <a:gdLst/>
              <a:ahLst/>
              <a:cxnLst/>
              <a:rect l="l" t="t" r="r" b="b"/>
              <a:pathLst>
                <a:path w="4973" h="6957" extrusionOk="0">
                  <a:moveTo>
                    <a:pt x="4972" y="0"/>
                  </a:moveTo>
                  <a:lnTo>
                    <a:pt x="950" y="1410"/>
                  </a:lnTo>
                  <a:lnTo>
                    <a:pt x="1" y="6956"/>
                  </a:lnTo>
                  <a:lnTo>
                    <a:pt x="4972" y="0"/>
                  </a:ln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4" name="Google Shape;4224;p78"/>
            <p:cNvSpPr/>
            <p:nvPr/>
          </p:nvSpPr>
          <p:spPr>
            <a:xfrm>
              <a:off x="4265706" y="731420"/>
              <a:ext cx="306313" cy="126379"/>
            </a:xfrm>
            <a:custGeom>
              <a:avLst/>
              <a:gdLst/>
              <a:ahLst/>
              <a:cxnLst/>
              <a:rect l="l" t="t" r="r" b="b"/>
              <a:pathLst>
                <a:path w="8045" h="3319" extrusionOk="0">
                  <a:moveTo>
                    <a:pt x="5562" y="1"/>
                  </a:moveTo>
                  <a:lnTo>
                    <a:pt x="0" y="813"/>
                  </a:lnTo>
                  <a:lnTo>
                    <a:pt x="8044" y="3318"/>
                  </a:lnTo>
                  <a:lnTo>
                    <a:pt x="5562" y="1"/>
                  </a:ln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5" name="Google Shape;4225;p78"/>
            <p:cNvSpPr/>
            <p:nvPr/>
          </p:nvSpPr>
          <p:spPr>
            <a:xfrm>
              <a:off x="5065509" y="898276"/>
              <a:ext cx="471407" cy="448705"/>
            </a:xfrm>
            <a:custGeom>
              <a:avLst/>
              <a:gdLst/>
              <a:ahLst/>
              <a:cxnLst/>
              <a:rect l="l" t="t" r="r" b="b"/>
              <a:pathLst>
                <a:path w="12381" h="11784" extrusionOk="0">
                  <a:moveTo>
                    <a:pt x="6191" y="1"/>
                  </a:moveTo>
                  <a:lnTo>
                    <a:pt x="4276" y="3877"/>
                  </a:lnTo>
                  <a:lnTo>
                    <a:pt x="1" y="4506"/>
                  </a:lnTo>
                  <a:lnTo>
                    <a:pt x="3096" y="7516"/>
                  </a:lnTo>
                  <a:lnTo>
                    <a:pt x="2368" y="11784"/>
                  </a:lnTo>
                  <a:lnTo>
                    <a:pt x="6191" y="9761"/>
                  </a:lnTo>
                  <a:lnTo>
                    <a:pt x="10021" y="11784"/>
                  </a:lnTo>
                  <a:lnTo>
                    <a:pt x="9294" y="7516"/>
                  </a:lnTo>
                  <a:lnTo>
                    <a:pt x="12381" y="4506"/>
                  </a:lnTo>
                  <a:lnTo>
                    <a:pt x="8106" y="3877"/>
                  </a:lnTo>
                  <a:lnTo>
                    <a:pt x="6191" y="1"/>
                  </a:lnTo>
                  <a:close/>
                  <a:moveTo>
                    <a:pt x="2368" y="11784"/>
                  </a:moveTo>
                  <a:lnTo>
                    <a:pt x="2368" y="11784"/>
                  </a:lnTo>
                  <a:lnTo>
                    <a:pt x="2368" y="11784"/>
                  </a:lnTo>
                  <a:close/>
                  <a:moveTo>
                    <a:pt x="10021" y="11784"/>
                  </a:moveTo>
                  <a:lnTo>
                    <a:pt x="10021" y="11784"/>
                  </a:lnTo>
                  <a:lnTo>
                    <a:pt x="10021" y="11784"/>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6" name="Google Shape;4226;p78"/>
            <p:cNvSpPr/>
            <p:nvPr/>
          </p:nvSpPr>
          <p:spPr>
            <a:xfrm>
              <a:off x="5301193" y="898276"/>
              <a:ext cx="72990" cy="244800"/>
            </a:xfrm>
            <a:custGeom>
              <a:avLst/>
              <a:gdLst/>
              <a:ahLst/>
              <a:cxnLst/>
              <a:rect l="l" t="t" r="r" b="b"/>
              <a:pathLst>
                <a:path w="1917" h="6429" extrusionOk="0">
                  <a:moveTo>
                    <a:pt x="1" y="1"/>
                  </a:moveTo>
                  <a:lnTo>
                    <a:pt x="1" y="6429"/>
                  </a:lnTo>
                  <a:lnTo>
                    <a:pt x="1916" y="3877"/>
                  </a:lnTo>
                  <a:lnTo>
                    <a:pt x="1" y="1"/>
                  </a:ln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7" name="Google Shape;4227;p78"/>
            <p:cNvSpPr/>
            <p:nvPr/>
          </p:nvSpPr>
          <p:spPr>
            <a:xfrm>
              <a:off x="5301193" y="1069815"/>
              <a:ext cx="235722" cy="114689"/>
            </a:xfrm>
            <a:custGeom>
              <a:avLst/>
              <a:gdLst/>
              <a:ahLst/>
              <a:cxnLst/>
              <a:rect l="l" t="t" r="r" b="b"/>
              <a:pathLst>
                <a:path w="6191" h="3012" extrusionOk="0">
                  <a:moveTo>
                    <a:pt x="6191" y="1"/>
                  </a:moveTo>
                  <a:lnTo>
                    <a:pt x="1" y="1924"/>
                  </a:lnTo>
                  <a:lnTo>
                    <a:pt x="3104" y="3011"/>
                  </a:lnTo>
                  <a:lnTo>
                    <a:pt x="6191" y="1"/>
                  </a:ln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8" name="Google Shape;4228;p78"/>
            <p:cNvSpPr/>
            <p:nvPr/>
          </p:nvSpPr>
          <p:spPr>
            <a:xfrm>
              <a:off x="5301193" y="1143038"/>
              <a:ext cx="145903" cy="203943"/>
            </a:xfrm>
            <a:custGeom>
              <a:avLst/>
              <a:gdLst/>
              <a:ahLst/>
              <a:cxnLst/>
              <a:rect l="l" t="t" r="r" b="b"/>
              <a:pathLst>
                <a:path w="3832" h="5356" extrusionOk="0">
                  <a:moveTo>
                    <a:pt x="1" y="1"/>
                  </a:moveTo>
                  <a:lnTo>
                    <a:pt x="1" y="3333"/>
                  </a:lnTo>
                  <a:lnTo>
                    <a:pt x="3831" y="5356"/>
                  </a:lnTo>
                  <a:lnTo>
                    <a:pt x="1" y="1"/>
                  </a:ln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9" name="Google Shape;4229;p78"/>
            <p:cNvSpPr/>
            <p:nvPr/>
          </p:nvSpPr>
          <p:spPr>
            <a:xfrm>
              <a:off x="5155671" y="1143038"/>
              <a:ext cx="145561" cy="203943"/>
            </a:xfrm>
            <a:custGeom>
              <a:avLst/>
              <a:gdLst/>
              <a:ahLst/>
              <a:cxnLst/>
              <a:rect l="l" t="t" r="r" b="b"/>
              <a:pathLst>
                <a:path w="3823" h="5356" extrusionOk="0">
                  <a:moveTo>
                    <a:pt x="3823" y="1"/>
                  </a:moveTo>
                  <a:lnTo>
                    <a:pt x="728" y="1088"/>
                  </a:lnTo>
                  <a:lnTo>
                    <a:pt x="0" y="5356"/>
                  </a:lnTo>
                  <a:lnTo>
                    <a:pt x="3823" y="1"/>
                  </a:ln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0" name="Google Shape;4230;p78"/>
            <p:cNvSpPr/>
            <p:nvPr/>
          </p:nvSpPr>
          <p:spPr>
            <a:xfrm>
              <a:off x="5065509" y="1045902"/>
              <a:ext cx="235722" cy="97174"/>
            </a:xfrm>
            <a:custGeom>
              <a:avLst/>
              <a:gdLst/>
              <a:ahLst/>
              <a:cxnLst/>
              <a:rect l="l" t="t" r="r" b="b"/>
              <a:pathLst>
                <a:path w="6191" h="2552" extrusionOk="0">
                  <a:moveTo>
                    <a:pt x="4276" y="0"/>
                  </a:moveTo>
                  <a:lnTo>
                    <a:pt x="1" y="629"/>
                  </a:lnTo>
                  <a:lnTo>
                    <a:pt x="6191" y="2552"/>
                  </a:lnTo>
                  <a:lnTo>
                    <a:pt x="4276" y="0"/>
                  </a:ln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1" name="Google Shape;4231;p78"/>
            <p:cNvSpPr/>
            <p:nvPr/>
          </p:nvSpPr>
          <p:spPr>
            <a:xfrm>
              <a:off x="3607084" y="898276"/>
              <a:ext cx="471407" cy="448705"/>
            </a:xfrm>
            <a:custGeom>
              <a:avLst/>
              <a:gdLst/>
              <a:ahLst/>
              <a:cxnLst/>
              <a:rect l="l" t="t" r="r" b="b"/>
              <a:pathLst>
                <a:path w="12381" h="11784" extrusionOk="0">
                  <a:moveTo>
                    <a:pt x="6190" y="1"/>
                  </a:moveTo>
                  <a:lnTo>
                    <a:pt x="4275" y="3877"/>
                  </a:lnTo>
                  <a:lnTo>
                    <a:pt x="0" y="4506"/>
                  </a:lnTo>
                  <a:lnTo>
                    <a:pt x="3095" y="7516"/>
                  </a:lnTo>
                  <a:lnTo>
                    <a:pt x="2367" y="11784"/>
                  </a:lnTo>
                  <a:lnTo>
                    <a:pt x="6190" y="9761"/>
                  </a:lnTo>
                  <a:lnTo>
                    <a:pt x="10021" y="11784"/>
                  </a:lnTo>
                  <a:lnTo>
                    <a:pt x="9293" y="7516"/>
                  </a:lnTo>
                  <a:lnTo>
                    <a:pt x="12380" y="4506"/>
                  </a:lnTo>
                  <a:lnTo>
                    <a:pt x="8105" y="3877"/>
                  </a:lnTo>
                  <a:lnTo>
                    <a:pt x="6190"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2" name="Google Shape;4232;p78"/>
            <p:cNvSpPr/>
            <p:nvPr/>
          </p:nvSpPr>
          <p:spPr>
            <a:xfrm>
              <a:off x="3842769" y="898276"/>
              <a:ext cx="72952" cy="244800"/>
            </a:xfrm>
            <a:custGeom>
              <a:avLst/>
              <a:gdLst/>
              <a:ahLst/>
              <a:cxnLst/>
              <a:rect l="l" t="t" r="r" b="b"/>
              <a:pathLst>
                <a:path w="1916" h="6429" extrusionOk="0">
                  <a:moveTo>
                    <a:pt x="0" y="1"/>
                  </a:moveTo>
                  <a:lnTo>
                    <a:pt x="0" y="6429"/>
                  </a:lnTo>
                  <a:lnTo>
                    <a:pt x="1915" y="3877"/>
                  </a:lnTo>
                  <a:lnTo>
                    <a:pt x="0" y="1"/>
                  </a:ln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3" name="Google Shape;4233;p78"/>
            <p:cNvSpPr/>
            <p:nvPr/>
          </p:nvSpPr>
          <p:spPr>
            <a:xfrm>
              <a:off x="3842769" y="1069815"/>
              <a:ext cx="235722" cy="114689"/>
            </a:xfrm>
            <a:custGeom>
              <a:avLst/>
              <a:gdLst/>
              <a:ahLst/>
              <a:cxnLst/>
              <a:rect l="l" t="t" r="r" b="b"/>
              <a:pathLst>
                <a:path w="6191" h="3012" extrusionOk="0">
                  <a:moveTo>
                    <a:pt x="6190" y="1"/>
                  </a:moveTo>
                  <a:lnTo>
                    <a:pt x="0" y="1924"/>
                  </a:lnTo>
                  <a:lnTo>
                    <a:pt x="3103" y="3011"/>
                  </a:lnTo>
                  <a:lnTo>
                    <a:pt x="6190" y="1"/>
                  </a:ln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4" name="Google Shape;4234;p78"/>
            <p:cNvSpPr/>
            <p:nvPr/>
          </p:nvSpPr>
          <p:spPr>
            <a:xfrm>
              <a:off x="3842769" y="1143038"/>
              <a:ext cx="145865" cy="203943"/>
            </a:xfrm>
            <a:custGeom>
              <a:avLst/>
              <a:gdLst/>
              <a:ahLst/>
              <a:cxnLst/>
              <a:rect l="l" t="t" r="r" b="b"/>
              <a:pathLst>
                <a:path w="3831" h="5356" extrusionOk="0">
                  <a:moveTo>
                    <a:pt x="0" y="1"/>
                  </a:moveTo>
                  <a:lnTo>
                    <a:pt x="0" y="3333"/>
                  </a:lnTo>
                  <a:lnTo>
                    <a:pt x="3831" y="5356"/>
                  </a:lnTo>
                  <a:lnTo>
                    <a:pt x="0" y="1"/>
                  </a:ln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5" name="Google Shape;4235;p78"/>
            <p:cNvSpPr/>
            <p:nvPr/>
          </p:nvSpPr>
          <p:spPr>
            <a:xfrm>
              <a:off x="3697208" y="1143038"/>
              <a:ext cx="145599" cy="203943"/>
            </a:xfrm>
            <a:custGeom>
              <a:avLst/>
              <a:gdLst/>
              <a:ahLst/>
              <a:cxnLst/>
              <a:rect l="l" t="t" r="r" b="b"/>
              <a:pathLst>
                <a:path w="3824" h="5356" extrusionOk="0">
                  <a:moveTo>
                    <a:pt x="3823" y="1"/>
                  </a:moveTo>
                  <a:lnTo>
                    <a:pt x="728" y="1088"/>
                  </a:lnTo>
                  <a:lnTo>
                    <a:pt x="0" y="5356"/>
                  </a:lnTo>
                  <a:lnTo>
                    <a:pt x="3823" y="1"/>
                  </a:ln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6" name="Google Shape;4236;p78"/>
            <p:cNvSpPr/>
            <p:nvPr/>
          </p:nvSpPr>
          <p:spPr>
            <a:xfrm>
              <a:off x="3607084" y="1045902"/>
              <a:ext cx="235722" cy="97174"/>
            </a:xfrm>
            <a:custGeom>
              <a:avLst/>
              <a:gdLst/>
              <a:ahLst/>
              <a:cxnLst/>
              <a:rect l="l" t="t" r="r" b="b"/>
              <a:pathLst>
                <a:path w="6191" h="2552" extrusionOk="0">
                  <a:moveTo>
                    <a:pt x="4275" y="0"/>
                  </a:moveTo>
                  <a:lnTo>
                    <a:pt x="0" y="629"/>
                  </a:lnTo>
                  <a:lnTo>
                    <a:pt x="6190" y="2552"/>
                  </a:lnTo>
                  <a:lnTo>
                    <a:pt x="4275" y="0"/>
                  </a:ln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240"/>
        <p:cNvGrpSpPr/>
        <p:nvPr/>
      </p:nvGrpSpPr>
      <p:grpSpPr>
        <a:xfrm>
          <a:off x="0" y="0"/>
          <a:ext cx="0" cy="0"/>
          <a:chOff x="0" y="0"/>
          <a:chExt cx="0" cy="0"/>
        </a:xfrm>
      </p:grpSpPr>
      <p:sp>
        <p:nvSpPr>
          <p:cNvPr id="4241" name="Google Shape;4241;p79"/>
          <p:cNvSpPr txBox="1">
            <a:spLocks noGrp="1"/>
          </p:cNvSpPr>
          <p:nvPr>
            <p:ph type="title"/>
          </p:nvPr>
        </p:nvSpPr>
        <p:spPr>
          <a:xfrm>
            <a:off x="2192700" y="539500"/>
            <a:ext cx="4758600" cy="122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4242" name="Google Shape;4242;p79"/>
          <p:cNvSpPr txBox="1">
            <a:spLocks noGrp="1"/>
          </p:cNvSpPr>
          <p:nvPr>
            <p:ph type="subTitle" idx="1"/>
          </p:nvPr>
        </p:nvSpPr>
        <p:spPr>
          <a:xfrm>
            <a:off x="2192700" y="1760800"/>
            <a:ext cx="4758600" cy="122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n"/>
              <a:t>Do you have any questions?</a:t>
            </a:r>
            <a:endParaRPr/>
          </a:p>
          <a:p>
            <a:pPr marL="0" lvl="0" indent="0" algn="ctr" rtl="0">
              <a:spcBef>
                <a:spcPts val="1000"/>
              </a:spcBef>
              <a:spcAft>
                <a:spcPts val="0"/>
              </a:spcAft>
              <a:buClr>
                <a:schemeClr val="lt1"/>
              </a:buClr>
              <a:buSzPts val="1100"/>
              <a:buFont typeface="Arial"/>
              <a:buNone/>
            </a:pPr>
            <a:r>
              <a:rPr lang="en"/>
              <a:t>youremail@freepik.com </a:t>
            </a:r>
            <a:endParaRPr/>
          </a:p>
          <a:p>
            <a:pPr marL="0" lvl="0" indent="0" algn="ctr" rtl="0">
              <a:spcBef>
                <a:spcPts val="0"/>
              </a:spcBef>
              <a:spcAft>
                <a:spcPts val="0"/>
              </a:spcAft>
              <a:buClr>
                <a:schemeClr val="lt1"/>
              </a:buClr>
              <a:buSzPts val="1100"/>
              <a:buFont typeface="Arial"/>
              <a:buNone/>
            </a:pPr>
            <a:r>
              <a:rPr lang="en"/>
              <a:t>+91  620 421 838 </a:t>
            </a:r>
            <a:endParaRPr/>
          </a:p>
          <a:p>
            <a:pPr marL="0" lvl="0" indent="0" algn="ctr" rtl="0">
              <a:spcBef>
                <a:spcPts val="0"/>
              </a:spcBef>
              <a:spcAft>
                <a:spcPts val="0"/>
              </a:spcAft>
              <a:buNone/>
            </a:pPr>
            <a:r>
              <a:rPr lang="en"/>
              <a:t>yourcompany.com</a:t>
            </a:r>
            <a:endParaRPr/>
          </a:p>
        </p:txBody>
      </p:sp>
      <p:sp>
        <p:nvSpPr>
          <p:cNvPr id="4243" name="Google Shape;4243;p79"/>
          <p:cNvSpPr/>
          <p:nvPr/>
        </p:nvSpPr>
        <p:spPr>
          <a:xfrm>
            <a:off x="3994930" y="3096602"/>
            <a:ext cx="90857" cy="195757"/>
          </a:xfrm>
          <a:custGeom>
            <a:avLst/>
            <a:gdLst/>
            <a:ahLst/>
            <a:cxnLst/>
            <a:rect l="l" t="t" r="r" b="b"/>
            <a:pathLst>
              <a:path w="25116" h="54114" extrusionOk="0">
                <a:moveTo>
                  <a:pt x="5594" y="27285"/>
                </a:moveTo>
                <a:lnTo>
                  <a:pt x="5594" y="53428"/>
                </a:lnTo>
                <a:cubicBezTo>
                  <a:pt x="5594" y="53771"/>
                  <a:pt x="5936" y="54113"/>
                  <a:pt x="6279" y="54113"/>
                </a:cubicBezTo>
                <a:lnTo>
                  <a:pt x="15983" y="54113"/>
                </a:lnTo>
                <a:cubicBezTo>
                  <a:pt x="16325" y="53999"/>
                  <a:pt x="16554" y="53771"/>
                  <a:pt x="16554" y="53428"/>
                </a:cubicBezTo>
                <a:lnTo>
                  <a:pt x="16554" y="26829"/>
                </a:lnTo>
                <a:lnTo>
                  <a:pt x="23746" y="26829"/>
                </a:lnTo>
                <a:cubicBezTo>
                  <a:pt x="23974" y="26715"/>
                  <a:pt x="24317" y="26600"/>
                  <a:pt x="24431" y="26258"/>
                </a:cubicBezTo>
                <a:lnTo>
                  <a:pt x="25002" y="18267"/>
                </a:lnTo>
                <a:cubicBezTo>
                  <a:pt x="25116" y="17924"/>
                  <a:pt x="24773" y="17467"/>
                  <a:pt x="24431" y="17467"/>
                </a:cubicBezTo>
                <a:lnTo>
                  <a:pt x="16554" y="17467"/>
                </a:lnTo>
                <a:lnTo>
                  <a:pt x="16554" y="11874"/>
                </a:lnTo>
                <a:cubicBezTo>
                  <a:pt x="16554" y="10504"/>
                  <a:pt x="17695" y="9476"/>
                  <a:pt x="18951" y="9476"/>
                </a:cubicBezTo>
                <a:lnTo>
                  <a:pt x="24431" y="9476"/>
                </a:lnTo>
                <a:cubicBezTo>
                  <a:pt x="24773" y="9476"/>
                  <a:pt x="25116" y="9134"/>
                  <a:pt x="25116" y="8677"/>
                </a:cubicBezTo>
                <a:lnTo>
                  <a:pt x="25116" y="686"/>
                </a:lnTo>
                <a:cubicBezTo>
                  <a:pt x="25116" y="343"/>
                  <a:pt x="24773" y="1"/>
                  <a:pt x="24431" y="1"/>
                </a:cubicBezTo>
                <a:lnTo>
                  <a:pt x="15298" y="1"/>
                </a:lnTo>
                <a:cubicBezTo>
                  <a:pt x="9932" y="1"/>
                  <a:pt x="5594" y="4339"/>
                  <a:pt x="5594" y="9704"/>
                </a:cubicBezTo>
                <a:lnTo>
                  <a:pt x="5594" y="17467"/>
                </a:lnTo>
                <a:lnTo>
                  <a:pt x="685" y="17467"/>
                </a:lnTo>
                <a:cubicBezTo>
                  <a:pt x="342" y="17467"/>
                  <a:pt x="0" y="17696"/>
                  <a:pt x="0" y="18152"/>
                </a:cubicBezTo>
                <a:lnTo>
                  <a:pt x="0" y="26144"/>
                </a:lnTo>
                <a:cubicBezTo>
                  <a:pt x="0" y="26486"/>
                  <a:pt x="342" y="26829"/>
                  <a:pt x="685" y="26829"/>
                </a:cubicBezTo>
                <a:lnTo>
                  <a:pt x="5594" y="26829"/>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5554F0"/>
              </a:solidFill>
              <a:effectLst/>
              <a:uLnTx/>
              <a:uFillTx/>
              <a:latin typeface="Arial"/>
              <a:cs typeface="Arial"/>
              <a:sym typeface="Arial"/>
            </a:endParaRPr>
          </a:p>
        </p:txBody>
      </p:sp>
      <p:sp>
        <p:nvSpPr>
          <p:cNvPr id="4244" name="Google Shape;4244;p79"/>
          <p:cNvSpPr/>
          <p:nvPr/>
        </p:nvSpPr>
        <p:spPr>
          <a:xfrm>
            <a:off x="4260367" y="3096541"/>
            <a:ext cx="196290" cy="195879"/>
          </a:xfrm>
          <a:custGeom>
            <a:avLst/>
            <a:gdLst/>
            <a:ahLst/>
            <a:cxnLst/>
            <a:rect l="l" t="t" r="r" b="b"/>
            <a:pathLst>
              <a:path w="55371" h="55255" extrusionOk="0">
                <a:moveTo>
                  <a:pt x="42355" y="9704"/>
                </a:moveTo>
                <a:cubicBezTo>
                  <a:pt x="38131" y="9704"/>
                  <a:pt x="38131" y="15983"/>
                  <a:pt x="42355" y="15983"/>
                </a:cubicBezTo>
                <a:cubicBezTo>
                  <a:pt x="44068" y="15983"/>
                  <a:pt x="45552" y="14613"/>
                  <a:pt x="45552" y="12900"/>
                </a:cubicBezTo>
                <a:cubicBezTo>
                  <a:pt x="45552" y="11188"/>
                  <a:pt x="44068" y="9704"/>
                  <a:pt x="42355" y="9704"/>
                </a:cubicBezTo>
                <a:close/>
                <a:moveTo>
                  <a:pt x="26913" y="18532"/>
                </a:moveTo>
                <a:cubicBezTo>
                  <a:pt x="27299" y="18532"/>
                  <a:pt x="27690" y="18557"/>
                  <a:pt x="28085" y="18608"/>
                </a:cubicBezTo>
                <a:cubicBezTo>
                  <a:pt x="32880" y="18608"/>
                  <a:pt x="36761" y="22490"/>
                  <a:pt x="36647" y="27285"/>
                </a:cubicBezTo>
                <a:cubicBezTo>
                  <a:pt x="36647" y="31965"/>
                  <a:pt x="32766" y="35847"/>
                  <a:pt x="28085" y="35847"/>
                </a:cubicBezTo>
                <a:cubicBezTo>
                  <a:pt x="27699" y="35897"/>
                  <a:pt x="27317" y="35922"/>
                  <a:pt x="26940" y="35922"/>
                </a:cubicBezTo>
                <a:cubicBezTo>
                  <a:pt x="22187" y="35922"/>
                  <a:pt x="18267" y="32036"/>
                  <a:pt x="18267" y="27171"/>
                </a:cubicBezTo>
                <a:cubicBezTo>
                  <a:pt x="18267" y="22314"/>
                  <a:pt x="22172" y="18532"/>
                  <a:pt x="26913" y="18532"/>
                </a:cubicBezTo>
                <a:close/>
                <a:moveTo>
                  <a:pt x="28085" y="13699"/>
                </a:moveTo>
                <a:cubicBezTo>
                  <a:pt x="16212" y="13699"/>
                  <a:pt x="10161" y="28084"/>
                  <a:pt x="18495" y="36532"/>
                </a:cubicBezTo>
                <a:cubicBezTo>
                  <a:pt x="21256" y="39330"/>
                  <a:pt x="24651" y="40580"/>
                  <a:pt x="27979" y="40580"/>
                </a:cubicBezTo>
                <a:cubicBezTo>
                  <a:pt x="34834" y="40580"/>
                  <a:pt x="41403" y="35277"/>
                  <a:pt x="41556" y="27285"/>
                </a:cubicBezTo>
                <a:cubicBezTo>
                  <a:pt x="41556" y="19864"/>
                  <a:pt x="35506" y="13699"/>
                  <a:pt x="28085" y="13699"/>
                </a:cubicBezTo>
                <a:close/>
                <a:moveTo>
                  <a:pt x="38702" y="5480"/>
                </a:moveTo>
                <a:cubicBezTo>
                  <a:pt x="44867" y="5480"/>
                  <a:pt x="49890" y="10503"/>
                  <a:pt x="49890" y="16782"/>
                </a:cubicBezTo>
                <a:lnTo>
                  <a:pt x="49890" y="38587"/>
                </a:lnTo>
                <a:cubicBezTo>
                  <a:pt x="49890" y="44751"/>
                  <a:pt x="44867" y="49889"/>
                  <a:pt x="38702" y="49889"/>
                </a:cubicBezTo>
                <a:lnTo>
                  <a:pt x="16669" y="49889"/>
                </a:lnTo>
                <a:cubicBezTo>
                  <a:pt x="10390" y="49889"/>
                  <a:pt x="5367" y="44751"/>
                  <a:pt x="5367" y="38587"/>
                </a:cubicBezTo>
                <a:lnTo>
                  <a:pt x="5367" y="16782"/>
                </a:lnTo>
                <a:cubicBezTo>
                  <a:pt x="5367" y="10503"/>
                  <a:pt x="10390" y="5480"/>
                  <a:pt x="16669" y="5480"/>
                </a:cubicBezTo>
                <a:close/>
                <a:moveTo>
                  <a:pt x="16555" y="0"/>
                </a:moveTo>
                <a:cubicBezTo>
                  <a:pt x="7422" y="0"/>
                  <a:pt x="1" y="7306"/>
                  <a:pt x="115" y="16439"/>
                </a:cubicBezTo>
                <a:lnTo>
                  <a:pt x="115" y="38815"/>
                </a:lnTo>
                <a:cubicBezTo>
                  <a:pt x="115" y="47948"/>
                  <a:pt x="7422" y="55254"/>
                  <a:pt x="16555" y="55254"/>
                </a:cubicBezTo>
                <a:lnTo>
                  <a:pt x="38931" y="55254"/>
                </a:lnTo>
                <a:cubicBezTo>
                  <a:pt x="47949" y="55140"/>
                  <a:pt x="55256" y="47834"/>
                  <a:pt x="55370" y="38815"/>
                </a:cubicBezTo>
                <a:lnTo>
                  <a:pt x="55370" y="16439"/>
                </a:lnTo>
                <a:cubicBezTo>
                  <a:pt x="55370" y="7421"/>
                  <a:pt x="47949" y="0"/>
                  <a:pt x="389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5554F0"/>
              </a:solidFill>
              <a:effectLst/>
              <a:uLnTx/>
              <a:uFillTx/>
              <a:latin typeface="Arial"/>
              <a:cs typeface="Arial"/>
              <a:sym typeface="Arial"/>
            </a:endParaRPr>
          </a:p>
        </p:txBody>
      </p:sp>
      <p:sp>
        <p:nvSpPr>
          <p:cNvPr id="4245" name="Google Shape;4245;p79"/>
          <p:cNvSpPr/>
          <p:nvPr/>
        </p:nvSpPr>
        <p:spPr>
          <a:xfrm>
            <a:off x="4624387" y="3096564"/>
            <a:ext cx="196290" cy="195832"/>
          </a:xfrm>
          <a:custGeom>
            <a:avLst/>
            <a:gdLst/>
            <a:ahLst/>
            <a:cxnLst/>
            <a:rect l="l" t="t" r="r" b="b"/>
            <a:pathLst>
              <a:path w="49319" h="49204" extrusionOk="0">
                <a:moveTo>
                  <a:pt x="5937" y="0"/>
                </a:moveTo>
                <a:cubicBezTo>
                  <a:pt x="2740" y="0"/>
                  <a:pt x="115" y="2626"/>
                  <a:pt x="115" y="5822"/>
                </a:cubicBezTo>
                <a:cubicBezTo>
                  <a:pt x="0" y="9133"/>
                  <a:pt x="2626" y="11873"/>
                  <a:pt x="5937" y="11873"/>
                </a:cubicBezTo>
                <a:cubicBezTo>
                  <a:pt x="9248" y="11873"/>
                  <a:pt x="11988" y="9133"/>
                  <a:pt x="11988" y="5822"/>
                </a:cubicBezTo>
                <a:cubicBezTo>
                  <a:pt x="11873" y="2626"/>
                  <a:pt x="9248" y="0"/>
                  <a:pt x="5937" y="0"/>
                </a:cubicBezTo>
                <a:close/>
                <a:moveTo>
                  <a:pt x="800" y="16325"/>
                </a:moveTo>
                <a:lnTo>
                  <a:pt x="800" y="49204"/>
                </a:lnTo>
                <a:lnTo>
                  <a:pt x="11074" y="49204"/>
                </a:lnTo>
                <a:lnTo>
                  <a:pt x="11074" y="16325"/>
                </a:lnTo>
                <a:close/>
                <a:moveTo>
                  <a:pt x="36787" y="15521"/>
                </a:moveTo>
                <a:cubicBezTo>
                  <a:pt x="32910" y="15521"/>
                  <a:pt x="29289" y="17557"/>
                  <a:pt x="27400" y="20892"/>
                </a:cubicBezTo>
                <a:lnTo>
                  <a:pt x="27171" y="20892"/>
                </a:lnTo>
                <a:lnTo>
                  <a:pt x="27171" y="16325"/>
                </a:lnTo>
                <a:lnTo>
                  <a:pt x="17467" y="16325"/>
                </a:lnTo>
                <a:lnTo>
                  <a:pt x="17467" y="49204"/>
                </a:lnTo>
                <a:lnTo>
                  <a:pt x="27628" y="49204"/>
                </a:lnTo>
                <a:lnTo>
                  <a:pt x="27628" y="32993"/>
                </a:lnTo>
                <a:cubicBezTo>
                  <a:pt x="27628" y="28655"/>
                  <a:pt x="28541" y="24545"/>
                  <a:pt x="33793" y="24545"/>
                </a:cubicBezTo>
                <a:cubicBezTo>
                  <a:pt x="39044" y="24545"/>
                  <a:pt x="39044" y="29454"/>
                  <a:pt x="39044" y="33221"/>
                </a:cubicBezTo>
                <a:lnTo>
                  <a:pt x="39044" y="49204"/>
                </a:lnTo>
                <a:lnTo>
                  <a:pt x="49319" y="49204"/>
                </a:lnTo>
                <a:lnTo>
                  <a:pt x="49319" y="31166"/>
                </a:lnTo>
                <a:cubicBezTo>
                  <a:pt x="49319" y="22262"/>
                  <a:pt x="47492" y="15526"/>
                  <a:pt x="37103" y="15526"/>
                </a:cubicBezTo>
                <a:cubicBezTo>
                  <a:pt x="36998" y="15523"/>
                  <a:pt x="36892" y="15521"/>
                  <a:pt x="36787" y="1552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5554F0"/>
              </a:solidFill>
              <a:effectLst/>
              <a:uLnTx/>
              <a:uFillTx/>
              <a:latin typeface="Arial"/>
              <a:cs typeface="Arial"/>
              <a:sym typeface="Arial"/>
            </a:endParaRPr>
          </a:p>
        </p:txBody>
      </p:sp>
      <p:sp>
        <p:nvSpPr>
          <p:cNvPr id="4246" name="Google Shape;4246;p79"/>
          <p:cNvSpPr/>
          <p:nvPr/>
        </p:nvSpPr>
        <p:spPr>
          <a:xfrm>
            <a:off x="4988391" y="3103548"/>
            <a:ext cx="160691" cy="181866"/>
          </a:xfrm>
          <a:custGeom>
            <a:avLst/>
            <a:gdLst/>
            <a:ahLst/>
            <a:cxnLst/>
            <a:rect l="l" t="t" r="r" b="b"/>
            <a:pathLst>
              <a:path w="184173" h="208442" extrusionOk="0">
                <a:moveTo>
                  <a:pt x="97338" y="0"/>
                </a:moveTo>
                <a:lnTo>
                  <a:pt x="97338" y="92999"/>
                </a:lnTo>
                <a:lnTo>
                  <a:pt x="97273" y="143952"/>
                </a:lnTo>
                <a:cubicBezTo>
                  <a:pt x="97273" y="157554"/>
                  <a:pt x="88401" y="169101"/>
                  <a:pt x="76136" y="173179"/>
                </a:cubicBezTo>
                <a:cubicBezTo>
                  <a:pt x="73079" y="174179"/>
                  <a:pt x="69833" y="174730"/>
                  <a:pt x="66458" y="174730"/>
                </a:cubicBezTo>
                <a:cubicBezTo>
                  <a:pt x="65871" y="174730"/>
                  <a:pt x="65280" y="174713"/>
                  <a:pt x="64686" y="174679"/>
                </a:cubicBezTo>
                <a:cubicBezTo>
                  <a:pt x="59565" y="174386"/>
                  <a:pt x="54770" y="172853"/>
                  <a:pt x="50594" y="170374"/>
                </a:cubicBezTo>
                <a:cubicBezTo>
                  <a:pt x="41722" y="165057"/>
                  <a:pt x="35687" y="155434"/>
                  <a:pt x="35524" y="144408"/>
                </a:cubicBezTo>
                <a:cubicBezTo>
                  <a:pt x="35295" y="127185"/>
                  <a:pt x="49192" y="113158"/>
                  <a:pt x="66415" y="113158"/>
                </a:cubicBezTo>
                <a:cubicBezTo>
                  <a:pt x="69807" y="113158"/>
                  <a:pt x="73069" y="113713"/>
                  <a:pt x="76136" y="114692"/>
                </a:cubicBezTo>
                <a:lnTo>
                  <a:pt x="76136" y="89281"/>
                </a:lnTo>
                <a:lnTo>
                  <a:pt x="76136" y="80147"/>
                </a:lnTo>
                <a:cubicBezTo>
                  <a:pt x="72906" y="79658"/>
                  <a:pt x="69612" y="79429"/>
                  <a:pt x="66317" y="79429"/>
                </a:cubicBezTo>
                <a:cubicBezTo>
                  <a:pt x="47463" y="79429"/>
                  <a:pt x="29848" y="87258"/>
                  <a:pt x="17257" y="101350"/>
                </a:cubicBezTo>
                <a:cubicBezTo>
                  <a:pt x="7764" y="112017"/>
                  <a:pt x="2056" y="125619"/>
                  <a:pt x="1175" y="139874"/>
                </a:cubicBezTo>
                <a:cubicBezTo>
                  <a:pt x="1" y="158598"/>
                  <a:pt x="6851" y="176408"/>
                  <a:pt x="20160" y="189554"/>
                </a:cubicBezTo>
                <a:cubicBezTo>
                  <a:pt x="22117" y="191479"/>
                  <a:pt x="24172" y="193273"/>
                  <a:pt x="26292" y="194904"/>
                </a:cubicBezTo>
                <a:cubicBezTo>
                  <a:pt x="37709" y="203679"/>
                  <a:pt x="51638" y="208441"/>
                  <a:pt x="66317" y="208441"/>
                </a:cubicBezTo>
                <a:cubicBezTo>
                  <a:pt x="69612" y="208441"/>
                  <a:pt x="72906" y="208180"/>
                  <a:pt x="76136" y="207723"/>
                </a:cubicBezTo>
                <a:cubicBezTo>
                  <a:pt x="89836" y="205701"/>
                  <a:pt x="102492" y="199405"/>
                  <a:pt x="112474" y="189554"/>
                </a:cubicBezTo>
                <a:cubicBezTo>
                  <a:pt x="124739" y="177420"/>
                  <a:pt x="131491" y="161338"/>
                  <a:pt x="131589" y="144213"/>
                </a:cubicBezTo>
                <a:lnTo>
                  <a:pt x="131394" y="68143"/>
                </a:lnTo>
                <a:lnTo>
                  <a:pt x="131394" y="68143"/>
                </a:lnTo>
                <a:cubicBezTo>
                  <a:pt x="137265" y="72645"/>
                  <a:pt x="143659" y="76396"/>
                  <a:pt x="150509" y="79266"/>
                </a:cubicBezTo>
                <a:cubicBezTo>
                  <a:pt x="161133" y="83769"/>
                  <a:pt x="172368" y="86052"/>
                  <a:pt x="183927" y="86052"/>
                </a:cubicBezTo>
                <a:cubicBezTo>
                  <a:pt x="184009" y="86052"/>
                  <a:pt x="184091" y="86052"/>
                  <a:pt x="184173" y="86051"/>
                </a:cubicBezTo>
                <a:lnTo>
                  <a:pt x="184173" y="61358"/>
                </a:lnTo>
                <a:lnTo>
                  <a:pt x="184173" y="52192"/>
                </a:lnTo>
                <a:lnTo>
                  <a:pt x="184075" y="52192"/>
                </a:lnTo>
                <a:cubicBezTo>
                  <a:pt x="172168" y="52192"/>
                  <a:pt x="161176" y="48245"/>
                  <a:pt x="152336" y="41590"/>
                </a:cubicBezTo>
                <a:cubicBezTo>
                  <a:pt x="142223" y="33957"/>
                  <a:pt x="134949" y="22736"/>
                  <a:pt x="132372" y="9851"/>
                </a:cubicBezTo>
                <a:cubicBezTo>
                  <a:pt x="131752" y="6655"/>
                  <a:pt x="131394" y="3360"/>
                  <a:pt x="1313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7" name="Google Shape;4247;p79"/>
          <p:cNvSpPr txBox="1"/>
          <p:nvPr/>
        </p:nvSpPr>
        <p:spPr>
          <a:xfrm>
            <a:off x="2192700" y="3930788"/>
            <a:ext cx="4758600" cy="221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300"/>
              </a:spcBef>
              <a:spcAft>
                <a:spcPts val="0"/>
              </a:spcAft>
              <a:buClr>
                <a:srgbClr val="000000"/>
              </a:buClr>
              <a:buSzTx/>
              <a:buFont typeface="Arial"/>
              <a:buNone/>
              <a:tabLst/>
              <a:defRPr/>
            </a:pPr>
            <a:r>
              <a:rPr kumimoji="0" lang="en" sz="1200" b="0" i="0" u="none" strike="noStrike" kern="0" cap="none" spc="0" normalizeH="0" baseline="0" noProof="0">
                <a:ln>
                  <a:noFill/>
                </a:ln>
                <a:solidFill>
                  <a:srgbClr val="FFFFFF"/>
                </a:solidFill>
                <a:effectLst/>
                <a:uLnTx/>
                <a:uFillTx/>
                <a:latin typeface="Red Hat Text"/>
                <a:ea typeface="Red Hat Text"/>
                <a:cs typeface="Red Hat Text"/>
                <a:sym typeface="Red Hat Text"/>
              </a:rPr>
              <a:t>Please keep this slide for attribution</a:t>
            </a:r>
            <a:endParaRPr kumimoji="0" sz="1200" b="0" i="0" u="none" strike="noStrike" kern="0" cap="none" spc="0" normalizeH="0" baseline="0" noProof="0">
              <a:ln>
                <a:noFill/>
              </a:ln>
              <a:solidFill>
                <a:srgbClr val="FFFFFF"/>
              </a:solidFill>
              <a:effectLst/>
              <a:uLnTx/>
              <a:uFillTx/>
              <a:latin typeface="Red Hat Text"/>
              <a:ea typeface="Red Hat Text"/>
              <a:cs typeface="Red Hat Text"/>
              <a:sym typeface="Red Hat Text"/>
            </a:endParaRPr>
          </a:p>
        </p:txBody>
      </p:sp>
      <p:grpSp>
        <p:nvGrpSpPr>
          <p:cNvPr id="4248" name="Google Shape;4248;p79"/>
          <p:cNvGrpSpPr/>
          <p:nvPr/>
        </p:nvGrpSpPr>
        <p:grpSpPr>
          <a:xfrm>
            <a:off x="7293957" y="1242964"/>
            <a:ext cx="838891" cy="820782"/>
            <a:chOff x="6816275" y="3178227"/>
            <a:chExt cx="1614495" cy="1579642"/>
          </a:xfrm>
        </p:grpSpPr>
        <p:sp>
          <p:nvSpPr>
            <p:cNvPr id="4249" name="Google Shape;4249;p79"/>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0" name="Google Shape;4250;p79"/>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1" name="Google Shape;4251;p79"/>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255"/>
        <p:cNvGrpSpPr/>
        <p:nvPr/>
      </p:nvGrpSpPr>
      <p:grpSpPr>
        <a:xfrm>
          <a:off x="0" y="0"/>
          <a:ext cx="0" cy="0"/>
          <a:chOff x="0" y="0"/>
          <a:chExt cx="0" cy="0"/>
        </a:xfrm>
      </p:grpSpPr>
      <p:sp>
        <p:nvSpPr>
          <p:cNvPr id="4256" name="Google Shape;4256;p80"/>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 RESOURCES</a:t>
            </a:r>
            <a:endParaRPr/>
          </a:p>
        </p:txBody>
      </p:sp>
      <p:grpSp>
        <p:nvGrpSpPr>
          <p:cNvPr id="4257" name="Google Shape;4257;p80"/>
          <p:cNvGrpSpPr/>
          <p:nvPr/>
        </p:nvGrpSpPr>
        <p:grpSpPr>
          <a:xfrm>
            <a:off x="713233" y="1519156"/>
            <a:ext cx="4371870" cy="1995401"/>
            <a:chOff x="713225" y="1705350"/>
            <a:chExt cx="3858667" cy="1761166"/>
          </a:xfrm>
        </p:grpSpPr>
        <p:sp>
          <p:nvSpPr>
            <p:cNvPr id="4258" name="Google Shape;4258;p80"/>
            <p:cNvSpPr/>
            <p:nvPr/>
          </p:nvSpPr>
          <p:spPr>
            <a:xfrm>
              <a:off x="713225" y="1705350"/>
              <a:ext cx="3858667" cy="1761126"/>
            </a:xfrm>
            <a:custGeom>
              <a:avLst/>
              <a:gdLst/>
              <a:ahLst/>
              <a:cxnLst/>
              <a:rect l="l" t="t" r="r" b="b"/>
              <a:pathLst>
                <a:path w="201734" h="92073" extrusionOk="0">
                  <a:moveTo>
                    <a:pt x="133200" y="0"/>
                  </a:moveTo>
                  <a:lnTo>
                    <a:pt x="68544" y="0"/>
                  </a:lnTo>
                  <a:lnTo>
                    <a:pt x="0" y="92072"/>
                  </a:lnTo>
                  <a:lnTo>
                    <a:pt x="201734" y="92072"/>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9" name="Google Shape;4259;p80"/>
            <p:cNvSpPr/>
            <p:nvPr/>
          </p:nvSpPr>
          <p:spPr>
            <a:xfrm>
              <a:off x="1957733" y="1747470"/>
              <a:ext cx="1369720" cy="47207"/>
            </a:xfrm>
            <a:custGeom>
              <a:avLst/>
              <a:gdLst/>
              <a:ahLst/>
              <a:cxnLst/>
              <a:rect l="l" t="t" r="r" b="b"/>
              <a:pathLst>
                <a:path w="71610" h="2468" extrusionOk="0">
                  <a:moveTo>
                    <a:pt x="1827" y="1"/>
                  </a:moveTo>
                  <a:lnTo>
                    <a:pt x="0" y="2467"/>
                  </a:lnTo>
                  <a:lnTo>
                    <a:pt x="71610" y="2447"/>
                  </a:lnTo>
                  <a:lnTo>
                    <a:pt x="6978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0" name="Google Shape;4260;p80"/>
            <p:cNvSpPr/>
            <p:nvPr/>
          </p:nvSpPr>
          <p:spPr>
            <a:xfrm>
              <a:off x="1875406" y="1846687"/>
              <a:ext cx="1534561" cy="58645"/>
            </a:xfrm>
            <a:custGeom>
              <a:avLst/>
              <a:gdLst/>
              <a:ahLst/>
              <a:cxnLst/>
              <a:rect l="l" t="t" r="r" b="b"/>
              <a:pathLst>
                <a:path w="80228" h="3066" extrusionOk="0">
                  <a:moveTo>
                    <a:pt x="2274" y="0"/>
                  </a:moveTo>
                  <a:lnTo>
                    <a:pt x="1" y="3066"/>
                  </a:lnTo>
                  <a:lnTo>
                    <a:pt x="80227" y="3066"/>
                  </a:lnTo>
                  <a:lnTo>
                    <a:pt x="7794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1" name="Google Shape;4261;p80"/>
            <p:cNvSpPr/>
            <p:nvPr/>
          </p:nvSpPr>
          <p:spPr>
            <a:xfrm>
              <a:off x="1770183" y="1971517"/>
              <a:ext cx="1744811" cy="74961"/>
            </a:xfrm>
            <a:custGeom>
              <a:avLst/>
              <a:gdLst/>
              <a:ahLst/>
              <a:cxnLst/>
              <a:rect l="l" t="t" r="r" b="b"/>
              <a:pathLst>
                <a:path w="91220" h="3919" extrusionOk="0">
                  <a:moveTo>
                    <a:pt x="2934" y="1"/>
                  </a:moveTo>
                  <a:lnTo>
                    <a:pt x="0" y="3919"/>
                  </a:lnTo>
                  <a:lnTo>
                    <a:pt x="91220" y="3919"/>
                  </a:lnTo>
                  <a:lnTo>
                    <a:pt x="88296"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2" name="Google Shape;4262;p80"/>
            <p:cNvSpPr/>
            <p:nvPr/>
          </p:nvSpPr>
          <p:spPr>
            <a:xfrm>
              <a:off x="1631753" y="2132670"/>
              <a:ext cx="2021662" cy="99616"/>
            </a:xfrm>
            <a:custGeom>
              <a:avLst/>
              <a:gdLst/>
              <a:ahLst/>
              <a:cxnLst/>
              <a:rect l="l" t="t" r="r" b="b"/>
              <a:pathLst>
                <a:path w="105694" h="5208" extrusionOk="0">
                  <a:moveTo>
                    <a:pt x="3888" y="1"/>
                  </a:moveTo>
                  <a:lnTo>
                    <a:pt x="0" y="5208"/>
                  </a:lnTo>
                  <a:lnTo>
                    <a:pt x="105694" y="5208"/>
                  </a:lnTo>
                  <a:lnTo>
                    <a:pt x="101806"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3" name="Google Shape;4263;p80"/>
            <p:cNvSpPr/>
            <p:nvPr/>
          </p:nvSpPr>
          <p:spPr>
            <a:xfrm>
              <a:off x="1441295" y="2349353"/>
              <a:ext cx="2402777" cy="139401"/>
            </a:xfrm>
            <a:custGeom>
              <a:avLst/>
              <a:gdLst/>
              <a:ahLst/>
              <a:cxnLst/>
              <a:rect l="l" t="t" r="r" b="b"/>
              <a:pathLst>
                <a:path w="125619" h="7288" extrusionOk="0">
                  <a:moveTo>
                    <a:pt x="5410" y="0"/>
                  </a:moveTo>
                  <a:lnTo>
                    <a:pt x="0" y="7268"/>
                  </a:lnTo>
                  <a:lnTo>
                    <a:pt x="125618" y="7288"/>
                  </a:lnTo>
                  <a:lnTo>
                    <a:pt x="125618" y="7288"/>
                  </a:lnTo>
                  <a:lnTo>
                    <a:pt x="120208"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4" name="Google Shape;4264;p80"/>
            <p:cNvSpPr/>
            <p:nvPr/>
          </p:nvSpPr>
          <p:spPr>
            <a:xfrm>
              <a:off x="1161892" y="2656683"/>
              <a:ext cx="2961549" cy="207189"/>
            </a:xfrm>
            <a:custGeom>
              <a:avLst/>
              <a:gdLst/>
              <a:ahLst/>
              <a:cxnLst/>
              <a:rect l="l" t="t" r="r" b="b"/>
              <a:pathLst>
                <a:path w="154832" h="10832" extrusionOk="0">
                  <a:moveTo>
                    <a:pt x="8060" y="1"/>
                  </a:moveTo>
                  <a:lnTo>
                    <a:pt x="1" y="10821"/>
                  </a:lnTo>
                  <a:lnTo>
                    <a:pt x="154831" y="10831"/>
                  </a:lnTo>
                  <a:lnTo>
                    <a:pt x="14676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5" name="Google Shape;4265;p80"/>
            <p:cNvSpPr/>
            <p:nvPr/>
          </p:nvSpPr>
          <p:spPr>
            <a:xfrm>
              <a:off x="713225" y="3125568"/>
              <a:ext cx="3858667" cy="340948"/>
            </a:xfrm>
            <a:custGeom>
              <a:avLst/>
              <a:gdLst/>
              <a:ahLst/>
              <a:cxnLst/>
              <a:rect l="l" t="t" r="r" b="b"/>
              <a:pathLst>
                <a:path w="201734" h="17825" extrusionOk="0">
                  <a:moveTo>
                    <a:pt x="13276" y="0"/>
                  </a:moveTo>
                  <a:lnTo>
                    <a:pt x="0" y="17824"/>
                  </a:lnTo>
                  <a:lnTo>
                    <a:pt x="201734" y="17824"/>
                  </a:lnTo>
                  <a:lnTo>
                    <a:pt x="188468"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6" name="Google Shape;4266;p80"/>
            <p:cNvSpPr/>
            <p:nvPr/>
          </p:nvSpPr>
          <p:spPr>
            <a:xfrm>
              <a:off x="2108979" y="1751162"/>
              <a:ext cx="58454" cy="17884"/>
            </a:xfrm>
            <a:custGeom>
              <a:avLst/>
              <a:gdLst/>
              <a:ahLst/>
              <a:cxnLst/>
              <a:rect l="l" t="t" r="r" b="b"/>
              <a:pathLst>
                <a:path w="3056" h="935" extrusionOk="0">
                  <a:moveTo>
                    <a:pt x="3056" y="0"/>
                  </a:moveTo>
                  <a:cubicBezTo>
                    <a:pt x="2934" y="143"/>
                    <a:pt x="2781" y="254"/>
                    <a:pt x="2609" y="346"/>
                  </a:cubicBezTo>
                  <a:cubicBezTo>
                    <a:pt x="2386" y="467"/>
                    <a:pt x="2152" y="569"/>
                    <a:pt x="1898" y="650"/>
                  </a:cubicBezTo>
                  <a:cubicBezTo>
                    <a:pt x="1604" y="731"/>
                    <a:pt x="1300" y="802"/>
                    <a:pt x="1005" y="853"/>
                  </a:cubicBezTo>
                  <a:cubicBezTo>
                    <a:pt x="670" y="904"/>
                    <a:pt x="335" y="934"/>
                    <a:pt x="0" y="934"/>
                  </a:cubicBezTo>
                  <a:cubicBezTo>
                    <a:pt x="335" y="934"/>
                    <a:pt x="670" y="904"/>
                    <a:pt x="1005" y="853"/>
                  </a:cubicBezTo>
                  <a:cubicBezTo>
                    <a:pt x="1300" y="802"/>
                    <a:pt x="1604" y="731"/>
                    <a:pt x="1898" y="650"/>
                  </a:cubicBezTo>
                  <a:cubicBezTo>
                    <a:pt x="2152" y="569"/>
                    <a:pt x="2386" y="467"/>
                    <a:pt x="2609" y="346"/>
                  </a:cubicBezTo>
                  <a:cubicBezTo>
                    <a:pt x="2781" y="254"/>
                    <a:pt x="2934" y="143"/>
                    <a:pt x="305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7" name="Google Shape;4267;p80"/>
            <p:cNvSpPr/>
            <p:nvPr/>
          </p:nvSpPr>
          <p:spPr>
            <a:xfrm>
              <a:off x="3117982" y="1751162"/>
              <a:ext cx="58262" cy="17884"/>
            </a:xfrm>
            <a:custGeom>
              <a:avLst/>
              <a:gdLst/>
              <a:ahLst/>
              <a:cxnLst/>
              <a:rect l="l" t="t" r="r" b="b"/>
              <a:pathLst>
                <a:path w="3046" h="935" extrusionOk="0">
                  <a:moveTo>
                    <a:pt x="3046" y="934"/>
                  </a:moveTo>
                  <a:cubicBezTo>
                    <a:pt x="2711" y="934"/>
                    <a:pt x="2376" y="904"/>
                    <a:pt x="2051" y="853"/>
                  </a:cubicBezTo>
                  <a:cubicBezTo>
                    <a:pt x="1746" y="802"/>
                    <a:pt x="1442" y="731"/>
                    <a:pt x="1148" y="650"/>
                  </a:cubicBezTo>
                  <a:cubicBezTo>
                    <a:pt x="894" y="569"/>
                    <a:pt x="660" y="467"/>
                    <a:pt x="437" y="346"/>
                  </a:cubicBezTo>
                  <a:cubicBezTo>
                    <a:pt x="264" y="254"/>
                    <a:pt x="122" y="143"/>
                    <a:pt x="1" y="0"/>
                  </a:cubicBezTo>
                  <a:cubicBezTo>
                    <a:pt x="122" y="143"/>
                    <a:pt x="264" y="254"/>
                    <a:pt x="437" y="346"/>
                  </a:cubicBezTo>
                  <a:cubicBezTo>
                    <a:pt x="660" y="467"/>
                    <a:pt x="894" y="569"/>
                    <a:pt x="1148" y="650"/>
                  </a:cubicBezTo>
                  <a:cubicBezTo>
                    <a:pt x="1442" y="731"/>
                    <a:pt x="1746" y="802"/>
                    <a:pt x="2051" y="853"/>
                  </a:cubicBezTo>
                  <a:cubicBezTo>
                    <a:pt x="2376" y="904"/>
                    <a:pt x="2711" y="934"/>
                    <a:pt x="3046" y="934"/>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8" name="Google Shape;4268;p80"/>
            <p:cNvSpPr/>
            <p:nvPr/>
          </p:nvSpPr>
          <p:spPr>
            <a:xfrm>
              <a:off x="2107219" y="1751162"/>
              <a:ext cx="67405" cy="20792"/>
            </a:xfrm>
            <a:custGeom>
              <a:avLst/>
              <a:gdLst/>
              <a:ahLst/>
              <a:cxnLst/>
              <a:rect l="l" t="t" r="r" b="b"/>
              <a:pathLst>
                <a:path w="3524" h="1087" extrusionOk="0">
                  <a:moveTo>
                    <a:pt x="1" y="1087"/>
                  </a:moveTo>
                  <a:cubicBezTo>
                    <a:pt x="397" y="1087"/>
                    <a:pt x="783" y="1046"/>
                    <a:pt x="1168" y="985"/>
                  </a:cubicBezTo>
                  <a:cubicBezTo>
                    <a:pt x="1523" y="934"/>
                    <a:pt x="1879" y="853"/>
                    <a:pt x="2224" y="752"/>
                  </a:cubicBezTo>
                  <a:cubicBezTo>
                    <a:pt x="2498" y="660"/>
                    <a:pt x="2772" y="538"/>
                    <a:pt x="3036" y="406"/>
                  </a:cubicBezTo>
                  <a:cubicBezTo>
                    <a:pt x="3219" y="305"/>
                    <a:pt x="3391" y="163"/>
                    <a:pt x="3523" y="0"/>
                  </a:cubicBezTo>
                  <a:cubicBezTo>
                    <a:pt x="3391" y="163"/>
                    <a:pt x="3219" y="305"/>
                    <a:pt x="3036" y="406"/>
                  </a:cubicBezTo>
                  <a:cubicBezTo>
                    <a:pt x="2772" y="538"/>
                    <a:pt x="2498" y="660"/>
                    <a:pt x="2224" y="752"/>
                  </a:cubicBezTo>
                  <a:cubicBezTo>
                    <a:pt x="1879" y="853"/>
                    <a:pt x="1523" y="934"/>
                    <a:pt x="1168" y="985"/>
                  </a:cubicBezTo>
                  <a:cubicBezTo>
                    <a:pt x="783" y="1046"/>
                    <a:pt x="397" y="1087"/>
                    <a:pt x="1" y="108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9" name="Google Shape;4269;p80"/>
            <p:cNvSpPr/>
            <p:nvPr/>
          </p:nvSpPr>
          <p:spPr>
            <a:xfrm>
              <a:off x="2626774" y="1804548"/>
              <a:ext cx="31675" cy="12643"/>
            </a:xfrm>
            <a:custGeom>
              <a:avLst/>
              <a:gdLst/>
              <a:ahLst/>
              <a:cxnLst/>
              <a:rect l="l" t="t" r="r" b="b"/>
              <a:pathLst>
                <a:path w="1656" h="661" extrusionOk="0">
                  <a:moveTo>
                    <a:pt x="833" y="1"/>
                  </a:moveTo>
                  <a:lnTo>
                    <a:pt x="508" y="21"/>
                  </a:lnTo>
                  <a:cubicBezTo>
                    <a:pt x="417" y="31"/>
                    <a:pt x="326" y="62"/>
                    <a:pt x="244" y="102"/>
                  </a:cubicBezTo>
                  <a:cubicBezTo>
                    <a:pt x="183" y="123"/>
                    <a:pt x="123" y="153"/>
                    <a:pt x="82" y="204"/>
                  </a:cubicBezTo>
                  <a:cubicBezTo>
                    <a:pt x="31" y="224"/>
                    <a:pt x="1" y="275"/>
                    <a:pt x="1" y="326"/>
                  </a:cubicBezTo>
                  <a:cubicBezTo>
                    <a:pt x="11" y="376"/>
                    <a:pt x="31" y="417"/>
                    <a:pt x="72" y="458"/>
                  </a:cubicBezTo>
                  <a:cubicBezTo>
                    <a:pt x="123" y="498"/>
                    <a:pt x="183" y="539"/>
                    <a:pt x="244" y="559"/>
                  </a:cubicBezTo>
                  <a:cubicBezTo>
                    <a:pt x="326" y="600"/>
                    <a:pt x="417" y="620"/>
                    <a:pt x="508" y="630"/>
                  </a:cubicBezTo>
                  <a:lnTo>
                    <a:pt x="833" y="661"/>
                  </a:lnTo>
                  <a:lnTo>
                    <a:pt x="1158" y="630"/>
                  </a:lnTo>
                  <a:cubicBezTo>
                    <a:pt x="1249" y="620"/>
                    <a:pt x="1330" y="600"/>
                    <a:pt x="1412" y="559"/>
                  </a:cubicBezTo>
                  <a:cubicBezTo>
                    <a:pt x="1472" y="539"/>
                    <a:pt x="1533" y="498"/>
                    <a:pt x="1594" y="458"/>
                  </a:cubicBezTo>
                  <a:cubicBezTo>
                    <a:pt x="1625" y="417"/>
                    <a:pt x="1645" y="376"/>
                    <a:pt x="1655" y="326"/>
                  </a:cubicBezTo>
                  <a:cubicBezTo>
                    <a:pt x="1645" y="275"/>
                    <a:pt x="1625" y="234"/>
                    <a:pt x="1594" y="204"/>
                  </a:cubicBezTo>
                  <a:cubicBezTo>
                    <a:pt x="1533" y="153"/>
                    <a:pt x="1472" y="123"/>
                    <a:pt x="1412" y="102"/>
                  </a:cubicBezTo>
                  <a:cubicBezTo>
                    <a:pt x="1330" y="62"/>
                    <a:pt x="1239" y="31"/>
                    <a:pt x="1148" y="21"/>
                  </a:cubicBezTo>
                  <a:lnTo>
                    <a:pt x="833"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0" name="Google Shape;4270;p80"/>
            <p:cNvSpPr/>
            <p:nvPr/>
          </p:nvSpPr>
          <p:spPr>
            <a:xfrm>
              <a:off x="1284216" y="1748254"/>
              <a:ext cx="2716717" cy="1371863"/>
            </a:xfrm>
            <a:custGeom>
              <a:avLst/>
              <a:gdLst/>
              <a:ahLst/>
              <a:cxnLst/>
              <a:rect l="l" t="t" r="r" b="b"/>
              <a:pathLst>
                <a:path w="142032" h="71722" extrusionOk="0">
                  <a:moveTo>
                    <a:pt x="46174" y="152"/>
                  </a:moveTo>
                  <a:cubicBezTo>
                    <a:pt x="46052" y="295"/>
                    <a:pt x="45899" y="406"/>
                    <a:pt x="45727" y="487"/>
                  </a:cubicBezTo>
                  <a:cubicBezTo>
                    <a:pt x="45504" y="619"/>
                    <a:pt x="45270" y="721"/>
                    <a:pt x="45016" y="792"/>
                  </a:cubicBezTo>
                  <a:cubicBezTo>
                    <a:pt x="44722" y="883"/>
                    <a:pt x="44418" y="954"/>
                    <a:pt x="44123" y="995"/>
                  </a:cubicBezTo>
                  <a:cubicBezTo>
                    <a:pt x="43788" y="1056"/>
                    <a:pt x="43453" y="1086"/>
                    <a:pt x="43118" y="1086"/>
                  </a:cubicBezTo>
                  <a:lnTo>
                    <a:pt x="43687" y="152"/>
                  </a:lnTo>
                  <a:close/>
                  <a:moveTo>
                    <a:pt x="98355" y="152"/>
                  </a:moveTo>
                  <a:lnTo>
                    <a:pt x="98914" y="1086"/>
                  </a:lnTo>
                  <a:cubicBezTo>
                    <a:pt x="98579" y="1086"/>
                    <a:pt x="98244" y="1056"/>
                    <a:pt x="97919" y="1005"/>
                  </a:cubicBezTo>
                  <a:cubicBezTo>
                    <a:pt x="97614" y="954"/>
                    <a:pt x="97310" y="883"/>
                    <a:pt x="97016" y="802"/>
                  </a:cubicBezTo>
                  <a:cubicBezTo>
                    <a:pt x="96762" y="721"/>
                    <a:pt x="96528" y="619"/>
                    <a:pt x="96305" y="498"/>
                  </a:cubicBezTo>
                  <a:cubicBezTo>
                    <a:pt x="96132" y="406"/>
                    <a:pt x="95990" y="295"/>
                    <a:pt x="95869" y="152"/>
                  </a:cubicBezTo>
                  <a:close/>
                  <a:moveTo>
                    <a:pt x="78766" y="152"/>
                  </a:moveTo>
                  <a:lnTo>
                    <a:pt x="78999" y="1482"/>
                  </a:lnTo>
                  <a:lnTo>
                    <a:pt x="63033" y="1482"/>
                  </a:lnTo>
                  <a:lnTo>
                    <a:pt x="63266" y="152"/>
                  </a:lnTo>
                  <a:close/>
                  <a:moveTo>
                    <a:pt x="85739" y="152"/>
                  </a:moveTo>
                  <a:lnTo>
                    <a:pt x="87312" y="5045"/>
                  </a:lnTo>
                  <a:lnTo>
                    <a:pt x="54730" y="5045"/>
                  </a:lnTo>
                  <a:lnTo>
                    <a:pt x="56303" y="152"/>
                  </a:lnTo>
                  <a:lnTo>
                    <a:pt x="62881" y="152"/>
                  </a:lnTo>
                  <a:lnTo>
                    <a:pt x="62617" y="1634"/>
                  </a:lnTo>
                  <a:lnTo>
                    <a:pt x="79415" y="1634"/>
                  </a:lnTo>
                  <a:lnTo>
                    <a:pt x="79151" y="152"/>
                  </a:lnTo>
                  <a:close/>
                  <a:moveTo>
                    <a:pt x="80430" y="5228"/>
                  </a:moveTo>
                  <a:cubicBezTo>
                    <a:pt x="79973" y="5644"/>
                    <a:pt x="79466" y="5979"/>
                    <a:pt x="78908" y="6243"/>
                  </a:cubicBezTo>
                  <a:cubicBezTo>
                    <a:pt x="78207" y="6578"/>
                    <a:pt x="77477" y="6841"/>
                    <a:pt x="76725" y="7024"/>
                  </a:cubicBezTo>
                  <a:cubicBezTo>
                    <a:pt x="75842" y="7268"/>
                    <a:pt x="74949" y="7440"/>
                    <a:pt x="74036" y="7552"/>
                  </a:cubicBezTo>
                  <a:cubicBezTo>
                    <a:pt x="73031" y="7674"/>
                    <a:pt x="72023" y="7735"/>
                    <a:pt x="71016" y="7735"/>
                  </a:cubicBezTo>
                  <a:cubicBezTo>
                    <a:pt x="70009" y="7735"/>
                    <a:pt x="69001" y="7674"/>
                    <a:pt x="67996" y="7552"/>
                  </a:cubicBezTo>
                  <a:cubicBezTo>
                    <a:pt x="67093" y="7440"/>
                    <a:pt x="66190" y="7268"/>
                    <a:pt x="65307" y="7024"/>
                  </a:cubicBezTo>
                  <a:cubicBezTo>
                    <a:pt x="64555" y="6841"/>
                    <a:pt x="63825" y="6578"/>
                    <a:pt x="63124" y="6243"/>
                  </a:cubicBezTo>
                  <a:cubicBezTo>
                    <a:pt x="62566" y="5979"/>
                    <a:pt x="62058" y="5644"/>
                    <a:pt x="61602" y="5228"/>
                  </a:cubicBezTo>
                  <a:close/>
                  <a:moveTo>
                    <a:pt x="71022" y="13482"/>
                  </a:moveTo>
                  <a:cubicBezTo>
                    <a:pt x="72617" y="13482"/>
                    <a:pt x="74213" y="13637"/>
                    <a:pt x="75792" y="13947"/>
                  </a:cubicBezTo>
                  <a:cubicBezTo>
                    <a:pt x="77192" y="14221"/>
                    <a:pt x="78573" y="14657"/>
                    <a:pt x="79882" y="15236"/>
                  </a:cubicBezTo>
                  <a:cubicBezTo>
                    <a:pt x="81120" y="15804"/>
                    <a:pt x="82156" y="16464"/>
                    <a:pt x="82998" y="17266"/>
                  </a:cubicBezTo>
                  <a:cubicBezTo>
                    <a:pt x="83831" y="18067"/>
                    <a:pt x="84419" y="18961"/>
                    <a:pt x="84653" y="19945"/>
                  </a:cubicBezTo>
                  <a:lnTo>
                    <a:pt x="72087" y="19945"/>
                  </a:lnTo>
                  <a:cubicBezTo>
                    <a:pt x="72046" y="19874"/>
                    <a:pt x="71985" y="19813"/>
                    <a:pt x="71935" y="19763"/>
                  </a:cubicBezTo>
                  <a:cubicBezTo>
                    <a:pt x="71853" y="19702"/>
                    <a:pt x="71772" y="19661"/>
                    <a:pt x="71691" y="19631"/>
                  </a:cubicBezTo>
                  <a:lnTo>
                    <a:pt x="71386" y="19539"/>
                  </a:lnTo>
                  <a:cubicBezTo>
                    <a:pt x="71265" y="19509"/>
                    <a:pt x="71143" y="19499"/>
                    <a:pt x="71021" y="19499"/>
                  </a:cubicBezTo>
                  <a:cubicBezTo>
                    <a:pt x="70899" y="19499"/>
                    <a:pt x="70777" y="19509"/>
                    <a:pt x="70666" y="19539"/>
                  </a:cubicBezTo>
                  <a:cubicBezTo>
                    <a:pt x="70554" y="19560"/>
                    <a:pt x="70442" y="19590"/>
                    <a:pt x="70341" y="19631"/>
                  </a:cubicBezTo>
                  <a:cubicBezTo>
                    <a:pt x="70260" y="19661"/>
                    <a:pt x="70179" y="19712"/>
                    <a:pt x="70108" y="19763"/>
                  </a:cubicBezTo>
                  <a:cubicBezTo>
                    <a:pt x="70047" y="19813"/>
                    <a:pt x="69986" y="19874"/>
                    <a:pt x="69955" y="19945"/>
                  </a:cubicBezTo>
                  <a:lnTo>
                    <a:pt x="57389" y="19945"/>
                  </a:lnTo>
                  <a:cubicBezTo>
                    <a:pt x="57623" y="18971"/>
                    <a:pt x="58212" y="18057"/>
                    <a:pt x="59044" y="17266"/>
                  </a:cubicBezTo>
                  <a:cubicBezTo>
                    <a:pt x="59866" y="16484"/>
                    <a:pt x="60922" y="15804"/>
                    <a:pt x="62160" y="15236"/>
                  </a:cubicBezTo>
                  <a:cubicBezTo>
                    <a:pt x="63469" y="14657"/>
                    <a:pt x="64850" y="14221"/>
                    <a:pt x="66261" y="13947"/>
                  </a:cubicBezTo>
                  <a:cubicBezTo>
                    <a:pt x="67834" y="13637"/>
                    <a:pt x="69427" y="13482"/>
                    <a:pt x="71022" y="13482"/>
                  </a:cubicBezTo>
                  <a:close/>
                  <a:moveTo>
                    <a:pt x="95493" y="152"/>
                  </a:moveTo>
                  <a:cubicBezTo>
                    <a:pt x="95625" y="315"/>
                    <a:pt x="95787" y="457"/>
                    <a:pt x="95970" y="558"/>
                  </a:cubicBezTo>
                  <a:cubicBezTo>
                    <a:pt x="96234" y="701"/>
                    <a:pt x="96508" y="812"/>
                    <a:pt x="96802" y="904"/>
                  </a:cubicBezTo>
                  <a:cubicBezTo>
                    <a:pt x="97137" y="1005"/>
                    <a:pt x="97482" y="1086"/>
                    <a:pt x="97838" y="1137"/>
                  </a:cubicBezTo>
                  <a:cubicBezTo>
                    <a:pt x="98223" y="1198"/>
                    <a:pt x="98609" y="1228"/>
                    <a:pt x="99005" y="1239"/>
                  </a:cubicBezTo>
                  <a:lnTo>
                    <a:pt x="110160" y="19945"/>
                  </a:lnTo>
                  <a:lnTo>
                    <a:pt x="85201" y="19945"/>
                  </a:lnTo>
                  <a:cubicBezTo>
                    <a:pt x="84947" y="18930"/>
                    <a:pt x="84338" y="17986"/>
                    <a:pt x="83465" y="17164"/>
                  </a:cubicBezTo>
                  <a:cubicBezTo>
                    <a:pt x="82501" y="16291"/>
                    <a:pt x="81405" y="15581"/>
                    <a:pt x="80217" y="15063"/>
                  </a:cubicBezTo>
                  <a:cubicBezTo>
                    <a:pt x="78847" y="14454"/>
                    <a:pt x="77416" y="14007"/>
                    <a:pt x="75954" y="13723"/>
                  </a:cubicBezTo>
                  <a:cubicBezTo>
                    <a:pt x="74325" y="13403"/>
                    <a:pt x="72670" y="13244"/>
                    <a:pt x="71016" y="13244"/>
                  </a:cubicBezTo>
                  <a:cubicBezTo>
                    <a:pt x="69361" y="13244"/>
                    <a:pt x="67707" y="13403"/>
                    <a:pt x="66078" y="13723"/>
                  </a:cubicBezTo>
                  <a:cubicBezTo>
                    <a:pt x="64616" y="14007"/>
                    <a:pt x="63185" y="14454"/>
                    <a:pt x="61815" y="15063"/>
                  </a:cubicBezTo>
                  <a:cubicBezTo>
                    <a:pt x="60627" y="15581"/>
                    <a:pt x="59531" y="16291"/>
                    <a:pt x="58567" y="17164"/>
                  </a:cubicBezTo>
                  <a:cubicBezTo>
                    <a:pt x="57704" y="17986"/>
                    <a:pt x="57085" y="18930"/>
                    <a:pt x="56831" y="19945"/>
                  </a:cubicBezTo>
                  <a:lnTo>
                    <a:pt x="31872" y="19945"/>
                  </a:lnTo>
                  <a:lnTo>
                    <a:pt x="43027" y="1239"/>
                  </a:lnTo>
                  <a:cubicBezTo>
                    <a:pt x="43423" y="1239"/>
                    <a:pt x="43809" y="1198"/>
                    <a:pt x="44194" y="1137"/>
                  </a:cubicBezTo>
                  <a:cubicBezTo>
                    <a:pt x="44549" y="1086"/>
                    <a:pt x="44905" y="1005"/>
                    <a:pt x="45250" y="904"/>
                  </a:cubicBezTo>
                  <a:cubicBezTo>
                    <a:pt x="45524" y="812"/>
                    <a:pt x="45798" y="690"/>
                    <a:pt x="46062" y="558"/>
                  </a:cubicBezTo>
                  <a:cubicBezTo>
                    <a:pt x="46245" y="457"/>
                    <a:pt x="46417" y="315"/>
                    <a:pt x="46559" y="152"/>
                  </a:cubicBezTo>
                  <a:lnTo>
                    <a:pt x="55918" y="152"/>
                  </a:lnTo>
                  <a:lnTo>
                    <a:pt x="54243" y="5228"/>
                  </a:lnTo>
                  <a:lnTo>
                    <a:pt x="61125" y="5228"/>
                  </a:lnTo>
                  <a:cubicBezTo>
                    <a:pt x="61581" y="5664"/>
                    <a:pt x="62109" y="6029"/>
                    <a:pt x="62678" y="6314"/>
                  </a:cubicBezTo>
                  <a:cubicBezTo>
                    <a:pt x="63408" y="6669"/>
                    <a:pt x="64180" y="6953"/>
                    <a:pt x="64961" y="7166"/>
                  </a:cubicBezTo>
                  <a:cubicBezTo>
                    <a:pt x="65905" y="7420"/>
                    <a:pt x="66859" y="7613"/>
                    <a:pt x="67824" y="7735"/>
                  </a:cubicBezTo>
                  <a:cubicBezTo>
                    <a:pt x="68879" y="7867"/>
                    <a:pt x="69945" y="7938"/>
                    <a:pt x="71021" y="7938"/>
                  </a:cubicBezTo>
                  <a:cubicBezTo>
                    <a:pt x="72087" y="7938"/>
                    <a:pt x="73163" y="7867"/>
                    <a:pt x="74228" y="7735"/>
                  </a:cubicBezTo>
                  <a:cubicBezTo>
                    <a:pt x="75183" y="7613"/>
                    <a:pt x="76137" y="7420"/>
                    <a:pt x="77071" y="7166"/>
                  </a:cubicBezTo>
                  <a:cubicBezTo>
                    <a:pt x="77852" y="6953"/>
                    <a:pt x="78623" y="6669"/>
                    <a:pt x="79354" y="6314"/>
                  </a:cubicBezTo>
                  <a:cubicBezTo>
                    <a:pt x="79923" y="6040"/>
                    <a:pt x="80451" y="5664"/>
                    <a:pt x="80917" y="5228"/>
                  </a:cubicBezTo>
                  <a:lnTo>
                    <a:pt x="87789" y="5228"/>
                  </a:lnTo>
                  <a:lnTo>
                    <a:pt x="86114" y="152"/>
                  </a:lnTo>
                  <a:close/>
                  <a:moveTo>
                    <a:pt x="84703" y="20229"/>
                  </a:moveTo>
                  <a:cubicBezTo>
                    <a:pt x="84876" y="21255"/>
                    <a:pt x="84663" y="22300"/>
                    <a:pt x="84125" y="23183"/>
                  </a:cubicBezTo>
                  <a:cubicBezTo>
                    <a:pt x="83556" y="24137"/>
                    <a:pt x="82623" y="25020"/>
                    <a:pt x="81425" y="25782"/>
                  </a:cubicBezTo>
                  <a:cubicBezTo>
                    <a:pt x="80014" y="26624"/>
                    <a:pt x="78481" y="27253"/>
                    <a:pt x="76878" y="27649"/>
                  </a:cubicBezTo>
                  <a:cubicBezTo>
                    <a:pt x="74954" y="28121"/>
                    <a:pt x="72985" y="28357"/>
                    <a:pt x="71016" y="28357"/>
                  </a:cubicBezTo>
                  <a:cubicBezTo>
                    <a:pt x="69047" y="28357"/>
                    <a:pt x="67078" y="28121"/>
                    <a:pt x="65154" y="27649"/>
                  </a:cubicBezTo>
                  <a:cubicBezTo>
                    <a:pt x="63561" y="27253"/>
                    <a:pt x="62028" y="26624"/>
                    <a:pt x="60627" y="25782"/>
                  </a:cubicBezTo>
                  <a:cubicBezTo>
                    <a:pt x="59409" y="25020"/>
                    <a:pt x="58486" y="24137"/>
                    <a:pt x="57907" y="23183"/>
                  </a:cubicBezTo>
                  <a:cubicBezTo>
                    <a:pt x="57369" y="22300"/>
                    <a:pt x="57156" y="21255"/>
                    <a:pt x="57329" y="20229"/>
                  </a:cubicBezTo>
                  <a:lnTo>
                    <a:pt x="69955" y="20229"/>
                  </a:lnTo>
                  <a:cubicBezTo>
                    <a:pt x="69986" y="20301"/>
                    <a:pt x="70026" y="20361"/>
                    <a:pt x="70087" y="20412"/>
                  </a:cubicBezTo>
                  <a:cubicBezTo>
                    <a:pt x="70158" y="20473"/>
                    <a:pt x="70239" y="20524"/>
                    <a:pt x="70331" y="20564"/>
                  </a:cubicBezTo>
                  <a:lnTo>
                    <a:pt x="70645" y="20656"/>
                  </a:lnTo>
                  <a:cubicBezTo>
                    <a:pt x="70767" y="20681"/>
                    <a:pt x="70892" y="20694"/>
                    <a:pt x="71016" y="20694"/>
                  </a:cubicBezTo>
                  <a:cubicBezTo>
                    <a:pt x="71140" y="20694"/>
                    <a:pt x="71265" y="20681"/>
                    <a:pt x="71386" y="20656"/>
                  </a:cubicBezTo>
                  <a:cubicBezTo>
                    <a:pt x="71488" y="20635"/>
                    <a:pt x="71600" y="20605"/>
                    <a:pt x="71701" y="20564"/>
                  </a:cubicBezTo>
                  <a:cubicBezTo>
                    <a:pt x="71792" y="20524"/>
                    <a:pt x="71874" y="20473"/>
                    <a:pt x="71945" y="20412"/>
                  </a:cubicBezTo>
                  <a:cubicBezTo>
                    <a:pt x="72006" y="20361"/>
                    <a:pt x="72046" y="20301"/>
                    <a:pt x="72087" y="20229"/>
                  </a:cubicBezTo>
                  <a:close/>
                  <a:moveTo>
                    <a:pt x="71022" y="39878"/>
                  </a:moveTo>
                  <a:cubicBezTo>
                    <a:pt x="72655" y="39878"/>
                    <a:pt x="74289" y="40038"/>
                    <a:pt x="75903" y="40357"/>
                  </a:cubicBezTo>
                  <a:cubicBezTo>
                    <a:pt x="77477" y="40672"/>
                    <a:pt x="79009" y="41139"/>
                    <a:pt x="80491" y="41748"/>
                  </a:cubicBezTo>
                  <a:cubicBezTo>
                    <a:pt x="81953" y="42357"/>
                    <a:pt x="83353" y="43118"/>
                    <a:pt x="84653" y="44021"/>
                  </a:cubicBezTo>
                  <a:cubicBezTo>
                    <a:pt x="85962" y="44935"/>
                    <a:pt x="87150" y="46001"/>
                    <a:pt x="88195" y="47209"/>
                  </a:cubicBezTo>
                  <a:lnTo>
                    <a:pt x="53837" y="47209"/>
                  </a:lnTo>
                  <a:cubicBezTo>
                    <a:pt x="54882" y="46011"/>
                    <a:pt x="56070" y="44935"/>
                    <a:pt x="57379" y="44021"/>
                  </a:cubicBezTo>
                  <a:cubicBezTo>
                    <a:pt x="58678" y="43118"/>
                    <a:pt x="60079" y="42357"/>
                    <a:pt x="61551" y="41748"/>
                  </a:cubicBezTo>
                  <a:cubicBezTo>
                    <a:pt x="63033" y="41139"/>
                    <a:pt x="64566" y="40672"/>
                    <a:pt x="66149" y="40357"/>
                  </a:cubicBezTo>
                  <a:cubicBezTo>
                    <a:pt x="67758" y="40038"/>
                    <a:pt x="69389" y="39878"/>
                    <a:pt x="71022" y="39878"/>
                  </a:cubicBezTo>
                  <a:close/>
                  <a:moveTo>
                    <a:pt x="4954" y="65073"/>
                  </a:moveTo>
                  <a:cubicBezTo>
                    <a:pt x="5634" y="65103"/>
                    <a:pt x="6304" y="65276"/>
                    <a:pt x="6903" y="65591"/>
                  </a:cubicBezTo>
                  <a:cubicBezTo>
                    <a:pt x="7410" y="65875"/>
                    <a:pt x="7826" y="66291"/>
                    <a:pt x="8111" y="66798"/>
                  </a:cubicBezTo>
                  <a:cubicBezTo>
                    <a:pt x="8385" y="67347"/>
                    <a:pt x="8506" y="67956"/>
                    <a:pt x="8466" y="68565"/>
                  </a:cubicBezTo>
                  <a:cubicBezTo>
                    <a:pt x="8405" y="69336"/>
                    <a:pt x="8202" y="70087"/>
                    <a:pt x="7867" y="70787"/>
                  </a:cubicBezTo>
                  <a:lnTo>
                    <a:pt x="1554" y="70787"/>
                  </a:lnTo>
                  <a:lnTo>
                    <a:pt x="4954" y="65073"/>
                  </a:lnTo>
                  <a:close/>
                  <a:moveTo>
                    <a:pt x="89403" y="62982"/>
                  </a:moveTo>
                  <a:lnTo>
                    <a:pt x="90722" y="70787"/>
                  </a:lnTo>
                  <a:lnTo>
                    <a:pt x="51320" y="70787"/>
                  </a:lnTo>
                  <a:lnTo>
                    <a:pt x="52649" y="62982"/>
                  </a:lnTo>
                  <a:close/>
                  <a:moveTo>
                    <a:pt x="101035" y="47807"/>
                  </a:moveTo>
                  <a:lnTo>
                    <a:pt x="108404" y="70787"/>
                  </a:lnTo>
                  <a:lnTo>
                    <a:pt x="91697" y="70787"/>
                  </a:lnTo>
                  <a:lnTo>
                    <a:pt x="90164" y="62170"/>
                  </a:lnTo>
                  <a:lnTo>
                    <a:pt x="51868" y="62170"/>
                  </a:lnTo>
                  <a:lnTo>
                    <a:pt x="50345" y="70787"/>
                  </a:lnTo>
                  <a:lnTo>
                    <a:pt x="33628" y="70787"/>
                  </a:lnTo>
                  <a:lnTo>
                    <a:pt x="40997" y="47807"/>
                  </a:lnTo>
                  <a:close/>
                  <a:moveTo>
                    <a:pt x="110332" y="20240"/>
                  </a:moveTo>
                  <a:lnTo>
                    <a:pt x="136591" y="64241"/>
                  </a:lnTo>
                  <a:cubicBezTo>
                    <a:pt x="135799" y="64271"/>
                    <a:pt x="135028" y="64474"/>
                    <a:pt x="134327" y="64829"/>
                  </a:cubicBezTo>
                  <a:cubicBezTo>
                    <a:pt x="133739" y="65134"/>
                    <a:pt x="133251" y="65611"/>
                    <a:pt x="132937" y="66200"/>
                  </a:cubicBezTo>
                  <a:cubicBezTo>
                    <a:pt x="132612" y="66829"/>
                    <a:pt x="132470" y="67519"/>
                    <a:pt x="132511" y="68219"/>
                  </a:cubicBezTo>
                  <a:cubicBezTo>
                    <a:pt x="132571" y="69113"/>
                    <a:pt x="132805" y="69975"/>
                    <a:pt x="133201" y="70787"/>
                  </a:cubicBezTo>
                  <a:lnTo>
                    <a:pt x="109399" y="70787"/>
                  </a:lnTo>
                  <a:lnTo>
                    <a:pt x="101624" y="47209"/>
                  </a:lnTo>
                  <a:lnTo>
                    <a:pt x="89068" y="47209"/>
                  </a:lnTo>
                  <a:cubicBezTo>
                    <a:pt x="87982" y="45920"/>
                    <a:pt x="86733" y="44783"/>
                    <a:pt x="85363" y="43808"/>
                  </a:cubicBezTo>
                  <a:cubicBezTo>
                    <a:pt x="83993" y="42844"/>
                    <a:pt x="82521" y="42022"/>
                    <a:pt x="80978" y="41372"/>
                  </a:cubicBezTo>
                  <a:cubicBezTo>
                    <a:pt x="79425" y="40712"/>
                    <a:pt x="77811" y="40215"/>
                    <a:pt x="76157" y="39890"/>
                  </a:cubicBezTo>
                  <a:cubicBezTo>
                    <a:pt x="74462" y="39550"/>
                    <a:pt x="72741" y="39380"/>
                    <a:pt x="71022" y="39380"/>
                  </a:cubicBezTo>
                  <a:cubicBezTo>
                    <a:pt x="69303" y="39380"/>
                    <a:pt x="67585" y="39550"/>
                    <a:pt x="65895" y="39890"/>
                  </a:cubicBezTo>
                  <a:cubicBezTo>
                    <a:pt x="64231" y="40215"/>
                    <a:pt x="62617" y="40712"/>
                    <a:pt x="61054" y="41372"/>
                  </a:cubicBezTo>
                  <a:cubicBezTo>
                    <a:pt x="59511" y="42022"/>
                    <a:pt x="58039" y="42834"/>
                    <a:pt x="56679" y="43808"/>
                  </a:cubicBezTo>
                  <a:cubicBezTo>
                    <a:pt x="55298" y="44773"/>
                    <a:pt x="54060" y="45920"/>
                    <a:pt x="52974" y="47209"/>
                  </a:cubicBezTo>
                  <a:lnTo>
                    <a:pt x="40418" y="47209"/>
                  </a:lnTo>
                  <a:lnTo>
                    <a:pt x="32654" y="70787"/>
                  </a:lnTo>
                  <a:lnTo>
                    <a:pt x="8831" y="70787"/>
                  </a:lnTo>
                  <a:cubicBezTo>
                    <a:pt x="9268" y="69854"/>
                    <a:pt x="9491" y="68991"/>
                    <a:pt x="9521" y="68219"/>
                  </a:cubicBezTo>
                  <a:cubicBezTo>
                    <a:pt x="9572" y="67519"/>
                    <a:pt x="9430" y="66819"/>
                    <a:pt x="9105" y="66200"/>
                  </a:cubicBezTo>
                  <a:cubicBezTo>
                    <a:pt x="8780" y="65611"/>
                    <a:pt x="8293" y="65134"/>
                    <a:pt x="7704" y="64829"/>
                  </a:cubicBezTo>
                  <a:cubicBezTo>
                    <a:pt x="7004" y="64474"/>
                    <a:pt x="6233" y="64271"/>
                    <a:pt x="5451" y="64241"/>
                  </a:cubicBezTo>
                  <a:lnTo>
                    <a:pt x="31699" y="20240"/>
                  </a:lnTo>
                  <a:lnTo>
                    <a:pt x="56770" y="20240"/>
                  </a:lnTo>
                  <a:cubicBezTo>
                    <a:pt x="56588" y="21295"/>
                    <a:pt x="56801" y="22391"/>
                    <a:pt x="57369" y="23305"/>
                  </a:cubicBezTo>
                  <a:cubicBezTo>
                    <a:pt x="57948" y="24310"/>
                    <a:pt x="58861" y="25223"/>
                    <a:pt x="60160" y="26035"/>
                  </a:cubicBezTo>
                  <a:cubicBezTo>
                    <a:pt x="61449" y="26847"/>
                    <a:pt x="63063" y="27517"/>
                    <a:pt x="64890" y="27984"/>
                  </a:cubicBezTo>
                  <a:cubicBezTo>
                    <a:pt x="66900" y="28487"/>
                    <a:pt x="68958" y="28738"/>
                    <a:pt x="71016" y="28738"/>
                  </a:cubicBezTo>
                  <a:cubicBezTo>
                    <a:pt x="73074" y="28738"/>
                    <a:pt x="75132" y="28487"/>
                    <a:pt x="77142" y="27984"/>
                  </a:cubicBezTo>
                  <a:cubicBezTo>
                    <a:pt x="78989" y="27517"/>
                    <a:pt x="80623" y="26837"/>
                    <a:pt x="81872" y="26035"/>
                  </a:cubicBezTo>
                  <a:cubicBezTo>
                    <a:pt x="83130" y="25234"/>
                    <a:pt x="84094" y="24310"/>
                    <a:pt x="84683" y="23305"/>
                  </a:cubicBezTo>
                  <a:cubicBezTo>
                    <a:pt x="85241" y="22381"/>
                    <a:pt x="85444" y="21295"/>
                    <a:pt x="85262" y="20240"/>
                  </a:cubicBezTo>
                  <a:close/>
                  <a:moveTo>
                    <a:pt x="137078" y="65073"/>
                  </a:moveTo>
                  <a:lnTo>
                    <a:pt x="140489" y="70787"/>
                  </a:lnTo>
                  <a:lnTo>
                    <a:pt x="134175" y="70787"/>
                  </a:lnTo>
                  <a:cubicBezTo>
                    <a:pt x="133830" y="70087"/>
                    <a:pt x="133627" y="69336"/>
                    <a:pt x="133566" y="68565"/>
                  </a:cubicBezTo>
                  <a:cubicBezTo>
                    <a:pt x="133536" y="67956"/>
                    <a:pt x="133658" y="67347"/>
                    <a:pt x="133932" y="66798"/>
                  </a:cubicBezTo>
                  <a:cubicBezTo>
                    <a:pt x="134206" y="66291"/>
                    <a:pt x="134622" y="65865"/>
                    <a:pt x="135129" y="65591"/>
                  </a:cubicBezTo>
                  <a:cubicBezTo>
                    <a:pt x="135728" y="65276"/>
                    <a:pt x="136398" y="65103"/>
                    <a:pt x="137078" y="65073"/>
                  </a:cubicBezTo>
                  <a:close/>
                  <a:moveTo>
                    <a:pt x="43382" y="0"/>
                  </a:moveTo>
                  <a:lnTo>
                    <a:pt x="42631" y="1259"/>
                  </a:lnTo>
                  <a:lnTo>
                    <a:pt x="4294" y="64626"/>
                  </a:lnTo>
                  <a:lnTo>
                    <a:pt x="1" y="71721"/>
                  </a:lnTo>
                  <a:lnTo>
                    <a:pt x="142031" y="71721"/>
                  </a:lnTo>
                  <a:lnTo>
                    <a:pt x="137504" y="64220"/>
                  </a:lnTo>
                  <a:lnTo>
                    <a:pt x="9865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1" name="Google Shape;4271;p80"/>
            <p:cNvSpPr/>
            <p:nvPr/>
          </p:nvSpPr>
          <p:spPr>
            <a:xfrm>
              <a:off x="2610267" y="2765273"/>
              <a:ext cx="64670" cy="52773"/>
            </a:xfrm>
            <a:custGeom>
              <a:avLst/>
              <a:gdLst/>
              <a:ahLst/>
              <a:cxnLst/>
              <a:rect l="l" t="t" r="r" b="b"/>
              <a:pathLst>
                <a:path w="3381" h="2759" extrusionOk="0">
                  <a:moveTo>
                    <a:pt x="1691" y="0"/>
                  </a:moveTo>
                  <a:cubicBezTo>
                    <a:pt x="1473" y="0"/>
                    <a:pt x="1255" y="33"/>
                    <a:pt x="1046" y="99"/>
                  </a:cubicBezTo>
                  <a:cubicBezTo>
                    <a:pt x="854" y="170"/>
                    <a:pt x="671" y="262"/>
                    <a:pt x="508" y="394"/>
                  </a:cubicBezTo>
                  <a:cubicBezTo>
                    <a:pt x="356" y="505"/>
                    <a:pt x="234" y="657"/>
                    <a:pt x="153" y="830"/>
                  </a:cubicBezTo>
                  <a:cubicBezTo>
                    <a:pt x="62" y="992"/>
                    <a:pt x="11" y="1175"/>
                    <a:pt x="1" y="1358"/>
                  </a:cubicBezTo>
                  <a:cubicBezTo>
                    <a:pt x="11" y="1541"/>
                    <a:pt x="52" y="1723"/>
                    <a:pt x="133" y="1896"/>
                  </a:cubicBezTo>
                  <a:cubicBezTo>
                    <a:pt x="214" y="2058"/>
                    <a:pt x="336" y="2210"/>
                    <a:pt x="488" y="2342"/>
                  </a:cubicBezTo>
                  <a:cubicBezTo>
                    <a:pt x="651" y="2464"/>
                    <a:pt x="833" y="2576"/>
                    <a:pt x="1036" y="2647"/>
                  </a:cubicBezTo>
                  <a:cubicBezTo>
                    <a:pt x="1239" y="2708"/>
                    <a:pt x="1463" y="2748"/>
                    <a:pt x="1696" y="2759"/>
                  </a:cubicBezTo>
                  <a:cubicBezTo>
                    <a:pt x="1919" y="2748"/>
                    <a:pt x="2143" y="2718"/>
                    <a:pt x="2356" y="2647"/>
                  </a:cubicBezTo>
                  <a:cubicBezTo>
                    <a:pt x="2549" y="2576"/>
                    <a:pt x="2731" y="2464"/>
                    <a:pt x="2894" y="2342"/>
                  </a:cubicBezTo>
                  <a:cubicBezTo>
                    <a:pt x="3046" y="2210"/>
                    <a:pt x="3168" y="2058"/>
                    <a:pt x="3249" y="1896"/>
                  </a:cubicBezTo>
                  <a:cubicBezTo>
                    <a:pt x="3330" y="1723"/>
                    <a:pt x="3371" y="1541"/>
                    <a:pt x="3381" y="1358"/>
                  </a:cubicBezTo>
                  <a:cubicBezTo>
                    <a:pt x="3371" y="1175"/>
                    <a:pt x="3320" y="992"/>
                    <a:pt x="3239" y="830"/>
                  </a:cubicBezTo>
                  <a:cubicBezTo>
                    <a:pt x="3148" y="657"/>
                    <a:pt x="3026" y="515"/>
                    <a:pt x="2873" y="394"/>
                  </a:cubicBezTo>
                  <a:cubicBezTo>
                    <a:pt x="2711" y="262"/>
                    <a:pt x="2528" y="170"/>
                    <a:pt x="2335" y="99"/>
                  </a:cubicBezTo>
                  <a:cubicBezTo>
                    <a:pt x="2127" y="33"/>
                    <a:pt x="1909" y="0"/>
                    <a:pt x="169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272" name="Google Shape;4272;p80"/>
          <p:cNvSpPr/>
          <p:nvPr/>
        </p:nvSpPr>
        <p:spPr>
          <a:xfrm>
            <a:off x="6217144" y="1447582"/>
            <a:ext cx="1265813" cy="213811"/>
          </a:xfrm>
          <a:custGeom>
            <a:avLst/>
            <a:gdLst/>
            <a:ahLst/>
            <a:cxnLst/>
            <a:rect l="l" t="t" r="r" b="b"/>
            <a:pathLst>
              <a:path w="44236" h="7472" extrusionOk="0">
                <a:moveTo>
                  <a:pt x="7015" y="1"/>
                </a:moveTo>
                <a:cubicBezTo>
                  <a:pt x="6182" y="1"/>
                  <a:pt x="5086" y="528"/>
                  <a:pt x="4568" y="1178"/>
                </a:cubicBezTo>
                <a:lnTo>
                  <a:pt x="519" y="6283"/>
                </a:lnTo>
                <a:cubicBezTo>
                  <a:pt x="1" y="6943"/>
                  <a:pt x="255" y="7471"/>
                  <a:pt x="1087" y="7471"/>
                </a:cubicBezTo>
                <a:lnTo>
                  <a:pt x="43139" y="7471"/>
                </a:lnTo>
                <a:cubicBezTo>
                  <a:pt x="43981" y="7471"/>
                  <a:pt x="44235" y="6943"/>
                  <a:pt x="43707" y="6283"/>
                </a:cubicBezTo>
                <a:lnTo>
                  <a:pt x="39668" y="1178"/>
                </a:lnTo>
                <a:cubicBezTo>
                  <a:pt x="39140" y="528"/>
                  <a:pt x="38044" y="1"/>
                  <a:pt x="37201" y="1"/>
                </a:cubicBezTo>
                <a:close/>
              </a:path>
            </a:pathLst>
          </a:custGeom>
          <a:solidFill>
            <a:schemeClr val="accent5"/>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3" name="Google Shape;4273;p80"/>
          <p:cNvSpPr/>
          <p:nvPr/>
        </p:nvSpPr>
        <p:spPr>
          <a:xfrm>
            <a:off x="5277570" y="2013956"/>
            <a:ext cx="3144960" cy="1406084"/>
          </a:xfrm>
          <a:custGeom>
            <a:avLst/>
            <a:gdLst/>
            <a:ahLst/>
            <a:cxnLst/>
            <a:rect l="l" t="t" r="r" b="b"/>
            <a:pathLst>
              <a:path w="109906" h="49138" extrusionOk="0">
                <a:moveTo>
                  <a:pt x="1504" y="0"/>
                </a:moveTo>
                <a:cubicBezTo>
                  <a:pt x="670" y="0"/>
                  <a:pt x="0" y="676"/>
                  <a:pt x="0" y="1513"/>
                </a:cubicBezTo>
                <a:lnTo>
                  <a:pt x="0" y="39444"/>
                </a:lnTo>
                <a:cubicBezTo>
                  <a:pt x="0" y="40286"/>
                  <a:pt x="447" y="41474"/>
                  <a:pt x="995" y="42113"/>
                </a:cubicBezTo>
                <a:lnTo>
                  <a:pt x="6040" y="48000"/>
                </a:lnTo>
                <a:cubicBezTo>
                  <a:pt x="6588" y="48630"/>
                  <a:pt x="7704" y="49137"/>
                  <a:pt x="8536" y="49137"/>
                </a:cubicBezTo>
                <a:lnTo>
                  <a:pt x="101359" y="49137"/>
                </a:lnTo>
                <a:cubicBezTo>
                  <a:pt x="102202" y="49137"/>
                  <a:pt x="103318" y="48630"/>
                  <a:pt x="103867" y="48000"/>
                </a:cubicBezTo>
                <a:lnTo>
                  <a:pt x="108911" y="42113"/>
                </a:lnTo>
                <a:cubicBezTo>
                  <a:pt x="109459" y="41474"/>
                  <a:pt x="109896" y="40286"/>
                  <a:pt x="109896" y="39444"/>
                </a:cubicBezTo>
                <a:lnTo>
                  <a:pt x="109896" y="1513"/>
                </a:lnTo>
                <a:cubicBezTo>
                  <a:pt x="109906" y="676"/>
                  <a:pt x="109226" y="0"/>
                  <a:pt x="108392" y="0"/>
                </a:cubicBezTo>
                <a:cubicBezTo>
                  <a:pt x="108386" y="0"/>
                  <a:pt x="108379" y="0"/>
                  <a:pt x="108373" y="0"/>
                </a:cubicBezTo>
                <a:lnTo>
                  <a:pt x="1523" y="0"/>
                </a:lnTo>
                <a:cubicBezTo>
                  <a:pt x="1517" y="0"/>
                  <a:pt x="1510" y="0"/>
                  <a:pt x="1504" y="0"/>
                </a:cubicBezTo>
                <a:close/>
              </a:path>
            </a:pathLst>
          </a:custGeom>
          <a:solidFill>
            <a:schemeClr val="accent5"/>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274" name="Google Shape;4274;p80"/>
          <p:cNvGrpSpPr/>
          <p:nvPr/>
        </p:nvGrpSpPr>
        <p:grpSpPr>
          <a:xfrm>
            <a:off x="5282348" y="1714788"/>
            <a:ext cx="3135405" cy="233844"/>
            <a:chOff x="5282206" y="1714788"/>
            <a:chExt cx="3135405" cy="233844"/>
          </a:xfrm>
        </p:grpSpPr>
        <p:sp>
          <p:nvSpPr>
            <p:cNvPr id="4275" name="Google Shape;4275;p80"/>
            <p:cNvSpPr/>
            <p:nvPr/>
          </p:nvSpPr>
          <p:spPr>
            <a:xfrm>
              <a:off x="5282206" y="1714788"/>
              <a:ext cx="1350041" cy="233844"/>
            </a:xfrm>
            <a:custGeom>
              <a:avLst/>
              <a:gdLst/>
              <a:ahLst/>
              <a:cxnLst/>
              <a:rect l="l" t="t" r="r" b="b"/>
              <a:pathLst>
                <a:path w="47179" h="8172" extrusionOk="0">
                  <a:moveTo>
                    <a:pt x="8100" y="1"/>
                  </a:moveTo>
                  <a:cubicBezTo>
                    <a:pt x="7258" y="1"/>
                    <a:pt x="6131" y="518"/>
                    <a:pt x="5583" y="1158"/>
                  </a:cubicBezTo>
                  <a:lnTo>
                    <a:pt x="549" y="7035"/>
                  </a:lnTo>
                  <a:cubicBezTo>
                    <a:pt x="1" y="7664"/>
                    <a:pt x="234" y="8172"/>
                    <a:pt x="1066" y="8172"/>
                  </a:cubicBezTo>
                  <a:lnTo>
                    <a:pt x="39079" y="8172"/>
                  </a:lnTo>
                  <a:cubicBezTo>
                    <a:pt x="39921" y="8172"/>
                    <a:pt x="41038" y="7664"/>
                    <a:pt x="41586" y="7035"/>
                  </a:cubicBezTo>
                  <a:lnTo>
                    <a:pt x="46630" y="1158"/>
                  </a:lnTo>
                  <a:cubicBezTo>
                    <a:pt x="47178" y="518"/>
                    <a:pt x="46935" y="1"/>
                    <a:pt x="46103"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6" name="Google Shape;4276;p80"/>
            <p:cNvSpPr/>
            <p:nvPr/>
          </p:nvSpPr>
          <p:spPr>
            <a:xfrm>
              <a:off x="7067855" y="1714788"/>
              <a:ext cx="1349755" cy="233844"/>
            </a:xfrm>
            <a:custGeom>
              <a:avLst/>
              <a:gdLst/>
              <a:ahLst/>
              <a:cxnLst/>
              <a:rect l="l" t="t" r="r" b="b"/>
              <a:pathLst>
                <a:path w="47169" h="8172" extrusionOk="0">
                  <a:moveTo>
                    <a:pt x="1077" y="1"/>
                  </a:moveTo>
                  <a:cubicBezTo>
                    <a:pt x="244" y="1"/>
                    <a:pt x="1" y="518"/>
                    <a:pt x="549" y="1158"/>
                  </a:cubicBezTo>
                  <a:lnTo>
                    <a:pt x="5593" y="7035"/>
                  </a:lnTo>
                  <a:cubicBezTo>
                    <a:pt x="6141" y="7664"/>
                    <a:pt x="7258" y="8172"/>
                    <a:pt x="8090" y="8172"/>
                  </a:cubicBezTo>
                  <a:lnTo>
                    <a:pt x="46103" y="8172"/>
                  </a:lnTo>
                  <a:cubicBezTo>
                    <a:pt x="46945" y="8172"/>
                    <a:pt x="47168" y="7664"/>
                    <a:pt x="46630" y="7035"/>
                  </a:cubicBezTo>
                  <a:lnTo>
                    <a:pt x="41586" y="1158"/>
                  </a:lnTo>
                  <a:cubicBezTo>
                    <a:pt x="41048" y="518"/>
                    <a:pt x="39911" y="1"/>
                    <a:pt x="39079"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7" name="Google Shape;4277;p80"/>
            <p:cNvSpPr/>
            <p:nvPr/>
          </p:nvSpPr>
          <p:spPr>
            <a:xfrm>
              <a:off x="6491610" y="1714788"/>
              <a:ext cx="716871" cy="233844"/>
            </a:xfrm>
            <a:custGeom>
              <a:avLst/>
              <a:gdLst/>
              <a:ahLst/>
              <a:cxnLst/>
              <a:rect l="l" t="t" r="r" b="b"/>
              <a:pathLst>
                <a:path w="25052" h="8172" extrusionOk="0">
                  <a:moveTo>
                    <a:pt x="8101" y="1"/>
                  </a:moveTo>
                  <a:cubicBezTo>
                    <a:pt x="7258" y="1"/>
                    <a:pt x="6142" y="518"/>
                    <a:pt x="5593" y="1158"/>
                  </a:cubicBezTo>
                  <a:lnTo>
                    <a:pt x="549" y="7035"/>
                  </a:lnTo>
                  <a:cubicBezTo>
                    <a:pt x="1" y="7664"/>
                    <a:pt x="244" y="8172"/>
                    <a:pt x="1077" y="8172"/>
                  </a:cubicBezTo>
                  <a:lnTo>
                    <a:pt x="23965" y="8172"/>
                  </a:lnTo>
                  <a:cubicBezTo>
                    <a:pt x="24808" y="8172"/>
                    <a:pt x="25051" y="7664"/>
                    <a:pt x="24503" y="7035"/>
                  </a:cubicBezTo>
                  <a:lnTo>
                    <a:pt x="19448" y="1158"/>
                  </a:lnTo>
                  <a:cubicBezTo>
                    <a:pt x="18910" y="518"/>
                    <a:pt x="17794" y="1"/>
                    <a:pt x="16951"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78" name="Google Shape;4278;p80"/>
          <p:cNvGrpSpPr/>
          <p:nvPr/>
        </p:nvGrpSpPr>
        <p:grpSpPr>
          <a:xfrm>
            <a:off x="7953573" y="1765066"/>
            <a:ext cx="190864" cy="132775"/>
            <a:chOff x="7269200" y="1733800"/>
            <a:chExt cx="166750" cy="116000"/>
          </a:xfrm>
        </p:grpSpPr>
        <p:sp>
          <p:nvSpPr>
            <p:cNvPr id="4279" name="Google Shape;4279;p80"/>
            <p:cNvSpPr/>
            <p:nvPr/>
          </p:nvSpPr>
          <p:spPr>
            <a:xfrm>
              <a:off x="7324525" y="1733800"/>
              <a:ext cx="55575" cy="116000"/>
            </a:xfrm>
            <a:custGeom>
              <a:avLst/>
              <a:gdLst/>
              <a:ahLst/>
              <a:cxnLst/>
              <a:rect l="l" t="t" r="r" b="b"/>
              <a:pathLst>
                <a:path w="2223" h="4640" extrusionOk="0">
                  <a:moveTo>
                    <a:pt x="0" y="1"/>
                  </a:moveTo>
                  <a:lnTo>
                    <a:pt x="0" y="4639"/>
                  </a:lnTo>
                  <a:lnTo>
                    <a:pt x="2223" y="4639"/>
                  </a:lnTo>
                  <a:lnTo>
                    <a:pt x="222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0" name="Google Shape;4280;p80"/>
            <p:cNvSpPr/>
            <p:nvPr/>
          </p:nvSpPr>
          <p:spPr>
            <a:xfrm>
              <a:off x="7269200" y="1733800"/>
              <a:ext cx="55350" cy="116000"/>
            </a:xfrm>
            <a:custGeom>
              <a:avLst/>
              <a:gdLst/>
              <a:ahLst/>
              <a:cxnLst/>
              <a:rect l="l" t="t" r="r" b="b"/>
              <a:pathLst>
                <a:path w="2214" h="4640" extrusionOk="0">
                  <a:moveTo>
                    <a:pt x="0" y="1"/>
                  </a:moveTo>
                  <a:lnTo>
                    <a:pt x="0" y="4639"/>
                  </a:lnTo>
                  <a:lnTo>
                    <a:pt x="2213" y="4639"/>
                  </a:lnTo>
                  <a:lnTo>
                    <a:pt x="221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1" name="Google Shape;4281;p80"/>
            <p:cNvSpPr/>
            <p:nvPr/>
          </p:nvSpPr>
          <p:spPr>
            <a:xfrm>
              <a:off x="7380350" y="1733800"/>
              <a:ext cx="55600" cy="116000"/>
            </a:xfrm>
            <a:custGeom>
              <a:avLst/>
              <a:gdLst/>
              <a:ahLst/>
              <a:cxnLst/>
              <a:rect l="l" t="t" r="r" b="b"/>
              <a:pathLst>
                <a:path w="2224" h="4640" extrusionOk="0">
                  <a:moveTo>
                    <a:pt x="0" y="1"/>
                  </a:moveTo>
                  <a:lnTo>
                    <a:pt x="0" y="4639"/>
                  </a:lnTo>
                  <a:lnTo>
                    <a:pt x="2223" y="4639"/>
                  </a:lnTo>
                  <a:lnTo>
                    <a:pt x="222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82" name="Google Shape;4282;p80"/>
          <p:cNvGrpSpPr/>
          <p:nvPr/>
        </p:nvGrpSpPr>
        <p:grpSpPr>
          <a:xfrm>
            <a:off x="5555925" y="1765066"/>
            <a:ext cx="190835" cy="132775"/>
            <a:chOff x="5174475" y="1733800"/>
            <a:chExt cx="166725" cy="116000"/>
          </a:xfrm>
        </p:grpSpPr>
        <p:sp>
          <p:nvSpPr>
            <p:cNvPr id="4283" name="Google Shape;4283;p80"/>
            <p:cNvSpPr/>
            <p:nvPr/>
          </p:nvSpPr>
          <p:spPr>
            <a:xfrm>
              <a:off x="5229775" y="1733800"/>
              <a:ext cx="55600" cy="116000"/>
            </a:xfrm>
            <a:custGeom>
              <a:avLst/>
              <a:gdLst/>
              <a:ahLst/>
              <a:cxnLst/>
              <a:rect l="l" t="t" r="r" b="b"/>
              <a:pathLst>
                <a:path w="2224" h="4640" extrusionOk="0">
                  <a:moveTo>
                    <a:pt x="1" y="1"/>
                  </a:moveTo>
                  <a:lnTo>
                    <a:pt x="1" y="4639"/>
                  </a:lnTo>
                  <a:lnTo>
                    <a:pt x="2224" y="4639"/>
                  </a:lnTo>
                  <a:lnTo>
                    <a:pt x="222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4" name="Google Shape;4284;p80"/>
            <p:cNvSpPr/>
            <p:nvPr/>
          </p:nvSpPr>
          <p:spPr>
            <a:xfrm>
              <a:off x="5174475" y="1733800"/>
              <a:ext cx="55325" cy="116000"/>
            </a:xfrm>
            <a:custGeom>
              <a:avLst/>
              <a:gdLst/>
              <a:ahLst/>
              <a:cxnLst/>
              <a:rect l="l" t="t" r="r" b="b"/>
              <a:pathLst>
                <a:path w="2213" h="4640" extrusionOk="0">
                  <a:moveTo>
                    <a:pt x="0" y="1"/>
                  </a:moveTo>
                  <a:lnTo>
                    <a:pt x="0" y="4639"/>
                  </a:lnTo>
                  <a:lnTo>
                    <a:pt x="2213" y="4639"/>
                  </a:lnTo>
                  <a:lnTo>
                    <a:pt x="2213"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5" name="Google Shape;4285;p80"/>
            <p:cNvSpPr/>
            <p:nvPr/>
          </p:nvSpPr>
          <p:spPr>
            <a:xfrm>
              <a:off x="5285600" y="1733800"/>
              <a:ext cx="55600" cy="116000"/>
            </a:xfrm>
            <a:custGeom>
              <a:avLst/>
              <a:gdLst/>
              <a:ahLst/>
              <a:cxnLst/>
              <a:rect l="l" t="t" r="r" b="b"/>
              <a:pathLst>
                <a:path w="2224" h="4640" extrusionOk="0">
                  <a:moveTo>
                    <a:pt x="1" y="1"/>
                  </a:moveTo>
                  <a:lnTo>
                    <a:pt x="1" y="4639"/>
                  </a:lnTo>
                  <a:lnTo>
                    <a:pt x="2224" y="4639"/>
                  </a:lnTo>
                  <a:lnTo>
                    <a:pt x="222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aphicFrame>
        <p:nvGraphicFramePr>
          <p:cNvPr id="4286" name="Google Shape;4286;p80"/>
          <p:cNvGraphicFramePr/>
          <p:nvPr/>
        </p:nvGraphicFramePr>
        <p:xfrm>
          <a:off x="5414325" y="2126164"/>
          <a:ext cx="2871450" cy="1137500"/>
        </p:xfrm>
        <a:graphic>
          <a:graphicData uri="http://schemas.openxmlformats.org/drawingml/2006/table">
            <a:tbl>
              <a:tblPr>
                <a:noFill/>
                <a:tableStyleId>{DFAE7D6D-5938-4779-8ECB-3F8AD421AE98}</a:tableStyleId>
              </a:tblPr>
              <a:tblGrid>
                <a:gridCol w="1435725">
                  <a:extLst>
                    <a:ext uri="{9D8B030D-6E8A-4147-A177-3AD203B41FA5}">
                      <a16:colId xmlns:a16="http://schemas.microsoft.com/office/drawing/2014/main" val="20000"/>
                    </a:ext>
                  </a:extLst>
                </a:gridCol>
                <a:gridCol w="1435725">
                  <a:extLst>
                    <a:ext uri="{9D8B030D-6E8A-4147-A177-3AD203B41FA5}">
                      <a16:colId xmlns:a16="http://schemas.microsoft.com/office/drawing/2014/main" val="20001"/>
                    </a:ext>
                  </a:extLst>
                </a:gridCol>
              </a:tblGrid>
              <a:tr h="227500">
                <a:tc>
                  <a:txBody>
                    <a:bodyPr/>
                    <a:lstStyle/>
                    <a:p>
                      <a:pPr marL="0" lvl="0" indent="0" algn="l" rtl="0">
                        <a:spcBef>
                          <a:spcPts val="0"/>
                        </a:spcBef>
                        <a:spcAft>
                          <a:spcPts val="0"/>
                        </a:spcAft>
                        <a:buNone/>
                      </a:pPr>
                      <a:r>
                        <a:rPr lang="en" sz="1000">
                          <a:latin typeface="Red Hat Text"/>
                          <a:ea typeface="Red Hat Text"/>
                          <a:cs typeface="Red Hat Text"/>
                          <a:sym typeface="Red Hat Text"/>
                        </a:rPr>
                        <a:t>Venus</a:t>
                      </a:r>
                      <a:endParaRPr sz="1000">
                        <a:latin typeface="Red Hat Text"/>
                        <a:ea typeface="Red Hat Text"/>
                        <a:cs typeface="Red Hat Text"/>
                        <a:sym typeface="Red Hat Text"/>
                      </a:endParaRPr>
                    </a:p>
                  </a:txBody>
                  <a:tcPr marL="91425" marR="0" marT="0" marB="0"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1000">
                          <a:latin typeface="Red Hat Text"/>
                          <a:ea typeface="Red Hat Text"/>
                          <a:cs typeface="Red Hat Text"/>
                          <a:sym typeface="Red Hat Text"/>
                        </a:rPr>
                        <a:t>Mercury</a:t>
                      </a:r>
                      <a:endParaRPr sz="1000">
                        <a:latin typeface="Red Hat Text"/>
                        <a:ea typeface="Red Hat Text"/>
                        <a:cs typeface="Red Hat Text"/>
                        <a:sym typeface="Red Hat Text"/>
                      </a:endParaRPr>
                    </a:p>
                  </a:txBody>
                  <a:tcPr marL="91425" marR="0" marT="0" marB="0"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227500">
                <a:tc>
                  <a:txBody>
                    <a:bodyPr/>
                    <a:lstStyle/>
                    <a:p>
                      <a:pPr marL="0" lvl="0" indent="0" algn="l" rtl="0">
                        <a:spcBef>
                          <a:spcPts val="0"/>
                        </a:spcBef>
                        <a:spcAft>
                          <a:spcPts val="0"/>
                        </a:spcAft>
                        <a:buNone/>
                      </a:pPr>
                      <a:r>
                        <a:rPr lang="en" sz="1000">
                          <a:latin typeface="Red Hat Text"/>
                          <a:ea typeface="Red Hat Text"/>
                          <a:cs typeface="Red Hat Text"/>
                          <a:sym typeface="Red Hat Text"/>
                        </a:rPr>
                        <a:t>Mars</a:t>
                      </a:r>
                      <a:endParaRPr sz="1000">
                        <a:latin typeface="Red Hat Text"/>
                        <a:ea typeface="Red Hat Text"/>
                        <a:cs typeface="Red Hat Text"/>
                        <a:sym typeface="Red Hat Text"/>
                      </a:endParaRPr>
                    </a:p>
                  </a:txBody>
                  <a:tcPr marL="91425" marR="0" marT="0" marB="0"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1000">
                          <a:latin typeface="Red Hat Text"/>
                          <a:ea typeface="Red Hat Text"/>
                          <a:cs typeface="Red Hat Text"/>
                          <a:sym typeface="Red Hat Text"/>
                        </a:rPr>
                        <a:t>Earth</a:t>
                      </a:r>
                      <a:endParaRPr sz="1000">
                        <a:latin typeface="Red Hat Text"/>
                        <a:ea typeface="Red Hat Text"/>
                        <a:cs typeface="Red Hat Text"/>
                        <a:sym typeface="Red Hat Text"/>
                      </a:endParaRPr>
                    </a:p>
                  </a:txBody>
                  <a:tcPr marL="91425" marR="0" marT="0" marB="0"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227500">
                <a:tc>
                  <a:txBody>
                    <a:bodyPr/>
                    <a:lstStyle/>
                    <a:p>
                      <a:pPr marL="0" lvl="0" indent="0" algn="l" rtl="0">
                        <a:spcBef>
                          <a:spcPts val="0"/>
                        </a:spcBef>
                        <a:spcAft>
                          <a:spcPts val="0"/>
                        </a:spcAft>
                        <a:buNone/>
                      </a:pPr>
                      <a:r>
                        <a:rPr lang="en" sz="1000">
                          <a:latin typeface="Red Hat Text"/>
                          <a:ea typeface="Red Hat Text"/>
                          <a:cs typeface="Red Hat Text"/>
                          <a:sym typeface="Red Hat Text"/>
                        </a:rPr>
                        <a:t>Saturn</a:t>
                      </a:r>
                      <a:endParaRPr sz="1000">
                        <a:latin typeface="Red Hat Text"/>
                        <a:ea typeface="Red Hat Text"/>
                        <a:cs typeface="Red Hat Text"/>
                        <a:sym typeface="Red Hat Text"/>
                      </a:endParaRPr>
                    </a:p>
                  </a:txBody>
                  <a:tcPr marL="91425" marR="0" marT="0" marB="0"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1000">
                          <a:latin typeface="Red Hat Text"/>
                          <a:ea typeface="Red Hat Text"/>
                          <a:cs typeface="Red Hat Text"/>
                          <a:sym typeface="Red Hat Text"/>
                        </a:rPr>
                        <a:t>Jupiter</a:t>
                      </a:r>
                      <a:endParaRPr sz="1000">
                        <a:latin typeface="Red Hat Text"/>
                        <a:ea typeface="Red Hat Text"/>
                        <a:cs typeface="Red Hat Text"/>
                        <a:sym typeface="Red Hat Text"/>
                      </a:endParaRPr>
                    </a:p>
                  </a:txBody>
                  <a:tcPr marL="91425" marR="0" marT="0" marB="0"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227500">
                <a:tc>
                  <a:txBody>
                    <a:bodyPr/>
                    <a:lstStyle/>
                    <a:p>
                      <a:pPr marL="0" lvl="0" indent="0" algn="l" rtl="0">
                        <a:spcBef>
                          <a:spcPts val="0"/>
                        </a:spcBef>
                        <a:spcAft>
                          <a:spcPts val="0"/>
                        </a:spcAft>
                        <a:buNone/>
                      </a:pPr>
                      <a:r>
                        <a:rPr lang="en" sz="1000">
                          <a:latin typeface="Red Hat Text"/>
                          <a:ea typeface="Red Hat Text"/>
                          <a:cs typeface="Red Hat Text"/>
                          <a:sym typeface="Red Hat Text"/>
                        </a:rPr>
                        <a:t>Uranus</a:t>
                      </a:r>
                      <a:endParaRPr sz="1000">
                        <a:latin typeface="Red Hat Text"/>
                        <a:ea typeface="Red Hat Text"/>
                        <a:cs typeface="Red Hat Text"/>
                        <a:sym typeface="Red Hat Text"/>
                      </a:endParaRPr>
                    </a:p>
                  </a:txBody>
                  <a:tcPr marL="91425" marR="0" marT="0" marB="0"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1000">
                          <a:latin typeface="Red Hat Text"/>
                          <a:ea typeface="Red Hat Text"/>
                          <a:cs typeface="Red Hat Text"/>
                          <a:sym typeface="Red Hat Text"/>
                        </a:rPr>
                        <a:t>Venus</a:t>
                      </a:r>
                      <a:endParaRPr sz="1000">
                        <a:latin typeface="Red Hat Text"/>
                        <a:ea typeface="Red Hat Text"/>
                        <a:cs typeface="Red Hat Text"/>
                        <a:sym typeface="Red Hat Text"/>
                      </a:endParaRPr>
                    </a:p>
                  </a:txBody>
                  <a:tcPr marL="91425" marR="0" marT="0" marB="0"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227500">
                <a:tc>
                  <a:txBody>
                    <a:bodyPr/>
                    <a:lstStyle/>
                    <a:p>
                      <a:pPr marL="0" lvl="0" indent="0" algn="l" rtl="0">
                        <a:spcBef>
                          <a:spcPts val="0"/>
                        </a:spcBef>
                        <a:spcAft>
                          <a:spcPts val="0"/>
                        </a:spcAft>
                        <a:buNone/>
                      </a:pPr>
                      <a:r>
                        <a:rPr lang="en" sz="1000">
                          <a:latin typeface="Red Hat Text"/>
                          <a:ea typeface="Red Hat Text"/>
                          <a:cs typeface="Red Hat Text"/>
                          <a:sym typeface="Red Hat Text"/>
                        </a:rPr>
                        <a:t>Pluto</a:t>
                      </a:r>
                      <a:endParaRPr sz="1000">
                        <a:latin typeface="Red Hat Text"/>
                        <a:ea typeface="Red Hat Text"/>
                        <a:cs typeface="Red Hat Text"/>
                        <a:sym typeface="Red Hat Text"/>
                      </a:endParaRPr>
                    </a:p>
                  </a:txBody>
                  <a:tcPr marL="91425" marR="0" marT="0" marB="0"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r" rtl="0">
                        <a:spcBef>
                          <a:spcPts val="0"/>
                        </a:spcBef>
                        <a:spcAft>
                          <a:spcPts val="0"/>
                        </a:spcAft>
                        <a:buNone/>
                      </a:pPr>
                      <a:r>
                        <a:rPr lang="en" sz="1000" dirty="0">
                          <a:latin typeface="Red Hat Text"/>
                          <a:ea typeface="Red Hat Text"/>
                          <a:cs typeface="Red Hat Text"/>
                          <a:sym typeface="Red Hat Text"/>
                        </a:rPr>
                        <a:t>Mars</a:t>
                      </a:r>
                      <a:endParaRPr sz="1000" dirty="0">
                        <a:latin typeface="Red Hat Text"/>
                        <a:ea typeface="Red Hat Text"/>
                        <a:cs typeface="Red Hat Text"/>
                        <a:sym typeface="Red Hat Text"/>
                      </a:endParaRPr>
                    </a:p>
                  </a:txBody>
                  <a:tcPr marL="91425" marR="0" marT="0" marB="0"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4287" name="Google Shape;4287;p80"/>
          <p:cNvSpPr txBox="1"/>
          <p:nvPr/>
        </p:nvSpPr>
        <p:spPr>
          <a:xfrm>
            <a:off x="6434700" y="1486225"/>
            <a:ext cx="830700" cy="132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1" i="0" u="none" strike="noStrike" kern="0" cap="none" spc="0" normalizeH="0" baseline="0" noProof="0">
                <a:ln>
                  <a:noFill/>
                </a:ln>
                <a:solidFill>
                  <a:srgbClr val="000000"/>
                </a:solidFill>
                <a:effectLst/>
                <a:uLnTx/>
                <a:uFillTx/>
                <a:latin typeface="Red Hat Text"/>
                <a:ea typeface="Red Hat Text"/>
                <a:cs typeface="Red Hat Text"/>
                <a:sym typeface="Red Hat Text"/>
              </a:rPr>
              <a:t>00:00</a:t>
            </a:r>
            <a:endParaRPr kumimoji="0" sz="1000" b="1" i="0" u="none" strike="noStrike" kern="0" cap="none" spc="0" normalizeH="0" baseline="0" noProof="0">
              <a:ln>
                <a:noFill/>
              </a:ln>
              <a:solidFill>
                <a:srgbClr val="000000"/>
              </a:solidFill>
              <a:effectLst/>
              <a:uLnTx/>
              <a:uFillTx/>
              <a:latin typeface="Red Hat Text"/>
              <a:ea typeface="Red Hat Text"/>
              <a:cs typeface="Red Hat Text"/>
              <a:sym typeface="Red Hat Text"/>
            </a:endParaRPr>
          </a:p>
        </p:txBody>
      </p:sp>
      <p:sp>
        <p:nvSpPr>
          <p:cNvPr id="4288" name="Google Shape;4288;p80"/>
          <p:cNvSpPr txBox="1"/>
          <p:nvPr/>
        </p:nvSpPr>
        <p:spPr>
          <a:xfrm>
            <a:off x="6504450" y="1761900"/>
            <a:ext cx="691200" cy="132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1" i="0" u="none" strike="noStrike" kern="0" cap="none" spc="0" normalizeH="0" baseline="0" noProof="0">
                <a:ln>
                  <a:noFill/>
                </a:ln>
                <a:solidFill>
                  <a:srgbClr val="000000"/>
                </a:solidFill>
                <a:effectLst/>
                <a:uLnTx/>
                <a:uFillTx/>
                <a:latin typeface="Red Hat Text"/>
                <a:ea typeface="Red Hat Text"/>
                <a:cs typeface="Red Hat Text"/>
                <a:sym typeface="Red Hat Text"/>
              </a:rPr>
              <a:t>00:00</a:t>
            </a:r>
            <a:endParaRPr kumimoji="0" sz="1000" b="1" i="0" u="none" strike="noStrike" kern="0" cap="none" spc="0" normalizeH="0" baseline="0" noProof="0">
              <a:ln>
                <a:noFill/>
              </a:ln>
              <a:solidFill>
                <a:srgbClr val="000000"/>
              </a:solidFill>
              <a:effectLst/>
              <a:uLnTx/>
              <a:uFillTx/>
              <a:latin typeface="Red Hat Text"/>
              <a:ea typeface="Red Hat Text"/>
              <a:cs typeface="Red Hat Text"/>
              <a:sym typeface="Red Hat Text"/>
            </a:endParaRPr>
          </a:p>
        </p:txBody>
      </p:sp>
      <p:sp>
        <p:nvSpPr>
          <p:cNvPr id="4289" name="Google Shape;4289;p80"/>
          <p:cNvSpPr txBox="1"/>
          <p:nvPr/>
        </p:nvSpPr>
        <p:spPr>
          <a:xfrm>
            <a:off x="685800" y="3899450"/>
            <a:ext cx="7609500" cy="399000"/>
          </a:xfrm>
          <a:prstGeom prst="rect">
            <a:avLst/>
          </a:prstGeom>
          <a:noFill/>
          <a:ln>
            <a:noFill/>
          </a:ln>
        </p:spPr>
        <p:txBody>
          <a:bodyPr spcFirstLastPara="1" wrap="square" lIns="91425" tIns="91425" rIns="91425" bIns="91425" anchor="t" anchorCtr="0">
            <a:noAutofit/>
          </a:bodyPr>
          <a:lstStyle/>
          <a:p>
            <a:pPr marL="457200" marR="0" lvl="0" indent="-317500" algn="l" defTabSz="914400" rtl="0" eaLnBrk="1" fontAlgn="auto" latinLnBrk="0" hangingPunct="1">
              <a:lnSpc>
                <a:spcPct val="100000"/>
              </a:lnSpc>
              <a:spcBef>
                <a:spcPts val="0"/>
              </a:spcBef>
              <a:spcAft>
                <a:spcPts val="0"/>
              </a:spcAft>
              <a:buClr>
                <a:srgbClr val="FFCD00"/>
              </a:buClr>
              <a:buSzPts val="1400"/>
              <a:buFont typeface="Red Hat Text"/>
              <a:buChar char="●"/>
              <a:tabLst/>
              <a:defRPr/>
            </a:pPr>
            <a:r>
              <a:rPr kumimoji="0" lang="en" sz="1400" b="0" i="0" u="none" strike="noStrike" kern="0" cap="none" spc="0" normalizeH="0" baseline="0" noProof="0">
                <a:ln>
                  <a:noFill/>
                </a:ln>
                <a:solidFill>
                  <a:srgbClr val="FFFFFF"/>
                </a:solidFill>
                <a:effectLst/>
                <a:uLnTx/>
                <a:uFill>
                  <a:noFill/>
                </a:uFill>
                <a:latin typeface="Red Hat Text"/>
                <a:ea typeface="Red Hat Text"/>
                <a:cs typeface="Red Hat Text"/>
                <a:sym typeface="Red Hat Text"/>
                <a:hlinkClick r:id="rId3">
                  <a:extLst>
                    <a:ext uri="{A12FA001-AC4F-418D-AE19-62706E023703}">
                      <ahyp:hlinkClr xmlns:ahyp="http://schemas.microsoft.com/office/drawing/2018/hyperlinkcolor" val="tx"/>
                    </a:ext>
                  </a:extLst>
                </a:hlinkClick>
              </a:rPr>
              <a:t>Soccer field with scoreboard. lighting sport football game stadium</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293"/>
        <p:cNvGrpSpPr/>
        <p:nvPr/>
      </p:nvGrpSpPr>
      <p:grpSpPr>
        <a:xfrm>
          <a:off x="0" y="0"/>
          <a:ext cx="0" cy="0"/>
          <a:chOff x="0" y="0"/>
          <a:chExt cx="0" cy="0"/>
        </a:xfrm>
      </p:grpSpPr>
      <p:sp>
        <p:nvSpPr>
          <p:cNvPr id="4294" name="Google Shape;4294;p81"/>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RESOURCES</a:t>
            </a:r>
            <a:endParaRPr/>
          </a:p>
        </p:txBody>
      </p:sp>
      <p:sp>
        <p:nvSpPr>
          <p:cNvPr id="4295" name="Google Shape;4295;p81"/>
          <p:cNvSpPr txBox="1">
            <a:spLocks noGrp="1"/>
          </p:cNvSpPr>
          <p:nvPr>
            <p:ph type="subTitle" idx="4294967295"/>
          </p:nvPr>
        </p:nvSpPr>
        <p:spPr>
          <a:xfrm>
            <a:off x="713225" y="1193075"/>
            <a:ext cx="3674400" cy="3415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a:t>Did you like the resources on this template? Get them for free at our other websites:</a:t>
            </a:r>
            <a:endParaRPr/>
          </a:p>
          <a:p>
            <a:pPr marL="0" lvl="0" indent="0" algn="l" rtl="0">
              <a:lnSpc>
                <a:spcPct val="100000"/>
              </a:lnSpc>
              <a:spcBef>
                <a:spcPts val="1000"/>
              </a:spcBef>
              <a:spcAft>
                <a:spcPts val="0"/>
              </a:spcAft>
              <a:buNone/>
            </a:pPr>
            <a:r>
              <a:rPr lang="en" sz="2300">
                <a:latin typeface="Squada One"/>
                <a:ea typeface="Squada One"/>
                <a:cs typeface="Squada One"/>
                <a:sym typeface="Squada One"/>
              </a:rPr>
              <a:t>VECTORS:</a:t>
            </a:r>
            <a:endParaRPr sz="2300">
              <a:latin typeface="Squada One"/>
              <a:ea typeface="Squada One"/>
              <a:cs typeface="Squada One"/>
              <a:sym typeface="Squada One"/>
            </a:endParaRPr>
          </a:p>
          <a:p>
            <a:pPr marL="457200" lvl="0" indent="-317500" algn="l" rtl="0">
              <a:lnSpc>
                <a:spcPct val="100000"/>
              </a:lnSpc>
              <a:spcBef>
                <a:spcPts val="1000"/>
              </a:spcBef>
              <a:spcAft>
                <a:spcPts val="0"/>
              </a:spcAft>
              <a:buClr>
                <a:schemeClr val="accent4"/>
              </a:buClr>
              <a:buSzPts val="1400"/>
              <a:buChar char="●"/>
            </a:pPr>
            <a:r>
              <a:rPr lang="en">
                <a:solidFill>
                  <a:schemeClr val="hlink"/>
                </a:solidFill>
                <a:uFill>
                  <a:noFill/>
                </a:uFill>
                <a:hlinkClick r:id="rId3"/>
              </a:rPr>
              <a:t>Gradient football field background</a:t>
            </a:r>
            <a:r>
              <a:rPr lang="en"/>
              <a:t> I</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4"/>
              </a:rPr>
              <a:t>Gradient football field background II</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5"/>
              </a:rPr>
              <a:t>Flat soccer football stadium illustration</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6"/>
              </a:rPr>
              <a:t>Gradient south-american football groups illustration</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7"/>
              </a:rPr>
              <a:t>Football stadium background in realistic style</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8"/>
              </a:rPr>
              <a:t>Soccer league flyer with ball and field</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9"/>
              </a:rPr>
              <a:t>Flat football player illustration</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10"/>
              </a:rPr>
              <a:t>Football players illustration</a:t>
            </a:r>
            <a:endParaRPr/>
          </a:p>
        </p:txBody>
      </p:sp>
      <p:sp>
        <p:nvSpPr>
          <p:cNvPr id="4296" name="Google Shape;4296;p81"/>
          <p:cNvSpPr txBox="1">
            <a:spLocks noGrp="1"/>
          </p:cNvSpPr>
          <p:nvPr>
            <p:ph type="subTitle" idx="4294967295"/>
          </p:nvPr>
        </p:nvSpPr>
        <p:spPr>
          <a:xfrm>
            <a:off x="4756325" y="1193075"/>
            <a:ext cx="3674400" cy="34155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11"/>
              </a:rPr>
              <a:t>Football players collection</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12"/>
              </a:rPr>
              <a:t>Soccer field background with scoreboard</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13"/>
              </a:rPr>
              <a:t>Gradient abstract football background</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14"/>
              </a:rPr>
              <a:t>Flat soccer league final illustration</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15"/>
              </a:rPr>
              <a:t>Gradient football field background</a:t>
            </a:r>
            <a:r>
              <a:rPr lang="en"/>
              <a:t> I</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16"/>
              </a:rPr>
              <a:t>Gradient football field background II</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17"/>
              </a:rPr>
              <a:t>Soccer standing background</a:t>
            </a:r>
            <a:r>
              <a:rPr lang="en"/>
              <a:t> I</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18"/>
              </a:rPr>
              <a:t>Ball on the grass background</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19"/>
              </a:rPr>
              <a:t>Goal football gate soccer vector</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20"/>
              </a:rPr>
              <a:t>Soccer standing background II</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21"/>
              </a:rPr>
              <a:t>Soccer league flyer with ball in flat style</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22"/>
              </a:rPr>
              <a:t>Man playing soccer with brazilian colors</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97"/>
        <p:cNvGrpSpPr/>
        <p:nvPr/>
      </p:nvGrpSpPr>
      <p:grpSpPr>
        <a:xfrm>
          <a:off x="0" y="0"/>
          <a:ext cx="0" cy="0"/>
          <a:chOff x="0" y="0"/>
          <a:chExt cx="0" cy="0"/>
        </a:xfrm>
      </p:grpSpPr>
      <p:grpSp>
        <p:nvGrpSpPr>
          <p:cNvPr id="3498" name="Google Shape;3498;p63"/>
          <p:cNvGrpSpPr/>
          <p:nvPr/>
        </p:nvGrpSpPr>
        <p:grpSpPr>
          <a:xfrm>
            <a:off x="5538300" y="1020933"/>
            <a:ext cx="2098386" cy="3587693"/>
            <a:chOff x="2303500" y="238275"/>
            <a:chExt cx="3053975" cy="5221500"/>
          </a:xfrm>
        </p:grpSpPr>
        <p:sp>
          <p:nvSpPr>
            <p:cNvPr id="3499" name="Google Shape;3499;p63"/>
            <p:cNvSpPr/>
            <p:nvPr/>
          </p:nvSpPr>
          <p:spPr>
            <a:xfrm>
              <a:off x="2989225" y="5237275"/>
              <a:ext cx="2108375" cy="222500"/>
            </a:xfrm>
            <a:custGeom>
              <a:avLst/>
              <a:gdLst/>
              <a:ahLst/>
              <a:cxnLst/>
              <a:rect l="l" t="t" r="r" b="b"/>
              <a:pathLst>
                <a:path w="84335" h="8900" extrusionOk="0">
                  <a:moveTo>
                    <a:pt x="42168" y="1"/>
                  </a:moveTo>
                  <a:cubicBezTo>
                    <a:pt x="18866" y="1"/>
                    <a:pt x="0" y="1972"/>
                    <a:pt x="0" y="4436"/>
                  </a:cubicBezTo>
                  <a:cubicBezTo>
                    <a:pt x="0" y="6901"/>
                    <a:pt x="18866" y="8899"/>
                    <a:pt x="42168" y="8899"/>
                  </a:cubicBezTo>
                  <a:cubicBezTo>
                    <a:pt x="65442" y="8899"/>
                    <a:pt x="84335" y="6901"/>
                    <a:pt x="84335" y="4436"/>
                  </a:cubicBezTo>
                  <a:cubicBezTo>
                    <a:pt x="84335" y="1972"/>
                    <a:pt x="65442" y="1"/>
                    <a:pt x="42168"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0" name="Google Shape;3500;p63"/>
            <p:cNvSpPr/>
            <p:nvPr/>
          </p:nvSpPr>
          <p:spPr>
            <a:xfrm>
              <a:off x="4840875" y="1702325"/>
              <a:ext cx="376050" cy="474475"/>
            </a:xfrm>
            <a:custGeom>
              <a:avLst/>
              <a:gdLst/>
              <a:ahLst/>
              <a:cxnLst/>
              <a:rect l="l" t="t" r="r" b="b"/>
              <a:pathLst>
                <a:path w="15042" h="18979" extrusionOk="0">
                  <a:moveTo>
                    <a:pt x="4984" y="1"/>
                  </a:moveTo>
                  <a:lnTo>
                    <a:pt x="2711" y="3177"/>
                  </a:lnTo>
                  <a:lnTo>
                    <a:pt x="1" y="15718"/>
                  </a:lnTo>
                  <a:lnTo>
                    <a:pt x="3615" y="18867"/>
                  </a:lnTo>
                  <a:cubicBezTo>
                    <a:pt x="3918" y="18942"/>
                    <a:pt x="4218" y="18979"/>
                    <a:pt x="4512" y="18979"/>
                  </a:cubicBezTo>
                  <a:cubicBezTo>
                    <a:pt x="10816" y="18979"/>
                    <a:pt x="15042" y="2355"/>
                    <a:pt x="1229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1" name="Google Shape;3501;p63"/>
            <p:cNvSpPr/>
            <p:nvPr/>
          </p:nvSpPr>
          <p:spPr>
            <a:xfrm>
              <a:off x="3290575" y="960000"/>
              <a:ext cx="362675" cy="465125"/>
            </a:xfrm>
            <a:custGeom>
              <a:avLst/>
              <a:gdLst/>
              <a:ahLst/>
              <a:cxnLst/>
              <a:rect l="l" t="t" r="r" b="b"/>
              <a:pathLst>
                <a:path w="14507" h="18605" extrusionOk="0">
                  <a:moveTo>
                    <a:pt x="11787" y="0"/>
                  </a:moveTo>
                  <a:cubicBezTo>
                    <a:pt x="8704" y="0"/>
                    <a:pt x="1" y="15630"/>
                    <a:pt x="2322" y="16934"/>
                  </a:cubicBezTo>
                  <a:lnTo>
                    <a:pt x="7004" y="18604"/>
                  </a:lnTo>
                  <a:cubicBezTo>
                    <a:pt x="7004" y="18604"/>
                    <a:pt x="14506" y="13320"/>
                    <a:pt x="14506" y="13128"/>
                  </a:cubicBezTo>
                  <a:lnTo>
                    <a:pt x="14506" y="5571"/>
                  </a:lnTo>
                  <a:lnTo>
                    <a:pt x="12206" y="122"/>
                  </a:lnTo>
                  <a:cubicBezTo>
                    <a:pt x="12082" y="40"/>
                    <a:pt x="11942" y="0"/>
                    <a:pt x="1178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2" name="Google Shape;3502;p63"/>
            <p:cNvSpPr/>
            <p:nvPr/>
          </p:nvSpPr>
          <p:spPr>
            <a:xfrm>
              <a:off x="4225475" y="3718975"/>
              <a:ext cx="444975" cy="1333975"/>
            </a:xfrm>
            <a:custGeom>
              <a:avLst/>
              <a:gdLst/>
              <a:ahLst/>
              <a:cxnLst/>
              <a:rect l="l" t="t" r="r" b="b"/>
              <a:pathLst>
                <a:path w="17799" h="53359" extrusionOk="0">
                  <a:moveTo>
                    <a:pt x="1" y="1"/>
                  </a:moveTo>
                  <a:lnTo>
                    <a:pt x="1" y="1"/>
                  </a:lnTo>
                  <a:cubicBezTo>
                    <a:pt x="138" y="4710"/>
                    <a:pt x="932" y="9392"/>
                    <a:pt x="2410" y="13910"/>
                  </a:cubicBezTo>
                  <a:cubicBezTo>
                    <a:pt x="1589" y="26561"/>
                    <a:pt x="3697" y="39320"/>
                    <a:pt x="7503" y="52135"/>
                  </a:cubicBezTo>
                  <a:cubicBezTo>
                    <a:pt x="8966" y="52978"/>
                    <a:pt x="10606" y="53358"/>
                    <a:pt x="11990" y="53358"/>
                  </a:cubicBezTo>
                  <a:cubicBezTo>
                    <a:pt x="13483" y="53358"/>
                    <a:pt x="14678" y="52916"/>
                    <a:pt x="15033" y="52135"/>
                  </a:cubicBezTo>
                  <a:cubicBezTo>
                    <a:pt x="16512" y="36774"/>
                    <a:pt x="17799" y="21659"/>
                    <a:pt x="14075" y="13034"/>
                  </a:cubicBezTo>
                  <a:cubicBezTo>
                    <a:pt x="14732" y="8927"/>
                    <a:pt x="15061" y="4765"/>
                    <a:pt x="15061" y="630"/>
                  </a:cubicBezTo>
                  <a:lnTo>
                    <a:pt x="1" y="1"/>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3" name="Google Shape;3503;p63"/>
            <p:cNvSpPr/>
            <p:nvPr/>
          </p:nvSpPr>
          <p:spPr>
            <a:xfrm>
              <a:off x="4367875" y="5022325"/>
              <a:ext cx="590775" cy="352775"/>
            </a:xfrm>
            <a:custGeom>
              <a:avLst/>
              <a:gdLst/>
              <a:ahLst/>
              <a:cxnLst/>
              <a:rect l="l" t="t" r="r" b="b"/>
              <a:pathLst>
                <a:path w="23631" h="14111" extrusionOk="0">
                  <a:moveTo>
                    <a:pt x="1807" y="1"/>
                  </a:moveTo>
                  <a:cubicBezTo>
                    <a:pt x="1807" y="1"/>
                    <a:pt x="0" y="6435"/>
                    <a:pt x="876" y="8544"/>
                  </a:cubicBezTo>
                  <a:cubicBezTo>
                    <a:pt x="1689" y="10464"/>
                    <a:pt x="13303" y="14111"/>
                    <a:pt x="18404" y="14111"/>
                  </a:cubicBezTo>
                  <a:cubicBezTo>
                    <a:pt x="18977" y="14111"/>
                    <a:pt x="19468" y="14065"/>
                    <a:pt x="19852" y="13965"/>
                  </a:cubicBezTo>
                  <a:cubicBezTo>
                    <a:pt x="23630" y="12980"/>
                    <a:pt x="22316" y="10022"/>
                    <a:pt x="18702" y="7640"/>
                  </a:cubicBezTo>
                  <a:cubicBezTo>
                    <a:pt x="15115" y="5231"/>
                    <a:pt x="9337" y="1"/>
                    <a:pt x="9337" y="1"/>
                  </a:cubicBezTo>
                  <a:cubicBezTo>
                    <a:pt x="8868" y="524"/>
                    <a:pt x="8010" y="771"/>
                    <a:pt x="6787" y="771"/>
                  </a:cubicBezTo>
                  <a:cubicBezTo>
                    <a:pt x="5515" y="771"/>
                    <a:pt x="3846" y="503"/>
                    <a:pt x="180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4" name="Google Shape;3504;p63"/>
            <p:cNvSpPr/>
            <p:nvPr/>
          </p:nvSpPr>
          <p:spPr>
            <a:xfrm>
              <a:off x="3486200" y="3718975"/>
              <a:ext cx="510675" cy="1333975"/>
            </a:xfrm>
            <a:custGeom>
              <a:avLst/>
              <a:gdLst/>
              <a:ahLst/>
              <a:cxnLst/>
              <a:rect l="l" t="t" r="r" b="b"/>
              <a:pathLst>
                <a:path w="20427" h="53359" extrusionOk="0">
                  <a:moveTo>
                    <a:pt x="20427" y="1"/>
                  </a:moveTo>
                  <a:lnTo>
                    <a:pt x="3861" y="795"/>
                  </a:lnTo>
                  <a:lnTo>
                    <a:pt x="3697" y="13034"/>
                  </a:lnTo>
                  <a:cubicBezTo>
                    <a:pt x="0" y="21659"/>
                    <a:pt x="1260" y="36774"/>
                    <a:pt x="2766" y="52135"/>
                  </a:cubicBezTo>
                  <a:cubicBezTo>
                    <a:pt x="3107" y="52916"/>
                    <a:pt x="4303" y="53358"/>
                    <a:pt x="5795" y="53358"/>
                  </a:cubicBezTo>
                  <a:cubicBezTo>
                    <a:pt x="7179" y="53358"/>
                    <a:pt x="8819" y="52978"/>
                    <a:pt x="10268" y="52135"/>
                  </a:cubicBezTo>
                  <a:cubicBezTo>
                    <a:pt x="14102" y="39320"/>
                    <a:pt x="16100" y="27355"/>
                    <a:pt x="15279" y="14677"/>
                  </a:cubicBezTo>
                  <a:cubicBezTo>
                    <a:pt x="17908" y="10159"/>
                    <a:pt x="19660" y="5176"/>
                    <a:pt x="20427" y="1"/>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5" name="Google Shape;3505;p63"/>
            <p:cNvSpPr/>
            <p:nvPr/>
          </p:nvSpPr>
          <p:spPr>
            <a:xfrm>
              <a:off x="4279575" y="4187200"/>
              <a:ext cx="377875" cy="865750"/>
            </a:xfrm>
            <a:custGeom>
              <a:avLst/>
              <a:gdLst/>
              <a:ahLst/>
              <a:cxnLst/>
              <a:rect l="l" t="t" r="r" b="b"/>
              <a:pathLst>
                <a:path w="15115" h="34630" extrusionOk="0">
                  <a:moveTo>
                    <a:pt x="55" y="0"/>
                  </a:moveTo>
                  <a:cubicBezTo>
                    <a:pt x="0" y="11090"/>
                    <a:pt x="2026" y="22207"/>
                    <a:pt x="5339" y="33406"/>
                  </a:cubicBezTo>
                  <a:cubicBezTo>
                    <a:pt x="6802" y="34249"/>
                    <a:pt x="8442" y="34629"/>
                    <a:pt x="9826" y="34629"/>
                  </a:cubicBezTo>
                  <a:cubicBezTo>
                    <a:pt x="11319" y="34629"/>
                    <a:pt x="12514" y="34187"/>
                    <a:pt x="12869" y="33406"/>
                  </a:cubicBezTo>
                  <a:cubicBezTo>
                    <a:pt x="14074" y="21002"/>
                    <a:pt x="15115" y="8762"/>
                    <a:pt x="13554" y="0"/>
                  </a:cubicBezTo>
                  <a:lnTo>
                    <a:pt x="13554" y="0"/>
                  </a:lnTo>
                  <a:cubicBezTo>
                    <a:pt x="12587" y="522"/>
                    <a:pt x="10700" y="949"/>
                    <a:pt x="7975" y="949"/>
                  </a:cubicBezTo>
                  <a:cubicBezTo>
                    <a:pt x="5838" y="949"/>
                    <a:pt x="3184" y="686"/>
                    <a:pt x="5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6" name="Google Shape;3506;p63"/>
            <p:cNvSpPr/>
            <p:nvPr/>
          </p:nvSpPr>
          <p:spPr>
            <a:xfrm>
              <a:off x="4282300" y="4239900"/>
              <a:ext cx="349150" cy="71075"/>
            </a:xfrm>
            <a:custGeom>
              <a:avLst/>
              <a:gdLst/>
              <a:ahLst/>
              <a:cxnLst/>
              <a:rect l="l" t="t" r="r" b="b"/>
              <a:pathLst>
                <a:path w="13966" h="2843" extrusionOk="0">
                  <a:moveTo>
                    <a:pt x="1" y="1"/>
                  </a:moveTo>
                  <a:cubicBezTo>
                    <a:pt x="1" y="658"/>
                    <a:pt x="1" y="1315"/>
                    <a:pt x="28" y="1972"/>
                  </a:cubicBezTo>
                  <a:cubicBezTo>
                    <a:pt x="3112" y="2599"/>
                    <a:pt x="5758" y="2842"/>
                    <a:pt x="7929" y="2842"/>
                  </a:cubicBezTo>
                  <a:cubicBezTo>
                    <a:pt x="10790" y="2842"/>
                    <a:pt x="12829" y="2419"/>
                    <a:pt x="13965" y="1890"/>
                  </a:cubicBezTo>
                  <a:lnTo>
                    <a:pt x="13746" y="110"/>
                  </a:lnTo>
                  <a:cubicBezTo>
                    <a:pt x="12488" y="549"/>
                    <a:pt x="10551" y="871"/>
                    <a:pt x="8005" y="871"/>
                  </a:cubicBezTo>
                  <a:cubicBezTo>
                    <a:pt x="5785" y="871"/>
                    <a:pt x="3101" y="626"/>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7" name="Google Shape;3507;p63"/>
            <p:cNvSpPr/>
            <p:nvPr/>
          </p:nvSpPr>
          <p:spPr>
            <a:xfrm>
              <a:off x="3499200" y="4187200"/>
              <a:ext cx="377875" cy="865750"/>
            </a:xfrm>
            <a:custGeom>
              <a:avLst/>
              <a:gdLst/>
              <a:ahLst/>
              <a:cxnLst/>
              <a:rect l="l" t="t" r="r" b="b"/>
              <a:pathLst>
                <a:path w="15115" h="34630" extrusionOk="0">
                  <a:moveTo>
                    <a:pt x="14896" y="0"/>
                  </a:moveTo>
                  <a:cubicBezTo>
                    <a:pt x="12124" y="591"/>
                    <a:pt x="9420" y="1039"/>
                    <a:pt x="6958" y="1039"/>
                  </a:cubicBezTo>
                  <a:cubicBezTo>
                    <a:pt x="4969" y="1039"/>
                    <a:pt x="3140" y="747"/>
                    <a:pt x="1561" y="0"/>
                  </a:cubicBezTo>
                  <a:lnTo>
                    <a:pt x="1561" y="0"/>
                  </a:lnTo>
                  <a:cubicBezTo>
                    <a:pt x="0" y="8762"/>
                    <a:pt x="1068" y="21002"/>
                    <a:pt x="2246" y="33406"/>
                  </a:cubicBezTo>
                  <a:cubicBezTo>
                    <a:pt x="2587" y="34187"/>
                    <a:pt x="3783" y="34629"/>
                    <a:pt x="5275" y="34629"/>
                  </a:cubicBezTo>
                  <a:cubicBezTo>
                    <a:pt x="6659" y="34629"/>
                    <a:pt x="8299" y="34249"/>
                    <a:pt x="9748" y="33406"/>
                  </a:cubicBezTo>
                  <a:cubicBezTo>
                    <a:pt x="13171" y="21960"/>
                    <a:pt x="15115" y="11199"/>
                    <a:pt x="1489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8" name="Google Shape;3508;p63"/>
            <p:cNvSpPr/>
            <p:nvPr/>
          </p:nvSpPr>
          <p:spPr>
            <a:xfrm>
              <a:off x="3196625" y="5022325"/>
              <a:ext cx="592150" cy="352775"/>
            </a:xfrm>
            <a:custGeom>
              <a:avLst/>
              <a:gdLst/>
              <a:ahLst/>
              <a:cxnLst/>
              <a:rect l="l" t="t" r="r" b="b"/>
              <a:pathLst>
                <a:path w="23686" h="14111" extrusionOk="0">
                  <a:moveTo>
                    <a:pt x="14349" y="1"/>
                  </a:moveTo>
                  <a:cubicBezTo>
                    <a:pt x="14349" y="1"/>
                    <a:pt x="8571" y="5231"/>
                    <a:pt x="4984" y="7640"/>
                  </a:cubicBezTo>
                  <a:cubicBezTo>
                    <a:pt x="1370" y="10022"/>
                    <a:pt x="1" y="12980"/>
                    <a:pt x="3807" y="13965"/>
                  </a:cubicBezTo>
                  <a:cubicBezTo>
                    <a:pt x="4191" y="14065"/>
                    <a:pt x="4682" y="14111"/>
                    <a:pt x="5256" y="14111"/>
                  </a:cubicBezTo>
                  <a:cubicBezTo>
                    <a:pt x="10366" y="14111"/>
                    <a:pt x="22022" y="10464"/>
                    <a:pt x="22809" y="8544"/>
                  </a:cubicBezTo>
                  <a:cubicBezTo>
                    <a:pt x="23686" y="6435"/>
                    <a:pt x="21851" y="1"/>
                    <a:pt x="21851" y="1"/>
                  </a:cubicBezTo>
                  <a:cubicBezTo>
                    <a:pt x="19826" y="503"/>
                    <a:pt x="18158" y="771"/>
                    <a:pt x="16885" y="771"/>
                  </a:cubicBezTo>
                  <a:cubicBezTo>
                    <a:pt x="15662" y="771"/>
                    <a:pt x="14805" y="524"/>
                    <a:pt x="1434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9" name="Google Shape;3509;p63"/>
            <p:cNvSpPr/>
            <p:nvPr/>
          </p:nvSpPr>
          <p:spPr>
            <a:xfrm>
              <a:off x="2613425" y="481800"/>
              <a:ext cx="1006275" cy="858450"/>
            </a:xfrm>
            <a:custGeom>
              <a:avLst/>
              <a:gdLst/>
              <a:ahLst/>
              <a:cxnLst/>
              <a:rect l="l" t="t" r="r" b="b"/>
              <a:pathLst>
                <a:path w="40251" h="34338" extrusionOk="0">
                  <a:moveTo>
                    <a:pt x="4764" y="1"/>
                  </a:moveTo>
                  <a:lnTo>
                    <a:pt x="0" y="7531"/>
                  </a:lnTo>
                  <a:lnTo>
                    <a:pt x="34719" y="34337"/>
                  </a:lnTo>
                  <a:lnTo>
                    <a:pt x="40251" y="20729"/>
                  </a:lnTo>
                  <a:lnTo>
                    <a:pt x="4764" y="1"/>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0" name="Google Shape;3510;p63"/>
            <p:cNvSpPr/>
            <p:nvPr/>
          </p:nvSpPr>
          <p:spPr>
            <a:xfrm>
              <a:off x="2303500" y="238275"/>
              <a:ext cx="511200" cy="437350"/>
            </a:xfrm>
            <a:custGeom>
              <a:avLst/>
              <a:gdLst/>
              <a:ahLst/>
              <a:cxnLst/>
              <a:rect l="l" t="t" r="r" b="b"/>
              <a:pathLst>
                <a:path w="20448" h="17494" extrusionOk="0">
                  <a:moveTo>
                    <a:pt x="3262" y="0"/>
                  </a:moveTo>
                  <a:cubicBezTo>
                    <a:pt x="2346" y="0"/>
                    <a:pt x="1623" y="977"/>
                    <a:pt x="2156" y="1719"/>
                  </a:cubicBezTo>
                  <a:cubicBezTo>
                    <a:pt x="2052" y="1682"/>
                    <a:pt x="1946" y="1665"/>
                    <a:pt x="1842" y="1665"/>
                  </a:cubicBezTo>
                  <a:cubicBezTo>
                    <a:pt x="851" y="1665"/>
                    <a:pt x="0" y="3206"/>
                    <a:pt x="1883" y="4320"/>
                  </a:cubicBezTo>
                  <a:cubicBezTo>
                    <a:pt x="678" y="4485"/>
                    <a:pt x="404" y="6045"/>
                    <a:pt x="2211" y="7086"/>
                  </a:cubicBezTo>
                  <a:cubicBezTo>
                    <a:pt x="1390" y="7195"/>
                    <a:pt x="1034" y="7770"/>
                    <a:pt x="2622" y="9824"/>
                  </a:cubicBezTo>
                  <a:cubicBezTo>
                    <a:pt x="4183" y="11878"/>
                    <a:pt x="8262" y="15985"/>
                    <a:pt x="12123" y="17217"/>
                  </a:cubicBezTo>
                  <a:cubicBezTo>
                    <a:pt x="12827" y="17407"/>
                    <a:pt x="13492" y="17494"/>
                    <a:pt x="14111" y="17494"/>
                  </a:cubicBezTo>
                  <a:cubicBezTo>
                    <a:pt x="18401" y="17494"/>
                    <a:pt x="20447" y="13301"/>
                    <a:pt x="17599" y="10070"/>
                  </a:cubicBezTo>
                  <a:cubicBezTo>
                    <a:pt x="17493" y="6594"/>
                    <a:pt x="14408" y="1080"/>
                    <a:pt x="13626" y="1080"/>
                  </a:cubicBezTo>
                  <a:cubicBezTo>
                    <a:pt x="13608" y="1080"/>
                    <a:pt x="13590" y="1083"/>
                    <a:pt x="13574" y="1089"/>
                  </a:cubicBezTo>
                  <a:cubicBezTo>
                    <a:pt x="11986" y="1719"/>
                    <a:pt x="13629" y="5142"/>
                    <a:pt x="12753" y="5142"/>
                  </a:cubicBezTo>
                  <a:cubicBezTo>
                    <a:pt x="11849" y="5142"/>
                    <a:pt x="5962" y="624"/>
                    <a:pt x="3772" y="104"/>
                  </a:cubicBezTo>
                  <a:cubicBezTo>
                    <a:pt x="3600" y="32"/>
                    <a:pt x="3427" y="0"/>
                    <a:pt x="3262" y="0"/>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1" name="Google Shape;3511;p63"/>
            <p:cNvSpPr/>
            <p:nvPr/>
          </p:nvSpPr>
          <p:spPr>
            <a:xfrm>
              <a:off x="2568925" y="358600"/>
              <a:ext cx="57525" cy="152675"/>
            </a:xfrm>
            <a:custGeom>
              <a:avLst/>
              <a:gdLst/>
              <a:ahLst/>
              <a:cxnLst/>
              <a:rect l="l" t="t" r="r" b="b"/>
              <a:pathLst>
                <a:path w="2301" h="6107" extrusionOk="0">
                  <a:moveTo>
                    <a:pt x="1342" y="0"/>
                  </a:moveTo>
                  <a:lnTo>
                    <a:pt x="1342" y="0"/>
                  </a:lnTo>
                  <a:cubicBezTo>
                    <a:pt x="0" y="2108"/>
                    <a:pt x="657" y="4080"/>
                    <a:pt x="1944" y="6106"/>
                  </a:cubicBezTo>
                  <a:cubicBezTo>
                    <a:pt x="137" y="2246"/>
                    <a:pt x="2300" y="247"/>
                    <a:pt x="2300" y="247"/>
                  </a:cubicBezTo>
                  <a:lnTo>
                    <a:pt x="2300" y="247"/>
                  </a:lnTo>
                  <a:cubicBezTo>
                    <a:pt x="2251" y="276"/>
                    <a:pt x="2198" y="299"/>
                    <a:pt x="2120" y="299"/>
                  </a:cubicBezTo>
                  <a:cubicBezTo>
                    <a:pt x="1981" y="299"/>
                    <a:pt x="1762" y="228"/>
                    <a:pt x="1342"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2" name="Google Shape;3512;p63"/>
            <p:cNvSpPr/>
            <p:nvPr/>
          </p:nvSpPr>
          <p:spPr>
            <a:xfrm>
              <a:off x="2357400" y="281250"/>
              <a:ext cx="150625" cy="97900"/>
            </a:xfrm>
            <a:custGeom>
              <a:avLst/>
              <a:gdLst/>
              <a:ahLst/>
              <a:cxnLst/>
              <a:rect l="l" t="t" r="r" b="b"/>
              <a:pathLst>
                <a:path w="6025" h="3916" extrusionOk="0">
                  <a:moveTo>
                    <a:pt x="0" y="0"/>
                  </a:moveTo>
                  <a:lnTo>
                    <a:pt x="5860" y="3916"/>
                  </a:lnTo>
                  <a:lnTo>
                    <a:pt x="6024" y="3505"/>
                  </a:lnTo>
                  <a:lnTo>
                    <a:pt x="0" y="0"/>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3" name="Google Shape;3513;p63"/>
            <p:cNvSpPr/>
            <p:nvPr/>
          </p:nvSpPr>
          <p:spPr>
            <a:xfrm>
              <a:off x="2350550" y="346275"/>
              <a:ext cx="137625" cy="91050"/>
            </a:xfrm>
            <a:custGeom>
              <a:avLst/>
              <a:gdLst/>
              <a:ahLst/>
              <a:cxnLst/>
              <a:rect l="l" t="t" r="r" b="b"/>
              <a:pathLst>
                <a:path w="5505" h="3642" extrusionOk="0">
                  <a:moveTo>
                    <a:pt x="1" y="0"/>
                  </a:moveTo>
                  <a:lnTo>
                    <a:pt x="5340" y="3642"/>
                  </a:lnTo>
                  <a:lnTo>
                    <a:pt x="5504" y="3231"/>
                  </a:lnTo>
                  <a:lnTo>
                    <a:pt x="1" y="0"/>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4" name="Google Shape;3514;p63"/>
            <p:cNvSpPr/>
            <p:nvPr/>
          </p:nvSpPr>
          <p:spPr>
            <a:xfrm>
              <a:off x="2356725" y="415400"/>
              <a:ext cx="121850" cy="82175"/>
            </a:xfrm>
            <a:custGeom>
              <a:avLst/>
              <a:gdLst/>
              <a:ahLst/>
              <a:cxnLst/>
              <a:rect l="l" t="t" r="r" b="b"/>
              <a:pathLst>
                <a:path w="4874" h="3287" extrusionOk="0">
                  <a:moveTo>
                    <a:pt x="0" y="1"/>
                  </a:moveTo>
                  <a:lnTo>
                    <a:pt x="4737" y="3287"/>
                  </a:lnTo>
                  <a:lnTo>
                    <a:pt x="4874" y="2931"/>
                  </a:lnTo>
                  <a:lnTo>
                    <a:pt x="0" y="1"/>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5" name="Google Shape;3515;p63"/>
            <p:cNvSpPr/>
            <p:nvPr/>
          </p:nvSpPr>
          <p:spPr>
            <a:xfrm>
              <a:off x="2455975" y="336675"/>
              <a:ext cx="72575" cy="206775"/>
            </a:xfrm>
            <a:custGeom>
              <a:avLst/>
              <a:gdLst/>
              <a:ahLst/>
              <a:cxnLst/>
              <a:rect l="l" t="t" r="r" b="b"/>
              <a:pathLst>
                <a:path w="2903" h="8271" extrusionOk="0">
                  <a:moveTo>
                    <a:pt x="2903" y="1"/>
                  </a:moveTo>
                  <a:lnTo>
                    <a:pt x="2903" y="1"/>
                  </a:lnTo>
                  <a:cubicBezTo>
                    <a:pt x="1205" y="1534"/>
                    <a:pt x="0" y="6080"/>
                    <a:pt x="1041" y="8270"/>
                  </a:cubicBezTo>
                  <a:cubicBezTo>
                    <a:pt x="521" y="5614"/>
                    <a:pt x="1725" y="1644"/>
                    <a:pt x="2903"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6" name="Google Shape;3516;p63"/>
            <p:cNvSpPr/>
            <p:nvPr/>
          </p:nvSpPr>
          <p:spPr>
            <a:xfrm>
              <a:off x="2611350" y="666625"/>
              <a:ext cx="80800" cy="28775"/>
            </a:xfrm>
            <a:custGeom>
              <a:avLst/>
              <a:gdLst/>
              <a:ahLst/>
              <a:cxnLst/>
              <a:rect l="l" t="t" r="r" b="b"/>
              <a:pathLst>
                <a:path w="3232" h="1151" extrusionOk="0">
                  <a:moveTo>
                    <a:pt x="3232" y="1"/>
                  </a:moveTo>
                  <a:cubicBezTo>
                    <a:pt x="2650" y="185"/>
                    <a:pt x="2041" y="274"/>
                    <a:pt x="1432" y="274"/>
                  </a:cubicBezTo>
                  <a:cubicBezTo>
                    <a:pt x="952" y="274"/>
                    <a:pt x="471" y="219"/>
                    <a:pt x="1" y="110"/>
                  </a:cubicBezTo>
                  <a:lnTo>
                    <a:pt x="1" y="110"/>
                  </a:lnTo>
                  <a:lnTo>
                    <a:pt x="1178" y="1151"/>
                  </a:lnTo>
                  <a:cubicBezTo>
                    <a:pt x="1945" y="904"/>
                    <a:pt x="2630" y="521"/>
                    <a:pt x="3232"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7" name="Google Shape;3517;p63"/>
            <p:cNvSpPr/>
            <p:nvPr/>
          </p:nvSpPr>
          <p:spPr>
            <a:xfrm>
              <a:off x="3553275" y="2839350"/>
              <a:ext cx="1158950" cy="1008675"/>
            </a:xfrm>
            <a:custGeom>
              <a:avLst/>
              <a:gdLst/>
              <a:ahLst/>
              <a:cxnLst/>
              <a:rect l="l" t="t" r="r" b="b"/>
              <a:pathLst>
                <a:path w="46358" h="40347" extrusionOk="0">
                  <a:moveTo>
                    <a:pt x="5422" y="0"/>
                  </a:moveTo>
                  <a:cubicBezTo>
                    <a:pt x="1014" y="12760"/>
                    <a:pt x="329" y="25219"/>
                    <a:pt x="1" y="37403"/>
                  </a:cubicBezTo>
                  <a:cubicBezTo>
                    <a:pt x="4394" y="39157"/>
                    <a:pt x="9014" y="39875"/>
                    <a:pt x="13769" y="39875"/>
                  </a:cubicBezTo>
                  <a:cubicBezTo>
                    <a:pt x="15623" y="39875"/>
                    <a:pt x="17497" y="39766"/>
                    <a:pt x="19386" y="39567"/>
                  </a:cubicBezTo>
                  <a:lnTo>
                    <a:pt x="22398" y="27464"/>
                  </a:lnTo>
                  <a:lnTo>
                    <a:pt x="23603" y="39868"/>
                  </a:lnTo>
                  <a:cubicBezTo>
                    <a:pt x="26104" y="40207"/>
                    <a:pt x="28534" y="40346"/>
                    <a:pt x="30923" y="40346"/>
                  </a:cubicBezTo>
                  <a:cubicBezTo>
                    <a:pt x="35674" y="40346"/>
                    <a:pt x="40259" y="39794"/>
                    <a:pt x="44906" y="39156"/>
                  </a:cubicBezTo>
                  <a:cubicBezTo>
                    <a:pt x="45536" y="27053"/>
                    <a:pt x="46357" y="14759"/>
                    <a:pt x="43482" y="4272"/>
                  </a:cubicBezTo>
                  <a:lnTo>
                    <a:pt x="542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8" name="Google Shape;3518;p63"/>
            <p:cNvSpPr/>
            <p:nvPr/>
          </p:nvSpPr>
          <p:spPr>
            <a:xfrm>
              <a:off x="3685400" y="2839350"/>
              <a:ext cx="974100" cy="188300"/>
            </a:xfrm>
            <a:custGeom>
              <a:avLst/>
              <a:gdLst/>
              <a:ahLst/>
              <a:cxnLst/>
              <a:rect l="l" t="t" r="r" b="b"/>
              <a:pathLst>
                <a:path w="38964" h="7532" extrusionOk="0">
                  <a:moveTo>
                    <a:pt x="137" y="0"/>
                  </a:moveTo>
                  <a:lnTo>
                    <a:pt x="0" y="438"/>
                  </a:lnTo>
                  <a:cubicBezTo>
                    <a:pt x="15318" y="7274"/>
                    <a:pt x="35622" y="7532"/>
                    <a:pt x="38594" y="7532"/>
                  </a:cubicBezTo>
                  <a:cubicBezTo>
                    <a:pt x="38837" y="7532"/>
                    <a:pt x="38964" y="7530"/>
                    <a:pt x="38964" y="7530"/>
                  </a:cubicBezTo>
                  <a:cubicBezTo>
                    <a:pt x="38745" y="6435"/>
                    <a:pt x="38471" y="5340"/>
                    <a:pt x="38197" y="4272"/>
                  </a:cubicBezTo>
                  <a:lnTo>
                    <a:pt x="137"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9" name="Google Shape;3519;p63"/>
            <p:cNvSpPr/>
            <p:nvPr/>
          </p:nvSpPr>
          <p:spPr>
            <a:xfrm>
              <a:off x="3348600" y="963025"/>
              <a:ext cx="1384150" cy="2001100"/>
            </a:xfrm>
            <a:custGeom>
              <a:avLst/>
              <a:gdLst/>
              <a:ahLst/>
              <a:cxnLst/>
              <a:rect l="l" t="t" r="r" b="b"/>
              <a:pathLst>
                <a:path w="55366" h="80044" extrusionOk="0">
                  <a:moveTo>
                    <a:pt x="9885" y="1"/>
                  </a:moveTo>
                  <a:lnTo>
                    <a:pt x="9885" y="1"/>
                  </a:lnTo>
                  <a:cubicBezTo>
                    <a:pt x="11254" y="3259"/>
                    <a:pt x="5477" y="15800"/>
                    <a:pt x="1" y="16813"/>
                  </a:cubicBezTo>
                  <a:lnTo>
                    <a:pt x="12158" y="28313"/>
                  </a:lnTo>
                  <a:cubicBezTo>
                    <a:pt x="12158" y="28313"/>
                    <a:pt x="12897" y="40964"/>
                    <a:pt x="12842" y="45892"/>
                  </a:cubicBezTo>
                  <a:cubicBezTo>
                    <a:pt x="12760" y="50821"/>
                    <a:pt x="7968" y="73027"/>
                    <a:pt x="7968" y="73027"/>
                  </a:cubicBezTo>
                  <a:cubicBezTo>
                    <a:pt x="20099" y="77721"/>
                    <a:pt x="32229" y="80043"/>
                    <a:pt x="42548" y="80043"/>
                  </a:cubicBezTo>
                  <a:cubicBezTo>
                    <a:pt x="46554" y="80043"/>
                    <a:pt x="50287" y="79693"/>
                    <a:pt x="53640" y="78996"/>
                  </a:cubicBezTo>
                  <a:cubicBezTo>
                    <a:pt x="53640" y="78996"/>
                    <a:pt x="55365" y="19223"/>
                    <a:pt x="53832" y="16621"/>
                  </a:cubicBezTo>
                  <a:cubicBezTo>
                    <a:pt x="52299" y="14020"/>
                    <a:pt x="41647" y="11939"/>
                    <a:pt x="41647" y="11939"/>
                  </a:cubicBezTo>
                  <a:lnTo>
                    <a:pt x="27026" y="9146"/>
                  </a:lnTo>
                  <a:lnTo>
                    <a:pt x="9885"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0" name="Google Shape;3520;p63"/>
            <p:cNvSpPr/>
            <p:nvPr/>
          </p:nvSpPr>
          <p:spPr>
            <a:xfrm>
              <a:off x="4389100" y="4071500"/>
              <a:ext cx="185525" cy="51125"/>
            </a:xfrm>
            <a:custGeom>
              <a:avLst/>
              <a:gdLst/>
              <a:ahLst/>
              <a:cxnLst/>
              <a:rect l="l" t="t" r="r" b="b"/>
              <a:pathLst>
                <a:path w="7421" h="2045" extrusionOk="0">
                  <a:moveTo>
                    <a:pt x="0" y="1"/>
                  </a:moveTo>
                  <a:lnTo>
                    <a:pt x="0" y="1"/>
                  </a:lnTo>
                  <a:cubicBezTo>
                    <a:pt x="1332" y="1373"/>
                    <a:pt x="2886" y="2044"/>
                    <a:pt x="4254" y="2044"/>
                  </a:cubicBezTo>
                  <a:cubicBezTo>
                    <a:pt x="5643" y="2044"/>
                    <a:pt x="6841" y="1353"/>
                    <a:pt x="7420" y="1"/>
                  </a:cubicBezTo>
                  <a:lnTo>
                    <a:pt x="7420" y="1"/>
                  </a:lnTo>
                  <a:cubicBezTo>
                    <a:pt x="6694" y="991"/>
                    <a:pt x="5580" y="1440"/>
                    <a:pt x="4313" y="1440"/>
                  </a:cubicBezTo>
                  <a:cubicBezTo>
                    <a:pt x="2953" y="1440"/>
                    <a:pt x="1418" y="923"/>
                    <a:pt x="0"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1" name="Google Shape;3521;p63"/>
            <p:cNvSpPr/>
            <p:nvPr/>
          </p:nvSpPr>
          <p:spPr>
            <a:xfrm>
              <a:off x="3577925" y="4071500"/>
              <a:ext cx="185525" cy="51125"/>
            </a:xfrm>
            <a:custGeom>
              <a:avLst/>
              <a:gdLst/>
              <a:ahLst/>
              <a:cxnLst/>
              <a:rect l="l" t="t" r="r" b="b"/>
              <a:pathLst>
                <a:path w="7421" h="2045" extrusionOk="0">
                  <a:moveTo>
                    <a:pt x="7421" y="1"/>
                  </a:moveTo>
                  <a:cubicBezTo>
                    <a:pt x="5989" y="923"/>
                    <a:pt x="4454" y="1440"/>
                    <a:pt x="3098" y="1440"/>
                  </a:cubicBezTo>
                  <a:cubicBezTo>
                    <a:pt x="1835" y="1440"/>
                    <a:pt x="726" y="991"/>
                    <a:pt x="0" y="1"/>
                  </a:cubicBezTo>
                  <a:lnTo>
                    <a:pt x="0" y="1"/>
                  </a:lnTo>
                  <a:cubicBezTo>
                    <a:pt x="580" y="1353"/>
                    <a:pt x="1770" y="2044"/>
                    <a:pt x="3156" y="2044"/>
                  </a:cubicBezTo>
                  <a:cubicBezTo>
                    <a:pt x="4521" y="2044"/>
                    <a:pt x="6075" y="1373"/>
                    <a:pt x="7421"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2" name="Google Shape;3522;p63"/>
            <p:cNvSpPr/>
            <p:nvPr/>
          </p:nvSpPr>
          <p:spPr>
            <a:xfrm>
              <a:off x="3972900" y="3156975"/>
              <a:ext cx="140350" cy="481925"/>
            </a:xfrm>
            <a:custGeom>
              <a:avLst/>
              <a:gdLst/>
              <a:ahLst/>
              <a:cxnLst/>
              <a:rect l="l" t="t" r="r" b="b"/>
              <a:pathLst>
                <a:path w="5614" h="19277" extrusionOk="0">
                  <a:moveTo>
                    <a:pt x="0" y="0"/>
                  </a:moveTo>
                  <a:lnTo>
                    <a:pt x="0" y="0"/>
                  </a:lnTo>
                  <a:cubicBezTo>
                    <a:pt x="1287" y="2246"/>
                    <a:pt x="2903" y="4299"/>
                    <a:pt x="4792" y="6079"/>
                  </a:cubicBezTo>
                  <a:lnTo>
                    <a:pt x="4491" y="19277"/>
                  </a:lnTo>
                  <a:lnTo>
                    <a:pt x="5613" y="14759"/>
                  </a:lnTo>
                  <a:lnTo>
                    <a:pt x="5613" y="5504"/>
                  </a:lnTo>
                  <a:cubicBezTo>
                    <a:pt x="3505" y="4217"/>
                    <a:pt x="1643" y="2300"/>
                    <a:pt x="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3" name="Google Shape;3523;p63"/>
            <p:cNvSpPr/>
            <p:nvPr/>
          </p:nvSpPr>
          <p:spPr>
            <a:xfrm>
              <a:off x="3633375" y="1470950"/>
              <a:ext cx="102000" cy="231400"/>
            </a:xfrm>
            <a:custGeom>
              <a:avLst/>
              <a:gdLst/>
              <a:ahLst/>
              <a:cxnLst/>
              <a:rect l="l" t="t" r="r" b="b"/>
              <a:pathLst>
                <a:path w="4080" h="9256" extrusionOk="0">
                  <a:moveTo>
                    <a:pt x="1862" y="1"/>
                  </a:moveTo>
                  <a:lnTo>
                    <a:pt x="0" y="7312"/>
                  </a:lnTo>
                  <a:lnTo>
                    <a:pt x="767" y="7996"/>
                  </a:lnTo>
                  <a:lnTo>
                    <a:pt x="822" y="9256"/>
                  </a:lnTo>
                  <a:lnTo>
                    <a:pt x="4080" y="4656"/>
                  </a:lnTo>
                  <a:lnTo>
                    <a:pt x="931" y="7613"/>
                  </a:lnTo>
                  <a:lnTo>
                    <a:pt x="931" y="7613"/>
                  </a:lnTo>
                  <a:lnTo>
                    <a:pt x="1862"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4" name="Google Shape;3524;p63"/>
            <p:cNvSpPr/>
            <p:nvPr/>
          </p:nvSpPr>
          <p:spPr>
            <a:xfrm>
              <a:off x="3525900" y="4239900"/>
              <a:ext cx="347075" cy="71075"/>
            </a:xfrm>
            <a:custGeom>
              <a:avLst/>
              <a:gdLst/>
              <a:ahLst/>
              <a:cxnLst/>
              <a:rect l="l" t="t" r="r" b="b"/>
              <a:pathLst>
                <a:path w="13883" h="2843" extrusionOk="0">
                  <a:moveTo>
                    <a:pt x="13883" y="1"/>
                  </a:moveTo>
                  <a:lnTo>
                    <a:pt x="13883" y="1"/>
                  </a:lnTo>
                  <a:cubicBezTo>
                    <a:pt x="10752" y="617"/>
                    <a:pt x="8067" y="860"/>
                    <a:pt x="5851" y="860"/>
                  </a:cubicBezTo>
                  <a:cubicBezTo>
                    <a:pt x="3339" y="860"/>
                    <a:pt x="1431" y="547"/>
                    <a:pt x="165" y="110"/>
                  </a:cubicBezTo>
                  <a:cubicBezTo>
                    <a:pt x="82" y="685"/>
                    <a:pt x="28" y="1288"/>
                    <a:pt x="0" y="1890"/>
                  </a:cubicBezTo>
                  <a:cubicBezTo>
                    <a:pt x="1105" y="2419"/>
                    <a:pt x="3113" y="2842"/>
                    <a:pt x="5953" y="2842"/>
                  </a:cubicBezTo>
                  <a:cubicBezTo>
                    <a:pt x="8108" y="2842"/>
                    <a:pt x="10744" y="2599"/>
                    <a:pt x="13828" y="1972"/>
                  </a:cubicBezTo>
                  <a:cubicBezTo>
                    <a:pt x="13855" y="1315"/>
                    <a:pt x="13855" y="658"/>
                    <a:pt x="138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5" name="Google Shape;3525;p63"/>
            <p:cNvSpPr/>
            <p:nvPr/>
          </p:nvSpPr>
          <p:spPr>
            <a:xfrm>
              <a:off x="3660750" y="2110325"/>
              <a:ext cx="68475" cy="461400"/>
            </a:xfrm>
            <a:custGeom>
              <a:avLst/>
              <a:gdLst/>
              <a:ahLst/>
              <a:cxnLst/>
              <a:rect l="l" t="t" r="r" b="b"/>
              <a:pathLst>
                <a:path w="2739" h="18456" extrusionOk="0">
                  <a:moveTo>
                    <a:pt x="356" y="0"/>
                  </a:moveTo>
                  <a:lnTo>
                    <a:pt x="0" y="3395"/>
                  </a:lnTo>
                  <a:cubicBezTo>
                    <a:pt x="137" y="8707"/>
                    <a:pt x="1260" y="12897"/>
                    <a:pt x="2739" y="18455"/>
                  </a:cubicBezTo>
                  <a:cubicBezTo>
                    <a:pt x="1534" y="12349"/>
                    <a:pt x="712" y="6188"/>
                    <a:pt x="3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6" name="Google Shape;3526;p63"/>
            <p:cNvSpPr/>
            <p:nvPr/>
          </p:nvSpPr>
          <p:spPr>
            <a:xfrm>
              <a:off x="3727825" y="1836500"/>
              <a:ext cx="603800" cy="868700"/>
            </a:xfrm>
            <a:custGeom>
              <a:avLst/>
              <a:gdLst/>
              <a:ahLst/>
              <a:cxnLst/>
              <a:rect l="l" t="t" r="r" b="b"/>
              <a:pathLst>
                <a:path w="24152" h="34748" extrusionOk="0">
                  <a:moveTo>
                    <a:pt x="1" y="1"/>
                  </a:moveTo>
                  <a:lnTo>
                    <a:pt x="1" y="1"/>
                  </a:lnTo>
                  <a:cubicBezTo>
                    <a:pt x="1425" y="18346"/>
                    <a:pt x="10625" y="28751"/>
                    <a:pt x="24151" y="34748"/>
                  </a:cubicBezTo>
                  <a:cubicBezTo>
                    <a:pt x="10543" y="27628"/>
                    <a:pt x="2246" y="16183"/>
                    <a:pt x="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7" name="Google Shape;3527;p63"/>
            <p:cNvSpPr/>
            <p:nvPr/>
          </p:nvSpPr>
          <p:spPr>
            <a:xfrm>
              <a:off x="3797650" y="2044600"/>
              <a:ext cx="698925" cy="592825"/>
            </a:xfrm>
            <a:custGeom>
              <a:avLst/>
              <a:gdLst/>
              <a:ahLst/>
              <a:cxnLst/>
              <a:rect l="l" t="t" r="r" b="b"/>
              <a:pathLst>
                <a:path w="27957" h="23713" extrusionOk="0">
                  <a:moveTo>
                    <a:pt x="1" y="1"/>
                  </a:moveTo>
                  <a:lnTo>
                    <a:pt x="1" y="1"/>
                  </a:lnTo>
                  <a:cubicBezTo>
                    <a:pt x="5888" y="17415"/>
                    <a:pt x="27957" y="23713"/>
                    <a:pt x="27957" y="23713"/>
                  </a:cubicBezTo>
                  <a:cubicBezTo>
                    <a:pt x="27957" y="23713"/>
                    <a:pt x="6161" y="15115"/>
                    <a:pt x="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8" name="Google Shape;3528;p63"/>
            <p:cNvSpPr/>
            <p:nvPr/>
          </p:nvSpPr>
          <p:spPr>
            <a:xfrm>
              <a:off x="4547950" y="1330625"/>
              <a:ext cx="600300" cy="843375"/>
            </a:xfrm>
            <a:custGeom>
              <a:avLst/>
              <a:gdLst/>
              <a:ahLst/>
              <a:cxnLst/>
              <a:rect l="l" t="t" r="r" b="b"/>
              <a:pathLst>
                <a:path w="24012" h="33735" extrusionOk="0">
                  <a:moveTo>
                    <a:pt x="3065" y="1"/>
                  </a:moveTo>
                  <a:cubicBezTo>
                    <a:pt x="3065" y="1"/>
                    <a:pt x="1" y="25303"/>
                    <a:pt x="376" y="25303"/>
                  </a:cubicBezTo>
                  <a:cubicBezTo>
                    <a:pt x="378" y="25303"/>
                    <a:pt x="380" y="25302"/>
                    <a:pt x="382" y="25301"/>
                  </a:cubicBezTo>
                  <a:cubicBezTo>
                    <a:pt x="388" y="25298"/>
                    <a:pt x="396" y="25296"/>
                    <a:pt x="407" y="25296"/>
                  </a:cubicBezTo>
                  <a:cubicBezTo>
                    <a:pt x="1197" y="25296"/>
                    <a:pt x="15332" y="33735"/>
                    <a:pt x="15332" y="33735"/>
                  </a:cubicBezTo>
                  <a:cubicBezTo>
                    <a:pt x="12210" y="28648"/>
                    <a:pt x="18586" y="14856"/>
                    <a:pt x="23745" y="14856"/>
                  </a:cubicBezTo>
                  <a:cubicBezTo>
                    <a:pt x="23834" y="14856"/>
                    <a:pt x="23923" y="14860"/>
                    <a:pt x="24012" y="14869"/>
                  </a:cubicBezTo>
                  <a:cubicBezTo>
                    <a:pt x="17906" y="8790"/>
                    <a:pt x="10814" y="3752"/>
                    <a:pt x="3065"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9" name="Google Shape;3529;p63"/>
            <p:cNvSpPr/>
            <p:nvPr/>
          </p:nvSpPr>
          <p:spPr>
            <a:xfrm>
              <a:off x="4416475" y="2968725"/>
              <a:ext cx="243025" cy="218400"/>
            </a:xfrm>
            <a:custGeom>
              <a:avLst/>
              <a:gdLst/>
              <a:ahLst/>
              <a:cxnLst/>
              <a:rect l="l" t="t" r="r" b="b"/>
              <a:pathLst>
                <a:path w="9721" h="8736" extrusionOk="0">
                  <a:moveTo>
                    <a:pt x="0" y="0"/>
                  </a:moveTo>
                  <a:lnTo>
                    <a:pt x="0" y="0"/>
                  </a:lnTo>
                  <a:cubicBezTo>
                    <a:pt x="986" y="5477"/>
                    <a:pt x="4108" y="8516"/>
                    <a:pt x="9721" y="8735"/>
                  </a:cubicBezTo>
                  <a:lnTo>
                    <a:pt x="9721" y="7777"/>
                  </a:lnTo>
                  <a:cubicBezTo>
                    <a:pt x="9581" y="7783"/>
                    <a:pt x="9441" y="7786"/>
                    <a:pt x="9301" y="7786"/>
                  </a:cubicBezTo>
                  <a:cubicBezTo>
                    <a:pt x="5178" y="7786"/>
                    <a:pt x="1219" y="5059"/>
                    <a:pt x="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0" name="Google Shape;3530;p63"/>
            <p:cNvSpPr/>
            <p:nvPr/>
          </p:nvSpPr>
          <p:spPr>
            <a:xfrm>
              <a:off x="3622425" y="2867425"/>
              <a:ext cx="169100" cy="209475"/>
            </a:xfrm>
            <a:custGeom>
              <a:avLst/>
              <a:gdLst/>
              <a:ahLst/>
              <a:cxnLst/>
              <a:rect l="l" t="t" r="r" b="b"/>
              <a:pathLst>
                <a:path w="6764" h="8379" extrusionOk="0">
                  <a:moveTo>
                    <a:pt x="6763" y="0"/>
                  </a:moveTo>
                  <a:cubicBezTo>
                    <a:pt x="5735" y="4883"/>
                    <a:pt x="3236" y="7426"/>
                    <a:pt x="737" y="7426"/>
                  </a:cubicBezTo>
                  <a:cubicBezTo>
                    <a:pt x="573" y="7426"/>
                    <a:pt x="410" y="7415"/>
                    <a:pt x="246" y="7393"/>
                  </a:cubicBezTo>
                  <a:lnTo>
                    <a:pt x="0" y="8379"/>
                  </a:lnTo>
                  <a:cubicBezTo>
                    <a:pt x="3560" y="8379"/>
                    <a:pt x="5860" y="5449"/>
                    <a:pt x="676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1" name="Google Shape;3531;p63"/>
            <p:cNvSpPr/>
            <p:nvPr/>
          </p:nvSpPr>
          <p:spPr>
            <a:xfrm>
              <a:off x="3994800" y="1204000"/>
              <a:ext cx="436875" cy="161975"/>
            </a:xfrm>
            <a:custGeom>
              <a:avLst/>
              <a:gdLst/>
              <a:ahLst/>
              <a:cxnLst/>
              <a:rect l="l" t="t" r="r" b="b"/>
              <a:pathLst>
                <a:path w="17475" h="6479" extrusionOk="0">
                  <a:moveTo>
                    <a:pt x="3889" y="0"/>
                  </a:moveTo>
                  <a:cubicBezTo>
                    <a:pt x="3888" y="0"/>
                    <a:pt x="1" y="5230"/>
                    <a:pt x="7065" y="6243"/>
                  </a:cubicBezTo>
                  <a:cubicBezTo>
                    <a:pt x="8309" y="6407"/>
                    <a:pt x="9406" y="6479"/>
                    <a:pt x="10371" y="6479"/>
                  </a:cubicBezTo>
                  <a:cubicBezTo>
                    <a:pt x="17475" y="6479"/>
                    <a:pt x="17466" y="2574"/>
                    <a:pt x="17032" y="2574"/>
                  </a:cubicBezTo>
                  <a:lnTo>
                    <a:pt x="3889"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2" name="Google Shape;3532;p63"/>
            <p:cNvSpPr/>
            <p:nvPr/>
          </p:nvSpPr>
          <p:spPr>
            <a:xfrm>
              <a:off x="4080375" y="1001375"/>
              <a:ext cx="316275" cy="273150"/>
            </a:xfrm>
            <a:custGeom>
              <a:avLst/>
              <a:gdLst/>
              <a:ahLst/>
              <a:cxnLst/>
              <a:rect l="l" t="t" r="r" b="b"/>
              <a:pathLst>
                <a:path w="12651" h="10926" extrusionOk="0">
                  <a:moveTo>
                    <a:pt x="12650" y="0"/>
                  </a:moveTo>
                  <a:lnTo>
                    <a:pt x="0" y="438"/>
                  </a:lnTo>
                  <a:lnTo>
                    <a:pt x="0" y="10925"/>
                  </a:lnTo>
                  <a:lnTo>
                    <a:pt x="12240" y="10925"/>
                  </a:lnTo>
                  <a:lnTo>
                    <a:pt x="12650" y="0"/>
                  </a:lnTo>
                  <a:close/>
                </a:path>
              </a:pathLst>
            </a:custGeom>
            <a:solidFill>
              <a:srgbClr val="C6716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3" name="Google Shape;3533;p63"/>
            <p:cNvSpPr/>
            <p:nvPr/>
          </p:nvSpPr>
          <p:spPr>
            <a:xfrm>
              <a:off x="4080375" y="1001375"/>
              <a:ext cx="325175" cy="335025"/>
            </a:xfrm>
            <a:custGeom>
              <a:avLst/>
              <a:gdLst/>
              <a:ahLst/>
              <a:cxnLst/>
              <a:rect l="l" t="t" r="r" b="b"/>
              <a:pathLst>
                <a:path w="13007" h="13401" extrusionOk="0">
                  <a:moveTo>
                    <a:pt x="12650" y="0"/>
                  </a:moveTo>
                  <a:lnTo>
                    <a:pt x="0" y="438"/>
                  </a:lnTo>
                  <a:lnTo>
                    <a:pt x="0" y="10925"/>
                  </a:lnTo>
                  <a:cubicBezTo>
                    <a:pt x="443" y="12605"/>
                    <a:pt x="3425" y="13401"/>
                    <a:pt x="6425" y="13401"/>
                  </a:cubicBezTo>
                  <a:cubicBezTo>
                    <a:pt x="9538" y="13401"/>
                    <a:pt x="12672" y="12543"/>
                    <a:pt x="13006" y="10925"/>
                  </a:cubicBezTo>
                  <a:lnTo>
                    <a:pt x="12650" y="0"/>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4" name="Google Shape;3534;p63"/>
            <p:cNvSpPr/>
            <p:nvPr/>
          </p:nvSpPr>
          <p:spPr>
            <a:xfrm>
              <a:off x="4080375" y="1001375"/>
              <a:ext cx="316275" cy="223600"/>
            </a:xfrm>
            <a:custGeom>
              <a:avLst/>
              <a:gdLst/>
              <a:ahLst/>
              <a:cxnLst/>
              <a:rect l="l" t="t" r="r" b="b"/>
              <a:pathLst>
                <a:path w="12651" h="8944" extrusionOk="0">
                  <a:moveTo>
                    <a:pt x="12650" y="0"/>
                  </a:moveTo>
                  <a:lnTo>
                    <a:pt x="0" y="438"/>
                  </a:lnTo>
                  <a:lnTo>
                    <a:pt x="0" y="7421"/>
                  </a:lnTo>
                  <a:cubicBezTo>
                    <a:pt x="1106" y="8487"/>
                    <a:pt x="2335" y="8943"/>
                    <a:pt x="3581" y="8943"/>
                  </a:cubicBezTo>
                  <a:cubicBezTo>
                    <a:pt x="6717" y="8943"/>
                    <a:pt x="9956" y="6058"/>
                    <a:pt x="11582" y="2766"/>
                  </a:cubicBezTo>
                  <a:lnTo>
                    <a:pt x="12650" y="0"/>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5" name="Google Shape;3535;p63"/>
            <p:cNvSpPr/>
            <p:nvPr/>
          </p:nvSpPr>
          <p:spPr>
            <a:xfrm>
              <a:off x="4367875" y="934975"/>
              <a:ext cx="116400" cy="103375"/>
            </a:xfrm>
            <a:custGeom>
              <a:avLst/>
              <a:gdLst/>
              <a:ahLst/>
              <a:cxnLst/>
              <a:rect l="l" t="t" r="r" b="b"/>
              <a:pathLst>
                <a:path w="4656" h="4135" extrusionOk="0">
                  <a:moveTo>
                    <a:pt x="2191" y="0"/>
                  </a:moveTo>
                  <a:lnTo>
                    <a:pt x="0" y="3286"/>
                  </a:lnTo>
                  <a:lnTo>
                    <a:pt x="438" y="4135"/>
                  </a:lnTo>
                  <a:cubicBezTo>
                    <a:pt x="438" y="4135"/>
                    <a:pt x="4272" y="2738"/>
                    <a:pt x="4655" y="1041"/>
                  </a:cubicBezTo>
                  <a:lnTo>
                    <a:pt x="2191" y="0"/>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6" name="Google Shape;3536;p63"/>
            <p:cNvSpPr/>
            <p:nvPr/>
          </p:nvSpPr>
          <p:spPr>
            <a:xfrm>
              <a:off x="4001650" y="535200"/>
              <a:ext cx="552000" cy="647750"/>
            </a:xfrm>
            <a:custGeom>
              <a:avLst/>
              <a:gdLst/>
              <a:ahLst/>
              <a:cxnLst/>
              <a:rect l="l" t="t" r="r" b="b"/>
              <a:pathLst>
                <a:path w="22080" h="25910" extrusionOk="0">
                  <a:moveTo>
                    <a:pt x="12130" y="1"/>
                  </a:moveTo>
                  <a:cubicBezTo>
                    <a:pt x="12130" y="1"/>
                    <a:pt x="4984" y="137"/>
                    <a:pt x="2492" y="3396"/>
                  </a:cubicBezTo>
                  <a:cubicBezTo>
                    <a:pt x="0" y="6627"/>
                    <a:pt x="1397" y="11638"/>
                    <a:pt x="1397" y="11638"/>
                  </a:cubicBezTo>
                  <a:cubicBezTo>
                    <a:pt x="1397" y="11638"/>
                    <a:pt x="219" y="25630"/>
                    <a:pt x="6982" y="25903"/>
                  </a:cubicBezTo>
                  <a:cubicBezTo>
                    <a:pt x="7088" y="25908"/>
                    <a:pt x="7193" y="25910"/>
                    <a:pt x="7297" y="25910"/>
                  </a:cubicBezTo>
                  <a:cubicBezTo>
                    <a:pt x="13814" y="25910"/>
                    <a:pt x="16785" y="17579"/>
                    <a:pt x="16785" y="17579"/>
                  </a:cubicBezTo>
                  <a:cubicBezTo>
                    <a:pt x="17003" y="17638"/>
                    <a:pt x="17236" y="17667"/>
                    <a:pt x="17478" y="17667"/>
                  </a:cubicBezTo>
                  <a:cubicBezTo>
                    <a:pt x="19488" y="17667"/>
                    <a:pt x="22080" y="15702"/>
                    <a:pt x="21029" y="12842"/>
                  </a:cubicBezTo>
                  <a:cubicBezTo>
                    <a:pt x="20574" y="11563"/>
                    <a:pt x="19852" y="11177"/>
                    <a:pt x="19147" y="11177"/>
                  </a:cubicBezTo>
                  <a:cubicBezTo>
                    <a:pt x="18070" y="11177"/>
                    <a:pt x="17031" y="12076"/>
                    <a:pt x="17031" y="12076"/>
                  </a:cubicBezTo>
                  <a:lnTo>
                    <a:pt x="19523" y="8653"/>
                  </a:lnTo>
                  <a:lnTo>
                    <a:pt x="17415" y="2766"/>
                  </a:lnTo>
                  <a:lnTo>
                    <a:pt x="12130" y="1"/>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7" name="Google Shape;3537;p63"/>
            <p:cNvSpPr/>
            <p:nvPr/>
          </p:nvSpPr>
          <p:spPr>
            <a:xfrm>
              <a:off x="3957825" y="436725"/>
              <a:ext cx="612700" cy="488675"/>
            </a:xfrm>
            <a:custGeom>
              <a:avLst/>
              <a:gdLst/>
              <a:ahLst/>
              <a:cxnLst/>
              <a:rect l="l" t="t" r="r" b="b"/>
              <a:pathLst>
                <a:path w="24508" h="19547" extrusionOk="0">
                  <a:moveTo>
                    <a:pt x="10424" y="0"/>
                  </a:moveTo>
                  <a:cubicBezTo>
                    <a:pt x="7835" y="0"/>
                    <a:pt x="4930" y="967"/>
                    <a:pt x="3889" y="2105"/>
                  </a:cubicBezTo>
                  <a:cubicBezTo>
                    <a:pt x="2739" y="3419"/>
                    <a:pt x="3204" y="4022"/>
                    <a:pt x="1616" y="5665"/>
                  </a:cubicBezTo>
                  <a:cubicBezTo>
                    <a:pt x="1" y="7335"/>
                    <a:pt x="2766" y="12619"/>
                    <a:pt x="2766" y="12619"/>
                  </a:cubicBezTo>
                  <a:cubicBezTo>
                    <a:pt x="2766" y="12619"/>
                    <a:pt x="2903" y="8512"/>
                    <a:pt x="4409" y="7499"/>
                  </a:cubicBezTo>
                  <a:cubicBezTo>
                    <a:pt x="4926" y="7142"/>
                    <a:pt x="5275" y="7017"/>
                    <a:pt x="5594" y="7017"/>
                  </a:cubicBezTo>
                  <a:cubicBezTo>
                    <a:pt x="6204" y="7017"/>
                    <a:pt x="6702" y="7474"/>
                    <a:pt x="8051" y="7636"/>
                  </a:cubicBezTo>
                  <a:cubicBezTo>
                    <a:pt x="8201" y="7652"/>
                    <a:pt x="8347" y="7659"/>
                    <a:pt x="8492" y="7659"/>
                  </a:cubicBezTo>
                  <a:cubicBezTo>
                    <a:pt x="9902" y="7659"/>
                    <a:pt x="11094" y="6969"/>
                    <a:pt x="12638" y="6969"/>
                  </a:cubicBezTo>
                  <a:cubicBezTo>
                    <a:pt x="13107" y="6969"/>
                    <a:pt x="13608" y="7033"/>
                    <a:pt x="14157" y="7198"/>
                  </a:cubicBezTo>
                  <a:cubicBezTo>
                    <a:pt x="16731" y="7937"/>
                    <a:pt x="16758" y="10073"/>
                    <a:pt x="16676" y="11305"/>
                  </a:cubicBezTo>
                  <a:cubicBezTo>
                    <a:pt x="16567" y="12537"/>
                    <a:pt x="17087" y="14317"/>
                    <a:pt x="16868" y="15686"/>
                  </a:cubicBezTo>
                  <a:cubicBezTo>
                    <a:pt x="16265" y="19027"/>
                    <a:pt x="17799" y="19547"/>
                    <a:pt x="17799" y="19547"/>
                  </a:cubicBezTo>
                  <a:cubicBezTo>
                    <a:pt x="17853" y="17931"/>
                    <a:pt x="18127" y="16699"/>
                    <a:pt x="18784" y="16015"/>
                  </a:cubicBezTo>
                  <a:cubicBezTo>
                    <a:pt x="19469" y="15420"/>
                    <a:pt x="20242" y="15116"/>
                    <a:pt x="20906" y="15116"/>
                  </a:cubicBezTo>
                  <a:cubicBezTo>
                    <a:pt x="21465" y="15116"/>
                    <a:pt x="21947" y="15331"/>
                    <a:pt x="22234" y="15768"/>
                  </a:cubicBezTo>
                  <a:cubicBezTo>
                    <a:pt x="22234" y="15768"/>
                    <a:pt x="24507" y="11469"/>
                    <a:pt x="21331" y="8567"/>
                  </a:cubicBezTo>
                  <a:cubicBezTo>
                    <a:pt x="21331" y="8567"/>
                    <a:pt x="20728" y="3693"/>
                    <a:pt x="17799" y="3200"/>
                  </a:cubicBezTo>
                  <a:cubicBezTo>
                    <a:pt x="14842" y="2735"/>
                    <a:pt x="14239" y="380"/>
                    <a:pt x="11419" y="51"/>
                  </a:cubicBezTo>
                  <a:cubicBezTo>
                    <a:pt x="11096" y="17"/>
                    <a:pt x="10763" y="0"/>
                    <a:pt x="10424"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8" name="Google Shape;3538;p63"/>
            <p:cNvSpPr/>
            <p:nvPr/>
          </p:nvSpPr>
          <p:spPr>
            <a:xfrm>
              <a:off x="4708775" y="1808425"/>
              <a:ext cx="37675" cy="256750"/>
            </a:xfrm>
            <a:custGeom>
              <a:avLst/>
              <a:gdLst/>
              <a:ahLst/>
              <a:cxnLst/>
              <a:rect l="l" t="t" r="r" b="b"/>
              <a:pathLst>
                <a:path w="1507" h="10270" extrusionOk="0">
                  <a:moveTo>
                    <a:pt x="0" y="1"/>
                  </a:moveTo>
                  <a:lnTo>
                    <a:pt x="0" y="9448"/>
                  </a:lnTo>
                  <a:lnTo>
                    <a:pt x="1506" y="10269"/>
                  </a:lnTo>
                  <a:lnTo>
                    <a:pt x="0"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9" name="Google Shape;3539;p63"/>
            <p:cNvSpPr/>
            <p:nvPr/>
          </p:nvSpPr>
          <p:spPr>
            <a:xfrm>
              <a:off x="4183050" y="1520925"/>
              <a:ext cx="1174425" cy="630000"/>
            </a:xfrm>
            <a:custGeom>
              <a:avLst/>
              <a:gdLst/>
              <a:ahLst/>
              <a:cxnLst/>
              <a:rect l="l" t="t" r="r" b="b"/>
              <a:pathLst>
                <a:path w="46977" h="25200" extrusionOk="0">
                  <a:moveTo>
                    <a:pt x="1999" y="1"/>
                  </a:moveTo>
                  <a:lnTo>
                    <a:pt x="0" y="8681"/>
                  </a:lnTo>
                  <a:lnTo>
                    <a:pt x="32310" y="24343"/>
                  </a:lnTo>
                  <a:cubicBezTo>
                    <a:pt x="33655" y="24936"/>
                    <a:pt x="34913" y="25199"/>
                    <a:pt x="36065" y="25199"/>
                  </a:cubicBezTo>
                  <a:cubicBezTo>
                    <a:pt x="44110" y="25199"/>
                    <a:pt x="46977" y="12380"/>
                    <a:pt x="37923" y="9721"/>
                  </a:cubicBezTo>
                  <a:lnTo>
                    <a:pt x="1999" y="1"/>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0" name="Google Shape;3540;p63"/>
            <p:cNvSpPr/>
            <p:nvPr/>
          </p:nvSpPr>
          <p:spPr>
            <a:xfrm>
              <a:off x="4044775" y="1390150"/>
              <a:ext cx="94475" cy="55500"/>
            </a:xfrm>
            <a:custGeom>
              <a:avLst/>
              <a:gdLst/>
              <a:ahLst/>
              <a:cxnLst/>
              <a:rect l="l" t="t" r="r" b="b"/>
              <a:pathLst>
                <a:path w="3779" h="2220" extrusionOk="0">
                  <a:moveTo>
                    <a:pt x="1823" y="1"/>
                  </a:moveTo>
                  <a:cubicBezTo>
                    <a:pt x="1" y="1"/>
                    <a:pt x="28" y="2220"/>
                    <a:pt x="28" y="2220"/>
                  </a:cubicBezTo>
                  <a:lnTo>
                    <a:pt x="3697" y="2220"/>
                  </a:lnTo>
                  <a:cubicBezTo>
                    <a:pt x="3697" y="2220"/>
                    <a:pt x="3779" y="29"/>
                    <a:pt x="1890" y="2"/>
                  </a:cubicBezTo>
                  <a:cubicBezTo>
                    <a:pt x="1867" y="1"/>
                    <a:pt x="1845" y="1"/>
                    <a:pt x="1823"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1" name="Google Shape;3541;p63"/>
            <p:cNvSpPr/>
            <p:nvPr/>
          </p:nvSpPr>
          <p:spPr>
            <a:xfrm>
              <a:off x="3995475" y="1426675"/>
              <a:ext cx="397050" cy="351725"/>
            </a:xfrm>
            <a:custGeom>
              <a:avLst/>
              <a:gdLst/>
              <a:ahLst/>
              <a:cxnLst/>
              <a:rect l="l" t="t" r="r" b="b"/>
              <a:pathLst>
                <a:path w="15882" h="14069" extrusionOk="0">
                  <a:moveTo>
                    <a:pt x="3776" y="0"/>
                  </a:moveTo>
                  <a:cubicBezTo>
                    <a:pt x="3205" y="0"/>
                    <a:pt x="2710" y="83"/>
                    <a:pt x="2109" y="239"/>
                  </a:cubicBezTo>
                  <a:cubicBezTo>
                    <a:pt x="439" y="677"/>
                    <a:pt x="302" y="1772"/>
                    <a:pt x="987" y="3086"/>
                  </a:cubicBezTo>
                  <a:cubicBezTo>
                    <a:pt x="1" y="3661"/>
                    <a:pt x="110" y="5605"/>
                    <a:pt x="1123" y="6153"/>
                  </a:cubicBezTo>
                  <a:cubicBezTo>
                    <a:pt x="384" y="7330"/>
                    <a:pt x="850" y="8316"/>
                    <a:pt x="2054" y="9247"/>
                  </a:cubicBezTo>
                  <a:cubicBezTo>
                    <a:pt x="2191" y="10808"/>
                    <a:pt x="3916" y="11054"/>
                    <a:pt x="5368" y="11739"/>
                  </a:cubicBezTo>
                  <a:cubicBezTo>
                    <a:pt x="5368" y="11739"/>
                    <a:pt x="7290" y="14069"/>
                    <a:pt x="9875" y="14069"/>
                  </a:cubicBezTo>
                  <a:cubicBezTo>
                    <a:pt x="10360" y="14069"/>
                    <a:pt x="10868" y="13987"/>
                    <a:pt x="11391" y="13792"/>
                  </a:cubicBezTo>
                  <a:cubicBezTo>
                    <a:pt x="14705" y="12560"/>
                    <a:pt x="15882" y="8699"/>
                    <a:pt x="15471" y="7495"/>
                  </a:cubicBezTo>
                  <a:cubicBezTo>
                    <a:pt x="15088" y="6345"/>
                    <a:pt x="12870" y="1854"/>
                    <a:pt x="8763" y="896"/>
                  </a:cubicBezTo>
                  <a:cubicBezTo>
                    <a:pt x="6110" y="277"/>
                    <a:pt x="4816" y="0"/>
                    <a:pt x="3776" y="0"/>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2" name="Google Shape;3542;p63"/>
            <p:cNvSpPr/>
            <p:nvPr/>
          </p:nvSpPr>
          <p:spPr>
            <a:xfrm>
              <a:off x="4013275" y="1474050"/>
              <a:ext cx="115725" cy="29800"/>
            </a:xfrm>
            <a:custGeom>
              <a:avLst/>
              <a:gdLst/>
              <a:ahLst/>
              <a:cxnLst/>
              <a:rect l="l" t="t" r="r" b="b"/>
              <a:pathLst>
                <a:path w="4629" h="1192" extrusionOk="0">
                  <a:moveTo>
                    <a:pt x="2304" y="0"/>
                  </a:moveTo>
                  <a:cubicBezTo>
                    <a:pt x="1514" y="0"/>
                    <a:pt x="726" y="178"/>
                    <a:pt x="1" y="534"/>
                  </a:cubicBezTo>
                  <a:cubicBezTo>
                    <a:pt x="83" y="753"/>
                    <a:pt x="165" y="972"/>
                    <a:pt x="275" y="1191"/>
                  </a:cubicBezTo>
                  <a:cubicBezTo>
                    <a:pt x="275" y="1191"/>
                    <a:pt x="1291" y="350"/>
                    <a:pt x="3113" y="350"/>
                  </a:cubicBezTo>
                  <a:cubicBezTo>
                    <a:pt x="3569" y="350"/>
                    <a:pt x="4075" y="403"/>
                    <a:pt x="4628" y="534"/>
                  </a:cubicBezTo>
                  <a:cubicBezTo>
                    <a:pt x="3889" y="178"/>
                    <a:pt x="3095" y="0"/>
                    <a:pt x="2304"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3" name="Google Shape;3543;p63"/>
            <p:cNvSpPr/>
            <p:nvPr/>
          </p:nvSpPr>
          <p:spPr>
            <a:xfrm>
              <a:off x="4009175" y="1537675"/>
              <a:ext cx="119825" cy="42825"/>
            </a:xfrm>
            <a:custGeom>
              <a:avLst/>
              <a:gdLst/>
              <a:ahLst/>
              <a:cxnLst/>
              <a:rect l="l" t="t" r="r" b="b"/>
              <a:pathLst>
                <a:path w="4793" h="1713" extrusionOk="0">
                  <a:moveTo>
                    <a:pt x="3294" y="0"/>
                  </a:moveTo>
                  <a:cubicBezTo>
                    <a:pt x="2330" y="0"/>
                    <a:pt x="1063" y="219"/>
                    <a:pt x="0" y="1138"/>
                  </a:cubicBezTo>
                  <a:cubicBezTo>
                    <a:pt x="110" y="1384"/>
                    <a:pt x="329" y="1603"/>
                    <a:pt x="575" y="1713"/>
                  </a:cubicBezTo>
                  <a:cubicBezTo>
                    <a:pt x="575" y="1713"/>
                    <a:pt x="1260" y="262"/>
                    <a:pt x="4792" y="180"/>
                  </a:cubicBezTo>
                  <a:cubicBezTo>
                    <a:pt x="4792" y="180"/>
                    <a:pt x="4167" y="0"/>
                    <a:pt x="3294"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4" name="Google Shape;3544;p63"/>
            <p:cNvSpPr/>
            <p:nvPr/>
          </p:nvSpPr>
          <p:spPr>
            <a:xfrm>
              <a:off x="4034500" y="1596900"/>
              <a:ext cx="85600" cy="60975"/>
            </a:xfrm>
            <a:custGeom>
              <a:avLst/>
              <a:gdLst/>
              <a:ahLst/>
              <a:cxnLst/>
              <a:rect l="l" t="t" r="r" b="b"/>
              <a:pathLst>
                <a:path w="3424" h="2439" extrusionOk="0">
                  <a:moveTo>
                    <a:pt x="3340" y="0"/>
                  </a:moveTo>
                  <a:cubicBezTo>
                    <a:pt x="1824" y="0"/>
                    <a:pt x="780" y="737"/>
                    <a:pt x="1" y="2027"/>
                  </a:cubicBezTo>
                  <a:lnTo>
                    <a:pt x="493" y="2438"/>
                  </a:lnTo>
                  <a:cubicBezTo>
                    <a:pt x="493" y="2438"/>
                    <a:pt x="904" y="576"/>
                    <a:pt x="3423" y="1"/>
                  </a:cubicBezTo>
                  <a:cubicBezTo>
                    <a:pt x="3395" y="1"/>
                    <a:pt x="3368" y="0"/>
                    <a:pt x="3340"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5" name="Google Shape;3545;p63"/>
            <p:cNvSpPr/>
            <p:nvPr/>
          </p:nvSpPr>
          <p:spPr>
            <a:xfrm>
              <a:off x="4261775" y="1720825"/>
              <a:ext cx="86275" cy="70525"/>
            </a:xfrm>
            <a:custGeom>
              <a:avLst/>
              <a:gdLst/>
              <a:ahLst/>
              <a:cxnLst/>
              <a:rect l="l" t="t" r="r" b="b"/>
              <a:pathLst>
                <a:path w="3451" h="2821" extrusionOk="0">
                  <a:moveTo>
                    <a:pt x="3450" y="0"/>
                  </a:moveTo>
                  <a:cubicBezTo>
                    <a:pt x="2574" y="1123"/>
                    <a:pt x="1342" y="1889"/>
                    <a:pt x="0" y="2245"/>
                  </a:cubicBezTo>
                  <a:lnTo>
                    <a:pt x="1260" y="2820"/>
                  </a:lnTo>
                  <a:cubicBezTo>
                    <a:pt x="2355" y="2218"/>
                    <a:pt x="3149" y="1205"/>
                    <a:pt x="3450"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 name="Google Shape;2572;p48">
            <a:extLst>
              <a:ext uri="{FF2B5EF4-FFF2-40B4-BE49-F238E27FC236}">
                <a16:creationId xmlns:a16="http://schemas.microsoft.com/office/drawing/2014/main" id="{AF51F934-7688-6964-6CAF-AD1C656F23E9}"/>
              </a:ext>
            </a:extLst>
          </p:cNvPr>
          <p:cNvSpPr txBox="1">
            <a:spLocks/>
          </p:cNvSpPr>
          <p:nvPr/>
        </p:nvSpPr>
        <p:spPr>
          <a:xfrm>
            <a:off x="255722" y="182661"/>
            <a:ext cx="8888278" cy="4782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s-AR" sz="3800" b="0" i="0" u="none" strike="noStrike" kern="0" cap="none" spc="0" normalizeH="0" baseline="0" noProof="0" dirty="0">
                <a:ln>
                  <a:noFill/>
                </a:ln>
                <a:solidFill>
                  <a:srgbClr val="FFFFFF"/>
                </a:solidFill>
                <a:effectLst/>
                <a:uLnTx/>
                <a:uFillTx/>
                <a:latin typeface="Squada One" panose="020B0604020202020204" charset="0"/>
                <a:cs typeface="Arial"/>
                <a:sym typeface="Arial"/>
              </a:rPr>
              <a:t>CONTENTS</a:t>
            </a:r>
          </a:p>
        </p:txBody>
      </p:sp>
      <p:sp>
        <p:nvSpPr>
          <p:cNvPr id="5" name="Google Shape;2571;p48">
            <a:extLst>
              <a:ext uri="{FF2B5EF4-FFF2-40B4-BE49-F238E27FC236}">
                <a16:creationId xmlns:a16="http://schemas.microsoft.com/office/drawing/2014/main" id="{7D8F888A-F087-B1C1-4935-47FB5B2640E6}"/>
              </a:ext>
            </a:extLst>
          </p:cNvPr>
          <p:cNvSpPr txBox="1">
            <a:spLocks/>
          </p:cNvSpPr>
          <p:nvPr/>
        </p:nvSpPr>
        <p:spPr>
          <a:xfrm>
            <a:off x="255722" y="776036"/>
            <a:ext cx="8888278" cy="3475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marR="0" lvl="0" indent="-307975" algn="l" defTabSz="914400" rtl="0" eaLnBrk="1" fontAlgn="auto" latinLnBrk="0" hangingPunct="1">
              <a:lnSpc>
                <a:spcPct val="100000"/>
              </a:lnSpc>
              <a:spcBef>
                <a:spcPts val="0"/>
              </a:spcBef>
              <a:spcAft>
                <a:spcPts val="0"/>
              </a:spcAft>
              <a:buClr>
                <a:srgbClr val="FFFFFF"/>
              </a:buClr>
              <a:buSzPts val="1250"/>
              <a:buFont typeface="Arial"/>
              <a:buAutoNum type="arabicPeriod"/>
              <a:tabLst/>
              <a:defRPr/>
            </a:pPr>
            <a:r>
              <a:rPr kumimoji="0" lang="en-US" sz="2000" b="1"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Introduction</a:t>
            </a:r>
          </a:p>
          <a:p>
            <a:pPr marL="457200" marR="0" lvl="0" indent="-307975" algn="l" defTabSz="914400" rtl="0" eaLnBrk="1" fontAlgn="auto" latinLnBrk="0" hangingPunct="1">
              <a:lnSpc>
                <a:spcPct val="100000"/>
              </a:lnSpc>
              <a:spcBef>
                <a:spcPts val="0"/>
              </a:spcBef>
              <a:spcAft>
                <a:spcPts val="0"/>
              </a:spcAft>
              <a:buClr>
                <a:srgbClr val="FFFFFF"/>
              </a:buClr>
              <a:buSzPts val="1250"/>
              <a:buFont typeface="Arial"/>
              <a:buAutoNum type="arabicPeriod"/>
              <a:tabLst/>
              <a:defRPr/>
            </a:pPr>
            <a:r>
              <a:rPr kumimoji="0" lang="en-US" sz="2000" b="1"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Datasets</a:t>
            </a:r>
          </a:p>
          <a:p>
            <a:pPr marL="457200" marR="0" lvl="0" indent="-307975" algn="l" defTabSz="914400" rtl="0" eaLnBrk="1" fontAlgn="auto" latinLnBrk="0" hangingPunct="1">
              <a:lnSpc>
                <a:spcPct val="100000"/>
              </a:lnSpc>
              <a:spcBef>
                <a:spcPts val="0"/>
              </a:spcBef>
              <a:spcAft>
                <a:spcPts val="0"/>
              </a:spcAft>
              <a:buClr>
                <a:srgbClr val="FFFFFF"/>
              </a:buClr>
              <a:buSzPts val="1250"/>
              <a:buFont typeface="Arial"/>
              <a:buAutoNum type="arabicPeriod"/>
              <a:tabLst/>
              <a:defRPr/>
            </a:pPr>
            <a:r>
              <a:rPr kumimoji="0" lang="en-US" sz="2000" b="1"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Description of techniques used</a:t>
            </a:r>
          </a:p>
          <a:p>
            <a:pPr marL="720725" marR="0" lvl="1" indent="-271463" algn="l" defTabSz="914400" rtl="0" eaLnBrk="1" fontAlgn="auto" latinLnBrk="0" hangingPunct="1">
              <a:lnSpc>
                <a:spcPct val="100000"/>
              </a:lnSpc>
              <a:spcBef>
                <a:spcPts val="0"/>
              </a:spcBef>
              <a:spcAft>
                <a:spcPts val="0"/>
              </a:spcAft>
              <a:buClr>
                <a:srgbClr val="FFFFFF"/>
              </a:buClr>
              <a:buSzPts val="1250"/>
              <a:buFont typeface="Arial"/>
              <a:buAutoNum type="alphaLcPeriod"/>
              <a:tabLst/>
              <a:defRPr/>
            </a:pPr>
            <a:r>
              <a:rPr kumimoji="0" lang="en-US" sz="2000" b="0"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Unsupervised: PCA and clustering</a:t>
            </a:r>
          </a:p>
          <a:p>
            <a:pPr marL="720725" marR="0" lvl="1" indent="-271463" algn="l" defTabSz="914400" rtl="0" eaLnBrk="1" fontAlgn="auto" latinLnBrk="0" hangingPunct="1">
              <a:lnSpc>
                <a:spcPct val="100000"/>
              </a:lnSpc>
              <a:spcBef>
                <a:spcPts val="0"/>
              </a:spcBef>
              <a:spcAft>
                <a:spcPts val="0"/>
              </a:spcAft>
              <a:buClr>
                <a:srgbClr val="FFFFFF"/>
              </a:buClr>
              <a:buSzPts val="1250"/>
              <a:buFont typeface="Arial"/>
              <a:buAutoNum type="alphaLcPeriod"/>
              <a:tabLst/>
              <a:defRPr/>
            </a:pPr>
            <a:r>
              <a:rPr kumimoji="0" lang="en-US" sz="2000" b="0"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Supervised: ????</a:t>
            </a:r>
          </a:p>
          <a:p>
            <a:pPr marL="457200" marR="0" lvl="0" indent="-307975" algn="l" defTabSz="914400" rtl="0" eaLnBrk="1" fontAlgn="auto" latinLnBrk="0" hangingPunct="1">
              <a:lnSpc>
                <a:spcPct val="100000"/>
              </a:lnSpc>
              <a:spcBef>
                <a:spcPts val="0"/>
              </a:spcBef>
              <a:spcAft>
                <a:spcPts val="0"/>
              </a:spcAft>
              <a:buClr>
                <a:srgbClr val="FFFFFF"/>
              </a:buClr>
              <a:buSzPts val="1250"/>
              <a:buFont typeface="Arial"/>
              <a:buAutoNum type="arabicPeriod"/>
              <a:tabLst/>
              <a:defRPr/>
            </a:pPr>
            <a:r>
              <a:rPr kumimoji="0" lang="en-US" sz="2000" b="1"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Exploratory Data Analysis</a:t>
            </a:r>
            <a:endParaRPr kumimoji="0" lang="en-US" sz="2000" b="0"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endParaRPr>
          </a:p>
          <a:p>
            <a:pPr marL="457200" marR="0" lvl="0" indent="-307975" algn="l" defTabSz="914400" rtl="0" eaLnBrk="1" fontAlgn="auto" latinLnBrk="0" hangingPunct="1">
              <a:lnSpc>
                <a:spcPct val="100000"/>
              </a:lnSpc>
              <a:spcBef>
                <a:spcPts val="0"/>
              </a:spcBef>
              <a:spcAft>
                <a:spcPts val="0"/>
              </a:spcAft>
              <a:buClr>
                <a:srgbClr val="FFFFFF"/>
              </a:buClr>
              <a:buSzPts val="1250"/>
              <a:buFont typeface="Arial"/>
              <a:buAutoNum type="arabicPeriod"/>
              <a:tabLst/>
              <a:defRPr/>
            </a:pPr>
            <a:r>
              <a:rPr kumimoji="0" lang="en-US" sz="2000" b="1"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Unsupervised</a:t>
            </a:r>
            <a:r>
              <a:rPr kumimoji="0" lang="en-US" sz="2000" b="0"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 </a:t>
            </a:r>
            <a:r>
              <a:rPr kumimoji="0" lang="en-US" sz="2000" b="1"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results</a:t>
            </a:r>
            <a:endParaRPr kumimoji="0" lang="en-US" sz="2000" b="0"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endParaRPr>
          </a:p>
          <a:p>
            <a:pPr marL="457200" marR="0" lvl="0" indent="-307975" algn="l" defTabSz="914400" rtl="0" eaLnBrk="1" fontAlgn="auto" latinLnBrk="0" hangingPunct="1">
              <a:lnSpc>
                <a:spcPct val="100000"/>
              </a:lnSpc>
              <a:spcBef>
                <a:spcPts val="0"/>
              </a:spcBef>
              <a:spcAft>
                <a:spcPts val="0"/>
              </a:spcAft>
              <a:buClr>
                <a:srgbClr val="FFFFFF"/>
              </a:buClr>
              <a:buSzPts val="1250"/>
              <a:buFont typeface="Arial"/>
              <a:buAutoNum type="arabicPeriod"/>
              <a:tabLst/>
              <a:defRPr/>
            </a:pPr>
            <a:r>
              <a:rPr kumimoji="0" lang="en-US" sz="2000" b="1"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Supervised</a:t>
            </a:r>
            <a:r>
              <a:rPr kumimoji="0" lang="en-US" sz="2000" b="0"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 </a:t>
            </a:r>
            <a:r>
              <a:rPr kumimoji="0" lang="en-US" sz="2000" b="1"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results</a:t>
            </a:r>
            <a:endParaRPr kumimoji="0" lang="en-US" sz="2000" b="0"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endParaRPr>
          </a:p>
          <a:p>
            <a:pPr marL="457200" marR="0" lvl="0" indent="-307975" algn="l" defTabSz="914400" rtl="0" eaLnBrk="1" fontAlgn="auto" latinLnBrk="0" hangingPunct="1">
              <a:lnSpc>
                <a:spcPct val="100000"/>
              </a:lnSpc>
              <a:spcBef>
                <a:spcPts val="0"/>
              </a:spcBef>
              <a:spcAft>
                <a:spcPts val="0"/>
              </a:spcAft>
              <a:buClr>
                <a:srgbClr val="FFFFFF"/>
              </a:buClr>
              <a:buSzPts val="1250"/>
              <a:buFont typeface="Arial"/>
              <a:buAutoNum type="arabicPeriod"/>
              <a:tabLst/>
              <a:defRPr/>
            </a:pPr>
            <a:r>
              <a:rPr kumimoji="0" lang="en-US" sz="2000" b="1"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Conclusion</a:t>
            </a:r>
            <a:endParaRPr kumimoji="0" lang="en-US" sz="2000" b="0"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endParaRPr>
          </a:p>
        </p:txBody>
      </p:sp>
      <p:sp>
        <p:nvSpPr>
          <p:cNvPr id="52" name="Rectángulo 4">
            <a:extLst>
              <a:ext uri="{FF2B5EF4-FFF2-40B4-BE49-F238E27FC236}">
                <a16:creationId xmlns:a16="http://schemas.microsoft.com/office/drawing/2014/main" id="{CE665105-2616-496E-B218-B61E7B4C9E77}"/>
              </a:ext>
            </a:extLst>
          </p:cNvPr>
          <p:cNvSpPr/>
          <p:nvPr/>
        </p:nvSpPr>
        <p:spPr>
          <a:xfrm>
            <a:off x="-230570" y="5947644"/>
            <a:ext cx="9650859" cy="2560190"/>
          </a:xfrm>
          <a:prstGeom prst="rect">
            <a:avLst/>
          </a:prstGeom>
          <a:gradFill>
            <a:gsLst>
              <a:gs pos="0">
                <a:schemeClr val="accent1">
                  <a:lumMod val="5000"/>
                  <a:lumOff val="95000"/>
                  <a:alpha val="27000"/>
                </a:schemeClr>
              </a:gs>
              <a:gs pos="47000">
                <a:schemeClr val="bg2"/>
              </a:gs>
            </a:gsLst>
            <a:lin ang="5400000" scaled="1"/>
          </a:gradFill>
          <a:ln>
            <a:noFill/>
          </a:ln>
          <a:effectLst>
            <a:softEdge rad="1651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s-AR" sz="1050" b="0" i="0" u="none" strike="noStrike" kern="0" cap="none" spc="0" normalizeH="0" baseline="0" noProof="0">
              <a:ln>
                <a:noFill/>
              </a:ln>
              <a:solidFill>
                <a:srgbClr val="0E0F21"/>
              </a:solidFill>
              <a:effectLst/>
              <a:uLnTx/>
              <a:uFillTx/>
              <a:latin typeface="Arial"/>
              <a:ea typeface="+mn-ea"/>
              <a:cs typeface="+mn-cs"/>
              <a:sym typeface="Arial"/>
            </a:endParaRPr>
          </a:p>
        </p:txBody>
      </p:sp>
      <p:sp>
        <p:nvSpPr>
          <p:cNvPr id="53" name="Google Shape;2560;p47">
            <a:extLst>
              <a:ext uri="{FF2B5EF4-FFF2-40B4-BE49-F238E27FC236}">
                <a16:creationId xmlns:a16="http://schemas.microsoft.com/office/drawing/2014/main" id="{7E20A284-6965-4C35-99DC-B6073309AEBF}"/>
              </a:ext>
            </a:extLst>
          </p:cNvPr>
          <p:cNvSpPr txBox="1">
            <a:spLocks/>
          </p:cNvSpPr>
          <p:nvPr/>
        </p:nvSpPr>
        <p:spPr>
          <a:xfrm>
            <a:off x="-275820" y="-1462162"/>
            <a:ext cx="9428174" cy="1020462"/>
          </a:xfrm>
          <a:prstGeom prst="rect">
            <a:avLst/>
          </a:prstGeom>
          <a:effectLst>
            <a:outerShdw blurRad="50800" dist="88900" algn="l" rotWithShape="0">
              <a:prstClr val="black">
                <a:alpha val="60000"/>
              </a:prstClr>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AR" sz="6600" b="0" i="0" u="none" strike="noStrike" kern="0" cap="none" spc="0" normalizeH="0" baseline="0" noProof="0" dirty="0">
                <a:ln>
                  <a:noFill/>
                </a:ln>
                <a:solidFill>
                  <a:srgbClr val="FFFFFF"/>
                </a:solidFill>
                <a:effectLst/>
                <a:uLnTx/>
                <a:uFillTx/>
                <a:latin typeface="Squada One" panose="020B0604020202020204" charset="0"/>
                <a:cs typeface="Arial"/>
                <a:sym typeface="Arial"/>
              </a:rPr>
              <a:t>CORRELATION IS CAUSATION</a:t>
            </a:r>
          </a:p>
        </p:txBody>
      </p:sp>
      <p:sp>
        <p:nvSpPr>
          <p:cNvPr id="54" name="Google Shape;2572;p48">
            <a:extLst>
              <a:ext uri="{FF2B5EF4-FFF2-40B4-BE49-F238E27FC236}">
                <a16:creationId xmlns:a16="http://schemas.microsoft.com/office/drawing/2014/main" id="{95E36069-797B-4FDE-A9AA-BE6C824A9EA7}"/>
              </a:ext>
            </a:extLst>
          </p:cNvPr>
          <p:cNvSpPr txBox="1">
            <a:spLocks/>
          </p:cNvSpPr>
          <p:nvPr/>
        </p:nvSpPr>
        <p:spPr>
          <a:xfrm>
            <a:off x="-142087" y="5894739"/>
            <a:ext cx="9428173" cy="106195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rgbClr val="191919"/>
              </a:buClr>
              <a:buSzPts val="5200"/>
              <a:buFont typeface="Squada One"/>
              <a:buNone/>
              <a:defRPr sz="7200" b="0" i="0" u="none" strike="noStrike" cap="none">
                <a:solidFill>
                  <a:schemeClr val="dk2"/>
                </a:solidFill>
                <a:latin typeface="Squada One"/>
                <a:ea typeface="Squada One"/>
                <a:cs typeface="Squada One"/>
                <a:sym typeface="Squada One"/>
              </a:defRPr>
            </a:lvl1pPr>
            <a:lvl2pPr marR="0" lvl="1"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2pPr>
            <a:lvl3pPr marR="0" lvl="2"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3pPr>
            <a:lvl4pPr marR="0" lvl="3"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4pPr>
            <a:lvl5pPr marR="0" lvl="4"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5pPr>
            <a:lvl6pPr marR="0" lvl="5"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6pPr>
            <a:lvl7pPr marR="0" lvl="6"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7pPr>
            <a:lvl8pPr marR="0" lvl="7"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8pPr>
            <a:lvl9pPr marR="0" lvl="8"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9pPr>
          </a:lstStyle>
          <a:p>
            <a:pPr marL="0" marR="0" lvl="0" indent="0" algn="ctr" defTabSz="914400" rtl="0" eaLnBrk="1" fontAlgn="auto" latinLnBrk="0" hangingPunct="1">
              <a:lnSpc>
                <a:spcPct val="80000"/>
              </a:lnSpc>
              <a:spcBef>
                <a:spcPts val="0"/>
              </a:spcBef>
              <a:spcAft>
                <a:spcPts val="0"/>
              </a:spcAft>
              <a:buClr>
                <a:srgbClr val="191919"/>
              </a:buClr>
              <a:buSzPts val="5200"/>
              <a:buFont typeface="Squada One"/>
              <a:buNone/>
              <a:tabLst/>
              <a:defRPr/>
            </a:pPr>
            <a:r>
              <a:rPr kumimoji="0" lang="es-AR" sz="4400" b="0" i="0" u="sng" strike="noStrike" kern="0" cap="none" spc="0" normalizeH="0" baseline="0" noProof="0" dirty="0">
                <a:ln>
                  <a:noFill/>
                </a:ln>
                <a:solidFill>
                  <a:srgbClr val="0E0F21"/>
                </a:solidFill>
                <a:effectLst/>
                <a:uLnTx/>
                <a:uFillTx/>
                <a:latin typeface="Squada One"/>
                <a:sym typeface="Squada One"/>
              </a:rPr>
              <a:t>Global </a:t>
            </a:r>
            <a:r>
              <a:rPr kumimoji="0" lang="es-AR" sz="4400" b="0" i="0" u="sng" strike="noStrike" kern="0" cap="none" spc="0" normalizeH="0" baseline="0" noProof="0" dirty="0" err="1">
                <a:ln>
                  <a:noFill/>
                </a:ln>
                <a:solidFill>
                  <a:srgbClr val="0E0F21"/>
                </a:solidFill>
                <a:effectLst/>
                <a:uLnTx/>
                <a:uFillTx/>
                <a:latin typeface="Squada One"/>
                <a:sym typeface="Squada One"/>
              </a:rPr>
              <a:t>Football</a:t>
            </a:r>
            <a:r>
              <a:rPr kumimoji="0" lang="es-AR" sz="4400" b="0" i="0" u="sng" strike="noStrike" kern="0" cap="none" spc="0" normalizeH="0" baseline="0" noProof="0" dirty="0">
                <a:ln>
                  <a:noFill/>
                </a:ln>
                <a:solidFill>
                  <a:srgbClr val="0E0F21"/>
                </a:solidFill>
                <a:effectLst/>
                <a:uLnTx/>
                <a:uFillTx/>
                <a:latin typeface="Squada One"/>
                <a:sym typeface="Squada One"/>
              </a:rPr>
              <a:t> </a:t>
            </a:r>
            <a:r>
              <a:rPr kumimoji="0" lang="es-AR" sz="4400" b="0" i="0" u="sng" strike="noStrike" kern="0" cap="none" spc="0" normalizeH="0" baseline="0" noProof="0" dirty="0" err="1">
                <a:ln>
                  <a:noFill/>
                </a:ln>
                <a:solidFill>
                  <a:srgbClr val="0E0F21"/>
                </a:solidFill>
                <a:effectLst/>
                <a:uLnTx/>
                <a:uFillTx/>
                <a:latin typeface="Squada One"/>
                <a:sym typeface="Squada One"/>
              </a:rPr>
              <a:t>Diversity</a:t>
            </a:r>
            <a:r>
              <a:rPr kumimoji="0" lang="es-AR" sz="4400" b="0" i="0" u="sng" strike="noStrike" kern="0" cap="none" spc="0" normalizeH="0" baseline="0" noProof="0" dirty="0">
                <a:ln>
                  <a:noFill/>
                </a:ln>
                <a:solidFill>
                  <a:srgbClr val="0E0F21"/>
                </a:solidFill>
                <a:effectLst/>
                <a:uLnTx/>
                <a:uFillTx/>
                <a:latin typeface="Squada One"/>
                <a:sym typeface="Squada One"/>
              </a:rPr>
              <a:t>:</a:t>
            </a:r>
          </a:p>
          <a:p>
            <a:pPr marL="0" marR="0" lvl="0" indent="0" algn="ctr" defTabSz="914400" rtl="0" eaLnBrk="1" fontAlgn="auto" latinLnBrk="0" hangingPunct="1">
              <a:lnSpc>
                <a:spcPct val="80000"/>
              </a:lnSpc>
              <a:spcBef>
                <a:spcPts val="0"/>
              </a:spcBef>
              <a:spcAft>
                <a:spcPts val="0"/>
              </a:spcAft>
              <a:buClr>
                <a:srgbClr val="191919"/>
              </a:buClr>
              <a:buSzPts val="5200"/>
              <a:buFont typeface="Squada One"/>
              <a:buNone/>
              <a:tabLst/>
              <a:defRPr/>
            </a:pPr>
            <a:r>
              <a:rPr kumimoji="0" lang="en-US" sz="2800" b="0" i="1" u="none" strike="noStrike" kern="0" cap="none" spc="0" normalizeH="0" baseline="0" noProof="0" dirty="0">
                <a:ln>
                  <a:noFill/>
                </a:ln>
                <a:solidFill>
                  <a:srgbClr val="0E0F21"/>
                </a:solidFill>
                <a:effectLst/>
                <a:uLnTx/>
                <a:uFillTx/>
                <a:latin typeface="Squada One"/>
                <a:sym typeface="Squada One"/>
              </a:rPr>
              <a:t>Exploring the Impact of Multinational Players in World Cups</a:t>
            </a:r>
          </a:p>
        </p:txBody>
      </p:sp>
      <p:grpSp>
        <p:nvGrpSpPr>
          <p:cNvPr id="55" name="Google Shape;3658;p67">
            <a:extLst>
              <a:ext uri="{FF2B5EF4-FFF2-40B4-BE49-F238E27FC236}">
                <a16:creationId xmlns:a16="http://schemas.microsoft.com/office/drawing/2014/main" id="{669E1496-68B6-4A61-B030-B4FF25B58456}"/>
              </a:ext>
            </a:extLst>
          </p:cNvPr>
          <p:cNvGrpSpPr/>
          <p:nvPr/>
        </p:nvGrpSpPr>
        <p:grpSpPr>
          <a:xfrm>
            <a:off x="6730560" y="-454936"/>
            <a:ext cx="843169" cy="366915"/>
            <a:chOff x="1013775" y="1738375"/>
            <a:chExt cx="858100" cy="373450"/>
          </a:xfrm>
        </p:grpSpPr>
        <p:sp>
          <p:nvSpPr>
            <p:cNvPr id="56" name="Google Shape;3659;p67">
              <a:extLst>
                <a:ext uri="{FF2B5EF4-FFF2-40B4-BE49-F238E27FC236}">
                  <a16:creationId xmlns:a16="http://schemas.microsoft.com/office/drawing/2014/main" id="{0EA5F96F-9216-47D4-BD22-092D666EBD27}"/>
                </a:ext>
              </a:extLst>
            </p:cNvPr>
            <p:cNvSpPr/>
            <p:nvPr/>
          </p:nvSpPr>
          <p:spPr>
            <a:xfrm>
              <a:off x="1509625" y="1908875"/>
              <a:ext cx="81075" cy="65650"/>
            </a:xfrm>
            <a:custGeom>
              <a:avLst/>
              <a:gdLst/>
              <a:ahLst/>
              <a:cxnLst/>
              <a:rect l="l" t="t" r="r" b="b"/>
              <a:pathLst>
                <a:path w="3243" h="2626" extrusionOk="0">
                  <a:moveTo>
                    <a:pt x="2143" y="1"/>
                  </a:moveTo>
                  <a:cubicBezTo>
                    <a:pt x="1827" y="1"/>
                    <a:pt x="1468" y="108"/>
                    <a:pt x="1104" y="429"/>
                  </a:cubicBezTo>
                  <a:cubicBezTo>
                    <a:pt x="0" y="1385"/>
                    <a:pt x="1209" y="2626"/>
                    <a:pt x="1209" y="2626"/>
                  </a:cubicBezTo>
                  <a:lnTo>
                    <a:pt x="1547" y="2261"/>
                  </a:lnTo>
                  <a:cubicBezTo>
                    <a:pt x="1431" y="2135"/>
                    <a:pt x="840" y="1406"/>
                    <a:pt x="1494" y="836"/>
                  </a:cubicBezTo>
                  <a:cubicBezTo>
                    <a:pt x="1734" y="627"/>
                    <a:pt x="1968" y="557"/>
                    <a:pt x="2175" y="557"/>
                  </a:cubicBezTo>
                  <a:cubicBezTo>
                    <a:pt x="2529" y="557"/>
                    <a:pt x="2801" y="762"/>
                    <a:pt x="2878" y="825"/>
                  </a:cubicBezTo>
                  <a:lnTo>
                    <a:pt x="3242" y="434"/>
                  </a:lnTo>
                  <a:cubicBezTo>
                    <a:pt x="3242" y="434"/>
                    <a:pt x="2778" y="1"/>
                    <a:pt x="2143"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 name="Google Shape;3660;p67">
              <a:extLst>
                <a:ext uri="{FF2B5EF4-FFF2-40B4-BE49-F238E27FC236}">
                  <a16:creationId xmlns:a16="http://schemas.microsoft.com/office/drawing/2014/main" id="{FE4E5B7B-3A26-48D2-8A1C-B61A09F32C8C}"/>
                </a:ext>
              </a:extLst>
            </p:cNvPr>
            <p:cNvSpPr/>
            <p:nvPr/>
          </p:nvSpPr>
          <p:spPr>
            <a:xfrm>
              <a:off x="1530200" y="1894900"/>
              <a:ext cx="341675" cy="173350"/>
            </a:xfrm>
            <a:custGeom>
              <a:avLst/>
              <a:gdLst/>
              <a:ahLst/>
              <a:cxnLst/>
              <a:rect l="l" t="t" r="r" b="b"/>
              <a:pathLst>
                <a:path w="13667" h="6934" extrusionOk="0">
                  <a:moveTo>
                    <a:pt x="3826" y="1"/>
                  </a:moveTo>
                  <a:cubicBezTo>
                    <a:pt x="3498" y="1"/>
                    <a:pt x="3044" y="95"/>
                    <a:pt x="2620" y="502"/>
                  </a:cubicBezTo>
                  <a:cubicBezTo>
                    <a:pt x="1838" y="1263"/>
                    <a:pt x="1" y="3401"/>
                    <a:pt x="1" y="3401"/>
                  </a:cubicBezTo>
                  <a:lnTo>
                    <a:pt x="11554" y="6934"/>
                  </a:lnTo>
                  <a:lnTo>
                    <a:pt x="13667" y="3697"/>
                  </a:lnTo>
                  <a:lnTo>
                    <a:pt x="4294" y="69"/>
                  </a:lnTo>
                  <a:cubicBezTo>
                    <a:pt x="4294" y="69"/>
                    <a:pt x="4106" y="1"/>
                    <a:pt x="382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 name="Google Shape;3661;p67">
              <a:extLst>
                <a:ext uri="{FF2B5EF4-FFF2-40B4-BE49-F238E27FC236}">
                  <a16:creationId xmlns:a16="http://schemas.microsoft.com/office/drawing/2014/main" id="{18E86038-EE5B-43C8-AB37-EF1759F17ACE}"/>
                </a:ext>
              </a:extLst>
            </p:cNvPr>
            <p:cNvSpPr/>
            <p:nvPr/>
          </p:nvSpPr>
          <p:spPr>
            <a:xfrm>
              <a:off x="1826975" y="2009750"/>
              <a:ext cx="36850" cy="64700"/>
            </a:xfrm>
            <a:custGeom>
              <a:avLst/>
              <a:gdLst/>
              <a:ahLst/>
              <a:cxnLst/>
              <a:rect l="l" t="t" r="r" b="b"/>
              <a:pathLst>
                <a:path w="1474" h="2588" extrusionOk="0">
                  <a:moveTo>
                    <a:pt x="1463" y="0"/>
                  </a:moveTo>
                  <a:lnTo>
                    <a:pt x="0" y="2255"/>
                  </a:lnTo>
                  <a:lnTo>
                    <a:pt x="58" y="2588"/>
                  </a:lnTo>
                  <a:lnTo>
                    <a:pt x="1463" y="370"/>
                  </a:lnTo>
                  <a:lnTo>
                    <a:pt x="1474" y="64"/>
                  </a:lnTo>
                  <a:lnTo>
                    <a:pt x="1463" y="0"/>
                  </a:lnTo>
                  <a:close/>
                </a:path>
              </a:pathLst>
            </a:custGeom>
            <a:solidFill>
              <a:srgbClr val="40404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 name="Google Shape;3662;p67">
              <a:extLst>
                <a:ext uri="{FF2B5EF4-FFF2-40B4-BE49-F238E27FC236}">
                  <a16:creationId xmlns:a16="http://schemas.microsoft.com/office/drawing/2014/main" id="{237DA678-B0D1-46CF-8DD7-CED63BE165A6}"/>
                </a:ext>
              </a:extLst>
            </p:cNvPr>
            <p:cNvSpPr/>
            <p:nvPr/>
          </p:nvSpPr>
          <p:spPr>
            <a:xfrm>
              <a:off x="1632250" y="2005000"/>
              <a:ext cx="186825" cy="99700"/>
            </a:xfrm>
            <a:custGeom>
              <a:avLst/>
              <a:gdLst/>
              <a:ahLst/>
              <a:cxnLst/>
              <a:rect l="l" t="t" r="r" b="b"/>
              <a:pathLst>
                <a:path w="7473" h="3988" extrusionOk="0">
                  <a:moveTo>
                    <a:pt x="1" y="0"/>
                  </a:moveTo>
                  <a:lnTo>
                    <a:pt x="671" y="1204"/>
                  </a:lnTo>
                  <a:lnTo>
                    <a:pt x="170" y="3987"/>
                  </a:lnTo>
                  <a:cubicBezTo>
                    <a:pt x="323" y="3876"/>
                    <a:pt x="1770" y="2699"/>
                    <a:pt x="2287" y="2276"/>
                  </a:cubicBezTo>
                  <a:lnTo>
                    <a:pt x="7383" y="3829"/>
                  </a:lnTo>
                  <a:lnTo>
                    <a:pt x="7472" y="2530"/>
                  </a:lnTo>
                  <a:lnTo>
                    <a:pt x="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 name="Google Shape;3663;p67">
              <a:extLst>
                <a:ext uri="{FF2B5EF4-FFF2-40B4-BE49-F238E27FC236}">
                  <a16:creationId xmlns:a16="http://schemas.microsoft.com/office/drawing/2014/main" id="{8C00140F-AB6A-4A99-B97F-DCA1903D6709}"/>
                </a:ext>
              </a:extLst>
            </p:cNvPr>
            <p:cNvSpPr/>
            <p:nvPr/>
          </p:nvSpPr>
          <p:spPr>
            <a:xfrm>
              <a:off x="1504850" y="1967500"/>
              <a:ext cx="165450" cy="144325"/>
            </a:xfrm>
            <a:custGeom>
              <a:avLst/>
              <a:gdLst/>
              <a:ahLst/>
              <a:cxnLst/>
              <a:rect l="l" t="t" r="r" b="b"/>
              <a:pathLst>
                <a:path w="6618" h="5773" extrusionOk="0">
                  <a:moveTo>
                    <a:pt x="2414" y="0"/>
                  </a:moveTo>
                  <a:cubicBezTo>
                    <a:pt x="1834" y="0"/>
                    <a:pt x="1307" y="189"/>
                    <a:pt x="930" y="582"/>
                  </a:cubicBezTo>
                  <a:cubicBezTo>
                    <a:pt x="1" y="1537"/>
                    <a:pt x="312" y="3349"/>
                    <a:pt x="1627" y="4621"/>
                  </a:cubicBezTo>
                  <a:cubicBezTo>
                    <a:pt x="2406" y="5375"/>
                    <a:pt x="3360" y="5773"/>
                    <a:pt x="4202" y="5773"/>
                  </a:cubicBezTo>
                  <a:cubicBezTo>
                    <a:pt x="4782" y="5773"/>
                    <a:pt x="5309" y="5584"/>
                    <a:pt x="5688" y="5191"/>
                  </a:cubicBezTo>
                  <a:cubicBezTo>
                    <a:pt x="6617" y="4236"/>
                    <a:pt x="6306" y="2424"/>
                    <a:pt x="4991" y="1152"/>
                  </a:cubicBezTo>
                  <a:cubicBezTo>
                    <a:pt x="4213" y="398"/>
                    <a:pt x="3257" y="0"/>
                    <a:pt x="241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 name="Google Shape;3664;p67">
              <a:extLst>
                <a:ext uri="{FF2B5EF4-FFF2-40B4-BE49-F238E27FC236}">
                  <a16:creationId xmlns:a16="http://schemas.microsoft.com/office/drawing/2014/main" id="{7A789D13-4873-4FCA-B7A8-F94617A226C7}"/>
                </a:ext>
              </a:extLst>
            </p:cNvPr>
            <p:cNvSpPr/>
            <p:nvPr/>
          </p:nvSpPr>
          <p:spPr>
            <a:xfrm>
              <a:off x="1538125" y="1996250"/>
              <a:ext cx="98775" cy="86175"/>
            </a:xfrm>
            <a:custGeom>
              <a:avLst/>
              <a:gdLst/>
              <a:ahLst/>
              <a:cxnLst/>
              <a:rect l="l" t="t" r="r" b="b"/>
              <a:pathLst>
                <a:path w="3951" h="3447" extrusionOk="0">
                  <a:moveTo>
                    <a:pt x="1440" y="0"/>
                  </a:moveTo>
                  <a:cubicBezTo>
                    <a:pt x="1095" y="0"/>
                    <a:pt x="781" y="113"/>
                    <a:pt x="555" y="345"/>
                  </a:cubicBezTo>
                  <a:cubicBezTo>
                    <a:pt x="1" y="910"/>
                    <a:pt x="185" y="2003"/>
                    <a:pt x="972" y="2758"/>
                  </a:cubicBezTo>
                  <a:cubicBezTo>
                    <a:pt x="1438" y="3209"/>
                    <a:pt x="2008" y="3446"/>
                    <a:pt x="2511" y="3446"/>
                  </a:cubicBezTo>
                  <a:cubicBezTo>
                    <a:pt x="2856" y="3446"/>
                    <a:pt x="3170" y="3334"/>
                    <a:pt x="3396" y="3102"/>
                  </a:cubicBezTo>
                  <a:cubicBezTo>
                    <a:pt x="3950" y="2536"/>
                    <a:pt x="3766" y="1449"/>
                    <a:pt x="2979" y="688"/>
                  </a:cubicBezTo>
                  <a:cubicBezTo>
                    <a:pt x="2513" y="238"/>
                    <a:pt x="1943" y="0"/>
                    <a:pt x="1440"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 name="Google Shape;3665;p67">
              <a:extLst>
                <a:ext uri="{FF2B5EF4-FFF2-40B4-BE49-F238E27FC236}">
                  <a16:creationId xmlns:a16="http://schemas.microsoft.com/office/drawing/2014/main" id="{30B7088A-F939-4B88-AE57-135698C0741A}"/>
                </a:ext>
              </a:extLst>
            </p:cNvPr>
            <p:cNvSpPr/>
            <p:nvPr/>
          </p:nvSpPr>
          <p:spPr>
            <a:xfrm>
              <a:off x="1816925" y="1987300"/>
              <a:ext cx="54950" cy="113425"/>
            </a:xfrm>
            <a:custGeom>
              <a:avLst/>
              <a:gdLst/>
              <a:ahLst/>
              <a:cxnLst/>
              <a:rect l="l" t="t" r="r" b="b"/>
              <a:pathLst>
                <a:path w="2198" h="4537" extrusionOk="0">
                  <a:moveTo>
                    <a:pt x="2198" y="1"/>
                  </a:moveTo>
                  <a:lnTo>
                    <a:pt x="85" y="3238"/>
                  </a:lnTo>
                  <a:lnTo>
                    <a:pt x="1" y="4537"/>
                  </a:lnTo>
                  <a:lnTo>
                    <a:pt x="2044" y="1368"/>
                  </a:lnTo>
                  <a:lnTo>
                    <a:pt x="2198"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 name="Google Shape;3666;p67">
              <a:extLst>
                <a:ext uri="{FF2B5EF4-FFF2-40B4-BE49-F238E27FC236}">
                  <a16:creationId xmlns:a16="http://schemas.microsoft.com/office/drawing/2014/main" id="{1337419F-0BF1-419D-881C-81B37AE250DE}"/>
                </a:ext>
              </a:extLst>
            </p:cNvPr>
            <p:cNvSpPr/>
            <p:nvPr/>
          </p:nvSpPr>
          <p:spPr>
            <a:xfrm>
              <a:off x="1013775" y="1738375"/>
              <a:ext cx="540475" cy="208950"/>
            </a:xfrm>
            <a:custGeom>
              <a:avLst/>
              <a:gdLst/>
              <a:ahLst/>
              <a:cxnLst/>
              <a:rect l="l" t="t" r="r" b="b"/>
              <a:pathLst>
                <a:path w="21619" h="8358" extrusionOk="0">
                  <a:moveTo>
                    <a:pt x="21408" y="7978"/>
                  </a:moveTo>
                  <a:cubicBezTo>
                    <a:pt x="21384" y="8046"/>
                    <a:pt x="21350" y="8109"/>
                    <a:pt x="21307" y="8164"/>
                  </a:cubicBezTo>
                  <a:lnTo>
                    <a:pt x="21307" y="8164"/>
                  </a:lnTo>
                  <a:cubicBezTo>
                    <a:pt x="21352" y="8110"/>
                    <a:pt x="21386" y="8047"/>
                    <a:pt x="21408" y="7978"/>
                  </a:cubicBezTo>
                  <a:close/>
                  <a:moveTo>
                    <a:pt x="16106" y="1"/>
                  </a:moveTo>
                  <a:cubicBezTo>
                    <a:pt x="16048" y="1"/>
                    <a:pt x="15990" y="2"/>
                    <a:pt x="15932" y="4"/>
                  </a:cubicBezTo>
                  <a:cubicBezTo>
                    <a:pt x="15779" y="15"/>
                    <a:pt x="15626" y="31"/>
                    <a:pt x="15472" y="67"/>
                  </a:cubicBezTo>
                  <a:lnTo>
                    <a:pt x="15240" y="120"/>
                  </a:lnTo>
                  <a:lnTo>
                    <a:pt x="15018" y="200"/>
                  </a:lnTo>
                  <a:lnTo>
                    <a:pt x="14902" y="231"/>
                  </a:lnTo>
                  <a:lnTo>
                    <a:pt x="14796" y="284"/>
                  </a:lnTo>
                  <a:cubicBezTo>
                    <a:pt x="14728" y="316"/>
                    <a:pt x="14654" y="342"/>
                    <a:pt x="14580" y="384"/>
                  </a:cubicBezTo>
                  <a:cubicBezTo>
                    <a:pt x="14443" y="453"/>
                    <a:pt x="14305" y="532"/>
                    <a:pt x="14179" y="622"/>
                  </a:cubicBezTo>
                  <a:cubicBezTo>
                    <a:pt x="14047" y="701"/>
                    <a:pt x="13915" y="796"/>
                    <a:pt x="13793" y="897"/>
                  </a:cubicBezTo>
                  <a:cubicBezTo>
                    <a:pt x="13556" y="1092"/>
                    <a:pt x="13323" y="1303"/>
                    <a:pt x="13107" y="1530"/>
                  </a:cubicBezTo>
                  <a:cubicBezTo>
                    <a:pt x="12668" y="1974"/>
                    <a:pt x="12262" y="2449"/>
                    <a:pt x="11824" y="2898"/>
                  </a:cubicBezTo>
                  <a:cubicBezTo>
                    <a:pt x="11602" y="3114"/>
                    <a:pt x="11375" y="3326"/>
                    <a:pt x="11137" y="3526"/>
                  </a:cubicBezTo>
                  <a:cubicBezTo>
                    <a:pt x="10889" y="3716"/>
                    <a:pt x="10625" y="3880"/>
                    <a:pt x="10350" y="4017"/>
                  </a:cubicBezTo>
                  <a:cubicBezTo>
                    <a:pt x="10070" y="4155"/>
                    <a:pt x="9780" y="4260"/>
                    <a:pt x="9479" y="4334"/>
                  </a:cubicBezTo>
                  <a:cubicBezTo>
                    <a:pt x="9212" y="4404"/>
                    <a:pt x="8936" y="4441"/>
                    <a:pt x="8659" y="4441"/>
                  </a:cubicBezTo>
                  <a:cubicBezTo>
                    <a:pt x="8625" y="4441"/>
                    <a:pt x="8590" y="4441"/>
                    <a:pt x="8555" y="4440"/>
                  </a:cubicBezTo>
                  <a:cubicBezTo>
                    <a:pt x="8243" y="4440"/>
                    <a:pt x="7937" y="4387"/>
                    <a:pt x="7641" y="4297"/>
                  </a:cubicBezTo>
                  <a:cubicBezTo>
                    <a:pt x="7351" y="4197"/>
                    <a:pt x="7076" y="4054"/>
                    <a:pt x="6823" y="3875"/>
                  </a:cubicBezTo>
                  <a:cubicBezTo>
                    <a:pt x="6575" y="3690"/>
                    <a:pt x="6348" y="3479"/>
                    <a:pt x="6137" y="3246"/>
                  </a:cubicBezTo>
                  <a:cubicBezTo>
                    <a:pt x="5925" y="3014"/>
                    <a:pt x="5730" y="2776"/>
                    <a:pt x="5529" y="2539"/>
                  </a:cubicBezTo>
                  <a:cubicBezTo>
                    <a:pt x="5128" y="2058"/>
                    <a:pt x="4727" y="1578"/>
                    <a:pt x="4236" y="1176"/>
                  </a:cubicBezTo>
                  <a:cubicBezTo>
                    <a:pt x="3993" y="976"/>
                    <a:pt x="3713" y="817"/>
                    <a:pt x="3417" y="706"/>
                  </a:cubicBezTo>
                  <a:cubicBezTo>
                    <a:pt x="3201" y="627"/>
                    <a:pt x="2977" y="588"/>
                    <a:pt x="2751" y="588"/>
                  </a:cubicBezTo>
                  <a:cubicBezTo>
                    <a:pt x="2662" y="588"/>
                    <a:pt x="2572" y="594"/>
                    <a:pt x="2482" y="606"/>
                  </a:cubicBezTo>
                  <a:cubicBezTo>
                    <a:pt x="2166" y="654"/>
                    <a:pt x="1865" y="754"/>
                    <a:pt x="1585" y="902"/>
                  </a:cubicBezTo>
                  <a:lnTo>
                    <a:pt x="1374" y="1007"/>
                  </a:lnTo>
                  <a:lnTo>
                    <a:pt x="1173" y="1134"/>
                  </a:lnTo>
                  <a:cubicBezTo>
                    <a:pt x="1041" y="1219"/>
                    <a:pt x="919" y="1319"/>
                    <a:pt x="803" y="1430"/>
                  </a:cubicBezTo>
                  <a:cubicBezTo>
                    <a:pt x="566" y="1646"/>
                    <a:pt x="376" y="1900"/>
                    <a:pt x="238" y="2190"/>
                  </a:cubicBezTo>
                  <a:cubicBezTo>
                    <a:pt x="106" y="2481"/>
                    <a:pt x="32" y="2792"/>
                    <a:pt x="11" y="3109"/>
                  </a:cubicBezTo>
                  <a:cubicBezTo>
                    <a:pt x="1" y="3421"/>
                    <a:pt x="32" y="3737"/>
                    <a:pt x="106" y="4044"/>
                  </a:cubicBezTo>
                  <a:cubicBezTo>
                    <a:pt x="180" y="4350"/>
                    <a:pt x="286" y="4651"/>
                    <a:pt x="423" y="4936"/>
                  </a:cubicBezTo>
                  <a:cubicBezTo>
                    <a:pt x="692" y="5501"/>
                    <a:pt x="1046" y="6029"/>
                    <a:pt x="1474" y="6494"/>
                  </a:cubicBezTo>
                  <a:cubicBezTo>
                    <a:pt x="1896" y="6958"/>
                    <a:pt x="2387" y="7355"/>
                    <a:pt x="2931" y="7677"/>
                  </a:cubicBezTo>
                  <a:cubicBezTo>
                    <a:pt x="3206" y="7830"/>
                    <a:pt x="3496" y="7957"/>
                    <a:pt x="3797" y="8052"/>
                  </a:cubicBezTo>
                  <a:lnTo>
                    <a:pt x="3908" y="8083"/>
                  </a:lnTo>
                  <a:lnTo>
                    <a:pt x="4024" y="8110"/>
                  </a:lnTo>
                  <a:lnTo>
                    <a:pt x="4257" y="8157"/>
                  </a:lnTo>
                  <a:cubicBezTo>
                    <a:pt x="4331" y="8178"/>
                    <a:pt x="4410" y="8184"/>
                    <a:pt x="4489" y="8199"/>
                  </a:cubicBezTo>
                  <a:lnTo>
                    <a:pt x="4721" y="8231"/>
                  </a:lnTo>
                  <a:cubicBezTo>
                    <a:pt x="4902" y="8248"/>
                    <a:pt x="5083" y="8256"/>
                    <a:pt x="5264" y="8256"/>
                  </a:cubicBezTo>
                  <a:cubicBezTo>
                    <a:pt x="5710" y="8256"/>
                    <a:pt x="6157" y="8206"/>
                    <a:pt x="6596" y="8104"/>
                  </a:cubicBezTo>
                  <a:lnTo>
                    <a:pt x="6818" y="8052"/>
                  </a:lnTo>
                  <a:lnTo>
                    <a:pt x="7050" y="7988"/>
                  </a:lnTo>
                  <a:lnTo>
                    <a:pt x="7161" y="7951"/>
                  </a:lnTo>
                  <a:lnTo>
                    <a:pt x="7272" y="7920"/>
                  </a:lnTo>
                  <a:lnTo>
                    <a:pt x="7499" y="7846"/>
                  </a:lnTo>
                  <a:cubicBezTo>
                    <a:pt x="7789" y="7740"/>
                    <a:pt x="8080" y="7624"/>
                    <a:pt x="8370" y="7497"/>
                  </a:cubicBezTo>
                  <a:cubicBezTo>
                    <a:pt x="8935" y="7238"/>
                    <a:pt x="9490" y="6948"/>
                    <a:pt x="10028" y="6626"/>
                  </a:cubicBezTo>
                  <a:cubicBezTo>
                    <a:pt x="10567" y="6314"/>
                    <a:pt x="11100" y="5987"/>
                    <a:pt x="11628" y="5654"/>
                  </a:cubicBezTo>
                  <a:cubicBezTo>
                    <a:pt x="12695" y="5005"/>
                    <a:pt x="13756" y="4334"/>
                    <a:pt x="14923" y="3896"/>
                  </a:cubicBezTo>
                  <a:cubicBezTo>
                    <a:pt x="15509" y="3674"/>
                    <a:pt x="16111" y="3510"/>
                    <a:pt x="16724" y="3399"/>
                  </a:cubicBezTo>
                  <a:cubicBezTo>
                    <a:pt x="17113" y="3326"/>
                    <a:pt x="17506" y="3288"/>
                    <a:pt x="17901" y="3288"/>
                  </a:cubicBezTo>
                  <a:cubicBezTo>
                    <a:pt x="18128" y="3288"/>
                    <a:pt x="18355" y="3300"/>
                    <a:pt x="18583" y="3326"/>
                  </a:cubicBezTo>
                  <a:cubicBezTo>
                    <a:pt x="18889" y="3362"/>
                    <a:pt x="19190" y="3447"/>
                    <a:pt x="19480" y="3568"/>
                  </a:cubicBezTo>
                  <a:cubicBezTo>
                    <a:pt x="19549" y="3600"/>
                    <a:pt x="19618" y="3632"/>
                    <a:pt x="19681" y="3674"/>
                  </a:cubicBezTo>
                  <a:lnTo>
                    <a:pt x="19882" y="3801"/>
                  </a:lnTo>
                  <a:cubicBezTo>
                    <a:pt x="20008" y="3891"/>
                    <a:pt x="20124" y="3996"/>
                    <a:pt x="20225" y="4112"/>
                  </a:cubicBezTo>
                  <a:cubicBezTo>
                    <a:pt x="20431" y="4345"/>
                    <a:pt x="20579" y="4625"/>
                    <a:pt x="20668" y="4926"/>
                  </a:cubicBezTo>
                  <a:cubicBezTo>
                    <a:pt x="20758" y="5221"/>
                    <a:pt x="20800" y="5527"/>
                    <a:pt x="20800" y="5839"/>
                  </a:cubicBezTo>
                  <a:cubicBezTo>
                    <a:pt x="20806" y="6467"/>
                    <a:pt x="20684" y="7080"/>
                    <a:pt x="20658" y="7708"/>
                  </a:cubicBezTo>
                  <a:cubicBezTo>
                    <a:pt x="20653" y="7861"/>
                    <a:pt x="20647" y="8025"/>
                    <a:pt x="20721" y="8173"/>
                  </a:cubicBezTo>
                  <a:cubicBezTo>
                    <a:pt x="20760" y="8287"/>
                    <a:pt x="20873" y="8357"/>
                    <a:pt x="20989" y="8357"/>
                  </a:cubicBezTo>
                  <a:cubicBezTo>
                    <a:pt x="21029" y="8357"/>
                    <a:pt x="21069" y="8349"/>
                    <a:pt x="21107" y="8331"/>
                  </a:cubicBezTo>
                  <a:cubicBezTo>
                    <a:pt x="21186" y="8290"/>
                    <a:pt x="21254" y="8233"/>
                    <a:pt x="21307" y="8164"/>
                  </a:cubicBezTo>
                  <a:lnTo>
                    <a:pt x="21307" y="8164"/>
                  </a:lnTo>
                  <a:cubicBezTo>
                    <a:pt x="21253" y="8230"/>
                    <a:pt x="21185" y="8283"/>
                    <a:pt x="21107" y="8321"/>
                  </a:cubicBezTo>
                  <a:cubicBezTo>
                    <a:pt x="21068" y="8339"/>
                    <a:pt x="21025" y="8348"/>
                    <a:pt x="20982" y="8348"/>
                  </a:cubicBezTo>
                  <a:cubicBezTo>
                    <a:pt x="20950" y="8348"/>
                    <a:pt x="20917" y="8343"/>
                    <a:pt x="20885" y="8331"/>
                  </a:cubicBezTo>
                  <a:cubicBezTo>
                    <a:pt x="20811" y="8294"/>
                    <a:pt x="20758" y="8236"/>
                    <a:pt x="20726" y="8162"/>
                  </a:cubicBezTo>
                  <a:cubicBezTo>
                    <a:pt x="20653" y="8025"/>
                    <a:pt x="20658" y="7861"/>
                    <a:pt x="20668" y="7708"/>
                  </a:cubicBezTo>
                  <a:cubicBezTo>
                    <a:pt x="20700" y="7091"/>
                    <a:pt x="20816" y="6467"/>
                    <a:pt x="20816" y="5839"/>
                  </a:cubicBezTo>
                  <a:cubicBezTo>
                    <a:pt x="20821" y="5527"/>
                    <a:pt x="20779" y="5216"/>
                    <a:pt x="20695" y="4915"/>
                  </a:cubicBezTo>
                  <a:cubicBezTo>
                    <a:pt x="20600" y="4614"/>
                    <a:pt x="20447" y="4334"/>
                    <a:pt x="20246" y="4091"/>
                  </a:cubicBezTo>
                  <a:cubicBezTo>
                    <a:pt x="20140" y="3970"/>
                    <a:pt x="20024" y="3864"/>
                    <a:pt x="19903" y="3774"/>
                  </a:cubicBezTo>
                  <a:lnTo>
                    <a:pt x="19702" y="3642"/>
                  </a:lnTo>
                  <a:lnTo>
                    <a:pt x="19491" y="3537"/>
                  </a:lnTo>
                  <a:cubicBezTo>
                    <a:pt x="19200" y="3410"/>
                    <a:pt x="18899" y="3326"/>
                    <a:pt x="18588" y="3289"/>
                  </a:cubicBezTo>
                  <a:cubicBezTo>
                    <a:pt x="18352" y="3263"/>
                    <a:pt x="18116" y="3249"/>
                    <a:pt x="17880" y="3249"/>
                  </a:cubicBezTo>
                  <a:cubicBezTo>
                    <a:pt x="17491" y="3249"/>
                    <a:pt x="17103" y="3285"/>
                    <a:pt x="16719" y="3357"/>
                  </a:cubicBezTo>
                  <a:cubicBezTo>
                    <a:pt x="16101" y="3463"/>
                    <a:pt x="15494" y="3627"/>
                    <a:pt x="14913" y="3848"/>
                  </a:cubicBezTo>
                  <a:cubicBezTo>
                    <a:pt x="13735" y="4297"/>
                    <a:pt x="12668" y="4962"/>
                    <a:pt x="11602" y="5612"/>
                  </a:cubicBezTo>
                  <a:cubicBezTo>
                    <a:pt x="11068" y="5939"/>
                    <a:pt x="10540" y="6272"/>
                    <a:pt x="10002" y="6578"/>
                  </a:cubicBezTo>
                  <a:cubicBezTo>
                    <a:pt x="9463" y="6895"/>
                    <a:pt x="8909" y="7180"/>
                    <a:pt x="8344" y="7439"/>
                  </a:cubicBezTo>
                  <a:cubicBezTo>
                    <a:pt x="8059" y="7571"/>
                    <a:pt x="7768" y="7682"/>
                    <a:pt x="7472" y="7788"/>
                  </a:cubicBezTo>
                  <a:lnTo>
                    <a:pt x="7256" y="7861"/>
                  </a:lnTo>
                  <a:lnTo>
                    <a:pt x="7140" y="7893"/>
                  </a:lnTo>
                  <a:lnTo>
                    <a:pt x="7029" y="7925"/>
                  </a:lnTo>
                  <a:lnTo>
                    <a:pt x="6807" y="7988"/>
                  </a:lnTo>
                  <a:lnTo>
                    <a:pt x="6580" y="8041"/>
                  </a:lnTo>
                  <a:cubicBezTo>
                    <a:pt x="6150" y="8138"/>
                    <a:pt x="5709" y="8188"/>
                    <a:pt x="5269" y="8188"/>
                  </a:cubicBezTo>
                  <a:cubicBezTo>
                    <a:pt x="5088" y="8188"/>
                    <a:pt x="4907" y="8179"/>
                    <a:pt x="4727" y="8162"/>
                  </a:cubicBezTo>
                  <a:lnTo>
                    <a:pt x="4494" y="8131"/>
                  </a:lnTo>
                  <a:lnTo>
                    <a:pt x="4262" y="8094"/>
                  </a:lnTo>
                  <a:lnTo>
                    <a:pt x="4040" y="8046"/>
                  </a:lnTo>
                  <a:lnTo>
                    <a:pt x="3929" y="8020"/>
                  </a:lnTo>
                  <a:lnTo>
                    <a:pt x="3813" y="7988"/>
                  </a:lnTo>
                  <a:cubicBezTo>
                    <a:pt x="3517" y="7893"/>
                    <a:pt x="3232" y="7766"/>
                    <a:pt x="2963" y="7619"/>
                  </a:cubicBezTo>
                  <a:cubicBezTo>
                    <a:pt x="1891" y="6969"/>
                    <a:pt x="1036" y="6029"/>
                    <a:pt x="486" y="4904"/>
                  </a:cubicBezTo>
                  <a:cubicBezTo>
                    <a:pt x="233" y="4345"/>
                    <a:pt x="59" y="3727"/>
                    <a:pt x="90" y="3114"/>
                  </a:cubicBezTo>
                  <a:cubicBezTo>
                    <a:pt x="112" y="2808"/>
                    <a:pt x="185" y="2507"/>
                    <a:pt x="312" y="2222"/>
                  </a:cubicBezTo>
                  <a:cubicBezTo>
                    <a:pt x="444" y="1947"/>
                    <a:pt x="624" y="1694"/>
                    <a:pt x="851" y="1483"/>
                  </a:cubicBezTo>
                  <a:cubicBezTo>
                    <a:pt x="967" y="1382"/>
                    <a:pt x="1088" y="1287"/>
                    <a:pt x="1215" y="1203"/>
                  </a:cubicBezTo>
                  <a:lnTo>
                    <a:pt x="1411" y="1076"/>
                  </a:lnTo>
                  <a:lnTo>
                    <a:pt x="1616" y="970"/>
                  </a:lnTo>
                  <a:cubicBezTo>
                    <a:pt x="1891" y="823"/>
                    <a:pt x="2181" y="728"/>
                    <a:pt x="2488" y="680"/>
                  </a:cubicBezTo>
                  <a:cubicBezTo>
                    <a:pt x="2576" y="668"/>
                    <a:pt x="2665" y="662"/>
                    <a:pt x="2754" y="662"/>
                  </a:cubicBezTo>
                  <a:cubicBezTo>
                    <a:pt x="2973" y="662"/>
                    <a:pt x="3191" y="698"/>
                    <a:pt x="3401" y="770"/>
                  </a:cubicBezTo>
                  <a:cubicBezTo>
                    <a:pt x="3686" y="881"/>
                    <a:pt x="3961" y="1034"/>
                    <a:pt x="4199" y="1234"/>
                  </a:cubicBezTo>
                  <a:cubicBezTo>
                    <a:pt x="4679" y="1625"/>
                    <a:pt x="5075" y="2106"/>
                    <a:pt x="5476" y="2581"/>
                  </a:cubicBezTo>
                  <a:cubicBezTo>
                    <a:pt x="5677" y="2819"/>
                    <a:pt x="5883" y="3062"/>
                    <a:pt x="6094" y="3294"/>
                  </a:cubicBezTo>
                  <a:cubicBezTo>
                    <a:pt x="6306" y="3526"/>
                    <a:pt x="6538" y="3737"/>
                    <a:pt x="6786" y="3928"/>
                  </a:cubicBezTo>
                  <a:cubicBezTo>
                    <a:pt x="7045" y="4107"/>
                    <a:pt x="7325" y="4255"/>
                    <a:pt x="7626" y="4355"/>
                  </a:cubicBezTo>
                  <a:cubicBezTo>
                    <a:pt x="7927" y="4450"/>
                    <a:pt x="8238" y="4498"/>
                    <a:pt x="8555" y="4503"/>
                  </a:cubicBezTo>
                  <a:cubicBezTo>
                    <a:pt x="8575" y="4503"/>
                    <a:pt x="8595" y="4504"/>
                    <a:pt x="8615" y="4504"/>
                  </a:cubicBezTo>
                  <a:cubicBezTo>
                    <a:pt x="8911" y="4504"/>
                    <a:pt x="9203" y="4467"/>
                    <a:pt x="9490" y="4397"/>
                  </a:cubicBezTo>
                  <a:cubicBezTo>
                    <a:pt x="9796" y="4318"/>
                    <a:pt x="10092" y="4207"/>
                    <a:pt x="10377" y="4070"/>
                  </a:cubicBezTo>
                  <a:cubicBezTo>
                    <a:pt x="10651" y="3922"/>
                    <a:pt x="10921" y="3753"/>
                    <a:pt x="11169" y="3563"/>
                  </a:cubicBezTo>
                  <a:cubicBezTo>
                    <a:pt x="11412" y="3368"/>
                    <a:pt x="11644" y="3157"/>
                    <a:pt x="11861" y="2930"/>
                  </a:cubicBezTo>
                  <a:cubicBezTo>
                    <a:pt x="12299" y="2486"/>
                    <a:pt x="12705" y="2005"/>
                    <a:pt x="13144" y="1562"/>
                  </a:cubicBezTo>
                  <a:cubicBezTo>
                    <a:pt x="13360" y="1340"/>
                    <a:pt x="13587" y="1129"/>
                    <a:pt x="13830" y="928"/>
                  </a:cubicBezTo>
                  <a:cubicBezTo>
                    <a:pt x="13952" y="838"/>
                    <a:pt x="14073" y="738"/>
                    <a:pt x="14205" y="659"/>
                  </a:cubicBezTo>
                  <a:cubicBezTo>
                    <a:pt x="14332" y="569"/>
                    <a:pt x="14464" y="490"/>
                    <a:pt x="14601" y="421"/>
                  </a:cubicBezTo>
                  <a:cubicBezTo>
                    <a:pt x="14675" y="379"/>
                    <a:pt x="14744" y="353"/>
                    <a:pt x="14818" y="321"/>
                  </a:cubicBezTo>
                  <a:lnTo>
                    <a:pt x="14923" y="273"/>
                  </a:lnTo>
                  <a:lnTo>
                    <a:pt x="15029" y="236"/>
                  </a:lnTo>
                  <a:lnTo>
                    <a:pt x="15256" y="163"/>
                  </a:lnTo>
                  <a:lnTo>
                    <a:pt x="15478" y="110"/>
                  </a:lnTo>
                  <a:cubicBezTo>
                    <a:pt x="15631" y="78"/>
                    <a:pt x="15784" y="57"/>
                    <a:pt x="15942" y="46"/>
                  </a:cubicBezTo>
                  <a:cubicBezTo>
                    <a:pt x="16001" y="42"/>
                    <a:pt x="16059" y="41"/>
                    <a:pt x="16118" y="41"/>
                  </a:cubicBezTo>
                  <a:cubicBezTo>
                    <a:pt x="16212" y="41"/>
                    <a:pt x="16307" y="45"/>
                    <a:pt x="16402" y="52"/>
                  </a:cubicBezTo>
                  <a:cubicBezTo>
                    <a:pt x="17020" y="115"/>
                    <a:pt x="17622" y="310"/>
                    <a:pt x="18160" y="627"/>
                  </a:cubicBezTo>
                  <a:cubicBezTo>
                    <a:pt x="18699" y="939"/>
                    <a:pt x="19190" y="1330"/>
                    <a:pt x="19623" y="1784"/>
                  </a:cubicBezTo>
                  <a:cubicBezTo>
                    <a:pt x="20061" y="2227"/>
                    <a:pt x="20431" y="2729"/>
                    <a:pt x="20726" y="3278"/>
                  </a:cubicBezTo>
                  <a:cubicBezTo>
                    <a:pt x="21323" y="4382"/>
                    <a:pt x="21614" y="5628"/>
                    <a:pt x="21555" y="6885"/>
                  </a:cubicBezTo>
                  <a:cubicBezTo>
                    <a:pt x="21619" y="5628"/>
                    <a:pt x="21339" y="4382"/>
                    <a:pt x="20748" y="3273"/>
                  </a:cubicBezTo>
                  <a:cubicBezTo>
                    <a:pt x="20452" y="2718"/>
                    <a:pt x="20077" y="2211"/>
                    <a:pt x="19644" y="1763"/>
                  </a:cubicBezTo>
                  <a:cubicBezTo>
                    <a:pt x="19216" y="1303"/>
                    <a:pt x="18720" y="907"/>
                    <a:pt x="18176" y="596"/>
                  </a:cubicBezTo>
                  <a:cubicBezTo>
                    <a:pt x="17637" y="273"/>
                    <a:pt x="17035" y="73"/>
                    <a:pt x="16407" y="15"/>
                  </a:cubicBezTo>
                  <a:cubicBezTo>
                    <a:pt x="16307" y="5"/>
                    <a:pt x="16206" y="1"/>
                    <a:pt x="16106"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 name="Google Shape;3667;p67">
            <a:extLst>
              <a:ext uri="{FF2B5EF4-FFF2-40B4-BE49-F238E27FC236}">
                <a16:creationId xmlns:a16="http://schemas.microsoft.com/office/drawing/2014/main" id="{0FFE6543-975D-487E-B4C6-CA2667711B88}"/>
              </a:ext>
            </a:extLst>
          </p:cNvPr>
          <p:cNvGrpSpPr/>
          <p:nvPr/>
        </p:nvGrpSpPr>
        <p:grpSpPr>
          <a:xfrm rot="11249731">
            <a:off x="10443783" y="4086694"/>
            <a:ext cx="604951" cy="591734"/>
            <a:chOff x="6816275" y="3178227"/>
            <a:chExt cx="1614495" cy="1579642"/>
          </a:xfrm>
        </p:grpSpPr>
        <p:sp>
          <p:nvSpPr>
            <p:cNvPr id="65" name="Google Shape;3668;p67">
              <a:extLst>
                <a:ext uri="{FF2B5EF4-FFF2-40B4-BE49-F238E27FC236}">
                  <a16:creationId xmlns:a16="http://schemas.microsoft.com/office/drawing/2014/main" id="{3139AC0D-CD94-4445-A477-D931CEF10676}"/>
                </a:ext>
              </a:extLst>
            </p:cNvPr>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 name="Google Shape;3669;p67">
              <a:extLst>
                <a:ext uri="{FF2B5EF4-FFF2-40B4-BE49-F238E27FC236}">
                  <a16:creationId xmlns:a16="http://schemas.microsoft.com/office/drawing/2014/main" id="{496FCC0A-D172-413D-A04A-687F1EAC1E07}"/>
                </a:ext>
              </a:extLst>
            </p:cNvPr>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 name="Google Shape;3670;p67">
              <a:extLst>
                <a:ext uri="{FF2B5EF4-FFF2-40B4-BE49-F238E27FC236}">
                  <a16:creationId xmlns:a16="http://schemas.microsoft.com/office/drawing/2014/main" id="{EF005EA6-39F4-4869-8ED1-3BA43EA60D57}"/>
                </a:ext>
              </a:extLst>
            </p:cNvPr>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 name="Group 67">
            <a:extLst>
              <a:ext uri="{FF2B5EF4-FFF2-40B4-BE49-F238E27FC236}">
                <a16:creationId xmlns:a16="http://schemas.microsoft.com/office/drawing/2014/main" id="{E0D2C86D-01F2-46A2-B9E2-5B74BA902514}"/>
              </a:ext>
            </a:extLst>
          </p:cNvPr>
          <p:cNvGrpSpPr/>
          <p:nvPr/>
        </p:nvGrpSpPr>
        <p:grpSpPr>
          <a:xfrm>
            <a:off x="-14592679" y="-1651000"/>
            <a:ext cx="16328587" cy="9871300"/>
            <a:chOff x="6133722" y="3119763"/>
            <a:chExt cx="2601082" cy="1676400"/>
          </a:xfrm>
        </p:grpSpPr>
        <p:sp>
          <p:nvSpPr>
            <p:cNvPr id="69" name="Google Shape;3657;p67">
              <a:extLst>
                <a:ext uri="{FF2B5EF4-FFF2-40B4-BE49-F238E27FC236}">
                  <a16:creationId xmlns:a16="http://schemas.microsoft.com/office/drawing/2014/main" id="{A938A05E-6DD2-4524-B55C-085149293F05}"/>
                </a:ext>
              </a:extLst>
            </p:cNvPr>
            <p:cNvSpPr/>
            <p:nvPr/>
          </p:nvSpPr>
          <p:spPr>
            <a:xfrm>
              <a:off x="6133722" y="4539215"/>
              <a:ext cx="1868832" cy="256948"/>
            </a:xfrm>
            <a:custGeom>
              <a:avLst/>
              <a:gdLst/>
              <a:ahLst/>
              <a:cxnLst/>
              <a:rect l="l" t="t" r="r" b="b"/>
              <a:pathLst>
                <a:path w="76077" h="10461" extrusionOk="0">
                  <a:moveTo>
                    <a:pt x="38036" y="0"/>
                  </a:moveTo>
                  <a:cubicBezTo>
                    <a:pt x="17030" y="0"/>
                    <a:pt x="1" y="2334"/>
                    <a:pt x="1" y="5228"/>
                  </a:cubicBezTo>
                  <a:cubicBezTo>
                    <a:pt x="1" y="8116"/>
                    <a:pt x="17025" y="10461"/>
                    <a:pt x="38036" y="10461"/>
                  </a:cubicBezTo>
                  <a:cubicBezTo>
                    <a:pt x="59047" y="10461"/>
                    <a:pt x="76076" y="8116"/>
                    <a:pt x="76076" y="5228"/>
                  </a:cubicBezTo>
                  <a:cubicBezTo>
                    <a:pt x="76076" y="2334"/>
                    <a:pt x="59036" y="0"/>
                    <a:pt x="38036" y="0"/>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pic>
          <p:nvPicPr>
            <p:cNvPr id="70" name="Picture 2" descr="World Cup vector logo - Freevectorlogo.net | World cup trophy, World cup  logo, World cup">
              <a:extLst>
                <a:ext uri="{FF2B5EF4-FFF2-40B4-BE49-F238E27FC236}">
                  <a16:creationId xmlns:a16="http://schemas.microsoft.com/office/drawing/2014/main" id="{654FBFD9-B4BF-4285-9BDF-58D28504A4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58404" y="3119763"/>
              <a:ext cx="1676400" cy="1676400"/>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7760514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300"/>
        <p:cNvGrpSpPr/>
        <p:nvPr/>
      </p:nvGrpSpPr>
      <p:grpSpPr>
        <a:xfrm>
          <a:off x="0" y="0"/>
          <a:ext cx="0" cy="0"/>
          <a:chOff x="0" y="0"/>
          <a:chExt cx="0" cy="0"/>
        </a:xfrm>
      </p:grpSpPr>
      <p:sp>
        <p:nvSpPr>
          <p:cNvPr id="4301" name="Google Shape;4301;p82"/>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lt2"/>
              </a:buClr>
              <a:buSzPts val="1100"/>
              <a:buFont typeface="Arial"/>
              <a:buNone/>
            </a:pPr>
            <a:r>
              <a:rPr lang="en"/>
              <a:t>RESOURCES</a:t>
            </a:r>
            <a:endParaRPr/>
          </a:p>
        </p:txBody>
      </p:sp>
      <p:sp>
        <p:nvSpPr>
          <p:cNvPr id="4302" name="Google Shape;4302;p82"/>
          <p:cNvSpPr txBox="1">
            <a:spLocks noGrp="1"/>
          </p:cNvSpPr>
          <p:nvPr>
            <p:ph type="subTitle" idx="4294967295"/>
          </p:nvPr>
        </p:nvSpPr>
        <p:spPr>
          <a:xfrm>
            <a:off x="713225" y="1193075"/>
            <a:ext cx="3674400" cy="3415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a:t>Did you like the resources on this template? Get them for free at our other websites:</a:t>
            </a:r>
            <a:endParaRPr/>
          </a:p>
          <a:p>
            <a:pPr marL="0" lvl="0" indent="0" algn="l" rtl="0">
              <a:lnSpc>
                <a:spcPct val="100000"/>
              </a:lnSpc>
              <a:spcBef>
                <a:spcPts val="1000"/>
              </a:spcBef>
              <a:spcAft>
                <a:spcPts val="0"/>
              </a:spcAft>
              <a:buNone/>
            </a:pPr>
            <a:r>
              <a:rPr lang="en" sz="2300">
                <a:latin typeface="Squada One"/>
                <a:ea typeface="Squada One"/>
                <a:cs typeface="Squada One"/>
                <a:sym typeface="Squada One"/>
              </a:rPr>
              <a:t>VECTORS:</a:t>
            </a:r>
            <a:endParaRPr sz="2300">
              <a:latin typeface="Squada One"/>
              <a:ea typeface="Squada One"/>
              <a:cs typeface="Squada One"/>
              <a:sym typeface="Squada One"/>
            </a:endParaRPr>
          </a:p>
          <a:p>
            <a:pPr marL="457200" lvl="0" indent="-317500" algn="l" rtl="0">
              <a:lnSpc>
                <a:spcPct val="100000"/>
              </a:lnSpc>
              <a:spcBef>
                <a:spcPts val="1000"/>
              </a:spcBef>
              <a:spcAft>
                <a:spcPts val="0"/>
              </a:spcAft>
              <a:buClr>
                <a:schemeClr val="accent4"/>
              </a:buClr>
              <a:buSzPts val="1400"/>
              <a:buChar char="●"/>
            </a:pPr>
            <a:r>
              <a:rPr lang="en">
                <a:solidFill>
                  <a:schemeClr val="hlink"/>
                </a:solidFill>
                <a:uFill>
                  <a:noFill/>
                </a:uFill>
                <a:hlinkClick r:id="rId3"/>
              </a:rPr>
              <a:t>On soccer pitch</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4"/>
              </a:rPr>
              <a:t>Football soccer isometric people composition with play ground court and player characters defensive wall and goalkeeper</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5"/>
              </a:rPr>
              <a:t>Colorful soccer award template</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306"/>
        <p:cNvGrpSpPr/>
        <p:nvPr/>
      </p:nvGrpSpPr>
      <p:grpSpPr>
        <a:xfrm>
          <a:off x="0" y="0"/>
          <a:ext cx="0" cy="0"/>
          <a:chOff x="0" y="0"/>
          <a:chExt cx="0" cy="0"/>
        </a:xfrm>
      </p:grpSpPr>
      <p:sp>
        <p:nvSpPr>
          <p:cNvPr id="4307" name="Google Shape;4307;p83"/>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15000"/>
              </a:lnSpc>
              <a:spcBef>
                <a:spcPts val="1400"/>
              </a:spcBef>
              <a:spcAft>
                <a:spcPts val="0"/>
              </a:spcAft>
              <a:buClr>
                <a:srgbClr val="000000"/>
              </a:buClr>
              <a:buSzTx/>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In order to use this template, you must credit </a:t>
            </a:r>
            <a:r>
              <a:rPr kumimoji="0" lang="en" sz="1100" b="1" i="0" u="sng" strike="noStrike" kern="0" cap="none" spc="0" normalizeH="0" baseline="0" noProof="0">
                <a:ln>
                  <a:noFill/>
                </a:ln>
                <a:solidFill>
                  <a:srgbClr val="869FB2"/>
                </a:solidFill>
                <a:effectLst/>
                <a:uLnTx/>
                <a:uFillTx/>
                <a:latin typeface="Arial"/>
                <a:cs typeface="Arial"/>
                <a:sym typeface="Arial"/>
                <a:hlinkClick r:id="rId3">
                  <a:extLst>
                    <a:ext uri="{A12FA001-AC4F-418D-AE19-62706E023703}">
                      <ahyp:hlinkClr xmlns:ahyp="http://schemas.microsoft.com/office/drawing/2018/hyperlinkcolor" val="tx"/>
                    </a:ext>
                  </a:extLst>
                </a:hlinkClick>
              </a:rPr>
              <a:t>Slidesgo</a:t>
            </a:r>
            <a:r>
              <a:rPr kumimoji="0" lang="en" sz="1100" b="0" i="0" u="none" strike="noStrike" kern="0" cap="none" spc="0" normalizeH="0" baseline="0" noProof="0">
                <a:ln>
                  <a:noFill/>
                </a:ln>
                <a:solidFill>
                  <a:srgbClr val="435D74"/>
                </a:solidFill>
                <a:effectLst/>
                <a:uLnTx/>
                <a:uFillTx/>
                <a:latin typeface="Arial"/>
                <a:cs typeface="Arial"/>
                <a:sym typeface="Arial"/>
              </a:rPr>
              <a:t> </a:t>
            </a:r>
            <a:r>
              <a:rPr kumimoji="0" lang="en" sz="1100" b="0" i="0" u="none" strike="noStrike" kern="0" cap="none" spc="0" normalizeH="0" baseline="0" noProof="0">
                <a:ln>
                  <a:noFill/>
                </a:ln>
                <a:solidFill>
                  <a:srgbClr val="FFFFFF"/>
                </a:solidFill>
                <a:effectLst/>
                <a:uLnTx/>
                <a:uFillTx/>
                <a:latin typeface="Arial"/>
                <a:cs typeface="Arial"/>
                <a:sym typeface="Arial"/>
              </a:rPr>
              <a:t>by keeping the </a:t>
            </a:r>
            <a:r>
              <a:rPr kumimoji="0" lang="en" sz="1100" b="1" i="0" u="sng" strike="noStrike" kern="0" cap="none" spc="0" normalizeH="0" baseline="0" noProof="0">
                <a:ln>
                  <a:noFill/>
                </a:ln>
                <a:solidFill>
                  <a:srgbClr val="869FB2"/>
                </a:solidFill>
                <a:effectLst/>
                <a:uLnTx/>
                <a:uFillTx/>
                <a:latin typeface="Arial"/>
                <a:cs typeface="Arial"/>
                <a:sym typeface="Arial"/>
                <a:hlinkClick r:id="rId4" action="ppaction://hlinksldjump"/>
              </a:rPr>
              <a:t>Thanks</a:t>
            </a:r>
            <a:r>
              <a:rPr kumimoji="0" lang="en" sz="1100" b="0" i="0" u="none" strike="noStrike" kern="0" cap="none" spc="0" normalizeH="0" baseline="0" noProof="0">
                <a:ln>
                  <a:noFill/>
                </a:ln>
                <a:solidFill>
                  <a:srgbClr val="869FB2"/>
                </a:solidFill>
                <a:effectLst/>
                <a:uLnTx/>
                <a:uFillTx/>
                <a:latin typeface="Arial"/>
                <a:cs typeface="Arial"/>
                <a:sym typeface="Arial"/>
              </a:rPr>
              <a:t> </a:t>
            </a:r>
            <a:r>
              <a:rPr kumimoji="0" lang="en" sz="1100" b="0" i="0" u="none" strike="noStrike" kern="0" cap="none" spc="0" normalizeH="0" baseline="0" noProof="0">
                <a:ln>
                  <a:noFill/>
                </a:ln>
                <a:solidFill>
                  <a:srgbClr val="FFFFFF"/>
                </a:solidFill>
                <a:effectLst/>
                <a:uLnTx/>
                <a:uFillTx/>
                <a:latin typeface="Arial"/>
                <a:cs typeface="Arial"/>
                <a:sym typeface="Arial"/>
              </a:rPr>
              <a:t>slide.</a:t>
            </a:r>
            <a:endParaRPr kumimoji="0" sz="1100" b="0" i="0" u="none" strike="noStrike" kern="0" cap="none" spc="0" normalizeH="0" baseline="0" noProof="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1400"/>
              </a:spcBef>
              <a:spcAft>
                <a:spcPts val="0"/>
              </a:spcAft>
              <a:buClr>
                <a:srgbClr val="000000"/>
              </a:buClr>
              <a:buSzTx/>
              <a:buFont typeface="Arial"/>
              <a:buNone/>
              <a:tabLst/>
              <a:defRPr/>
            </a:pPr>
            <a:r>
              <a:rPr kumimoji="0" lang="en" sz="1000" b="1" i="0" u="none" strike="noStrike" kern="0" cap="none" spc="0" normalizeH="0" baseline="0" noProof="0">
                <a:ln>
                  <a:noFill/>
                </a:ln>
                <a:solidFill>
                  <a:srgbClr val="869FB2"/>
                </a:solidFill>
                <a:effectLst/>
                <a:uLnTx/>
                <a:uFillTx/>
                <a:latin typeface="Arial"/>
                <a:cs typeface="Arial"/>
                <a:sym typeface="Arial"/>
              </a:rPr>
              <a:t>You are allowed to:</a:t>
            </a:r>
            <a:endParaRPr kumimoji="0" sz="1000" b="1" i="0" u="none" strike="noStrike" kern="0" cap="none" spc="0" normalizeH="0" baseline="0" noProof="0">
              <a:ln>
                <a:noFill/>
              </a:ln>
              <a:solidFill>
                <a:srgbClr val="869FB2"/>
              </a:solidFill>
              <a:effectLst/>
              <a:uLnTx/>
              <a:uFillTx/>
              <a:latin typeface="Arial"/>
              <a:cs typeface="Arial"/>
              <a:sym typeface="Arial"/>
            </a:endParaRPr>
          </a:p>
          <a:p>
            <a:pPr marL="0" marR="0" lvl="0" indent="0" algn="l" defTabSz="914400" rtl="0" eaLnBrk="1" fontAlgn="auto" latinLnBrk="0" hangingPunct="1">
              <a:lnSpc>
                <a:spcPct val="115000"/>
              </a:lnSpc>
              <a:spcBef>
                <a:spcPts val="40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 Modify this template.</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 Use it for both personal and commercial projects.</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1400"/>
              </a:spcBef>
              <a:spcAft>
                <a:spcPts val="0"/>
              </a:spcAft>
              <a:buClr>
                <a:srgbClr val="000000"/>
              </a:buClr>
              <a:buSzTx/>
              <a:buFont typeface="Arial"/>
              <a:buNone/>
              <a:tabLst/>
              <a:defRPr/>
            </a:pPr>
            <a:r>
              <a:rPr kumimoji="0" lang="en" sz="1000" b="1" i="0" u="none" strike="noStrike" kern="0" cap="none" spc="0" normalizeH="0" baseline="0" noProof="0">
                <a:ln>
                  <a:noFill/>
                </a:ln>
                <a:solidFill>
                  <a:srgbClr val="869FB2"/>
                </a:solidFill>
                <a:effectLst/>
                <a:uLnTx/>
                <a:uFillTx/>
                <a:latin typeface="Arial"/>
                <a:cs typeface="Arial"/>
                <a:sym typeface="Arial"/>
              </a:rPr>
              <a:t>You are not allowed to:</a:t>
            </a:r>
            <a:endParaRPr kumimoji="0" sz="1000" b="1" i="0" u="none" strike="noStrike" kern="0" cap="none" spc="0" normalizeH="0" baseline="0" noProof="0">
              <a:ln>
                <a:noFill/>
              </a:ln>
              <a:solidFill>
                <a:srgbClr val="869FB2"/>
              </a:solidFill>
              <a:effectLst/>
              <a:uLnTx/>
              <a:uFillTx/>
              <a:latin typeface="Arial"/>
              <a:cs typeface="Arial"/>
              <a:sym typeface="Arial"/>
            </a:endParaRPr>
          </a:p>
          <a:p>
            <a:pPr marL="0" marR="0" lvl="0" indent="0" algn="l" defTabSz="914400" rtl="0" eaLnBrk="1" fontAlgn="auto" latinLnBrk="0" hangingPunct="1">
              <a:lnSpc>
                <a:spcPct val="115000"/>
              </a:lnSpc>
              <a:spcBef>
                <a:spcPts val="40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 Sublicense, sell or rent any of Slidesgo Content (or a modified version of Slidesgo Content).</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 Distribute Slidesgo Content unless it has been expressly authorized by Slidesgo.</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 Include Slidesgo Content in an online or offline database or file.</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 Offer Slidesgo templates (or modified versions of Slidesgo templates) for download.</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 Acquire the copyright of Slidesgo Content.</a:t>
            </a:r>
            <a:endParaRPr kumimoji="0" sz="1000" b="0" i="0" u="none" strike="noStrike" kern="0" cap="none" spc="0" normalizeH="0" baseline="0" noProof="0">
              <a:ln>
                <a:noFill/>
              </a:ln>
              <a:solidFill>
                <a:srgbClr val="FFFFFF"/>
              </a:solidFill>
              <a:effectLst/>
              <a:uLnTx/>
              <a:uFillTx/>
              <a:latin typeface="Arial"/>
              <a:cs typeface="Arial"/>
              <a:sym typeface="Arial"/>
            </a:endParaRPr>
          </a:p>
        </p:txBody>
      </p:sp>
      <p:sp>
        <p:nvSpPr>
          <p:cNvPr id="4308" name="Google Shape;4308;p8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For more information about editing slides, please </a:t>
            </a:r>
            <a:r>
              <a:rPr kumimoji="0" lang="en" sz="900" b="0" i="0" u="none" strike="noStrike" kern="0" cap="none" spc="0" normalizeH="0" baseline="0" noProof="0">
                <a:ln>
                  <a:noFill/>
                </a:ln>
                <a:solidFill>
                  <a:srgbClr val="FFFFFF"/>
                </a:solidFill>
                <a:effectLst/>
                <a:uLnTx/>
                <a:uFillTx/>
                <a:latin typeface="Arial"/>
                <a:cs typeface="Arial"/>
                <a:sym typeface="Arial"/>
              </a:rPr>
              <a:t>read </a:t>
            </a:r>
            <a:r>
              <a:rPr kumimoji="0" lang="en" sz="1000" b="0" i="0" u="none" strike="noStrike" kern="0" cap="none" spc="0" normalizeH="0" baseline="0" noProof="0">
                <a:ln>
                  <a:noFill/>
                </a:ln>
                <a:solidFill>
                  <a:srgbClr val="FFFFFF"/>
                </a:solidFill>
                <a:effectLst/>
                <a:uLnTx/>
                <a:uFillTx/>
                <a:latin typeface="Arial"/>
                <a:cs typeface="Arial"/>
                <a:sym typeface="Arial"/>
              </a:rPr>
              <a:t>our FAQs or visit our blog:</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000" b="0" i="0" u="sng" strike="noStrike" kern="0" cap="none" spc="0" normalizeH="0" baseline="0" noProof="0">
                <a:ln>
                  <a:noFill/>
                </a:ln>
                <a:solidFill>
                  <a:srgbClr val="869FB2"/>
                </a:solidFill>
                <a:effectLst/>
                <a:uLnTx/>
                <a:uFillTx/>
                <a:latin typeface="Arial"/>
                <a:cs typeface="Arial"/>
                <a:sym typeface="Arial"/>
                <a:hlinkClick r:id="rId5">
                  <a:extLst>
                    <a:ext uri="{A12FA001-AC4F-418D-AE19-62706E023703}">
                      <ahyp:hlinkClr xmlns:ahyp="http://schemas.microsoft.com/office/drawing/2018/hyperlinkcolor" val="tx"/>
                    </a:ext>
                  </a:extLst>
                </a:hlinkClick>
              </a:rPr>
              <a:t>https://slidesgo.com/faqs</a:t>
            </a:r>
            <a:r>
              <a:rPr kumimoji="0" lang="en" sz="1200" b="0" i="0" u="none" strike="noStrike" kern="0" cap="none" spc="0" normalizeH="0" baseline="0" noProof="0">
                <a:ln>
                  <a:noFill/>
                </a:ln>
                <a:solidFill>
                  <a:srgbClr val="FFFFFF"/>
                </a:solidFill>
                <a:effectLst/>
                <a:uLnTx/>
                <a:uFillTx/>
                <a:latin typeface="Arial"/>
                <a:cs typeface="Arial"/>
                <a:sym typeface="Arial"/>
              </a:rPr>
              <a:t> </a:t>
            </a:r>
            <a:r>
              <a:rPr kumimoji="0" lang="en" sz="1000" b="0" i="0" u="none" strike="noStrike" kern="0" cap="none" spc="0" normalizeH="0" baseline="0" noProof="0">
                <a:ln>
                  <a:noFill/>
                </a:ln>
                <a:solidFill>
                  <a:srgbClr val="FFFFFF"/>
                </a:solidFill>
                <a:effectLst/>
                <a:uLnTx/>
                <a:uFillTx/>
                <a:latin typeface="Arial"/>
                <a:cs typeface="Arial"/>
                <a:sym typeface="Arial"/>
              </a:rPr>
              <a:t>and</a:t>
            </a:r>
            <a:r>
              <a:rPr kumimoji="0" lang="en" sz="1200" b="0" i="0" u="none" strike="noStrike" kern="0" cap="none" spc="0" normalizeH="0" baseline="0" noProof="0">
                <a:ln>
                  <a:noFill/>
                </a:ln>
                <a:solidFill>
                  <a:srgbClr val="FFFFFF"/>
                </a:solidFill>
                <a:effectLst/>
                <a:uLnTx/>
                <a:uFillTx/>
                <a:latin typeface="Arial"/>
                <a:cs typeface="Arial"/>
                <a:sym typeface="Arial"/>
              </a:rPr>
              <a:t> </a:t>
            </a:r>
            <a:r>
              <a:rPr kumimoji="0" lang="en" sz="1000" b="0" i="0" u="sng" strike="noStrike" kern="0" cap="none" spc="0" normalizeH="0" baseline="0" noProof="0">
                <a:ln>
                  <a:noFill/>
                </a:ln>
                <a:solidFill>
                  <a:srgbClr val="869FB2"/>
                </a:solidFill>
                <a:effectLst/>
                <a:uLnTx/>
                <a:uFillTx/>
                <a:latin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kumimoji="0" sz="1000" b="0" i="0" u="sng" strike="noStrike" kern="0" cap="none" spc="0" normalizeH="0" baseline="0" noProof="0">
              <a:ln>
                <a:noFill/>
              </a:ln>
              <a:solidFill>
                <a:srgbClr val="869FB2"/>
              </a:solidFill>
              <a:effectLst/>
              <a:uLnTx/>
              <a:uFillTx/>
              <a:latin typeface="Arial"/>
              <a:cs typeface="Arial"/>
              <a:sym typeface="Arial"/>
            </a:endParaRPr>
          </a:p>
        </p:txBody>
      </p:sp>
      <p:sp>
        <p:nvSpPr>
          <p:cNvPr id="4309" name="Google Shape;4309;p8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313"/>
        <p:cNvGrpSpPr/>
        <p:nvPr/>
      </p:nvGrpSpPr>
      <p:grpSpPr>
        <a:xfrm>
          <a:off x="0" y="0"/>
          <a:ext cx="0" cy="0"/>
          <a:chOff x="0" y="0"/>
          <a:chExt cx="0" cy="0"/>
        </a:xfrm>
      </p:grpSpPr>
      <p:sp>
        <p:nvSpPr>
          <p:cNvPr id="4314" name="Google Shape;4314;p84"/>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15000"/>
              </a:lnSpc>
              <a:spcBef>
                <a:spcPts val="1400"/>
              </a:spcBef>
              <a:spcAft>
                <a:spcPts val="0"/>
              </a:spcAft>
              <a:buClr>
                <a:srgbClr val="000000"/>
              </a:buClr>
              <a:buSzPts val="1100"/>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As a Premium user, you can use this template without attributing </a:t>
            </a:r>
            <a:r>
              <a:rPr kumimoji="0" lang="en" sz="1100" b="1" i="0" u="sng" strike="noStrike" kern="0" cap="none" spc="0" normalizeH="0" baseline="0" noProof="0">
                <a:ln>
                  <a:noFill/>
                </a:ln>
                <a:solidFill>
                  <a:srgbClr val="869FB2"/>
                </a:solidFill>
                <a:effectLst/>
                <a:uLnTx/>
                <a:uFillTx/>
                <a:latin typeface="Arial"/>
                <a:cs typeface="Arial"/>
                <a:sym typeface="Arial"/>
                <a:hlinkClick r:id="rId3"/>
              </a:rPr>
              <a:t>Slidesgo</a:t>
            </a:r>
            <a:r>
              <a:rPr kumimoji="0" lang="en" sz="1100" b="0" i="0" u="none" strike="noStrike" kern="0" cap="none" spc="0" normalizeH="0" baseline="0" noProof="0">
                <a:ln>
                  <a:noFill/>
                </a:ln>
                <a:solidFill>
                  <a:srgbClr val="FFFFFF"/>
                </a:solidFill>
                <a:effectLst/>
                <a:uLnTx/>
                <a:uFillTx/>
                <a:latin typeface="Arial"/>
                <a:cs typeface="Arial"/>
                <a:sym typeface="Arial"/>
              </a:rPr>
              <a:t> or keeping the "Thanks" slide.</a:t>
            </a:r>
            <a:endParaRPr kumimoji="0" sz="1100" b="0" i="0" u="none" strike="noStrike" kern="0" cap="none" spc="0" normalizeH="0" baseline="0" noProof="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1400"/>
              </a:spcBef>
              <a:spcAft>
                <a:spcPts val="0"/>
              </a:spcAft>
              <a:buClr>
                <a:srgbClr val="000000"/>
              </a:buClr>
              <a:buSzTx/>
              <a:buFont typeface="Arial"/>
              <a:buNone/>
              <a:tabLst/>
              <a:defRPr/>
            </a:pPr>
            <a:r>
              <a:rPr kumimoji="0" lang="en" sz="1000" b="1" i="0" u="none" strike="noStrike" kern="0" cap="none" spc="0" normalizeH="0" baseline="0" noProof="0">
                <a:ln>
                  <a:noFill/>
                </a:ln>
                <a:solidFill>
                  <a:srgbClr val="869FB2"/>
                </a:solidFill>
                <a:effectLst/>
                <a:uLnTx/>
                <a:uFillTx/>
                <a:latin typeface="Arial"/>
                <a:cs typeface="Arial"/>
                <a:sym typeface="Arial"/>
              </a:rPr>
              <a:t>You are allowed to:</a:t>
            </a:r>
            <a:endParaRPr kumimoji="0" sz="1000" b="1" i="0" u="none" strike="noStrike" kern="0" cap="none" spc="0" normalizeH="0" baseline="0" noProof="0">
              <a:ln>
                <a:noFill/>
              </a:ln>
              <a:solidFill>
                <a:srgbClr val="869FB2"/>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400"/>
              </a:spcBef>
              <a:spcAft>
                <a:spcPts val="0"/>
              </a:spcAft>
              <a:buClr>
                <a:srgbClr val="FFFFFF"/>
              </a:buClr>
              <a:buSzPts val="1000"/>
              <a:buFont typeface="Arial"/>
              <a:buChar char="●"/>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Modify this template.</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Use it for both personal and commercial purposes.</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Hide or delete the “Thanks” slide and the mention to Slidesgo in the credits.</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Share this template in an editable format with people who are not part of your team.</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1400"/>
              </a:spcBef>
              <a:spcAft>
                <a:spcPts val="0"/>
              </a:spcAft>
              <a:buClr>
                <a:srgbClr val="000000"/>
              </a:buClr>
              <a:buSzTx/>
              <a:buFont typeface="Arial"/>
              <a:buNone/>
              <a:tabLst/>
              <a:defRPr/>
            </a:pPr>
            <a:r>
              <a:rPr kumimoji="0" lang="en" sz="1000" b="1" i="0" u="none" strike="noStrike" kern="0" cap="none" spc="0" normalizeH="0" baseline="0" noProof="0">
                <a:ln>
                  <a:noFill/>
                </a:ln>
                <a:solidFill>
                  <a:srgbClr val="869FB2"/>
                </a:solidFill>
                <a:effectLst/>
                <a:uLnTx/>
                <a:uFillTx/>
                <a:latin typeface="Arial"/>
                <a:cs typeface="Arial"/>
                <a:sym typeface="Arial"/>
              </a:rPr>
              <a:t>You are not allowed to:</a:t>
            </a:r>
            <a:endParaRPr kumimoji="0" sz="1000" b="1" i="0" u="none" strike="noStrike" kern="0" cap="none" spc="0" normalizeH="0" baseline="0" noProof="0">
              <a:ln>
                <a:noFill/>
              </a:ln>
              <a:solidFill>
                <a:srgbClr val="869FB2"/>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400"/>
              </a:spcBef>
              <a:spcAft>
                <a:spcPts val="0"/>
              </a:spcAft>
              <a:buClr>
                <a:srgbClr val="FFFFFF"/>
              </a:buClr>
              <a:buSzPts val="1000"/>
              <a:buFont typeface="Arial"/>
              <a:buChar char="●"/>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Sublicense, sell or rent this Slidesgo Template (or a modified version of this Slidesgo Template).</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Use any of the elements that are part of this Slidesgo Template in an isolated and separated way from this Template.</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Register any of the elements that are part of this template as a trademark or logo, or register it as a work in an intellectual property registry or similar.</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endParaRPr kumimoji="0" sz="1000" b="0" i="0" u="none" strike="noStrike" kern="0" cap="none" spc="0" normalizeH="0" baseline="0" noProof="0">
              <a:ln>
                <a:noFill/>
              </a:ln>
              <a:solidFill>
                <a:srgbClr val="FFFFFF"/>
              </a:solidFill>
              <a:effectLst/>
              <a:uLnTx/>
              <a:uFillTx/>
              <a:latin typeface="Arial"/>
              <a:cs typeface="Arial"/>
              <a:sym typeface="Arial"/>
            </a:endParaRPr>
          </a:p>
        </p:txBody>
      </p:sp>
      <p:sp>
        <p:nvSpPr>
          <p:cNvPr id="4315" name="Google Shape;4315;p8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For more information about editing slides, please </a:t>
            </a:r>
            <a:r>
              <a:rPr kumimoji="0" lang="en" sz="900" b="0" i="0" u="none" strike="noStrike" kern="0" cap="none" spc="0" normalizeH="0" baseline="0" noProof="0">
                <a:ln>
                  <a:noFill/>
                </a:ln>
                <a:solidFill>
                  <a:srgbClr val="FFFFFF"/>
                </a:solidFill>
                <a:effectLst/>
                <a:uLnTx/>
                <a:uFillTx/>
                <a:latin typeface="Arial"/>
                <a:cs typeface="Arial"/>
                <a:sym typeface="Arial"/>
              </a:rPr>
              <a:t>read </a:t>
            </a:r>
            <a:r>
              <a:rPr kumimoji="0" lang="en" sz="1000" b="0" i="0" u="none" strike="noStrike" kern="0" cap="none" spc="0" normalizeH="0" baseline="0" noProof="0">
                <a:ln>
                  <a:noFill/>
                </a:ln>
                <a:solidFill>
                  <a:srgbClr val="FFFFFF"/>
                </a:solidFill>
                <a:effectLst/>
                <a:uLnTx/>
                <a:uFillTx/>
                <a:latin typeface="Arial"/>
                <a:cs typeface="Arial"/>
                <a:sym typeface="Arial"/>
              </a:rPr>
              <a:t>our FAQs or visit our blog:</a:t>
            </a:r>
            <a:endParaRPr kumimoji="0" sz="10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000" b="0" i="0" u="sng" strike="noStrike" kern="0" cap="none" spc="0" normalizeH="0" baseline="0" noProof="0">
                <a:ln>
                  <a:noFill/>
                </a:ln>
                <a:solidFill>
                  <a:srgbClr val="869FB2"/>
                </a:solidFill>
                <a:effectLst/>
                <a:uLnTx/>
                <a:uFillTx/>
                <a:latin typeface="Arial"/>
                <a:cs typeface="Arial"/>
                <a:sym typeface="Arial"/>
                <a:hlinkClick r:id="rId4">
                  <a:extLst>
                    <a:ext uri="{A12FA001-AC4F-418D-AE19-62706E023703}">
                      <ahyp:hlinkClr xmlns:ahyp="http://schemas.microsoft.com/office/drawing/2018/hyperlinkcolor" val="tx"/>
                    </a:ext>
                  </a:extLst>
                </a:hlinkClick>
              </a:rPr>
              <a:t>https://slidesgo.com/faqs</a:t>
            </a:r>
            <a:r>
              <a:rPr kumimoji="0" lang="en" sz="1200" b="0" i="0" u="none" strike="noStrike" kern="0" cap="none" spc="0" normalizeH="0" baseline="0" noProof="0">
                <a:ln>
                  <a:noFill/>
                </a:ln>
                <a:solidFill>
                  <a:srgbClr val="FFFFFF"/>
                </a:solidFill>
                <a:effectLst/>
                <a:uLnTx/>
                <a:uFillTx/>
                <a:latin typeface="Arial"/>
                <a:cs typeface="Arial"/>
                <a:sym typeface="Arial"/>
              </a:rPr>
              <a:t> </a:t>
            </a:r>
            <a:r>
              <a:rPr kumimoji="0" lang="en" sz="1000" b="0" i="0" u="none" strike="noStrike" kern="0" cap="none" spc="0" normalizeH="0" baseline="0" noProof="0">
                <a:ln>
                  <a:noFill/>
                </a:ln>
                <a:solidFill>
                  <a:srgbClr val="FFFFFF"/>
                </a:solidFill>
                <a:effectLst/>
                <a:uLnTx/>
                <a:uFillTx/>
                <a:latin typeface="Arial"/>
                <a:cs typeface="Arial"/>
                <a:sym typeface="Arial"/>
              </a:rPr>
              <a:t>and</a:t>
            </a:r>
            <a:r>
              <a:rPr kumimoji="0" lang="en" sz="1200" b="0" i="0" u="none" strike="noStrike" kern="0" cap="none" spc="0" normalizeH="0" baseline="0" noProof="0">
                <a:ln>
                  <a:noFill/>
                </a:ln>
                <a:solidFill>
                  <a:srgbClr val="FFFFFF"/>
                </a:solidFill>
                <a:effectLst/>
                <a:uLnTx/>
                <a:uFillTx/>
                <a:latin typeface="Arial"/>
                <a:cs typeface="Arial"/>
                <a:sym typeface="Arial"/>
              </a:rPr>
              <a:t> </a:t>
            </a:r>
            <a:r>
              <a:rPr kumimoji="0" lang="en" sz="1000" b="0" i="0" u="sng" strike="noStrike" kern="0" cap="none" spc="0" normalizeH="0" baseline="0" noProof="0">
                <a:ln>
                  <a:noFill/>
                </a:ln>
                <a:solidFill>
                  <a:srgbClr val="869FB2"/>
                </a:solidFill>
                <a:effectLst/>
                <a:uLnTx/>
                <a:uFillTx/>
                <a:latin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kumimoji="0" sz="1000" b="0" i="0" u="sng" strike="noStrike" kern="0" cap="none" spc="0" normalizeH="0" baseline="0" noProof="0">
              <a:ln>
                <a:noFill/>
              </a:ln>
              <a:solidFill>
                <a:srgbClr val="869FB2"/>
              </a:solidFill>
              <a:effectLst/>
              <a:uLnTx/>
              <a:uFillTx/>
              <a:latin typeface="Arial"/>
              <a:cs typeface="Arial"/>
              <a:sym typeface="Arial"/>
            </a:endParaRPr>
          </a:p>
        </p:txBody>
      </p:sp>
      <p:sp>
        <p:nvSpPr>
          <p:cNvPr id="4316" name="Google Shape;4316;p8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320"/>
        <p:cNvGrpSpPr/>
        <p:nvPr/>
      </p:nvGrpSpPr>
      <p:grpSpPr>
        <a:xfrm>
          <a:off x="0" y="0"/>
          <a:ext cx="0" cy="0"/>
          <a:chOff x="0" y="0"/>
          <a:chExt cx="0" cy="0"/>
        </a:xfrm>
      </p:grpSpPr>
      <p:sp>
        <p:nvSpPr>
          <p:cNvPr id="4321" name="Google Shape;4321;p85"/>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This presentation has been made using the following fonts:</a:t>
            </a:r>
            <a:endParaRPr kumimoji="0" sz="1100" b="0" i="0" u="none" strike="noStrike" kern="0" cap="none" spc="0" normalizeH="0" baseline="0" noProof="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endParaRPr kumimoji="0" sz="1300" b="0" i="0" u="none" strike="noStrike" kern="0" cap="none" spc="0" normalizeH="0" baseline="0" noProof="0">
              <a:ln>
                <a:noFill/>
              </a:ln>
              <a:solidFill>
                <a:srgbClr val="435D74"/>
              </a:solidFill>
              <a:effectLst/>
              <a:uLnTx/>
              <a:uFillTx/>
              <a:latin typeface="Arial"/>
              <a:cs typeface="Arial"/>
              <a:sym typeface="Arial"/>
            </a:endParaRPr>
          </a:p>
        </p:txBody>
      </p:sp>
      <p:sp>
        <p:nvSpPr>
          <p:cNvPr id="4322" name="Google Shape;4322;p85"/>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100" b="1" i="0" u="none" strike="noStrike" kern="0" cap="none" spc="0" normalizeH="0" baseline="0" noProof="0">
                <a:ln>
                  <a:noFill/>
                </a:ln>
                <a:solidFill>
                  <a:srgbClr val="FFFFFF"/>
                </a:solidFill>
                <a:effectLst/>
                <a:uLnTx/>
                <a:uFillTx/>
                <a:latin typeface="Arial"/>
                <a:cs typeface="Arial"/>
                <a:sym typeface="Arial"/>
              </a:rPr>
              <a:t>Squada One</a:t>
            </a:r>
            <a:endParaRPr kumimoji="0" sz="1100" b="1"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100" b="0" i="0" u="none" strike="noStrike" kern="0" cap="none" spc="0" normalizeH="0" baseline="0" noProof="0">
                <a:ln>
                  <a:noFill/>
                </a:ln>
                <a:solidFill>
                  <a:srgbClr val="FFFFFF"/>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(https://fonts.google.com/specimen/Squada+One?query=squada)</a:t>
            </a:r>
            <a:endParaRPr kumimoji="0" sz="11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sz="8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100" b="1" i="0" u="none" strike="noStrike" kern="0" cap="none" spc="0" normalizeH="0" baseline="0" noProof="0">
                <a:ln>
                  <a:noFill/>
                </a:ln>
                <a:solidFill>
                  <a:srgbClr val="FFFFFF"/>
                </a:solidFill>
                <a:effectLst/>
                <a:uLnTx/>
                <a:uFillTx/>
                <a:latin typeface="Arial"/>
                <a:cs typeface="Arial"/>
                <a:sym typeface="Arial"/>
              </a:rPr>
              <a:t>Red Hat Text</a:t>
            </a:r>
            <a:endParaRPr kumimoji="0" sz="1100" b="1"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100" b="0" i="0" u="none" strike="noStrike" kern="0" cap="none" spc="0" normalizeH="0" baseline="0" noProof="0">
                <a:ln>
                  <a:noFill/>
                </a:ln>
                <a:solidFill>
                  <a:srgbClr val="FFFFFF"/>
                </a:solidFill>
                <a:effectLst/>
                <a:uLnTx/>
                <a:uFill>
                  <a:noFill/>
                </a:uFill>
                <a:latin typeface="Arial"/>
                <a:cs typeface="Arial"/>
                <a:sym typeface="Arial"/>
                <a:hlinkClick r:id="rId4">
                  <a:extLst>
                    <a:ext uri="{A12FA001-AC4F-418D-AE19-62706E023703}">
                      <ahyp:hlinkClr xmlns:ahyp="http://schemas.microsoft.com/office/drawing/2018/hyperlinkcolor" val="tx"/>
                    </a:ext>
                  </a:extLst>
                </a:hlinkClick>
              </a:rPr>
              <a:t>(https://fonts.google.com/specimen/Red+Hat+Text?query=red+hat)</a:t>
            </a:r>
            <a:endParaRPr kumimoji="0" sz="1100" b="0" i="0" u="none" strike="noStrike" kern="0" cap="none" spc="0" normalizeH="0" baseline="0" noProof="0">
              <a:ln>
                <a:noFill/>
              </a:ln>
              <a:solidFill>
                <a:srgbClr val="FFFFFF"/>
              </a:solidFill>
              <a:effectLst/>
              <a:uLnTx/>
              <a:uFillTx/>
              <a:latin typeface="Arial"/>
              <a:cs typeface="Arial"/>
              <a:sym typeface="Arial"/>
            </a:endParaRPr>
          </a:p>
        </p:txBody>
      </p:sp>
      <p:sp>
        <p:nvSpPr>
          <p:cNvPr id="4323" name="Google Shape;4323;p85"/>
          <p:cNvSpPr/>
          <p:nvPr/>
        </p:nvSpPr>
        <p:spPr>
          <a:xfrm>
            <a:off x="3114475" y="2988225"/>
            <a:ext cx="791400" cy="754200"/>
          </a:xfrm>
          <a:prstGeom prst="roundRect">
            <a:avLst>
              <a:gd name="adj" fmla="val 16667"/>
            </a:avLst>
          </a:prstGeom>
          <a:solidFill>
            <a:srgbClr val="334F8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4" name="Google Shape;4324;p85"/>
          <p:cNvSpPr/>
          <p:nvPr/>
        </p:nvSpPr>
        <p:spPr>
          <a:xfrm>
            <a:off x="4176295" y="2988225"/>
            <a:ext cx="791400" cy="754200"/>
          </a:xfrm>
          <a:prstGeom prst="roundRect">
            <a:avLst>
              <a:gd name="adj" fmla="val 16667"/>
            </a:avLst>
          </a:prstGeom>
          <a:solidFill>
            <a:srgbClr val="0E0F2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5" name="Google Shape;4325;p85"/>
          <p:cNvSpPr/>
          <p:nvPr/>
        </p:nvSpPr>
        <p:spPr>
          <a:xfrm>
            <a:off x="2052639"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6" name="Google Shape;4326;p85"/>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#334f86</a:t>
            </a:r>
            <a:endParaRPr kumimoji="0" sz="1000" b="0" i="0" u="none" strike="noStrike" kern="0" cap="none" spc="0" normalizeH="0" baseline="0" noProof="0">
              <a:ln>
                <a:noFill/>
              </a:ln>
              <a:solidFill>
                <a:srgbClr val="FFFFFF"/>
              </a:solidFill>
              <a:effectLst/>
              <a:uLnTx/>
              <a:uFillTx/>
              <a:latin typeface="Arial"/>
              <a:cs typeface="Arial"/>
              <a:sym typeface="Arial"/>
            </a:endParaRPr>
          </a:p>
        </p:txBody>
      </p:sp>
      <p:sp>
        <p:nvSpPr>
          <p:cNvPr id="4327" name="Google Shape;4327;p85"/>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#0e0f21</a:t>
            </a:r>
            <a:endParaRPr kumimoji="0" sz="1000" b="0" i="0" u="none" strike="noStrike" kern="0" cap="none" spc="0" normalizeH="0" baseline="0" noProof="0">
              <a:ln>
                <a:noFill/>
              </a:ln>
              <a:solidFill>
                <a:srgbClr val="FFFFFF"/>
              </a:solidFill>
              <a:effectLst/>
              <a:uLnTx/>
              <a:uFillTx/>
              <a:latin typeface="Arial"/>
              <a:cs typeface="Arial"/>
              <a:sym typeface="Arial"/>
            </a:endParaRPr>
          </a:p>
        </p:txBody>
      </p:sp>
      <p:sp>
        <p:nvSpPr>
          <p:cNvPr id="4328" name="Google Shape;4328;p85"/>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000000"/>
                </a:solidFill>
                <a:effectLst/>
                <a:uLnTx/>
                <a:uFillTx/>
                <a:latin typeface="Arial"/>
                <a:cs typeface="Arial"/>
                <a:sym typeface="Arial"/>
              </a:rPr>
              <a:t>#ffffff</a:t>
            </a:r>
            <a:endParaRPr kumimoji="0" sz="1000" b="0" i="0" u="none" strike="noStrike" kern="0" cap="none" spc="0" normalizeH="0" baseline="0" noProof="0">
              <a:ln>
                <a:noFill/>
              </a:ln>
              <a:solidFill>
                <a:srgbClr val="000000"/>
              </a:solidFill>
              <a:effectLst/>
              <a:uLnTx/>
              <a:uFillTx/>
              <a:latin typeface="Arial"/>
              <a:cs typeface="Arial"/>
              <a:sym typeface="Arial"/>
            </a:endParaRPr>
          </a:p>
        </p:txBody>
      </p:sp>
      <p:sp>
        <p:nvSpPr>
          <p:cNvPr id="4329" name="Google Shape;4329;p85"/>
          <p:cNvSpPr/>
          <p:nvPr/>
        </p:nvSpPr>
        <p:spPr>
          <a:xfrm>
            <a:off x="5238125" y="298822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0" name="Google Shape;4330;p85"/>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#000000</a:t>
            </a:r>
            <a:endParaRPr kumimoji="0" sz="1000" b="0" i="0" u="none" strike="noStrike" kern="0" cap="none" spc="0" normalizeH="0" baseline="0" noProof="0">
              <a:ln>
                <a:noFill/>
              </a:ln>
              <a:solidFill>
                <a:srgbClr val="FFFFFF"/>
              </a:solidFill>
              <a:effectLst/>
              <a:uLnTx/>
              <a:uFillTx/>
              <a:latin typeface="Arial"/>
              <a:cs typeface="Arial"/>
              <a:sym typeface="Arial"/>
            </a:endParaRPr>
          </a:p>
        </p:txBody>
      </p:sp>
      <p:sp>
        <p:nvSpPr>
          <p:cNvPr id="4331" name="Google Shape;4331;p85"/>
          <p:cNvSpPr/>
          <p:nvPr/>
        </p:nvSpPr>
        <p:spPr>
          <a:xfrm>
            <a:off x="2052650" y="3919325"/>
            <a:ext cx="791400" cy="754200"/>
          </a:xfrm>
          <a:prstGeom prst="roundRect">
            <a:avLst>
              <a:gd name="adj" fmla="val 16667"/>
            </a:avLst>
          </a:prstGeom>
          <a:solidFill>
            <a:srgbClr val="75B2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2" name="Google Shape;4332;p85"/>
          <p:cNvSpPr/>
          <p:nvPr/>
        </p:nvSpPr>
        <p:spPr>
          <a:xfrm>
            <a:off x="3114470" y="3919325"/>
            <a:ext cx="791400" cy="754200"/>
          </a:xfrm>
          <a:prstGeom prst="roundRect">
            <a:avLst>
              <a:gd name="adj" fmla="val 16667"/>
            </a:avLst>
          </a:prstGeom>
          <a:solidFill>
            <a:srgbClr val="C43E5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3" name="Google Shape;4333;p85"/>
          <p:cNvSpPr/>
          <p:nvPr/>
        </p:nvSpPr>
        <p:spPr>
          <a:xfrm>
            <a:off x="4176289" y="3919325"/>
            <a:ext cx="791400" cy="754200"/>
          </a:xfrm>
          <a:prstGeom prst="roundRect">
            <a:avLst>
              <a:gd name="adj" fmla="val 16667"/>
            </a:avLst>
          </a:prstGeom>
          <a:solidFill>
            <a:srgbClr val="FFCD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4" name="Google Shape;4334;p85"/>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#75b23a</a:t>
            </a:r>
            <a:endParaRPr kumimoji="0" sz="1000" b="0" i="0" u="none" strike="noStrike" kern="0" cap="none" spc="0" normalizeH="0" baseline="0" noProof="0">
              <a:ln>
                <a:noFill/>
              </a:ln>
              <a:solidFill>
                <a:srgbClr val="FFFFFF"/>
              </a:solidFill>
              <a:effectLst/>
              <a:uLnTx/>
              <a:uFillTx/>
              <a:latin typeface="Arial"/>
              <a:cs typeface="Arial"/>
              <a:sym typeface="Arial"/>
            </a:endParaRPr>
          </a:p>
        </p:txBody>
      </p:sp>
      <p:sp>
        <p:nvSpPr>
          <p:cNvPr id="4335" name="Google Shape;4335;p85"/>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#c43e54</a:t>
            </a:r>
            <a:endParaRPr kumimoji="0" sz="1000" b="0" i="0" u="none" strike="noStrike" kern="0" cap="none" spc="0" normalizeH="0" baseline="0" noProof="0">
              <a:ln>
                <a:noFill/>
              </a:ln>
              <a:solidFill>
                <a:srgbClr val="FFFFFF"/>
              </a:solidFill>
              <a:effectLst/>
              <a:uLnTx/>
              <a:uFillTx/>
              <a:latin typeface="Arial"/>
              <a:cs typeface="Arial"/>
              <a:sym typeface="Arial"/>
            </a:endParaRPr>
          </a:p>
        </p:txBody>
      </p:sp>
      <p:sp>
        <p:nvSpPr>
          <p:cNvPr id="4336" name="Google Shape;4336;p85"/>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000000"/>
                </a:solidFill>
                <a:effectLst/>
                <a:uLnTx/>
                <a:uFillTx/>
                <a:latin typeface="Arial"/>
                <a:cs typeface="Arial"/>
                <a:sym typeface="Arial"/>
              </a:rPr>
              <a:t>#ffcd00</a:t>
            </a:r>
            <a:endParaRPr kumimoji="0" sz="1000" b="0" i="0" u="none" strike="noStrike" kern="0" cap="none" spc="0" normalizeH="0" baseline="0" noProof="0">
              <a:ln>
                <a:noFill/>
              </a:ln>
              <a:solidFill>
                <a:srgbClr val="000000"/>
              </a:solidFill>
              <a:effectLst/>
              <a:uLnTx/>
              <a:uFillTx/>
              <a:latin typeface="Arial"/>
              <a:cs typeface="Arial"/>
              <a:sym typeface="Arial"/>
            </a:endParaRPr>
          </a:p>
        </p:txBody>
      </p:sp>
      <p:sp>
        <p:nvSpPr>
          <p:cNvPr id="4337" name="Google Shape;4337;p85"/>
          <p:cNvSpPr/>
          <p:nvPr/>
        </p:nvSpPr>
        <p:spPr>
          <a:xfrm>
            <a:off x="5238125" y="3919325"/>
            <a:ext cx="791400" cy="754200"/>
          </a:xfrm>
          <a:prstGeom prst="roundRect">
            <a:avLst>
              <a:gd name="adj" fmla="val 16667"/>
            </a:avLst>
          </a:prstGeom>
          <a:solidFill>
            <a:srgbClr val="E2E2E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8" name="Google Shape;4338;p85"/>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000000"/>
                </a:solidFill>
                <a:effectLst/>
                <a:uLnTx/>
                <a:uFillTx/>
                <a:latin typeface="Arial"/>
                <a:cs typeface="Arial"/>
                <a:sym typeface="Arial"/>
              </a:rPr>
              <a:t>#e2e2e2</a:t>
            </a:r>
            <a:endParaRPr kumimoji="0" sz="1000" b="0" i="0" u="none" strike="noStrike" kern="0" cap="none" spc="0" normalizeH="0" baseline="0" noProof="0">
              <a:ln>
                <a:noFill/>
              </a:ln>
              <a:solidFill>
                <a:srgbClr val="000000"/>
              </a:solidFill>
              <a:effectLst/>
              <a:uLnTx/>
              <a:uFillTx/>
              <a:latin typeface="Arial"/>
              <a:cs typeface="Arial"/>
              <a:sym typeface="Arial"/>
            </a:endParaRPr>
          </a:p>
        </p:txBody>
      </p:sp>
      <p:sp>
        <p:nvSpPr>
          <p:cNvPr id="4339" name="Google Shape;4339;p85"/>
          <p:cNvSpPr/>
          <p:nvPr/>
        </p:nvSpPr>
        <p:spPr>
          <a:xfrm>
            <a:off x="6299950" y="2988225"/>
            <a:ext cx="791400" cy="754200"/>
          </a:xfrm>
          <a:prstGeom prst="roundRect">
            <a:avLst>
              <a:gd name="adj" fmla="val 16667"/>
            </a:avLst>
          </a:prstGeom>
          <a:solidFill>
            <a:srgbClr val="80BE4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0" name="Google Shape;4340;p85"/>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#80be4b</a:t>
            </a:r>
            <a:endParaRPr kumimoji="0" sz="1000" b="0" i="0" u="none" strike="noStrike" kern="0" cap="none" spc="0" normalizeH="0" baseline="0" noProof="0">
              <a:ln>
                <a:noFill/>
              </a:ln>
              <a:solidFill>
                <a:srgbClr val="FFFFFF"/>
              </a:solidFill>
              <a:effectLst/>
              <a:uLnTx/>
              <a:uFillTx/>
              <a:latin typeface="Arial"/>
              <a:cs typeface="Arial"/>
              <a:sym typeface="Arial"/>
            </a:endParaRPr>
          </a:p>
        </p:txBody>
      </p:sp>
      <p:sp>
        <p:nvSpPr>
          <p:cNvPr id="4341" name="Google Shape;4341;p85"/>
          <p:cNvSpPr/>
          <p:nvPr/>
        </p:nvSpPr>
        <p:spPr>
          <a:xfrm>
            <a:off x="6299950" y="3919325"/>
            <a:ext cx="791400" cy="754200"/>
          </a:xfrm>
          <a:prstGeom prst="roundRect">
            <a:avLst>
              <a:gd name="adj" fmla="val 16667"/>
            </a:avLst>
          </a:prstGeom>
          <a:solidFill>
            <a:srgbClr val="90919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2" name="Google Shape;4342;p85"/>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#909191</a:t>
            </a:r>
            <a:endParaRPr kumimoji="0" sz="1000" b="0" i="0" u="none" strike="noStrike" kern="0" cap="none" spc="0" normalizeH="0" baseline="0" noProof="0">
              <a:ln>
                <a:noFill/>
              </a:ln>
              <a:solidFill>
                <a:srgbClr val="FFFFFF"/>
              </a:solidFill>
              <a:effectLst/>
              <a:uLnTx/>
              <a:uFillTx/>
              <a:latin typeface="Arial"/>
              <a:cs typeface="Arial"/>
              <a:sym typeface="Arial"/>
            </a:endParaRPr>
          </a:p>
        </p:txBody>
      </p:sp>
      <p:sp>
        <p:nvSpPr>
          <p:cNvPr id="4343" name="Google Shape;4343;p8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347"/>
        <p:cNvGrpSpPr/>
        <p:nvPr/>
      </p:nvGrpSpPr>
      <p:grpSpPr>
        <a:xfrm>
          <a:off x="0" y="0"/>
          <a:ext cx="0" cy="0"/>
          <a:chOff x="0" y="0"/>
          <a:chExt cx="0" cy="0"/>
        </a:xfrm>
      </p:grpSpPr>
      <p:sp>
        <p:nvSpPr>
          <p:cNvPr id="4348" name="Google Shape;4348;p86"/>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kumimoji="0" lang="en" sz="1100" b="0" i="0" u="none" strike="noStrike" kern="0" cap="none" spc="0" normalizeH="0" baseline="0" noProof="0">
                <a:ln>
                  <a:noFill/>
                </a:ln>
                <a:solidFill>
                  <a:srgbClr val="869FB2"/>
                </a:solidFill>
                <a:effectLst/>
                <a:uLnTx/>
                <a:uFillTx/>
                <a:latin typeface="Arial"/>
                <a:cs typeface="Arial"/>
                <a:sym typeface="Arial"/>
              </a:rPr>
              <a:t> </a:t>
            </a:r>
            <a:r>
              <a:rPr kumimoji="0" lang="en" sz="1100" b="0" i="0" u="none" strike="noStrike" kern="0" cap="none" spc="0" normalizeH="0" baseline="0" noProof="0">
                <a:ln>
                  <a:noFill/>
                </a:ln>
                <a:solidFill>
                  <a:srgbClr val="869FB2"/>
                </a:solidFill>
                <a:effectLst/>
                <a:uLnTx/>
                <a:uFill>
                  <a:noFill/>
                </a:uFill>
                <a:latin typeface="Arial"/>
                <a:cs typeface="Arial"/>
                <a:sym typeface="Arial"/>
                <a:hlinkClick r:id="rId3"/>
              </a:rPr>
              <a:t>how it works.</a:t>
            </a:r>
            <a:endParaRPr kumimoji="0" sz="1100" b="0" i="0" u="none" strike="noStrike" kern="0" cap="none" spc="0" normalizeH="0" baseline="0" noProof="0">
              <a:ln>
                <a:noFill/>
              </a:ln>
              <a:solidFill>
                <a:srgbClr val="869FB2"/>
              </a:solidFill>
              <a:effectLst/>
              <a:uLnTx/>
              <a:uFillTx/>
              <a:latin typeface="Arial"/>
              <a:cs typeface="Arial"/>
              <a:sym typeface="Arial"/>
            </a:endParaRPr>
          </a:p>
        </p:txBody>
      </p:sp>
      <p:pic>
        <p:nvPicPr>
          <p:cNvPr id="4349" name="Google Shape;4349;p86"/>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4350" name="Google Shape;4350;p86">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0" i="0" u="none" strike="noStrike" kern="0" cap="none" spc="0" normalizeH="0" baseline="0" noProof="0">
                <a:ln>
                  <a:noFill/>
                </a:ln>
                <a:solidFill>
                  <a:srgbClr val="869FB2"/>
                </a:solidFill>
                <a:effectLst/>
                <a:uLnTx/>
                <a:uFill>
                  <a:noFill/>
                </a:uFill>
                <a:latin typeface="Arial"/>
                <a:cs typeface="Arial"/>
                <a:sym typeface="Arial"/>
                <a:hlinkClick r:id="rId5">
                  <a:extLst>
                    <a:ext uri="{A12FA001-AC4F-418D-AE19-62706E023703}">
                      <ahyp:hlinkClr xmlns:ahyp="http://schemas.microsoft.com/office/drawing/2018/hyperlinkcolor" val="tx"/>
                    </a:ext>
                  </a:extLst>
                </a:hlinkClick>
              </a:rPr>
              <a:t>Pana</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sp>
        <p:nvSpPr>
          <p:cNvPr id="4351" name="Google Shape;4351;p86">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0" i="0" u="none" strike="noStrike" kern="0" cap="none" spc="0" normalizeH="0" baseline="0" noProof="0">
                <a:ln>
                  <a:noFill/>
                </a:ln>
                <a:solidFill>
                  <a:srgbClr val="869FB2"/>
                </a:solidFill>
                <a:effectLst/>
                <a:uLnTx/>
                <a:uFill>
                  <a:noFill/>
                </a:uFill>
                <a:latin typeface="Arial"/>
                <a:cs typeface="Arial"/>
                <a:sym typeface="Arial"/>
                <a:hlinkClick r:id="rId6">
                  <a:extLst>
                    <a:ext uri="{A12FA001-AC4F-418D-AE19-62706E023703}">
                      <ahyp:hlinkClr xmlns:ahyp="http://schemas.microsoft.com/office/drawing/2018/hyperlinkcolor" val="tx"/>
                    </a:ext>
                  </a:extLst>
                </a:hlinkClick>
              </a:rPr>
              <a:t>Amico</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sp>
        <p:nvSpPr>
          <p:cNvPr id="4352" name="Google Shape;4352;p86">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0" i="0" u="none" strike="noStrike" kern="0" cap="none" spc="0" normalizeH="0" baseline="0" noProof="0">
                <a:ln>
                  <a:noFill/>
                </a:ln>
                <a:solidFill>
                  <a:srgbClr val="869FB2"/>
                </a:solidFill>
                <a:effectLst/>
                <a:uLnTx/>
                <a:uFill>
                  <a:noFill/>
                </a:uFill>
                <a:latin typeface="Arial"/>
                <a:cs typeface="Arial"/>
                <a:sym typeface="Arial"/>
                <a:hlinkClick r:id="rId7">
                  <a:extLst>
                    <a:ext uri="{A12FA001-AC4F-418D-AE19-62706E023703}">
                      <ahyp:hlinkClr xmlns:ahyp="http://schemas.microsoft.com/office/drawing/2018/hyperlinkcolor" val="tx"/>
                    </a:ext>
                  </a:extLst>
                </a:hlinkClick>
              </a:rPr>
              <a:t>Bro</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sp>
        <p:nvSpPr>
          <p:cNvPr id="4353" name="Google Shape;4353;p86">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0" i="0" u="none" strike="noStrike" kern="0" cap="none" spc="0" normalizeH="0" baseline="0" noProof="0">
                <a:ln>
                  <a:noFill/>
                </a:ln>
                <a:solidFill>
                  <a:srgbClr val="869FB2"/>
                </a:solidFill>
                <a:effectLst/>
                <a:uLnTx/>
                <a:uFill>
                  <a:noFill/>
                </a:uFill>
                <a:latin typeface="Arial"/>
                <a:cs typeface="Arial"/>
                <a:sym typeface="Arial"/>
                <a:hlinkClick r:id="rId8">
                  <a:extLst>
                    <a:ext uri="{A12FA001-AC4F-418D-AE19-62706E023703}">
                      <ahyp:hlinkClr xmlns:ahyp="http://schemas.microsoft.com/office/drawing/2018/hyperlinkcolor" val="tx"/>
                    </a:ext>
                  </a:extLst>
                </a:hlinkClick>
              </a:rPr>
              <a:t>Rafiki</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pic>
        <p:nvPicPr>
          <p:cNvPr id="4354" name="Google Shape;4354;p86"/>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4355" name="Google Shape;4355;p86"/>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4356" name="Google Shape;4356;p86"/>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4357" name="Google Shape;4357;p86"/>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4358" name="Google Shape;4358;p86">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0" i="0" u="none" strike="noStrike" kern="0" cap="none" spc="0" normalizeH="0" baseline="0" noProof="0">
                <a:ln>
                  <a:noFill/>
                </a:ln>
                <a:solidFill>
                  <a:srgbClr val="869FB2"/>
                </a:solidFill>
                <a:effectLst/>
                <a:uLnTx/>
                <a:uFill>
                  <a:noFill/>
                </a:uFill>
                <a:latin typeface="Arial"/>
                <a:cs typeface="Arial"/>
                <a:sym typeface="Arial"/>
                <a:hlinkClick r:id="rId13">
                  <a:extLst>
                    <a:ext uri="{A12FA001-AC4F-418D-AE19-62706E023703}">
                      <ahyp:hlinkClr xmlns:ahyp="http://schemas.microsoft.com/office/drawing/2018/hyperlinkcolor" val="tx"/>
                    </a:ext>
                  </a:extLst>
                </a:hlinkClick>
              </a:rPr>
              <a:t>Cuate</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sp>
        <p:nvSpPr>
          <p:cNvPr id="4359" name="Google Shape;4359;p8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363"/>
        <p:cNvGrpSpPr/>
        <p:nvPr/>
      </p:nvGrpSpPr>
      <p:grpSpPr>
        <a:xfrm>
          <a:off x="0" y="0"/>
          <a:ext cx="0" cy="0"/>
          <a:chOff x="0" y="0"/>
          <a:chExt cx="0" cy="0"/>
        </a:xfrm>
      </p:grpSpPr>
      <p:sp>
        <p:nvSpPr>
          <p:cNvPr id="4364" name="Google Shape;4364;p87"/>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You can easily</a:t>
            </a:r>
            <a:r>
              <a:rPr kumimoji="0" lang="en" sz="1100" b="0" i="0" u="none" strike="noStrike" kern="0" cap="none" spc="0" normalizeH="0" baseline="0" noProof="0">
                <a:ln>
                  <a:noFill/>
                </a:ln>
                <a:solidFill>
                  <a:srgbClr val="435D74"/>
                </a:solidFill>
                <a:effectLst/>
                <a:uLnTx/>
                <a:uFillTx/>
                <a:latin typeface="Arial"/>
                <a:cs typeface="Arial"/>
                <a:sym typeface="Arial"/>
              </a:rPr>
              <a:t> </a:t>
            </a:r>
            <a:r>
              <a:rPr kumimoji="0" lang="en" sz="1100" b="0" i="0" u="none" strike="noStrike" kern="0" cap="none" spc="0" normalizeH="0" baseline="0" noProof="0">
                <a:ln>
                  <a:noFill/>
                </a:ln>
                <a:solidFill>
                  <a:srgbClr val="869FB2"/>
                </a:solidFill>
                <a:effectLst/>
                <a:uLnTx/>
                <a:uFillTx/>
                <a:latin typeface="Arial"/>
                <a:cs typeface="Arial"/>
                <a:sym typeface="Arial"/>
              </a:rPr>
              <a:t>resize</a:t>
            </a:r>
            <a:r>
              <a:rPr kumimoji="0" lang="en" sz="1100" b="0" i="0" u="none" strike="noStrike" kern="0" cap="none" spc="0" normalizeH="0" baseline="0" noProof="0">
                <a:ln>
                  <a:noFill/>
                </a:ln>
                <a:solidFill>
                  <a:srgbClr val="435D74"/>
                </a:solidFill>
                <a:effectLst/>
                <a:uLnTx/>
                <a:uFillTx/>
                <a:latin typeface="Arial"/>
                <a:cs typeface="Arial"/>
                <a:sym typeface="Arial"/>
              </a:rPr>
              <a:t> </a:t>
            </a:r>
            <a:r>
              <a:rPr kumimoji="0" lang="en" sz="1100" b="0" i="0" u="none" strike="noStrike" kern="0" cap="none" spc="0" normalizeH="0" baseline="0" noProof="0">
                <a:ln>
                  <a:noFill/>
                </a:ln>
                <a:solidFill>
                  <a:srgbClr val="FFFFFF"/>
                </a:solidFill>
                <a:effectLst/>
                <a:uLnTx/>
                <a:uFillTx/>
                <a:latin typeface="Arial"/>
                <a:cs typeface="Arial"/>
                <a:sym typeface="Arial"/>
              </a:rPr>
              <a:t>these resources without losing quality. To</a:t>
            </a:r>
            <a:r>
              <a:rPr kumimoji="0" lang="en" sz="1100" b="0" i="0" u="none" strike="noStrike" kern="0" cap="none" spc="0" normalizeH="0" baseline="0" noProof="0">
                <a:ln>
                  <a:noFill/>
                </a:ln>
                <a:solidFill>
                  <a:srgbClr val="435D74"/>
                </a:solidFill>
                <a:effectLst/>
                <a:uLnTx/>
                <a:uFillTx/>
                <a:latin typeface="Arial"/>
                <a:cs typeface="Arial"/>
                <a:sym typeface="Arial"/>
              </a:rPr>
              <a:t> </a:t>
            </a:r>
            <a:r>
              <a:rPr kumimoji="0" lang="en" sz="1100" b="0" i="0" u="none" strike="noStrike" kern="0" cap="none" spc="0" normalizeH="0" baseline="0" noProof="0">
                <a:ln>
                  <a:noFill/>
                </a:ln>
                <a:solidFill>
                  <a:srgbClr val="869FB2"/>
                </a:solidFill>
                <a:effectLst/>
                <a:uLnTx/>
                <a:uFillTx/>
                <a:latin typeface="Arial"/>
                <a:cs typeface="Arial"/>
                <a:sym typeface="Arial"/>
              </a:rPr>
              <a:t>change the color</a:t>
            </a:r>
            <a:r>
              <a:rPr kumimoji="0" lang="en" sz="1100" b="0" i="0" u="none" strike="noStrike" kern="0" cap="none" spc="0" normalizeH="0" baseline="0" noProof="0">
                <a:ln>
                  <a:noFill/>
                </a:ln>
                <a:solidFill>
                  <a:srgbClr val="FFFFFF"/>
                </a:solidFill>
                <a:effectLst/>
                <a:uLnTx/>
                <a:uFillTx/>
                <a:latin typeface="Arial"/>
                <a:cs typeface="Arial"/>
                <a:sym typeface="Arial"/>
              </a:rPr>
              <a:t>, just ungroup the resource and click on the object you want to change. Then, click on the paint bucket and select the color you want. Group the resource again when you’re done. You can also look for more </a:t>
            </a:r>
            <a:r>
              <a:rPr kumimoji="0" lang="en" sz="1100" b="0" i="0" u="none" strike="noStrike" kern="0" cap="none" spc="0" normalizeH="0" baseline="0" noProof="0">
                <a:ln>
                  <a:noFill/>
                </a:ln>
                <a:solidFill>
                  <a:srgbClr val="869FB2"/>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infographics</a:t>
            </a:r>
            <a:r>
              <a:rPr kumimoji="0" lang="en" sz="1100" b="0" i="0" u="none" strike="noStrike" kern="0" cap="none" spc="0" normalizeH="0" baseline="0" noProof="0">
                <a:ln>
                  <a:noFill/>
                </a:ln>
                <a:solidFill>
                  <a:srgbClr val="FFFFFF"/>
                </a:solidFill>
                <a:effectLst/>
                <a:uLnTx/>
                <a:uFillTx/>
                <a:latin typeface="Arial"/>
                <a:cs typeface="Arial"/>
                <a:sym typeface="Arial"/>
              </a:rPr>
              <a:t> on Slidesgo.</a:t>
            </a:r>
            <a:endParaRPr kumimoji="0" sz="1100" b="0" i="0" u="none" strike="noStrike" kern="0" cap="none" spc="0" normalizeH="0" baseline="0" noProof="0">
              <a:ln>
                <a:noFill/>
              </a:ln>
              <a:solidFill>
                <a:srgbClr val="FFFFFF"/>
              </a:solidFill>
              <a:effectLst/>
              <a:uLnTx/>
              <a:uFillTx/>
              <a:latin typeface="Arial"/>
              <a:cs typeface="Arial"/>
              <a:sym typeface="Arial"/>
            </a:endParaRPr>
          </a:p>
        </p:txBody>
      </p:sp>
      <p:grpSp>
        <p:nvGrpSpPr>
          <p:cNvPr id="4365" name="Google Shape;4365;p87"/>
          <p:cNvGrpSpPr/>
          <p:nvPr/>
        </p:nvGrpSpPr>
        <p:grpSpPr>
          <a:xfrm>
            <a:off x="5156078" y="3085736"/>
            <a:ext cx="474294" cy="551291"/>
            <a:chOff x="4727025" y="1332775"/>
            <a:chExt cx="59900" cy="69625"/>
          </a:xfrm>
        </p:grpSpPr>
        <p:sp>
          <p:nvSpPr>
            <p:cNvPr id="4366" name="Google Shape;4366;p8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7" name="Google Shape;4367;p8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68" name="Google Shape;4368;p87"/>
          <p:cNvGrpSpPr/>
          <p:nvPr/>
        </p:nvGrpSpPr>
        <p:grpSpPr>
          <a:xfrm>
            <a:off x="5769734" y="2314340"/>
            <a:ext cx="555653" cy="557031"/>
            <a:chOff x="4820425" y="1329900"/>
            <a:chExt cx="70175" cy="70350"/>
          </a:xfrm>
        </p:grpSpPr>
        <p:sp>
          <p:nvSpPr>
            <p:cNvPr id="4369" name="Google Shape;4369;p8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0" name="Google Shape;4370;p8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1" name="Google Shape;4371;p8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2" name="Google Shape;4372;p8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73" name="Google Shape;4373;p87"/>
          <p:cNvGrpSpPr/>
          <p:nvPr/>
        </p:nvGrpSpPr>
        <p:grpSpPr>
          <a:xfrm>
            <a:off x="6396103" y="2318845"/>
            <a:ext cx="582574" cy="533871"/>
            <a:chOff x="4903200" y="1331525"/>
            <a:chExt cx="73575" cy="67425"/>
          </a:xfrm>
        </p:grpSpPr>
        <p:sp>
          <p:nvSpPr>
            <p:cNvPr id="4374" name="Google Shape;4374;p8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5" name="Google Shape;4375;p8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76" name="Google Shape;4376;p87"/>
          <p:cNvGrpSpPr/>
          <p:nvPr/>
        </p:nvGrpSpPr>
        <p:grpSpPr>
          <a:xfrm>
            <a:off x="5755581" y="3078709"/>
            <a:ext cx="583960" cy="565345"/>
            <a:chOff x="4815575" y="1416800"/>
            <a:chExt cx="73750" cy="71400"/>
          </a:xfrm>
        </p:grpSpPr>
        <p:sp>
          <p:nvSpPr>
            <p:cNvPr id="4377" name="Google Shape;4377;p8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8" name="Google Shape;4378;p8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9" name="Google Shape;4379;p8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80" name="Google Shape;4380;p87"/>
          <p:cNvGrpSpPr/>
          <p:nvPr/>
        </p:nvGrpSpPr>
        <p:grpSpPr>
          <a:xfrm>
            <a:off x="6390362" y="3108896"/>
            <a:ext cx="589898" cy="504970"/>
            <a:chOff x="4902475" y="1418875"/>
            <a:chExt cx="74500" cy="63775"/>
          </a:xfrm>
        </p:grpSpPr>
        <p:sp>
          <p:nvSpPr>
            <p:cNvPr id="4381" name="Google Shape;4381;p8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2" name="Google Shape;4382;p87"/>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83" name="Google Shape;4383;p87"/>
          <p:cNvGrpSpPr/>
          <p:nvPr/>
        </p:nvGrpSpPr>
        <p:grpSpPr>
          <a:xfrm>
            <a:off x="5765577" y="3826000"/>
            <a:ext cx="563967" cy="567127"/>
            <a:chOff x="4818100" y="1507675"/>
            <a:chExt cx="71225" cy="71625"/>
          </a:xfrm>
        </p:grpSpPr>
        <p:sp>
          <p:nvSpPr>
            <p:cNvPr id="4384" name="Google Shape;4384;p8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5" name="Google Shape;4385;p8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6" name="Google Shape;4386;p8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7" name="Google Shape;4387;p8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88" name="Google Shape;4388;p87"/>
          <p:cNvGrpSpPr/>
          <p:nvPr/>
        </p:nvGrpSpPr>
        <p:grpSpPr>
          <a:xfrm>
            <a:off x="5079075" y="3829461"/>
            <a:ext cx="628301" cy="588505"/>
            <a:chOff x="4721450" y="1509475"/>
            <a:chExt cx="79350" cy="74325"/>
          </a:xfrm>
        </p:grpSpPr>
        <p:sp>
          <p:nvSpPr>
            <p:cNvPr id="4389" name="Google Shape;4389;p8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0" name="Google Shape;4390;p8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1" name="Google Shape;4391;p8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2" name="Google Shape;4392;p8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93" name="Google Shape;4393;p87"/>
          <p:cNvGrpSpPr/>
          <p:nvPr/>
        </p:nvGrpSpPr>
        <p:grpSpPr>
          <a:xfrm>
            <a:off x="6424608" y="3814027"/>
            <a:ext cx="557038" cy="562772"/>
            <a:chOff x="4906800" y="1507500"/>
            <a:chExt cx="70350" cy="71075"/>
          </a:xfrm>
        </p:grpSpPr>
        <p:sp>
          <p:nvSpPr>
            <p:cNvPr id="4394" name="Google Shape;4394;p8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5" name="Google Shape;4395;p8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6" name="Google Shape;4396;p8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7" name="Google Shape;4397;p8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8" name="Google Shape;4398;p8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99" name="Google Shape;4399;p87"/>
          <p:cNvGrpSpPr/>
          <p:nvPr/>
        </p:nvGrpSpPr>
        <p:grpSpPr>
          <a:xfrm>
            <a:off x="4462216" y="2340963"/>
            <a:ext cx="517934" cy="517934"/>
            <a:chOff x="3736598" y="2170606"/>
            <a:chExt cx="404889" cy="404889"/>
          </a:xfrm>
        </p:grpSpPr>
        <p:sp>
          <p:nvSpPr>
            <p:cNvPr id="4400" name="Google Shape;4400;p8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1" name="Google Shape;4401;p8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2" name="Google Shape;4402;p8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3" name="Google Shape;4403;p8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04" name="Google Shape;4404;p87"/>
          <p:cNvGrpSpPr/>
          <p:nvPr/>
        </p:nvGrpSpPr>
        <p:grpSpPr>
          <a:xfrm>
            <a:off x="3729277" y="2341061"/>
            <a:ext cx="586986" cy="517740"/>
            <a:chOff x="3161917" y="2170682"/>
            <a:chExt cx="458870" cy="404737"/>
          </a:xfrm>
        </p:grpSpPr>
        <p:sp>
          <p:nvSpPr>
            <p:cNvPr id="4405" name="Google Shape;4405;p8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6" name="Google Shape;4406;p8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7" name="Google Shape;4407;p8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08" name="Google Shape;4408;p87"/>
          <p:cNvGrpSpPr/>
          <p:nvPr/>
        </p:nvGrpSpPr>
        <p:grpSpPr>
          <a:xfrm>
            <a:off x="3752299" y="3102400"/>
            <a:ext cx="540943" cy="517963"/>
            <a:chOff x="3179914" y="2889488"/>
            <a:chExt cx="422876" cy="404911"/>
          </a:xfrm>
        </p:grpSpPr>
        <p:sp>
          <p:nvSpPr>
            <p:cNvPr id="4409" name="Google Shape;4409;p8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0" name="Google Shape;4410;p8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1" name="Google Shape;4411;p8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2" name="Google Shape;4412;p8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3" name="Google Shape;4413;p8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4" name="Google Shape;4414;p8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15" name="Google Shape;4415;p87"/>
          <p:cNvGrpSpPr/>
          <p:nvPr/>
        </p:nvGrpSpPr>
        <p:grpSpPr>
          <a:xfrm>
            <a:off x="4453093" y="3102358"/>
            <a:ext cx="536180" cy="518047"/>
            <a:chOff x="3729467" y="2889422"/>
            <a:chExt cx="419153" cy="404977"/>
          </a:xfrm>
        </p:grpSpPr>
        <p:sp>
          <p:nvSpPr>
            <p:cNvPr id="4416" name="Google Shape;4416;p8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7" name="Google Shape;4417;p8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8" name="Google Shape;4418;p8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9" name="Google Shape;4419;p8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0" name="Google Shape;4420;p8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1" name="Google Shape;4421;p8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2" name="Google Shape;4422;p8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23" name="Google Shape;4423;p87"/>
          <p:cNvGrpSpPr/>
          <p:nvPr/>
        </p:nvGrpSpPr>
        <p:grpSpPr>
          <a:xfrm>
            <a:off x="1990126" y="3445787"/>
            <a:ext cx="965351" cy="134611"/>
            <a:chOff x="4411970" y="2962952"/>
            <a:chExt cx="706544" cy="104212"/>
          </a:xfrm>
        </p:grpSpPr>
        <p:sp>
          <p:nvSpPr>
            <p:cNvPr id="4424" name="Google Shape;4424;p8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5" name="Google Shape;4425;p8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6" name="Google Shape;4426;p8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7" name="Google Shape;4427;p8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28" name="Google Shape;4428;p87"/>
          <p:cNvGrpSpPr/>
          <p:nvPr/>
        </p:nvGrpSpPr>
        <p:grpSpPr>
          <a:xfrm>
            <a:off x="1990126" y="3041077"/>
            <a:ext cx="960158" cy="289172"/>
            <a:chOff x="4411970" y="2726085"/>
            <a:chExt cx="643107" cy="193659"/>
          </a:xfrm>
        </p:grpSpPr>
        <p:sp>
          <p:nvSpPr>
            <p:cNvPr id="4429" name="Google Shape;4429;p8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0" name="Google Shape;4430;p8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1" name="Google Shape;4431;p8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32" name="Google Shape;4432;p87"/>
          <p:cNvGrpSpPr/>
          <p:nvPr/>
        </p:nvGrpSpPr>
        <p:grpSpPr>
          <a:xfrm>
            <a:off x="998624" y="3295400"/>
            <a:ext cx="811503" cy="252584"/>
            <a:chOff x="4411970" y="4340222"/>
            <a:chExt cx="779467" cy="242683"/>
          </a:xfrm>
        </p:grpSpPr>
        <p:sp>
          <p:nvSpPr>
            <p:cNvPr id="4433" name="Google Shape;4433;p8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4" name="Google Shape;4434;p8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5" name="Google Shape;4435;p8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36" name="Google Shape;4436;p87"/>
          <p:cNvGrpSpPr/>
          <p:nvPr/>
        </p:nvGrpSpPr>
        <p:grpSpPr>
          <a:xfrm>
            <a:off x="1990126" y="2709308"/>
            <a:ext cx="965160" cy="216230"/>
            <a:chOff x="4411970" y="2468674"/>
            <a:chExt cx="747317" cy="167425"/>
          </a:xfrm>
        </p:grpSpPr>
        <p:sp>
          <p:nvSpPr>
            <p:cNvPr id="4437" name="Google Shape;4437;p8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8" name="Google Shape;4438;p8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439" name="Google Shape;4439;p87"/>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440" name="Google Shape;4440;p87"/>
          <p:cNvGrpSpPr/>
          <p:nvPr/>
        </p:nvGrpSpPr>
        <p:grpSpPr>
          <a:xfrm>
            <a:off x="997692" y="2334687"/>
            <a:ext cx="1959041" cy="208784"/>
            <a:chOff x="6336019" y="3733725"/>
            <a:chExt cx="2566206" cy="351310"/>
          </a:xfrm>
        </p:grpSpPr>
        <p:sp>
          <p:nvSpPr>
            <p:cNvPr id="4441" name="Google Shape;4441;p87"/>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2" name="Google Shape;4442;p87"/>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3" name="Google Shape;4443;p87"/>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4" name="Google Shape;4444;p87"/>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45" name="Google Shape;4445;p87"/>
          <p:cNvGrpSpPr/>
          <p:nvPr/>
        </p:nvGrpSpPr>
        <p:grpSpPr>
          <a:xfrm>
            <a:off x="1990126" y="3950602"/>
            <a:ext cx="946551" cy="153200"/>
            <a:chOff x="4404545" y="3301592"/>
            <a:chExt cx="782403" cy="129272"/>
          </a:xfrm>
        </p:grpSpPr>
        <p:sp>
          <p:nvSpPr>
            <p:cNvPr id="4446" name="Google Shape;4446;p8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7" name="Google Shape;4447;p87"/>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48" name="Google Shape;4448;p87"/>
          <p:cNvGrpSpPr/>
          <p:nvPr/>
        </p:nvGrpSpPr>
        <p:grpSpPr>
          <a:xfrm>
            <a:off x="1990126" y="3695937"/>
            <a:ext cx="962257" cy="139127"/>
            <a:chOff x="4411970" y="3131459"/>
            <a:chExt cx="710520" cy="117397"/>
          </a:xfrm>
        </p:grpSpPr>
        <p:sp>
          <p:nvSpPr>
            <p:cNvPr id="4449" name="Google Shape;4449;p8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0" name="Google Shape;4450;p8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451" name="Google Shape;4451;p87"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452" name="Google Shape;4452;p87"/>
          <p:cNvGrpSpPr/>
          <p:nvPr/>
        </p:nvGrpSpPr>
        <p:grpSpPr>
          <a:xfrm>
            <a:off x="990271" y="3621603"/>
            <a:ext cx="823838" cy="458988"/>
            <a:chOff x="4411970" y="1801825"/>
            <a:chExt cx="734586" cy="409262"/>
          </a:xfrm>
        </p:grpSpPr>
        <p:sp>
          <p:nvSpPr>
            <p:cNvPr id="4453" name="Google Shape;4453;p8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4" name="Google Shape;4454;p8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55" name="Google Shape;4455;p87"/>
          <p:cNvGrpSpPr/>
          <p:nvPr/>
        </p:nvGrpSpPr>
        <p:grpSpPr>
          <a:xfrm>
            <a:off x="3095243" y="2339173"/>
            <a:ext cx="521514" cy="521514"/>
            <a:chOff x="5681300" y="2527788"/>
            <a:chExt cx="805800" cy="805800"/>
          </a:xfrm>
        </p:grpSpPr>
        <p:sp>
          <p:nvSpPr>
            <p:cNvPr id="4456" name="Google Shape;4456;p87"/>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7" name="Google Shape;4457;p8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58" name="Google Shape;4458;p87"/>
          <p:cNvGrpSpPr/>
          <p:nvPr/>
        </p:nvGrpSpPr>
        <p:grpSpPr>
          <a:xfrm>
            <a:off x="3089483" y="3094865"/>
            <a:ext cx="533033" cy="533033"/>
            <a:chOff x="4049800" y="640400"/>
            <a:chExt cx="858900" cy="858900"/>
          </a:xfrm>
        </p:grpSpPr>
        <p:sp>
          <p:nvSpPr>
            <p:cNvPr id="4459" name="Google Shape;4459;p87"/>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0" name="Google Shape;4460;p87"/>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61" name="Google Shape;4461;p87"/>
          <p:cNvGrpSpPr/>
          <p:nvPr/>
        </p:nvGrpSpPr>
        <p:grpSpPr>
          <a:xfrm>
            <a:off x="3014966" y="3772543"/>
            <a:ext cx="682068" cy="682068"/>
            <a:chOff x="5080188" y="927900"/>
            <a:chExt cx="961200" cy="961200"/>
          </a:xfrm>
        </p:grpSpPr>
        <p:sp>
          <p:nvSpPr>
            <p:cNvPr id="4462" name="Google Shape;4462;p87"/>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3" name="Google Shape;4463;p87"/>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4" name="Google Shape;4464;p87"/>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5" name="Google Shape;4465;p87"/>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6" name="Google Shape;4466;p8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7" name="Google Shape;4467;p8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8" name="Google Shape;4468;p8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9" name="Google Shape;4469;p8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70" name="Google Shape;4470;p87"/>
          <p:cNvGrpSpPr/>
          <p:nvPr/>
        </p:nvGrpSpPr>
        <p:grpSpPr>
          <a:xfrm>
            <a:off x="4478465" y="3869234"/>
            <a:ext cx="505650" cy="504006"/>
            <a:chOff x="6039282" y="1042577"/>
            <a:chExt cx="734315" cy="731929"/>
          </a:xfrm>
        </p:grpSpPr>
        <p:sp>
          <p:nvSpPr>
            <p:cNvPr id="4471" name="Google Shape;4471;p8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2" name="Google Shape;4472;p8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3" name="Google Shape;4473;p8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4" name="Google Shape;4474;p8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5" name="Google Shape;4475;p8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6" name="Google Shape;4476;p8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7" name="Google Shape;4477;p8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8" name="Google Shape;4478;p8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9" name="Google Shape;4479;p8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0" name="Google Shape;4480;p8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1" name="Google Shape;4481;p8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2" name="Google Shape;4482;p8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3" name="Google Shape;4483;p8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4" name="Google Shape;4484;p8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5" name="Google Shape;4485;p8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6" name="Google Shape;4486;p8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7" name="Google Shape;4487;p8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8" name="Google Shape;4488;p8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9" name="Google Shape;4489;p8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0" name="Google Shape;4490;p8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1" name="Google Shape;4491;p8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92" name="Google Shape;4492;p87"/>
          <p:cNvGrpSpPr/>
          <p:nvPr/>
        </p:nvGrpSpPr>
        <p:grpSpPr>
          <a:xfrm>
            <a:off x="5091067" y="2298862"/>
            <a:ext cx="567744" cy="602136"/>
            <a:chOff x="1825800" y="1651625"/>
            <a:chExt cx="539989" cy="571775"/>
          </a:xfrm>
        </p:grpSpPr>
        <p:sp>
          <p:nvSpPr>
            <p:cNvPr id="4493" name="Google Shape;4493;p87"/>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4" name="Google Shape;4494;p87"/>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5" name="Google Shape;4495;p87"/>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6" name="Google Shape;4496;p8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97" name="Google Shape;4497;p87"/>
          <p:cNvGrpSpPr/>
          <p:nvPr/>
        </p:nvGrpSpPr>
        <p:grpSpPr>
          <a:xfrm>
            <a:off x="3765995" y="3855579"/>
            <a:ext cx="508123" cy="507955"/>
            <a:chOff x="1897577" y="2802432"/>
            <a:chExt cx="492176" cy="492014"/>
          </a:xfrm>
        </p:grpSpPr>
        <p:sp>
          <p:nvSpPr>
            <p:cNvPr id="4498" name="Google Shape;4498;p87"/>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9" name="Google Shape;4499;p87"/>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0" name="Google Shape;4500;p87"/>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1" name="Google Shape;4501;p87"/>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2" name="Google Shape;4502;p87"/>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3" name="Google Shape;4503;p87"/>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4" name="Google Shape;4504;p87"/>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5" name="Google Shape;4505;p87"/>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6" name="Google Shape;4506;p87"/>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7" name="Google Shape;4507;p87"/>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8" name="Google Shape;4508;p8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9" name="Google Shape;4509;p8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10" name="Google Shape;4510;p87"/>
          <p:cNvGrpSpPr/>
          <p:nvPr/>
        </p:nvGrpSpPr>
        <p:grpSpPr>
          <a:xfrm>
            <a:off x="997525" y="4169123"/>
            <a:ext cx="809227" cy="200842"/>
            <a:chOff x="2013045" y="4813233"/>
            <a:chExt cx="921986" cy="228854"/>
          </a:xfrm>
        </p:grpSpPr>
        <p:sp>
          <p:nvSpPr>
            <p:cNvPr id="4511" name="Google Shape;4511;p87"/>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2" name="Google Shape;4512;p87"/>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13" name="Google Shape;4513;p87"/>
          <p:cNvGrpSpPr/>
          <p:nvPr/>
        </p:nvGrpSpPr>
        <p:grpSpPr>
          <a:xfrm>
            <a:off x="1005985" y="2656004"/>
            <a:ext cx="792421" cy="269941"/>
            <a:chOff x="1046767" y="4756633"/>
            <a:chExt cx="859646" cy="292841"/>
          </a:xfrm>
        </p:grpSpPr>
        <p:sp>
          <p:nvSpPr>
            <p:cNvPr id="4514" name="Google Shape;4514;p87"/>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5" name="Google Shape;4515;p87"/>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6" name="Google Shape;4516;p87"/>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517" name="Google Shape;4517;p87"/>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8" name="Google Shape;4518;p87"/>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9" name="Google Shape;4519;p87"/>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0" name="Google Shape;4520;p87"/>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521" name="Google Shape;4521;p87"/>
          <p:cNvGrpSpPr/>
          <p:nvPr/>
        </p:nvGrpSpPr>
        <p:grpSpPr>
          <a:xfrm>
            <a:off x="7141841" y="2550562"/>
            <a:ext cx="166473" cy="141497"/>
            <a:chOff x="4660325" y="1866850"/>
            <a:chExt cx="68350" cy="58100"/>
          </a:xfrm>
        </p:grpSpPr>
        <p:sp>
          <p:nvSpPr>
            <p:cNvPr id="4522" name="Google Shape;4522;p8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3" name="Google Shape;4523;p8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24" name="Google Shape;4524;p87"/>
          <p:cNvGrpSpPr/>
          <p:nvPr/>
        </p:nvGrpSpPr>
        <p:grpSpPr>
          <a:xfrm>
            <a:off x="7451186" y="2576286"/>
            <a:ext cx="162515" cy="90049"/>
            <a:chOff x="4791775" y="1877500"/>
            <a:chExt cx="66725" cy="36975"/>
          </a:xfrm>
        </p:grpSpPr>
        <p:sp>
          <p:nvSpPr>
            <p:cNvPr id="4525" name="Google Shape;4525;p8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6" name="Google Shape;4526;p8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27" name="Google Shape;4527;p87"/>
          <p:cNvGrpSpPr/>
          <p:nvPr/>
        </p:nvGrpSpPr>
        <p:grpSpPr>
          <a:xfrm>
            <a:off x="7772899" y="2576286"/>
            <a:ext cx="144979" cy="90049"/>
            <a:chOff x="4923925" y="1877500"/>
            <a:chExt cx="59525" cy="36975"/>
          </a:xfrm>
        </p:grpSpPr>
        <p:sp>
          <p:nvSpPr>
            <p:cNvPr id="4528" name="Google Shape;4528;p8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9" name="Google Shape;4529;p8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30" name="Google Shape;4530;p87"/>
          <p:cNvGrpSpPr/>
          <p:nvPr/>
        </p:nvGrpSpPr>
        <p:grpSpPr>
          <a:xfrm>
            <a:off x="8067390" y="2558477"/>
            <a:ext cx="141447" cy="125667"/>
            <a:chOff x="5058450" y="1870100"/>
            <a:chExt cx="58075" cy="51600"/>
          </a:xfrm>
        </p:grpSpPr>
        <p:sp>
          <p:nvSpPr>
            <p:cNvPr id="4531" name="Google Shape;4531;p8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2" name="Google Shape;4532;p8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33" name="Google Shape;4533;p87"/>
          <p:cNvGrpSpPr/>
          <p:nvPr/>
        </p:nvGrpSpPr>
        <p:grpSpPr>
          <a:xfrm>
            <a:off x="7481905" y="2980885"/>
            <a:ext cx="101077" cy="107645"/>
            <a:chOff x="4811425" y="2065025"/>
            <a:chExt cx="41500" cy="44200"/>
          </a:xfrm>
        </p:grpSpPr>
        <p:sp>
          <p:nvSpPr>
            <p:cNvPr id="4534" name="Google Shape;4534;p8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5" name="Google Shape;4535;p8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36" name="Google Shape;4536;p87"/>
          <p:cNvGrpSpPr/>
          <p:nvPr/>
        </p:nvGrpSpPr>
        <p:grpSpPr>
          <a:xfrm>
            <a:off x="7774342" y="2981098"/>
            <a:ext cx="120867" cy="107218"/>
            <a:chOff x="4929875" y="2065025"/>
            <a:chExt cx="49625" cy="44025"/>
          </a:xfrm>
        </p:grpSpPr>
        <p:sp>
          <p:nvSpPr>
            <p:cNvPr id="4537" name="Google Shape;4537;p8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8" name="Google Shape;4538;p8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39" name="Google Shape;4539;p87"/>
          <p:cNvGrpSpPr/>
          <p:nvPr/>
        </p:nvGrpSpPr>
        <p:grpSpPr>
          <a:xfrm>
            <a:off x="8103011" y="2984112"/>
            <a:ext cx="70206" cy="101191"/>
            <a:chOff x="5083925" y="2066350"/>
            <a:chExt cx="28825" cy="41550"/>
          </a:xfrm>
        </p:grpSpPr>
        <p:sp>
          <p:nvSpPr>
            <p:cNvPr id="4540" name="Google Shape;4540;p8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1" name="Google Shape;4541;p8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42" name="Google Shape;4542;p87"/>
          <p:cNvGrpSpPr/>
          <p:nvPr/>
        </p:nvGrpSpPr>
        <p:grpSpPr>
          <a:xfrm>
            <a:off x="7134565" y="2999759"/>
            <a:ext cx="181026" cy="69896"/>
            <a:chOff x="4659775" y="2072775"/>
            <a:chExt cx="74325" cy="28700"/>
          </a:xfrm>
        </p:grpSpPr>
        <p:sp>
          <p:nvSpPr>
            <p:cNvPr id="4543" name="Google Shape;4543;p8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4" name="Google Shape;4544;p8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5" name="Google Shape;4545;p8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46" name="Google Shape;4546;p87"/>
          <p:cNvGrpSpPr/>
          <p:nvPr/>
        </p:nvGrpSpPr>
        <p:grpSpPr>
          <a:xfrm>
            <a:off x="8054421" y="2790324"/>
            <a:ext cx="167387" cy="89197"/>
            <a:chOff x="4662475" y="1976500"/>
            <a:chExt cx="68725" cy="36625"/>
          </a:xfrm>
        </p:grpSpPr>
        <p:sp>
          <p:nvSpPr>
            <p:cNvPr id="4547" name="Google Shape;4547;p8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8" name="Google Shape;4548;p8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9" name="Google Shape;4549;p8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50" name="Google Shape;4550;p87"/>
          <p:cNvGrpSpPr/>
          <p:nvPr/>
        </p:nvGrpSpPr>
        <p:grpSpPr>
          <a:xfrm>
            <a:off x="7751326" y="2793764"/>
            <a:ext cx="166899" cy="82317"/>
            <a:chOff x="4920150" y="1977875"/>
            <a:chExt cx="68525" cy="33800"/>
          </a:xfrm>
        </p:grpSpPr>
        <p:sp>
          <p:nvSpPr>
            <p:cNvPr id="4551" name="Google Shape;4551;p8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2" name="Google Shape;4552;p8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3" name="Google Shape;4553;p8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54" name="Google Shape;4554;p87"/>
          <p:cNvGrpSpPr/>
          <p:nvPr/>
        </p:nvGrpSpPr>
        <p:grpSpPr>
          <a:xfrm>
            <a:off x="7162483" y="3197682"/>
            <a:ext cx="125190" cy="127859"/>
            <a:chOff x="4676550" y="2160575"/>
            <a:chExt cx="51400" cy="52500"/>
          </a:xfrm>
        </p:grpSpPr>
        <p:sp>
          <p:nvSpPr>
            <p:cNvPr id="4555" name="Google Shape;4555;p8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6" name="Google Shape;4556;p8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7" name="Google Shape;4557;p8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58" name="Google Shape;4558;p87"/>
          <p:cNvGrpSpPr/>
          <p:nvPr/>
        </p:nvGrpSpPr>
        <p:grpSpPr>
          <a:xfrm>
            <a:off x="7459741" y="3204714"/>
            <a:ext cx="145405" cy="113794"/>
            <a:chOff x="4768325" y="2163475"/>
            <a:chExt cx="59700" cy="46725"/>
          </a:xfrm>
        </p:grpSpPr>
        <p:sp>
          <p:nvSpPr>
            <p:cNvPr id="4559" name="Google Shape;4559;p8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0" name="Google Shape;4560;p8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561" name="Google Shape;4561;p87"/>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2" name="Google Shape;4562;p87"/>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3" name="Google Shape;4563;p87"/>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4" name="Google Shape;4564;p87"/>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5" name="Google Shape;4565;p87"/>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6" name="Google Shape;4566;p87"/>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567" name="Google Shape;4567;p87"/>
          <p:cNvGrpSpPr/>
          <p:nvPr/>
        </p:nvGrpSpPr>
        <p:grpSpPr>
          <a:xfrm>
            <a:off x="7476059" y="3459808"/>
            <a:ext cx="112768" cy="106853"/>
            <a:chOff x="4768575" y="2253950"/>
            <a:chExt cx="46300" cy="43875"/>
          </a:xfrm>
        </p:grpSpPr>
        <p:sp>
          <p:nvSpPr>
            <p:cNvPr id="4568" name="Google Shape;4568;p8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9" name="Google Shape;4569;p8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70" name="Google Shape;4570;p87"/>
          <p:cNvGrpSpPr/>
          <p:nvPr/>
        </p:nvGrpSpPr>
        <p:grpSpPr>
          <a:xfrm>
            <a:off x="7775682" y="3948834"/>
            <a:ext cx="118187" cy="146246"/>
            <a:chOff x="4960900" y="2433225"/>
            <a:chExt cx="48525" cy="60050"/>
          </a:xfrm>
        </p:grpSpPr>
        <p:sp>
          <p:nvSpPr>
            <p:cNvPr id="4571" name="Google Shape;4571;p8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2" name="Google Shape;4572;p8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73" name="Google Shape;4573;p87"/>
          <p:cNvGrpSpPr/>
          <p:nvPr/>
        </p:nvGrpSpPr>
        <p:grpSpPr>
          <a:xfrm>
            <a:off x="7464247" y="4212895"/>
            <a:ext cx="136394" cy="143810"/>
            <a:chOff x="4854075" y="2527625"/>
            <a:chExt cx="56000" cy="59050"/>
          </a:xfrm>
        </p:grpSpPr>
        <p:sp>
          <p:nvSpPr>
            <p:cNvPr id="4574" name="Google Shape;4574;p8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5" name="Google Shape;4575;p8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576" name="Google Shape;4576;p87"/>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7" name="Google Shape;4577;p87"/>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8" name="Google Shape;4578;p87"/>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579" name="Google Shape;4579;p87"/>
          <p:cNvGrpSpPr/>
          <p:nvPr/>
        </p:nvGrpSpPr>
        <p:grpSpPr>
          <a:xfrm>
            <a:off x="8088458" y="3676639"/>
            <a:ext cx="99312" cy="160797"/>
            <a:chOff x="5059700" y="2334775"/>
            <a:chExt cx="40775" cy="66025"/>
          </a:xfrm>
        </p:grpSpPr>
        <p:sp>
          <p:nvSpPr>
            <p:cNvPr id="4580" name="Google Shape;4580;p8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1" name="Google Shape;4581;p8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2" name="Google Shape;4582;p8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3" name="Google Shape;4583;p8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4" name="Google Shape;4584;p8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5" name="Google Shape;4585;p8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6" name="Google Shape;4586;p8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7" name="Google Shape;4587;p8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8" name="Google Shape;4588;p8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89" name="Google Shape;4589;p87"/>
          <p:cNvGrpSpPr/>
          <p:nvPr/>
        </p:nvGrpSpPr>
        <p:grpSpPr>
          <a:xfrm>
            <a:off x="8045622" y="3941771"/>
            <a:ext cx="184984" cy="160371"/>
            <a:chOff x="5037700" y="2430325"/>
            <a:chExt cx="75950" cy="65850"/>
          </a:xfrm>
        </p:grpSpPr>
        <p:sp>
          <p:nvSpPr>
            <p:cNvPr id="4590" name="Google Shape;4590;p8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1" name="Google Shape;4591;p8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92" name="Google Shape;4592;p87"/>
          <p:cNvGrpSpPr/>
          <p:nvPr/>
        </p:nvGrpSpPr>
        <p:grpSpPr>
          <a:xfrm>
            <a:off x="7465128" y="3708223"/>
            <a:ext cx="173014" cy="97629"/>
            <a:chOff x="4756975" y="2341800"/>
            <a:chExt cx="91975" cy="51925"/>
          </a:xfrm>
        </p:grpSpPr>
        <p:sp>
          <p:nvSpPr>
            <p:cNvPr id="4593" name="Google Shape;4593;p8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4" name="Google Shape;4594;p8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5" name="Google Shape;4595;p8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6" name="Google Shape;4596;p8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7" name="Google Shape;4597;p8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8" name="Google Shape;4598;p8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9" name="Google Shape;4599;p8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0" name="Google Shape;4600;p8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1" name="Google Shape;4601;p8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2" name="Google Shape;4602;p8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3" name="Google Shape;4603;p8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4" name="Google Shape;4604;p8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5" name="Google Shape;4605;p8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6" name="Google Shape;4606;p8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7" name="Google Shape;4607;p8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8" name="Google Shape;4608;p8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9" name="Google Shape;4609;p8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0" name="Google Shape;4610;p8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1" name="Google Shape;4611;p8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2" name="Google Shape;4612;p8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13" name="Google Shape;4613;p87"/>
          <p:cNvGrpSpPr/>
          <p:nvPr/>
        </p:nvGrpSpPr>
        <p:grpSpPr>
          <a:xfrm>
            <a:off x="7732065" y="4196920"/>
            <a:ext cx="212497" cy="175761"/>
            <a:chOff x="4943575" y="2516350"/>
            <a:chExt cx="98675" cy="81700"/>
          </a:xfrm>
        </p:grpSpPr>
        <p:sp>
          <p:nvSpPr>
            <p:cNvPr id="4614" name="Google Shape;4614;p8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5" name="Google Shape;4615;p8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6" name="Google Shape;4616;p8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7" name="Google Shape;4617;p8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8" name="Google Shape;4618;p8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9" name="Google Shape;4619;p8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0" name="Google Shape;4620;p8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1" name="Google Shape;4621;p8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2" name="Google Shape;4622;p8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3" name="Google Shape;4623;p8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4" name="Google Shape;4624;p8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5" name="Google Shape;4625;p8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6" name="Google Shape;4626;p8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7" name="Google Shape;4627;p8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8" name="Google Shape;4628;p8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9" name="Google Shape;4629;p8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0" name="Google Shape;4630;p8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1" name="Google Shape;4631;p8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2" name="Google Shape;4632;p8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3" name="Google Shape;4633;p8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4" name="Google Shape;4634;p8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5" name="Google Shape;4635;p8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6" name="Google Shape;4636;p8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7" name="Google Shape;4637;p8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8" name="Google Shape;4638;p8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9" name="Google Shape;4639;p8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0" name="Google Shape;4640;p8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1" name="Google Shape;4641;p8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2" name="Google Shape;4642;p8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3" name="Google Shape;4643;p8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4" name="Google Shape;4644;p8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5" name="Google Shape;4645;p8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6" name="Google Shape;4646;p8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7" name="Google Shape;4647;p8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8" name="Google Shape;4648;p8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9" name="Google Shape;4649;p8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0" name="Google Shape;4650;p8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1" name="Google Shape;4651;p8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2" name="Google Shape;4652;p8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3" name="Google Shape;4653;p8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4" name="Google Shape;4654;p8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5" name="Google Shape;4655;p8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6" name="Google Shape;4656;p8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7" name="Google Shape;4657;p8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8" name="Google Shape;4658;p8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9" name="Google Shape;4659;p8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0" name="Google Shape;4660;p8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1" name="Google Shape;4661;p8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2" name="Google Shape;4662;p8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3" name="Google Shape;4663;p8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4" name="Google Shape;4664;p8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5" name="Google Shape;4665;p8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6" name="Google Shape;4666;p8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7" name="Google Shape;4667;p8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8" name="Google Shape;4668;p8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9" name="Google Shape;4669;p8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0" name="Google Shape;4670;p8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1" name="Google Shape;4671;p8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2" name="Google Shape;4672;p8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3" name="Google Shape;4673;p8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4" name="Google Shape;4674;p8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5" name="Google Shape;4675;p8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6" name="Google Shape;4676;p8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7" name="Google Shape;4677;p8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8" name="Google Shape;4678;p8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9" name="Google Shape;4679;p8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0" name="Google Shape;4680;p8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1" name="Google Shape;4681;p8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2" name="Google Shape;4682;p8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3" name="Google Shape;4683;p8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4" name="Google Shape;4684;p8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5" name="Google Shape;4685;p8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6" name="Google Shape;4686;p8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7" name="Google Shape;4687;p8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8" name="Google Shape;4688;p8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9" name="Google Shape;4689;p8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0" name="Google Shape;4690;p8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1" name="Google Shape;4691;p8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692" name="Google Shape;4692;p87"/>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3" name="Google Shape;4693;p87"/>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4" name="Google Shape;4694;p87"/>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5" name="Google Shape;4695;p87"/>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6" name="Google Shape;4696;p8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700"/>
        <p:cNvGrpSpPr/>
        <p:nvPr/>
      </p:nvGrpSpPr>
      <p:grpSpPr>
        <a:xfrm>
          <a:off x="0" y="0"/>
          <a:ext cx="0" cy="0"/>
          <a:chOff x="0" y="0"/>
          <a:chExt cx="0" cy="0"/>
        </a:xfrm>
      </p:grpSpPr>
      <p:grpSp>
        <p:nvGrpSpPr>
          <p:cNvPr id="4701" name="Google Shape;4701;p88"/>
          <p:cNvGrpSpPr/>
          <p:nvPr/>
        </p:nvGrpSpPr>
        <p:grpSpPr>
          <a:xfrm>
            <a:off x="722058" y="957091"/>
            <a:ext cx="2492868" cy="1379876"/>
            <a:chOff x="2654821" y="2311071"/>
            <a:chExt cx="2279715" cy="1262120"/>
          </a:xfrm>
        </p:grpSpPr>
        <p:grpSp>
          <p:nvGrpSpPr>
            <p:cNvPr id="4702" name="Google Shape;4702;p88"/>
            <p:cNvGrpSpPr/>
            <p:nvPr/>
          </p:nvGrpSpPr>
          <p:grpSpPr>
            <a:xfrm>
              <a:off x="4034269" y="2840745"/>
              <a:ext cx="40212" cy="36437"/>
              <a:chOff x="4293400" y="2574725"/>
              <a:chExt cx="84425" cy="80100"/>
            </a:xfrm>
          </p:grpSpPr>
          <p:sp>
            <p:nvSpPr>
              <p:cNvPr id="4703" name="Google Shape;4703;p8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s-AR" sz="1400" b="0" i="0" u="none" strike="noStrike" kern="0" cap="none" spc="0" normalizeH="0" baseline="0" noProof="0">
                  <a:ln>
                    <a:noFill/>
                  </a:ln>
                  <a:solidFill>
                    <a:srgbClr val="000000"/>
                  </a:solidFill>
                  <a:effectLst/>
                  <a:uLnTx/>
                  <a:uFillTx/>
                  <a:latin typeface="Arial"/>
                  <a:cs typeface="Arial"/>
                  <a:sym typeface="Arial"/>
                </a:endParaRPr>
              </a:p>
            </p:txBody>
          </p:sp>
          <p:sp>
            <p:nvSpPr>
              <p:cNvPr id="4704" name="Google Shape;4704;p8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705" name="Google Shape;4705;p88"/>
            <p:cNvGrpSpPr/>
            <p:nvPr/>
          </p:nvGrpSpPr>
          <p:grpSpPr>
            <a:xfrm>
              <a:off x="3894606" y="2334874"/>
              <a:ext cx="913198" cy="518984"/>
              <a:chOff x="4000175" y="1462675"/>
              <a:chExt cx="1917275" cy="1140875"/>
            </a:xfrm>
          </p:grpSpPr>
          <p:sp>
            <p:nvSpPr>
              <p:cNvPr id="4706" name="Google Shape;4706;p8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s-AR"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707" name="Google Shape;4707;p88"/>
              <p:cNvGrpSpPr/>
              <p:nvPr/>
            </p:nvGrpSpPr>
            <p:grpSpPr>
              <a:xfrm>
                <a:off x="4000175" y="1462675"/>
                <a:ext cx="1917275" cy="1140875"/>
                <a:chOff x="4000175" y="1462675"/>
                <a:chExt cx="1917275" cy="1140875"/>
              </a:xfrm>
            </p:grpSpPr>
            <p:sp>
              <p:nvSpPr>
                <p:cNvPr id="4708" name="Google Shape;4708;p8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s-AR" sz="1400" b="0" i="0" u="none" strike="noStrike" kern="0" cap="none" spc="0" normalizeH="0" baseline="0" noProof="0">
                    <a:ln>
                      <a:noFill/>
                    </a:ln>
                    <a:solidFill>
                      <a:srgbClr val="000000"/>
                    </a:solidFill>
                    <a:effectLst/>
                    <a:uLnTx/>
                    <a:uFillTx/>
                    <a:latin typeface="Arial"/>
                    <a:cs typeface="Arial"/>
                    <a:sym typeface="Arial"/>
                  </a:endParaRPr>
                </a:p>
              </p:txBody>
            </p:sp>
            <p:sp>
              <p:nvSpPr>
                <p:cNvPr id="4709" name="Google Shape;4709;p8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0" name="Google Shape;4710;p8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1" name="Google Shape;4711;p8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2" name="Google Shape;4712;p8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A6CBC2"/>
                    </a:solidFill>
                    <a:effectLst/>
                    <a:uLnTx/>
                    <a:uFillTx/>
                    <a:latin typeface="Arial"/>
                    <a:cs typeface="Arial"/>
                    <a:sym typeface="Arial"/>
                  </a:endParaRPr>
                </a:p>
              </p:txBody>
            </p:sp>
            <p:sp>
              <p:nvSpPr>
                <p:cNvPr id="4713" name="Google Shape;4713;p8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4714" name="Google Shape;4714;p88"/>
            <p:cNvGrpSpPr/>
            <p:nvPr/>
          </p:nvGrpSpPr>
          <p:grpSpPr>
            <a:xfrm>
              <a:off x="3875768" y="2846704"/>
              <a:ext cx="44796" cy="47366"/>
              <a:chOff x="3960625" y="2587825"/>
              <a:chExt cx="94050" cy="104125"/>
            </a:xfrm>
          </p:grpSpPr>
          <p:sp>
            <p:nvSpPr>
              <p:cNvPr id="4715" name="Google Shape;4715;p8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s-AR" sz="1400" b="0" i="0" u="none" strike="noStrike" kern="0" cap="none" spc="0" normalizeH="0" baseline="0" noProof="0">
                  <a:ln>
                    <a:noFill/>
                  </a:ln>
                  <a:solidFill>
                    <a:srgbClr val="000000"/>
                  </a:solidFill>
                  <a:effectLst/>
                  <a:uLnTx/>
                  <a:uFillTx/>
                  <a:latin typeface="Arial"/>
                  <a:cs typeface="Arial"/>
                  <a:sym typeface="Arial"/>
                </a:endParaRPr>
              </a:p>
            </p:txBody>
          </p:sp>
          <p:sp>
            <p:nvSpPr>
              <p:cNvPr id="4716" name="Google Shape;4716;p8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717" name="Google Shape;4717;p88"/>
            <p:cNvGrpSpPr/>
            <p:nvPr/>
          </p:nvGrpSpPr>
          <p:grpSpPr>
            <a:xfrm>
              <a:off x="3782759" y="2807162"/>
              <a:ext cx="82686" cy="85487"/>
              <a:chOff x="3765350" y="2500900"/>
              <a:chExt cx="173600" cy="187925"/>
            </a:xfrm>
          </p:grpSpPr>
          <p:sp>
            <p:nvSpPr>
              <p:cNvPr id="4718" name="Google Shape;4718;p8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s-AR" sz="1400" b="0" i="0" u="none" strike="noStrike" kern="0" cap="none" spc="0" normalizeH="0" baseline="0" noProof="0">
                  <a:ln>
                    <a:noFill/>
                  </a:ln>
                  <a:solidFill>
                    <a:srgbClr val="000000"/>
                  </a:solidFill>
                  <a:effectLst/>
                  <a:uLnTx/>
                  <a:uFillTx/>
                  <a:latin typeface="Arial"/>
                  <a:cs typeface="Arial"/>
                  <a:sym typeface="Arial"/>
                </a:endParaRPr>
              </a:p>
            </p:txBody>
          </p:sp>
          <p:sp>
            <p:nvSpPr>
              <p:cNvPr id="4719" name="Google Shape;4719;p8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0" name="Google Shape;4720;p8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1" name="Google Shape;4721;p8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2" name="Google Shape;4722;p8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3" name="Google Shape;4723;p8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724" name="Google Shape;4724;p88"/>
            <p:cNvGrpSpPr/>
            <p:nvPr/>
          </p:nvGrpSpPr>
          <p:grpSpPr>
            <a:xfrm>
              <a:off x="3775674" y="2798496"/>
              <a:ext cx="40545" cy="23564"/>
              <a:chOff x="3750475" y="2481850"/>
              <a:chExt cx="85125" cy="51800"/>
            </a:xfrm>
          </p:grpSpPr>
          <p:sp>
            <p:nvSpPr>
              <p:cNvPr id="4725" name="Google Shape;4725;p8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6" name="Google Shape;4726;p8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s-AR"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727" name="Google Shape;4727;p88"/>
            <p:cNvGrpSpPr/>
            <p:nvPr/>
          </p:nvGrpSpPr>
          <p:grpSpPr>
            <a:xfrm>
              <a:off x="3716946" y="2776024"/>
              <a:ext cx="81971" cy="76912"/>
              <a:chOff x="3627175" y="2432450"/>
              <a:chExt cx="172100" cy="169075"/>
            </a:xfrm>
          </p:grpSpPr>
          <p:sp>
            <p:nvSpPr>
              <p:cNvPr id="4728" name="Google Shape;4728;p8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9" name="Google Shape;4729;p8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s-AR" sz="1400" b="0" i="0" u="none" strike="noStrike" kern="0" cap="none" spc="0" normalizeH="0" baseline="0" noProof="0">
                  <a:ln>
                    <a:noFill/>
                  </a:ln>
                  <a:solidFill>
                    <a:srgbClr val="000000"/>
                  </a:solidFill>
                  <a:effectLst/>
                  <a:uLnTx/>
                  <a:uFillTx/>
                  <a:latin typeface="Arial"/>
                  <a:cs typeface="Arial"/>
                  <a:sym typeface="Arial"/>
                </a:endParaRPr>
              </a:p>
            </p:txBody>
          </p:sp>
          <p:sp>
            <p:nvSpPr>
              <p:cNvPr id="4730" name="Google Shape;4730;p8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s-AR"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731" name="Google Shape;4731;p88"/>
            <p:cNvGrpSpPr/>
            <p:nvPr/>
          </p:nvGrpSpPr>
          <p:grpSpPr>
            <a:xfrm>
              <a:off x="3685682" y="2845624"/>
              <a:ext cx="29311" cy="45055"/>
              <a:chOff x="3561536" y="2585450"/>
              <a:chExt cx="61539" cy="99045"/>
            </a:xfrm>
          </p:grpSpPr>
          <p:sp>
            <p:nvSpPr>
              <p:cNvPr id="4732" name="Google Shape;4732;p8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3" name="Google Shape;4733;p8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s-AR"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734" name="Google Shape;4734;p88"/>
            <p:cNvGrpSpPr/>
            <p:nvPr/>
          </p:nvGrpSpPr>
          <p:grpSpPr>
            <a:xfrm>
              <a:off x="3849905" y="2572252"/>
              <a:ext cx="74339" cy="119559"/>
              <a:chOff x="3906325" y="1984500"/>
              <a:chExt cx="156075" cy="262825"/>
            </a:xfrm>
          </p:grpSpPr>
          <p:sp>
            <p:nvSpPr>
              <p:cNvPr id="4735" name="Google Shape;4735;p8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s-AR" sz="1400" b="0" i="0" u="none" strike="noStrike" kern="0" cap="none" spc="0" normalizeH="0" baseline="0" noProof="0">
                  <a:ln>
                    <a:noFill/>
                  </a:ln>
                  <a:solidFill>
                    <a:srgbClr val="000000"/>
                  </a:solidFill>
                  <a:effectLst/>
                  <a:uLnTx/>
                  <a:uFillTx/>
                  <a:latin typeface="Arial"/>
                  <a:cs typeface="Arial"/>
                  <a:sym typeface="Arial"/>
                </a:endParaRPr>
              </a:p>
            </p:txBody>
          </p:sp>
          <p:sp>
            <p:nvSpPr>
              <p:cNvPr id="4736" name="Google Shape;4736;p8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737" name="Google Shape;4737;p88"/>
            <p:cNvGrpSpPr/>
            <p:nvPr/>
          </p:nvGrpSpPr>
          <p:grpSpPr>
            <a:xfrm>
              <a:off x="2654821" y="2414345"/>
              <a:ext cx="667570" cy="558731"/>
              <a:chOff x="1397225" y="1637375"/>
              <a:chExt cx="1401575" cy="1228250"/>
            </a:xfrm>
          </p:grpSpPr>
          <p:sp>
            <p:nvSpPr>
              <p:cNvPr id="4738" name="Google Shape;4738;p8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s-AR"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739" name="Google Shape;4739;p88"/>
              <p:cNvGrpSpPr/>
              <p:nvPr/>
            </p:nvGrpSpPr>
            <p:grpSpPr>
              <a:xfrm>
                <a:off x="1397225" y="1637375"/>
                <a:ext cx="1398775" cy="1228250"/>
                <a:chOff x="1397225" y="1637375"/>
                <a:chExt cx="1398775" cy="1228250"/>
              </a:xfrm>
            </p:grpSpPr>
            <p:sp>
              <p:nvSpPr>
                <p:cNvPr id="4740" name="Google Shape;4740;p8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1" name="Google Shape;4741;p8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4742" name="Google Shape;4742;p88"/>
            <p:cNvGrpSpPr/>
            <p:nvPr/>
          </p:nvGrpSpPr>
          <p:grpSpPr>
            <a:xfrm>
              <a:off x="3230417" y="3103734"/>
              <a:ext cx="282982" cy="280332"/>
              <a:chOff x="2605700" y="3152850"/>
              <a:chExt cx="594125" cy="616250"/>
            </a:xfrm>
          </p:grpSpPr>
          <p:sp>
            <p:nvSpPr>
              <p:cNvPr id="4743" name="Google Shape;4743;p8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s-AR" sz="1400" b="0" i="0" u="none" strike="noStrike" kern="0" cap="none" spc="0" normalizeH="0" baseline="0" noProof="0">
                  <a:ln>
                    <a:noFill/>
                  </a:ln>
                  <a:solidFill>
                    <a:srgbClr val="000000"/>
                  </a:solidFill>
                  <a:effectLst/>
                  <a:uLnTx/>
                  <a:uFillTx/>
                  <a:latin typeface="Arial"/>
                  <a:cs typeface="Arial"/>
                  <a:sym typeface="Arial"/>
                </a:endParaRPr>
              </a:p>
            </p:txBody>
          </p:sp>
          <p:sp>
            <p:nvSpPr>
              <p:cNvPr id="4744" name="Google Shape;4744;p8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6B65"/>
                  </a:solidFill>
                  <a:effectLst/>
                  <a:uLnTx/>
                  <a:uFillTx/>
                  <a:latin typeface="Arial"/>
                  <a:cs typeface="Arial"/>
                  <a:sym typeface="Arial"/>
                </a:endParaRPr>
              </a:p>
            </p:txBody>
          </p:sp>
        </p:grpSp>
        <p:grpSp>
          <p:nvGrpSpPr>
            <p:cNvPr id="4745" name="Google Shape;4745;p88"/>
            <p:cNvGrpSpPr/>
            <p:nvPr/>
          </p:nvGrpSpPr>
          <p:grpSpPr>
            <a:xfrm>
              <a:off x="3265985" y="3226989"/>
              <a:ext cx="87151" cy="346202"/>
              <a:chOff x="2680375" y="3423800"/>
              <a:chExt cx="182975" cy="761050"/>
            </a:xfrm>
          </p:grpSpPr>
          <p:sp>
            <p:nvSpPr>
              <p:cNvPr id="4746" name="Google Shape;4746;p8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s-AR" sz="1400" b="0" i="0" u="none" strike="noStrike" kern="0" cap="none" spc="0" normalizeH="0" baseline="0" noProof="0">
                  <a:ln>
                    <a:noFill/>
                  </a:ln>
                  <a:solidFill>
                    <a:srgbClr val="000000"/>
                  </a:solidFill>
                  <a:effectLst/>
                  <a:uLnTx/>
                  <a:uFillTx/>
                  <a:latin typeface="Arial"/>
                  <a:cs typeface="Arial"/>
                  <a:sym typeface="Arial"/>
                </a:endParaRPr>
              </a:p>
            </p:txBody>
          </p:sp>
          <p:sp>
            <p:nvSpPr>
              <p:cNvPr id="4747" name="Google Shape;4747;p8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748" name="Google Shape;4748;p88"/>
            <p:cNvGrpSpPr/>
            <p:nvPr/>
          </p:nvGrpSpPr>
          <p:grpSpPr>
            <a:xfrm>
              <a:off x="3855466" y="3289811"/>
              <a:ext cx="112514" cy="94210"/>
              <a:chOff x="3918000" y="3561900"/>
              <a:chExt cx="236225" cy="207100"/>
            </a:xfrm>
          </p:grpSpPr>
          <p:sp>
            <p:nvSpPr>
              <p:cNvPr id="4749" name="Google Shape;4749;p8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s-AR" sz="1400" b="0" i="0" u="none" strike="noStrike" kern="0" cap="none" spc="0" normalizeH="0" baseline="0" noProof="0">
                  <a:ln>
                    <a:noFill/>
                  </a:ln>
                  <a:solidFill>
                    <a:srgbClr val="000000"/>
                  </a:solidFill>
                  <a:effectLst/>
                  <a:uLnTx/>
                  <a:uFillTx/>
                  <a:latin typeface="Arial"/>
                  <a:cs typeface="Arial"/>
                  <a:sym typeface="Arial"/>
                </a:endParaRPr>
              </a:p>
            </p:txBody>
          </p:sp>
          <p:sp>
            <p:nvSpPr>
              <p:cNvPr id="4750" name="Google Shape;4750;p8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751" name="Google Shape;4751;p8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2" name="Google Shape;4752;p8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3" name="Google Shape;4753;p8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6B65"/>
                </a:solidFill>
                <a:effectLst/>
                <a:uLnTx/>
                <a:uFillTx/>
                <a:latin typeface="Arial"/>
                <a:cs typeface="Arial"/>
                <a:sym typeface="Arial"/>
              </a:endParaRPr>
            </a:p>
          </p:txBody>
        </p:sp>
        <p:grpSp>
          <p:nvGrpSpPr>
            <p:cNvPr id="4754" name="Google Shape;4754;p88"/>
            <p:cNvGrpSpPr/>
            <p:nvPr/>
          </p:nvGrpSpPr>
          <p:grpSpPr>
            <a:xfrm>
              <a:off x="2905224" y="2311071"/>
              <a:ext cx="596721" cy="528992"/>
              <a:chOff x="1922950" y="1410350"/>
              <a:chExt cx="1252825" cy="1162875"/>
            </a:xfrm>
          </p:grpSpPr>
          <p:sp>
            <p:nvSpPr>
              <p:cNvPr id="4755" name="Google Shape;4755;p8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6" name="Google Shape;4756;p8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7" name="Google Shape;4757;p8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8" name="Google Shape;4758;p8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9" name="Google Shape;4759;p8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0" name="Google Shape;4760;p8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1" name="Google Shape;4761;p8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2" name="Google Shape;4762;p8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3" name="Google Shape;4763;p8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4" name="Google Shape;4764;p8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5" name="Google Shape;4765;p8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6" name="Google Shape;4766;p8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7" name="Google Shape;4767;p8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8" name="Google Shape;4768;p8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9" name="Google Shape;4769;p8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0" name="Google Shape;4770;p8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A6CBC2"/>
                  </a:solidFill>
                  <a:effectLst/>
                  <a:uLnTx/>
                  <a:uFillTx/>
                  <a:latin typeface="Arial"/>
                  <a:cs typeface="Arial"/>
                  <a:sym typeface="Arial"/>
                </a:endParaRPr>
              </a:p>
            </p:txBody>
          </p:sp>
        </p:grpSp>
        <p:sp>
          <p:nvSpPr>
            <p:cNvPr id="4771" name="Google Shape;4771;p8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2" name="Google Shape;4772;p8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3" name="Google Shape;4773;p8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4" name="Google Shape;4774;p8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5" name="Google Shape;4775;p8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6" name="Google Shape;4776;p8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7" name="Google Shape;4777;p8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8" name="Google Shape;4778;p8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9" name="Google Shape;4779;p8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0" name="Google Shape;4780;p8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1" name="Google Shape;4781;p8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2" name="Google Shape;4782;p8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3" name="Google Shape;4783;p8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4" name="Google Shape;4784;p8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5" name="Google Shape;4785;p8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6" name="Google Shape;4786;p8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7" name="Google Shape;4787;p8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8" name="Google Shape;4788;p8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9" name="Google Shape;4789;p8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0" name="Google Shape;4790;p8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6B65"/>
                </a:solidFill>
                <a:effectLst/>
                <a:uLnTx/>
                <a:uFillTx/>
                <a:latin typeface="Arial"/>
                <a:cs typeface="Arial"/>
                <a:sym typeface="Arial"/>
              </a:endParaRPr>
            </a:p>
          </p:txBody>
        </p:sp>
        <p:sp>
          <p:nvSpPr>
            <p:cNvPr id="4791" name="Google Shape;4791;p8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A6CBC2"/>
                </a:solidFill>
                <a:effectLst/>
                <a:uLnTx/>
                <a:uFillTx/>
                <a:latin typeface="Arial"/>
                <a:cs typeface="Arial"/>
                <a:sym typeface="Arial"/>
              </a:endParaRPr>
            </a:p>
          </p:txBody>
        </p:sp>
        <p:sp>
          <p:nvSpPr>
            <p:cNvPr id="4792" name="Google Shape;4792;p8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793" name="Google Shape;4793;p88"/>
            <p:cNvGrpSpPr/>
            <p:nvPr/>
          </p:nvGrpSpPr>
          <p:grpSpPr>
            <a:xfrm>
              <a:off x="3280929" y="3294542"/>
              <a:ext cx="109894" cy="272224"/>
              <a:chOff x="2711750" y="3572300"/>
              <a:chExt cx="230725" cy="598425"/>
            </a:xfrm>
          </p:grpSpPr>
          <p:sp>
            <p:nvSpPr>
              <p:cNvPr id="4794" name="Google Shape;4794;p8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5" name="Google Shape;4795;p8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796" name="Google Shape;4796;p8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797" name="Google Shape;4797;p88"/>
            <p:cNvGrpSpPr/>
            <p:nvPr/>
          </p:nvGrpSpPr>
          <p:grpSpPr>
            <a:xfrm>
              <a:off x="3790439" y="2408636"/>
              <a:ext cx="73017" cy="75684"/>
              <a:chOff x="3781475" y="1624825"/>
              <a:chExt cx="153300" cy="166375"/>
            </a:xfrm>
          </p:grpSpPr>
          <p:sp>
            <p:nvSpPr>
              <p:cNvPr id="4798" name="Google Shape;4798;p8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9" name="Google Shape;4799;p8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0" name="Google Shape;4800;p8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1" name="Google Shape;4801;p8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802" name="Google Shape;4802;p8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3" name="Google Shape;4803;p8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4" name="Google Shape;4804;p8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5" name="Google Shape;4805;p8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6" name="Google Shape;4806;p8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7" name="Google Shape;4807;p8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8" name="Google Shape;4808;p8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809" name="Google Shape;4809;p88"/>
            <p:cNvGrpSpPr/>
            <p:nvPr/>
          </p:nvGrpSpPr>
          <p:grpSpPr>
            <a:xfrm>
              <a:off x="4403342" y="3107749"/>
              <a:ext cx="316680" cy="101374"/>
              <a:chOff x="5068275" y="3161675"/>
              <a:chExt cx="664875" cy="222850"/>
            </a:xfrm>
          </p:grpSpPr>
          <p:sp>
            <p:nvSpPr>
              <p:cNvPr id="4810" name="Google Shape;4810;p8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1" name="Google Shape;4811;p8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2" name="Google Shape;4812;p8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3" name="Google Shape;4813;p8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814" name="Google Shape;4814;p8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5" name="Google Shape;4815;p8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6" name="Google Shape;4816;p8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7" name="Google Shape;4817;p8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8" name="Google Shape;4818;p8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9" name="Google Shape;4819;p8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0" name="Google Shape;4820;p8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1" name="Google Shape;4821;p8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2" name="Google Shape;4822;p8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3" name="Google Shape;4823;p8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4" name="Google Shape;4824;p8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5" name="Google Shape;4825;p8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6" name="Google Shape;4826;p8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7" name="Google Shape;4827;p8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8" name="Google Shape;4828;p8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9" name="Google Shape;4829;p8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0" name="Google Shape;4830;p8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1" name="Google Shape;4831;p8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2" name="Google Shape;4832;p8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3" name="Google Shape;4833;p8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4" name="Google Shape;4834;p8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5" name="Google Shape;4835;p8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6" name="Google Shape;4836;p8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7" name="Google Shape;4837;p8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8" name="Google Shape;4838;p8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9" name="Google Shape;4839;p8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0" name="Google Shape;4840;p8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1" name="Google Shape;4841;p8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2" name="Google Shape;4842;p8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843" name="Google Shape;4843;p88"/>
            <p:cNvGrpSpPr/>
            <p:nvPr/>
          </p:nvGrpSpPr>
          <p:grpSpPr>
            <a:xfrm>
              <a:off x="3697513" y="2707266"/>
              <a:ext cx="59549" cy="79733"/>
              <a:chOff x="3586375" y="2281300"/>
              <a:chExt cx="125025" cy="175275"/>
            </a:xfrm>
          </p:grpSpPr>
          <p:sp>
            <p:nvSpPr>
              <p:cNvPr id="4844" name="Google Shape;4844;p8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5" name="Google Shape;4845;p8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846" name="Google Shape;4846;p8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847" name="Google Shape;4847;p88"/>
            <p:cNvGrpSpPr/>
            <p:nvPr/>
          </p:nvGrpSpPr>
          <p:grpSpPr>
            <a:xfrm>
              <a:off x="4513224" y="3221724"/>
              <a:ext cx="274563" cy="280321"/>
              <a:chOff x="5298975" y="3412225"/>
              <a:chExt cx="576450" cy="616225"/>
            </a:xfrm>
          </p:grpSpPr>
          <p:sp>
            <p:nvSpPr>
              <p:cNvPr id="4848" name="Google Shape;4848;p8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A6CBC2"/>
                  </a:solidFill>
                  <a:effectLst/>
                  <a:uLnTx/>
                  <a:uFillTx/>
                  <a:latin typeface="Arial"/>
                  <a:cs typeface="Arial"/>
                  <a:sym typeface="Arial"/>
                </a:endParaRPr>
              </a:p>
            </p:txBody>
          </p:sp>
          <p:sp>
            <p:nvSpPr>
              <p:cNvPr id="4849" name="Google Shape;4849;p8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850" name="Google Shape;4850;p88"/>
            <p:cNvGrpSpPr/>
            <p:nvPr/>
          </p:nvGrpSpPr>
          <p:grpSpPr>
            <a:xfrm>
              <a:off x="4824403" y="3421846"/>
              <a:ext cx="110132" cy="130647"/>
              <a:chOff x="5952300" y="3852150"/>
              <a:chExt cx="231225" cy="287200"/>
            </a:xfrm>
          </p:grpSpPr>
          <p:sp>
            <p:nvSpPr>
              <p:cNvPr id="4851" name="Google Shape;4851;p8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2" name="Google Shape;4852;p8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853" name="Google Shape;4853;p8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4" name="Google Shape;4854;p8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5" name="Google Shape;4855;p8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6" name="Google Shape;4856;p8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7" name="Google Shape;4857;p8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8" name="Google Shape;4858;p8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9" name="Google Shape;4859;p8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0" name="Google Shape;4860;p8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861" name="Google Shape;4861;p88"/>
            <p:cNvGrpSpPr/>
            <p:nvPr/>
          </p:nvGrpSpPr>
          <p:grpSpPr>
            <a:xfrm>
              <a:off x="4295710" y="3079670"/>
              <a:ext cx="14968" cy="27135"/>
              <a:chOff x="4842300" y="3099950"/>
              <a:chExt cx="31425" cy="59650"/>
            </a:xfrm>
          </p:grpSpPr>
          <p:sp>
            <p:nvSpPr>
              <p:cNvPr id="4862" name="Google Shape;4862;p8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3" name="Google Shape;4863;p8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4" name="Google Shape;4864;p8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5" name="Google Shape;4865;p8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866" name="Google Shape;4866;p8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7" name="Google Shape;4867;p8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8" name="Google Shape;4868;p8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9" name="Google Shape;4869;p8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0" name="Google Shape;4870;p8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1" name="Google Shape;4871;p8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2" name="Google Shape;4872;p8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3" name="Google Shape;4873;p8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874" name="Google Shape;4874;p88"/>
            <p:cNvGrpSpPr/>
            <p:nvPr/>
          </p:nvGrpSpPr>
          <p:grpSpPr>
            <a:xfrm>
              <a:off x="3831056" y="2816010"/>
              <a:ext cx="37378" cy="27612"/>
              <a:chOff x="3866750" y="2520350"/>
              <a:chExt cx="78475" cy="60700"/>
            </a:xfrm>
          </p:grpSpPr>
          <p:sp>
            <p:nvSpPr>
              <p:cNvPr id="4875" name="Google Shape;4875;p8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6" name="Google Shape;4876;p8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7" name="Google Shape;4877;p8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8" name="Google Shape;4878;p8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879" name="Google Shape;4879;p8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0" name="Google Shape;4880;p8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1" name="Google Shape;4881;p8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2" name="Google Shape;4882;p8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3" name="Google Shape;4883;p8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4" name="Google Shape;4884;p8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5" name="Google Shape;4885;p8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6" name="Google Shape;4886;p8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7" name="Google Shape;4887;p8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8" name="Google Shape;4888;p8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9" name="Google Shape;4889;p8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0" name="Google Shape;4890;p8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1" name="Google Shape;4891;p8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2" name="Google Shape;4892;p8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3" name="Google Shape;4893;p8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4" name="Google Shape;4894;p8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5" name="Google Shape;4895;p8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6B65"/>
                </a:solidFill>
                <a:effectLst/>
                <a:uLnTx/>
                <a:uFillTx/>
                <a:latin typeface="Arial"/>
                <a:cs typeface="Arial"/>
                <a:sym typeface="Arial"/>
              </a:endParaRPr>
            </a:p>
          </p:txBody>
        </p:sp>
        <p:sp>
          <p:nvSpPr>
            <p:cNvPr id="4896" name="Google Shape;4896;p8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7" name="Google Shape;4897;p8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8" name="Google Shape;4898;p8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9" name="Google Shape;4899;p8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0" name="Google Shape;4900;p8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1" name="Google Shape;4901;p8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2" name="Google Shape;4902;p8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3" name="Google Shape;4903;p8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4" name="Google Shape;4904;p8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5" name="Google Shape;4905;p8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6" name="Google Shape;4906;p8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7" name="Google Shape;4907;p8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6B65"/>
                </a:solidFill>
                <a:effectLst/>
                <a:uLnTx/>
                <a:uFillTx/>
                <a:latin typeface="Arial"/>
                <a:cs typeface="Arial"/>
                <a:sym typeface="Arial"/>
              </a:endParaRPr>
            </a:p>
          </p:txBody>
        </p:sp>
        <p:sp>
          <p:nvSpPr>
            <p:cNvPr id="4908" name="Google Shape;4908;p8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9" name="Google Shape;4909;p8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0" name="Google Shape;4910;p8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1" name="Google Shape;4911;p8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2" name="Google Shape;4912;p8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3" name="Google Shape;4913;p8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4" name="Google Shape;4914;p8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5" name="Google Shape;4915;p8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6" name="Google Shape;4916;p8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7" name="Google Shape;4917;p8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8" name="Google Shape;4918;p8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9" name="Google Shape;4919;p8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0" name="Google Shape;4920;p8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921" name="Google Shape;4921;p88"/>
            <p:cNvGrpSpPr/>
            <p:nvPr/>
          </p:nvGrpSpPr>
          <p:grpSpPr>
            <a:xfrm>
              <a:off x="3632736" y="3051591"/>
              <a:ext cx="63288" cy="45217"/>
              <a:chOff x="3450375" y="3038225"/>
              <a:chExt cx="132875" cy="99400"/>
            </a:xfrm>
          </p:grpSpPr>
          <p:sp>
            <p:nvSpPr>
              <p:cNvPr id="4922" name="Google Shape;4922;p8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3" name="Google Shape;4923;p8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924" name="Google Shape;4924;p8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5" name="Google Shape;4925;p8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6" name="Google Shape;4926;p8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7" name="Google Shape;4927;p8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8" name="Google Shape;4928;p8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9" name="Google Shape;4929;p8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0" name="Google Shape;4930;p8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1" name="Google Shape;4931;p8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2" name="Google Shape;4932;p8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A6CBC2"/>
                </a:solidFill>
                <a:effectLst/>
                <a:uLnTx/>
                <a:uFillTx/>
                <a:latin typeface="Arial"/>
                <a:cs typeface="Arial"/>
                <a:sym typeface="Arial"/>
              </a:endParaRPr>
            </a:p>
          </p:txBody>
        </p:sp>
        <p:sp>
          <p:nvSpPr>
            <p:cNvPr id="4933" name="Google Shape;4933;p8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4" name="Google Shape;4934;p8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5" name="Google Shape;4935;p8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6" name="Google Shape;4936;p8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7" name="Google Shape;4937;p8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8" name="Google Shape;4938;p8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9" name="Google Shape;4939;p8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0" name="Google Shape;4940;p8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1" name="Google Shape;4941;p8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2" name="Google Shape;4942;p8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A6CBC2"/>
                </a:solidFill>
                <a:effectLst/>
                <a:uLnTx/>
                <a:uFillTx/>
                <a:latin typeface="Arial"/>
                <a:cs typeface="Arial"/>
                <a:sym typeface="Arial"/>
              </a:endParaRPr>
            </a:p>
          </p:txBody>
        </p:sp>
        <p:sp>
          <p:nvSpPr>
            <p:cNvPr id="4943" name="Google Shape;4943;p8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4" name="Google Shape;4944;p8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5" name="Google Shape;4945;p8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6" name="Google Shape;4946;p8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7" name="Google Shape;4947;p8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8" name="Google Shape;4948;p8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6B65"/>
                </a:solidFill>
                <a:effectLst/>
                <a:uLnTx/>
                <a:uFillTx/>
                <a:latin typeface="Arial"/>
                <a:cs typeface="Arial"/>
                <a:sym typeface="Arial"/>
              </a:endParaRPr>
            </a:p>
          </p:txBody>
        </p:sp>
        <p:sp>
          <p:nvSpPr>
            <p:cNvPr id="4949" name="Google Shape;4949;p8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0" name="Google Shape;4950;p8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1" name="Google Shape;4951;p8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2" name="Google Shape;4952;p8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3" name="Google Shape;4953;p8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4" name="Google Shape;4954;p8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5" name="Google Shape;4955;p8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6" name="Google Shape;4956;p8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7" name="Google Shape;4957;p8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8" name="Google Shape;4958;p8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59" name="Google Shape;4959;p88"/>
          <p:cNvGrpSpPr/>
          <p:nvPr/>
        </p:nvGrpSpPr>
        <p:grpSpPr>
          <a:xfrm>
            <a:off x="3530618" y="1021765"/>
            <a:ext cx="2078182" cy="1366558"/>
            <a:chOff x="235800" y="830650"/>
            <a:chExt cx="6978450" cy="4588844"/>
          </a:xfrm>
        </p:grpSpPr>
        <p:sp>
          <p:nvSpPr>
            <p:cNvPr id="4960" name="Google Shape;4960;p88"/>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1" name="Google Shape;4961;p88"/>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2" name="Google Shape;4962;p88"/>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3" name="Google Shape;4963;p88"/>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4" name="Google Shape;4964;p88"/>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5" name="Google Shape;4965;p88"/>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66" name="Google Shape;4966;p88"/>
          <p:cNvGrpSpPr/>
          <p:nvPr/>
        </p:nvGrpSpPr>
        <p:grpSpPr>
          <a:xfrm>
            <a:off x="719115" y="2852867"/>
            <a:ext cx="2622876" cy="1333540"/>
            <a:chOff x="238125" y="1038125"/>
            <a:chExt cx="7146800" cy="3633625"/>
          </a:xfrm>
        </p:grpSpPr>
        <p:sp>
          <p:nvSpPr>
            <p:cNvPr id="4967" name="Google Shape;4967;p8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8" name="Google Shape;4968;p8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9" name="Google Shape;4969;p8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0" name="Google Shape;4970;p8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1" name="Google Shape;4971;p8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2" name="Google Shape;4972;p8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3" name="Google Shape;4973;p8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4" name="Google Shape;4974;p8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5" name="Google Shape;4975;p8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6" name="Google Shape;4976;p8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7" name="Google Shape;4977;p8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8" name="Google Shape;4978;p8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9" name="Google Shape;4979;p8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0" name="Google Shape;4980;p8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1" name="Google Shape;4981;p8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2" name="Google Shape;4982;p8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3" name="Google Shape;4983;p8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4" name="Google Shape;4984;p8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5" name="Google Shape;4985;p8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6" name="Google Shape;4986;p8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7" name="Google Shape;4987;p8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8" name="Google Shape;4988;p8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9" name="Google Shape;4989;p8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0" name="Google Shape;4990;p8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1" name="Google Shape;4991;p8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2" name="Google Shape;4992;p8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3" name="Google Shape;4993;p8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4" name="Google Shape;4994;p8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5" name="Google Shape;4995;p8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6" name="Google Shape;4996;p8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7" name="Google Shape;4997;p8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8" name="Google Shape;4998;p8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9" name="Google Shape;4999;p8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0" name="Google Shape;5000;p8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1" name="Google Shape;5001;p8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2" name="Google Shape;5002;p8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3" name="Google Shape;5003;p8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4" name="Google Shape;5004;p8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5" name="Google Shape;5005;p8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6" name="Google Shape;5006;p8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7" name="Google Shape;5007;p8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8" name="Google Shape;5008;p8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9" name="Google Shape;5009;p8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0" name="Google Shape;5010;p8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1" name="Google Shape;5011;p8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2" name="Google Shape;5012;p8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3" name="Google Shape;5013;p8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4" name="Google Shape;5014;p8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5" name="Google Shape;5015;p8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6" name="Google Shape;5016;p8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7" name="Google Shape;5017;p8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8" name="Google Shape;5018;p8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9" name="Google Shape;5019;p8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0" name="Google Shape;5020;p8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1" name="Google Shape;5021;p8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2" name="Google Shape;5022;p8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3" name="Google Shape;5023;p8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4" name="Google Shape;5024;p8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5" name="Google Shape;5025;p8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6" name="Google Shape;5026;p8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7" name="Google Shape;5027;p8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8" name="Google Shape;5028;p8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9" name="Google Shape;5029;p8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0" name="Google Shape;5030;p8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1" name="Google Shape;5031;p8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2" name="Google Shape;5032;p8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3" name="Google Shape;5033;p8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4" name="Google Shape;5034;p8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5" name="Google Shape;5035;p8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6" name="Google Shape;5036;p8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7" name="Google Shape;5037;p8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8" name="Google Shape;5038;p8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9" name="Google Shape;5039;p8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0" name="Google Shape;5040;p8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1" name="Google Shape;5041;p8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2" name="Google Shape;5042;p8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3" name="Google Shape;5043;p8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4" name="Google Shape;5044;p8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5" name="Google Shape;5045;p8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6" name="Google Shape;5046;p8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7" name="Google Shape;5047;p8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8" name="Google Shape;5048;p8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9" name="Google Shape;5049;p8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0" name="Google Shape;5050;p8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1" name="Google Shape;5051;p8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2" name="Google Shape;5052;p8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3" name="Google Shape;5053;p8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4" name="Google Shape;5054;p8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5" name="Google Shape;5055;p8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6" name="Google Shape;5056;p8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7" name="Google Shape;5057;p8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8" name="Google Shape;5058;p8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9" name="Google Shape;5059;p8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0" name="Google Shape;5060;p8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1" name="Google Shape;5061;p8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2" name="Google Shape;5062;p8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3" name="Google Shape;5063;p8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4" name="Google Shape;5064;p8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5" name="Google Shape;5065;p8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6" name="Google Shape;5066;p8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7" name="Google Shape;5067;p8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8" name="Google Shape;5068;p8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9" name="Google Shape;5069;p8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0" name="Google Shape;5070;p8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1" name="Google Shape;5071;p8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2" name="Google Shape;5072;p8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3" name="Google Shape;5073;p8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4" name="Google Shape;5074;p8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5" name="Google Shape;5075;p8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6" name="Google Shape;5076;p8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7" name="Google Shape;5077;p8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8" name="Google Shape;5078;p8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9" name="Google Shape;5079;p8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0" name="Google Shape;5080;p8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1" name="Google Shape;5081;p8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2" name="Google Shape;5082;p8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3" name="Google Shape;5083;p8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4" name="Google Shape;5084;p8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5" name="Google Shape;5085;p8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6" name="Google Shape;5086;p8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7" name="Google Shape;5087;p8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8" name="Google Shape;5088;p8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9" name="Google Shape;5089;p8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0" name="Google Shape;5090;p8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1" name="Google Shape;5091;p8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2" name="Google Shape;5092;p8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3" name="Google Shape;5093;p8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4" name="Google Shape;5094;p8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5" name="Google Shape;5095;p8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6" name="Google Shape;5096;p8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7" name="Google Shape;5097;p8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8" name="Google Shape;5098;p8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9" name="Google Shape;5099;p8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0" name="Google Shape;5100;p8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1" name="Google Shape;5101;p8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2" name="Google Shape;5102;p8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3" name="Google Shape;5103;p8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4" name="Google Shape;5104;p8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5" name="Google Shape;5105;p8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6" name="Google Shape;5106;p8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7" name="Google Shape;5107;p8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8" name="Google Shape;5108;p8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9" name="Google Shape;5109;p8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0" name="Google Shape;5110;p8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1" name="Google Shape;5111;p8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2" name="Google Shape;5112;p8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3" name="Google Shape;5113;p8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4" name="Google Shape;5114;p8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5" name="Google Shape;5115;p8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6" name="Google Shape;5116;p8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7" name="Google Shape;5117;p8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8" name="Google Shape;5118;p8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9" name="Google Shape;5119;p8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0" name="Google Shape;5120;p8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1" name="Google Shape;5121;p8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2" name="Google Shape;5122;p8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3" name="Google Shape;5123;p8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4" name="Google Shape;5124;p8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5" name="Google Shape;5125;p8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6" name="Google Shape;5126;p8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7" name="Google Shape;5127;p8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8" name="Google Shape;5128;p8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9" name="Google Shape;5129;p8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0" name="Google Shape;5130;p8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1" name="Google Shape;5131;p8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2" name="Google Shape;5132;p8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3" name="Google Shape;5133;p8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4" name="Google Shape;5134;p8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5" name="Google Shape;5135;p8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6" name="Google Shape;5136;p8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7" name="Google Shape;5137;p8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8" name="Google Shape;5138;p8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9" name="Google Shape;5139;p8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0" name="Google Shape;5140;p8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1" name="Google Shape;5141;p8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2" name="Google Shape;5142;p8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3" name="Google Shape;5143;p8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4" name="Google Shape;5144;p8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5" name="Google Shape;5145;p8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6" name="Google Shape;5146;p8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7" name="Google Shape;5147;p8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8" name="Google Shape;5148;p8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9" name="Google Shape;5149;p8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0" name="Google Shape;5150;p8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1" name="Google Shape;5151;p8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2" name="Google Shape;5152;p8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3" name="Google Shape;5153;p8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4" name="Google Shape;5154;p8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5" name="Google Shape;5155;p8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6" name="Google Shape;5156;p8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7" name="Google Shape;5157;p8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8" name="Google Shape;5158;p8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9" name="Google Shape;5159;p8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0" name="Google Shape;5160;p8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1" name="Google Shape;5161;p8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2" name="Google Shape;5162;p8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3" name="Google Shape;5163;p8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4" name="Google Shape;5164;p8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5" name="Google Shape;5165;p8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6" name="Google Shape;5166;p8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7" name="Google Shape;5167;p8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8" name="Google Shape;5168;p8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9" name="Google Shape;5169;p8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0" name="Google Shape;5170;p8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1" name="Google Shape;5171;p8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2" name="Google Shape;5172;p8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3" name="Google Shape;5173;p8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4" name="Google Shape;5174;p8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5" name="Google Shape;5175;p8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6" name="Google Shape;5176;p8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7" name="Google Shape;5177;p8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8" name="Google Shape;5178;p8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9" name="Google Shape;5179;p8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0" name="Google Shape;5180;p8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1" name="Google Shape;5181;p8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2" name="Google Shape;5182;p8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3" name="Google Shape;5183;p8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4" name="Google Shape;5184;p8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5" name="Google Shape;5185;p8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6" name="Google Shape;5186;p8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7" name="Google Shape;5187;p8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8" name="Google Shape;5188;p8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9" name="Google Shape;5189;p8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0" name="Google Shape;5190;p8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1" name="Google Shape;5191;p8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2" name="Google Shape;5192;p8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3" name="Google Shape;5193;p8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4" name="Google Shape;5194;p8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5" name="Google Shape;5195;p8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6" name="Google Shape;5196;p8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7" name="Google Shape;5197;p8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8" name="Google Shape;5198;p8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9" name="Google Shape;5199;p8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0" name="Google Shape;5200;p8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1" name="Google Shape;5201;p8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2" name="Google Shape;5202;p8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3" name="Google Shape;5203;p8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4" name="Google Shape;5204;p8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5" name="Google Shape;5205;p8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6" name="Google Shape;5206;p8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7" name="Google Shape;5207;p8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8" name="Google Shape;5208;p8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9" name="Google Shape;5209;p8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0" name="Google Shape;5210;p8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1" name="Google Shape;5211;p8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2" name="Google Shape;5212;p8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3" name="Google Shape;5213;p8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4" name="Google Shape;5214;p8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5" name="Google Shape;5215;p8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6" name="Google Shape;5216;p8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7" name="Google Shape;5217;p8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8" name="Google Shape;5218;p8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9" name="Google Shape;5219;p8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0" name="Google Shape;5220;p8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1" name="Google Shape;5221;p8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2" name="Google Shape;5222;p8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3" name="Google Shape;5223;p8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4" name="Google Shape;5224;p8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5" name="Google Shape;5225;p8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6" name="Google Shape;5226;p8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7" name="Google Shape;5227;p8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8" name="Google Shape;5228;p8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9" name="Google Shape;5229;p8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0" name="Google Shape;5230;p8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1" name="Google Shape;5231;p8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2" name="Google Shape;5232;p8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3" name="Google Shape;5233;p8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4" name="Google Shape;5234;p8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5" name="Google Shape;5235;p8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6" name="Google Shape;5236;p8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7" name="Google Shape;5237;p8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8" name="Google Shape;5238;p8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9" name="Google Shape;5239;p8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0" name="Google Shape;5240;p8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1" name="Google Shape;5241;p8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2" name="Google Shape;5242;p8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3" name="Google Shape;5243;p8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4" name="Google Shape;5244;p8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5" name="Google Shape;5245;p8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6" name="Google Shape;5246;p8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7" name="Google Shape;5247;p8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8" name="Google Shape;5248;p8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9" name="Google Shape;5249;p8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0" name="Google Shape;5250;p8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1" name="Google Shape;5251;p8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2" name="Google Shape;5252;p8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3" name="Google Shape;5253;p8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4" name="Google Shape;5254;p8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5" name="Google Shape;5255;p8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6" name="Google Shape;5256;p8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7" name="Google Shape;5257;p8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8" name="Google Shape;5258;p8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9" name="Google Shape;5259;p8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0" name="Google Shape;5260;p8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1" name="Google Shape;5261;p8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2" name="Google Shape;5262;p8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3" name="Google Shape;5263;p8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4" name="Google Shape;5264;p8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5" name="Google Shape;5265;p8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6" name="Google Shape;5266;p8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7" name="Google Shape;5267;p8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8" name="Google Shape;5268;p8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9" name="Google Shape;5269;p8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0" name="Google Shape;5270;p8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1" name="Google Shape;5271;p8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2" name="Google Shape;5272;p8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3" name="Google Shape;5273;p8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4" name="Google Shape;5274;p8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5" name="Google Shape;5275;p8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6" name="Google Shape;5276;p8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7" name="Google Shape;5277;p8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8" name="Google Shape;5278;p8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9" name="Google Shape;5279;p8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0" name="Google Shape;5280;p8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1" name="Google Shape;5281;p8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2" name="Google Shape;5282;p8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3" name="Google Shape;5283;p8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4" name="Google Shape;5284;p8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5" name="Google Shape;5285;p8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6" name="Google Shape;5286;p8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7" name="Google Shape;5287;p8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8" name="Google Shape;5288;p8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9" name="Google Shape;5289;p8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0" name="Google Shape;5290;p8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1" name="Google Shape;5291;p8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2" name="Google Shape;5292;p8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3" name="Google Shape;5293;p8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4" name="Google Shape;5294;p8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5" name="Google Shape;5295;p8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6" name="Google Shape;5296;p8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7" name="Google Shape;5297;p8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8" name="Google Shape;5298;p8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9" name="Google Shape;5299;p8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0" name="Google Shape;5300;p8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1" name="Google Shape;5301;p8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2" name="Google Shape;5302;p8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3" name="Google Shape;5303;p8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4" name="Google Shape;5304;p8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5" name="Google Shape;5305;p8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6" name="Google Shape;5306;p8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7" name="Google Shape;5307;p8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8" name="Google Shape;5308;p8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9" name="Google Shape;5309;p8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0" name="Google Shape;5310;p8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1" name="Google Shape;5311;p8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2" name="Google Shape;5312;p8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3" name="Google Shape;5313;p8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4" name="Google Shape;5314;p8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5" name="Google Shape;5315;p8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6" name="Google Shape;5316;p8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7" name="Google Shape;5317;p8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8" name="Google Shape;5318;p8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9" name="Google Shape;5319;p8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0" name="Google Shape;5320;p8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1" name="Google Shape;5321;p8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2" name="Google Shape;5322;p8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3" name="Google Shape;5323;p8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4" name="Google Shape;5324;p8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5" name="Google Shape;5325;p8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6" name="Google Shape;5326;p8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7" name="Google Shape;5327;p8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8" name="Google Shape;5328;p8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9" name="Google Shape;5329;p8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0" name="Google Shape;5330;p8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1" name="Google Shape;5331;p8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2" name="Google Shape;5332;p8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3" name="Google Shape;5333;p8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4" name="Google Shape;5334;p8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5" name="Google Shape;5335;p8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6" name="Google Shape;5336;p8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7" name="Google Shape;5337;p8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8" name="Google Shape;5338;p8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9" name="Google Shape;5339;p8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0" name="Google Shape;5340;p8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1" name="Google Shape;5341;p8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2" name="Google Shape;5342;p8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3" name="Google Shape;5343;p8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4" name="Google Shape;5344;p8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5" name="Google Shape;5345;p8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6" name="Google Shape;5346;p8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7" name="Google Shape;5347;p8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8" name="Google Shape;5348;p8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9" name="Google Shape;5349;p8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0" name="Google Shape;5350;p8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1" name="Google Shape;5351;p8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2" name="Google Shape;5352;p8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3" name="Google Shape;5353;p8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4" name="Google Shape;5354;p8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5" name="Google Shape;5355;p8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6" name="Google Shape;5356;p8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7" name="Google Shape;5357;p8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8" name="Google Shape;5358;p8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9" name="Google Shape;5359;p8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0" name="Google Shape;5360;p8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1" name="Google Shape;5361;p8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2" name="Google Shape;5362;p8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3" name="Google Shape;5363;p8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4" name="Google Shape;5364;p8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5" name="Google Shape;5365;p8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6" name="Google Shape;5366;p8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7" name="Google Shape;5367;p8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8" name="Google Shape;5368;p8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9" name="Google Shape;5369;p8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0" name="Google Shape;5370;p8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1" name="Google Shape;5371;p8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2" name="Google Shape;5372;p8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3" name="Google Shape;5373;p8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4" name="Google Shape;5374;p8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5" name="Google Shape;5375;p8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6" name="Google Shape;5376;p8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7" name="Google Shape;5377;p8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8" name="Google Shape;5378;p8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9" name="Google Shape;5379;p8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0" name="Google Shape;5380;p8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1" name="Google Shape;5381;p8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2" name="Google Shape;5382;p8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3" name="Google Shape;5383;p8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4" name="Google Shape;5384;p8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5" name="Google Shape;5385;p8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6" name="Google Shape;5386;p8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7" name="Google Shape;5387;p8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8" name="Google Shape;5388;p8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9" name="Google Shape;5389;p8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0" name="Google Shape;5390;p8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1" name="Google Shape;5391;p8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2" name="Google Shape;5392;p8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3" name="Google Shape;5393;p8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4" name="Google Shape;5394;p8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5" name="Google Shape;5395;p8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6" name="Google Shape;5396;p8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7" name="Google Shape;5397;p8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8" name="Google Shape;5398;p8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9" name="Google Shape;5399;p8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0" name="Google Shape;5400;p8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1" name="Google Shape;5401;p8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2" name="Google Shape;5402;p8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3" name="Google Shape;5403;p8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4" name="Google Shape;5404;p8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5" name="Google Shape;5405;p8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6" name="Google Shape;5406;p8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7" name="Google Shape;5407;p8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8" name="Google Shape;5408;p8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9" name="Google Shape;5409;p8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0" name="Google Shape;5410;p8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1" name="Google Shape;5411;p8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2" name="Google Shape;5412;p8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3" name="Google Shape;5413;p8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4" name="Google Shape;5414;p8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5" name="Google Shape;5415;p8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6" name="Google Shape;5416;p8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7" name="Google Shape;5417;p8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8" name="Google Shape;5418;p8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9" name="Google Shape;5419;p8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0" name="Google Shape;5420;p8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1" name="Google Shape;5421;p8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2" name="Google Shape;5422;p8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3" name="Google Shape;5423;p8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4" name="Google Shape;5424;p8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5" name="Google Shape;5425;p8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6" name="Google Shape;5426;p8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7" name="Google Shape;5427;p8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8" name="Google Shape;5428;p8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9" name="Google Shape;5429;p8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0" name="Google Shape;5430;p8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1" name="Google Shape;5431;p8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2" name="Google Shape;5432;p8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3" name="Google Shape;5433;p8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4" name="Google Shape;5434;p8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5" name="Google Shape;5435;p8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6" name="Google Shape;5436;p8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7" name="Google Shape;5437;p8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8" name="Google Shape;5438;p8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9" name="Google Shape;5439;p8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0" name="Google Shape;5440;p8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1" name="Google Shape;5441;p8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2" name="Google Shape;5442;p8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3" name="Google Shape;5443;p8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4" name="Google Shape;5444;p8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5" name="Google Shape;5445;p8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6" name="Google Shape;5446;p8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7" name="Google Shape;5447;p8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8" name="Google Shape;5448;p8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9" name="Google Shape;5449;p8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0" name="Google Shape;5450;p8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1" name="Google Shape;5451;p8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2" name="Google Shape;5452;p8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3" name="Google Shape;5453;p8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4" name="Google Shape;5454;p8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5" name="Google Shape;5455;p8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6" name="Google Shape;5456;p8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7" name="Google Shape;5457;p8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8" name="Google Shape;5458;p8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9" name="Google Shape;5459;p8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0" name="Google Shape;5460;p8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1" name="Google Shape;5461;p8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2" name="Google Shape;5462;p8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3" name="Google Shape;5463;p8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4" name="Google Shape;5464;p8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5" name="Google Shape;5465;p8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6" name="Google Shape;5466;p8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7" name="Google Shape;5467;p8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8" name="Google Shape;5468;p8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9" name="Google Shape;5469;p8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0" name="Google Shape;5470;p8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1" name="Google Shape;5471;p8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2" name="Google Shape;5472;p8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3" name="Google Shape;5473;p8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4" name="Google Shape;5474;p8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5" name="Google Shape;5475;p8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6" name="Google Shape;5476;p8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7" name="Google Shape;5477;p8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8" name="Google Shape;5478;p8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9" name="Google Shape;5479;p8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0" name="Google Shape;5480;p8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1" name="Google Shape;5481;p8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2" name="Google Shape;5482;p8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3" name="Google Shape;5483;p8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4" name="Google Shape;5484;p8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5" name="Google Shape;5485;p8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6" name="Google Shape;5486;p8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7" name="Google Shape;5487;p8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8" name="Google Shape;5488;p8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9" name="Google Shape;5489;p8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0" name="Google Shape;5490;p8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1" name="Google Shape;5491;p8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2" name="Google Shape;5492;p8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3" name="Google Shape;5493;p8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4" name="Google Shape;5494;p8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5" name="Google Shape;5495;p8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6" name="Google Shape;5496;p8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7" name="Google Shape;5497;p8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8" name="Google Shape;5498;p8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9" name="Google Shape;5499;p8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0" name="Google Shape;5500;p8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1" name="Google Shape;5501;p8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2" name="Google Shape;5502;p8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3" name="Google Shape;5503;p8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4" name="Google Shape;5504;p8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5" name="Google Shape;5505;p8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6" name="Google Shape;5506;p8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7" name="Google Shape;5507;p8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8" name="Google Shape;5508;p8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9" name="Google Shape;5509;p8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0" name="Google Shape;5510;p8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1" name="Google Shape;5511;p8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2" name="Google Shape;5512;p8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3" name="Google Shape;5513;p8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4" name="Google Shape;5514;p8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5" name="Google Shape;5515;p8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6" name="Google Shape;5516;p8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7" name="Google Shape;5517;p8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8" name="Google Shape;5518;p8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9" name="Google Shape;5519;p8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0" name="Google Shape;5520;p8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1" name="Google Shape;5521;p8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2" name="Google Shape;5522;p8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3" name="Google Shape;5523;p8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4" name="Google Shape;5524;p8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5" name="Google Shape;5525;p8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6" name="Google Shape;5526;p8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7" name="Google Shape;5527;p8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8" name="Google Shape;5528;p8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9" name="Google Shape;5529;p8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0" name="Google Shape;5530;p8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1" name="Google Shape;5531;p8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2" name="Google Shape;5532;p8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3" name="Google Shape;5533;p8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4" name="Google Shape;5534;p8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5" name="Google Shape;5535;p8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6" name="Google Shape;5536;p8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7" name="Google Shape;5537;p8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8" name="Google Shape;5538;p8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9" name="Google Shape;5539;p8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0" name="Google Shape;5540;p8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1" name="Google Shape;5541;p8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2" name="Google Shape;5542;p8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3" name="Google Shape;5543;p8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4" name="Google Shape;5544;p8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5" name="Google Shape;5545;p8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6" name="Google Shape;5546;p8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7" name="Google Shape;5547;p8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8" name="Google Shape;5548;p8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9" name="Google Shape;5549;p8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0" name="Google Shape;5550;p8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1" name="Google Shape;5551;p8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2" name="Google Shape;5552;p8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3" name="Google Shape;5553;p8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4" name="Google Shape;5554;p8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5" name="Google Shape;5555;p8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6" name="Google Shape;5556;p8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7" name="Google Shape;5557;p8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8" name="Google Shape;5558;p8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9" name="Google Shape;5559;p8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0" name="Google Shape;5560;p8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1" name="Google Shape;5561;p8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2" name="Google Shape;5562;p8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3" name="Google Shape;5563;p8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4" name="Google Shape;5564;p8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5" name="Google Shape;5565;p8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6" name="Google Shape;5566;p8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7" name="Google Shape;5567;p8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8" name="Google Shape;5568;p8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9" name="Google Shape;5569;p8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0" name="Google Shape;5570;p8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1" name="Google Shape;5571;p8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2" name="Google Shape;5572;p8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3" name="Google Shape;5573;p8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4" name="Google Shape;5574;p8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5" name="Google Shape;5575;p8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6" name="Google Shape;5576;p8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7" name="Google Shape;5577;p8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8" name="Google Shape;5578;p8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9" name="Google Shape;5579;p8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0" name="Google Shape;5580;p8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1" name="Google Shape;5581;p8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2" name="Google Shape;5582;p8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3" name="Google Shape;5583;p8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4" name="Google Shape;5584;p8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5" name="Google Shape;5585;p8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6" name="Google Shape;5586;p8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7" name="Google Shape;5587;p8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8" name="Google Shape;5588;p8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9" name="Google Shape;5589;p8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0" name="Google Shape;5590;p8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1" name="Google Shape;5591;p8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2" name="Google Shape;5592;p8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3" name="Google Shape;5593;p8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4" name="Google Shape;5594;p8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5" name="Google Shape;5595;p8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6" name="Google Shape;5596;p8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7" name="Google Shape;5597;p8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8" name="Google Shape;5598;p8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9" name="Google Shape;5599;p8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0" name="Google Shape;5600;p8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1" name="Google Shape;5601;p8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2" name="Google Shape;5602;p8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3" name="Google Shape;5603;p8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4" name="Google Shape;5604;p8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5" name="Google Shape;5605;p8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6" name="Google Shape;5606;p8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7" name="Google Shape;5607;p8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8" name="Google Shape;5608;p8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9" name="Google Shape;5609;p8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0" name="Google Shape;5610;p8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1" name="Google Shape;5611;p8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2" name="Google Shape;5612;p8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3" name="Google Shape;5613;p8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4" name="Google Shape;5614;p8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5" name="Google Shape;5615;p8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6" name="Google Shape;5616;p8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7" name="Google Shape;5617;p8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8" name="Google Shape;5618;p8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9" name="Google Shape;5619;p8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0" name="Google Shape;5620;p8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1" name="Google Shape;5621;p8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2" name="Google Shape;5622;p8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3" name="Google Shape;5623;p8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4" name="Google Shape;5624;p8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5" name="Google Shape;5625;p8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6" name="Google Shape;5626;p8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7" name="Google Shape;5627;p8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8" name="Google Shape;5628;p8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9" name="Google Shape;5629;p8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0" name="Google Shape;5630;p8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1" name="Google Shape;5631;p8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2" name="Google Shape;5632;p8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3" name="Google Shape;5633;p8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4" name="Google Shape;5634;p8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5" name="Google Shape;5635;p8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6" name="Google Shape;5636;p8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7" name="Google Shape;5637;p8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8" name="Google Shape;5638;p8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9" name="Google Shape;5639;p8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0" name="Google Shape;5640;p8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1" name="Google Shape;5641;p8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2" name="Google Shape;5642;p8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3" name="Google Shape;5643;p8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4" name="Google Shape;5644;p8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5" name="Google Shape;5645;p8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6" name="Google Shape;5646;p8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7" name="Google Shape;5647;p8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8" name="Google Shape;5648;p8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9" name="Google Shape;5649;p8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0" name="Google Shape;5650;p8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1" name="Google Shape;5651;p8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2" name="Google Shape;5652;p8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3" name="Google Shape;5653;p8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4" name="Google Shape;5654;p8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5" name="Google Shape;5655;p8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6" name="Google Shape;5656;p8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7" name="Google Shape;5657;p8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8" name="Google Shape;5658;p8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9" name="Google Shape;5659;p8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0" name="Google Shape;5660;p8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1" name="Google Shape;5661;p8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2" name="Google Shape;5662;p8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3" name="Google Shape;5663;p8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4" name="Google Shape;5664;p8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5" name="Google Shape;5665;p8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6" name="Google Shape;5666;p8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7" name="Google Shape;5667;p8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8" name="Google Shape;5668;p8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9" name="Google Shape;5669;p8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0" name="Google Shape;5670;p8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1" name="Google Shape;5671;p8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2" name="Google Shape;5672;p8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3" name="Google Shape;5673;p8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4" name="Google Shape;5674;p8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5" name="Google Shape;5675;p8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6" name="Google Shape;5676;p8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7" name="Google Shape;5677;p8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8" name="Google Shape;5678;p8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9" name="Google Shape;5679;p8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0" name="Google Shape;5680;p8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1" name="Google Shape;5681;p8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2" name="Google Shape;5682;p8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3" name="Google Shape;5683;p8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4" name="Google Shape;5684;p8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5" name="Google Shape;5685;p8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6" name="Google Shape;5686;p8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7" name="Google Shape;5687;p8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8" name="Google Shape;5688;p8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9" name="Google Shape;5689;p8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0" name="Google Shape;5690;p8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1" name="Google Shape;5691;p8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2" name="Google Shape;5692;p8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3" name="Google Shape;5693;p8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4" name="Google Shape;5694;p8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5" name="Google Shape;5695;p8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6" name="Google Shape;5696;p8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7" name="Google Shape;5697;p8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8" name="Google Shape;5698;p8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9" name="Google Shape;5699;p8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0" name="Google Shape;5700;p8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1" name="Google Shape;5701;p8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2" name="Google Shape;5702;p8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3" name="Google Shape;5703;p8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4" name="Google Shape;5704;p8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5" name="Google Shape;5705;p8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6" name="Google Shape;5706;p8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7" name="Google Shape;5707;p8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8" name="Google Shape;5708;p8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9" name="Google Shape;5709;p8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0" name="Google Shape;5710;p8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1" name="Google Shape;5711;p8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2" name="Google Shape;5712;p8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3" name="Google Shape;5713;p8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4" name="Google Shape;5714;p8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5" name="Google Shape;5715;p8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6" name="Google Shape;5716;p8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7" name="Google Shape;5717;p8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8" name="Google Shape;5718;p8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9" name="Google Shape;5719;p8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0" name="Google Shape;5720;p8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1" name="Google Shape;5721;p8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2" name="Google Shape;5722;p8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3" name="Google Shape;5723;p8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4" name="Google Shape;5724;p8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5" name="Google Shape;5725;p8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6" name="Google Shape;5726;p8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7" name="Google Shape;5727;p8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8" name="Google Shape;5728;p8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9" name="Google Shape;5729;p8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0" name="Google Shape;5730;p8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1" name="Google Shape;5731;p8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2" name="Google Shape;5732;p8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3" name="Google Shape;5733;p8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4" name="Google Shape;5734;p8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5" name="Google Shape;5735;p8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6" name="Google Shape;5736;p8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7" name="Google Shape;5737;p8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8" name="Google Shape;5738;p8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9" name="Google Shape;5739;p8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0" name="Google Shape;5740;p8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1" name="Google Shape;5741;p8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2" name="Google Shape;5742;p8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3" name="Google Shape;5743;p8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4" name="Google Shape;5744;p8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5" name="Google Shape;5745;p8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6" name="Google Shape;5746;p8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7" name="Google Shape;5747;p8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8" name="Google Shape;5748;p8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9" name="Google Shape;5749;p8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0" name="Google Shape;5750;p8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1" name="Google Shape;5751;p8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2" name="Google Shape;5752;p8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3" name="Google Shape;5753;p8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4" name="Google Shape;5754;p8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5" name="Google Shape;5755;p8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6" name="Google Shape;5756;p8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7" name="Google Shape;5757;p8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8" name="Google Shape;5758;p8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9" name="Google Shape;5759;p8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0" name="Google Shape;5760;p8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1" name="Google Shape;5761;p8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2" name="Google Shape;5762;p8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3" name="Google Shape;5763;p8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4" name="Google Shape;5764;p8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5" name="Google Shape;5765;p8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6" name="Google Shape;5766;p8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7" name="Google Shape;5767;p8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8" name="Google Shape;5768;p8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9" name="Google Shape;5769;p8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0" name="Google Shape;5770;p8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1" name="Google Shape;5771;p8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2" name="Google Shape;5772;p8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3" name="Google Shape;5773;p8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4" name="Google Shape;5774;p8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5" name="Google Shape;5775;p8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6" name="Google Shape;5776;p8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7" name="Google Shape;5777;p8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8" name="Google Shape;5778;p8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9" name="Google Shape;5779;p8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0" name="Google Shape;5780;p8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1" name="Google Shape;5781;p8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2" name="Google Shape;5782;p8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3" name="Google Shape;5783;p8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4" name="Google Shape;5784;p8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5" name="Google Shape;5785;p8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6" name="Google Shape;5786;p8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7" name="Google Shape;5787;p8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8" name="Google Shape;5788;p8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9" name="Google Shape;5789;p8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0" name="Google Shape;5790;p8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1" name="Google Shape;5791;p8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2" name="Google Shape;5792;p8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3" name="Google Shape;5793;p8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4" name="Google Shape;5794;p8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5" name="Google Shape;5795;p8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6" name="Google Shape;5796;p8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7" name="Google Shape;5797;p8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8" name="Google Shape;5798;p8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9" name="Google Shape;5799;p8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0" name="Google Shape;5800;p8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1" name="Google Shape;5801;p8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2" name="Google Shape;5802;p8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3" name="Google Shape;5803;p8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4" name="Google Shape;5804;p8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5" name="Google Shape;5805;p8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6" name="Google Shape;5806;p8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7" name="Google Shape;5807;p8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8" name="Google Shape;5808;p8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9" name="Google Shape;5809;p8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0" name="Google Shape;5810;p8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1" name="Google Shape;5811;p8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2" name="Google Shape;5812;p8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3" name="Google Shape;5813;p8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4" name="Google Shape;5814;p8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5" name="Google Shape;5815;p8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6" name="Google Shape;5816;p8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7" name="Google Shape;5817;p8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8" name="Google Shape;5818;p8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9" name="Google Shape;5819;p8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0" name="Google Shape;5820;p8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1" name="Google Shape;5821;p8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2" name="Google Shape;5822;p8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3" name="Google Shape;5823;p8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4" name="Google Shape;5824;p8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5" name="Google Shape;5825;p8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6" name="Google Shape;5826;p8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7" name="Google Shape;5827;p8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8" name="Google Shape;5828;p8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9" name="Google Shape;5829;p8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0" name="Google Shape;5830;p8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1" name="Google Shape;5831;p8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2" name="Google Shape;5832;p8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3" name="Google Shape;5833;p8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4" name="Google Shape;5834;p8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5" name="Google Shape;5835;p8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6" name="Google Shape;5836;p8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7" name="Google Shape;5837;p8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8" name="Google Shape;5838;p8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9" name="Google Shape;5839;p8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0" name="Google Shape;5840;p8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1" name="Google Shape;5841;p8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2" name="Google Shape;5842;p8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3" name="Google Shape;5843;p8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4" name="Google Shape;5844;p8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5" name="Google Shape;5845;p8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6" name="Google Shape;5846;p8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7" name="Google Shape;5847;p8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8" name="Google Shape;5848;p8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9" name="Google Shape;5849;p8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0" name="Google Shape;5850;p8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1" name="Google Shape;5851;p8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2" name="Google Shape;5852;p8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3" name="Google Shape;5853;p8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4" name="Google Shape;5854;p8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5" name="Google Shape;5855;p8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6" name="Google Shape;5856;p8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7" name="Google Shape;5857;p8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8" name="Google Shape;5858;p8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9" name="Google Shape;5859;p8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0" name="Google Shape;5860;p8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1" name="Google Shape;5861;p8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2" name="Google Shape;5862;p8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3" name="Google Shape;5863;p8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4" name="Google Shape;5864;p8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5" name="Google Shape;5865;p8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6" name="Google Shape;5866;p8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7" name="Google Shape;5867;p8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8" name="Google Shape;5868;p8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9" name="Google Shape;5869;p8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0" name="Google Shape;5870;p8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1" name="Google Shape;5871;p8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2" name="Google Shape;5872;p8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3" name="Google Shape;5873;p8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4" name="Google Shape;5874;p8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5" name="Google Shape;5875;p8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6" name="Google Shape;5876;p8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7" name="Google Shape;5877;p8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8" name="Google Shape;5878;p8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9" name="Google Shape;5879;p8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0" name="Google Shape;5880;p8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1" name="Google Shape;5881;p8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2" name="Google Shape;5882;p8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3" name="Google Shape;5883;p8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4" name="Google Shape;5884;p8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5" name="Google Shape;5885;p8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6" name="Google Shape;5886;p8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7" name="Google Shape;5887;p8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8" name="Google Shape;5888;p8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9" name="Google Shape;5889;p8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0" name="Google Shape;5890;p8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1" name="Google Shape;5891;p8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2" name="Google Shape;5892;p8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3" name="Google Shape;5893;p8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4" name="Google Shape;5894;p8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5" name="Google Shape;5895;p8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6" name="Google Shape;5896;p8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7" name="Google Shape;5897;p8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8" name="Google Shape;5898;p8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9" name="Google Shape;5899;p8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0" name="Google Shape;5900;p8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1" name="Google Shape;5901;p8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2" name="Google Shape;5902;p8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3" name="Google Shape;5903;p8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4" name="Google Shape;5904;p8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5" name="Google Shape;5905;p8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6" name="Google Shape;5906;p8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7" name="Google Shape;5907;p8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8" name="Google Shape;5908;p8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9" name="Google Shape;5909;p8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0" name="Google Shape;5910;p8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1" name="Google Shape;5911;p8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2" name="Google Shape;5912;p8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3" name="Google Shape;5913;p8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4" name="Google Shape;5914;p8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5" name="Google Shape;5915;p8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6" name="Google Shape;5916;p8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7" name="Google Shape;5917;p8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8" name="Google Shape;5918;p8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9" name="Google Shape;5919;p8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0" name="Google Shape;5920;p8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1" name="Google Shape;5921;p8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2" name="Google Shape;5922;p8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3" name="Google Shape;5923;p8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4" name="Google Shape;5924;p8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5" name="Google Shape;5925;p8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6" name="Google Shape;5926;p8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7" name="Google Shape;5927;p8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8" name="Google Shape;5928;p8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9" name="Google Shape;5929;p8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0" name="Google Shape;5930;p8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1" name="Google Shape;5931;p8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2" name="Google Shape;5932;p8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3" name="Google Shape;5933;p8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4" name="Google Shape;5934;p8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5" name="Google Shape;5935;p8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6" name="Google Shape;5936;p8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7" name="Google Shape;5937;p8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8" name="Google Shape;5938;p8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9" name="Google Shape;5939;p8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0" name="Google Shape;5940;p8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1" name="Google Shape;5941;p8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2" name="Google Shape;5942;p8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3" name="Google Shape;5943;p8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4" name="Google Shape;5944;p8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5" name="Google Shape;5945;p8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6" name="Google Shape;5946;p8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7" name="Google Shape;5947;p8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8" name="Google Shape;5948;p8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9" name="Google Shape;5949;p8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0" name="Google Shape;5950;p8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1" name="Google Shape;5951;p8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2" name="Google Shape;5952;p8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3" name="Google Shape;5953;p8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4" name="Google Shape;5954;p8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5" name="Google Shape;5955;p8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6" name="Google Shape;5956;p8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7" name="Google Shape;5957;p8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8" name="Google Shape;5958;p8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9" name="Google Shape;5959;p8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0" name="Google Shape;5960;p8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1" name="Google Shape;5961;p8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2" name="Google Shape;5962;p8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3" name="Google Shape;5963;p8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4" name="Google Shape;5964;p8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5" name="Google Shape;5965;p8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6" name="Google Shape;5966;p8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7" name="Google Shape;5967;p8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8" name="Google Shape;5968;p8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9" name="Google Shape;5969;p8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0" name="Google Shape;5970;p8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1" name="Google Shape;5971;p8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2" name="Google Shape;5972;p8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3" name="Google Shape;5973;p8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4" name="Google Shape;5974;p8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5" name="Google Shape;5975;p8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6" name="Google Shape;5976;p8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7" name="Google Shape;5977;p8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8" name="Google Shape;5978;p8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9" name="Google Shape;5979;p8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0" name="Google Shape;5980;p8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1" name="Google Shape;5981;p8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2" name="Google Shape;5982;p8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3" name="Google Shape;5983;p8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4" name="Google Shape;5984;p8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5" name="Google Shape;5985;p8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6" name="Google Shape;5986;p8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7" name="Google Shape;5987;p8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8" name="Google Shape;5988;p8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9" name="Google Shape;5989;p8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0" name="Google Shape;5990;p8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1" name="Google Shape;5991;p8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2" name="Google Shape;5992;p8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3" name="Google Shape;5993;p8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4" name="Google Shape;5994;p8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5" name="Google Shape;5995;p8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6" name="Google Shape;5996;p8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7" name="Google Shape;5997;p8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8" name="Google Shape;5998;p8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9" name="Google Shape;5999;p8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0" name="Google Shape;6000;p8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1" name="Google Shape;6001;p8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2" name="Google Shape;6002;p8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3" name="Google Shape;6003;p8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4" name="Google Shape;6004;p8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5" name="Google Shape;6005;p8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6" name="Google Shape;6006;p8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7" name="Google Shape;6007;p8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8" name="Google Shape;6008;p8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9" name="Google Shape;6009;p8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0" name="Google Shape;6010;p8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1" name="Google Shape;6011;p8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2" name="Google Shape;6012;p8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3" name="Google Shape;6013;p8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4" name="Google Shape;6014;p8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5" name="Google Shape;6015;p8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6" name="Google Shape;6016;p8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7" name="Google Shape;6017;p8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8" name="Google Shape;6018;p8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9" name="Google Shape;6019;p8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0" name="Google Shape;6020;p8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1" name="Google Shape;6021;p8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2" name="Google Shape;6022;p8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3" name="Google Shape;6023;p8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4" name="Google Shape;6024;p8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5" name="Google Shape;6025;p8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6" name="Google Shape;6026;p8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7" name="Google Shape;6027;p8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8" name="Google Shape;6028;p8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9" name="Google Shape;6029;p8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0" name="Google Shape;6030;p8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1" name="Google Shape;6031;p8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2" name="Google Shape;6032;p8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3" name="Google Shape;6033;p8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4" name="Google Shape;6034;p8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5" name="Google Shape;6035;p8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6" name="Google Shape;6036;p8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7" name="Google Shape;6037;p8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8" name="Google Shape;6038;p8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9" name="Google Shape;6039;p8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0" name="Google Shape;6040;p8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1" name="Google Shape;6041;p8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2" name="Google Shape;6042;p8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3" name="Google Shape;6043;p8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4" name="Google Shape;6044;p8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5" name="Google Shape;6045;p8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6" name="Google Shape;6046;p8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7" name="Google Shape;6047;p8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8" name="Google Shape;6048;p8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9" name="Google Shape;6049;p8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0" name="Google Shape;6050;p8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1" name="Google Shape;6051;p8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2" name="Google Shape;6052;p8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3" name="Google Shape;6053;p8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4" name="Google Shape;6054;p8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5" name="Google Shape;6055;p8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6" name="Google Shape;6056;p8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7" name="Google Shape;6057;p8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8" name="Google Shape;6058;p8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9" name="Google Shape;6059;p8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0" name="Google Shape;6060;p8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1" name="Google Shape;6061;p8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2" name="Google Shape;6062;p8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3" name="Google Shape;6063;p8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4" name="Google Shape;6064;p8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5" name="Google Shape;6065;p8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6" name="Google Shape;6066;p8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7" name="Google Shape;6067;p8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8" name="Google Shape;6068;p8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9" name="Google Shape;6069;p8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0" name="Google Shape;6070;p8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1" name="Google Shape;6071;p8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2" name="Google Shape;6072;p8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3" name="Google Shape;6073;p8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4" name="Google Shape;6074;p8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5" name="Google Shape;6075;p8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6" name="Google Shape;6076;p8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7" name="Google Shape;6077;p8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8" name="Google Shape;6078;p8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9" name="Google Shape;6079;p8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0" name="Google Shape;6080;p8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1" name="Google Shape;6081;p8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2" name="Google Shape;6082;p8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3" name="Google Shape;6083;p8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4" name="Google Shape;6084;p8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5" name="Google Shape;6085;p8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6" name="Google Shape;6086;p8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7" name="Google Shape;6087;p8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8" name="Google Shape;6088;p8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9" name="Google Shape;6089;p8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0" name="Google Shape;6090;p8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1" name="Google Shape;6091;p8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2" name="Google Shape;6092;p8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3" name="Google Shape;6093;p8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4" name="Google Shape;6094;p8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5" name="Google Shape;6095;p8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6" name="Google Shape;6096;p8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7" name="Google Shape;6097;p8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8" name="Google Shape;6098;p8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9" name="Google Shape;6099;p8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0" name="Google Shape;6100;p8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1" name="Google Shape;6101;p8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2" name="Google Shape;6102;p8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3" name="Google Shape;6103;p8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4" name="Google Shape;6104;p8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5" name="Google Shape;6105;p8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6" name="Google Shape;6106;p8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7" name="Google Shape;6107;p8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8" name="Google Shape;6108;p8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9" name="Google Shape;6109;p8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0" name="Google Shape;6110;p8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1" name="Google Shape;6111;p8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2" name="Google Shape;6112;p8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3" name="Google Shape;6113;p8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4" name="Google Shape;6114;p8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5" name="Google Shape;6115;p8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6" name="Google Shape;6116;p8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7" name="Google Shape;6117;p8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8" name="Google Shape;6118;p8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9" name="Google Shape;6119;p8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0" name="Google Shape;6120;p8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1" name="Google Shape;6121;p8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2" name="Google Shape;6122;p8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3" name="Google Shape;6123;p8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4" name="Google Shape;6124;p8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5" name="Google Shape;6125;p8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6" name="Google Shape;6126;p8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7" name="Google Shape;6127;p8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8" name="Google Shape;6128;p8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9" name="Google Shape;6129;p8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0" name="Google Shape;6130;p8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1" name="Google Shape;6131;p8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2" name="Google Shape;6132;p8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3" name="Google Shape;6133;p8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4" name="Google Shape;6134;p8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5" name="Google Shape;6135;p8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6" name="Google Shape;6136;p8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7" name="Google Shape;6137;p8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8" name="Google Shape;6138;p8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9" name="Google Shape;6139;p8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0" name="Google Shape;6140;p8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1" name="Google Shape;6141;p8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2" name="Google Shape;6142;p8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3" name="Google Shape;6143;p8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4" name="Google Shape;6144;p8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5" name="Google Shape;6145;p8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6" name="Google Shape;6146;p8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7" name="Google Shape;6147;p8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8" name="Google Shape;6148;p8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9" name="Google Shape;6149;p8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0" name="Google Shape;6150;p8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1" name="Google Shape;6151;p8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2" name="Google Shape;6152;p8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3" name="Google Shape;6153;p8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4" name="Google Shape;6154;p8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5" name="Google Shape;6155;p8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6" name="Google Shape;6156;p8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7" name="Google Shape;6157;p8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8" name="Google Shape;6158;p8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9" name="Google Shape;6159;p8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0" name="Google Shape;6160;p8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1" name="Google Shape;6161;p8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2" name="Google Shape;6162;p8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3" name="Google Shape;6163;p8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4" name="Google Shape;6164;p8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5" name="Google Shape;6165;p8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6" name="Google Shape;6166;p8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7" name="Google Shape;6167;p8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8" name="Google Shape;6168;p8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9" name="Google Shape;6169;p8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0" name="Google Shape;6170;p8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1" name="Google Shape;6171;p8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2" name="Google Shape;6172;p8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3" name="Google Shape;6173;p8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4" name="Google Shape;6174;p8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5" name="Google Shape;6175;p8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6" name="Google Shape;6176;p8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7" name="Google Shape;6177;p8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8" name="Google Shape;6178;p8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9" name="Google Shape;6179;p8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0" name="Google Shape;6180;p8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1" name="Google Shape;6181;p8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2" name="Google Shape;6182;p8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3" name="Google Shape;6183;p8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4" name="Google Shape;6184;p8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5" name="Google Shape;6185;p8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6" name="Google Shape;6186;p8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7" name="Google Shape;6187;p8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8" name="Google Shape;6188;p8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9" name="Google Shape;6189;p8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0" name="Google Shape;6190;p8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1" name="Google Shape;6191;p8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2" name="Google Shape;6192;p8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3" name="Google Shape;6193;p8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4" name="Google Shape;6194;p8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5" name="Google Shape;6195;p8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6" name="Google Shape;6196;p8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7" name="Google Shape;6197;p8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8" name="Google Shape;6198;p8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9" name="Google Shape;6199;p8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0" name="Google Shape;6200;p8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1" name="Google Shape;6201;p8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2" name="Google Shape;6202;p8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3" name="Google Shape;6203;p8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4" name="Google Shape;6204;p8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5" name="Google Shape;6205;p8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6" name="Google Shape;6206;p8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7" name="Google Shape;6207;p8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8" name="Google Shape;6208;p8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9" name="Google Shape;6209;p8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0" name="Google Shape;6210;p8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1" name="Google Shape;6211;p8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2" name="Google Shape;6212;p8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3" name="Google Shape;6213;p8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4" name="Google Shape;6214;p8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5" name="Google Shape;6215;p8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6" name="Google Shape;6216;p8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7" name="Google Shape;6217;p8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8" name="Google Shape;6218;p8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9" name="Google Shape;6219;p8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0" name="Google Shape;6220;p8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1" name="Google Shape;6221;p8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2" name="Google Shape;6222;p8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3" name="Google Shape;6223;p8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4" name="Google Shape;6224;p8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5" name="Google Shape;6225;p8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6" name="Google Shape;6226;p8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7" name="Google Shape;6227;p8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8" name="Google Shape;6228;p8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9" name="Google Shape;6229;p8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0" name="Google Shape;6230;p8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1" name="Google Shape;6231;p8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2" name="Google Shape;6232;p8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3" name="Google Shape;6233;p8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4" name="Google Shape;6234;p8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5" name="Google Shape;6235;p8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6" name="Google Shape;6236;p8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7" name="Google Shape;6237;p8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8" name="Google Shape;6238;p8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9" name="Google Shape;6239;p8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0" name="Google Shape;6240;p8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1" name="Google Shape;6241;p8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2" name="Google Shape;6242;p8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3" name="Google Shape;6243;p8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4" name="Google Shape;6244;p8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5" name="Google Shape;6245;p8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6" name="Google Shape;6246;p8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7" name="Google Shape;6247;p8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8" name="Google Shape;6248;p8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9" name="Google Shape;6249;p8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0" name="Google Shape;6250;p8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1" name="Google Shape;6251;p8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2" name="Google Shape;6252;p8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3" name="Google Shape;6253;p8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4" name="Google Shape;6254;p8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5" name="Google Shape;6255;p8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6" name="Google Shape;6256;p8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7" name="Google Shape;6257;p8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8" name="Google Shape;6258;p8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9" name="Google Shape;6259;p8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0" name="Google Shape;6260;p8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1" name="Google Shape;6261;p8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2" name="Google Shape;6262;p8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3" name="Google Shape;6263;p8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4" name="Google Shape;6264;p8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5" name="Google Shape;6265;p8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6" name="Google Shape;6266;p8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7" name="Google Shape;6267;p8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8" name="Google Shape;6268;p8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9" name="Google Shape;6269;p8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0" name="Google Shape;6270;p8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1" name="Google Shape;6271;p8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2" name="Google Shape;6272;p8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3" name="Google Shape;6273;p8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4" name="Google Shape;6274;p8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5" name="Google Shape;6275;p8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6" name="Google Shape;6276;p8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7" name="Google Shape;6277;p8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8" name="Google Shape;6278;p8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9" name="Google Shape;6279;p8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0" name="Google Shape;6280;p8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1" name="Google Shape;6281;p8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2" name="Google Shape;6282;p8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3" name="Google Shape;6283;p8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4" name="Google Shape;6284;p8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5" name="Google Shape;6285;p8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6" name="Google Shape;6286;p8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7" name="Google Shape;6287;p8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8" name="Google Shape;6288;p8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9" name="Google Shape;6289;p8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0" name="Google Shape;6290;p8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1" name="Google Shape;6291;p8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2" name="Google Shape;6292;p8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3" name="Google Shape;6293;p8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4" name="Google Shape;6294;p8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5" name="Google Shape;6295;p8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6" name="Google Shape;6296;p8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7" name="Google Shape;6297;p8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8" name="Google Shape;6298;p8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9" name="Google Shape;6299;p8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0" name="Google Shape;6300;p8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1" name="Google Shape;6301;p8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2" name="Google Shape;6302;p8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3" name="Google Shape;6303;p8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4" name="Google Shape;6304;p8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5" name="Google Shape;6305;p8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6" name="Google Shape;6306;p8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7" name="Google Shape;6307;p8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8" name="Google Shape;6308;p8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9" name="Google Shape;6309;p8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0" name="Google Shape;6310;p8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1" name="Google Shape;6311;p8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2" name="Google Shape;6312;p8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3" name="Google Shape;6313;p8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4" name="Google Shape;6314;p8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5" name="Google Shape;6315;p8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6" name="Google Shape;6316;p8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7" name="Google Shape;6317;p8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8" name="Google Shape;6318;p8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9" name="Google Shape;6319;p8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0" name="Google Shape;6320;p8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1" name="Google Shape;6321;p8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2" name="Google Shape;6322;p8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3" name="Google Shape;6323;p8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4" name="Google Shape;6324;p8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5" name="Google Shape;6325;p8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6" name="Google Shape;6326;p8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7" name="Google Shape;6327;p8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8" name="Google Shape;6328;p8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9" name="Google Shape;6329;p8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0" name="Google Shape;6330;p8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1" name="Google Shape;6331;p8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2" name="Google Shape;6332;p8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3" name="Google Shape;6333;p8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4" name="Google Shape;6334;p8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5" name="Google Shape;6335;p8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6" name="Google Shape;6336;p8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7" name="Google Shape;6337;p8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8" name="Google Shape;6338;p8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9" name="Google Shape;6339;p8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0" name="Google Shape;6340;p8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1" name="Google Shape;6341;p8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2" name="Google Shape;6342;p8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3" name="Google Shape;6343;p8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4" name="Google Shape;6344;p8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5" name="Google Shape;6345;p8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6" name="Google Shape;6346;p8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7" name="Google Shape;6347;p8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8" name="Google Shape;6348;p8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9" name="Google Shape;6349;p8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0" name="Google Shape;6350;p8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1" name="Google Shape;6351;p8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2" name="Google Shape;6352;p8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3" name="Google Shape;6353;p8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4" name="Google Shape;6354;p8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5" name="Google Shape;6355;p8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6" name="Google Shape;6356;p8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7" name="Google Shape;6357;p8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8" name="Google Shape;6358;p8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9" name="Google Shape;6359;p8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0" name="Google Shape;6360;p8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1" name="Google Shape;6361;p8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2" name="Google Shape;6362;p8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3" name="Google Shape;6363;p8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4" name="Google Shape;6364;p8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5" name="Google Shape;6365;p8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6" name="Google Shape;6366;p8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7" name="Google Shape;6367;p8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8" name="Google Shape;6368;p8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9" name="Google Shape;6369;p8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0" name="Google Shape;6370;p8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1" name="Google Shape;6371;p8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2" name="Google Shape;6372;p8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3" name="Google Shape;6373;p8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4" name="Google Shape;6374;p8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5" name="Google Shape;6375;p8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6" name="Google Shape;6376;p8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7" name="Google Shape;6377;p8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8" name="Google Shape;6378;p8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9" name="Google Shape;6379;p8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0" name="Google Shape;6380;p8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1" name="Google Shape;6381;p8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2" name="Google Shape;6382;p8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3" name="Google Shape;6383;p8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4" name="Google Shape;6384;p8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5" name="Google Shape;6385;p8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6" name="Google Shape;6386;p8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7" name="Google Shape;6387;p8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8" name="Google Shape;6388;p8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9" name="Google Shape;6389;p8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0" name="Google Shape;6390;p8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1" name="Google Shape;6391;p8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2" name="Google Shape;6392;p8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3" name="Google Shape;6393;p8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4" name="Google Shape;6394;p8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5" name="Google Shape;6395;p8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6" name="Google Shape;6396;p8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7" name="Google Shape;6397;p8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8" name="Google Shape;6398;p8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9" name="Google Shape;6399;p8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0" name="Google Shape;6400;p8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1" name="Google Shape;6401;p8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2" name="Google Shape;6402;p8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3" name="Google Shape;6403;p8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4" name="Google Shape;6404;p8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5" name="Google Shape;6405;p8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6" name="Google Shape;6406;p8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7" name="Google Shape;6407;p8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8" name="Google Shape;6408;p8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9" name="Google Shape;6409;p8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0" name="Google Shape;6410;p8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1" name="Google Shape;6411;p8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2" name="Google Shape;6412;p8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3" name="Google Shape;6413;p8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4" name="Google Shape;6414;p8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5" name="Google Shape;6415;p8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6" name="Google Shape;6416;p8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7" name="Google Shape;6417;p8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8" name="Google Shape;6418;p8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9" name="Google Shape;6419;p8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0" name="Google Shape;6420;p8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1" name="Google Shape;6421;p8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2" name="Google Shape;6422;p8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3" name="Google Shape;6423;p8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4" name="Google Shape;6424;p8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5" name="Google Shape;6425;p8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6" name="Google Shape;6426;p8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7" name="Google Shape;6427;p8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8" name="Google Shape;6428;p8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9" name="Google Shape;6429;p8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0" name="Google Shape;6430;p8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1" name="Google Shape;6431;p8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2" name="Google Shape;6432;p8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3" name="Google Shape;6433;p8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4" name="Google Shape;6434;p8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5" name="Google Shape;6435;p8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6" name="Google Shape;6436;p8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7" name="Google Shape;6437;p8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8" name="Google Shape;6438;p8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9" name="Google Shape;6439;p8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0" name="Google Shape;6440;p8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1" name="Google Shape;6441;p8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2" name="Google Shape;6442;p8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3" name="Google Shape;6443;p8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4" name="Google Shape;6444;p8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5" name="Google Shape;6445;p8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6" name="Google Shape;6446;p8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7" name="Google Shape;6447;p8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8" name="Google Shape;6448;p8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9" name="Google Shape;6449;p8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0" name="Google Shape;6450;p8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1" name="Google Shape;6451;p8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2" name="Google Shape;6452;p8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3" name="Google Shape;6453;p8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4" name="Google Shape;6454;p8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5" name="Google Shape;6455;p8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6" name="Google Shape;6456;p8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7" name="Google Shape;6457;p8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8" name="Google Shape;6458;p8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9" name="Google Shape;6459;p8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0" name="Google Shape;6460;p8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1" name="Google Shape;6461;p8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2" name="Google Shape;6462;p8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3" name="Google Shape;6463;p8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4" name="Google Shape;6464;p8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5" name="Google Shape;6465;p8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6" name="Google Shape;6466;p8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7" name="Google Shape;6467;p8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8" name="Google Shape;6468;p8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9" name="Google Shape;6469;p8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0" name="Google Shape;6470;p8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1" name="Google Shape;6471;p8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2" name="Google Shape;6472;p8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3" name="Google Shape;6473;p8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4" name="Google Shape;6474;p8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5" name="Google Shape;6475;p8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6" name="Google Shape;6476;p8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7" name="Google Shape;6477;p8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8" name="Google Shape;6478;p8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9" name="Google Shape;6479;p8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0" name="Google Shape;6480;p8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1" name="Google Shape;6481;p8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2" name="Google Shape;6482;p8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3" name="Google Shape;6483;p8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4" name="Google Shape;6484;p8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5" name="Google Shape;6485;p8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6" name="Google Shape;6486;p8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7" name="Google Shape;6487;p8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8" name="Google Shape;6488;p8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9" name="Google Shape;6489;p8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0" name="Google Shape;6490;p8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1" name="Google Shape;6491;p8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2" name="Google Shape;6492;p8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3" name="Google Shape;6493;p8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4" name="Google Shape;6494;p8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5" name="Google Shape;6495;p8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6" name="Google Shape;6496;p8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7" name="Google Shape;6497;p8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8" name="Google Shape;6498;p8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9" name="Google Shape;6499;p8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0" name="Google Shape;6500;p8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1" name="Google Shape;6501;p8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2" name="Google Shape;6502;p8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3" name="Google Shape;6503;p8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4" name="Google Shape;6504;p8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5" name="Google Shape;6505;p8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6" name="Google Shape;6506;p8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7" name="Google Shape;6507;p8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8" name="Google Shape;6508;p8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9" name="Google Shape;6509;p8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0" name="Google Shape;6510;p8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1" name="Google Shape;6511;p8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2" name="Google Shape;6512;p8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3" name="Google Shape;6513;p8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4" name="Google Shape;6514;p8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5" name="Google Shape;6515;p8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6" name="Google Shape;6516;p8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7" name="Google Shape;6517;p8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8" name="Google Shape;6518;p8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9" name="Google Shape;6519;p8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0" name="Google Shape;6520;p8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1" name="Google Shape;6521;p8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2" name="Google Shape;6522;p8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3" name="Google Shape;6523;p8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4" name="Google Shape;6524;p8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5" name="Google Shape;6525;p8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6" name="Google Shape;6526;p8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7" name="Google Shape;6527;p8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8" name="Google Shape;6528;p8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9" name="Google Shape;6529;p8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0" name="Google Shape;6530;p8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1" name="Google Shape;6531;p8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2" name="Google Shape;6532;p8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3" name="Google Shape;6533;p8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4" name="Google Shape;6534;p8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5" name="Google Shape;6535;p8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6" name="Google Shape;6536;p8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7" name="Google Shape;6537;p8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8" name="Google Shape;6538;p8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39" name="Google Shape;6539;p88"/>
          <p:cNvGrpSpPr/>
          <p:nvPr/>
        </p:nvGrpSpPr>
        <p:grpSpPr>
          <a:xfrm>
            <a:off x="5834043" y="994977"/>
            <a:ext cx="2590840" cy="1380235"/>
            <a:chOff x="233350" y="949250"/>
            <a:chExt cx="7137300" cy="3802300"/>
          </a:xfrm>
        </p:grpSpPr>
        <p:sp>
          <p:nvSpPr>
            <p:cNvPr id="6540" name="Google Shape;6540;p8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1" name="Google Shape;6541;p8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2" name="Google Shape;6542;p8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3" name="Google Shape;6543;p8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4" name="Google Shape;6544;p8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5" name="Google Shape;6545;p8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6" name="Google Shape;6546;p8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7" name="Google Shape;6547;p8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8" name="Google Shape;6548;p8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9" name="Google Shape;6549;p8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0" name="Google Shape;6550;p8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1" name="Google Shape;6551;p8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2" name="Google Shape;6552;p8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3" name="Google Shape;6553;p8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4" name="Google Shape;6554;p8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5" name="Google Shape;6555;p8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6" name="Google Shape;6556;p8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7" name="Google Shape;6557;p8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8" name="Google Shape;6558;p8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9" name="Google Shape;6559;p8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0" name="Google Shape;6560;p8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1" name="Google Shape;6561;p8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2" name="Google Shape;6562;p8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3" name="Google Shape;6563;p8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4" name="Google Shape;6564;p8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5" name="Google Shape;6565;p8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6" name="Google Shape;6566;p8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7" name="Google Shape;6567;p8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8" name="Google Shape;6568;p8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9" name="Google Shape;6569;p8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0" name="Google Shape;6570;p8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1" name="Google Shape;6571;p8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2" name="Google Shape;6572;p8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3" name="Google Shape;6573;p8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4" name="Google Shape;6574;p8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5" name="Google Shape;6575;p8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6" name="Google Shape;6576;p8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7" name="Google Shape;6577;p8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8" name="Google Shape;6578;p8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9" name="Google Shape;6579;p8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0" name="Google Shape;6580;p8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1" name="Google Shape;6581;p8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2" name="Google Shape;6582;p8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3" name="Google Shape;6583;p8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4" name="Google Shape;6584;p8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5" name="Google Shape;6585;p8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6" name="Google Shape;6586;p8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7" name="Google Shape;6587;p8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8" name="Google Shape;6588;p8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9" name="Google Shape;6589;p8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0" name="Google Shape;6590;p8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91" name="Google Shape;6591;p88"/>
          <p:cNvGrpSpPr/>
          <p:nvPr/>
        </p:nvGrpSpPr>
        <p:grpSpPr>
          <a:xfrm>
            <a:off x="7648472" y="3039750"/>
            <a:ext cx="104231" cy="320340"/>
            <a:chOff x="7564426" y="3224343"/>
            <a:chExt cx="119985" cy="368801"/>
          </a:xfrm>
        </p:grpSpPr>
        <p:sp>
          <p:nvSpPr>
            <p:cNvPr id="6592" name="Google Shape;6592;p8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3" name="Google Shape;6593;p8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94" name="Google Shape;6594;p88"/>
          <p:cNvGrpSpPr/>
          <p:nvPr/>
        </p:nvGrpSpPr>
        <p:grpSpPr>
          <a:xfrm>
            <a:off x="7347961" y="3033852"/>
            <a:ext cx="189489" cy="332132"/>
            <a:chOff x="8370831" y="3202002"/>
            <a:chExt cx="218129" cy="382376"/>
          </a:xfrm>
        </p:grpSpPr>
        <p:sp>
          <p:nvSpPr>
            <p:cNvPr id="6595" name="Google Shape;6595;p8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6" name="Google Shape;6596;p8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97" name="Google Shape;6597;p88"/>
          <p:cNvGrpSpPr/>
          <p:nvPr/>
        </p:nvGrpSpPr>
        <p:grpSpPr>
          <a:xfrm>
            <a:off x="8071350" y="3444984"/>
            <a:ext cx="309429" cy="267000"/>
            <a:chOff x="6742064" y="3750480"/>
            <a:chExt cx="399315" cy="344560"/>
          </a:xfrm>
        </p:grpSpPr>
        <p:sp>
          <p:nvSpPr>
            <p:cNvPr id="6598" name="Google Shape;6598;p8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9" name="Google Shape;6599;p8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00" name="Google Shape;6600;p88"/>
          <p:cNvGrpSpPr/>
          <p:nvPr/>
        </p:nvGrpSpPr>
        <p:grpSpPr>
          <a:xfrm>
            <a:off x="7610369" y="3796031"/>
            <a:ext cx="180437" cy="281608"/>
            <a:chOff x="7248525" y="3739696"/>
            <a:chExt cx="230531" cy="359790"/>
          </a:xfrm>
        </p:grpSpPr>
        <p:sp>
          <p:nvSpPr>
            <p:cNvPr id="6601" name="Google Shape;6601;p8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2" name="Google Shape;6602;p8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03" name="Google Shape;6603;p88"/>
          <p:cNvGrpSpPr/>
          <p:nvPr/>
        </p:nvGrpSpPr>
        <p:grpSpPr>
          <a:xfrm>
            <a:off x="7856288" y="3439255"/>
            <a:ext cx="162896" cy="278710"/>
            <a:chOff x="7601242" y="3729267"/>
            <a:chExt cx="222566" cy="380803"/>
          </a:xfrm>
        </p:grpSpPr>
        <p:sp>
          <p:nvSpPr>
            <p:cNvPr id="6604" name="Google Shape;6604;p8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5" name="Google Shape;6605;p8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606" name="Google Shape;6606;p88"/>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07" name="Google Shape;6607;p88"/>
          <p:cNvGrpSpPr/>
          <p:nvPr/>
        </p:nvGrpSpPr>
        <p:grpSpPr>
          <a:xfrm>
            <a:off x="7345934" y="3440396"/>
            <a:ext cx="193543" cy="275990"/>
            <a:chOff x="8304647" y="3738687"/>
            <a:chExt cx="225076" cy="320956"/>
          </a:xfrm>
        </p:grpSpPr>
        <p:sp>
          <p:nvSpPr>
            <p:cNvPr id="6608" name="Google Shape;6608;p8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9" name="Google Shape;6609;p8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0" name="Google Shape;6610;p8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11" name="Google Shape;6611;p88"/>
          <p:cNvGrpSpPr/>
          <p:nvPr/>
        </p:nvGrpSpPr>
        <p:grpSpPr>
          <a:xfrm>
            <a:off x="7618426" y="3440396"/>
            <a:ext cx="178492" cy="275990"/>
            <a:chOff x="8615101" y="3738687"/>
            <a:chExt cx="207573" cy="320956"/>
          </a:xfrm>
        </p:grpSpPr>
        <p:sp>
          <p:nvSpPr>
            <p:cNvPr id="6612" name="Google Shape;6612;p8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3" name="Google Shape;6613;p8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4" name="Google Shape;6614;p8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615" name="Google Shape;6615;p88"/>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16" name="Google Shape;6616;p88"/>
          <p:cNvGrpSpPr/>
          <p:nvPr/>
        </p:nvGrpSpPr>
        <p:grpSpPr>
          <a:xfrm>
            <a:off x="6013131" y="3561884"/>
            <a:ext cx="557670" cy="511283"/>
            <a:chOff x="6015419" y="3716859"/>
            <a:chExt cx="557671" cy="511283"/>
          </a:xfrm>
        </p:grpSpPr>
        <p:sp>
          <p:nvSpPr>
            <p:cNvPr id="6617" name="Google Shape;6617;p8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18" name="Google Shape;6618;p88"/>
            <p:cNvGrpSpPr/>
            <p:nvPr/>
          </p:nvGrpSpPr>
          <p:grpSpPr>
            <a:xfrm>
              <a:off x="6036094" y="3716980"/>
              <a:ext cx="529860" cy="510468"/>
              <a:chOff x="6036094" y="3716980"/>
              <a:chExt cx="529860" cy="510468"/>
            </a:xfrm>
          </p:grpSpPr>
          <p:sp>
            <p:nvSpPr>
              <p:cNvPr id="6619" name="Google Shape;6619;p8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0" name="Google Shape;6620;p8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1" name="Google Shape;6621;p8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2" name="Google Shape;6622;p8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3" name="Google Shape;6623;p8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4" name="Google Shape;6624;p8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5" name="Google Shape;6625;p8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6" name="Google Shape;6626;p8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7" name="Google Shape;6627;p8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8" name="Google Shape;6628;p8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29" name="Google Shape;6629;p88"/>
          <p:cNvGrpSpPr/>
          <p:nvPr/>
        </p:nvGrpSpPr>
        <p:grpSpPr>
          <a:xfrm>
            <a:off x="6642016" y="2918653"/>
            <a:ext cx="576302" cy="511871"/>
            <a:chOff x="6644304" y="3073628"/>
            <a:chExt cx="576302" cy="511871"/>
          </a:xfrm>
        </p:grpSpPr>
        <p:sp>
          <p:nvSpPr>
            <p:cNvPr id="6630" name="Google Shape;6630;p8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31" name="Google Shape;6631;p88"/>
            <p:cNvGrpSpPr/>
            <p:nvPr/>
          </p:nvGrpSpPr>
          <p:grpSpPr>
            <a:xfrm>
              <a:off x="6712169" y="3085440"/>
              <a:ext cx="481622" cy="494913"/>
              <a:chOff x="6712169" y="3085440"/>
              <a:chExt cx="481622" cy="494913"/>
            </a:xfrm>
          </p:grpSpPr>
          <p:sp>
            <p:nvSpPr>
              <p:cNvPr id="6632" name="Google Shape;6632;p8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3" name="Google Shape;6633;p8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4" name="Google Shape;6634;p8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5" name="Google Shape;6635;p8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6" name="Google Shape;6636;p8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637" name="Google Shape;6637;p8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8" name="Google Shape;6638;p8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9" name="Google Shape;6639;p8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640" name="Google Shape;6640;p88"/>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41" name="Google Shape;6641;p88"/>
          <p:cNvGrpSpPr/>
          <p:nvPr/>
        </p:nvGrpSpPr>
        <p:grpSpPr>
          <a:xfrm>
            <a:off x="6649867" y="3561648"/>
            <a:ext cx="560631" cy="511352"/>
            <a:chOff x="6652154" y="3716623"/>
            <a:chExt cx="560631" cy="511352"/>
          </a:xfrm>
        </p:grpSpPr>
        <p:sp>
          <p:nvSpPr>
            <p:cNvPr id="6642" name="Google Shape;6642;p8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43" name="Google Shape;6643;p88"/>
            <p:cNvGrpSpPr/>
            <p:nvPr/>
          </p:nvGrpSpPr>
          <p:grpSpPr>
            <a:xfrm>
              <a:off x="6669657" y="3716715"/>
              <a:ext cx="466779" cy="464290"/>
              <a:chOff x="6669657" y="3716715"/>
              <a:chExt cx="466779" cy="464290"/>
            </a:xfrm>
          </p:grpSpPr>
          <p:sp>
            <p:nvSpPr>
              <p:cNvPr id="6644" name="Google Shape;6644;p8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5" name="Google Shape;6645;p8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6" name="Google Shape;6646;p8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7" name="Google Shape;6647;p8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8" name="Google Shape;6648;p8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9" name="Google Shape;6649;p8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0" name="Google Shape;6650;p8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1" name="Google Shape;6651;p8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2" name="Google Shape;6652;p8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3" name="Google Shape;6653;p8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4" name="Google Shape;6654;p8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5" name="Google Shape;6655;p8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6" name="Google Shape;6656;p8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57" name="Google Shape;6657;p88"/>
          <p:cNvGrpSpPr/>
          <p:nvPr/>
        </p:nvGrpSpPr>
        <p:grpSpPr>
          <a:xfrm>
            <a:off x="7843958" y="3843056"/>
            <a:ext cx="187557" cy="187557"/>
            <a:chOff x="8565775" y="671075"/>
            <a:chExt cx="441000" cy="441000"/>
          </a:xfrm>
        </p:grpSpPr>
        <p:sp>
          <p:nvSpPr>
            <p:cNvPr id="6658" name="Google Shape;6658;p8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9" name="Google Shape;6659;p8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660" name="Google Shape;6660;p88"/>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1" name="Google Shape;6661;p88"/>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62" name="Google Shape;6662;p88"/>
          <p:cNvGrpSpPr/>
          <p:nvPr/>
        </p:nvGrpSpPr>
        <p:grpSpPr>
          <a:xfrm>
            <a:off x="5997813" y="2921275"/>
            <a:ext cx="587871" cy="512373"/>
            <a:chOff x="6000100" y="3076250"/>
            <a:chExt cx="587871" cy="512373"/>
          </a:xfrm>
        </p:grpSpPr>
        <p:sp>
          <p:nvSpPr>
            <p:cNvPr id="6663" name="Google Shape;6663;p8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64" name="Google Shape;6664;p88"/>
            <p:cNvGrpSpPr/>
            <p:nvPr/>
          </p:nvGrpSpPr>
          <p:grpSpPr>
            <a:xfrm>
              <a:off x="6031360" y="3076713"/>
              <a:ext cx="539107" cy="480965"/>
              <a:chOff x="6031360" y="3076713"/>
              <a:chExt cx="539107" cy="480965"/>
            </a:xfrm>
          </p:grpSpPr>
          <p:sp>
            <p:nvSpPr>
              <p:cNvPr id="6665" name="Google Shape;6665;p8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6" name="Google Shape;6666;p8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7" name="Google Shape;6667;p8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8" name="Google Shape;6668;p8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9" name="Google Shape;6669;p8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0" name="Google Shape;6670;p8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1" name="Google Shape;6671;p8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72" name="Google Shape;6672;p88"/>
          <p:cNvGrpSpPr/>
          <p:nvPr/>
        </p:nvGrpSpPr>
        <p:grpSpPr>
          <a:xfrm>
            <a:off x="3574273" y="2854307"/>
            <a:ext cx="2241344" cy="1330656"/>
            <a:chOff x="3597785" y="3065882"/>
            <a:chExt cx="2241344" cy="1330656"/>
          </a:xfrm>
        </p:grpSpPr>
        <p:grpSp>
          <p:nvGrpSpPr>
            <p:cNvPr id="6673" name="Google Shape;6673;p88"/>
            <p:cNvGrpSpPr/>
            <p:nvPr/>
          </p:nvGrpSpPr>
          <p:grpSpPr>
            <a:xfrm>
              <a:off x="5296908" y="3937355"/>
              <a:ext cx="143198" cy="32380"/>
              <a:chOff x="5296908" y="3937355"/>
              <a:chExt cx="143198" cy="32380"/>
            </a:xfrm>
          </p:grpSpPr>
          <p:sp>
            <p:nvSpPr>
              <p:cNvPr id="6674" name="Google Shape;6674;p88"/>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75" name="Google Shape;6675;p88"/>
              <p:cNvGrpSpPr/>
              <p:nvPr/>
            </p:nvGrpSpPr>
            <p:grpSpPr>
              <a:xfrm>
                <a:off x="5402331" y="3937355"/>
                <a:ext cx="37776" cy="32380"/>
                <a:chOff x="5402331" y="3937355"/>
                <a:chExt cx="37776" cy="32380"/>
              </a:xfrm>
            </p:grpSpPr>
            <p:sp>
              <p:nvSpPr>
                <p:cNvPr id="6676" name="Google Shape;6676;p88"/>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7" name="Google Shape;6677;p88"/>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78" name="Google Shape;6678;p88"/>
              <p:cNvGrpSpPr/>
              <p:nvPr/>
            </p:nvGrpSpPr>
            <p:grpSpPr>
              <a:xfrm>
                <a:off x="5296908" y="3937355"/>
                <a:ext cx="37783" cy="32380"/>
                <a:chOff x="5296908" y="3937355"/>
                <a:chExt cx="37783" cy="32380"/>
              </a:xfrm>
            </p:grpSpPr>
            <p:sp>
              <p:nvSpPr>
                <p:cNvPr id="6679" name="Google Shape;6679;p88"/>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0" name="Google Shape;6680;p88"/>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81" name="Google Shape;6681;p88"/>
            <p:cNvGrpSpPr/>
            <p:nvPr/>
          </p:nvGrpSpPr>
          <p:grpSpPr>
            <a:xfrm>
              <a:off x="4724163" y="3119631"/>
              <a:ext cx="120838" cy="84218"/>
              <a:chOff x="4724163" y="3119631"/>
              <a:chExt cx="120838" cy="84218"/>
            </a:xfrm>
          </p:grpSpPr>
          <p:grpSp>
            <p:nvGrpSpPr>
              <p:cNvPr id="6682" name="Google Shape;6682;p88"/>
              <p:cNvGrpSpPr/>
              <p:nvPr/>
            </p:nvGrpSpPr>
            <p:grpSpPr>
              <a:xfrm>
                <a:off x="4746712" y="3132773"/>
                <a:ext cx="86869" cy="56424"/>
                <a:chOff x="4746712" y="3132773"/>
                <a:chExt cx="86869" cy="56424"/>
              </a:xfrm>
            </p:grpSpPr>
            <p:sp>
              <p:nvSpPr>
                <p:cNvPr id="6683" name="Google Shape;6683;p88"/>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4" name="Google Shape;6684;p88"/>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85" name="Google Shape;6685;p88"/>
              <p:cNvGrpSpPr/>
              <p:nvPr/>
            </p:nvGrpSpPr>
            <p:grpSpPr>
              <a:xfrm>
                <a:off x="4773634" y="3143336"/>
                <a:ext cx="37776" cy="32451"/>
                <a:chOff x="4773634" y="3143336"/>
                <a:chExt cx="37776" cy="32451"/>
              </a:xfrm>
            </p:grpSpPr>
            <p:sp>
              <p:nvSpPr>
                <p:cNvPr id="6686" name="Google Shape;6686;p88"/>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7" name="Google Shape;6687;p88"/>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88" name="Google Shape;6688;p88"/>
              <p:cNvGrpSpPr/>
              <p:nvPr/>
            </p:nvGrpSpPr>
            <p:grpSpPr>
              <a:xfrm>
                <a:off x="4724163" y="3131248"/>
                <a:ext cx="37776" cy="32459"/>
                <a:chOff x="4724163" y="3131248"/>
                <a:chExt cx="37776" cy="32459"/>
              </a:xfrm>
            </p:grpSpPr>
            <p:sp>
              <p:nvSpPr>
                <p:cNvPr id="6689" name="Google Shape;6689;p88"/>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0" name="Google Shape;6690;p88"/>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91" name="Google Shape;6691;p88"/>
              <p:cNvGrpSpPr/>
              <p:nvPr/>
            </p:nvGrpSpPr>
            <p:grpSpPr>
              <a:xfrm>
                <a:off x="4755081" y="3176054"/>
                <a:ext cx="32357" cy="27795"/>
                <a:chOff x="4755081" y="3176054"/>
                <a:chExt cx="32357" cy="27795"/>
              </a:xfrm>
            </p:grpSpPr>
            <p:sp>
              <p:nvSpPr>
                <p:cNvPr id="6692" name="Google Shape;6692;p88"/>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3" name="Google Shape;6693;p88"/>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94" name="Google Shape;6694;p88"/>
              <p:cNvGrpSpPr/>
              <p:nvPr/>
            </p:nvGrpSpPr>
            <p:grpSpPr>
              <a:xfrm>
                <a:off x="4812550" y="3119631"/>
                <a:ext cx="32451" cy="27803"/>
                <a:chOff x="4812550" y="3119631"/>
                <a:chExt cx="32451" cy="27803"/>
              </a:xfrm>
            </p:grpSpPr>
            <p:sp>
              <p:nvSpPr>
                <p:cNvPr id="6695" name="Google Shape;6695;p88"/>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6" name="Google Shape;6696;p88"/>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97" name="Google Shape;6697;p88"/>
            <p:cNvGrpSpPr/>
            <p:nvPr/>
          </p:nvGrpSpPr>
          <p:grpSpPr>
            <a:xfrm>
              <a:off x="5382826" y="4027197"/>
              <a:ext cx="268967" cy="250422"/>
              <a:chOff x="5382826" y="4027197"/>
              <a:chExt cx="268967" cy="250422"/>
            </a:xfrm>
          </p:grpSpPr>
          <p:grpSp>
            <p:nvGrpSpPr>
              <p:cNvPr id="6698" name="Google Shape;6698;p88"/>
              <p:cNvGrpSpPr/>
              <p:nvPr/>
            </p:nvGrpSpPr>
            <p:grpSpPr>
              <a:xfrm>
                <a:off x="5405280" y="4042510"/>
                <a:ext cx="237570" cy="218647"/>
                <a:chOff x="5405280" y="4042510"/>
                <a:chExt cx="237570" cy="218647"/>
              </a:xfrm>
            </p:grpSpPr>
            <p:sp>
              <p:nvSpPr>
                <p:cNvPr id="6699" name="Google Shape;6699;p88"/>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0" name="Google Shape;6700;p88"/>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1" name="Google Shape;6701;p88"/>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2" name="Google Shape;6702;p88"/>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3" name="Google Shape;6703;p88"/>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4" name="Google Shape;6704;p88"/>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05" name="Google Shape;6705;p88"/>
              <p:cNvGrpSpPr/>
              <p:nvPr/>
            </p:nvGrpSpPr>
            <p:grpSpPr>
              <a:xfrm>
                <a:off x="5382826" y="4125549"/>
                <a:ext cx="37776" cy="32380"/>
                <a:chOff x="5382826" y="4125549"/>
                <a:chExt cx="37776" cy="32380"/>
              </a:xfrm>
            </p:grpSpPr>
            <p:sp>
              <p:nvSpPr>
                <p:cNvPr id="6706" name="Google Shape;6706;p88"/>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7" name="Google Shape;6707;p88"/>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08" name="Google Shape;6708;p88"/>
              <p:cNvGrpSpPr/>
              <p:nvPr/>
            </p:nvGrpSpPr>
            <p:grpSpPr>
              <a:xfrm>
                <a:off x="5475680" y="4195587"/>
                <a:ext cx="37783" cy="32364"/>
                <a:chOff x="5475680" y="4195587"/>
                <a:chExt cx="37783" cy="32364"/>
              </a:xfrm>
            </p:grpSpPr>
            <p:sp>
              <p:nvSpPr>
                <p:cNvPr id="6709" name="Google Shape;6709;p88"/>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0" name="Google Shape;6710;p88"/>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11" name="Google Shape;6711;p88"/>
              <p:cNvGrpSpPr/>
              <p:nvPr/>
            </p:nvGrpSpPr>
            <p:grpSpPr>
              <a:xfrm>
                <a:off x="5532575" y="4027197"/>
                <a:ext cx="33308" cy="32262"/>
                <a:chOff x="5532575" y="4027197"/>
                <a:chExt cx="33308" cy="32262"/>
              </a:xfrm>
            </p:grpSpPr>
            <p:sp>
              <p:nvSpPr>
                <p:cNvPr id="6712" name="Google Shape;6712;p88"/>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3" name="Google Shape;6713;p88"/>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14" name="Google Shape;6714;p88"/>
              <p:cNvGrpSpPr/>
              <p:nvPr/>
            </p:nvGrpSpPr>
            <p:grpSpPr>
              <a:xfrm>
                <a:off x="5590706" y="4245348"/>
                <a:ext cx="33497" cy="32270"/>
                <a:chOff x="5590706" y="4245348"/>
                <a:chExt cx="33497" cy="32270"/>
              </a:xfrm>
            </p:grpSpPr>
            <p:sp>
              <p:nvSpPr>
                <p:cNvPr id="6715" name="Google Shape;6715;p88"/>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6" name="Google Shape;6716;p88"/>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17" name="Google Shape;6717;p88"/>
              <p:cNvGrpSpPr/>
              <p:nvPr/>
            </p:nvGrpSpPr>
            <p:grpSpPr>
              <a:xfrm>
                <a:off x="5618681" y="4109677"/>
                <a:ext cx="33112" cy="32357"/>
                <a:chOff x="5618681" y="4109677"/>
                <a:chExt cx="33112" cy="32357"/>
              </a:xfrm>
            </p:grpSpPr>
            <p:sp>
              <p:nvSpPr>
                <p:cNvPr id="6718" name="Google Shape;6718;p88"/>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9" name="Google Shape;6719;p88"/>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20" name="Google Shape;6720;p88"/>
              <p:cNvGrpSpPr/>
              <p:nvPr/>
            </p:nvGrpSpPr>
            <p:grpSpPr>
              <a:xfrm>
                <a:off x="5479298" y="4128262"/>
                <a:ext cx="31405" cy="26906"/>
                <a:chOff x="5479298" y="4128262"/>
                <a:chExt cx="31405" cy="26906"/>
              </a:xfrm>
            </p:grpSpPr>
            <p:sp>
              <p:nvSpPr>
                <p:cNvPr id="6721" name="Google Shape;6721;p88"/>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2" name="Google Shape;6722;p88"/>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23" name="Google Shape;6723;p88"/>
              <p:cNvGrpSpPr/>
              <p:nvPr/>
            </p:nvGrpSpPr>
            <p:grpSpPr>
              <a:xfrm>
                <a:off x="5582903" y="4180116"/>
                <a:ext cx="31499" cy="26898"/>
                <a:chOff x="5582903" y="4180116"/>
                <a:chExt cx="31499" cy="26898"/>
              </a:xfrm>
            </p:grpSpPr>
            <p:sp>
              <p:nvSpPr>
                <p:cNvPr id="6724" name="Google Shape;6724;p88"/>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5" name="Google Shape;6725;p88"/>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26" name="Google Shape;6726;p88"/>
            <p:cNvGrpSpPr/>
            <p:nvPr/>
          </p:nvGrpSpPr>
          <p:grpSpPr>
            <a:xfrm>
              <a:off x="3977681" y="3230323"/>
              <a:ext cx="94584" cy="84085"/>
              <a:chOff x="3977681" y="3230323"/>
              <a:chExt cx="94584" cy="84085"/>
            </a:xfrm>
          </p:grpSpPr>
          <p:grpSp>
            <p:nvGrpSpPr>
              <p:cNvPr id="6727" name="Google Shape;6727;p88"/>
              <p:cNvGrpSpPr/>
              <p:nvPr/>
            </p:nvGrpSpPr>
            <p:grpSpPr>
              <a:xfrm>
                <a:off x="4000135" y="3243041"/>
                <a:ext cx="59570" cy="57186"/>
                <a:chOff x="4000135" y="3243041"/>
                <a:chExt cx="59570" cy="57186"/>
              </a:xfrm>
            </p:grpSpPr>
            <p:sp>
              <p:nvSpPr>
                <p:cNvPr id="6728" name="Google Shape;6728;p88"/>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9" name="Google Shape;6729;p88"/>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0" name="Google Shape;6730;p88"/>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31" name="Google Shape;6731;p88"/>
              <p:cNvGrpSpPr/>
              <p:nvPr/>
            </p:nvGrpSpPr>
            <p:grpSpPr>
              <a:xfrm>
                <a:off x="3977681" y="3245872"/>
                <a:ext cx="37783" cy="32380"/>
                <a:chOff x="3977681" y="3245872"/>
                <a:chExt cx="37783" cy="32380"/>
              </a:xfrm>
            </p:grpSpPr>
            <p:sp>
              <p:nvSpPr>
                <p:cNvPr id="6732" name="Google Shape;6732;p88"/>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3" name="Google Shape;6733;p88"/>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34" name="Google Shape;6734;p88"/>
              <p:cNvGrpSpPr/>
              <p:nvPr/>
            </p:nvGrpSpPr>
            <p:grpSpPr>
              <a:xfrm>
                <a:off x="4040860" y="3262672"/>
                <a:ext cx="31405" cy="27001"/>
                <a:chOff x="4040860" y="3262672"/>
                <a:chExt cx="31405" cy="27001"/>
              </a:xfrm>
            </p:grpSpPr>
            <p:sp>
              <p:nvSpPr>
                <p:cNvPr id="6735" name="Google Shape;6735;p88"/>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6" name="Google Shape;6736;p88"/>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37" name="Google Shape;6737;p88"/>
              <p:cNvGrpSpPr/>
              <p:nvPr/>
            </p:nvGrpSpPr>
            <p:grpSpPr>
              <a:xfrm>
                <a:off x="4021072" y="3230323"/>
                <a:ext cx="31397" cy="26906"/>
                <a:chOff x="4021072" y="3230323"/>
                <a:chExt cx="31397" cy="26906"/>
              </a:xfrm>
            </p:grpSpPr>
            <p:sp>
              <p:nvSpPr>
                <p:cNvPr id="6738" name="Google Shape;6738;p88"/>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9" name="Google Shape;6739;p88"/>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40" name="Google Shape;6740;p88"/>
              <p:cNvGrpSpPr/>
              <p:nvPr/>
            </p:nvGrpSpPr>
            <p:grpSpPr>
              <a:xfrm>
                <a:off x="4001472" y="3287462"/>
                <a:ext cx="31499" cy="26945"/>
                <a:chOff x="4001472" y="3287462"/>
                <a:chExt cx="31499" cy="26945"/>
              </a:xfrm>
            </p:grpSpPr>
            <p:sp>
              <p:nvSpPr>
                <p:cNvPr id="6741" name="Google Shape;6741;p88"/>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2" name="Google Shape;6742;p88"/>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43" name="Google Shape;6743;p88"/>
            <p:cNvGrpSpPr/>
            <p:nvPr/>
          </p:nvGrpSpPr>
          <p:grpSpPr>
            <a:xfrm>
              <a:off x="4084715" y="3258865"/>
              <a:ext cx="184961" cy="137268"/>
              <a:chOff x="4084715" y="3258865"/>
              <a:chExt cx="184961" cy="137268"/>
            </a:xfrm>
          </p:grpSpPr>
          <p:grpSp>
            <p:nvGrpSpPr>
              <p:cNvPr id="6744" name="Google Shape;6744;p88"/>
              <p:cNvGrpSpPr/>
              <p:nvPr/>
            </p:nvGrpSpPr>
            <p:grpSpPr>
              <a:xfrm>
                <a:off x="4107453" y="3271583"/>
                <a:ext cx="153470" cy="110275"/>
                <a:chOff x="4107453" y="3271583"/>
                <a:chExt cx="153470" cy="110275"/>
              </a:xfrm>
            </p:grpSpPr>
            <p:sp>
              <p:nvSpPr>
                <p:cNvPr id="6745" name="Google Shape;6745;p88"/>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6" name="Google Shape;6746;p88"/>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7" name="Google Shape;6747;p88"/>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8" name="Google Shape;6748;p88"/>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49" name="Google Shape;6749;p88"/>
              <p:cNvGrpSpPr/>
              <p:nvPr/>
            </p:nvGrpSpPr>
            <p:grpSpPr>
              <a:xfrm>
                <a:off x="4136947" y="3258865"/>
                <a:ext cx="31499" cy="27001"/>
                <a:chOff x="4136947" y="3258865"/>
                <a:chExt cx="31499" cy="27001"/>
              </a:xfrm>
            </p:grpSpPr>
            <p:sp>
              <p:nvSpPr>
                <p:cNvPr id="6750" name="Google Shape;6750;p88"/>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1" name="Google Shape;6751;p88"/>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52" name="Google Shape;6752;p88"/>
              <p:cNvGrpSpPr/>
              <p:nvPr/>
            </p:nvGrpSpPr>
            <p:grpSpPr>
              <a:xfrm>
                <a:off x="4084715" y="3266478"/>
                <a:ext cx="31468" cy="26898"/>
                <a:chOff x="4084715" y="3266478"/>
                <a:chExt cx="31468" cy="26898"/>
              </a:xfrm>
            </p:grpSpPr>
            <p:sp>
              <p:nvSpPr>
                <p:cNvPr id="6753" name="Google Shape;6753;p88"/>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4" name="Google Shape;6754;p88"/>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55" name="Google Shape;6755;p88"/>
              <p:cNvGrpSpPr/>
              <p:nvPr/>
            </p:nvGrpSpPr>
            <p:grpSpPr>
              <a:xfrm>
                <a:off x="4159213" y="3279849"/>
                <a:ext cx="31405" cy="26945"/>
                <a:chOff x="4159213" y="3279849"/>
                <a:chExt cx="31405" cy="26945"/>
              </a:xfrm>
            </p:grpSpPr>
            <p:sp>
              <p:nvSpPr>
                <p:cNvPr id="6756" name="Google Shape;6756;p88"/>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7" name="Google Shape;6757;p88"/>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58" name="Google Shape;6758;p88"/>
              <p:cNvGrpSpPr/>
              <p:nvPr/>
            </p:nvGrpSpPr>
            <p:grpSpPr>
              <a:xfrm>
                <a:off x="4201550" y="3266502"/>
                <a:ext cx="31405" cy="26883"/>
                <a:chOff x="4201550" y="3266502"/>
                <a:chExt cx="31405" cy="26883"/>
              </a:xfrm>
            </p:grpSpPr>
            <p:sp>
              <p:nvSpPr>
                <p:cNvPr id="6759" name="Google Shape;6759;p88"/>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0" name="Google Shape;6760;p88"/>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61" name="Google Shape;6761;p88"/>
              <p:cNvGrpSpPr/>
              <p:nvPr/>
            </p:nvGrpSpPr>
            <p:grpSpPr>
              <a:xfrm>
                <a:off x="4201550" y="3338278"/>
                <a:ext cx="31405" cy="26930"/>
                <a:chOff x="4201550" y="3338278"/>
                <a:chExt cx="31405" cy="26930"/>
              </a:xfrm>
            </p:grpSpPr>
            <p:sp>
              <p:nvSpPr>
                <p:cNvPr id="6762" name="Google Shape;6762;p88"/>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3" name="Google Shape;6763;p88"/>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64" name="Google Shape;6764;p88"/>
              <p:cNvGrpSpPr/>
              <p:nvPr/>
            </p:nvGrpSpPr>
            <p:grpSpPr>
              <a:xfrm>
                <a:off x="4238272" y="3369132"/>
                <a:ext cx="31405" cy="27001"/>
                <a:chOff x="4238272" y="3369132"/>
                <a:chExt cx="31405" cy="27001"/>
              </a:xfrm>
            </p:grpSpPr>
            <p:sp>
              <p:nvSpPr>
                <p:cNvPr id="6765" name="Google Shape;6765;p88"/>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6" name="Google Shape;6766;p88"/>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67" name="Google Shape;6767;p88"/>
            <p:cNvGrpSpPr/>
            <p:nvPr/>
          </p:nvGrpSpPr>
          <p:grpSpPr>
            <a:xfrm>
              <a:off x="4068639" y="3200169"/>
              <a:ext cx="77643" cy="37272"/>
              <a:chOff x="4068639" y="3200169"/>
              <a:chExt cx="77643" cy="37272"/>
            </a:xfrm>
          </p:grpSpPr>
          <p:sp>
            <p:nvSpPr>
              <p:cNvPr id="6768" name="Google Shape;6768;p88"/>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769" name="Google Shape;6769;p88"/>
              <p:cNvGrpSpPr/>
              <p:nvPr/>
            </p:nvGrpSpPr>
            <p:grpSpPr>
              <a:xfrm>
                <a:off x="4114878" y="3200169"/>
                <a:ext cx="31405" cy="26993"/>
                <a:chOff x="4114878" y="3200169"/>
                <a:chExt cx="31405" cy="26993"/>
              </a:xfrm>
            </p:grpSpPr>
            <p:sp>
              <p:nvSpPr>
                <p:cNvPr id="6770" name="Google Shape;6770;p88"/>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1" name="Google Shape;6771;p88"/>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72" name="Google Shape;6772;p88"/>
              <p:cNvGrpSpPr/>
              <p:nvPr/>
            </p:nvGrpSpPr>
            <p:grpSpPr>
              <a:xfrm>
                <a:off x="4068639" y="3210535"/>
                <a:ext cx="31499" cy="26906"/>
                <a:chOff x="4068639" y="3210535"/>
                <a:chExt cx="31499" cy="26906"/>
              </a:xfrm>
            </p:grpSpPr>
            <p:sp>
              <p:nvSpPr>
                <p:cNvPr id="6773" name="Google Shape;6773;p88"/>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4" name="Google Shape;6774;p88"/>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75" name="Google Shape;6775;p88"/>
            <p:cNvGrpSpPr/>
            <p:nvPr/>
          </p:nvGrpSpPr>
          <p:grpSpPr>
            <a:xfrm>
              <a:off x="3869702" y="3066935"/>
              <a:ext cx="382664" cy="190294"/>
              <a:chOff x="3869702" y="3066935"/>
              <a:chExt cx="382664" cy="190294"/>
            </a:xfrm>
          </p:grpSpPr>
          <p:grpSp>
            <p:nvGrpSpPr>
              <p:cNvPr id="6776" name="Google Shape;6776;p88"/>
              <p:cNvGrpSpPr/>
              <p:nvPr/>
            </p:nvGrpSpPr>
            <p:grpSpPr>
              <a:xfrm>
                <a:off x="3888633" y="3082351"/>
                <a:ext cx="351172" cy="160698"/>
                <a:chOff x="3888633" y="3082351"/>
                <a:chExt cx="351172" cy="160698"/>
              </a:xfrm>
            </p:grpSpPr>
            <p:sp>
              <p:nvSpPr>
                <p:cNvPr id="6777" name="Google Shape;6777;p88"/>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8" name="Google Shape;6778;p88"/>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9" name="Google Shape;6779;p88"/>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0" name="Google Shape;6780;p88"/>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1" name="Google Shape;6781;p88"/>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2" name="Google Shape;6782;p88"/>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83" name="Google Shape;6783;p88"/>
              <p:cNvGrpSpPr/>
              <p:nvPr/>
            </p:nvGrpSpPr>
            <p:grpSpPr>
              <a:xfrm>
                <a:off x="4143703" y="3066935"/>
                <a:ext cx="37783" cy="32357"/>
                <a:chOff x="4143703" y="3066935"/>
                <a:chExt cx="37783" cy="32357"/>
              </a:xfrm>
            </p:grpSpPr>
            <p:sp>
              <p:nvSpPr>
                <p:cNvPr id="6784" name="Google Shape;6784;p88"/>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5" name="Google Shape;6785;p88"/>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86" name="Google Shape;6786;p88"/>
              <p:cNvGrpSpPr/>
              <p:nvPr/>
            </p:nvGrpSpPr>
            <p:grpSpPr>
              <a:xfrm>
                <a:off x="4044565" y="3103563"/>
                <a:ext cx="37783" cy="32451"/>
                <a:chOff x="4044565" y="3103563"/>
                <a:chExt cx="37783" cy="32451"/>
              </a:xfrm>
            </p:grpSpPr>
            <p:sp>
              <p:nvSpPr>
                <p:cNvPr id="6787" name="Google Shape;6787;p88"/>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8" name="Google Shape;6788;p88"/>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89" name="Google Shape;6789;p88"/>
              <p:cNvGrpSpPr/>
              <p:nvPr/>
            </p:nvGrpSpPr>
            <p:grpSpPr>
              <a:xfrm>
                <a:off x="4017454" y="3188237"/>
                <a:ext cx="37776" cy="32357"/>
                <a:chOff x="4017454" y="3188237"/>
                <a:chExt cx="37776" cy="32357"/>
              </a:xfrm>
            </p:grpSpPr>
            <p:sp>
              <p:nvSpPr>
                <p:cNvPr id="6790" name="Google Shape;6790;p88"/>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1" name="Google Shape;6791;p88"/>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92" name="Google Shape;6792;p88"/>
              <p:cNvGrpSpPr/>
              <p:nvPr/>
            </p:nvGrpSpPr>
            <p:grpSpPr>
              <a:xfrm>
                <a:off x="3921548" y="3157509"/>
                <a:ext cx="37783" cy="32357"/>
                <a:chOff x="3921548" y="3157509"/>
                <a:chExt cx="37783" cy="32357"/>
              </a:xfrm>
            </p:grpSpPr>
            <p:sp>
              <p:nvSpPr>
                <p:cNvPr id="6793" name="Google Shape;6793;p88"/>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4" name="Google Shape;6794;p88"/>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95" name="Google Shape;6795;p88"/>
              <p:cNvGrpSpPr/>
              <p:nvPr/>
            </p:nvGrpSpPr>
            <p:grpSpPr>
              <a:xfrm>
                <a:off x="3939056" y="3211620"/>
                <a:ext cx="37783" cy="32380"/>
                <a:chOff x="3939056" y="3211620"/>
                <a:chExt cx="37783" cy="32380"/>
              </a:xfrm>
            </p:grpSpPr>
            <p:sp>
              <p:nvSpPr>
                <p:cNvPr id="6796" name="Google Shape;6796;p88"/>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7" name="Google Shape;6797;p88"/>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98" name="Google Shape;6798;p88"/>
              <p:cNvGrpSpPr/>
              <p:nvPr/>
            </p:nvGrpSpPr>
            <p:grpSpPr>
              <a:xfrm>
                <a:off x="4176240" y="3136965"/>
                <a:ext cx="31405" cy="26930"/>
                <a:chOff x="4176240" y="3136965"/>
                <a:chExt cx="31405" cy="26930"/>
              </a:xfrm>
            </p:grpSpPr>
            <p:sp>
              <p:nvSpPr>
                <p:cNvPr id="6799" name="Google Shape;6799;p88"/>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0" name="Google Shape;6800;p88"/>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01" name="Google Shape;6801;p88"/>
              <p:cNvGrpSpPr/>
              <p:nvPr/>
            </p:nvGrpSpPr>
            <p:grpSpPr>
              <a:xfrm>
                <a:off x="4133148" y="3152593"/>
                <a:ext cx="31499" cy="27001"/>
                <a:chOff x="4133148" y="3152593"/>
                <a:chExt cx="31499" cy="27001"/>
              </a:xfrm>
            </p:grpSpPr>
            <p:sp>
              <p:nvSpPr>
                <p:cNvPr id="6802" name="Google Shape;6802;p88"/>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3" name="Google Shape;6803;p88"/>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04" name="Google Shape;6804;p88"/>
              <p:cNvGrpSpPr/>
              <p:nvPr/>
            </p:nvGrpSpPr>
            <p:grpSpPr>
              <a:xfrm>
                <a:off x="4220866" y="3073534"/>
                <a:ext cx="31499" cy="26898"/>
                <a:chOff x="4220866" y="3073534"/>
                <a:chExt cx="31499" cy="26898"/>
              </a:xfrm>
            </p:grpSpPr>
            <p:sp>
              <p:nvSpPr>
                <p:cNvPr id="6805" name="Google Shape;6805;p88"/>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6" name="Google Shape;6806;p88"/>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07" name="Google Shape;6807;p88"/>
              <p:cNvGrpSpPr/>
              <p:nvPr/>
            </p:nvGrpSpPr>
            <p:grpSpPr>
              <a:xfrm>
                <a:off x="3869702" y="3230323"/>
                <a:ext cx="31499" cy="26906"/>
                <a:chOff x="3869702" y="3230323"/>
                <a:chExt cx="31499" cy="26906"/>
              </a:xfrm>
            </p:grpSpPr>
            <p:sp>
              <p:nvSpPr>
                <p:cNvPr id="6808" name="Google Shape;6808;p88"/>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9" name="Google Shape;6809;p88"/>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810" name="Google Shape;6810;p88"/>
            <p:cNvGrpSpPr/>
            <p:nvPr/>
          </p:nvGrpSpPr>
          <p:grpSpPr>
            <a:xfrm>
              <a:off x="4271383" y="3065882"/>
              <a:ext cx="304556" cy="341663"/>
              <a:chOff x="4271383" y="3065882"/>
              <a:chExt cx="304556" cy="341663"/>
            </a:xfrm>
          </p:grpSpPr>
          <p:grpSp>
            <p:nvGrpSpPr>
              <p:cNvPr id="6811" name="Google Shape;6811;p88"/>
              <p:cNvGrpSpPr/>
              <p:nvPr/>
            </p:nvGrpSpPr>
            <p:grpSpPr>
              <a:xfrm>
                <a:off x="4293838" y="3078639"/>
                <a:ext cx="269353" cy="311973"/>
                <a:chOff x="4293838" y="3078639"/>
                <a:chExt cx="269353" cy="311973"/>
              </a:xfrm>
            </p:grpSpPr>
            <p:sp>
              <p:nvSpPr>
                <p:cNvPr id="6812" name="Google Shape;6812;p88"/>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3" name="Google Shape;6813;p88"/>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4" name="Google Shape;6814;p88"/>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5" name="Google Shape;6815;p88"/>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6" name="Google Shape;6816;p88"/>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7" name="Google Shape;6817;p88"/>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8" name="Google Shape;6818;p88"/>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9" name="Google Shape;6819;p88"/>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0" name="Google Shape;6820;p88"/>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1" name="Google Shape;6821;p88"/>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2" name="Google Shape;6822;p88"/>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3" name="Google Shape;6823;p88"/>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4" name="Google Shape;6824;p88"/>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5" name="Google Shape;6825;p88"/>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6" name="Google Shape;6826;p88"/>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7" name="Google Shape;6827;p88"/>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8" name="Google Shape;6828;p88"/>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29" name="Google Shape;6829;p88"/>
              <p:cNvGrpSpPr/>
              <p:nvPr/>
            </p:nvGrpSpPr>
            <p:grpSpPr>
              <a:xfrm>
                <a:off x="4538164" y="3342061"/>
                <a:ext cx="37776" cy="32380"/>
                <a:chOff x="4538164" y="3342061"/>
                <a:chExt cx="37776" cy="32380"/>
              </a:xfrm>
            </p:grpSpPr>
            <p:sp>
              <p:nvSpPr>
                <p:cNvPr id="6830" name="Google Shape;6830;p88"/>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1" name="Google Shape;6831;p88"/>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32" name="Google Shape;6832;p88"/>
              <p:cNvGrpSpPr/>
              <p:nvPr/>
            </p:nvGrpSpPr>
            <p:grpSpPr>
              <a:xfrm>
                <a:off x="4271383" y="3194742"/>
                <a:ext cx="37783" cy="32420"/>
                <a:chOff x="4271383" y="3194742"/>
                <a:chExt cx="37783" cy="32420"/>
              </a:xfrm>
            </p:grpSpPr>
            <p:sp>
              <p:nvSpPr>
                <p:cNvPr id="6833" name="Google Shape;6833;p88"/>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4" name="Google Shape;6834;p88"/>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35" name="Google Shape;6835;p88"/>
              <p:cNvGrpSpPr/>
              <p:nvPr/>
            </p:nvGrpSpPr>
            <p:grpSpPr>
              <a:xfrm>
                <a:off x="4284416" y="3084058"/>
                <a:ext cx="37783" cy="32357"/>
                <a:chOff x="4284416" y="3084058"/>
                <a:chExt cx="37783" cy="32357"/>
              </a:xfrm>
            </p:grpSpPr>
            <p:sp>
              <p:nvSpPr>
                <p:cNvPr id="6836" name="Google Shape;6836;p88"/>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7" name="Google Shape;6837;p88"/>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38" name="Google Shape;6838;p88"/>
              <p:cNvGrpSpPr/>
              <p:nvPr/>
            </p:nvGrpSpPr>
            <p:grpSpPr>
              <a:xfrm>
                <a:off x="4478697" y="3297561"/>
                <a:ext cx="37776" cy="32451"/>
                <a:chOff x="4478697" y="3297561"/>
                <a:chExt cx="37776" cy="32451"/>
              </a:xfrm>
            </p:grpSpPr>
            <p:sp>
              <p:nvSpPr>
                <p:cNvPr id="6839" name="Google Shape;6839;p88"/>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0" name="Google Shape;6840;p88"/>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41" name="Google Shape;6841;p88"/>
              <p:cNvGrpSpPr/>
              <p:nvPr/>
            </p:nvGrpSpPr>
            <p:grpSpPr>
              <a:xfrm>
                <a:off x="4411813" y="3331711"/>
                <a:ext cx="37776" cy="32451"/>
                <a:chOff x="4411813" y="3331711"/>
                <a:chExt cx="37776" cy="32451"/>
              </a:xfrm>
            </p:grpSpPr>
            <p:sp>
              <p:nvSpPr>
                <p:cNvPr id="6842" name="Google Shape;6842;p88"/>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3" name="Google Shape;6843;p88"/>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44" name="Google Shape;6844;p88"/>
              <p:cNvGrpSpPr/>
              <p:nvPr/>
            </p:nvGrpSpPr>
            <p:grpSpPr>
              <a:xfrm>
                <a:off x="4337984" y="3375188"/>
                <a:ext cx="37776" cy="32357"/>
                <a:chOff x="4337984" y="3375188"/>
                <a:chExt cx="37776" cy="32357"/>
              </a:xfrm>
            </p:grpSpPr>
            <p:sp>
              <p:nvSpPr>
                <p:cNvPr id="6845" name="Google Shape;6845;p88"/>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6" name="Google Shape;6846;p88"/>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47" name="Google Shape;6847;p88"/>
              <p:cNvGrpSpPr/>
              <p:nvPr/>
            </p:nvGrpSpPr>
            <p:grpSpPr>
              <a:xfrm>
                <a:off x="4494867" y="3090530"/>
                <a:ext cx="37878" cy="32451"/>
                <a:chOff x="4494867" y="3090530"/>
                <a:chExt cx="37878" cy="32451"/>
              </a:xfrm>
            </p:grpSpPr>
            <p:sp>
              <p:nvSpPr>
                <p:cNvPr id="6848" name="Google Shape;6848;p88"/>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9" name="Google Shape;6849;p88"/>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50" name="Google Shape;6850;p88"/>
              <p:cNvGrpSpPr/>
              <p:nvPr/>
            </p:nvGrpSpPr>
            <p:grpSpPr>
              <a:xfrm>
                <a:off x="4525124" y="3207774"/>
                <a:ext cx="37783" cy="32420"/>
                <a:chOff x="4525124" y="3207774"/>
                <a:chExt cx="37783" cy="32420"/>
              </a:xfrm>
            </p:grpSpPr>
            <p:sp>
              <p:nvSpPr>
                <p:cNvPr id="6851" name="Google Shape;6851;p88"/>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2" name="Google Shape;6852;p88"/>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53" name="Google Shape;6853;p88"/>
              <p:cNvGrpSpPr/>
              <p:nvPr/>
            </p:nvGrpSpPr>
            <p:grpSpPr>
              <a:xfrm>
                <a:off x="4440544" y="3176479"/>
                <a:ext cx="31499" cy="26898"/>
                <a:chOff x="4440544" y="3176479"/>
                <a:chExt cx="31499" cy="26898"/>
              </a:xfrm>
            </p:grpSpPr>
            <p:sp>
              <p:nvSpPr>
                <p:cNvPr id="6854" name="Google Shape;6854;p88"/>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5" name="Google Shape;6855;p88"/>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56" name="Google Shape;6856;p88"/>
              <p:cNvGrpSpPr/>
              <p:nvPr/>
            </p:nvGrpSpPr>
            <p:grpSpPr>
              <a:xfrm>
                <a:off x="4350545" y="3156400"/>
                <a:ext cx="31405" cy="27001"/>
                <a:chOff x="4350545" y="3156400"/>
                <a:chExt cx="31405" cy="27001"/>
              </a:xfrm>
            </p:grpSpPr>
            <p:sp>
              <p:nvSpPr>
                <p:cNvPr id="6857" name="Google Shape;6857;p88"/>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8" name="Google Shape;6858;p88"/>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59" name="Google Shape;6859;p88"/>
              <p:cNvGrpSpPr/>
              <p:nvPr/>
            </p:nvGrpSpPr>
            <p:grpSpPr>
              <a:xfrm>
                <a:off x="4376703" y="3255058"/>
                <a:ext cx="31405" cy="27001"/>
                <a:chOff x="4376703" y="3255058"/>
                <a:chExt cx="31405" cy="27001"/>
              </a:xfrm>
            </p:grpSpPr>
            <p:sp>
              <p:nvSpPr>
                <p:cNvPr id="6860" name="Google Shape;6860;p88"/>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1" name="Google Shape;6861;p88"/>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62" name="Google Shape;6862;p88"/>
              <p:cNvGrpSpPr/>
              <p:nvPr/>
            </p:nvGrpSpPr>
            <p:grpSpPr>
              <a:xfrm>
                <a:off x="4331322" y="3283656"/>
                <a:ext cx="31405" cy="26945"/>
                <a:chOff x="4331322" y="3283656"/>
                <a:chExt cx="31405" cy="26945"/>
              </a:xfrm>
            </p:grpSpPr>
            <p:sp>
              <p:nvSpPr>
                <p:cNvPr id="6863" name="Google Shape;6863;p88"/>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4" name="Google Shape;6864;p88"/>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65" name="Google Shape;6865;p88"/>
              <p:cNvGrpSpPr/>
              <p:nvPr/>
            </p:nvGrpSpPr>
            <p:grpSpPr>
              <a:xfrm>
                <a:off x="4380510" y="3065882"/>
                <a:ext cx="31405" cy="26938"/>
                <a:chOff x="4380510" y="3065882"/>
                <a:chExt cx="31405" cy="26938"/>
              </a:xfrm>
            </p:grpSpPr>
            <p:sp>
              <p:nvSpPr>
                <p:cNvPr id="6866" name="Google Shape;6866;p88"/>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7" name="Google Shape;6867;p88"/>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868" name="Google Shape;6868;p88"/>
            <p:cNvGrpSpPr/>
            <p:nvPr/>
          </p:nvGrpSpPr>
          <p:grpSpPr>
            <a:xfrm>
              <a:off x="4558998" y="3188237"/>
              <a:ext cx="1280131" cy="1052746"/>
              <a:chOff x="4558998" y="3188237"/>
              <a:chExt cx="1280131" cy="1052746"/>
            </a:xfrm>
          </p:grpSpPr>
          <p:sp>
            <p:nvSpPr>
              <p:cNvPr id="6869" name="Google Shape;6869;p88"/>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870" name="Google Shape;6870;p88"/>
              <p:cNvGrpSpPr/>
              <p:nvPr/>
            </p:nvGrpSpPr>
            <p:grpSpPr>
              <a:xfrm>
                <a:off x="4579164" y="3203653"/>
                <a:ext cx="1244833" cy="1020397"/>
                <a:chOff x="4579164" y="3203653"/>
                <a:chExt cx="1244833" cy="1020397"/>
              </a:xfrm>
            </p:grpSpPr>
            <p:sp>
              <p:nvSpPr>
                <p:cNvPr id="6871" name="Google Shape;6871;p88"/>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2" name="Google Shape;6872;p88"/>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873" name="Google Shape;6873;p88"/>
                <p:cNvGrpSpPr/>
                <p:nvPr/>
              </p:nvGrpSpPr>
              <p:grpSpPr>
                <a:xfrm>
                  <a:off x="4579164" y="3203653"/>
                  <a:ext cx="1244833" cy="1020397"/>
                  <a:chOff x="4579164" y="3203653"/>
                  <a:chExt cx="1244833" cy="1020397"/>
                </a:xfrm>
              </p:grpSpPr>
              <p:sp>
                <p:nvSpPr>
                  <p:cNvPr id="6874" name="Google Shape;6874;p88"/>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5" name="Google Shape;6875;p88"/>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876" name="Google Shape;6876;p88"/>
                  <p:cNvGrpSpPr/>
                  <p:nvPr/>
                </p:nvGrpSpPr>
                <p:grpSpPr>
                  <a:xfrm>
                    <a:off x="4579164" y="3203653"/>
                    <a:ext cx="1244833" cy="1020397"/>
                    <a:chOff x="4579164" y="3203653"/>
                    <a:chExt cx="1244833" cy="1020397"/>
                  </a:xfrm>
                </p:grpSpPr>
                <p:sp>
                  <p:nvSpPr>
                    <p:cNvPr id="6877" name="Google Shape;6877;p88"/>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8" name="Google Shape;6878;p88"/>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9" name="Google Shape;6879;p88"/>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0" name="Google Shape;6880;p88"/>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1" name="Google Shape;6881;p88"/>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2" name="Google Shape;6882;p88"/>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3" name="Google Shape;6883;p88"/>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4" name="Google Shape;6884;p88"/>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885" name="Google Shape;6885;p88"/>
                    <p:cNvGrpSpPr/>
                    <p:nvPr/>
                  </p:nvGrpSpPr>
                  <p:grpSpPr>
                    <a:xfrm>
                      <a:off x="4579164" y="3203653"/>
                      <a:ext cx="1244833" cy="1020397"/>
                      <a:chOff x="4579164" y="3203653"/>
                      <a:chExt cx="1244833" cy="1020397"/>
                    </a:xfrm>
                  </p:grpSpPr>
                  <p:sp>
                    <p:nvSpPr>
                      <p:cNvPr id="6886" name="Google Shape;6886;p88"/>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7" name="Google Shape;6887;p88"/>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8" name="Google Shape;6888;p88"/>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9" name="Google Shape;6889;p88"/>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0" name="Google Shape;6890;p88"/>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1" name="Google Shape;6891;p88"/>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2" name="Google Shape;6892;p88"/>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3" name="Google Shape;6893;p88"/>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4" name="Google Shape;6894;p88"/>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5" name="Google Shape;6895;p88"/>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6" name="Google Shape;6896;p88"/>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7" name="Google Shape;6897;p88"/>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8" name="Google Shape;6898;p88"/>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9" name="Google Shape;6899;p88"/>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00" name="Google Shape;6900;p88"/>
                      <p:cNvGrpSpPr/>
                      <p:nvPr/>
                    </p:nvGrpSpPr>
                    <p:grpSpPr>
                      <a:xfrm>
                        <a:off x="4579164" y="3203653"/>
                        <a:ext cx="1244833" cy="1020397"/>
                        <a:chOff x="4579164" y="3203653"/>
                        <a:chExt cx="1244833" cy="1020397"/>
                      </a:xfrm>
                    </p:grpSpPr>
                    <p:sp>
                      <p:nvSpPr>
                        <p:cNvPr id="6901" name="Google Shape;6901;p88"/>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2" name="Google Shape;6902;p88"/>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3" name="Google Shape;6903;p88"/>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4" name="Google Shape;6904;p88"/>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5" name="Google Shape;6905;p88"/>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6" name="Google Shape;6906;p88"/>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7" name="Google Shape;6907;p88"/>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8" name="Google Shape;6908;p88"/>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9" name="Google Shape;6909;p88"/>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0" name="Google Shape;6910;p88"/>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1" name="Google Shape;6911;p88"/>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2" name="Google Shape;6912;p88"/>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3" name="Google Shape;6913;p88"/>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4" name="Google Shape;6914;p88"/>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5" name="Google Shape;6915;p88"/>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6" name="Google Shape;6916;p88"/>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7" name="Google Shape;6917;p88"/>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8" name="Google Shape;6918;p88"/>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9" name="Google Shape;6919;p88"/>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0" name="Google Shape;6920;p88"/>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1" name="Google Shape;6921;p88"/>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2" name="Google Shape;6922;p88"/>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3" name="Google Shape;6923;p88"/>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4" name="Google Shape;6924;p88"/>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25" name="Google Shape;6925;p88"/>
                        <p:cNvGrpSpPr/>
                        <p:nvPr/>
                      </p:nvGrpSpPr>
                      <p:grpSpPr>
                        <a:xfrm>
                          <a:off x="4579164" y="3203653"/>
                          <a:ext cx="1244833" cy="1020397"/>
                          <a:chOff x="4579164" y="3203653"/>
                          <a:chExt cx="1244833" cy="1020397"/>
                        </a:xfrm>
                      </p:grpSpPr>
                      <p:sp>
                        <p:nvSpPr>
                          <p:cNvPr id="6926" name="Google Shape;6926;p88"/>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27" name="Google Shape;6927;p88"/>
                          <p:cNvGrpSpPr/>
                          <p:nvPr/>
                        </p:nvGrpSpPr>
                        <p:grpSpPr>
                          <a:xfrm>
                            <a:off x="4579164" y="3203653"/>
                            <a:ext cx="1244833" cy="1020397"/>
                            <a:chOff x="4579164" y="3203653"/>
                            <a:chExt cx="1244833" cy="1020397"/>
                          </a:xfrm>
                        </p:grpSpPr>
                        <p:sp>
                          <p:nvSpPr>
                            <p:cNvPr id="6928" name="Google Shape;6928;p88"/>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9" name="Google Shape;6929;p88"/>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0" name="Google Shape;6930;p88"/>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1" name="Google Shape;6931;p88"/>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2" name="Google Shape;6932;p88"/>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3" name="Google Shape;6933;p88"/>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4" name="Google Shape;6934;p88"/>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35" name="Google Shape;6935;p88"/>
                            <p:cNvGrpSpPr/>
                            <p:nvPr/>
                          </p:nvGrpSpPr>
                          <p:grpSpPr>
                            <a:xfrm>
                              <a:off x="4579164" y="3203653"/>
                              <a:ext cx="1244833" cy="1020397"/>
                              <a:chOff x="4579164" y="3203653"/>
                              <a:chExt cx="1244833" cy="1020397"/>
                            </a:xfrm>
                          </p:grpSpPr>
                          <p:sp>
                            <p:nvSpPr>
                              <p:cNvPr id="6936" name="Google Shape;6936;p88"/>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7" name="Google Shape;6937;p88"/>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8" name="Google Shape;6938;p88"/>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9" name="Google Shape;6939;p88"/>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0" name="Google Shape;6940;p88"/>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1" name="Google Shape;6941;p88"/>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2" name="Google Shape;6942;p88"/>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3" name="Google Shape;6943;p88"/>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4" name="Google Shape;6944;p88"/>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5" name="Google Shape;6945;p88"/>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6" name="Google Shape;6946;p88"/>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7" name="Google Shape;6947;p88"/>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8" name="Google Shape;6948;p88"/>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49" name="Google Shape;6949;p88"/>
                              <p:cNvGrpSpPr/>
                              <p:nvPr/>
                            </p:nvGrpSpPr>
                            <p:grpSpPr>
                              <a:xfrm>
                                <a:off x="4579164" y="3203653"/>
                                <a:ext cx="1244833" cy="1020397"/>
                                <a:chOff x="4579164" y="3203653"/>
                                <a:chExt cx="1244833" cy="1020397"/>
                              </a:xfrm>
                            </p:grpSpPr>
                            <p:sp>
                              <p:nvSpPr>
                                <p:cNvPr id="6950" name="Google Shape;6950;p88"/>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1" name="Google Shape;6951;p88"/>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2" name="Google Shape;6952;p88"/>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3" name="Google Shape;6953;p88"/>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4" name="Google Shape;6954;p88"/>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5" name="Google Shape;6955;p88"/>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6" name="Google Shape;6956;p88"/>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57" name="Google Shape;6957;p88"/>
                                <p:cNvGrpSpPr/>
                                <p:nvPr/>
                              </p:nvGrpSpPr>
                              <p:grpSpPr>
                                <a:xfrm>
                                  <a:off x="4579164" y="3203653"/>
                                  <a:ext cx="1244833" cy="1020397"/>
                                  <a:chOff x="4579164" y="3203653"/>
                                  <a:chExt cx="1244833" cy="1020397"/>
                                </a:xfrm>
                              </p:grpSpPr>
                              <p:sp>
                                <p:nvSpPr>
                                  <p:cNvPr id="6958" name="Google Shape;6958;p88"/>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9" name="Google Shape;6959;p88"/>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0" name="Google Shape;6960;p88"/>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1" name="Google Shape;6961;p88"/>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2" name="Google Shape;6962;p88"/>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63" name="Google Shape;6963;p88"/>
                                  <p:cNvGrpSpPr/>
                                  <p:nvPr/>
                                </p:nvGrpSpPr>
                                <p:grpSpPr>
                                  <a:xfrm>
                                    <a:off x="4579164" y="3203653"/>
                                    <a:ext cx="1244833" cy="1020397"/>
                                    <a:chOff x="4579164" y="3203653"/>
                                    <a:chExt cx="1244833" cy="1020397"/>
                                  </a:xfrm>
                                </p:grpSpPr>
                                <p:sp>
                                  <p:nvSpPr>
                                    <p:cNvPr id="6964" name="Google Shape;6964;p88"/>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5" name="Google Shape;6965;p88"/>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6" name="Google Shape;6966;p88"/>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7" name="Google Shape;6967;p88"/>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sp>
                          <p:nvSpPr>
                            <p:cNvPr id="6968" name="Google Shape;6968;p88"/>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9" name="Google Shape;6969;p88"/>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0" name="Google Shape;6970;p88"/>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
                      <p:nvSpPr>
                        <p:cNvPr id="6971" name="Google Shape;6971;p88"/>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grpSp>
          <p:grpSp>
            <p:nvGrpSpPr>
              <p:cNvPr id="6972" name="Google Shape;6972;p88"/>
              <p:cNvGrpSpPr/>
              <p:nvPr/>
            </p:nvGrpSpPr>
            <p:grpSpPr>
              <a:xfrm>
                <a:off x="4595437" y="3598775"/>
                <a:ext cx="37776" cy="32451"/>
                <a:chOff x="4595437" y="3598775"/>
                <a:chExt cx="37776" cy="32451"/>
              </a:xfrm>
            </p:grpSpPr>
            <p:sp>
              <p:nvSpPr>
                <p:cNvPr id="6973" name="Google Shape;6973;p88"/>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4" name="Google Shape;6974;p88"/>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75" name="Google Shape;6975;p88"/>
              <p:cNvGrpSpPr/>
              <p:nvPr/>
            </p:nvGrpSpPr>
            <p:grpSpPr>
              <a:xfrm>
                <a:off x="4641864" y="3524443"/>
                <a:ext cx="37776" cy="32380"/>
                <a:chOff x="4641864" y="3524443"/>
                <a:chExt cx="37776" cy="32380"/>
              </a:xfrm>
            </p:grpSpPr>
            <p:sp>
              <p:nvSpPr>
                <p:cNvPr id="6976" name="Google Shape;6976;p88"/>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7" name="Google Shape;6977;p88"/>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78" name="Google Shape;6978;p88"/>
              <p:cNvGrpSpPr/>
              <p:nvPr/>
            </p:nvGrpSpPr>
            <p:grpSpPr>
              <a:xfrm>
                <a:off x="4648431" y="3893901"/>
                <a:ext cx="37776" cy="32357"/>
                <a:chOff x="4648431" y="3893901"/>
                <a:chExt cx="37776" cy="32357"/>
              </a:xfrm>
            </p:grpSpPr>
            <p:sp>
              <p:nvSpPr>
                <p:cNvPr id="6979" name="Google Shape;6979;p88"/>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0" name="Google Shape;6980;p88"/>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81" name="Google Shape;6981;p88"/>
              <p:cNvGrpSpPr/>
              <p:nvPr/>
            </p:nvGrpSpPr>
            <p:grpSpPr>
              <a:xfrm>
                <a:off x="4567752" y="3722908"/>
                <a:ext cx="37870" cy="32380"/>
                <a:chOff x="4567752" y="3722908"/>
                <a:chExt cx="37870" cy="32380"/>
              </a:xfrm>
            </p:grpSpPr>
            <p:sp>
              <p:nvSpPr>
                <p:cNvPr id="6982" name="Google Shape;6982;p88"/>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3" name="Google Shape;6983;p88"/>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84" name="Google Shape;6984;p88"/>
              <p:cNvGrpSpPr/>
              <p:nvPr/>
            </p:nvGrpSpPr>
            <p:grpSpPr>
              <a:xfrm>
                <a:off x="4617506" y="3652052"/>
                <a:ext cx="37783" cy="32357"/>
                <a:chOff x="4617506" y="3652052"/>
                <a:chExt cx="37783" cy="32357"/>
              </a:xfrm>
            </p:grpSpPr>
            <p:sp>
              <p:nvSpPr>
                <p:cNvPr id="6985" name="Google Shape;6985;p88"/>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6" name="Google Shape;6986;p88"/>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87" name="Google Shape;6987;p88"/>
              <p:cNvGrpSpPr/>
              <p:nvPr/>
            </p:nvGrpSpPr>
            <p:grpSpPr>
              <a:xfrm>
                <a:off x="4739005" y="3554149"/>
                <a:ext cx="37870" cy="32357"/>
                <a:chOff x="4739005" y="3554149"/>
                <a:chExt cx="37870" cy="32357"/>
              </a:xfrm>
            </p:grpSpPr>
            <p:sp>
              <p:nvSpPr>
                <p:cNvPr id="6988" name="Google Shape;6988;p88"/>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9" name="Google Shape;6989;p88"/>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0" name="Google Shape;6990;p88"/>
              <p:cNvGrpSpPr/>
              <p:nvPr/>
            </p:nvGrpSpPr>
            <p:grpSpPr>
              <a:xfrm>
                <a:off x="4806557" y="3630258"/>
                <a:ext cx="37776" cy="32364"/>
                <a:chOff x="4806557" y="3630258"/>
                <a:chExt cx="37776" cy="32364"/>
              </a:xfrm>
            </p:grpSpPr>
            <p:sp>
              <p:nvSpPr>
                <p:cNvPr id="6991" name="Google Shape;6991;p88"/>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2" name="Google Shape;6992;p88"/>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3" name="Google Shape;6993;p88"/>
              <p:cNvGrpSpPr/>
              <p:nvPr/>
            </p:nvGrpSpPr>
            <p:grpSpPr>
              <a:xfrm>
                <a:off x="4737007" y="4004357"/>
                <a:ext cx="37870" cy="32357"/>
                <a:chOff x="4737007" y="4004357"/>
                <a:chExt cx="37870" cy="32357"/>
              </a:xfrm>
            </p:grpSpPr>
            <p:sp>
              <p:nvSpPr>
                <p:cNvPr id="6994" name="Google Shape;6994;p88"/>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5" name="Google Shape;6995;p88"/>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6" name="Google Shape;6996;p88"/>
              <p:cNvGrpSpPr/>
              <p:nvPr/>
            </p:nvGrpSpPr>
            <p:grpSpPr>
              <a:xfrm>
                <a:off x="4773634" y="4208627"/>
                <a:ext cx="37776" cy="32357"/>
                <a:chOff x="4773634" y="4208627"/>
                <a:chExt cx="37776" cy="32357"/>
              </a:xfrm>
            </p:grpSpPr>
            <p:sp>
              <p:nvSpPr>
                <p:cNvPr id="6997" name="Google Shape;6997;p88"/>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8" name="Google Shape;6998;p88"/>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9" name="Google Shape;6999;p88"/>
              <p:cNvGrpSpPr/>
              <p:nvPr/>
            </p:nvGrpSpPr>
            <p:grpSpPr>
              <a:xfrm>
                <a:off x="4888282" y="4074764"/>
                <a:ext cx="37776" cy="32451"/>
                <a:chOff x="4888282" y="4074764"/>
                <a:chExt cx="37776" cy="32451"/>
              </a:xfrm>
            </p:grpSpPr>
            <p:sp>
              <p:nvSpPr>
                <p:cNvPr id="7000" name="Google Shape;7000;p88"/>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1" name="Google Shape;7001;p88"/>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02" name="Google Shape;7002;p88"/>
              <p:cNvGrpSpPr/>
              <p:nvPr/>
            </p:nvGrpSpPr>
            <p:grpSpPr>
              <a:xfrm>
                <a:off x="4901315" y="3804271"/>
                <a:ext cx="37776" cy="32364"/>
                <a:chOff x="4901315" y="3804271"/>
                <a:chExt cx="37776" cy="32364"/>
              </a:xfrm>
            </p:grpSpPr>
            <p:sp>
              <p:nvSpPr>
                <p:cNvPr id="7003" name="Google Shape;7003;p88"/>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4" name="Google Shape;7004;p88"/>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05" name="Google Shape;7005;p88"/>
              <p:cNvGrpSpPr/>
              <p:nvPr/>
            </p:nvGrpSpPr>
            <p:grpSpPr>
              <a:xfrm>
                <a:off x="4866394" y="3715035"/>
                <a:ext cx="37846" cy="32357"/>
                <a:chOff x="4866394" y="3715035"/>
                <a:chExt cx="37846" cy="32357"/>
              </a:xfrm>
            </p:grpSpPr>
            <p:sp>
              <p:nvSpPr>
                <p:cNvPr id="7006" name="Google Shape;7006;p88"/>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7" name="Google Shape;7007;p88"/>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08" name="Google Shape;7008;p88"/>
              <p:cNvGrpSpPr/>
              <p:nvPr/>
            </p:nvGrpSpPr>
            <p:grpSpPr>
              <a:xfrm>
                <a:off x="4979233" y="3839798"/>
                <a:ext cx="37878" cy="32420"/>
                <a:chOff x="4979233" y="3839798"/>
                <a:chExt cx="37878" cy="32420"/>
              </a:xfrm>
            </p:grpSpPr>
            <p:sp>
              <p:nvSpPr>
                <p:cNvPr id="7009" name="Google Shape;7009;p88"/>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0" name="Google Shape;7010;p88"/>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11" name="Google Shape;7011;p88"/>
              <p:cNvGrpSpPr/>
              <p:nvPr/>
            </p:nvGrpSpPr>
            <p:grpSpPr>
              <a:xfrm>
                <a:off x="4790662" y="3679147"/>
                <a:ext cx="37783" cy="32380"/>
                <a:chOff x="4790662" y="3679147"/>
                <a:chExt cx="37783" cy="32380"/>
              </a:xfrm>
            </p:grpSpPr>
            <p:sp>
              <p:nvSpPr>
                <p:cNvPr id="7012" name="Google Shape;7012;p88"/>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3" name="Google Shape;7013;p88"/>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14" name="Google Shape;7014;p88"/>
              <p:cNvGrpSpPr/>
              <p:nvPr/>
            </p:nvGrpSpPr>
            <p:grpSpPr>
              <a:xfrm>
                <a:off x="4857263" y="3557861"/>
                <a:ext cx="37776" cy="32357"/>
                <a:chOff x="4857263" y="3557861"/>
                <a:chExt cx="37776" cy="32357"/>
              </a:xfrm>
            </p:grpSpPr>
            <p:sp>
              <p:nvSpPr>
                <p:cNvPr id="7015" name="Google Shape;7015;p88"/>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6" name="Google Shape;7016;p88"/>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17" name="Google Shape;7017;p88"/>
              <p:cNvGrpSpPr/>
              <p:nvPr/>
            </p:nvGrpSpPr>
            <p:grpSpPr>
              <a:xfrm>
                <a:off x="4883902" y="3648033"/>
                <a:ext cx="37783" cy="32380"/>
                <a:chOff x="4883902" y="3648033"/>
                <a:chExt cx="37783" cy="32380"/>
              </a:xfrm>
            </p:grpSpPr>
            <p:sp>
              <p:nvSpPr>
                <p:cNvPr id="7018" name="Google Shape;7018;p88"/>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9" name="Google Shape;7019;p88"/>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20" name="Google Shape;7020;p88"/>
              <p:cNvGrpSpPr/>
              <p:nvPr/>
            </p:nvGrpSpPr>
            <p:grpSpPr>
              <a:xfrm>
                <a:off x="4907780" y="3347220"/>
                <a:ext cx="37878" cy="32357"/>
                <a:chOff x="4907780" y="3347220"/>
                <a:chExt cx="37878" cy="32357"/>
              </a:xfrm>
            </p:grpSpPr>
            <p:sp>
              <p:nvSpPr>
                <p:cNvPr id="7021" name="Google Shape;7021;p88"/>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2" name="Google Shape;7022;p88"/>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23" name="Google Shape;7023;p88"/>
              <p:cNvGrpSpPr/>
              <p:nvPr/>
            </p:nvGrpSpPr>
            <p:grpSpPr>
              <a:xfrm>
                <a:off x="5065048" y="3738150"/>
                <a:ext cx="37783" cy="32364"/>
                <a:chOff x="5065048" y="3738150"/>
                <a:chExt cx="37783" cy="32364"/>
              </a:xfrm>
            </p:grpSpPr>
            <p:sp>
              <p:nvSpPr>
                <p:cNvPr id="7024" name="Google Shape;7024;p88"/>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5" name="Google Shape;7025;p88"/>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26" name="Google Shape;7026;p88"/>
              <p:cNvGrpSpPr/>
              <p:nvPr/>
            </p:nvGrpSpPr>
            <p:grpSpPr>
              <a:xfrm>
                <a:off x="5071616" y="3284615"/>
                <a:ext cx="37783" cy="32357"/>
                <a:chOff x="5071616" y="3284615"/>
                <a:chExt cx="37783" cy="32357"/>
              </a:xfrm>
            </p:grpSpPr>
            <p:sp>
              <p:nvSpPr>
                <p:cNvPr id="7027" name="Google Shape;7027;p88"/>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8" name="Google Shape;7028;p88"/>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29" name="Google Shape;7029;p88"/>
              <p:cNvGrpSpPr/>
              <p:nvPr/>
            </p:nvGrpSpPr>
            <p:grpSpPr>
              <a:xfrm>
                <a:off x="5389291" y="3759921"/>
                <a:ext cx="37783" cy="32380"/>
                <a:chOff x="5389291" y="3759921"/>
                <a:chExt cx="37783" cy="32380"/>
              </a:xfrm>
            </p:grpSpPr>
            <p:sp>
              <p:nvSpPr>
                <p:cNvPr id="7030" name="Google Shape;7030;p88"/>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1" name="Google Shape;7031;p88"/>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32" name="Google Shape;7032;p88"/>
              <p:cNvGrpSpPr/>
              <p:nvPr/>
            </p:nvGrpSpPr>
            <p:grpSpPr>
              <a:xfrm>
                <a:off x="5431534" y="3632932"/>
                <a:ext cx="37878" cy="32451"/>
                <a:chOff x="5431534" y="3632932"/>
                <a:chExt cx="37878" cy="32451"/>
              </a:xfrm>
            </p:grpSpPr>
            <p:sp>
              <p:nvSpPr>
                <p:cNvPr id="7033" name="Google Shape;7033;p88"/>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4" name="Google Shape;7034;p88"/>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35" name="Google Shape;7035;p88"/>
              <p:cNvGrpSpPr/>
              <p:nvPr/>
            </p:nvGrpSpPr>
            <p:grpSpPr>
              <a:xfrm>
                <a:off x="5540755" y="3544829"/>
                <a:ext cx="37783" cy="32357"/>
                <a:chOff x="5540755" y="3544829"/>
                <a:chExt cx="37783" cy="32357"/>
              </a:xfrm>
            </p:grpSpPr>
            <p:sp>
              <p:nvSpPr>
                <p:cNvPr id="7036" name="Google Shape;7036;p88"/>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7" name="Google Shape;7037;p88"/>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38" name="Google Shape;7038;p88"/>
              <p:cNvGrpSpPr/>
              <p:nvPr/>
            </p:nvGrpSpPr>
            <p:grpSpPr>
              <a:xfrm>
                <a:off x="5579293" y="3412107"/>
                <a:ext cx="37776" cy="32357"/>
                <a:chOff x="5579293" y="3412107"/>
                <a:chExt cx="37776" cy="32357"/>
              </a:xfrm>
            </p:grpSpPr>
            <p:sp>
              <p:nvSpPr>
                <p:cNvPr id="7039" name="Google Shape;7039;p88"/>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0" name="Google Shape;7040;p88"/>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41" name="Google Shape;7041;p88"/>
              <p:cNvGrpSpPr/>
              <p:nvPr/>
            </p:nvGrpSpPr>
            <p:grpSpPr>
              <a:xfrm>
                <a:off x="5801346" y="3284615"/>
                <a:ext cx="37783" cy="32357"/>
                <a:chOff x="5801346" y="3284615"/>
                <a:chExt cx="37783" cy="32357"/>
              </a:xfrm>
            </p:grpSpPr>
            <p:sp>
              <p:nvSpPr>
                <p:cNvPr id="7042" name="Google Shape;7042;p88"/>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3" name="Google Shape;7043;p88"/>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44" name="Google Shape;7044;p88"/>
              <p:cNvGrpSpPr/>
              <p:nvPr/>
            </p:nvGrpSpPr>
            <p:grpSpPr>
              <a:xfrm>
                <a:off x="5763578" y="3399067"/>
                <a:ext cx="37776" cy="32364"/>
                <a:chOff x="5763578" y="3399067"/>
                <a:chExt cx="37776" cy="32364"/>
              </a:xfrm>
            </p:grpSpPr>
            <p:sp>
              <p:nvSpPr>
                <p:cNvPr id="7045" name="Google Shape;7045;p88"/>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6" name="Google Shape;7046;p88"/>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47" name="Google Shape;7047;p88"/>
              <p:cNvGrpSpPr/>
              <p:nvPr/>
            </p:nvGrpSpPr>
            <p:grpSpPr>
              <a:xfrm>
                <a:off x="5395858" y="3230952"/>
                <a:ext cx="37776" cy="32364"/>
                <a:chOff x="5395858" y="3230952"/>
                <a:chExt cx="37776" cy="32364"/>
              </a:xfrm>
            </p:grpSpPr>
            <p:sp>
              <p:nvSpPr>
                <p:cNvPr id="7048" name="Google Shape;7048;p88"/>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9" name="Google Shape;7049;p88"/>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50" name="Google Shape;7050;p88"/>
              <p:cNvGrpSpPr/>
              <p:nvPr/>
            </p:nvGrpSpPr>
            <p:grpSpPr>
              <a:xfrm>
                <a:off x="5264088" y="3188237"/>
                <a:ext cx="37776" cy="32357"/>
                <a:chOff x="5264088" y="3188237"/>
                <a:chExt cx="37776" cy="32357"/>
              </a:xfrm>
            </p:grpSpPr>
            <p:sp>
              <p:nvSpPr>
                <p:cNvPr id="7051" name="Google Shape;7051;p88"/>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2" name="Google Shape;7052;p88"/>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53" name="Google Shape;7053;p88"/>
              <p:cNvGrpSpPr/>
              <p:nvPr/>
            </p:nvGrpSpPr>
            <p:grpSpPr>
              <a:xfrm>
                <a:off x="5585758" y="3237425"/>
                <a:ext cx="37878" cy="32357"/>
                <a:chOff x="5585758" y="3237425"/>
                <a:chExt cx="37878" cy="32357"/>
              </a:xfrm>
            </p:grpSpPr>
            <p:sp>
              <p:nvSpPr>
                <p:cNvPr id="7054" name="Google Shape;7054;p88"/>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5" name="Google Shape;7055;p88"/>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56" name="Google Shape;7056;p88"/>
              <p:cNvGrpSpPr/>
              <p:nvPr/>
            </p:nvGrpSpPr>
            <p:grpSpPr>
              <a:xfrm>
                <a:off x="4874196" y="3291088"/>
                <a:ext cx="37878" cy="32451"/>
                <a:chOff x="4874196" y="3291088"/>
                <a:chExt cx="37878" cy="32451"/>
              </a:xfrm>
            </p:grpSpPr>
            <p:sp>
              <p:nvSpPr>
                <p:cNvPr id="7057" name="Google Shape;7057;p88"/>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8" name="Google Shape;7058;p88"/>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59" name="Google Shape;7059;p88"/>
              <p:cNvGrpSpPr/>
              <p:nvPr/>
            </p:nvGrpSpPr>
            <p:grpSpPr>
              <a:xfrm>
                <a:off x="5197770" y="3785466"/>
                <a:ext cx="37783" cy="32427"/>
                <a:chOff x="5197770" y="3785466"/>
                <a:chExt cx="37783" cy="32427"/>
              </a:xfrm>
            </p:grpSpPr>
            <p:sp>
              <p:nvSpPr>
                <p:cNvPr id="7060" name="Google Shape;7060;p88"/>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1" name="Google Shape;7061;p88"/>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62" name="Google Shape;7062;p88"/>
              <p:cNvGrpSpPr/>
              <p:nvPr/>
            </p:nvGrpSpPr>
            <p:grpSpPr>
              <a:xfrm>
                <a:off x="5177699" y="3492117"/>
                <a:ext cx="37776" cy="32357"/>
                <a:chOff x="5177699" y="3492117"/>
                <a:chExt cx="37776" cy="32357"/>
              </a:xfrm>
            </p:grpSpPr>
            <p:sp>
              <p:nvSpPr>
                <p:cNvPr id="7063" name="Google Shape;7063;p88"/>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4" name="Google Shape;7064;p88"/>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65" name="Google Shape;7065;p88"/>
              <p:cNvGrpSpPr/>
              <p:nvPr/>
            </p:nvGrpSpPr>
            <p:grpSpPr>
              <a:xfrm>
                <a:off x="5349431" y="3622346"/>
                <a:ext cx="37870" cy="32380"/>
                <a:chOff x="5349431" y="3622346"/>
                <a:chExt cx="37870" cy="32380"/>
              </a:xfrm>
            </p:grpSpPr>
            <p:sp>
              <p:nvSpPr>
                <p:cNvPr id="7066" name="Google Shape;7066;p88"/>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7" name="Google Shape;7067;p88"/>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68" name="Google Shape;7068;p88"/>
              <p:cNvGrpSpPr/>
              <p:nvPr/>
            </p:nvGrpSpPr>
            <p:grpSpPr>
              <a:xfrm>
                <a:off x="5068855" y="3563980"/>
                <a:ext cx="53954" cy="46223"/>
                <a:chOff x="5068855" y="3563980"/>
                <a:chExt cx="53954" cy="46223"/>
              </a:xfrm>
            </p:grpSpPr>
            <p:sp>
              <p:nvSpPr>
                <p:cNvPr id="7069" name="Google Shape;7069;p88"/>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0" name="Google Shape;7070;p88"/>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71" name="Google Shape;7071;p88"/>
              <p:cNvGrpSpPr/>
              <p:nvPr/>
            </p:nvGrpSpPr>
            <p:grpSpPr>
              <a:xfrm>
                <a:off x="5037654" y="3392507"/>
                <a:ext cx="37870" cy="32451"/>
                <a:chOff x="5037654" y="3392507"/>
                <a:chExt cx="37870" cy="32451"/>
              </a:xfrm>
            </p:grpSpPr>
            <p:sp>
              <p:nvSpPr>
                <p:cNvPr id="7072" name="Google Shape;7072;p88"/>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3" name="Google Shape;7073;p88"/>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74" name="Google Shape;7074;p88"/>
              <p:cNvGrpSpPr/>
              <p:nvPr/>
            </p:nvGrpSpPr>
            <p:grpSpPr>
              <a:xfrm>
                <a:off x="5456560" y="3368629"/>
                <a:ext cx="37870" cy="32451"/>
                <a:chOff x="5456560" y="3368629"/>
                <a:chExt cx="37870" cy="32451"/>
              </a:xfrm>
            </p:grpSpPr>
            <p:sp>
              <p:nvSpPr>
                <p:cNvPr id="7075" name="Google Shape;7075;p88"/>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6" name="Google Shape;7076;p88"/>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77" name="Google Shape;7077;p88"/>
              <p:cNvGrpSpPr/>
              <p:nvPr/>
            </p:nvGrpSpPr>
            <p:grpSpPr>
              <a:xfrm>
                <a:off x="4755749" y="3501516"/>
                <a:ext cx="46246" cy="39608"/>
                <a:chOff x="4755749" y="3501516"/>
                <a:chExt cx="46246" cy="39608"/>
              </a:xfrm>
            </p:grpSpPr>
            <p:sp>
              <p:nvSpPr>
                <p:cNvPr id="7078" name="Google Shape;7078;p88"/>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9" name="Google Shape;7079;p88"/>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80" name="Google Shape;7080;p88"/>
              <p:cNvGrpSpPr/>
              <p:nvPr/>
            </p:nvGrpSpPr>
            <p:grpSpPr>
              <a:xfrm>
                <a:off x="4681346" y="3485582"/>
                <a:ext cx="37783" cy="32427"/>
                <a:chOff x="4681346" y="3485582"/>
                <a:chExt cx="37783" cy="32427"/>
              </a:xfrm>
            </p:grpSpPr>
            <p:sp>
              <p:nvSpPr>
                <p:cNvPr id="7081" name="Google Shape;7081;p88"/>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2" name="Google Shape;7082;p88"/>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83" name="Google Shape;7083;p88"/>
              <p:cNvGrpSpPr/>
              <p:nvPr/>
            </p:nvGrpSpPr>
            <p:grpSpPr>
              <a:xfrm>
                <a:off x="4767067" y="3291088"/>
                <a:ext cx="37878" cy="32451"/>
                <a:chOff x="4767067" y="3291088"/>
                <a:chExt cx="37878" cy="32451"/>
              </a:xfrm>
            </p:grpSpPr>
            <p:sp>
              <p:nvSpPr>
                <p:cNvPr id="7084" name="Google Shape;7084;p88"/>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5" name="Google Shape;7085;p88"/>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86" name="Google Shape;7086;p88"/>
              <p:cNvGrpSpPr/>
              <p:nvPr/>
            </p:nvGrpSpPr>
            <p:grpSpPr>
              <a:xfrm>
                <a:off x="4687819" y="3405539"/>
                <a:ext cx="37776" cy="32451"/>
                <a:chOff x="4687819" y="3405539"/>
                <a:chExt cx="37776" cy="32451"/>
              </a:xfrm>
            </p:grpSpPr>
            <p:sp>
              <p:nvSpPr>
                <p:cNvPr id="7087" name="Google Shape;7087;p88"/>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8" name="Google Shape;7088;p88"/>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89" name="Google Shape;7089;p88"/>
              <p:cNvGrpSpPr/>
              <p:nvPr/>
            </p:nvGrpSpPr>
            <p:grpSpPr>
              <a:xfrm>
                <a:off x="4923101" y="3444809"/>
                <a:ext cx="52813" cy="45318"/>
                <a:chOff x="4923101" y="3444809"/>
                <a:chExt cx="52813" cy="45318"/>
              </a:xfrm>
            </p:grpSpPr>
            <p:sp>
              <p:nvSpPr>
                <p:cNvPr id="7090" name="Google Shape;7090;p88"/>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1" name="Google Shape;7091;p88"/>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92" name="Google Shape;7092;p88"/>
              <p:cNvGrpSpPr/>
              <p:nvPr/>
            </p:nvGrpSpPr>
            <p:grpSpPr>
              <a:xfrm>
                <a:off x="4846040" y="3654750"/>
                <a:ext cx="31405" cy="26993"/>
                <a:chOff x="4846040" y="3654750"/>
                <a:chExt cx="31405" cy="26993"/>
              </a:xfrm>
            </p:grpSpPr>
            <p:sp>
              <p:nvSpPr>
                <p:cNvPr id="7093" name="Google Shape;7093;p88"/>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4" name="Google Shape;7094;p88"/>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95" name="Google Shape;7095;p88"/>
              <p:cNvGrpSpPr/>
              <p:nvPr/>
            </p:nvGrpSpPr>
            <p:grpSpPr>
              <a:xfrm>
                <a:off x="4925673" y="3691700"/>
                <a:ext cx="40253" cy="34472"/>
                <a:chOff x="4925673" y="3691700"/>
                <a:chExt cx="40253" cy="34472"/>
              </a:xfrm>
            </p:grpSpPr>
            <p:sp>
              <p:nvSpPr>
                <p:cNvPr id="7096" name="Google Shape;7096;p88"/>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7" name="Google Shape;7097;p88"/>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98" name="Google Shape;7098;p88"/>
              <p:cNvGrpSpPr/>
              <p:nvPr/>
            </p:nvGrpSpPr>
            <p:grpSpPr>
              <a:xfrm>
                <a:off x="4894653" y="3740848"/>
                <a:ext cx="31405" cy="26906"/>
                <a:chOff x="4894653" y="3740848"/>
                <a:chExt cx="31405" cy="26906"/>
              </a:xfrm>
            </p:grpSpPr>
            <p:sp>
              <p:nvSpPr>
                <p:cNvPr id="7099" name="Google Shape;7099;p88"/>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0" name="Google Shape;7100;p88"/>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01" name="Google Shape;7101;p88"/>
              <p:cNvGrpSpPr/>
              <p:nvPr/>
            </p:nvGrpSpPr>
            <p:grpSpPr>
              <a:xfrm>
                <a:off x="4962300" y="3696348"/>
                <a:ext cx="38255" cy="32773"/>
                <a:chOff x="4962300" y="3696348"/>
                <a:chExt cx="38255" cy="32773"/>
              </a:xfrm>
            </p:grpSpPr>
            <p:sp>
              <p:nvSpPr>
                <p:cNvPr id="7102" name="Google Shape;7102;p88"/>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3" name="Google Shape;7103;p88"/>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04" name="Google Shape;7104;p88"/>
              <p:cNvGrpSpPr/>
              <p:nvPr/>
            </p:nvGrpSpPr>
            <p:grpSpPr>
              <a:xfrm>
                <a:off x="4980185" y="3743349"/>
                <a:ext cx="31499" cy="26969"/>
                <a:chOff x="4980185" y="3743349"/>
                <a:chExt cx="31499" cy="26969"/>
              </a:xfrm>
            </p:grpSpPr>
            <p:sp>
              <p:nvSpPr>
                <p:cNvPr id="7105" name="Google Shape;7105;p88"/>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6" name="Google Shape;7106;p88"/>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07" name="Google Shape;7107;p88"/>
              <p:cNvGrpSpPr/>
              <p:nvPr/>
            </p:nvGrpSpPr>
            <p:grpSpPr>
              <a:xfrm>
                <a:off x="5013768" y="3734312"/>
                <a:ext cx="31499" cy="26969"/>
                <a:chOff x="5013768" y="3734312"/>
                <a:chExt cx="31499" cy="26969"/>
              </a:xfrm>
            </p:grpSpPr>
            <p:sp>
              <p:nvSpPr>
                <p:cNvPr id="7108" name="Google Shape;7108;p88"/>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9" name="Google Shape;7109;p88"/>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10" name="Google Shape;7110;p88"/>
              <p:cNvGrpSpPr/>
              <p:nvPr/>
            </p:nvGrpSpPr>
            <p:grpSpPr>
              <a:xfrm>
                <a:off x="5036703" y="3764545"/>
                <a:ext cx="31499" cy="26898"/>
                <a:chOff x="5036703" y="3764545"/>
                <a:chExt cx="31499" cy="26898"/>
              </a:xfrm>
            </p:grpSpPr>
            <p:sp>
              <p:nvSpPr>
                <p:cNvPr id="7111" name="Google Shape;7111;p88"/>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2" name="Google Shape;7112;p88"/>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13" name="Google Shape;7113;p88"/>
              <p:cNvGrpSpPr/>
              <p:nvPr/>
            </p:nvGrpSpPr>
            <p:grpSpPr>
              <a:xfrm>
                <a:off x="4953546" y="3768352"/>
                <a:ext cx="31405" cy="26898"/>
                <a:chOff x="4953546" y="3768352"/>
                <a:chExt cx="31405" cy="26898"/>
              </a:xfrm>
            </p:grpSpPr>
            <p:sp>
              <p:nvSpPr>
                <p:cNvPr id="7114" name="Google Shape;7114;p88"/>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5" name="Google Shape;7115;p88"/>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16" name="Google Shape;7116;p88"/>
              <p:cNvGrpSpPr/>
              <p:nvPr/>
            </p:nvGrpSpPr>
            <p:grpSpPr>
              <a:xfrm>
                <a:off x="4964770" y="3814016"/>
                <a:ext cx="31499" cy="26993"/>
                <a:chOff x="4964770" y="3814016"/>
                <a:chExt cx="31499" cy="26993"/>
              </a:xfrm>
            </p:grpSpPr>
            <p:sp>
              <p:nvSpPr>
                <p:cNvPr id="7117" name="Google Shape;7117;p88"/>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8" name="Google Shape;7118;p88"/>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19" name="Google Shape;7119;p88"/>
              <p:cNvGrpSpPr/>
              <p:nvPr/>
            </p:nvGrpSpPr>
            <p:grpSpPr>
              <a:xfrm>
                <a:off x="4923290" y="3800504"/>
                <a:ext cx="31468" cy="26898"/>
                <a:chOff x="4923290" y="3800504"/>
                <a:chExt cx="31468" cy="26898"/>
              </a:xfrm>
            </p:grpSpPr>
            <p:sp>
              <p:nvSpPr>
                <p:cNvPr id="7120" name="Google Shape;7120;p88"/>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1" name="Google Shape;7121;p88"/>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22" name="Google Shape;7122;p88"/>
              <p:cNvGrpSpPr/>
              <p:nvPr/>
            </p:nvGrpSpPr>
            <p:grpSpPr>
              <a:xfrm>
                <a:off x="5108534" y="3650943"/>
                <a:ext cx="31405" cy="26993"/>
                <a:chOff x="5108534" y="3650943"/>
                <a:chExt cx="31405" cy="26993"/>
              </a:xfrm>
            </p:grpSpPr>
            <p:sp>
              <p:nvSpPr>
                <p:cNvPr id="7123" name="Google Shape;7123;p88"/>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4" name="Google Shape;7124;p88"/>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25" name="Google Shape;7125;p88"/>
              <p:cNvGrpSpPr/>
              <p:nvPr/>
            </p:nvGrpSpPr>
            <p:grpSpPr>
              <a:xfrm>
                <a:off x="5119380" y="3760739"/>
                <a:ext cx="31499" cy="26993"/>
                <a:chOff x="5119380" y="3760739"/>
                <a:chExt cx="31499" cy="26993"/>
              </a:xfrm>
            </p:grpSpPr>
            <p:sp>
              <p:nvSpPr>
                <p:cNvPr id="7126" name="Google Shape;7126;p88"/>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7" name="Google Shape;7127;p88"/>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28" name="Google Shape;7128;p88"/>
              <p:cNvGrpSpPr/>
              <p:nvPr/>
            </p:nvGrpSpPr>
            <p:grpSpPr>
              <a:xfrm>
                <a:off x="5119380" y="3788235"/>
                <a:ext cx="31499" cy="26993"/>
                <a:chOff x="5119380" y="3788235"/>
                <a:chExt cx="31499" cy="26993"/>
              </a:xfrm>
            </p:grpSpPr>
            <p:sp>
              <p:nvSpPr>
                <p:cNvPr id="7129" name="Google Shape;7129;p88"/>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0" name="Google Shape;7130;p88"/>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31" name="Google Shape;7131;p88"/>
              <p:cNvGrpSpPr/>
              <p:nvPr/>
            </p:nvGrpSpPr>
            <p:grpSpPr>
              <a:xfrm>
                <a:off x="5158005" y="3875284"/>
                <a:ext cx="31405" cy="27001"/>
                <a:chOff x="5158005" y="3875284"/>
                <a:chExt cx="31405" cy="27001"/>
              </a:xfrm>
            </p:grpSpPr>
            <p:sp>
              <p:nvSpPr>
                <p:cNvPr id="7132" name="Google Shape;7132;p88"/>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3" name="Google Shape;7133;p88"/>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34" name="Google Shape;7134;p88"/>
              <p:cNvGrpSpPr/>
              <p:nvPr/>
            </p:nvGrpSpPr>
            <p:grpSpPr>
              <a:xfrm>
                <a:off x="5233163" y="3764545"/>
                <a:ext cx="31499" cy="26898"/>
                <a:chOff x="5233163" y="3764545"/>
                <a:chExt cx="31499" cy="26898"/>
              </a:xfrm>
            </p:grpSpPr>
            <p:sp>
              <p:nvSpPr>
                <p:cNvPr id="7135" name="Google Shape;7135;p88"/>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6" name="Google Shape;7136;p88"/>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37" name="Google Shape;7137;p88"/>
              <p:cNvGrpSpPr/>
              <p:nvPr/>
            </p:nvGrpSpPr>
            <p:grpSpPr>
              <a:xfrm>
                <a:off x="5276168" y="3805545"/>
                <a:ext cx="31499" cy="26906"/>
                <a:chOff x="5276168" y="3805545"/>
                <a:chExt cx="31499" cy="26906"/>
              </a:xfrm>
            </p:grpSpPr>
            <p:sp>
              <p:nvSpPr>
                <p:cNvPr id="7138" name="Google Shape;7138;p88"/>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9" name="Google Shape;7139;p88"/>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40" name="Google Shape;7140;p88"/>
              <p:cNvGrpSpPr/>
              <p:nvPr/>
            </p:nvGrpSpPr>
            <p:grpSpPr>
              <a:xfrm>
                <a:off x="5294053" y="3851933"/>
                <a:ext cx="31405" cy="26945"/>
                <a:chOff x="5294053" y="3851933"/>
                <a:chExt cx="31405" cy="26945"/>
              </a:xfrm>
            </p:grpSpPr>
            <p:sp>
              <p:nvSpPr>
                <p:cNvPr id="7141" name="Google Shape;7141;p88"/>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2" name="Google Shape;7142;p88"/>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43" name="Google Shape;7143;p88"/>
              <p:cNvGrpSpPr/>
              <p:nvPr/>
            </p:nvGrpSpPr>
            <p:grpSpPr>
              <a:xfrm>
                <a:off x="5341723" y="3851902"/>
                <a:ext cx="31405" cy="26977"/>
                <a:chOff x="5341723" y="3851902"/>
                <a:chExt cx="31405" cy="26977"/>
              </a:xfrm>
            </p:grpSpPr>
            <p:sp>
              <p:nvSpPr>
                <p:cNvPr id="7144" name="Google Shape;7144;p88"/>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5" name="Google Shape;7145;p88"/>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46" name="Google Shape;7146;p88"/>
              <p:cNvGrpSpPr/>
              <p:nvPr/>
            </p:nvGrpSpPr>
            <p:grpSpPr>
              <a:xfrm>
                <a:off x="5054871" y="3507855"/>
                <a:ext cx="31405" cy="26993"/>
                <a:chOff x="5054871" y="3507855"/>
                <a:chExt cx="31405" cy="26993"/>
              </a:xfrm>
            </p:grpSpPr>
            <p:sp>
              <p:nvSpPr>
                <p:cNvPr id="7147" name="Google Shape;7147;p88"/>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8" name="Google Shape;7148;p88"/>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49" name="Google Shape;7149;p88"/>
              <p:cNvGrpSpPr/>
              <p:nvPr/>
            </p:nvGrpSpPr>
            <p:grpSpPr>
              <a:xfrm>
                <a:off x="4876579" y="3675325"/>
                <a:ext cx="31405" cy="26969"/>
                <a:chOff x="4876579" y="3675325"/>
                <a:chExt cx="31405" cy="26969"/>
              </a:xfrm>
            </p:grpSpPr>
            <p:sp>
              <p:nvSpPr>
                <p:cNvPr id="7150" name="Google Shape;7150;p88"/>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1" name="Google Shape;7151;p88"/>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52" name="Google Shape;7152;p88"/>
              <p:cNvGrpSpPr/>
              <p:nvPr/>
            </p:nvGrpSpPr>
            <p:grpSpPr>
              <a:xfrm>
                <a:off x="4842233" y="3688333"/>
                <a:ext cx="31405" cy="26993"/>
                <a:chOff x="4842233" y="3688333"/>
                <a:chExt cx="31405" cy="26993"/>
              </a:xfrm>
            </p:grpSpPr>
            <p:sp>
              <p:nvSpPr>
                <p:cNvPr id="7153" name="Google Shape;7153;p88"/>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4" name="Google Shape;7154;p88"/>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55" name="Google Shape;7155;p88"/>
              <p:cNvGrpSpPr/>
              <p:nvPr/>
            </p:nvGrpSpPr>
            <p:grpSpPr>
              <a:xfrm>
                <a:off x="5187876" y="3608032"/>
                <a:ext cx="31405" cy="27001"/>
                <a:chOff x="5187876" y="3608032"/>
                <a:chExt cx="31405" cy="27001"/>
              </a:xfrm>
            </p:grpSpPr>
            <p:sp>
              <p:nvSpPr>
                <p:cNvPr id="7156" name="Google Shape;7156;p88"/>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7" name="Google Shape;7157;p88"/>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158" name="Google Shape;7158;p88"/>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9" name="Google Shape;7159;p88"/>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60" name="Google Shape;7160;p88"/>
              <p:cNvGrpSpPr/>
              <p:nvPr/>
            </p:nvGrpSpPr>
            <p:grpSpPr>
              <a:xfrm>
                <a:off x="5269224" y="3304167"/>
                <a:ext cx="40253" cy="34402"/>
                <a:chOff x="5269224" y="3304167"/>
                <a:chExt cx="40253" cy="34402"/>
              </a:xfrm>
            </p:grpSpPr>
            <p:sp>
              <p:nvSpPr>
                <p:cNvPr id="7161" name="Google Shape;7161;p88"/>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2" name="Google Shape;7162;p88"/>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63" name="Google Shape;7163;p88"/>
              <p:cNvGrpSpPr/>
              <p:nvPr/>
            </p:nvGrpSpPr>
            <p:grpSpPr>
              <a:xfrm>
                <a:off x="5327354" y="3476615"/>
                <a:ext cx="49864" cy="42723"/>
                <a:chOff x="5327354" y="3476615"/>
                <a:chExt cx="49864" cy="42723"/>
              </a:xfrm>
            </p:grpSpPr>
            <p:sp>
              <p:nvSpPr>
                <p:cNvPr id="7164" name="Google Shape;7164;p88"/>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5" name="Google Shape;7165;p88"/>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166" name="Google Shape;7166;p88"/>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7" name="Google Shape;7167;p88"/>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68" name="Google Shape;7168;p88"/>
              <p:cNvGrpSpPr/>
              <p:nvPr/>
            </p:nvGrpSpPr>
            <p:grpSpPr>
              <a:xfrm>
                <a:off x="5341723" y="3775957"/>
                <a:ext cx="31405" cy="26898"/>
                <a:chOff x="5341723" y="3775957"/>
                <a:chExt cx="31405" cy="26898"/>
              </a:xfrm>
            </p:grpSpPr>
            <p:sp>
              <p:nvSpPr>
                <p:cNvPr id="7169" name="Google Shape;7169;p88"/>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0" name="Google Shape;7170;p88"/>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71" name="Google Shape;7171;p88"/>
              <p:cNvGrpSpPr/>
              <p:nvPr/>
            </p:nvGrpSpPr>
            <p:grpSpPr>
              <a:xfrm>
                <a:off x="5439053" y="3699274"/>
                <a:ext cx="31405" cy="26898"/>
                <a:chOff x="5439053" y="3699274"/>
                <a:chExt cx="31405" cy="26898"/>
              </a:xfrm>
            </p:grpSpPr>
            <p:sp>
              <p:nvSpPr>
                <p:cNvPr id="7172" name="Google Shape;7172;p88"/>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3" name="Google Shape;7173;p88"/>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74" name="Google Shape;7174;p88"/>
              <p:cNvGrpSpPr/>
              <p:nvPr/>
            </p:nvGrpSpPr>
            <p:grpSpPr>
              <a:xfrm>
                <a:off x="5412414" y="3622307"/>
                <a:ext cx="31499" cy="26993"/>
                <a:chOff x="5412414" y="3622307"/>
                <a:chExt cx="31499" cy="26993"/>
              </a:xfrm>
            </p:grpSpPr>
            <p:sp>
              <p:nvSpPr>
                <p:cNvPr id="7175" name="Google Shape;7175;p88"/>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6" name="Google Shape;7176;p88"/>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77" name="Google Shape;7177;p88"/>
              <p:cNvGrpSpPr/>
              <p:nvPr/>
            </p:nvGrpSpPr>
            <p:grpSpPr>
              <a:xfrm>
                <a:off x="5476254" y="3473949"/>
                <a:ext cx="26835" cy="26930"/>
                <a:chOff x="5476254" y="3473949"/>
                <a:chExt cx="26835" cy="26930"/>
              </a:xfrm>
            </p:grpSpPr>
            <p:sp>
              <p:nvSpPr>
                <p:cNvPr id="7178" name="Google Shape;7178;p88"/>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9" name="Google Shape;7179;p88"/>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80" name="Google Shape;7180;p88"/>
              <p:cNvGrpSpPr/>
              <p:nvPr/>
            </p:nvGrpSpPr>
            <p:grpSpPr>
              <a:xfrm>
                <a:off x="5564547" y="3481594"/>
                <a:ext cx="31397" cy="26898"/>
                <a:chOff x="5564547" y="3481594"/>
                <a:chExt cx="31397" cy="26898"/>
              </a:xfrm>
            </p:grpSpPr>
            <p:sp>
              <p:nvSpPr>
                <p:cNvPr id="7181" name="Google Shape;7181;p88"/>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2" name="Google Shape;7182;p88"/>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83" name="Google Shape;7183;p88"/>
              <p:cNvGrpSpPr/>
              <p:nvPr/>
            </p:nvGrpSpPr>
            <p:grpSpPr>
              <a:xfrm>
                <a:off x="5534101" y="3470174"/>
                <a:ext cx="31397" cy="26906"/>
                <a:chOff x="5534101" y="3470174"/>
                <a:chExt cx="31397" cy="26906"/>
              </a:xfrm>
            </p:grpSpPr>
            <p:sp>
              <p:nvSpPr>
                <p:cNvPr id="7184" name="Google Shape;7184;p88"/>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5" name="Google Shape;7185;p88"/>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86" name="Google Shape;7186;p88"/>
              <p:cNvGrpSpPr/>
              <p:nvPr/>
            </p:nvGrpSpPr>
            <p:grpSpPr>
              <a:xfrm>
                <a:off x="5610879" y="3314486"/>
                <a:ext cx="31499" cy="26938"/>
                <a:chOff x="5610879" y="3314486"/>
                <a:chExt cx="31499" cy="26938"/>
              </a:xfrm>
            </p:grpSpPr>
            <p:sp>
              <p:nvSpPr>
                <p:cNvPr id="7187" name="Google Shape;7187;p88"/>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8" name="Google Shape;7188;p88"/>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89" name="Google Shape;7189;p88"/>
              <p:cNvGrpSpPr/>
              <p:nvPr/>
            </p:nvGrpSpPr>
            <p:grpSpPr>
              <a:xfrm>
                <a:off x="4834525" y="3501382"/>
                <a:ext cx="31499" cy="26898"/>
                <a:chOff x="4834525" y="3501382"/>
                <a:chExt cx="31499" cy="26898"/>
              </a:xfrm>
            </p:grpSpPr>
            <p:sp>
              <p:nvSpPr>
                <p:cNvPr id="7190" name="Google Shape;7190;p88"/>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1" name="Google Shape;7191;p88"/>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92" name="Google Shape;7192;p88"/>
              <p:cNvGrpSpPr/>
              <p:nvPr/>
            </p:nvGrpSpPr>
            <p:grpSpPr>
              <a:xfrm>
                <a:off x="4898460" y="3580158"/>
                <a:ext cx="31405" cy="26898"/>
                <a:chOff x="4898460" y="3580158"/>
                <a:chExt cx="31405" cy="26898"/>
              </a:xfrm>
            </p:grpSpPr>
            <p:sp>
              <p:nvSpPr>
                <p:cNvPr id="7193" name="Google Shape;7193;p88"/>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4" name="Google Shape;7194;p88"/>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95" name="Google Shape;7195;p88"/>
              <p:cNvGrpSpPr/>
              <p:nvPr/>
            </p:nvGrpSpPr>
            <p:grpSpPr>
              <a:xfrm>
                <a:off x="4882667" y="3608032"/>
                <a:ext cx="31499" cy="27001"/>
                <a:chOff x="4882667" y="3608032"/>
                <a:chExt cx="31499" cy="27001"/>
              </a:xfrm>
            </p:grpSpPr>
            <p:sp>
              <p:nvSpPr>
                <p:cNvPr id="7196" name="Google Shape;7196;p88"/>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7" name="Google Shape;7197;p88"/>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98" name="Google Shape;7198;p88"/>
              <p:cNvGrpSpPr/>
              <p:nvPr/>
            </p:nvGrpSpPr>
            <p:grpSpPr>
              <a:xfrm>
                <a:off x="4843373" y="3631407"/>
                <a:ext cx="16273" cy="16186"/>
                <a:chOff x="4843373" y="3631407"/>
                <a:chExt cx="16273" cy="16186"/>
              </a:xfrm>
            </p:grpSpPr>
            <p:sp>
              <p:nvSpPr>
                <p:cNvPr id="7199" name="Google Shape;7199;p88"/>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0" name="Google Shape;7200;p88"/>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01" name="Google Shape;7201;p88"/>
              <p:cNvGrpSpPr/>
              <p:nvPr/>
            </p:nvGrpSpPr>
            <p:grpSpPr>
              <a:xfrm>
                <a:off x="4727773" y="3591578"/>
                <a:ext cx="31499" cy="26898"/>
                <a:chOff x="4727773" y="3591578"/>
                <a:chExt cx="31499" cy="26898"/>
              </a:xfrm>
            </p:grpSpPr>
            <p:sp>
              <p:nvSpPr>
                <p:cNvPr id="7202" name="Google Shape;7202;p88"/>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3" name="Google Shape;7203;p88"/>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204" name="Google Shape;7204;p88"/>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5" name="Google Shape;7205;p88"/>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206" name="Google Shape;7206;p88"/>
              <p:cNvGrpSpPr/>
              <p:nvPr/>
            </p:nvGrpSpPr>
            <p:grpSpPr>
              <a:xfrm>
                <a:off x="4609421" y="3577398"/>
                <a:ext cx="31499" cy="27001"/>
                <a:chOff x="4609421" y="3577398"/>
                <a:chExt cx="31499" cy="27001"/>
              </a:xfrm>
            </p:grpSpPr>
            <p:sp>
              <p:nvSpPr>
                <p:cNvPr id="7207" name="Google Shape;7207;p88"/>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8" name="Google Shape;7208;p88"/>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09" name="Google Shape;7209;p88"/>
              <p:cNvGrpSpPr/>
              <p:nvPr/>
            </p:nvGrpSpPr>
            <p:grpSpPr>
              <a:xfrm>
                <a:off x="4649289" y="3577398"/>
                <a:ext cx="31499" cy="27001"/>
                <a:chOff x="4649289" y="3577398"/>
                <a:chExt cx="31499" cy="27001"/>
              </a:xfrm>
            </p:grpSpPr>
            <p:sp>
              <p:nvSpPr>
                <p:cNvPr id="7210" name="Google Shape;7210;p88"/>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1" name="Google Shape;7211;p88"/>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12" name="Google Shape;7212;p88"/>
              <p:cNvGrpSpPr/>
              <p:nvPr/>
            </p:nvGrpSpPr>
            <p:grpSpPr>
              <a:xfrm>
                <a:off x="4605614" y="3639523"/>
                <a:ext cx="31499" cy="26906"/>
                <a:chOff x="4605614" y="3639523"/>
                <a:chExt cx="31499" cy="26906"/>
              </a:xfrm>
            </p:grpSpPr>
            <p:sp>
              <p:nvSpPr>
                <p:cNvPr id="7213" name="Google Shape;7213;p88"/>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4" name="Google Shape;7214;p88"/>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15" name="Google Shape;7215;p88"/>
              <p:cNvGrpSpPr/>
              <p:nvPr/>
            </p:nvGrpSpPr>
            <p:grpSpPr>
              <a:xfrm>
                <a:off x="4785149" y="3618846"/>
                <a:ext cx="26930" cy="26843"/>
                <a:chOff x="4785149" y="3618846"/>
                <a:chExt cx="26930" cy="26843"/>
              </a:xfrm>
            </p:grpSpPr>
            <p:sp>
              <p:nvSpPr>
                <p:cNvPr id="7216" name="Google Shape;7216;p88"/>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7" name="Google Shape;7217;p88"/>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18" name="Google Shape;7218;p88"/>
              <p:cNvGrpSpPr/>
              <p:nvPr/>
            </p:nvGrpSpPr>
            <p:grpSpPr>
              <a:xfrm>
                <a:off x="4810167" y="3601567"/>
                <a:ext cx="31405" cy="26898"/>
                <a:chOff x="4810167" y="3601567"/>
                <a:chExt cx="31405" cy="26898"/>
              </a:xfrm>
            </p:grpSpPr>
            <p:sp>
              <p:nvSpPr>
                <p:cNvPr id="7219" name="Google Shape;7219;p88"/>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0" name="Google Shape;7220;p88"/>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21" name="Google Shape;7221;p88"/>
              <p:cNvGrpSpPr/>
              <p:nvPr/>
            </p:nvGrpSpPr>
            <p:grpSpPr>
              <a:xfrm>
                <a:off x="4831002" y="3373230"/>
                <a:ext cx="31405" cy="26898"/>
                <a:chOff x="4831002" y="3373230"/>
                <a:chExt cx="31405" cy="26898"/>
              </a:xfrm>
            </p:grpSpPr>
            <p:sp>
              <p:nvSpPr>
                <p:cNvPr id="7222" name="Google Shape;7222;p88"/>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3" name="Google Shape;7223;p88"/>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24" name="Google Shape;7224;p88"/>
              <p:cNvGrpSpPr/>
              <p:nvPr/>
            </p:nvGrpSpPr>
            <p:grpSpPr>
              <a:xfrm>
                <a:off x="4719311" y="3355054"/>
                <a:ext cx="31499" cy="27001"/>
                <a:chOff x="4719311" y="3355054"/>
                <a:chExt cx="31499" cy="27001"/>
              </a:xfrm>
            </p:grpSpPr>
            <p:sp>
              <p:nvSpPr>
                <p:cNvPr id="7225" name="Google Shape;7225;p88"/>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6" name="Google Shape;7226;p88"/>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27" name="Google Shape;7227;p88"/>
              <p:cNvGrpSpPr/>
              <p:nvPr/>
            </p:nvGrpSpPr>
            <p:grpSpPr>
              <a:xfrm>
                <a:off x="4798755" y="3450260"/>
                <a:ext cx="26930" cy="26930"/>
                <a:chOff x="4798755" y="3450260"/>
                <a:chExt cx="26930" cy="26930"/>
              </a:xfrm>
            </p:grpSpPr>
            <p:sp>
              <p:nvSpPr>
                <p:cNvPr id="7228" name="Google Shape;7228;p88"/>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9" name="Google Shape;7229;p88"/>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30" name="Google Shape;7230;p88"/>
              <p:cNvGrpSpPr/>
              <p:nvPr/>
            </p:nvGrpSpPr>
            <p:grpSpPr>
              <a:xfrm>
                <a:off x="4645576" y="3467555"/>
                <a:ext cx="31405" cy="26953"/>
                <a:chOff x="4645576" y="3467555"/>
                <a:chExt cx="31405" cy="26953"/>
              </a:xfrm>
            </p:grpSpPr>
            <p:sp>
              <p:nvSpPr>
                <p:cNvPr id="7231" name="Google Shape;7231;p88"/>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2" name="Google Shape;7232;p88"/>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33" name="Google Shape;7233;p88"/>
              <p:cNvGrpSpPr/>
              <p:nvPr/>
            </p:nvGrpSpPr>
            <p:grpSpPr>
              <a:xfrm>
                <a:off x="4687631" y="3583965"/>
                <a:ext cx="31499" cy="26898"/>
                <a:chOff x="4687631" y="3583965"/>
                <a:chExt cx="31499" cy="26898"/>
              </a:xfrm>
            </p:grpSpPr>
            <p:sp>
              <p:nvSpPr>
                <p:cNvPr id="7234" name="Google Shape;7234;p88"/>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5" name="Google Shape;7235;p88"/>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36" name="Google Shape;7236;p88"/>
              <p:cNvGrpSpPr/>
              <p:nvPr/>
            </p:nvGrpSpPr>
            <p:grpSpPr>
              <a:xfrm>
                <a:off x="4719311" y="3471314"/>
                <a:ext cx="31499" cy="27001"/>
                <a:chOff x="4719311" y="3471314"/>
                <a:chExt cx="31499" cy="27001"/>
              </a:xfrm>
            </p:grpSpPr>
            <p:sp>
              <p:nvSpPr>
                <p:cNvPr id="7237" name="Google Shape;7237;p88"/>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8" name="Google Shape;7238;p88"/>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39" name="Google Shape;7239;p88"/>
              <p:cNvGrpSpPr/>
              <p:nvPr/>
            </p:nvGrpSpPr>
            <p:grpSpPr>
              <a:xfrm>
                <a:off x="4719311" y="3434404"/>
                <a:ext cx="31499" cy="26898"/>
                <a:chOff x="4719311" y="3434404"/>
                <a:chExt cx="31499" cy="26898"/>
              </a:xfrm>
            </p:grpSpPr>
            <p:sp>
              <p:nvSpPr>
                <p:cNvPr id="7240" name="Google Shape;7240;p88"/>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1" name="Google Shape;7241;p88"/>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42" name="Google Shape;7242;p88"/>
              <p:cNvGrpSpPr/>
              <p:nvPr/>
            </p:nvGrpSpPr>
            <p:grpSpPr>
              <a:xfrm>
                <a:off x="4768876" y="3401772"/>
                <a:ext cx="31499" cy="26898"/>
                <a:chOff x="4768876" y="3401772"/>
                <a:chExt cx="31499" cy="26898"/>
              </a:xfrm>
            </p:grpSpPr>
            <p:sp>
              <p:nvSpPr>
                <p:cNvPr id="7243" name="Google Shape;7243;p88"/>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4" name="Google Shape;7244;p88"/>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45" name="Google Shape;7245;p88"/>
              <p:cNvGrpSpPr/>
              <p:nvPr/>
            </p:nvGrpSpPr>
            <p:grpSpPr>
              <a:xfrm>
                <a:off x="4762214" y="3471377"/>
                <a:ext cx="26938" cy="26938"/>
                <a:chOff x="4762214" y="3471377"/>
                <a:chExt cx="26938" cy="26938"/>
              </a:xfrm>
            </p:grpSpPr>
            <p:sp>
              <p:nvSpPr>
                <p:cNvPr id="7246" name="Google Shape;7246;p88"/>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7" name="Google Shape;7247;p88"/>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48" name="Google Shape;7248;p88"/>
              <p:cNvGrpSpPr/>
              <p:nvPr/>
            </p:nvGrpSpPr>
            <p:grpSpPr>
              <a:xfrm>
                <a:off x="4790473" y="3344782"/>
                <a:ext cx="31405" cy="26898"/>
                <a:chOff x="4790473" y="3344782"/>
                <a:chExt cx="31405" cy="26898"/>
              </a:xfrm>
            </p:grpSpPr>
            <p:sp>
              <p:nvSpPr>
                <p:cNvPr id="7249" name="Google Shape;7249;p88"/>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0" name="Google Shape;7250;p88"/>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51" name="Google Shape;7251;p88"/>
              <p:cNvGrpSpPr/>
              <p:nvPr/>
            </p:nvGrpSpPr>
            <p:grpSpPr>
              <a:xfrm>
                <a:off x="4823774" y="3950733"/>
                <a:ext cx="37398" cy="32034"/>
                <a:chOff x="4823774" y="3950733"/>
                <a:chExt cx="37398" cy="32034"/>
              </a:xfrm>
            </p:grpSpPr>
            <p:sp>
              <p:nvSpPr>
                <p:cNvPr id="7252" name="Google Shape;7252;p88"/>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3" name="Google Shape;7253;p88"/>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54" name="Google Shape;7254;p88"/>
              <p:cNvGrpSpPr/>
              <p:nvPr/>
            </p:nvGrpSpPr>
            <p:grpSpPr>
              <a:xfrm>
                <a:off x="4823396" y="4110566"/>
                <a:ext cx="31405" cy="26906"/>
                <a:chOff x="4823396" y="4110566"/>
                <a:chExt cx="31405" cy="26906"/>
              </a:xfrm>
            </p:grpSpPr>
            <p:sp>
              <p:nvSpPr>
                <p:cNvPr id="7255" name="Google Shape;7255;p88"/>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6" name="Google Shape;7256;p88"/>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57" name="Google Shape;7257;p88"/>
              <p:cNvGrpSpPr/>
              <p:nvPr/>
            </p:nvGrpSpPr>
            <p:grpSpPr>
              <a:xfrm>
                <a:off x="4838332" y="3821150"/>
                <a:ext cx="31499" cy="26898"/>
                <a:chOff x="4838332" y="3821150"/>
                <a:chExt cx="31499" cy="26898"/>
              </a:xfrm>
            </p:grpSpPr>
            <p:sp>
              <p:nvSpPr>
                <p:cNvPr id="7258" name="Google Shape;7258;p88"/>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9" name="Google Shape;7259;p88"/>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60" name="Google Shape;7260;p88"/>
              <p:cNvGrpSpPr/>
              <p:nvPr/>
            </p:nvGrpSpPr>
            <p:grpSpPr>
              <a:xfrm>
                <a:off x="4661275" y="3815007"/>
                <a:ext cx="36824" cy="31523"/>
                <a:chOff x="4661275" y="3815007"/>
                <a:chExt cx="36824" cy="31523"/>
              </a:xfrm>
            </p:grpSpPr>
            <p:sp>
              <p:nvSpPr>
                <p:cNvPr id="7261" name="Google Shape;7261;p88"/>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2" name="Google Shape;7262;p88"/>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63" name="Google Shape;7263;p88"/>
              <p:cNvGrpSpPr/>
              <p:nvPr/>
            </p:nvGrpSpPr>
            <p:grpSpPr>
              <a:xfrm>
                <a:off x="4558998" y="3851037"/>
                <a:ext cx="33591" cy="28699"/>
                <a:chOff x="4558998" y="3851037"/>
                <a:chExt cx="33591" cy="28699"/>
              </a:xfrm>
            </p:grpSpPr>
            <p:sp>
              <p:nvSpPr>
                <p:cNvPr id="7264" name="Google Shape;7264;p88"/>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5" name="Google Shape;7265;p88"/>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66" name="Google Shape;7266;p88"/>
              <p:cNvGrpSpPr/>
              <p:nvPr/>
            </p:nvGrpSpPr>
            <p:grpSpPr>
              <a:xfrm>
                <a:off x="4696762" y="3638587"/>
                <a:ext cx="33591" cy="28794"/>
                <a:chOff x="4696762" y="3638587"/>
                <a:chExt cx="33591" cy="28794"/>
              </a:xfrm>
            </p:grpSpPr>
            <p:sp>
              <p:nvSpPr>
                <p:cNvPr id="7267" name="Google Shape;7267;p88"/>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8" name="Google Shape;7268;p88"/>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69" name="Google Shape;7269;p88"/>
              <p:cNvGrpSpPr/>
              <p:nvPr/>
            </p:nvGrpSpPr>
            <p:grpSpPr>
              <a:xfrm>
                <a:off x="4929479" y="3939140"/>
                <a:ext cx="33497" cy="28692"/>
                <a:chOff x="4929479" y="3939140"/>
                <a:chExt cx="33497" cy="28692"/>
              </a:xfrm>
            </p:grpSpPr>
            <p:sp>
              <p:nvSpPr>
                <p:cNvPr id="7270" name="Google Shape;7270;p88"/>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1" name="Google Shape;7271;p88"/>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72" name="Google Shape;7272;p88"/>
              <p:cNvGrpSpPr/>
              <p:nvPr/>
            </p:nvGrpSpPr>
            <p:grpSpPr>
              <a:xfrm>
                <a:off x="4907119" y="3986039"/>
                <a:ext cx="33497" cy="28699"/>
                <a:chOff x="4907119" y="3986039"/>
                <a:chExt cx="33497" cy="28699"/>
              </a:xfrm>
            </p:grpSpPr>
            <p:sp>
              <p:nvSpPr>
                <p:cNvPr id="7273" name="Google Shape;7273;p88"/>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4" name="Google Shape;7274;p88"/>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75" name="Google Shape;7275;p88"/>
              <p:cNvGrpSpPr/>
              <p:nvPr/>
            </p:nvGrpSpPr>
            <p:grpSpPr>
              <a:xfrm>
                <a:off x="4911783" y="4048102"/>
                <a:ext cx="33591" cy="28762"/>
                <a:chOff x="4911783" y="4048102"/>
                <a:chExt cx="33591" cy="28762"/>
              </a:xfrm>
            </p:grpSpPr>
            <p:sp>
              <p:nvSpPr>
                <p:cNvPr id="7276" name="Google Shape;7276;p88"/>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7" name="Google Shape;7277;p88"/>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278" name="Google Shape;7278;p88"/>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9" name="Google Shape;7279;p88"/>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280" name="Google Shape;7280;p88"/>
              <p:cNvGrpSpPr/>
              <p:nvPr/>
            </p:nvGrpSpPr>
            <p:grpSpPr>
              <a:xfrm>
                <a:off x="4762623" y="3837847"/>
                <a:ext cx="42416" cy="36273"/>
                <a:chOff x="4762623" y="3837847"/>
                <a:chExt cx="42416" cy="36273"/>
              </a:xfrm>
            </p:grpSpPr>
            <p:sp>
              <p:nvSpPr>
                <p:cNvPr id="7281" name="Google Shape;7281;p88"/>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2" name="Google Shape;7282;p88"/>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83" name="Google Shape;7283;p88"/>
              <p:cNvGrpSpPr/>
              <p:nvPr/>
            </p:nvGrpSpPr>
            <p:grpSpPr>
              <a:xfrm>
                <a:off x="4746044" y="4104966"/>
                <a:ext cx="33497" cy="28699"/>
                <a:chOff x="4746044" y="4104966"/>
                <a:chExt cx="33497" cy="28699"/>
              </a:xfrm>
            </p:grpSpPr>
            <p:sp>
              <p:nvSpPr>
                <p:cNvPr id="7284" name="Google Shape;7284;p88"/>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5" name="Google Shape;7285;p88"/>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86" name="Google Shape;7286;p88"/>
              <p:cNvGrpSpPr/>
              <p:nvPr/>
            </p:nvGrpSpPr>
            <p:grpSpPr>
              <a:xfrm>
                <a:off x="4859646" y="4162554"/>
                <a:ext cx="33591" cy="28762"/>
                <a:chOff x="4859646" y="4162554"/>
                <a:chExt cx="33591" cy="28762"/>
              </a:xfrm>
            </p:grpSpPr>
            <p:sp>
              <p:nvSpPr>
                <p:cNvPr id="7287" name="Google Shape;7287;p88"/>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8" name="Google Shape;7288;p88"/>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89" name="Google Shape;7289;p88"/>
            <p:cNvGrpSpPr/>
            <p:nvPr/>
          </p:nvGrpSpPr>
          <p:grpSpPr>
            <a:xfrm>
              <a:off x="3597785" y="3274438"/>
              <a:ext cx="855610" cy="1122100"/>
              <a:chOff x="3597785" y="3274438"/>
              <a:chExt cx="855610" cy="1122100"/>
            </a:xfrm>
          </p:grpSpPr>
          <p:grpSp>
            <p:nvGrpSpPr>
              <p:cNvPr id="7290" name="Google Shape;7290;p88"/>
              <p:cNvGrpSpPr/>
              <p:nvPr/>
            </p:nvGrpSpPr>
            <p:grpSpPr>
              <a:xfrm>
                <a:off x="3617857" y="3284717"/>
                <a:ext cx="826785" cy="1099165"/>
                <a:chOff x="3617857" y="3284717"/>
                <a:chExt cx="826785" cy="1099165"/>
              </a:xfrm>
            </p:grpSpPr>
            <p:sp>
              <p:nvSpPr>
                <p:cNvPr id="7291" name="Google Shape;7291;p88"/>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2" name="Google Shape;7292;p88"/>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3" name="Google Shape;7293;p88"/>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4" name="Google Shape;7294;p88"/>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5" name="Google Shape;7295;p88"/>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6" name="Google Shape;7296;p88"/>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7" name="Google Shape;7297;p88"/>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8" name="Google Shape;7298;p88"/>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9" name="Google Shape;7299;p88"/>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0" name="Google Shape;7300;p88"/>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1" name="Google Shape;7301;p88"/>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2" name="Google Shape;7302;p88"/>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3" name="Google Shape;7303;p88"/>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4" name="Google Shape;7304;p88"/>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5" name="Google Shape;7305;p88"/>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6" name="Google Shape;7306;p88"/>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7" name="Google Shape;7307;p88"/>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8" name="Google Shape;7308;p88"/>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9" name="Google Shape;7309;p88"/>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0" name="Google Shape;7310;p88"/>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1" name="Google Shape;7311;p88"/>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2" name="Google Shape;7312;p88"/>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3" name="Google Shape;7313;p88"/>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4" name="Google Shape;7314;p88"/>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5" name="Google Shape;7315;p88"/>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6" name="Google Shape;7316;p88"/>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7" name="Google Shape;7317;p88"/>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8" name="Google Shape;7318;p88"/>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9" name="Google Shape;7319;p88"/>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0" name="Google Shape;7320;p88"/>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1" name="Google Shape;7321;p88"/>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2" name="Google Shape;7322;p88"/>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3" name="Google Shape;7323;p88"/>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4" name="Google Shape;7324;p88"/>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5" name="Google Shape;7325;p88"/>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6" name="Google Shape;7326;p88"/>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7" name="Google Shape;7327;p88"/>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8" name="Google Shape;7328;p88"/>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9" name="Google Shape;7329;p88"/>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0" name="Google Shape;7330;p88"/>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1" name="Google Shape;7331;p88"/>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2" name="Google Shape;7332;p88"/>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3" name="Google Shape;7333;p88"/>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4" name="Google Shape;7334;p88"/>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5" name="Google Shape;7335;p88"/>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6" name="Google Shape;7336;p88"/>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7" name="Google Shape;7337;p88"/>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8" name="Google Shape;7338;p88"/>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9" name="Google Shape;7339;p88"/>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0" name="Google Shape;7340;p88"/>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1" name="Google Shape;7341;p88"/>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2" name="Google Shape;7342;p88"/>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3" name="Google Shape;7343;p88"/>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4" name="Google Shape;7344;p88"/>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5" name="Google Shape;7345;p88"/>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6" name="Google Shape;7346;p88"/>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47" name="Google Shape;7347;p88"/>
              <p:cNvGrpSpPr/>
              <p:nvPr/>
            </p:nvGrpSpPr>
            <p:grpSpPr>
              <a:xfrm>
                <a:off x="4180904" y="4251758"/>
                <a:ext cx="37783" cy="32420"/>
                <a:chOff x="4180904" y="4251758"/>
                <a:chExt cx="37783" cy="32420"/>
              </a:xfrm>
            </p:grpSpPr>
            <p:sp>
              <p:nvSpPr>
                <p:cNvPr id="7348" name="Google Shape;7348;p88"/>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9" name="Google Shape;7349;p88"/>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50" name="Google Shape;7350;p88"/>
              <p:cNvGrpSpPr/>
              <p:nvPr/>
            </p:nvGrpSpPr>
            <p:grpSpPr>
              <a:xfrm>
                <a:off x="4201644" y="4081324"/>
                <a:ext cx="37783" cy="32364"/>
                <a:chOff x="4201644" y="4081324"/>
                <a:chExt cx="37783" cy="32364"/>
              </a:xfrm>
            </p:grpSpPr>
            <p:sp>
              <p:nvSpPr>
                <p:cNvPr id="7351" name="Google Shape;7351;p88"/>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2" name="Google Shape;7352;p88"/>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53" name="Google Shape;7353;p88"/>
              <p:cNvGrpSpPr/>
              <p:nvPr/>
            </p:nvGrpSpPr>
            <p:grpSpPr>
              <a:xfrm>
                <a:off x="4284416" y="3887428"/>
                <a:ext cx="37783" cy="32451"/>
                <a:chOff x="4284416" y="3887428"/>
                <a:chExt cx="37783" cy="32451"/>
              </a:xfrm>
            </p:grpSpPr>
            <p:sp>
              <p:nvSpPr>
                <p:cNvPr id="7354" name="Google Shape;7354;p88"/>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5" name="Google Shape;7355;p88"/>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56" name="Google Shape;7356;p88"/>
              <p:cNvGrpSpPr/>
              <p:nvPr/>
            </p:nvGrpSpPr>
            <p:grpSpPr>
              <a:xfrm>
                <a:off x="4223721" y="3860404"/>
                <a:ext cx="37870" cy="32364"/>
                <a:chOff x="4223721" y="3860404"/>
                <a:chExt cx="37870" cy="32364"/>
              </a:xfrm>
            </p:grpSpPr>
            <p:sp>
              <p:nvSpPr>
                <p:cNvPr id="7357" name="Google Shape;7357;p88"/>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8" name="Google Shape;7358;p88"/>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59" name="Google Shape;7359;p88"/>
              <p:cNvGrpSpPr/>
              <p:nvPr/>
            </p:nvGrpSpPr>
            <p:grpSpPr>
              <a:xfrm>
                <a:off x="4104889" y="3699242"/>
                <a:ext cx="37776" cy="32357"/>
                <a:chOff x="4104889" y="3699242"/>
                <a:chExt cx="37776" cy="32357"/>
              </a:xfrm>
            </p:grpSpPr>
            <p:sp>
              <p:nvSpPr>
                <p:cNvPr id="7360" name="Google Shape;7360;p88"/>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1" name="Google Shape;7361;p88"/>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62" name="Google Shape;7362;p88"/>
              <p:cNvGrpSpPr/>
              <p:nvPr/>
            </p:nvGrpSpPr>
            <p:grpSpPr>
              <a:xfrm>
                <a:off x="4143608" y="3475121"/>
                <a:ext cx="37878" cy="32420"/>
                <a:chOff x="4143608" y="3475121"/>
                <a:chExt cx="37878" cy="32420"/>
              </a:xfrm>
            </p:grpSpPr>
            <p:sp>
              <p:nvSpPr>
                <p:cNvPr id="7363" name="Google Shape;7363;p88"/>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4" name="Google Shape;7364;p88"/>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65" name="Google Shape;7365;p88"/>
              <p:cNvGrpSpPr/>
              <p:nvPr/>
            </p:nvGrpSpPr>
            <p:grpSpPr>
              <a:xfrm>
                <a:off x="4217248" y="3570893"/>
                <a:ext cx="37776" cy="32364"/>
                <a:chOff x="4217248" y="3570893"/>
                <a:chExt cx="37776" cy="32364"/>
              </a:xfrm>
            </p:grpSpPr>
            <p:sp>
              <p:nvSpPr>
                <p:cNvPr id="7366" name="Google Shape;7366;p88"/>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7" name="Google Shape;7367;p88"/>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68" name="Google Shape;7368;p88"/>
              <p:cNvGrpSpPr/>
              <p:nvPr/>
            </p:nvGrpSpPr>
            <p:grpSpPr>
              <a:xfrm>
                <a:off x="4255307" y="3431612"/>
                <a:ext cx="37776" cy="32451"/>
                <a:chOff x="4255307" y="3431612"/>
                <a:chExt cx="37776" cy="32451"/>
              </a:xfrm>
            </p:grpSpPr>
            <p:sp>
              <p:nvSpPr>
                <p:cNvPr id="7369" name="Google Shape;7369;p88"/>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0" name="Google Shape;7370;p88"/>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71" name="Google Shape;7371;p88"/>
              <p:cNvGrpSpPr/>
              <p:nvPr/>
            </p:nvGrpSpPr>
            <p:grpSpPr>
              <a:xfrm>
                <a:off x="3853052" y="3577398"/>
                <a:ext cx="37776" cy="32420"/>
                <a:chOff x="3853052" y="3577398"/>
                <a:chExt cx="37776" cy="32420"/>
              </a:xfrm>
            </p:grpSpPr>
            <p:sp>
              <p:nvSpPr>
                <p:cNvPr id="7372" name="Google Shape;7372;p88"/>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3" name="Google Shape;7373;p88"/>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74" name="Google Shape;7374;p88"/>
              <p:cNvGrpSpPr/>
              <p:nvPr/>
            </p:nvGrpSpPr>
            <p:grpSpPr>
              <a:xfrm>
                <a:off x="4039908" y="3412107"/>
                <a:ext cx="37776" cy="32357"/>
                <a:chOff x="4039908" y="3412107"/>
                <a:chExt cx="37776" cy="32357"/>
              </a:xfrm>
            </p:grpSpPr>
            <p:sp>
              <p:nvSpPr>
                <p:cNvPr id="7375" name="Google Shape;7375;p88"/>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6" name="Google Shape;7376;p88"/>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77" name="Google Shape;7377;p88"/>
              <p:cNvGrpSpPr/>
              <p:nvPr/>
            </p:nvGrpSpPr>
            <p:grpSpPr>
              <a:xfrm>
                <a:off x="4017360" y="3342061"/>
                <a:ext cx="37870" cy="32380"/>
                <a:chOff x="4017360" y="3342061"/>
                <a:chExt cx="37870" cy="32380"/>
              </a:xfrm>
            </p:grpSpPr>
            <p:sp>
              <p:nvSpPr>
                <p:cNvPr id="7378" name="Google Shape;7378;p88"/>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9" name="Google Shape;7379;p88"/>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380" name="Google Shape;7380;p88"/>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1" name="Google Shape;7381;p88"/>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382" name="Google Shape;7382;p88"/>
              <p:cNvGrpSpPr/>
              <p:nvPr/>
            </p:nvGrpSpPr>
            <p:grpSpPr>
              <a:xfrm>
                <a:off x="3750870" y="3418650"/>
                <a:ext cx="37776" cy="32380"/>
                <a:chOff x="3750870" y="3418650"/>
                <a:chExt cx="37776" cy="32380"/>
              </a:xfrm>
            </p:grpSpPr>
            <p:sp>
              <p:nvSpPr>
                <p:cNvPr id="7383" name="Google Shape;7383;p88"/>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4" name="Google Shape;7384;p88"/>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85" name="Google Shape;7385;p88"/>
              <p:cNvGrpSpPr/>
              <p:nvPr/>
            </p:nvGrpSpPr>
            <p:grpSpPr>
              <a:xfrm>
                <a:off x="3632509" y="3274438"/>
                <a:ext cx="37783" cy="32357"/>
                <a:chOff x="3632509" y="3274438"/>
                <a:chExt cx="37783" cy="32357"/>
              </a:xfrm>
            </p:grpSpPr>
            <p:sp>
              <p:nvSpPr>
                <p:cNvPr id="7386" name="Google Shape;7386;p88"/>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7" name="Google Shape;7387;p88"/>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88" name="Google Shape;7388;p88"/>
              <p:cNvGrpSpPr/>
              <p:nvPr/>
            </p:nvGrpSpPr>
            <p:grpSpPr>
              <a:xfrm>
                <a:off x="3906424" y="3297561"/>
                <a:ext cx="37776" cy="32451"/>
                <a:chOff x="3906424" y="3297561"/>
                <a:chExt cx="37776" cy="32451"/>
              </a:xfrm>
            </p:grpSpPr>
            <p:sp>
              <p:nvSpPr>
                <p:cNvPr id="7389" name="Google Shape;7389;p88"/>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0" name="Google Shape;7390;p88"/>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91" name="Google Shape;7391;p88"/>
              <p:cNvGrpSpPr/>
              <p:nvPr/>
            </p:nvGrpSpPr>
            <p:grpSpPr>
              <a:xfrm>
                <a:off x="3866084" y="3412107"/>
                <a:ext cx="37776" cy="32357"/>
                <a:chOff x="3866084" y="3412107"/>
                <a:chExt cx="37776" cy="32357"/>
              </a:xfrm>
            </p:grpSpPr>
            <p:sp>
              <p:nvSpPr>
                <p:cNvPr id="7392" name="Google Shape;7392;p88"/>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3" name="Google Shape;7393;p88"/>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94" name="Google Shape;7394;p88"/>
              <p:cNvGrpSpPr/>
              <p:nvPr/>
            </p:nvGrpSpPr>
            <p:grpSpPr>
              <a:xfrm>
                <a:off x="4023919" y="3766409"/>
                <a:ext cx="37783" cy="32357"/>
                <a:chOff x="4023919" y="3766409"/>
                <a:chExt cx="37783" cy="32357"/>
              </a:xfrm>
            </p:grpSpPr>
            <p:sp>
              <p:nvSpPr>
                <p:cNvPr id="7395" name="Google Shape;7395;p88"/>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6" name="Google Shape;7396;p88"/>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97" name="Google Shape;7397;p88"/>
              <p:cNvGrpSpPr/>
              <p:nvPr/>
            </p:nvGrpSpPr>
            <p:grpSpPr>
              <a:xfrm>
                <a:off x="3973882" y="3779449"/>
                <a:ext cx="37776" cy="32357"/>
                <a:chOff x="3973882" y="3779449"/>
                <a:chExt cx="37776" cy="32357"/>
              </a:xfrm>
            </p:grpSpPr>
            <p:sp>
              <p:nvSpPr>
                <p:cNvPr id="7398" name="Google Shape;7398;p88"/>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9" name="Google Shape;7399;p88"/>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00" name="Google Shape;7400;p88"/>
              <p:cNvGrpSpPr/>
              <p:nvPr/>
            </p:nvGrpSpPr>
            <p:grpSpPr>
              <a:xfrm>
                <a:off x="4073398" y="3838028"/>
                <a:ext cx="37776" cy="32380"/>
                <a:chOff x="4073398" y="3838028"/>
                <a:chExt cx="37776" cy="32380"/>
              </a:xfrm>
            </p:grpSpPr>
            <p:sp>
              <p:nvSpPr>
                <p:cNvPr id="7401" name="Google Shape;7401;p88"/>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2" name="Google Shape;7402;p88"/>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03" name="Google Shape;7403;p88"/>
              <p:cNvGrpSpPr/>
              <p:nvPr/>
            </p:nvGrpSpPr>
            <p:grpSpPr>
              <a:xfrm>
                <a:off x="4342672" y="4144496"/>
                <a:ext cx="37752" cy="32364"/>
                <a:chOff x="4342672" y="4144496"/>
                <a:chExt cx="37752" cy="32364"/>
              </a:xfrm>
            </p:grpSpPr>
            <p:sp>
              <p:nvSpPr>
                <p:cNvPr id="7404" name="Google Shape;7404;p88"/>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5" name="Google Shape;7405;p88"/>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06" name="Google Shape;7406;p88"/>
              <p:cNvGrpSpPr/>
              <p:nvPr/>
            </p:nvGrpSpPr>
            <p:grpSpPr>
              <a:xfrm>
                <a:off x="4406386" y="4056872"/>
                <a:ext cx="37783" cy="32364"/>
                <a:chOff x="4406386" y="4056872"/>
                <a:chExt cx="37783" cy="32364"/>
              </a:xfrm>
            </p:grpSpPr>
            <p:sp>
              <p:nvSpPr>
                <p:cNvPr id="7407" name="Google Shape;7407;p88"/>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8" name="Google Shape;7408;p88"/>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09" name="Google Shape;7409;p88"/>
              <p:cNvGrpSpPr/>
              <p:nvPr/>
            </p:nvGrpSpPr>
            <p:grpSpPr>
              <a:xfrm>
                <a:off x="4284416" y="4245254"/>
                <a:ext cx="37783" cy="32357"/>
                <a:chOff x="4284416" y="4245254"/>
                <a:chExt cx="37783" cy="32357"/>
              </a:xfrm>
            </p:grpSpPr>
            <p:sp>
              <p:nvSpPr>
                <p:cNvPr id="7410" name="Google Shape;7410;p88"/>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1" name="Google Shape;7411;p88"/>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12" name="Google Shape;7412;p88"/>
              <p:cNvGrpSpPr/>
              <p:nvPr/>
            </p:nvGrpSpPr>
            <p:grpSpPr>
              <a:xfrm>
                <a:off x="4219057" y="4331258"/>
                <a:ext cx="37776" cy="32364"/>
                <a:chOff x="4219057" y="4331258"/>
                <a:chExt cx="37776" cy="32364"/>
              </a:xfrm>
            </p:grpSpPr>
            <p:sp>
              <p:nvSpPr>
                <p:cNvPr id="7413" name="Google Shape;7413;p88"/>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4" name="Google Shape;7414;p88"/>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15" name="Google Shape;7415;p88"/>
              <p:cNvGrpSpPr/>
              <p:nvPr/>
            </p:nvGrpSpPr>
            <p:grpSpPr>
              <a:xfrm>
                <a:off x="4204122" y="4141688"/>
                <a:ext cx="33497" cy="28699"/>
                <a:chOff x="4204122" y="4141688"/>
                <a:chExt cx="33497" cy="28699"/>
              </a:xfrm>
            </p:grpSpPr>
            <p:sp>
              <p:nvSpPr>
                <p:cNvPr id="7416" name="Google Shape;7416;p88"/>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7" name="Google Shape;7417;p88"/>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18" name="Google Shape;7418;p88"/>
              <p:cNvGrpSpPr/>
              <p:nvPr/>
            </p:nvGrpSpPr>
            <p:grpSpPr>
              <a:xfrm>
                <a:off x="4301546" y="4003869"/>
                <a:ext cx="38916" cy="33324"/>
                <a:chOff x="4301546" y="4003869"/>
                <a:chExt cx="38916" cy="33324"/>
              </a:xfrm>
            </p:grpSpPr>
            <p:sp>
              <p:nvSpPr>
                <p:cNvPr id="7419" name="Google Shape;7419;p88"/>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0" name="Google Shape;7420;p88"/>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21" name="Google Shape;7421;p88"/>
              <p:cNvGrpSpPr/>
              <p:nvPr/>
            </p:nvGrpSpPr>
            <p:grpSpPr>
              <a:xfrm>
                <a:off x="4210681" y="3924669"/>
                <a:ext cx="36549" cy="31366"/>
                <a:chOff x="4210681" y="3924669"/>
                <a:chExt cx="36549" cy="31366"/>
              </a:xfrm>
            </p:grpSpPr>
            <p:sp>
              <p:nvSpPr>
                <p:cNvPr id="7422" name="Google Shape;7422;p88"/>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3" name="Google Shape;7423;p88"/>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24" name="Google Shape;7424;p88"/>
              <p:cNvGrpSpPr/>
              <p:nvPr/>
            </p:nvGrpSpPr>
            <p:grpSpPr>
              <a:xfrm>
                <a:off x="3987771" y="3628874"/>
                <a:ext cx="31499" cy="26993"/>
                <a:chOff x="3987771" y="3628874"/>
                <a:chExt cx="31499" cy="26993"/>
              </a:xfrm>
            </p:grpSpPr>
            <p:sp>
              <p:nvSpPr>
                <p:cNvPr id="7425" name="Google Shape;7425;p88"/>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6" name="Google Shape;7426;p88"/>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27" name="Google Shape;7427;p88"/>
              <p:cNvGrpSpPr/>
              <p:nvPr/>
            </p:nvGrpSpPr>
            <p:grpSpPr>
              <a:xfrm>
                <a:off x="4087382" y="3775674"/>
                <a:ext cx="31405" cy="26898"/>
                <a:chOff x="4087382" y="3775674"/>
                <a:chExt cx="31405" cy="26898"/>
              </a:xfrm>
            </p:grpSpPr>
            <p:sp>
              <p:nvSpPr>
                <p:cNvPr id="7428" name="Google Shape;7428;p88"/>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9" name="Google Shape;7429;p88"/>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30" name="Google Shape;7430;p88"/>
              <p:cNvGrpSpPr/>
              <p:nvPr/>
            </p:nvGrpSpPr>
            <p:grpSpPr>
              <a:xfrm>
                <a:off x="4118873" y="3856637"/>
                <a:ext cx="31405" cy="26906"/>
                <a:chOff x="4118873" y="3856637"/>
                <a:chExt cx="31405" cy="26906"/>
              </a:xfrm>
            </p:grpSpPr>
            <p:sp>
              <p:nvSpPr>
                <p:cNvPr id="7431" name="Google Shape;7431;p88"/>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2" name="Google Shape;7432;p88"/>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33" name="Google Shape;7433;p88"/>
              <p:cNvGrpSpPr/>
              <p:nvPr/>
            </p:nvGrpSpPr>
            <p:grpSpPr>
              <a:xfrm>
                <a:off x="4168541" y="3639523"/>
                <a:ext cx="31499" cy="26906"/>
                <a:chOff x="4168541" y="3639523"/>
                <a:chExt cx="31499" cy="26906"/>
              </a:xfrm>
            </p:grpSpPr>
            <p:sp>
              <p:nvSpPr>
                <p:cNvPr id="7434" name="Google Shape;7434;p88"/>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5" name="Google Shape;7435;p88"/>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36" name="Google Shape;7436;p88"/>
              <p:cNvGrpSpPr/>
              <p:nvPr/>
            </p:nvGrpSpPr>
            <p:grpSpPr>
              <a:xfrm>
                <a:off x="3965789" y="3393545"/>
                <a:ext cx="31405" cy="26945"/>
                <a:chOff x="3965789" y="3393545"/>
                <a:chExt cx="31405" cy="26945"/>
              </a:xfrm>
            </p:grpSpPr>
            <p:sp>
              <p:nvSpPr>
                <p:cNvPr id="7437" name="Google Shape;7437;p88"/>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8" name="Google Shape;7438;p88"/>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39" name="Google Shape;7439;p88"/>
              <p:cNvGrpSpPr/>
              <p:nvPr/>
            </p:nvGrpSpPr>
            <p:grpSpPr>
              <a:xfrm>
                <a:off x="3925166" y="3491008"/>
                <a:ext cx="31405" cy="27001"/>
                <a:chOff x="3925166" y="3491008"/>
                <a:chExt cx="31405" cy="27001"/>
              </a:xfrm>
            </p:grpSpPr>
            <p:sp>
              <p:nvSpPr>
                <p:cNvPr id="7440" name="Google Shape;7440;p88"/>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1" name="Google Shape;7441;p88"/>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42" name="Google Shape;7442;p88"/>
              <p:cNvGrpSpPr/>
              <p:nvPr/>
            </p:nvGrpSpPr>
            <p:grpSpPr>
              <a:xfrm>
                <a:off x="3682845" y="3340976"/>
                <a:ext cx="31397" cy="26898"/>
                <a:chOff x="3682845" y="3340976"/>
                <a:chExt cx="31397" cy="26898"/>
              </a:xfrm>
            </p:grpSpPr>
            <p:sp>
              <p:nvSpPr>
                <p:cNvPr id="7443" name="Google Shape;7443;p88"/>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4" name="Google Shape;7444;p88"/>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45" name="Google Shape;7445;p88"/>
              <p:cNvGrpSpPr/>
              <p:nvPr/>
            </p:nvGrpSpPr>
            <p:grpSpPr>
              <a:xfrm>
                <a:off x="3795393" y="3353725"/>
                <a:ext cx="31499" cy="26993"/>
                <a:chOff x="3795393" y="3353725"/>
                <a:chExt cx="31499" cy="26993"/>
              </a:xfrm>
            </p:grpSpPr>
            <p:sp>
              <p:nvSpPr>
                <p:cNvPr id="7446" name="Google Shape;7446;p88"/>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7" name="Google Shape;7447;p88"/>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48" name="Google Shape;7448;p88"/>
              <p:cNvGrpSpPr/>
              <p:nvPr/>
            </p:nvGrpSpPr>
            <p:grpSpPr>
              <a:xfrm>
                <a:off x="4176909" y="4363221"/>
                <a:ext cx="38924" cy="33316"/>
                <a:chOff x="4176909" y="4363221"/>
                <a:chExt cx="38924" cy="33316"/>
              </a:xfrm>
            </p:grpSpPr>
            <p:sp>
              <p:nvSpPr>
                <p:cNvPr id="7449" name="Google Shape;7449;p88"/>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0" name="Google Shape;7450;p88"/>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51" name="Google Shape;7451;p88"/>
              <p:cNvGrpSpPr/>
              <p:nvPr/>
            </p:nvGrpSpPr>
            <p:grpSpPr>
              <a:xfrm>
                <a:off x="4226191" y="4007660"/>
                <a:ext cx="33560" cy="28770"/>
                <a:chOff x="4226191" y="4007660"/>
                <a:chExt cx="33560" cy="28770"/>
              </a:xfrm>
            </p:grpSpPr>
            <p:sp>
              <p:nvSpPr>
                <p:cNvPr id="7452" name="Google Shape;7452;p88"/>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3" name="Google Shape;7453;p88"/>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54" name="Google Shape;7454;p88"/>
              <p:cNvGrpSpPr/>
              <p:nvPr/>
            </p:nvGrpSpPr>
            <p:grpSpPr>
              <a:xfrm>
                <a:off x="3597785" y="3377045"/>
                <a:ext cx="33591" cy="28699"/>
                <a:chOff x="3597785" y="3377045"/>
                <a:chExt cx="33591" cy="28699"/>
              </a:xfrm>
            </p:grpSpPr>
            <p:sp>
              <p:nvSpPr>
                <p:cNvPr id="7455" name="Google Shape;7455;p88"/>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6" name="Google Shape;7456;p88"/>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57" name="Google Shape;7457;p88"/>
              <p:cNvGrpSpPr/>
              <p:nvPr/>
            </p:nvGrpSpPr>
            <p:grpSpPr>
              <a:xfrm>
                <a:off x="3887870" y="3669796"/>
                <a:ext cx="33591" cy="28692"/>
                <a:chOff x="3887870" y="3669796"/>
                <a:chExt cx="33591" cy="28692"/>
              </a:xfrm>
            </p:grpSpPr>
            <p:sp>
              <p:nvSpPr>
                <p:cNvPr id="7458" name="Google Shape;7458;p88"/>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9" name="Google Shape;7459;p88"/>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60" name="Google Shape;7460;p88"/>
              <p:cNvGrpSpPr/>
              <p:nvPr/>
            </p:nvGrpSpPr>
            <p:grpSpPr>
              <a:xfrm>
                <a:off x="3818320" y="3481625"/>
                <a:ext cx="33497" cy="28770"/>
                <a:chOff x="3818320" y="3481625"/>
                <a:chExt cx="33497" cy="28770"/>
              </a:xfrm>
            </p:grpSpPr>
            <p:sp>
              <p:nvSpPr>
                <p:cNvPr id="7461" name="Google Shape;7461;p88"/>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2" name="Google Shape;7462;p88"/>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63" name="Google Shape;7463;p88"/>
              <p:cNvGrpSpPr/>
              <p:nvPr/>
            </p:nvGrpSpPr>
            <p:grpSpPr>
              <a:xfrm>
                <a:off x="4278139" y="4120948"/>
                <a:ext cx="37492" cy="32129"/>
                <a:chOff x="4278139" y="4120948"/>
                <a:chExt cx="37492" cy="32129"/>
              </a:xfrm>
            </p:grpSpPr>
            <p:sp>
              <p:nvSpPr>
                <p:cNvPr id="7464" name="Google Shape;7464;p88"/>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5" name="Google Shape;7465;p88"/>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66" name="Google Shape;7466;p88"/>
              <p:cNvGrpSpPr/>
              <p:nvPr/>
            </p:nvGrpSpPr>
            <p:grpSpPr>
              <a:xfrm>
                <a:off x="4419898" y="3977388"/>
                <a:ext cx="33497" cy="28692"/>
                <a:chOff x="4419898" y="3977388"/>
                <a:chExt cx="33497" cy="28692"/>
              </a:xfrm>
            </p:grpSpPr>
            <p:sp>
              <p:nvSpPr>
                <p:cNvPr id="7467" name="Google Shape;7467;p88"/>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8" name="Google Shape;7468;p88"/>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69" name="Google Shape;7469;p88"/>
              <p:cNvGrpSpPr/>
              <p:nvPr/>
            </p:nvGrpSpPr>
            <p:grpSpPr>
              <a:xfrm>
                <a:off x="4158930" y="4034684"/>
                <a:ext cx="33497" cy="28762"/>
                <a:chOff x="4158930" y="4034684"/>
                <a:chExt cx="33497" cy="28762"/>
              </a:xfrm>
            </p:grpSpPr>
            <p:sp>
              <p:nvSpPr>
                <p:cNvPr id="7470" name="Google Shape;7470;p88"/>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1" name="Google Shape;7471;p88"/>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72" name="Google Shape;7472;p88"/>
              <p:cNvGrpSpPr/>
              <p:nvPr/>
            </p:nvGrpSpPr>
            <p:grpSpPr>
              <a:xfrm>
                <a:off x="4134949" y="3957049"/>
                <a:ext cx="33497" cy="28770"/>
                <a:chOff x="4134949" y="3957049"/>
                <a:chExt cx="33497" cy="28770"/>
              </a:xfrm>
            </p:grpSpPr>
            <p:sp>
              <p:nvSpPr>
                <p:cNvPr id="7473" name="Google Shape;7473;p88"/>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4" name="Google Shape;7474;p88"/>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75" name="Google Shape;7475;p88"/>
              <p:cNvGrpSpPr/>
              <p:nvPr/>
            </p:nvGrpSpPr>
            <p:grpSpPr>
              <a:xfrm>
                <a:off x="4193653" y="4184403"/>
                <a:ext cx="43580" cy="37264"/>
                <a:chOff x="4193653" y="4184403"/>
                <a:chExt cx="43580" cy="37264"/>
              </a:xfrm>
            </p:grpSpPr>
            <p:sp>
              <p:nvSpPr>
                <p:cNvPr id="7476" name="Google Shape;7476;p88"/>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7" name="Google Shape;7477;p88"/>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78" name="Google Shape;7478;p88"/>
              <p:cNvGrpSpPr/>
              <p:nvPr/>
            </p:nvGrpSpPr>
            <p:grpSpPr>
              <a:xfrm>
                <a:off x="4343600" y="3943844"/>
                <a:ext cx="43580" cy="37312"/>
                <a:chOff x="4343600" y="3943844"/>
                <a:chExt cx="43580" cy="37312"/>
              </a:xfrm>
            </p:grpSpPr>
            <p:sp>
              <p:nvSpPr>
                <p:cNvPr id="7479" name="Google Shape;7479;p88"/>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0" name="Google Shape;7480;p88"/>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81" name="Google Shape;7481;p88"/>
              <p:cNvGrpSpPr/>
              <p:nvPr/>
            </p:nvGrpSpPr>
            <p:grpSpPr>
              <a:xfrm>
                <a:off x="4172339" y="3381693"/>
                <a:ext cx="31499" cy="27001"/>
                <a:chOff x="4172339" y="3381693"/>
                <a:chExt cx="31499" cy="27001"/>
              </a:xfrm>
            </p:grpSpPr>
            <p:sp>
              <p:nvSpPr>
                <p:cNvPr id="7482" name="Google Shape;7482;p88"/>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3" name="Google Shape;7483;p88"/>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487"/>
        <p:cNvGrpSpPr/>
        <p:nvPr/>
      </p:nvGrpSpPr>
      <p:grpSpPr>
        <a:xfrm>
          <a:off x="0" y="0"/>
          <a:ext cx="0" cy="0"/>
          <a:chOff x="0" y="0"/>
          <a:chExt cx="0" cy="0"/>
        </a:xfrm>
      </p:grpSpPr>
      <p:grpSp>
        <p:nvGrpSpPr>
          <p:cNvPr id="7488" name="Google Shape;7488;p89"/>
          <p:cNvGrpSpPr/>
          <p:nvPr/>
        </p:nvGrpSpPr>
        <p:grpSpPr>
          <a:xfrm>
            <a:off x="729274" y="969759"/>
            <a:ext cx="2507799" cy="206239"/>
            <a:chOff x="106648" y="895722"/>
            <a:chExt cx="4481413" cy="374300"/>
          </a:xfrm>
        </p:grpSpPr>
        <p:grpSp>
          <p:nvGrpSpPr>
            <p:cNvPr id="7489" name="Google Shape;7489;p89"/>
            <p:cNvGrpSpPr/>
            <p:nvPr/>
          </p:nvGrpSpPr>
          <p:grpSpPr>
            <a:xfrm>
              <a:off x="2233276" y="895722"/>
              <a:ext cx="1082667" cy="223591"/>
              <a:chOff x="4808316" y="2800065"/>
              <a:chExt cx="1999386" cy="412910"/>
            </a:xfrm>
          </p:grpSpPr>
          <p:sp>
            <p:nvSpPr>
              <p:cNvPr id="7490" name="Google Shape;7490;p8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491" name="Google Shape;7491;p89"/>
              <p:cNvGrpSpPr/>
              <p:nvPr/>
            </p:nvGrpSpPr>
            <p:grpSpPr>
              <a:xfrm>
                <a:off x="4808316" y="2800065"/>
                <a:ext cx="92400" cy="411825"/>
                <a:chOff x="845575" y="2563700"/>
                <a:chExt cx="92400" cy="411825"/>
              </a:xfrm>
            </p:grpSpPr>
            <p:cxnSp>
              <p:nvCxnSpPr>
                <p:cNvPr id="7492" name="Google Shape;7492;p8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93" name="Google Shape;7493;p8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494" name="Google Shape;7494;p89"/>
            <p:cNvGrpSpPr/>
            <p:nvPr/>
          </p:nvGrpSpPr>
          <p:grpSpPr>
            <a:xfrm>
              <a:off x="106648" y="895722"/>
              <a:ext cx="1088401" cy="223591"/>
              <a:chOff x="881025" y="2800065"/>
              <a:chExt cx="2009975" cy="412910"/>
            </a:xfrm>
          </p:grpSpPr>
          <p:sp>
            <p:nvSpPr>
              <p:cNvPr id="7495" name="Google Shape;7495;p8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496" name="Google Shape;7496;p89"/>
              <p:cNvGrpSpPr/>
              <p:nvPr/>
            </p:nvGrpSpPr>
            <p:grpSpPr>
              <a:xfrm>
                <a:off x="881025" y="2800065"/>
                <a:ext cx="92400" cy="411825"/>
                <a:chOff x="845575" y="2563700"/>
                <a:chExt cx="92400" cy="411825"/>
              </a:xfrm>
            </p:grpSpPr>
            <p:cxnSp>
              <p:nvCxnSpPr>
                <p:cNvPr id="7497" name="Google Shape;7497;p8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98" name="Google Shape;7498;p8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499" name="Google Shape;7499;p89"/>
            <p:cNvGrpSpPr/>
            <p:nvPr/>
          </p:nvGrpSpPr>
          <p:grpSpPr>
            <a:xfrm>
              <a:off x="1172346" y="1047018"/>
              <a:ext cx="1083151" cy="223003"/>
              <a:chOff x="2849073" y="3079467"/>
              <a:chExt cx="2000279" cy="411825"/>
            </a:xfrm>
          </p:grpSpPr>
          <p:sp>
            <p:nvSpPr>
              <p:cNvPr id="7500" name="Google Shape;7500;p8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501" name="Google Shape;7501;p89"/>
              <p:cNvGrpSpPr/>
              <p:nvPr/>
            </p:nvGrpSpPr>
            <p:grpSpPr>
              <a:xfrm rot="10800000">
                <a:off x="2849073" y="3079467"/>
                <a:ext cx="92400" cy="411825"/>
                <a:chOff x="2070100" y="2563700"/>
                <a:chExt cx="92400" cy="411825"/>
              </a:xfrm>
            </p:grpSpPr>
            <p:cxnSp>
              <p:nvCxnSpPr>
                <p:cNvPr id="7502" name="Google Shape;7502;p8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503" name="Google Shape;7503;p8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504" name="Google Shape;7504;p89"/>
            <p:cNvGrpSpPr/>
            <p:nvPr/>
          </p:nvGrpSpPr>
          <p:grpSpPr>
            <a:xfrm>
              <a:off x="3290132" y="1047018"/>
              <a:ext cx="1297929" cy="223003"/>
              <a:chOff x="6760035" y="3079467"/>
              <a:chExt cx="2396914" cy="411825"/>
            </a:xfrm>
          </p:grpSpPr>
          <p:sp>
            <p:nvSpPr>
              <p:cNvPr id="7505" name="Google Shape;7505;p8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506" name="Google Shape;7506;p89"/>
              <p:cNvGrpSpPr/>
              <p:nvPr/>
            </p:nvGrpSpPr>
            <p:grpSpPr>
              <a:xfrm rot="10800000">
                <a:off x="6760035" y="3079467"/>
                <a:ext cx="92400" cy="411825"/>
                <a:chOff x="2070100" y="2563700"/>
                <a:chExt cx="92400" cy="411825"/>
              </a:xfrm>
            </p:grpSpPr>
            <p:cxnSp>
              <p:nvCxnSpPr>
                <p:cNvPr id="7507" name="Google Shape;7507;p8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508" name="Google Shape;7508;p8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509" name="Google Shape;7509;p89"/>
          <p:cNvGrpSpPr/>
          <p:nvPr/>
        </p:nvGrpSpPr>
        <p:grpSpPr>
          <a:xfrm>
            <a:off x="2147036" y="3369130"/>
            <a:ext cx="1086701" cy="799429"/>
            <a:chOff x="2183288" y="3555572"/>
            <a:chExt cx="1136241" cy="835873"/>
          </a:xfrm>
        </p:grpSpPr>
        <p:sp>
          <p:nvSpPr>
            <p:cNvPr id="7510" name="Google Shape;7510;p8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511" name="Google Shape;7511;p89"/>
            <p:cNvGrpSpPr/>
            <p:nvPr/>
          </p:nvGrpSpPr>
          <p:grpSpPr>
            <a:xfrm>
              <a:off x="2205895" y="3637269"/>
              <a:ext cx="1089848" cy="724993"/>
              <a:chOff x="2205895" y="3637269"/>
              <a:chExt cx="1089848" cy="724993"/>
            </a:xfrm>
          </p:grpSpPr>
          <p:sp>
            <p:nvSpPr>
              <p:cNvPr id="7512" name="Google Shape;7512;p8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3" name="Google Shape;7513;p8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4" name="Google Shape;7514;p8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5" name="Google Shape;7515;p8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6" name="Google Shape;7516;p8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7" name="Google Shape;7517;p8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518" name="Google Shape;7518;p8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19" name="Google Shape;7519;p8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520" name="Google Shape;7520;p89"/>
            <p:cNvGrpSpPr/>
            <p:nvPr/>
          </p:nvGrpSpPr>
          <p:grpSpPr>
            <a:xfrm>
              <a:off x="3173850" y="3779426"/>
              <a:ext cx="145679" cy="70048"/>
              <a:chOff x="3173850" y="3779426"/>
              <a:chExt cx="145679" cy="70048"/>
            </a:xfrm>
          </p:grpSpPr>
          <p:cxnSp>
            <p:nvCxnSpPr>
              <p:cNvPr id="7521" name="Google Shape;7521;p8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7522" name="Google Shape;7522;p8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23" name="Google Shape;7523;p89"/>
            <p:cNvGrpSpPr/>
            <p:nvPr/>
          </p:nvGrpSpPr>
          <p:grpSpPr>
            <a:xfrm>
              <a:off x="2183288" y="4139483"/>
              <a:ext cx="145133" cy="70048"/>
              <a:chOff x="2183288" y="4139483"/>
              <a:chExt cx="145133" cy="70048"/>
            </a:xfrm>
          </p:grpSpPr>
          <p:cxnSp>
            <p:nvCxnSpPr>
              <p:cNvPr id="7524" name="Google Shape;7524;p8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7525" name="Google Shape;7525;p8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526" name="Google Shape;7526;p8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27" name="Google Shape;7527;p8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528" name="Google Shape;7528;p89"/>
            <p:cNvGrpSpPr/>
            <p:nvPr/>
          </p:nvGrpSpPr>
          <p:grpSpPr>
            <a:xfrm>
              <a:off x="2943836" y="4268886"/>
              <a:ext cx="60717" cy="122559"/>
              <a:chOff x="2943836" y="4268886"/>
              <a:chExt cx="60717" cy="122559"/>
            </a:xfrm>
          </p:grpSpPr>
          <p:sp>
            <p:nvSpPr>
              <p:cNvPr id="7529" name="Google Shape;7529;p8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30" name="Google Shape;7530;p8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7531" name="Google Shape;7531;p89"/>
          <p:cNvGrpSpPr/>
          <p:nvPr/>
        </p:nvGrpSpPr>
        <p:grpSpPr>
          <a:xfrm>
            <a:off x="3409981" y="1290129"/>
            <a:ext cx="1675870" cy="758251"/>
            <a:chOff x="3530532" y="1496185"/>
            <a:chExt cx="1562000" cy="706730"/>
          </a:xfrm>
        </p:grpSpPr>
        <p:cxnSp>
          <p:nvCxnSpPr>
            <p:cNvPr id="7532" name="Google Shape;7532;p8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7533" name="Google Shape;7533;p89"/>
            <p:cNvGrpSpPr/>
            <p:nvPr/>
          </p:nvGrpSpPr>
          <p:grpSpPr>
            <a:xfrm>
              <a:off x="3530532" y="1496185"/>
              <a:ext cx="323430" cy="463587"/>
              <a:chOff x="3530532" y="1496185"/>
              <a:chExt cx="323430" cy="463587"/>
            </a:xfrm>
          </p:grpSpPr>
          <p:grpSp>
            <p:nvGrpSpPr>
              <p:cNvPr id="7534" name="Google Shape;7534;p89"/>
              <p:cNvGrpSpPr/>
              <p:nvPr/>
            </p:nvGrpSpPr>
            <p:grpSpPr>
              <a:xfrm>
                <a:off x="3567462" y="1496185"/>
                <a:ext cx="286500" cy="361376"/>
                <a:chOff x="3567462" y="1496185"/>
                <a:chExt cx="286500" cy="361376"/>
              </a:xfrm>
            </p:grpSpPr>
            <p:cxnSp>
              <p:nvCxnSpPr>
                <p:cNvPr id="7535" name="Google Shape;7535;p8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536" name="Google Shape;7536;p8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537" name="Google Shape;7537;p8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38" name="Google Shape;7538;p89"/>
            <p:cNvGrpSpPr/>
            <p:nvPr/>
          </p:nvGrpSpPr>
          <p:grpSpPr>
            <a:xfrm>
              <a:off x="3891569" y="1779209"/>
              <a:ext cx="323945" cy="423706"/>
              <a:chOff x="3891569" y="1779209"/>
              <a:chExt cx="323945" cy="423706"/>
            </a:xfrm>
          </p:grpSpPr>
          <p:grpSp>
            <p:nvGrpSpPr>
              <p:cNvPr id="7539" name="Google Shape;7539;p89"/>
              <p:cNvGrpSpPr/>
              <p:nvPr/>
            </p:nvGrpSpPr>
            <p:grpSpPr>
              <a:xfrm>
                <a:off x="3929014" y="1881638"/>
                <a:ext cx="286500" cy="321278"/>
                <a:chOff x="3929014" y="1881638"/>
                <a:chExt cx="286500" cy="321278"/>
              </a:xfrm>
            </p:grpSpPr>
            <p:cxnSp>
              <p:nvCxnSpPr>
                <p:cNvPr id="7540" name="Google Shape;7540;p8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7541" name="Google Shape;7541;p8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542" name="Google Shape;7542;p8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43" name="Google Shape;7543;p89"/>
            <p:cNvGrpSpPr/>
            <p:nvPr/>
          </p:nvGrpSpPr>
          <p:grpSpPr>
            <a:xfrm>
              <a:off x="4252606" y="1496185"/>
              <a:ext cx="324721" cy="463587"/>
              <a:chOff x="4252606" y="1496185"/>
              <a:chExt cx="324721" cy="463587"/>
            </a:xfrm>
          </p:grpSpPr>
          <p:grpSp>
            <p:nvGrpSpPr>
              <p:cNvPr id="7544" name="Google Shape;7544;p89"/>
              <p:cNvGrpSpPr/>
              <p:nvPr/>
            </p:nvGrpSpPr>
            <p:grpSpPr>
              <a:xfrm>
                <a:off x="4290828" y="1496185"/>
                <a:ext cx="286500" cy="361376"/>
                <a:chOff x="4290828" y="1496185"/>
                <a:chExt cx="286500" cy="361376"/>
              </a:xfrm>
            </p:grpSpPr>
            <p:cxnSp>
              <p:nvCxnSpPr>
                <p:cNvPr id="7545" name="Google Shape;7545;p8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546" name="Google Shape;7546;p8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547" name="Google Shape;7547;p8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48" name="Google Shape;7548;p89"/>
            <p:cNvGrpSpPr/>
            <p:nvPr/>
          </p:nvGrpSpPr>
          <p:grpSpPr>
            <a:xfrm>
              <a:off x="4613643" y="1763716"/>
              <a:ext cx="325308" cy="439200"/>
              <a:chOff x="4613643" y="1763716"/>
              <a:chExt cx="325308" cy="439200"/>
            </a:xfrm>
          </p:grpSpPr>
          <p:grpSp>
            <p:nvGrpSpPr>
              <p:cNvPr id="7549" name="Google Shape;7549;p89"/>
              <p:cNvGrpSpPr/>
              <p:nvPr/>
            </p:nvGrpSpPr>
            <p:grpSpPr>
              <a:xfrm>
                <a:off x="4652451" y="1879538"/>
                <a:ext cx="286500" cy="323378"/>
                <a:chOff x="4652451" y="1879538"/>
                <a:chExt cx="286500" cy="323378"/>
              </a:xfrm>
            </p:grpSpPr>
            <p:cxnSp>
              <p:nvCxnSpPr>
                <p:cNvPr id="7550" name="Google Shape;7550;p8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7551" name="Google Shape;7551;p8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552" name="Google Shape;7552;p8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553" name="Google Shape;7553;p89"/>
          <p:cNvGrpSpPr/>
          <p:nvPr/>
        </p:nvGrpSpPr>
        <p:grpSpPr>
          <a:xfrm>
            <a:off x="3421841" y="2143755"/>
            <a:ext cx="1652173" cy="391517"/>
            <a:chOff x="3512551" y="2358270"/>
            <a:chExt cx="1597383" cy="378533"/>
          </a:xfrm>
        </p:grpSpPr>
        <p:cxnSp>
          <p:nvCxnSpPr>
            <p:cNvPr id="7554" name="Google Shape;7554;p89"/>
            <p:cNvCxnSpPr>
              <a:stCxn id="7555" idx="6"/>
              <a:endCxn id="755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7557" name="Google Shape;7557;p89"/>
            <p:cNvGrpSpPr/>
            <p:nvPr/>
          </p:nvGrpSpPr>
          <p:grpSpPr>
            <a:xfrm>
              <a:off x="3512551" y="2358270"/>
              <a:ext cx="225647" cy="307714"/>
              <a:chOff x="2182679" y="2004714"/>
              <a:chExt cx="792300" cy="1080458"/>
            </a:xfrm>
          </p:grpSpPr>
          <p:cxnSp>
            <p:nvCxnSpPr>
              <p:cNvPr id="7558" name="Google Shape;7558;p89"/>
              <p:cNvCxnSpPr>
                <a:stCxn id="755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555" name="Google Shape;7555;p8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9" name="Google Shape;7559;p8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60" name="Google Shape;7560;p89"/>
            <p:cNvGrpSpPr/>
            <p:nvPr/>
          </p:nvGrpSpPr>
          <p:grpSpPr>
            <a:xfrm>
              <a:off x="3969644" y="2440153"/>
              <a:ext cx="225853" cy="296651"/>
              <a:chOff x="3775710" y="1729289"/>
              <a:chExt cx="136500" cy="179289"/>
            </a:xfrm>
          </p:grpSpPr>
          <p:cxnSp>
            <p:nvCxnSpPr>
              <p:cNvPr id="7561" name="Google Shape;7561;p8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7562" name="Google Shape;7562;p8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3" name="Google Shape;7563;p8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64" name="Google Shape;7564;p89"/>
            <p:cNvGrpSpPr/>
            <p:nvPr/>
          </p:nvGrpSpPr>
          <p:grpSpPr>
            <a:xfrm>
              <a:off x="4427051" y="2358270"/>
              <a:ext cx="225647" cy="307714"/>
              <a:chOff x="5393704" y="2004714"/>
              <a:chExt cx="792300" cy="1080458"/>
            </a:xfrm>
          </p:grpSpPr>
          <p:cxnSp>
            <p:nvCxnSpPr>
              <p:cNvPr id="7565" name="Google Shape;7565;p89"/>
              <p:cNvCxnSpPr>
                <a:stCxn id="756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567" name="Google Shape;7567;p8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6" name="Google Shape;7566;p8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68" name="Google Shape;7568;p89"/>
            <p:cNvGrpSpPr/>
            <p:nvPr/>
          </p:nvGrpSpPr>
          <p:grpSpPr>
            <a:xfrm>
              <a:off x="4884287" y="2440252"/>
              <a:ext cx="225647" cy="296532"/>
              <a:chOff x="6999166" y="2292572"/>
              <a:chExt cx="792300" cy="1041192"/>
            </a:xfrm>
          </p:grpSpPr>
          <p:cxnSp>
            <p:nvCxnSpPr>
              <p:cNvPr id="7569" name="Google Shape;7569;p8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7556" name="Google Shape;7556;p8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0" name="Google Shape;7570;p8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571" name="Google Shape;7571;p89"/>
          <p:cNvGrpSpPr/>
          <p:nvPr/>
        </p:nvGrpSpPr>
        <p:grpSpPr>
          <a:xfrm>
            <a:off x="6842649" y="979955"/>
            <a:ext cx="1581844" cy="732818"/>
            <a:chOff x="634175" y="2986275"/>
            <a:chExt cx="3147949" cy="1458344"/>
          </a:xfrm>
        </p:grpSpPr>
        <p:cxnSp>
          <p:nvCxnSpPr>
            <p:cNvPr id="7572" name="Google Shape;7572;p89"/>
            <p:cNvCxnSpPr>
              <a:stCxn id="7573" idx="4"/>
              <a:endCxn id="757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7575" name="Google Shape;7575;p89"/>
            <p:cNvCxnSpPr>
              <a:stCxn id="7574" idx="0"/>
              <a:endCxn id="757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577" name="Google Shape;7577;p89"/>
            <p:cNvCxnSpPr>
              <a:stCxn id="7576" idx="4"/>
              <a:endCxn id="757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579" name="Google Shape;7579;p89"/>
            <p:cNvCxnSpPr>
              <a:stCxn id="7578" idx="0"/>
              <a:endCxn id="758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7580" name="Google Shape;7580;p8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7576" name="Google Shape;7576;p8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7573" name="Google Shape;7573;p8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7578" name="Google Shape;7578;p8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7574" name="Google Shape;7574;p8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Calibri"/>
                <a:ea typeface="Calibri"/>
                <a:cs typeface="Calibri"/>
                <a:sym typeface="Calibri"/>
              </a:endParaRPr>
            </a:p>
          </p:txBody>
        </p:sp>
      </p:grpSp>
      <p:grpSp>
        <p:nvGrpSpPr>
          <p:cNvPr id="7581" name="Google Shape;7581;p89"/>
          <p:cNvGrpSpPr/>
          <p:nvPr/>
        </p:nvGrpSpPr>
        <p:grpSpPr>
          <a:xfrm>
            <a:off x="3410364" y="2674265"/>
            <a:ext cx="1675128" cy="313674"/>
            <a:chOff x="998425" y="1182125"/>
            <a:chExt cx="1065400" cy="199500"/>
          </a:xfrm>
        </p:grpSpPr>
        <p:sp>
          <p:nvSpPr>
            <p:cNvPr id="7582" name="Google Shape;7582;p8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3" name="Google Shape;7583;p8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4" name="Google Shape;7584;p8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5" name="Google Shape;7585;p8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6" name="Google Shape;7586;p8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87" name="Google Shape;7587;p89"/>
          <p:cNvGrpSpPr/>
          <p:nvPr/>
        </p:nvGrpSpPr>
        <p:grpSpPr>
          <a:xfrm>
            <a:off x="3410363" y="3630231"/>
            <a:ext cx="1675129" cy="525345"/>
            <a:chOff x="5194708" y="3484366"/>
            <a:chExt cx="3148148" cy="987304"/>
          </a:xfrm>
        </p:grpSpPr>
        <p:grpSp>
          <p:nvGrpSpPr>
            <p:cNvPr id="7588" name="Google Shape;7588;p89"/>
            <p:cNvGrpSpPr/>
            <p:nvPr/>
          </p:nvGrpSpPr>
          <p:grpSpPr>
            <a:xfrm>
              <a:off x="7531521" y="3484366"/>
              <a:ext cx="811335" cy="987304"/>
              <a:chOff x="3379425" y="1617275"/>
              <a:chExt cx="1090650" cy="1327200"/>
            </a:xfrm>
          </p:grpSpPr>
          <p:sp>
            <p:nvSpPr>
              <p:cNvPr id="7589" name="Google Shape;7589;p8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0" name="Google Shape;7590;p8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1" name="Google Shape;7591;p8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92" name="Google Shape;7592;p89"/>
            <p:cNvGrpSpPr/>
            <p:nvPr/>
          </p:nvGrpSpPr>
          <p:grpSpPr>
            <a:xfrm>
              <a:off x="6752546" y="3484366"/>
              <a:ext cx="811428" cy="987304"/>
              <a:chOff x="2332275" y="1617275"/>
              <a:chExt cx="1090775" cy="1327200"/>
            </a:xfrm>
          </p:grpSpPr>
          <p:sp>
            <p:nvSpPr>
              <p:cNvPr id="7593" name="Google Shape;7593;p8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4" name="Google Shape;7594;p8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5" name="Google Shape;7595;p8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96" name="Google Shape;7596;p89"/>
            <p:cNvGrpSpPr/>
            <p:nvPr/>
          </p:nvGrpSpPr>
          <p:grpSpPr>
            <a:xfrm>
              <a:off x="5973664" y="3484366"/>
              <a:ext cx="811335" cy="987304"/>
              <a:chOff x="1285250" y="1617275"/>
              <a:chExt cx="1090650" cy="1327200"/>
            </a:xfrm>
          </p:grpSpPr>
          <p:sp>
            <p:nvSpPr>
              <p:cNvPr id="7597" name="Google Shape;7597;p8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8" name="Google Shape;7598;p8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9" name="Google Shape;7599;p8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00" name="Google Shape;7600;p89"/>
            <p:cNvGrpSpPr/>
            <p:nvPr/>
          </p:nvGrpSpPr>
          <p:grpSpPr>
            <a:xfrm>
              <a:off x="5194708" y="3484366"/>
              <a:ext cx="811409" cy="987304"/>
              <a:chOff x="238125" y="1617275"/>
              <a:chExt cx="1090750" cy="1327200"/>
            </a:xfrm>
          </p:grpSpPr>
          <p:sp>
            <p:nvSpPr>
              <p:cNvPr id="7601" name="Google Shape;7601;p8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2" name="Google Shape;7602;p8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3" name="Google Shape;7603;p8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604" name="Google Shape;7604;p89"/>
          <p:cNvGrpSpPr/>
          <p:nvPr/>
        </p:nvGrpSpPr>
        <p:grpSpPr>
          <a:xfrm>
            <a:off x="6844048" y="2276120"/>
            <a:ext cx="1579046" cy="522230"/>
            <a:chOff x="6853641" y="2534077"/>
            <a:chExt cx="1515545" cy="501229"/>
          </a:xfrm>
        </p:grpSpPr>
        <p:grpSp>
          <p:nvGrpSpPr>
            <p:cNvPr id="7605" name="Google Shape;7605;p89"/>
            <p:cNvGrpSpPr/>
            <p:nvPr/>
          </p:nvGrpSpPr>
          <p:grpSpPr>
            <a:xfrm>
              <a:off x="6853641" y="2618923"/>
              <a:ext cx="1515545" cy="324556"/>
              <a:chOff x="6853641" y="2618923"/>
              <a:chExt cx="1515545" cy="324556"/>
            </a:xfrm>
          </p:grpSpPr>
          <p:sp>
            <p:nvSpPr>
              <p:cNvPr id="7606" name="Google Shape;7606;p8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7" name="Google Shape;7607;p8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8" name="Google Shape;7608;p8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9" name="Google Shape;7609;p8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0" name="Google Shape;7610;p8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611" name="Google Shape;7611;p8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2" name="Google Shape;7612;p8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3" name="Google Shape;7613;p8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4" name="Google Shape;7614;p8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5" name="Google Shape;7615;p8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16" name="Google Shape;7616;p89"/>
          <p:cNvGrpSpPr/>
          <p:nvPr/>
        </p:nvGrpSpPr>
        <p:grpSpPr>
          <a:xfrm>
            <a:off x="3438940" y="3151161"/>
            <a:ext cx="1617976" cy="346616"/>
            <a:chOff x="1808063" y="4294338"/>
            <a:chExt cx="3370782" cy="721817"/>
          </a:xfrm>
        </p:grpSpPr>
        <p:sp>
          <p:nvSpPr>
            <p:cNvPr id="7617" name="Google Shape;7617;p8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8" name="Google Shape;7618;p8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9" name="Google Shape;7619;p8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0" name="Google Shape;7620;p8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1" name="Google Shape;7621;p8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2" name="Google Shape;7622;p8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3" name="Google Shape;7623;p8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4" name="Google Shape;7624;p8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5" name="Google Shape;7625;p8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6" name="Google Shape;7626;p8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27" name="Google Shape;7627;p89"/>
          <p:cNvGrpSpPr/>
          <p:nvPr/>
        </p:nvGrpSpPr>
        <p:grpSpPr>
          <a:xfrm>
            <a:off x="5264936" y="3817911"/>
            <a:ext cx="1417067" cy="350605"/>
            <a:chOff x="4234950" y="2101012"/>
            <a:chExt cx="4219974" cy="1044090"/>
          </a:xfrm>
        </p:grpSpPr>
        <p:sp>
          <p:nvSpPr>
            <p:cNvPr id="7628" name="Google Shape;7628;p8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9" name="Google Shape;7629;p8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0" name="Google Shape;7630;p8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1" name="Google Shape;7631;p8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2" name="Google Shape;7632;p8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3" name="Google Shape;7633;p8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4" name="Google Shape;7634;p8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5" name="Google Shape;7635;p8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6" name="Google Shape;7636;p8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7" name="Google Shape;7637;p8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8" name="Google Shape;7638;p8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9" name="Google Shape;7639;p8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0" name="Google Shape;7640;p8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1" name="Google Shape;7641;p8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2" name="Google Shape;7642;p8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3" name="Google Shape;7643;p8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44" name="Google Shape;7644;p89"/>
          <p:cNvGrpSpPr/>
          <p:nvPr/>
        </p:nvGrpSpPr>
        <p:grpSpPr>
          <a:xfrm>
            <a:off x="6840408" y="1808668"/>
            <a:ext cx="1586327" cy="371557"/>
            <a:chOff x="1247650" y="2075423"/>
            <a:chExt cx="6648477" cy="1557238"/>
          </a:xfrm>
        </p:grpSpPr>
        <p:sp>
          <p:nvSpPr>
            <p:cNvPr id="7645" name="Google Shape;7645;p8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6" name="Google Shape;7646;p8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7" name="Google Shape;7647;p8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8" name="Google Shape;7648;p8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9" name="Google Shape;7649;p8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0" name="Google Shape;7650;p8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51" name="Google Shape;7651;p89"/>
          <p:cNvGrpSpPr/>
          <p:nvPr/>
        </p:nvGrpSpPr>
        <p:grpSpPr>
          <a:xfrm>
            <a:off x="5271678" y="961858"/>
            <a:ext cx="1415601" cy="1648533"/>
            <a:chOff x="1839112" y="2209163"/>
            <a:chExt cx="1918159" cy="2233784"/>
          </a:xfrm>
        </p:grpSpPr>
        <p:sp>
          <p:nvSpPr>
            <p:cNvPr id="7652" name="Google Shape;7652;p8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3" name="Google Shape;7653;p8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4" name="Google Shape;7654;p8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55" name="Google Shape;7655;p89"/>
            <p:cNvCxnSpPr>
              <a:stCxn id="7652" idx="6"/>
              <a:endCxn id="765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656" name="Google Shape;7656;p89"/>
            <p:cNvCxnSpPr>
              <a:stCxn id="7653" idx="4"/>
              <a:endCxn id="765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7658" name="Google Shape;7658;p89"/>
            <p:cNvCxnSpPr>
              <a:stCxn id="7657" idx="6"/>
              <a:endCxn id="765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659" name="Google Shape;7659;p89"/>
            <p:cNvCxnSpPr>
              <a:stCxn id="7654" idx="4"/>
              <a:endCxn id="766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7657" name="Google Shape;7657;p8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0" name="Google Shape;7660;p8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1" name="Google Shape;7661;p8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62" name="Google Shape;7662;p89"/>
            <p:cNvCxnSpPr>
              <a:endCxn id="766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7663" name="Google Shape;7663;p89"/>
          <p:cNvGrpSpPr/>
          <p:nvPr/>
        </p:nvGrpSpPr>
        <p:grpSpPr>
          <a:xfrm>
            <a:off x="3428944" y="979942"/>
            <a:ext cx="1637968" cy="154942"/>
            <a:chOff x="238125" y="2506075"/>
            <a:chExt cx="7115411" cy="673075"/>
          </a:xfrm>
        </p:grpSpPr>
        <p:sp>
          <p:nvSpPr>
            <p:cNvPr id="7664" name="Google Shape;7664;p8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5" name="Google Shape;7665;p8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6" name="Google Shape;7666;p8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7" name="Google Shape;7667;p8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8" name="Google Shape;7668;p8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69" name="Google Shape;7669;p89"/>
          <p:cNvGrpSpPr/>
          <p:nvPr/>
        </p:nvGrpSpPr>
        <p:grpSpPr>
          <a:xfrm>
            <a:off x="1969680" y="1294660"/>
            <a:ext cx="1262932" cy="785408"/>
            <a:chOff x="548861" y="389676"/>
            <a:chExt cx="3843371" cy="2390163"/>
          </a:xfrm>
        </p:grpSpPr>
        <p:cxnSp>
          <p:nvCxnSpPr>
            <p:cNvPr id="7670" name="Google Shape;7670;p8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671" name="Google Shape;7671;p8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672" name="Google Shape;7672;p8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673" name="Google Shape;7673;p8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7674" name="Google Shape;7674;p8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675" name="Google Shape;7675;p8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76" name="Google Shape;7676;p8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77" name="Google Shape;7677;p8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8" name="Google Shape;7678;p8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9" name="Google Shape;7679;p8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0" name="Google Shape;7680;p8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1" name="Google Shape;7681;p8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2" name="Google Shape;7682;p8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83" name="Google Shape;7683;p89"/>
          <p:cNvGrpSpPr/>
          <p:nvPr/>
        </p:nvGrpSpPr>
        <p:grpSpPr>
          <a:xfrm>
            <a:off x="757812" y="2401537"/>
            <a:ext cx="1412054" cy="633562"/>
            <a:chOff x="1187400" y="2529299"/>
            <a:chExt cx="6769193" cy="2241903"/>
          </a:xfrm>
        </p:grpSpPr>
        <p:sp>
          <p:nvSpPr>
            <p:cNvPr id="7684" name="Google Shape;7684;p8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7685" name="Google Shape;7685;p8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7686" name="Google Shape;7686;p8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7687" name="Google Shape;7687;p8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7688" name="Google Shape;7688;p8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7689" name="Google Shape;7689;p8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7690" name="Google Shape;7690;p8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cxnSp>
          <p:nvCxnSpPr>
            <p:cNvPr id="7691" name="Google Shape;7691;p89"/>
            <p:cNvCxnSpPr>
              <a:stCxn id="7684" idx="2"/>
              <a:endCxn id="768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692" name="Google Shape;7692;p89"/>
            <p:cNvCxnSpPr>
              <a:stCxn id="7686" idx="0"/>
              <a:endCxn id="768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693" name="Google Shape;7693;p89"/>
            <p:cNvCxnSpPr>
              <a:stCxn id="7686" idx="2"/>
              <a:endCxn id="768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694" name="Google Shape;7694;p89"/>
            <p:cNvCxnSpPr>
              <a:stCxn id="7687" idx="0"/>
              <a:endCxn id="768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695" name="Google Shape;7695;p89"/>
            <p:cNvCxnSpPr>
              <a:stCxn id="7685" idx="2"/>
              <a:endCxn id="769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696" name="Google Shape;7696;p89"/>
            <p:cNvCxnSpPr>
              <a:stCxn id="7689" idx="0"/>
              <a:endCxn id="768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7697" name="Google Shape;7697;p89"/>
          <p:cNvGrpSpPr/>
          <p:nvPr/>
        </p:nvGrpSpPr>
        <p:grpSpPr>
          <a:xfrm>
            <a:off x="6844058" y="2894246"/>
            <a:ext cx="1579035" cy="540873"/>
            <a:chOff x="6895650" y="3126697"/>
            <a:chExt cx="1436662" cy="492105"/>
          </a:xfrm>
        </p:grpSpPr>
        <p:sp>
          <p:nvSpPr>
            <p:cNvPr id="7698" name="Google Shape;7698;p8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9" name="Google Shape;7699;p8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0" name="Google Shape;7700;p8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1" name="Google Shape;7701;p8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2" name="Google Shape;7702;p8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03" name="Google Shape;7703;p89"/>
            <p:cNvGrpSpPr/>
            <p:nvPr/>
          </p:nvGrpSpPr>
          <p:grpSpPr>
            <a:xfrm>
              <a:off x="6995957" y="3335810"/>
              <a:ext cx="1230393" cy="71754"/>
              <a:chOff x="6995957" y="3287964"/>
              <a:chExt cx="1230393" cy="71754"/>
            </a:xfrm>
          </p:grpSpPr>
          <p:sp>
            <p:nvSpPr>
              <p:cNvPr id="7704" name="Google Shape;7704;p8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5" name="Google Shape;7705;p8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6" name="Google Shape;7706;p8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7" name="Google Shape;7707;p8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8" name="Google Shape;7708;p8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709" name="Google Shape;7709;p89"/>
          <p:cNvGrpSpPr/>
          <p:nvPr/>
        </p:nvGrpSpPr>
        <p:grpSpPr>
          <a:xfrm>
            <a:off x="6842640" y="3531009"/>
            <a:ext cx="1581862" cy="650625"/>
            <a:chOff x="6777990" y="3710194"/>
            <a:chExt cx="1646915" cy="677382"/>
          </a:xfrm>
        </p:grpSpPr>
        <p:grpSp>
          <p:nvGrpSpPr>
            <p:cNvPr id="7710" name="Google Shape;7710;p89"/>
            <p:cNvGrpSpPr/>
            <p:nvPr/>
          </p:nvGrpSpPr>
          <p:grpSpPr>
            <a:xfrm>
              <a:off x="6777990" y="3874492"/>
              <a:ext cx="411129" cy="513083"/>
              <a:chOff x="6777990" y="3874492"/>
              <a:chExt cx="411129" cy="513083"/>
            </a:xfrm>
          </p:grpSpPr>
          <p:cxnSp>
            <p:nvCxnSpPr>
              <p:cNvPr id="7711" name="Google Shape;7711;p8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712" name="Google Shape;7712;p8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13" name="Google Shape;7713;p89"/>
            <p:cNvGrpSpPr/>
            <p:nvPr/>
          </p:nvGrpSpPr>
          <p:grpSpPr>
            <a:xfrm>
              <a:off x="7188425" y="3710194"/>
              <a:ext cx="411123" cy="520535"/>
              <a:chOff x="7188425" y="3710194"/>
              <a:chExt cx="411123" cy="520535"/>
            </a:xfrm>
          </p:grpSpPr>
          <p:cxnSp>
            <p:nvCxnSpPr>
              <p:cNvPr id="7714" name="Google Shape;7714;p8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7715" name="Google Shape;7715;p8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16" name="Google Shape;7716;p89"/>
            <p:cNvGrpSpPr/>
            <p:nvPr/>
          </p:nvGrpSpPr>
          <p:grpSpPr>
            <a:xfrm>
              <a:off x="7603341" y="3874492"/>
              <a:ext cx="411474" cy="513083"/>
              <a:chOff x="7603341" y="3874492"/>
              <a:chExt cx="411474" cy="513083"/>
            </a:xfrm>
          </p:grpSpPr>
          <p:cxnSp>
            <p:nvCxnSpPr>
              <p:cNvPr id="7717" name="Google Shape;7717;p8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718" name="Google Shape;7718;p8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19" name="Google Shape;7719;p89"/>
            <p:cNvGrpSpPr/>
            <p:nvPr/>
          </p:nvGrpSpPr>
          <p:grpSpPr>
            <a:xfrm>
              <a:off x="8013776" y="3722847"/>
              <a:ext cx="411129" cy="507881"/>
              <a:chOff x="8013776" y="3722847"/>
              <a:chExt cx="411129" cy="507881"/>
            </a:xfrm>
          </p:grpSpPr>
          <p:cxnSp>
            <p:nvCxnSpPr>
              <p:cNvPr id="7720" name="Google Shape;7720;p8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7721" name="Google Shape;7721;p8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722" name="Google Shape;7722;p89"/>
          <p:cNvGrpSpPr/>
          <p:nvPr/>
        </p:nvGrpSpPr>
        <p:grpSpPr>
          <a:xfrm>
            <a:off x="5262155" y="2703849"/>
            <a:ext cx="1421889" cy="1020603"/>
            <a:chOff x="5190863" y="2824811"/>
            <a:chExt cx="1544860" cy="1108869"/>
          </a:xfrm>
        </p:grpSpPr>
        <p:grpSp>
          <p:nvGrpSpPr>
            <p:cNvPr id="7723" name="Google Shape;7723;p89"/>
            <p:cNvGrpSpPr/>
            <p:nvPr/>
          </p:nvGrpSpPr>
          <p:grpSpPr>
            <a:xfrm>
              <a:off x="5938695" y="3176919"/>
              <a:ext cx="685761" cy="404739"/>
              <a:chOff x="5938695" y="3176919"/>
              <a:chExt cx="685761" cy="404739"/>
            </a:xfrm>
          </p:grpSpPr>
          <p:grpSp>
            <p:nvGrpSpPr>
              <p:cNvPr id="7724" name="Google Shape;7724;p89"/>
              <p:cNvGrpSpPr/>
              <p:nvPr/>
            </p:nvGrpSpPr>
            <p:grpSpPr>
              <a:xfrm>
                <a:off x="5938695" y="3176919"/>
                <a:ext cx="685761" cy="404739"/>
                <a:chOff x="5938695" y="3176919"/>
                <a:chExt cx="685761" cy="404739"/>
              </a:xfrm>
            </p:grpSpPr>
            <p:sp>
              <p:nvSpPr>
                <p:cNvPr id="7725" name="Google Shape;7725;p8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6" name="Google Shape;7726;p8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727" name="Google Shape;7727;p8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28" name="Google Shape;7728;p89"/>
            <p:cNvGrpSpPr/>
            <p:nvPr/>
          </p:nvGrpSpPr>
          <p:grpSpPr>
            <a:xfrm>
              <a:off x="5305233" y="3176835"/>
              <a:ext cx="685971" cy="404655"/>
              <a:chOff x="5305233" y="3176835"/>
              <a:chExt cx="685971" cy="404655"/>
            </a:xfrm>
          </p:grpSpPr>
          <p:grpSp>
            <p:nvGrpSpPr>
              <p:cNvPr id="7729" name="Google Shape;7729;p89"/>
              <p:cNvGrpSpPr/>
              <p:nvPr/>
            </p:nvGrpSpPr>
            <p:grpSpPr>
              <a:xfrm>
                <a:off x="5305233" y="3176835"/>
                <a:ext cx="685971" cy="404655"/>
                <a:chOff x="5305233" y="3176835"/>
                <a:chExt cx="685971" cy="404655"/>
              </a:xfrm>
            </p:grpSpPr>
            <p:sp>
              <p:nvSpPr>
                <p:cNvPr id="7730" name="Google Shape;7730;p8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1" name="Google Shape;7731;p8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732" name="Google Shape;7732;p8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733" name="Google Shape;7733;p8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34" name="Google Shape;7734;p89"/>
            <p:cNvGrpSpPr/>
            <p:nvPr/>
          </p:nvGrpSpPr>
          <p:grpSpPr>
            <a:xfrm>
              <a:off x="5657361" y="2824811"/>
              <a:ext cx="1078361" cy="404655"/>
              <a:chOff x="5657361" y="2824811"/>
              <a:chExt cx="1078361" cy="404655"/>
            </a:xfrm>
          </p:grpSpPr>
          <p:grpSp>
            <p:nvGrpSpPr>
              <p:cNvPr id="7735" name="Google Shape;7735;p89"/>
              <p:cNvGrpSpPr/>
              <p:nvPr/>
            </p:nvGrpSpPr>
            <p:grpSpPr>
              <a:xfrm>
                <a:off x="5657361" y="2824811"/>
                <a:ext cx="1078361" cy="404655"/>
                <a:chOff x="5657361" y="2824811"/>
                <a:chExt cx="1078361" cy="404655"/>
              </a:xfrm>
            </p:grpSpPr>
            <p:grpSp>
              <p:nvGrpSpPr>
                <p:cNvPr id="7736" name="Google Shape;7736;p89"/>
                <p:cNvGrpSpPr/>
                <p:nvPr/>
              </p:nvGrpSpPr>
              <p:grpSpPr>
                <a:xfrm>
                  <a:off x="5938485" y="2824811"/>
                  <a:ext cx="797237" cy="404655"/>
                  <a:chOff x="5938485" y="2824811"/>
                  <a:chExt cx="797237" cy="404655"/>
                </a:xfrm>
              </p:grpSpPr>
              <p:sp>
                <p:nvSpPr>
                  <p:cNvPr id="7737" name="Google Shape;7737;p8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8" name="Google Shape;7738;p8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739" name="Google Shape;7739;p8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740" name="Google Shape;7740;p8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41" name="Google Shape;7741;p89"/>
            <p:cNvGrpSpPr/>
            <p:nvPr/>
          </p:nvGrpSpPr>
          <p:grpSpPr>
            <a:xfrm>
              <a:off x="5190863" y="3528942"/>
              <a:ext cx="1078026" cy="404739"/>
              <a:chOff x="5190863" y="3528942"/>
              <a:chExt cx="1078026" cy="404739"/>
            </a:xfrm>
          </p:grpSpPr>
          <p:sp>
            <p:nvSpPr>
              <p:cNvPr id="7742" name="Google Shape;7742;p8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43" name="Google Shape;7743;p89"/>
              <p:cNvGrpSpPr/>
              <p:nvPr/>
            </p:nvGrpSpPr>
            <p:grpSpPr>
              <a:xfrm>
                <a:off x="5190863" y="3528942"/>
                <a:ext cx="1078026" cy="404739"/>
                <a:chOff x="5190863" y="3528942"/>
                <a:chExt cx="1078026" cy="404739"/>
              </a:xfrm>
            </p:grpSpPr>
            <p:sp>
              <p:nvSpPr>
                <p:cNvPr id="7744" name="Google Shape;7744;p8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5" name="Google Shape;7745;p8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746" name="Google Shape;7746;p89"/>
          <p:cNvGrpSpPr/>
          <p:nvPr/>
        </p:nvGrpSpPr>
        <p:grpSpPr>
          <a:xfrm>
            <a:off x="728162" y="1268317"/>
            <a:ext cx="1086719" cy="879487"/>
            <a:chOff x="803162" y="1474292"/>
            <a:chExt cx="1086719" cy="879487"/>
          </a:xfrm>
        </p:grpSpPr>
        <p:grpSp>
          <p:nvGrpSpPr>
            <p:cNvPr id="7747" name="Google Shape;7747;p89"/>
            <p:cNvGrpSpPr/>
            <p:nvPr/>
          </p:nvGrpSpPr>
          <p:grpSpPr>
            <a:xfrm>
              <a:off x="803162" y="1625948"/>
              <a:ext cx="445856" cy="576579"/>
              <a:chOff x="803162" y="1625948"/>
              <a:chExt cx="445856" cy="576579"/>
            </a:xfrm>
          </p:grpSpPr>
          <p:sp>
            <p:nvSpPr>
              <p:cNvPr id="7748" name="Google Shape;7748;p8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49" name="Google Shape;7749;p89"/>
              <p:cNvGrpSpPr/>
              <p:nvPr/>
            </p:nvGrpSpPr>
            <p:grpSpPr>
              <a:xfrm>
                <a:off x="1056023" y="1625948"/>
                <a:ext cx="192995" cy="576579"/>
                <a:chOff x="1056023" y="1625948"/>
                <a:chExt cx="192995" cy="576579"/>
              </a:xfrm>
            </p:grpSpPr>
            <p:sp>
              <p:nvSpPr>
                <p:cNvPr id="7750" name="Google Shape;7750;p8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1" name="Google Shape;7751;p8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2" name="Google Shape;7752;p8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3" name="Google Shape;7753;p8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4" name="Google Shape;7754;p8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755" name="Google Shape;7755;p89"/>
            <p:cNvGrpSpPr/>
            <p:nvPr/>
          </p:nvGrpSpPr>
          <p:grpSpPr>
            <a:xfrm>
              <a:off x="1371406" y="1474292"/>
              <a:ext cx="518475" cy="879487"/>
              <a:chOff x="1398231" y="1474292"/>
              <a:chExt cx="518475" cy="879487"/>
            </a:xfrm>
          </p:grpSpPr>
          <p:grpSp>
            <p:nvGrpSpPr>
              <p:cNvPr id="7756" name="Google Shape;7756;p89"/>
              <p:cNvGrpSpPr/>
              <p:nvPr/>
            </p:nvGrpSpPr>
            <p:grpSpPr>
              <a:xfrm>
                <a:off x="1398231" y="1474292"/>
                <a:ext cx="518475" cy="341643"/>
                <a:chOff x="1398231" y="1474292"/>
                <a:chExt cx="518475" cy="341643"/>
              </a:xfrm>
            </p:grpSpPr>
            <p:sp>
              <p:nvSpPr>
                <p:cNvPr id="7757" name="Google Shape;7757;p8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58" name="Google Shape;7758;p89"/>
                <p:cNvGrpSpPr/>
                <p:nvPr/>
              </p:nvGrpSpPr>
              <p:grpSpPr>
                <a:xfrm>
                  <a:off x="1616453" y="1474292"/>
                  <a:ext cx="300253" cy="341643"/>
                  <a:chOff x="1616453" y="1475379"/>
                  <a:chExt cx="300253" cy="341643"/>
                </a:xfrm>
              </p:grpSpPr>
              <p:sp>
                <p:nvSpPr>
                  <p:cNvPr id="7759" name="Google Shape;7759;p8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0" name="Google Shape;7760;p8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1" name="Google Shape;7761;p8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2" name="Google Shape;7762;p8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3" name="Google Shape;7763;p8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4" name="Google Shape;7764;p8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5" name="Google Shape;7765;p8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66" name="Google Shape;7766;p89"/>
                  <p:cNvGrpSpPr/>
                  <p:nvPr/>
                </p:nvGrpSpPr>
                <p:grpSpPr>
                  <a:xfrm>
                    <a:off x="1839639" y="1475379"/>
                    <a:ext cx="77067" cy="341643"/>
                    <a:chOff x="1839639" y="1475379"/>
                    <a:chExt cx="77067" cy="341643"/>
                  </a:xfrm>
                </p:grpSpPr>
                <p:sp>
                  <p:nvSpPr>
                    <p:cNvPr id="7767" name="Google Shape;7767;p8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8" name="Google Shape;7768;p8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769" name="Google Shape;7769;p89"/>
              <p:cNvGrpSpPr/>
              <p:nvPr/>
            </p:nvGrpSpPr>
            <p:grpSpPr>
              <a:xfrm>
                <a:off x="1398451" y="2012951"/>
                <a:ext cx="518255" cy="340828"/>
                <a:chOff x="1398451" y="2012951"/>
                <a:chExt cx="518255" cy="340828"/>
              </a:xfrm>
            </p:grpSpPr>
            <p:sp>
              <p:nvSpPr>
                <p:cNvPr id="7770" name="Google Shape;7770;p8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71" name="Google Shape;7771;p89"/>
                <p:cNvGrpSpPr/>
                <p:nvPr/>
              </p:nvGrpSpPr>
              <p:grpSpPr>
                <a:xfrm>
                  <a:off x="1616453" y="2012951"/>
                  <a:ext cx="300253" cy="340828"/>
                  <a:chOff x="1616453" y="2013538"/>
                  <a:chExt cx="300253" cy="340828"/>
                </a:xfrm>
              </p:grpSpPr>
              <p:sp>
                <p:nvSpPr>
                  <p:cNvPr id="7772" name="Google Shape;7772;p8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3" name="Google Shape;7773;p8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4" name="Google Shape;7774;p8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5" name="Google Shape;7775;p8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6" name="Google Shape;7776;p8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7" name="Google Shape;7777;p8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8" name="Google Shape;7778;p8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79" name="Google Shape;7779;p89"/>
                  <p:cNvGrpSpPr/>
                  <p:nvPr/>
                </p:nvGrpSpPr>
                <p:grpSpPr>
                  <a:xfrm>
                    <a:off x="1839639" y="2013538"/>
                    <a:ext cx="77067" cy="340828"/>
                    <a:chOff x="1839639" y="2013538"/>
                    <a:chExt cx="77067" cy="340828"/>
                  </a:xfrm>
                </p:grpSpPr>
                <p:sp>
                  <p:nvSpPr>
                    <p:cNvPr id="7780" name="Google Shape;7780;p8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1" name="Google Shape;7781;p8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grpSp>
      <p:grpSp>
        <p:nvGrpSpPr>
          <p:cNvPr id="7782" name="Google Shape;7782;p89"/>
          <p:cNvGrpSpPr/>
          <p:nvPr/>
        </p:nvGrpSpPr>
        <p:grpSpPr>
          <a:xfrm>
            <a:off x="724986" y="3399503"/>
            <a:ext cx="1368681" cy="682918"/>
            <a:chOff x="724986" y="3605478"/>
            <a:chExt cx="1368681" cy="682918"/>
          </a:xfrm>
        </p:grpSpPr>
        <p:grpSp>
          <p:nvGrpSpPr>
            <p:cNvPr id="7783" name="Google Shape;7783;p89"/>
            <p:cNvGrpSpPr/>
            <p:nvPr/>
          </p:nvGrpSpPr>
          <p:grpSpPr>
            <a:xfrm>
              <a:off x="1289102" y="3823629"/>
              <a:ext cx="240442" cy="250435"/>
              <a:chOff x="-165066" y="3843615"/>
              <a:chExt cx="221259" cy="230455"/>
            </a:xfrm>
          </p:grpSpPr>
          <p:sp>
            <p:nvSpPr>
              <p:cNvPr id="7784" name="Google Shape;7784;p8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5" name="Google Shape;7785;p8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6" name="Google Shape;7786;p8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7" name="Google Shape;7787;p8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8" name="Google Shape;7788;p8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9" name="Google Shape;7789;p8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0" name="Google Shape;7790;p8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1" name="Google Shape;7791;p8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2" name="Google Shape;7792;p8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3" name="Google Shape;7793;p8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4" name="Google Shape;7794;p8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5" name="Google Shape;7795;p8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6" name="Google Shape;7796;p8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7" name="Google Shape;7797;p8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8" name="Google Shape;7798;p8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9" name="Google Shape;7799;p8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0" name="Google Shape;7800;p8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1" name="Google Shape;7801;p8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2" name="Google Shape;7802;p8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3" name="Google Shape;7803;p8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04" name="Google Shape;7804;p89"/>
            <p:cNvGrpSpPr/>
            <p:nvPr/>
          </p:nvGrpSpPr>
          <p:grpSpPr>
            <a:xfrm>
              <a:off x="724986" y="3605478"/>
              <a:ext cx="1368681" cy="682918"/>
              <a:chOff x="724986" y="3605478"/>
              <a:chExt cx="1368681" cy="682918"/>
            </a:xfrm>
          </p:grpSpPr>
          <p:grpSp>
            <p:nvGrpSpPr>
              <p:cNvPr id="7805" name="Google Shape;7805;p89"/>
              <p:cNvGrpSpPr/>
              <p:nvPr/>
            </p:nvGrpSpPr>
            <p:grpSpPr>
              <a:xfrm>
                <a:off x="1498221" y="4047614"/>
                <a:ext cx="529172" cy="240783"/>
                <a:chOff x="1498221" y="4047614"/>
                <a:chExt cx="529172" cy="240783"/>
              </a:xfrm>
            </p:grpSpPr>
            <p:grpSp>
              <p:nvGrpSpPr>
                <p:cNvPr id="7806" name="Google Shape;7806;p89"/>
                <p:cNvGrpSpPr/>
                <p:nvPr/>
              </p:nvGrpSpPr>
              <p:grpSpPr>
                <a:xfrm>
                  <a:off x="1826655" y="4224370"/>
                  <a:ext cx="200738" cy="25631"/>
                  <a:chOff x="1826655" y="4224370"/>
                  <a:chExt cx="200738" cy="25631"/>
                </a:xfrm>
              </p:grpSpPr>
              <p:sp>
                <p:nvSpPr>
                  <p:cNvPr id="7807" name="Google Shape;7807;p8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8" name="Google Shape;7808;p8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09" name="Google Shape;7809;p89"/>
                <p:cNvGrpSpPr/>
                <p:nvPr/>
              </p:nvGrpSpPr>
              <p:grpSpPr>
                <a:xfrm>
                  <a:off x="1498221" y="4047614"/>
                  <a:ext cx="328444" cy="240783"/>
                  <a:chOff x="1498221" y="4047614"/>
                  <a:chExt cx="328444" cy="240783"/>
                </a:xfrm>
              </p:grpSpPr>
              <p:sp>
                <p:nvSpPr>
                  <p:cNvPr id="7810" name="Google Shape;7810;p8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811" name="Google Shape;7811;p89"/>
                  <p:cNvGrpSpPr/>
                  <p:nvPr/>
                </p:nvGrpSpPr>
                <p:grpSpPr>
                  <a:xfrm>
                    <a:off x="1498221" y="4047614"/>
                    <a:ext cx="150566" cy="190416"/>
                    <a:chOff x="1498221" y="4047614"/>
                    <a:chExt cx="150566" cy="190416"/>
                  </a:xfrm>
                </p:grpSpPr>
                <p:sp>
                  <p:nvSpPr>
                    <p:cNvPr id="7812" name="Google Shape;7812;p8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3" name="Google Shape;7813;p8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814" name="Google Shape;7814;p89"/>
              <p:cNvGrpSpPr/>
              <p:nvPr/>
            </p:nvGrpSpPr>
            <p:grpSpPr>
              <a:xfrm>
                <a:off x="1560718" y="3800594"/>
                <a:ext cx="532948" cy="302090"/>
                <a:chOff x="1560718" y="3800594"/>
                <a:chExt cx="532948" cy="302090"/>
              </a:xfrm>
            </p:grpSpPr>
            <p:grpSp>
              <p:nvGrpSpPr>
                <p:cNvPr id="7815" name="Google Shape;7815;p89"/>
                <p:cNvGrpSpPr/>
                <p:nvPr/>
              </p:nvGrpSpPr>
              <p:grpSpPr>
                <a:xfrm>
                  <a:off x="1912179" y="3827344"/>
                  <a:ext cx="181487" cy="25631"/>
                  <a:chOff x="1912179" y="3827344"/>
                  <a:chExt cx="181487" cy="25631"/>
                </a:xfrm>
              </p:grpSpPr>
              <p:sp>
                <p:nvSpPr>
                  <p:cNvPr id="7816" name="Google Shape;7816;p8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7" name="Google Shape;7817;p8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18" name="Google Shape;7818;p89"/>
                <p:cNvGrpSpPr/>
                <p:nvPr/>
              </p:nvGrpSpPr>
              <p:grpSpPr>
                <a:xfrm>
                  <a:off x="1912179" y="4044505"/>
                  <a:ext cx="181487" cy="25622"/>
                  <a:chOff x="1912179" y="4044506"/>
                  <a:chExt cx="181487" cy="25622"/>
                </a:xfrm>
              </p:grpSpPr>
              <p:sp>
                <p:nvSpPr>
                  <p:cNvPr id="7819" name="Google Shape;7819;p8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0" name="Google Shape;7820;p8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21" name="Google Shape;7821;p89"/>
                <p:cNvGrpSpPr/>
                <p:nvPr/>
              </p:nvGrpSpPr>
              <p:grpSpPr>
                <a:xfrm>
                  <a:off x="1560718" y="3800594"/>
                  <a:ext cx="351472" cy="302090"/>
                  <a:chOff x="1560718" y="3800594"/>
                  <a:chExt cx="351472" cy="302090"/>
                </a:xfrm>
              </p:grpSpPr>
              <p:grpSp>
                <p:nvGrpSpPr>
                  <p:cNvPr id="7822" name="Google Shape;7822;p89"/>
                  <p:cNvGrpSpPr/>
                  <p:nvPr/>
                </p:nvGrpSpPr>
                <p:grpSpPr>
                  <a:xfrm>
                    <a:off x="1560718" y="3842857"/>
                    <a:ext cx="173586" cy="217131"/>
                    <a:chOff x="1560718" y="3842857"/>
                    <a:chExt cx="173586" cy="217131"/>
                  </a:xfrm>
                </p:grpSpPr>
                <p:sp>
                  <p:nvSpPr>
                    <p:cNvPr id="7823" name="Google Shape;7823;p8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4" name="Google Shape;7824;p8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5" name="Google Shape;7825;p8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26" name="Google Shape;7826;p8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7" name="Google Shape;7827;p8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
            <p:nvSpPr>
              <p:cNvPr id="7828" name="Google Shape;7828;p8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829" name="Google Shape;7829;p89"/>
              <p:cNvGrpSpPr/>
              <p:nvPr/>
            </p:nvGrpSpPr>
            <p:grpSpPr>
              <a:xfrm>
                <a:off x="785350" y="3605478"/>
                <a:ext cx="535311" cy="249245"/>
                <a:chOff x="785350" y="3605478"/>
                <a:chExt cx="535311" cy="249245"/>
              </a:xfrm>
            </p:grpSpPr>
            <p:grpSp>
              <p:nvGrpSpPr>
                <p:cNvPr id="7830" name="Google Shape;7830;p89"/>
                <p:cNvGrpSpPr/>
                <p:nvPr/>
              </p:nvGrpSpPr>
              <p:grpSpPr>
                <a:xfrm>
                  <a:off x="785350" y="3605478"/>
                  <a:ext cx="376191" cy="102736"/>
                  <a:chOff x="785350" y="3605478"/>
                  <a:chExt cx="376191" cy="102736"/>
                </a:xfrm>
              </p:grpSpPr>
              <p:sp>
                <p:nvSpPr>
                  <p:cNvPr id="7831" name="Google Shape;7831;p8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2" name="Google Shape;7832;p8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3" name="Google Shape;7833;p8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34" name="Google Shape;7834;p89"/>
                <p:cNvGrpSpPr/>
                <p:nvPr/>
              </p:nvGrpSpPr>
              <p:grpSpPr>
                <a:xfrm>
                  <a:off x="1161530" y="3655851"/>
                  <a:ext cx="159131" cy="198872"/>
                  <a:chOff x="1161530" y="3655851"/>
                  <a:chExt cx="159131" cy="198872"/>
                </a:xfrm>
              </p:grpSpPr>
              <p:sp>
                <p:nvSpPr>
                  <p:cNvPr id="7835" name="Google Shape;7835;p8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6" name="Google Shape;7836;p8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837" name="Google Shape;7837;p89"/>
              <p:cNvGrpSpPr/>
              <p:nvPr/>
            </p:nvGrpSpPr>
            <p:grpSpPr>
              <a:xfrm>
                <a:off x="785350" y="4047614"/>
                <a:ext cx="535311" cy="240783"/>
                <a:chOff x="785350" y="4047614"/>
                <a:chExt cx="535311" cy="240783"/>
              </a:xfrm>
            </p:grpSpPr>
            <p:grpSp>
              <p:nvGrpSpPr>
                <p:cNvPr id="7838" name="Google Shape;7838;p89"/>
                <p:cNvGrpSpPr/>
                <p:nvPr/>
              </p:nvGrpSpPr>
              <p:grpSpPr>
                <a:xfrm>
                  <a:off x="1161636" y="4047614"/>
                  <a:ext cx="159025" cy="190415"/>
                  <a:chOff x="1161636" y="4047614"/>
                  <a:chExt cx="159025" cy="190415"/>
                </a:xfrm>
              </p:grpSpPr>
              <p:sp>
                <p:nvSpPr>
                  <p:cNvPr id="7839" name="Google Shape;7839;p8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0" name="Google Shape;7840;p8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41" name="Google Shape;7841;p89"/>
                <p:cNvGrpSpPr/>
                <p:nvPr/>
              </p:nvGrpSpPr>
              <p:grpSpPr>
                <a:xfrm>
                  <a:off x="785350" y="4185661"/>
                  <a:ext cx="376191" cy="102736"/>
                  <a:chOff x="785350" y="4185661"/>
                  <a:chExt cx="376191" cy="102736"/>
                </a:xfrm>
              </p:grpSpPr>
              <p:sp>
                <p:nvSpPr>
                  <p:cNvPr id="7842" name="Google Shape;7842;p8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3" name="Google Shape;7843;p8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4" name="Google Shape;7844;p8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845" name="Google Shape;7845;p89"/>
              <p:cNvGrpSpPr/>
              <p:nvPr/>
            </p:nvGrpSpPr>
            <p:grpSpPr>
              <a:xfrm>
                <a:off x="1501054" y="3605478"/>
                <a:ext cx="526340" cy="249240"/>
                <a:chOff x="1501054" y="3605478"/>
                <a:chExt cx="526340" cy="249240"/>
              </a:xfrm>
            </p:grpSpPr>
            <p:grpSp>
              <p:nvGrpSpPr>
                <p:cNvPr id="7846" name="Google Shape;7846;p89"/>
                <p:cNvGrpSpPr/>
                <p:nvPr/>
              </p:nvGrpSpPr>
              <p:grpSpPr>
                <a:xfrm>
                  <a:off x="1834208" y="3643867"/>
                  <a:ext cx="193185" cy="25622"/>
                  <a:chOff x="1834208" y="3643867"/>
                  <a:chExt cx="193185" cy="25622"/>
                </a:xfrm>
              </p:grpSpPr>
              <p:sp>
                <p:nvSpPr>
                  <p:cNvPr id="7847" name="Google Shape;7847;p8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8" name="Google Shape;7848;p8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49" name="Google Shape;7849;p89"/>
                <p:cNvGrpSpPr/>
                <p:nvPr/>
              </p:nvGrpSpPr>
              <p:grpSpPr>
                <a:xfrm>
                  <a:off x="1501054" y="3605478"/>
                  <a:ext cx="333165" cy="249240"/>
                  <a:chOff x="1501054" y="3605478"/>
                  <a:chExt cx="333165" cy="249240"/>
                </a:xfrm>
              </p:grpSpPr>
              <p:sp>
                <p:nvSpPr>
                  <p:cNvPr id="7850" name="Google Shape;7850;p8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851" name="Google Shape;7851;p89"/>
                  <p:cNvGrpSpPr/>
                  <p:nvPr/>
                </p:nvGrpSpPr>
                <p:grpSpPr>
                  <a:xfrm>
                    <a:off x="1501054" y="3655851"/>
                    <a:ext cx="155286" cy="198867"/>
                    <a:chOff x="1501054" y="3655851"/>
                    <a:chExt cx="155286" cy="198867"/>
                  </a:xfrm>
                </p:grpSpPr>
                <p:sp>
                  <p:nvSpPr>
                    <p:cNvPr id="7852" name="Google Shape;7852;p8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3" name="Google Shape;7853;p8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854" name="Google Shape;7854;p89"/>
              <p:cNvGrpSpPr/>
              <p:nvPr/>
            </p:nvGrpSpPr>
            <p:grpSpPr>
              <a:xfrm>
                <a:off x="724986" y="3800594"/>
                <a:ext cx="532950" cy="302090"/>
                <a:chOff x="724986" y="3800594"/>
                <a:chExt cx="532950" cy="302090"/>
              </a:xfrm>
            </p:grpSpPr>
            <p:grpSp>
              <p:nvGrpSpPr>
                <p:cNvPr id="7855" name="Google Shape;7855;p89"/>
                <p:cNvGrpSpPr/>
                <p:nvPr/>
              </p:nvGrpSpPr>
              <p:grpSpPr>
                <a:xfrm>
                  <a:off x="724986" y="4044367"/>
                  <a:ext cx="181314" cy="25626"/>
                  <a:chOff x="724986" y="4044367"/>
                  <a:chExt cx="181314" cy="25626"/>
                </a:xfrm>
              </p:grpSpPr>
              <p:sp>
                <p:nvSpPr>
                  <p:cNvPr id="7856" name="Google Shape;7856;p8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7" name="Google Shape;7857;p8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58" name="Google Shape;7858;p89"/>
                <p:cNvGrpSpPr/>
                <p:nvPr/>
              </p:nvGrpSpPr>
              <p:grpSpPr>
                <a:xfrm>
                  <a:off x="906290" y="3800594"/>
                  <a:ext cx="351646" cy="302090"/>
                  <a:chOff x="906290" y="3800594"/>
                  <a:chExt cx="351646" cy="302090"/>
                </a:xfrm>
              </p:grpSpPr>
              <p:grpSp>
                <p:nvGrpSpPr>
                  <p:cNvPr id="7859" name="Google Shape;7859;p89"/>
                  <p:cNvGrpSpPr/>
                  <p:nvPr/>
                </p:nvGrpSpPr>
                <p:grpSpPr>
                  <a:xfrm>
                    <a:off x="1084172" y="3842857"/>
                    <a:ext cx="173764" cy="217131"/>
                    <a:chOff x="1084172" y="3842857"/>
                    <a:chExt cx="173764" cy="217131"/>
                  </a:xfrm>
                </p:grpSpPr>
                <p:grpSp>
                  <p:nvGrpSpPr>
                    <p:cNvPr id="7860" name="Google Shape;7860;p89"/>
                    <p:cNvGrpSpPr/>
                    <p:nvPr/>
                  </p:nvGrpSpPr>
                  <p:grpSpPr>
                    <a:xfrm>
                      <a:off x="1156862" y="3936509"/>
                      <a:ext cx="101073" cy="25622"/>
                      <a:chOff x="1156862" y="3936509"/>
                      <a:chExt cx="101073" cy="25622"/>
                    </a:xfrm>
                  </p:grpSpPr>
                  <p:sp>
                    <p:nvSpPr>
                      <p:cNvPr id="7861" name="Google Shape;7861;p8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2" name="Google Shape;7862;p8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63" name="Google Shape;7863;p8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64" name="Google Shape;7864;p8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5" name="Google Shape;7865;p8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66" name="Google Shape;7866;p89"/>
                <p:cNvGrpSpPr/>
                <p:nvPr/>
              </p:nvGrpSpPr>
              <p:grpSpPr>
                <a:xfrm>
                  <a:off x="724986" y="3830189"/>
                  <a:ext cx="189533" cy="25626"/>
                  <a:chOff x="724986" y="3830189"/>
                  <a:chExt cx="189533" cy="25626"/>
                </a:xfrm>
              </p:grpSpPr>
              <p:sp>
                <p:nvSpPr>
                  <p:cNvPr id="7867" name="Google Shape;7867;p8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8" name="Google Shape;7868;p8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grpSp>
        <p:nvGrpSpPr>
          <p:cNvPr id="7869" name="Google Shape;7869;p89"/>
          <p:cNvGrpSpPr/>
          <p:nvPr/>
        </p:nvGrpSpPr>
        <p:grpSpPr>
          <a:xfrm>
            <a:off x="2253298" y="2249665"/>
            <a:ext cx="948701" cy="935378"/>
            <a:chOff x="2253298" y="2428317"/>
            <a:chExt cx="948701" cy="935378"/>
          </a:xfrm>
        </p:grpSpPr>
        <p:sp>
          <p:nvSpPr>
            <p:cNvPr id="7870" name="Google Shape;7870;p8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1" name="Google Shape;7871;p8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2" name="Google Shape;7872;p8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3" name="Google Shape;7873;p8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4" name="Google Shape;7874;p8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5" name="Google Shape;7875;p8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6" name="Google Shape;7876;p8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7" name="Google Shape;7877;p8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8" name="Google Shape;7878;p8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9" name="Google Shape;7879;p8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0" name="Google Shape;7880;p8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1" name="Google Shape;7881;p8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2" name="Google Shape;7882;p8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3" name="Google Shape;7883;p8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4" name="Google Shape;7884;p8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5" name="Google Shape;7885;p8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6" name="Google Shape;7886;p8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7" name="Google Shape;7887;p8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8" name="Google Shape;7888;p8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9" name="Google Shape;7889;p8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0" name="Google Shape;7890;p8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1" name="Google Shape;7891;p8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2" name="Google Shape;7892;p8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3" name="Google Shape;7893;p8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4" name="Google Shape;7894;p8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5" name="Google Shape;7895;p8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6" name="Google Shape;7896;p8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7" name="Google Shape;7897;p8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8" name="Google Shape;7898;p8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9" name="Google Shape;7899;p8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0" name="Google Shape;7900;p8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1" name="Google Shape;7901;p8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2" name="Google Shape;7902;p8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906"/>
        <p:cNvGrpSpPr/>
        <p:nvPr/>
      </p:nvGrpSpPr>
      <p:grpSpPr>
        <a:xfrm>
          <a:off x="0" y="0"/>
          <a:ext cx="0" cy="0"/>
          <a:chOff x="0" y="0"/>
          <a:chExt cx="0" cy="0"/>
        </a:xfrm>
      </p:grpSpPr>
      <p:graphicFrame>
        <p:nvGraphicFramePr>
          <p:cNvPr id="7907" name="Google Shape;7907;p90"/>
          <p:cNvGraphicFramePr/>
          <p:nvPr/>
        </p:nvGraphicFramePr>
        <p:xfrm>
          <a:off x="3342575" y="2130450"/>
          <a:ext cx="2363400" cy="868575"/>
        </p:xfrm>
        <a:graphic>
          <a:graphicData uri="http://schemas.openxmlformats.org/drawingml/2006/table">
            <a:tbl>
              <a:tblPr>
                <a:noFill/>
                <a:tableStyleId>{DFAE7D6D-5938-4779-8ECB-3F8AD421AE98}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908" name="Google Shape;7908;p90"/>
          <p:cNvGrpSpPr/>
          <p:nvPr/>
        </p:nvGrpSpPr>
        <p:grpSpPr>
          <a:xfrm>
            <a:off x="3339744" y="952977"/>
            <a:ext cx="2363393" cy="1017867"/>
            <a:chOff x="3292400" y="1219146"/>
            <a:chExt cx="2615240" cy="1110239"/>
          </a:xfrm>
        </p:grpSpPr>
        <p:sp>
          <p:nvSpPr>
            <p:cNvPr id="7909" name="Google Shape;7909;p9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10" name="Google Shape;7910;p9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11" name="Google Shape;7911;p9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200" b="0" i="0" u="none" strike="noStrike" kern="0" cap="none" spc="0" normalizeH="0" baseline="0" noProof="0">
                  <a:ln>
                    <a:noFill/>
                  </a:ln>
                  <a:solidFill>
                    <a:srgbClr val="FFFFFF"/>
                  </a:solidFill>
                  <a:effectLst/>
                  <a:uLnTx/>
                  <a:uFillTx/>
                  <a:latin typeface="Arial"/>
                  <a:cs typeface="Arial"/>
                  <a:sym typeface="Arial"/>
                </a:rPr>
                <a:t>JANUARY</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12" name="Google Shape;7912;p9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200" b="0" i="0" u="none" strike="noStrike" kern="0" cap="none" spc="0" normalizeH="0" baseline="0" noProof="0">
                  <a:ln>
                    <a:noFill/>
                  </a:ln>
                  <a:solidFill>
                    <a:srgbClr val="FFFFFF"/>
                  </a:solidFill>
                  <a:effectLst/>
                  <a:uLnTx/>
                  <a:uFillTx/>
                  <a:latin typeface="Arial"/>
                  <a:cs typeface="Arial"/>
                  <a:sym typeface="Arial"/>
                </a:rPr>
                <a:t>FEBRUARY</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13" name="Google Shape;7913;p9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200" b="0" i="0" u="none" strike="noStrike" kern="0" cap="none" spc="0" normalizeH="0" baseline="0" noProof="0">
                  <a:ln>
                    <a:noFill/>
                  </a:ln>
                  <a:solidFill>
                    <a:srgbClr val="FFFFFF"/>
                  </a:solidFill>
                  <a:effectLst/>
                  <a:uLnTx/>
                  <a:uFillTx/>
                  <a:latin typeface="Arial"/>
                  <a:cs typeface="Arial"/>
                  <a:sym typeface="Arial"/>
                </a:rPr>
                <a:t>MARCH</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14" name="Google Shape;7914;p9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200" b="0" i="0" u="none" strike="noStrike" kern="0" cap="none" spc="0" normalizeH="0" baseline="0" noProof="0">
                  <a:ln>
                    <a:noFill/>
                  </a:ln>
                  <a:solidFill>
                    <a:srgbClr val="FFFFFF"/>
                  </a:solidFill>
                  <a:effectLst/>
                  <a:uLnTx/>
                  <a:uFillTx/>
                  <a:latin typeface="Arial"/>
                  <a:cs typeface="Arial"/>
                  <a:sym typeface="Arial"/>
                </a:rPr>
                <a:t>APRIL</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15" name="Google Shape;7915;p9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200" b="0" i="0" u="none" strike="noStrike" kern="0" cap="none" spc="0" normalizeH="0" baseline="0" noProof="0">
                  <a:ln>
                    <a:noFill/>
                  </a:ln>
                  <a:solidFill>
                    <a:srgbClr val="FFFFFF"/>
                  </a:solidFill>
                  <a:effectLst/>
                  <a:uLnTx/>
                  <a:uFillTx/>
                  <a:latin typeface="Arial"/>
                  <a:cs typeface="Arial"/>
                  <a:sym typeface="Arial"/>
                </a:rPr>
                <a:t>MAY</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16" name="Google Shape;7916;p9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200" b="0" i="0" u="none" strike="noStrike" kern="0" cap="none" spc="0" normalizeH="0" baseline="0" noProof="0">
                  <a:ln>
                    <a:noFill/>
                  </a:ln>
                  <a:solidFill>
                    <a:srgbClr val="FFFFFF"/>
                  </a:solidFill>
                  <a:effectLst/>
                  <a:uLnTx/>
                  <a:uFillTx/>
                  <a:latin typeface="Arial"/>
                  <a:cs typeface="Arial"/>
                  <a:sym typeface="Arial"/>
                </a:rPr>
                <a:t>JUNE</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17" name="Google Shape;7917;p9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200" b="0" i="0" u="none" strike="noStrike" kern="0" cap="none" spc="0" normalizeH="0" baseline="0" noProof="0">
                  <a:ln>
                    <a:noFill/>
                  </a:ln>
                  <a:solidFill>
                    <a:srgbClr val="FFFFFF"/>
                  </a:solidFill>
                  <a:effectLst/>
                  <a:uLnTx/>
                  <a:uFillTx/>
                  <a:latin typeface="Arial"/>
                  <a:cs typeface="Arial"/>
                  <a:sym typeface="Arial"/>
                </a:rPr>
                <a:t>PHASE 1</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18" name="Google Shape;7918;p9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200" b="0" i="0" u="none" strike="noStrike" kern="0" cap="none" spc="0" normalizeH="0" baseline="0" noProof="0">
                  <a:ln>
                    <a:noFill/>
                  </a:ln>
                  <a:solidFill>
                    <a:srgbClr val="FFFFFF"/>
                  </a:solidFill>
                  <a:effectLst/>
                  <a:uLnTx/>
                  <a:uFillTx/>
                  <a:latin typeface="Arial"/>
                  <a:cs typeface="Arial"/>
                  <a:sym typeface="Arial"/>
                </a:rPr>
                <a:t>PHASE 2</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19" name="Google Shape;7919;p9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200" b="0" i="0" u="none" strike="noStrike" kern="0" cap="none" spc="0" normalizeH="0" baseline="0" noProof="0">
                  <a:ln>
                    <a:noFill/>
                  </a:ln>
                  <a:solidFill>
                    <a:srgbClr val="FFFFFF"/>
                  </a:solidFill>
                  <a:effectLst/>
                  <a:uLnTx/>
                  <a:uFillTx/>
                  <a:latin typeface="Arial"/>
                  <a:cs typeface="Arial"/>
                  <a:sym typeface="Arial"/>
                </a:rPr>
                <a:t>Task 1</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20" name="Google Shape;7920;p9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200" b="0" i="0" u="none" strike="noStrike" kern="0" cap="none" spc="0" normalizeH="0" baseline="0" noProof="0">
                  <a:ln>
                    <a:noFill/>
                  </a:ln>
                  <a:solidFill>
                    <a:srgbClr val="FFFFFF"/>
                  </a:solidFill>
                  <a:effectLst/>
                  <a:uLnTx/>
                  <a:uFillTx/>
                  <a:latin typeface="Arial"/>
                  <a:cs typeface="Arial"/>
                  <a:sym typeface="Arial"/>
                </a:rPr>
                <a:t>Task 2</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21" name="Google Shape;7921;p9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200" b="0" i="0" u="none" strike="noStrike" kern="0" cap="none" spc="0" normalizeH="0" baseline="0" noProof="0">
                  <a:ln>
                    <a:noFill/>
                  </a:ln>
                  <a:solidFill>
                    <a:srgbClr val="FFFFFF"/>
                  </a:solidFill>
                  <a:effectLst/>
                  <a:uLnTx/>
                  <a:uFillTx/>
                  <a:latin typeface="Arial"/>
                  <a:cs typeface="Arial"/>
                  <a:sym typeface="Arial"/>
                </a:rPr>
                <a:t>Task 1</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22" name="Google Shape;7922;p9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200" b="0" i="0" u="none" strike="noStrike" kern="0" cap="none" spc="0" normalizeH="0" baseline="0" noProof="0">
                  <a:ln>
                    <a:noFill/>
                  </a:ln>
                  <a:solidFill>
                    <a:srgbClr val="FFFFFF"/>
                  </a:solidFill>
                  <a:effectLst/>
                  <a:uLnTx/>
                  <a:uFillTx/>
                  <a:latin typeface="Arial"/>
                  <a:cs typeface="Arial"/>
                  <a:sym typeface="Arial"/>
                </a:rPr>
                <a:t>Task 2</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grpSp>
          <p:nvGrpSpPr>
            <p:cNvPr id="7923" name="Google Shape;7923;p90"/>
            <p:cNvGrpSpPr/>
            <p:nvPr/>
          </p:nvGrpSpPr>
          <p:grpSpPr>
            <a:xfrm>
              <a:off x="3748438" y="1378608"/>
              <a:ext cx="2159202" cy="903971"/>
              <a:chOff x="1683525" y="2179850"/>
              <a:chExt cx="4519050" cy="2134525"/>
            </a:xfrm>
          </p:grpSpPr>
          <p:sp>
            <p:nvSpPr>
              <p:cNvPr id="7924" name="Google Shape;7924;p9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25" name="Google Shape;7925;p9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26" name="Google Shape;7926;p9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27" name="Google Shape;7927;p9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28" name="Google Shape;7928;p9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29" name="Google Shape;7929;p9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30" name="Google Shape;7930;p9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31" name="Google Shape;7931;p9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32" name="Google Shape;7932;p9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33" name="Google Shape;7933;p9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34" name="Google Shape;7934;p9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7935" name="Google Shape;7935;p9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grpSp>
      </p:grpSp>
      <p:graphicFrame>
        <p:nvGraphicFramePr>
          <p:cNvPr id="7936" name="Google Shape;7936;p90"/>
          <p:cNvGraphicFramePr/>
          <p:nvPr/>
        </p:nvGraphicFramePr>
        <p:xfrm>
          <a:off x="5935838" y="2130450"/>
          <a:ext cx="2491300" cy="868600"/>
        </p:xfrm>
        <a:graphic>
          <a:graphicData uri="http://schemas.openxmlformats.org/drawingml/2006/table">
            <a:tbl>
              <a:tblPr>
                <a:noFill/>
                <a:tableStyleId>{DFAE7D6D-5938-4779-8ECB-3F8AD421AE98}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937" name="Google Shape;7937;p90"/>
          <p:cNvGrpSpPr/>
          <p:nvPr/>
        </p:nvGrpSpPr>
        <p:grpSpPr>
          <a:xfrm>
            <a:off x="5913087" y="3189047"/>
            <a:ext cx="2519825" cy="1001454"/>
            <a:chOff x="1906114" y="789980"/>
            <a:chExt cx="1487676" cy="606868"/>
          </a:xfrm>
        </p:grpSpPr>
        <p:cxnSp>
          <p:nvCxnSpPr>
            <p:cNvPr id="7938" name="Google Shape;7938;p9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939" name="Google Shape;7939;p9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940" name="Google Shape;7940;p9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941" name="Google Shape;7941;p90"/>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300" b="0" i="0" u="none" strike="noStrike" kern="0" cap="none" spc="0" normalizeH="0" baseline="0" noProof="0">
                  <a:ln>
                    <a:noFill/>
                  </a:ln>
                  <a:solidFill>
                    <a:srgbClr val="E3E9ED"/>
                  </a:solidFill>
                  <a:effectLst/>
                  <a:uLnTx/>
                  <a:uFillTx/>
                  <a:latin typeface="Arial"/>
                  <a:cs typeface="Arial"/>
                  <a:sym typeface="Arial"/>
                </a:rPr>
                <a:t>JANUARY</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7942" name="Google Shape;7942;p90"/>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300" b="0" i="0" u="none" strike="noStrike" kern="0" cap="none" spc="0" normalizeH="0" baseline="0" noProof="0">
                  <a:ln>
                    <a:noFill/>
                  </a:ln>
                  <a:solidFill>
                    <a:srgbClr val="E3E9ED"/>
                  </a:solidFill>
                  <a:effectLst/>
                  <a:uLnTx/>
                  <a:uFillTx/>
                  <a:latin typeface="Arial"/>
                  <a:cs typeface="Arial"/>
                  <a:sym typeface="Arial"/>
                </a:rPr>
                <a:t>FEBRUARY</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7943" name="Google Shape;7943;p90"/>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300" b="0" i="0" u="none" strike="noStrike" kern="0" cap="none" spc="0" normalizeH="0" baseline="0" noProof="0">
                  <a:ln>
                    <a:noFill/>
                  </a:ln>
                  <a:solidFill>
                    <a:srgbClr val="E3E9ED"/>
                  </a:solidFill>
                  <a:effectLst/>
                  <a:uLnTx/>
                  <a:uFillTx/>
                  <a:latin typeface="Arial"/>
                  <a:cs typeface="Arial"/>
                  <a:sym typeface="Arial"/>
                </a:rPr>
                <a:t>MARCH</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7944" name="Google Shape;7944;p90"/>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300" b="0" i="0" u="none" strike="noStrike" kern="0" cap="none" spc="0" normalizeH="0" baseline="0" noProof="0">
                  <a:ln>
                    <a:noFill/>
                  </a:ln>
                  <a:solidFill>
                    <a:srgbClr val="E3E9ED"/>
                  </a:solidFill>
                  <a:effectLst/>
                  <a:uLnTx/>
                  <a:uFillTx/>
                  <a:latin typeface="Arial"/>
                  <a:cs typeface="Arial"/>
                  <a:sym typeface="Arial"/>
                </a:rPr>
                <a:t>APRIL</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7945" name="Google Shape;7945;p9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6" name="Google Shape;7946;p9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7" name="Google Shape;7947;p9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8" name="Google Shape;7948;p9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9" name="Google Shape;7949;p9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0" name="Google Shape;7950;p9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1" name="Google Shape;7951;p90"/>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300" b="0" i="0" u="none" strike="noStrike" kern="0" cap="none" spc="0" normalizeH="0" baseline="0" noProof="0">
                  <a:ln>
                    <a:noFill/>
                  </a:ln>
                  <a:solidFill>
                    <a:srgbClr val="E3E9ED"/>
                  </a:solidFill>
                  <a:effectLst/>
                  <a:uLnTx/>
                  <a:uFillTx/>
                  <a:latin typeface="Arial"/>
                  <a:cs typeface="Arial"/>
                  <a:sym typeface="Arial"/>
                </a:rPr>
                <a:t>PHASE 1</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7952" name="Google Shape;7952;p90"/>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300" b="0" i="0" u="none" strike="noStrike" kern="0" cap="none" spc="0" normalizeH="0" baseline="0" noProof="0">
                  <a:ln>
                    <a:noFill/>
                  </a:ln>
                  <a:solidFill>
                    <a:srgbClr val="E3E9ED"/>
                  </a:solidFill>
                  <a:effectLst/>
                  <a:uLnTx/>
                  <a:uFillTx/>
                  <a:latin typeface="Arial"/>
                  <a:cs typeface="Arial"/>
                  <a:sym typeface="Arial"/>
                </a:rPr>
                <a:t>Task 1</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7953" name="Google Shape;7953;p90"/>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300" b="0" i="0" u="none" strike="noStrike" kern="0" cap="none" spc="0" normalizeH="0" baseline="0" noProof="0">
                  <a:ln>
                    <a:noFill/>
                  </a:ln>
                  <a:solidFill>
                    <a:srgbClr val="E3E9ED"/>
                  </a:solidFill>
                  <a:effectLst/>
                  <a:uLnTx/>
                  <a:uFillTx/>
                  <a:latin typeface="Arial"/>
                  <a:cs typeface="Arial"/>
                  <a:sym typeface="Arial"/>
                </a:rPr>
                <a:t>Task 2</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7954" name="Google Shape;7954;p9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55" name="Google Shape;7955;p90"/>
          <p:cNvGrpSpPr/>
          <p:nvPr/>
        </p:nvGrpSpPr>
        <p:grpSpPr>
          <a:xfrm>
            <a:off x="712562" y="998005"/>
            <a:ext cx="2394370" cy="976502"/>
            <a:chOff x="749309" y="1112739"/>
            <a:chExt cx="2371603" cy="976502"/>
          </a:xfrm>
        </p:grpSpPr>
        <p:sp>
          <p:nvSpPr>
            <p:cNvPr id="7956" name="Google Shape;7956;p9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7" name="Google Shape;7957;p9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8" name="Google Shape;7958;p9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9" name="Google Shape;7959;p9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0" name="Google Shape;7960;p9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1" name="Google Shape;7961;p9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2" name="Google Shape;7962;p9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3" name="Google Shape;7963;p9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4" name="Google Shape;7964;p9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5" name="Google Shape;7965;p9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6" name="Google Shape;7966;p9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7" name="Google Shape;7967;p9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8" name="Google Shape;7968;p9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9" name="Google Shape;7969;p9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0" name="Google Shape;7970;p9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1" name="Google Shape;7971;p9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2" name="Google Shape;7972;p9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3" name="Google Shape;7973;p9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4" name="Google Shape;7974;p9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5" name="Google Shape;7975;p9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6" name="Google Shape;7976;p9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7" name="Google Shape;7977;p9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8" name="Google Shape;7978;p9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9" name="Google Shape;7979;p9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0" name="Google Shape;7980;p9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1" name="Google Shape;7981;p9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2" name="Google Shape;7982;p9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3" name="Google Shape;7983;p9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4" name="Google Shape;7984;p9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5" name="Google Shape;7985;p9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6" name="Google Shape;7986;p9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7" name="Google Shape;7987;p9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aphicFrame>
        <p:nvGraphicFramePr>
          <p:cNvPr id="7988" name="Google Shape;7988;p90"/>
          <p:cNvGraphicFramePr/>
          <p:nvPr/>
        </p:nvGraphicFramePr>
        <p:xfrm>
          <a:off x="5935863" y="996300"/>
          <a:ext cx="2491300" cy="976425"/>
        </p:xfrm>
        <a:graphic>
          <a:graphicData uri="http://schemas.openxmlformats.org/drawingml/2006/table">
            <a:tbl>
              <a:tblPr>
                <a:noFill/>
                <a:tableStyleId>{DFAE7D6D-5938-4779-8ECB-3F8AD421AE98}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7989" name="Google Shape;7989;p90"/>
          <p:cNvGrpSpPr/>
          <p:nvPr/>
        </p:nvGrpSpPr>
        <p:grpSpPr>
          <a:xfrm>
            <a:off x="4086504" y="2517093"/>
            <a:ext cx="1517436" cy="74460"/>
            <a:chOff x="3980086" y="2804397"/>
            <a:chExt cx="1227600" cy="66900"/>
          </a:xfrm>
        </p:grpSpPr>
        <p:sp>
          <p:nvSpPr>
            <p:cNvPr id="7990" name="Google Shape;7990;p9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1" name="Google Shape;7991;p9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92" name="Google Shape;7992;p90"/>
          <p:cNvGrpSpPr/>
          <p:nvPr/>
        </p:nvGrpSpPr>
        <p:grpSpPr>
          <a:xfrm>
            <a:off x="4711569" y="2809680"/>
            <a:ext cx="892956" cy="74460"/>
            <a:chOff x="3980086" y="2804397"/>
            <a:chExt cx="1227600" cy="66900"/>
          </a:xfrm>
        </p:grpSpPr>
        <p:sp>
          <p:nvSpPr>
            <p:cNvPr id="7993" name="Google Shape;7993;p9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4" name="Google Shape;7994;p9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95" name="Google Shape;7995;p90"/>
          <p:cNvGrpSpPr/>
          <p:nvPr/>
        </p:nvGrpSpPr>
        <p:grpSpPr>
          <a:xfrm>
            <a:off x="3344661" y="3168563"/>
            <a:ext cx="2363244" cy="1005943"/>
            <a:chOff x="3358415" y="3361302"/>
            <a:chExt cx="2363244" cy="1024695"/>
          </a:xfrm>
        </p:grpSpPr>
        <p:grpSp>
          <p:nvGrpSpPr>
            <p:cNvPr id="7996" name="Google Shape;7996;p90"/>
            <p:cNvGrpSpPr/>
            <p:nvPr/>
          </p:nvGrpSpPr>
          <p:grpSpPr>
            <a:xfrm>
              <a:off x="3358415" y="3361302"/>
              <a:ext cx="441300" cy="1024695"/>
              <a:chOff x="3358415" y="3361302"/>
              <a:chExt cx="441300" cy="1024695"/>
            </a:xfrm>
          </p:grpSpPr>
          <p:sp>
            <p:nvSpPr>
              <p:cNvPr id="7997" name="Google Shape;7997;p9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8" name="Google Shape;7998;p9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9" name="Google Shape;7999;p9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0" name="Google Shape;8000;p9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1" name="Google Shape;8001;p9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2" name="Google Shape;8002;p9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03" name="Google Shape;8003;p90"/>
            <p:cNvGrpSpPr/>
            <p:nvPr/>
          </p:nvGrpSpPr>
          <p:grpSpPr>
            <a:xfrm>
              <a:off x="3838901" y="3361302"/>
              <a:ext cx="441300" cy="1024695"/>
              <a:chOff x="3838901" y="3361302"/>
              <a:chExt cx="441300" cy="1024695"/>
            </a:xfrm>
          </p:grpSpPr>
          <p:sp>
            <p:nvSpPr>
              <p:cNvPr id="8004" name="Google Shape;8004;p9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5" name="Google Shape;8005;p9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6" name="Google Shape;8006;p9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7" name="Google Shape;8007;p9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8" name="Google Shape;8008;p9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9" name="Google Shape;8009;p9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10" name="Google Shape;8010;p90"/>
            <p:cNvGrpSpPr/>
            <p:nvPr/>
          </p:nvGrpSpPr>
          <p:grpSpPr>
            <a:xfrm>
              <a:off x="4319387" y="3361302"/>
              <a:ext cx="441300" cy="1024695"/>
              <a:chOff x="4319387" y="3361302"/>
              <a:chExt cx="441300" cy="1024695"/>
            </a:xfrm>
          </p:grpSpPr>
          <p:sp>
            <p:nvSpPr>
              <p:cNvPr id="8011" name="Google Shape;8011;p9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2" name="Google Shape;8012;p9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3" name="Google Shape;8013;p9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4" name="Google Shape;8014;p9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5" name="Google Shape;8015;p9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6" name="Google Shape;8016;p9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17" name="Google Shape;8017;p90"/>
            <p:cNvGrpSpPr/>
            <p:nvPr/>
          </p:nvGrpSpPr>
          <p:grpSpPr>
            <a:xfrm>
              <a:off x="4799873" y="3361302"/>
              <a:ext cx="441300" cy="1024695"/>
              <a:chOff x="4799873" y="3361302"/>
              <a:chExt cx="441300" cy="1024695"/>
            </a:xfrm>
          </p:grpSpPr>
          <p:sp>
            <p:nvSpPr>
              <p:cNvPr id="8018" name="Google Shape;8018;p9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9" name="Google Shape;8019;p9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0" name="Google Shape;8020;p9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1" name="Google Shape;8021;p9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2" name="Google Shape;8022;p9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3" name="Google Shape;8023;p9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24" name="Google Shape;8024;p90"/>
            <p:cNvGrpSpPr/>
            <p:nvPr/>
          </p:nvGrpSpPr>
          <p:grpSpPr>
            <a:xfrm>
              <a:off x="5280360" y="3361302"/>
              <a:ext cx="441300" cy="1024695"/>
              <a:chOff x="5280360" y="3361302"/>
              <a:chExt cx="441300" cy="1024695"/>
            </a:xfrm>
          </p:grpSpPr>
          <p:sp>
            <p:nvSpPr>
              <p:cNvPr id="8025" name="Google Shape;8025;p9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6" name="Google Shape;8026;p9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7" name="Google Shape;8027;p9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8" name="Google Shape;8028;p9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9" name="Google Shape;8029;p9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0" name="Google Shape;8030;p9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aphicFrame>
        <p:nvGraphicFramePr>
          <p:cNvPr id="8031" name="Google Shape;8031;p90"/>
          <p:cNvGraphicFramePr/>
          <p:nvPr/>
        </p:nvGraphicFramePr>
        <p:xfrm>
          <a:off x="711088" y="2130450"/>
          <a:ext cx="2403600" cy="881400"/>
        </p:xfrm>
        <a:graphic>
          <a:graphicData uri="http://schemas.openxmlformats.org/drawingml/2006/table">
            <a:tbl>
              <a:tblPr>
                <a:noFill/>
                <a:tableStyleId>{DFAE7D6D-5938-4779-8ECB-3F8AD421AE98}</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032" name="Google Shape;8032;p90"/>
          <p:cNvGrpSpPr/>
          <p:nvPr/>
        </p:nvGrpSpPr>
        <p:grpSpPr>
          <a:xfrm>
            <a:off x="712613" y="3180175"/>
            <a:ext cx="2403614" cy="1005900"/>
            <a:chOff x="726450" y="3372825"/>
            <a:chExt cx="2403614" cy="1005900"/>
          </a:xfrm>
        </p:grpSpPr>
        <p:grpSp>
          <p:nvGrpSpPr>
            <p:cNvPr id="8033" name="Google Shape;8033;p90"/>
            <p:cNvGrpSpPr/>
            <p:nvPr/>
          </p:nvGrpSpPr>
          <p:grpSpPr>
            <a:xfrm>
              <a:off x="726450" y="3696000"/>
              <a:ext cx="2403614" cy="500898"/>
              <a:chOff x="726450" y="3696000"/>
              <a:chExt cx="2403614" cy="500898"/>
            </a:xfrm>
          </p:grpSpPr>
          <p:sp>
            <p:nvSpPr>
              <p:cNvPr id="8034" name="Google Shape;8034;p9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8035" name="Google Shape;8035;p9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36" name="Google Shape;8036;p90"/>
            <p:cNvGrpSpPr/>
            <p:nvPr/>
          </p:nvGrpSpPr>
          <p:grpSpPr>
            <a:xfrm>
              <a:off x="1348050" y="3372825"/>
              <a:ext cx="1720425" cy="1005900"/>
              <a:chOff x="1348050" y="3372825"/>
              <a:chExt cx="1720425" cy="1005900"/>
            </a:xfrm>
          </p:grpSpPr>
          <p:sp>
            <p:nvSpPr>
              <p:cNvPr id="8037" name="Google Shape;8037;p9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8038" name="Google Shape;8038;p9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8039" name="Google Shape;8039;p9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8040" name="Google Shape;8040;p9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8041" name="Google Shape;8041;p9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42" name="Google Shape;8042;p90"/>
            <p:cNvGrpSpPr/>
            <p:nvPr/>
          </p:nvGrpSpPr>
          <p:grpSpPr>
            <a:xfrm>
              <a:off x="1455707" y="3731058"/>
              <a:ext cx="1491150" cy="417657"/>
              <a:chOff x="1455707" y="3731058"/>
              <a:chExt cx="1491150" cy="417657"/>
            </a:xfrm>
          </p:grpSpPr>
          <p:grpSp>
            <p:nvGrpSpPr>
              <p:cNvPr id="8043" name="Google Shape;8043;p90"/>
              <p:cNvGrpSpPr/>
              <p:nvPr/>
            </p:nvGrpSpPr>
            <p:grpSpPr>
              <a:xfrm>
                <a:off x="1472938" y="3745828"/>
                <a:ext cx="72126" cy="53788"/>
                <a:chOff x="1472938" y="3745828"/>
                <a:chExt cx="72126" cy="53788"/>
              </a:xfrm>
            </p:grpSpPr>
            <p:sp>
              <p:nvSpPr>
                <p:cNvPr id="8044" name="Google Shape;8044;p9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5" name="Google Shape;8045;p9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46" name="Google Shape;8046;p90"/>
              <p:cNvGrpSpPr/>
              <p:nvPr/>
            </p:nvGrpSpPr>
            <p:grpSpPr>
              <a:xfrm>
                <a:off x="1819181" y="4089633"/>
                <a:ext cx="72126" cy="53788"/>
                <a:chOff x="1819181" y="4089633"/>
                <a:chExt cx="72126" cy="53788"/>
              </a:xfrm>
            </p:grpSpPr>
            <p:sp>
              <p:nvSpPr>
                <p:cNvPr id="8047" name="Google Shape;8047;p9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8" name="Google Shape;8048;p9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49" name="Google Shape;8049;p90"/>
              <p:cNvGrpSpPr/>
              <p:nvPr/>
            </p:nvGrpSpPr>
            <p:grpSpPr>
              <a:xfrm>
                <a:off x="1455707" y="4084171"/>
                <a:ext cx="64321" cy="64544"/>
                <a:chOff x="1455707" y="4084171"/>
                <a:chExt cx="64321" cy="64544"/>
              </a:xfrm>
            </p:grpSpPr>
            <p:sp>
              <p:nvSpPr>
                <p:cNvPr id="8050" name="Google Shape;8050;p9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1" name="Google Shape;8051;p9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52" name="Google Shape;8052;p90"/>
              <p:cNvGrpSpPr/>
              <p:nvPr/>
            </p:nvGrpSpPr>
            <p:grpSpPr>
              <a:xfrm>
                <a:off x="1818610" y="3731058"/>
                <a:ext cx="64321" cy="64544"/>
                <a:chOff x="1818610" y="3731058"/>
                <a:chExt cx="64321" cy="64544"/>
              </a:xfrm>
            </p:grpSpPr>
            <p:sp>
              <p:nvSpPr>
                <p:cNvPr id="8053" name="Google Shape;8053;p9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4" name="Google Shape;8054;p9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55" name="Google Shape;8055;p90"/>
              <p:cNvGrpSpPr/>
              <p:nvPr/>
            </p:nvGrpSpPr>
            <p:grpSpPr>
              <a:xfrm>
                <a:off x="2172491" y="4089633"/>
                <a:ext cx="72126" cy="53788"/>
                <a:chOff x="2172491" y="4089633"/>
                <a:chExt cx="72126" cy="53788"/>
              </a:xfrm>
            </p:grpSpPr>
            <p:sp>
              <p:nvSpPr>
                <p:cNvPr id="8056" name="Google Shape;8056;p9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7" name="Google Shape;8057;p9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58" name="Google Shape;8058;p90"/>
              <p:cNvGrpSpPr/>
              <p:nvPr/>
            </p:nvGrpSpPr>
            <p:grpSpPr>
              <a:xfrm>
                <a:off x="2171920" y="3731058"/>
                <a:ext cx="64321" cy="64544"/>
                <a:chOff x="2171920" y="3731058"/>
                <a:chExt cx="64321" cy="64544"/>
              </a:xfrm>
            </p:grpSpPr>
            <p:sp>
              <p:nvSpPr>
                <p:cNvPr id="8059" name="Google Shape;8059;p9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0" name="Google Shape;8060;p9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61" name="Google Shape;8061;p90"/>
              <p:cNvGrpSpPr/>
              <p:nvPr/>
            </p:nvGrpSpPr>
            <p:grpSpPr>
              <a:xfrm>
                <a:off x="2874730" y="3745828"/>
                <a:ext cx="72126" cy="53788"/>
                <a:chOff x="2874730" y="3745828"/>
                <a:chExt cx="72126" cy="53788"/>
              </a:xfrm>
            </p:grpSpPr>
            <p:sp>
              <p:nvSpPr>
                <p:cNvPr id="8062" name="Google Shape;8062;p9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3" name="Google Shape;8063;p9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64" name="Google Shape;8064;p90"/>
              <p:cNvGrpSpPr/>
              <p:nvPr/>
            </p:nvGrpSpPr>
            <p:grpSpPr>
              <a:xfrm>
                <a:off x="2878589" y="4081481"/>
                <a:ext cx="64321" cy="64544"/>
                <a:chOff x="2878589" y="4081481"/>
                <a:chExt cx="64321" cy="64544"/>
              </a:xfrm>
            </p:grpSpPr>
            <p:sp>
              <p:nvSpPr>
                <p:cNvPr id="8065" name="Google Shape;8065;p9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6" name="Google Shape;8066;p9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67" name="Google Shape;8067;p90"/>
              <p:cNvGrpSpPr/>
              <p:nvPr/>
            </p:nvGrpSpPr>
            <p:grpSpPr>
              <a:xfrm>
                <a:off x="2525796" y="4089633"/>
                <a:ext cx="72126" cy="53788"/>
                <a:chOff x="2525796" y="4089633"/>
                <a:chExt cx="72126" cy="53788"/>
              </a:xfrm>
            </p:grpSpPr>
            <p:sp>
              <p:nvSpPr>
                <p:cNvPr id="8068" name="Google Shape;8068;p9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9" name="Google Shape;8069;p9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70" name="Google Shape;8070;p90"/>
              <p:cNvGrpSpPr/>
              <p:nvPr/>
            </p:nvGrpSpPr>
            <p:grpSpPr>
              <a:xfrm>
                <a:off x="2525225" y="3731058"/>
                <a:ext cx="64321" cy="64544"/>
                <a:chOff x="2525225" y="3731058"/>
                <a:chExt cx="64321" cy="64544"/>
              </a:xfrm>
            </p:grpSpPr>
            <p:sp>
              <p:nvSpPr>
                <p:cNvPr id="8071" name="Google Shape;8071;p9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2" name="Google Shape;8072;p9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076"/>
        <p:cNvGrpSpPr/>
        <p:nvPr/>
      </p:nvGrpSpPr>
      <p:grpSpPr>
        <a:xfrm>
          <a:off x="0" y="0"/>
          <a:ext cx="0" cy="0"/>
          <a:chOff x="0" y="0"/>
          <a:chExt cx="0" cy="0"/>
        </a:xfrm>
      </p:grpSpPr>
      <p:grpSp>
        <p:nvGrpSpPr>
          <p:cNvPr id="8077" name="Google Shape;8077;p91"/>
          <p:cNvGrpSpPr/>
          <p:nvPr/>
        </p:nvGrpSpPr>
        <p:grpSpPr>
          <a:xfrm>
            <a:off x="716991" y="971306"/>
            <a:ext cx="845921" cy="690752"/>
            <a:chOff x="732428" y="1198513"/>
            <a:chExt cx="845921" cy="690752"/>
          </a:xfrm>
        </p:grpSpPr>
        <p:grpSp>
          <p:nvGrpSpPr>
            <p:cNvPr id="8078" name="Google Shape;8078;p91"/>
            <p:cNvGrpSpPr/>
            <p:nvPr/>
          </p:nvGrpSpPr>
          <p:grpSpPr>
            <a:xfrm>
              <a:off x="823030" y="1198513"/>
              <a:ext cx="755319" cy="690752"/>
              <a:chOff x="823030" y="1198513"/>
              <a:chExt cx="755319" cy="690752"/>
            </a:xfrm>
          </p:grpSpPr>
          <p:sp>
            <p:nvSpPr>
              <p:cNvPr id="8079" name="Google Shape;8079;p9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0" name="Google Shape;8080;p9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81" name="Google Shape;8081;p91"/>
            <p:cNvGrpSpPr/>
            <p:nvPr/>
          </p:nvGrpSpPr>
          <p:grpSpPr>
            <a:xfrm>
              <a:off x="732428" y="1239937"/>
              <a:ext cx="739912" cy="607886"/>
              <a:chOff x="732428" y="1239937"/>
              <a:chExt cx="739912" cy="607886"/>
            </a:xfrm>
          </p:grpSpPr>
          <p:sp>
            <p:nvSpPr>
              <p:cNvPr id="8082" name="Google Shape;8082;p9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3" name="Google Shape;8083;p9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84" name="Google Shape;8084;p91"/>
            <p:cNvGrpSpPr/>
            <p:nvPr/>
          </p:nvGrpSpPr>
          <p:grpSpPr>
            <a:xfrm>
              <a:off x="732428" y="1277018"/>
              <a:ext cx="702832" cy="533758"/>
              <a:chOff x="732428" y="1277018"/>
              <a:chExt cx="702832" cy="533758"/>
            </a:xfrm>
          </p:grpSpPr>
          <p:sp>
            <p:nvSpPr>
              <p:cNvPr id="8085" name="Google Shape;8085;p9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6" name="Google Shape;8086;p9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87" name="Google Shape;8087;p91"/>
            <p:cNvGrpSpPr/>
            <p:nvPr/>
          </p:nvGrpSpPr>
          <p:grpSpPr>
            <a:xfrm>
              <a:off x="931170" y="1306653"/>
              <a:ext cx="647179" cy="474455"/>
              <a:chOff x="931170" y="1306653"/>
              <a:chExt cx="647179" cy="474455"/>
            </a:xfrm>
          </p:grpSpPr>
          <p:sp>
            <p:nvSpPr>
              <p:cNvPr id="8088" name="Google Shape;8088;p9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9" name="Google Shape;8089;p9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90" name="Google Shape;8090;p9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91" name="Google Shape;8091;p91"/>
          <p:cNvGrpSpPr/>
          <p:nvPr/>
        </p:nvGrpSpPr>
        <p:grpSpPr>
          <a:xfrm>
            <a:off x="3948600" y="971313"/>
            <a:ext cx="634656" cy="699982"/>
            <a:chOff x="5985650" y="2860025"/>
            <a:chExt cx="1396075" cy="1539775"/>
          </a:xfrm>
        </p:grpSpPr>
        <p:sp>
          <p:nvSpPr>
            <p:cNvPr id="8092" name="Google Shape;8092;p9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3" name="Google Shape;8093;p9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4" name="Google Shape;8094;p9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5" name="Google Shape;8095;p9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6" name="Google Shape;8096;p9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7" name="Google Shape;8097;p9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8" name="Google Shape;8098;p9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9" name="Google Shape;8099;p9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0" name="Google Shape;8100;p9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1" name="Google Shape;8101;p9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2" name="Google Shape;8102;p9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3" name="Google Shape;8103;p9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4" name="Google Shape;8104;p9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5" name="Google Shape;8105;p9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6" name="Google Shape;8106;p9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7" name="Google Shape;8107;p9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8" name="Google Shape;8108;p9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9" name="Google Shape;8109;p9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0" name="Google Shape;8110;p9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1" name="Google Shape;8111;p9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2" name="Google Shape;8112;p9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3" name="Google Shape;8113;p9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4" name="Google Shape;8114;p9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5" name="Google Shape;8115;p9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6" name="Google Shape;8116;p9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7" name="Google Shape;8117;p9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8" name="Google Shape;8118;p9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9" name="Google Shape;8119;p9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0" name="Google Shape;8120;p9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1" name="Google Shape;8121;p9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2" name="Google Shape;8122;p9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3" name="Google Shape;8123;p9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24" name="Google Shape;8124;p91"/>
          <p:cNvGrpSpPr/>
          <p:nvPr/>
        </p:nvGrpSpPr>
        <p:grpSpPr>
          <a:xfrm>
            <a:off x="4704250" y="971306"/>
            <a:ext cx="725845" cy="699975"/>
            <a:chOff x="4249973" y="1201875"/>
            <a:chExt cx="1958568" cy="1888762"/>
          </a:xfrm>
        </p:grpSpPr>
        <p:sp>
          <p:nvSpPr>
            <p:cNvPr id="8125" name="Google Shape;8125;p9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126" name="Google Shape;8126;p91"/>
            <p:cNvGrpSpPr/>
            <p:nvPr/>
          </p:nvGrpSpPr>
          <p:grpSpPr>
            <a:xfrm>
              <a:off x="5853086" y="1789142"/>
              <a:ext cx="355454" cy="1048099"/>
              <a:chOff x="5576108" y="2016725"/>
              <a:chExt cx="565200" cy="1666560"/>
            </a:xfrm>
          </p:grpSpPr>
          <p:sp>
            <p:nvSpPr>
              <p:cNvPr id="8127" name="Google Shape;8127;p9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8128" name="Google Shape;8128;p9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29" name="Google Shape;8129;p91"/>
            <p:cNvGrpSpPr/>
            <p:nvPr/>
          </p:nvGrpSpPr>
          <p:grpSpPr>
            <a:xfrm>
              <a:off x="4869455" y="2691676"/>
              <a:ext cx="1013897" cy="398961"/>
              <a:chOff x="4012057" y="3451825"/>
              <a:chExt cx="1612175" cy="634379"/>
            </a:xfrm>
          </p:grpSpPr>
          <p:sp>
            <p:nvSpPr>
              <p:cNvPr id="8130" name="Google Shape;8130;p9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8131" name="Google Shape;8131;p9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32" name="Google Shape;8132;p91"/>
            <p:cNvGrpSpPr/>
            <p:nvPr/>
          </p:nvGrpSpPr>
          <p:grpSpPr>
            <a:xfrm>
              <a:off x="4276937" y="2155961"/>
              <a:ext cx="651965" cy="891358"/>
              <a:chOff x="3069908" y="2599997"/>
              <a:chExt cx="1036675" cy="1417328"/>
            </a:xfrm>
          </p:grpSpPr>
          <p:sp>
            <p:nvSpPr>
              <p:cNvPr id="8133" name="Google Shape;8133;p9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8134" name="Google Shape;8134;p9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35" name="Google Shape;8135;p91"/>
            <p:cNvGrpSpPr/>
            <p:nvPr/>
          </p:nvGrpSpPr>
          <p:grpSpPr>
            <a:xfrm>
              <a:off x="5054918" y="1201875"/>
              <a:ext cx="999548" cy="602711"/>
              <a:chOff x="4306958" y="1082925"/>
              <a:chExt cx="1589359" cy="958358"/>
            </a:xfrm>
          </p:grpSpPr>
          <p:sp>
            <p:nvSpPr>
              <p:cNvPr id="8136" name="Google Shape;8136;p9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8137" name="Google Shape;8137;p9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38" name="Google Shape;8138;p91"/>
            <p:cNvGrpSpPr/>
            <p:nvPr/>
          </p:nvGrpSpPr>
          <p:grpSpPr>
            <a:xfrm>
              <a:off x="4249973" y="1303451"/>
              <a:ext cx="799317" cy="841334"/>
              <a:chOff x="3027033" y="1244439"/>
              <a:chExt cx="1270977" cy="1337786"/>
            </a:xfrm>
          </p:grpSpPr>
          <p:sp>
            <p:nvSpPr>
              <p:cNvPr id="8139" name="Google Shape;8139;p9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8140" name="Google Shape;8140;p9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141" name="Google Shape;8141;p91"/>
          <p:cNvGrpSpPr/>
          <p:nvPr/>
        </p:nvGrpSpPr>
        <p:grpSpPr>
          <a:xfrm>
            <a:off x="4057114" y="1858087"/>
            <a:ext cx="750769" cy="683784"/>
            <a:chOff x="4204684" y="2104422"/>
            <a:chExt cx="699822" cy="637382"/>
          </a:xfrm>
        </p:grpSpPr>
        <p:grpSp>
          <p:nvGrpSpPr>
            <p:cNvPr id="8142" name="Google Shape;8142;p91"/>
            <p:cNvGrpSpPr/>
            <p:nvPr/>
          </p:nvGrpSpPr>
          <p:grpSpPr>
            <a:xfrm>
              <a:off x="4204684" y="2430067"/>
              <a:ext cx="342957" cy="311738"/>
              <a:chOff x="4204684" y="2430067"/>
              <a:chExt cx="342957" cy="311738"/>
            </a:xfrm>
          </p:grpSpPr>
          <p:sp>
            <p:nvSpPr>
              <p:cNvPr id="8143" name="Google Shape;8143;p9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4" name="Google Shape;8144;p9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45" name="Google Shape;8145;p91"/>
            <p:cNvGrpSpPr/>
            <p:nvPr/>
          </p:nvGrpSpPr>
          <p:grpSpPr>
            <a:xfrm>
              <a:off x="4561586" y="2430067"/>
              <a:ext cx="342920" cy="311738"/>
              <a:chOff x="4561586" y="2430067"/>
              <a:chExt cx="342920" cy="311738"/>
            </a:xfrm>
          </p:grpSpPr>
          <p:sp>
            <p:nvSpPr>
              <p:cNvPr id="8146" name="Google Shape;8146;p9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7" name="Google Shape;8147;p9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48" name="Google Shape;8148;p91"/>
            <p:cNvGrpSpPr/>
            <p:nvPr/>
          </p:nvGrpSpPr>
          <p:grpSpPr>
            <a:xfrm>
              <a:off x="4561586" y="2104422"/>
              <a:ext cx="342920" cy="311738"/>
              <a:chOff x="4561586" y="2104422"/>
              <a:chExt cx="342920" cy="311738"/>
            </a:xfrm>
          </p:grpSpPr>
          <p:sp>
            <p:nvSpPr>
              <p:cNvPr id="8149" name="Google Shape;8149;p9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0" name="Google Shape;8150;p9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51" name="Google Shape;8151;p91"/>
            <p:cNvGrpSpPr/>
            <p:nvPr/>
          </p:nvGrpSpPr>
          <p:grpSpPr>
            <a:xfrm>
              <a:off x="4204684" y="2104422"/>
              <a:ext cx="342957" cy="311664"/>
              <a:chOff x="4204684" y="2104422"/>
              <a:chExt cx="342957" cy="311664"/>
            </a:xfrm>
          </p:grpSpPr>
          <p:sp>
            <p:nvSpPr>
              <p:cNvPr id="8152" name="Google Shape;8152;p9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3" name="Google Shape;8153;p9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154" name="Google Shape;8154;p91"/>
          <p:cNvGrpSpPr/>
          <p:nvPr/>
        </p:nvGrpSpPr>
        <p:grpSpPr>
          <a:xfrm>
            <a:off x="5521547" y="971301"/>
            <a:ext cx="660591" cy="688867"/>
            <a:chOff x="5830645" y="1267368"/>
            <a:chExt cx="530340" cy="553040"/>
          </a:xfrm>
        </p:grpSpPr>
        <p:sp>
          <p:nvSpPr>
            <p:cNvPr id="8155" name="Google Shape;8155;p9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156" name="Google Shape;8156;p91"/>
            <p:cNvGrpSpPr/>
            <p:nvPr/>
          </p:nvGrpSpPr>
          <p:grpSpPr>
            <a:xfrm>
              <a:off x="5830645" y="1267368"/>
              <a:ext cx="259743" cy="269909"/>
              <a:chOff x="5830645" y="1267368"/>
              <a:chExt cx="259743" cy="269909"/>
            </a:xfrm>
          </p:grpSpPr>
          <p:sp>
            <p:nvSpPr>
              <p:cNvPr id="8157" name="Google Shape;8157;p9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8" name="Google Shape;8158;p9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59" name="Google Shape;8159;p91"/>
            <p:cNvGrpSpPr/>
            <p:nvPr/>
          </p:nvGrpSpPr>
          <p:grpSpPr>
            <a:xfrm>
              <a:off x="6101293" y="1267368"/>
              <a:ext cx="259692" cy="269909"/>
              <a:chOff x="6101293" y="1267368"/>
              <a:chExt cx="259692" cy="269909"/>
            </a:xfrm>
          </p:grpSpPr>
          <p:sp>
            <p:nvSpPr>
              <p:cNvPr id="8160" name="Google Shape;8160;p9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1" name="Google Shape;8161;p9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62" name="Google Shape;8162;p91"/>
            <p:cNvGrpSpPr/>
            <p:nvPr/>
          </p:nvGrpSpPr>
          <p:grpSpPr>
            <a:xfrm>
              <a:off x="5830645" y="1550500"/>
              <a:ext cx="259692" cy="269909"/>
              <a:chOff x="5830645" y="1550500"/>
              <a:chExt cx="259692" cy="269909"/>
            </a:xfrm>
          </p:grpSpPr>
          <p:sp>
            <p:nvSpPr>
              <p:cNvPr id="8163" name="Google Shape;8163;p9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4" name="Google Shape;8164;p9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65" name="Google Shape;8165;p91"/>
            <p:cNvGrpSpPr/>
            <p:nvPr/>
          </p:nvGrpSpPr>
          <p:grpSpPr>
            <a:xfrm>
              <a:off x="6101293" y="1550500"/>
              <a:ext cx="259692" cy="269909"/>
              <a:chOff x="6101293" y="1550500"/>
              <a:chExt cx="259692" cy="269909"/>
            </a:xfrm>
          </p:grpSpPr>
          <p:sp>
            <p:nvSpPr>
              <p:cNvPr id="8166" name="Google Shape;8166;p9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7" name="Google Shape;8167;p9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168" name="Google Shape;8168;p91"/>
          <p:cNvGrpSpPr/>
          <p:nvPr/>
        </p:nvGrpSpPr>
        <p:grpSpPr>
          <a:xfrm>
            <a:off x="723700" y="1861760"/>
            <a:ext cx="697154" cy="679574"/>
            <a:chOff x="2679875" y="2361475"/>
            <a:chExt cx="780425" cy="760575"/>
          </a:xfrm>
        </p:grpSpPr>
        <p:sp>
          <p:nvSpPr>
            <p:cNvPr id="8169" name="Google Shape;8169;p9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0" name="Google Shape;8170;p9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1" name="Google Shape;8171;p9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2" name="Google Shape;8172;p9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3" name="Google Shape;8173;p9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4" name="Google Shape;8174;p9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75" name="Google Shape;8175;p91"/>
          <p:cNvGrpSpPr/>
          <p:nvPr/>
        </p:nvGrpSpPr>
        <p:grpSpPr>
          <a:xfrm>
            <a:off x="3122859" y="971352"/>
            <a:ext cx="735829" cy="684547"/>
            <a:chOff x="3351965" y="1148808"/>
            <a:chExt cx="750770" cy="698375"/>
          </a:xfrm>
        </p:grpSpPr>
        <p:grpSp>
          <p:nvGrpSpPr>
            <p:cNvPr id="8176" name="Google Shape;8176;p91"/>
            <p:cNvGrpSpPr/>
            <p:nvPr/>
          </p:nvGrpSpPr>
          <p:grpSpPr>
            <a:xfrm>
              <a:off x="3586796" y="1148808"/>
              <a:ext cx="294857" cy="286830"/>
              <a:chOff x="3750225" y="1774000"/>
              <a:chExt cx="149575" cy="145525"/>
            </a:xfrm>
          </p:grpSpPr>
          <p:sp>
            <p:nvSpPr>
              <p:cNvPr id="8177" name="Google Shape;8177;p9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8" name="Google Shape;8178;p9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79" name="Google Shape;8179;p91"/>
            <p:cNvGrpSpPr/>
            <p:nvPr/>
          </p:nvGrpSpPr>
          <p:grpSpPr>
            <a:xfrm>
              <a:off x="3779245" y="1375768"/>
              <a:ext cx="323490" cy="286978"/>
              <a:chOff x="3847850" y="1889150"/>
              <a:chExt cx="164100" cy="145600"/>
            </a:xfrm>
          </p:grpSpPr>
          <p:sp>
            <p:nvSpPr>
              <p:cNvPr id="8180" name="Google Shape;8180;p9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1" name="Google Shape;8181;p9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82" name="Google Shape;8182;p91"/>
            <p:cNvGrpSpPr/>
            <p:nvPr/>
          </p:nvGrpSpPr>
          <p:grpSpPr>
            <a:xfrm>
              <a:off x="3351965" y="1330435"/>
              <a:ext cx="295449" cy="285401"/>
              <a:chOff x="3631100" y="1866150"/>
              <a:chExt cx="149875" cy="144800"/>
            </a:xfrm>
          </p:grpSpPr>
          <p:sp>
            <p:nvSpPr>
              <p:cNvPr id="8183" name="Google Shape;8183;p9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4" name="Google Shape;8184;p9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85" name="Google Shape;8185;p91"/>
            <p:cNvGrpSpPr/>
            <p:nvPr/>
          </p:nvGrpSpPr>
          <p:grpSpPr>
            <a:xfrm>
              <a:off x="3548208" y="1560352"/>
              <a:ext cx="294808" cy="286830"/>
              <a:chOff x="3730650" y="1982800"/>
              <a:chExt cx="149550" cy="145525"/>
            </a:xfrm>
          </p:grpSpPr>
          <p:sp>
            <p:nvSpPr>
              <p:cNvPr id="8186" name="Google Shape;8186;p9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7" name="Google Shape;8187;p9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188" name="Google Shape;8188;p91"/>
          <p:cNvGrpSpPr/>
          <p:nvPr/>
        </p:nvGrpSpPr>
        <p:grpSpPr>
          <a:xfrm>
            <a:off x="7624512" y="971306"/>
            <a:ext cx="804565" cy="677795"/>
            <a:chOff x="7636443" y="1204988"/>
            <a:chExt cx="804565" cy="677795"/>
          </a:xfrm>
        </p:grpSpPr>
        <p:grpSp>
          <p:nvGrpSpPr>
            <p:cNvPr id="8189" name="Google Shape;8189;p91"/>
            <p:cNvGrpSpPr/>
            <p:nvPr/>
          </p:nvGrpSpPr>
          <p:grpSpPr>
            <a:xfrm>
              <a:off x="7636443" y="1509705"/>
              <a:ext cx="804565" cy="373078"/>
              <a:chOff x="7636443" y="1509705"/>
              <a:chExt cx="804565" cy="373078"/>
            </a:xfrm>
          </p:grpSpPr>
          <p:sp>
            <p:nvSpPr>
              <p:cNvPr id="8190" name="Google Shape;8190;p9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1" name="Google Shape;8191;p9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92" name="Google Shape;8192;p91"/>
            <p:cNvGrpSpPr/>
            <p:nvPr/>
          </p:nvGrpSpPr>
          <p:grpSpPr>
            <a:xfrm>
              <a:off x="7636443" y="1408133"/>
              <a:ext cx="804565" cy="373078"/>
              <a:chOff x="7636443" y="1408133"/>
              <a:chExt cx="804565" cy="373078"/>
            </a:xfrm>
          </p:grpSpPr>
          <p:sp>
            <p:nvSpPr>
              <p:cNvPr id="8193" name="Google Shape;8193;p9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4" name="Google Shape;8194;p9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95" name="Google Shape;8195;p91"/>
            <p:cNvGrpSpPr/>
            <p:nvPr/>
          </p:nvGrpSpPr>
          <p:grpSpPr>
            <a:xfrm>
              <a:off x="7636443" y="1306560"/>
              <a:ext cx="804565" cy="373078"/>
              <a:chOff x="7636443" y="1306560"/>
              <a:chExt cx="804565" cy="373078"/>
            </a:xfrm>
          </p:grpSpPr>
          <p:sp>
            <p:nvSpPr>
              <p:cNvPr id="8196" name="Google Shape;8196;p9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7" name="Google Shape;8197;p9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98" name="Google Shape;8198;p91"/>
            <p:cNvGrpSpPr/>
            <p:nvPr/>
          </p:nvGrpSpPr>
          <p:grpSpPr>
            <a:xfrm>
              <a:off x="7636443" y="1204988"/>
              <a:ext cx="804565" cy="373078"/>
              <a:chOff x="7636443" y="1204988"/>
              <a:chExt cx="804565" cy="373078"/>
            </a:xfrm>
          </p:grpSpPr>
          <p:sp>
            <p:nvSpPr>
              <p:cNvPr id="8199" name="Google Shape;8199;p9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0" name="Google Shape;8200;p9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201" name="Google Shape;8201;p91"/>
          <p:cNvGrpSpPr/>
          <p:nvPr/>
        </p:nvGrpSpPr>
        <p:grpSpPr>
          <a:xfrm>
            <a:off x="4963358" y="1878721"/>
            <a:ext cx="661339" cy="661188"/>
            <a:chOff x="3990000" y="975400"/>
            <a:chExt cx="3934200" cy="3933300"/>
          </a:xfrm>
        </p:grpSpPr>
        <p:sp>
          <p:nvSpPr>
            <p:cNvPr id="8202" name="Google Shape;8202;p9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3" name="Google Shape;8203;p9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4" name="Google Shape;8204;p9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5" name="Google Shape;8205;p9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06" name="Google Shape;8206;p91"/>
          <p:cNvGrpSpPr/>
          <p:nvPr/>
        </p:nvGrpSpPr>
        <p:grpSpPr>
          <a:xfrm>
            <a:off x="6607006" y="1857359"/>
            <a:ext cx="868881" cy="684241"/>
            <a:chOff x="6598259" y="2078634"/>
            <a:chExt cx="868881" cy="684241"/>
          </a:xfrm>
        </p:grpSpPr>
        <p:sp>
          <p:nvSpPr>
            <p:cNvPr id="8207" name="Google Shape;8207;p9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8" name="Google Shape;8208;p9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9" name="Google Shape;8209;p9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0" name="Google Shape;8210;p9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1" name="Google Shape;8211;p9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2" name="Google Shape;8212;p9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13" name="Google Shape;8213;p91"/>
            <p:cNvGrpSpPr/>
            <p:nvPr/>
          </p:nvGrpSpPr>
          <p:grpSpPr>
            <a:xfrm>
              <a:off x="6808175" y="2078634"/>
              <a:ext cx="452229" cy="684241"/>
              <a:chOff x="6808175" y="2078634"/>
              <a:chExt cx="452229" cy="684241"/>
            </a:xfrm>
          </p:grpSpPr>
          <p:sp>
            <p:nvSpPr>
              <p:cNvPr id="8214" name="Google Shape;8214;p9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5" name="Google Shape;8215;p9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6" name="Google Shape;8216;p9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7" name="Google Shape;8217;p9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8" name="Google Shape;8218;p9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9" name="Google Shape;8219;p9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20" name="Google Shape;8220;p91"/>
              <p:cNvGrpSpPr/>
              <p:nvPr/>
            </p:nvGrpSpPr>
            <p:grpSpPr>
              <a:xfrm>
                <a:off x="6821586" y="2078634"/>
                <a:ext cx="426871" cy="684241"/>
                <a:chOff x="6821586" y="2078634"/>
                <a:chExt cx="426871" cy="684241"/>
              </a:xfrm>
            </p:grpSpPr>
            <p:grpSp>
              <p:nvGrpSpPr>
                <p:cNvPr id="8221" name="Google Shape;8221;p91"/>
                <p:cNvGrpSpPr/>
                <p:nvPr/>
              </p:nvGrpSpPr>
              <p:grpSpPr>
                <a:xfrm>
                  <a:off x="6821586" y="2078634"/>
                  <a:ext cx="426871" cy="684241"/>
                  <a:chOff x="6821586" y="2078634"/>
                  <a:chExt cx="426871" cy="684241"/>
                </a:xfrm>
              </p:grpSpPr>
              <p:sp>
                <p:nvSpPr>
                  <p:cNvPr id="8222" name="Google Shape;8222;p9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3" name="Google Shape;8223;p9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4" name="Google Shape;8224;p9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5" name="Google Shape;8225;p9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6" name="Google Shape;8226;p9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7" name="Google Shape;8227;p9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8" name="Google Shape;8228;p9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9" name="Google Shape;8229;p9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0" name="Google Shape;8230;p9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1" name="Google Shape;8231;p9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2" name="Google Shape;8232;p9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3" name="Google Shape;8233;p9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4" name="Google Shape;8234;p9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5" name="Google Shape;8235;p9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6" name="Google Shape;8236;p9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7" name="Google Shape;8237;p9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8" name="Google Shape;8238;p9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9" name="Google Shape;8239;p9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0" name="Google Shape;8240;p9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41" name="Google Shape;8241;p9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2" name="Google Shape;8242;p9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3" name="Google Shape;8243;p9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4" name="Google Shape;8244;p9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5" name="Google Shape;8245;p9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6" name="Google Shape;8246;p9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8247" name="Google Shape;8247;p91"/>
          <p:cNvGrpSpPr/>
          <p:nvPr/>
        </p:nvGrpSpPr>
        <p:grpSpPr>
          <a:xfrm>
            <a:off x="5780173" y="1862968"/>
            <a:ext cx="671358" cy="671358"/>
            <a:chOff x="6535625" y="760425"/>
            <a:chExt cx="1665900" cy="1665900"/>
          </a:xfrm>
        </p:grpSpPr>
        <p:sp>
          <p:nvSpPr>
            <p:cNvPr id="8248" name="Google Shape;8248;p91"/>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9" name="Google Shape;8249;p91"/>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0" name="Google Shape;8250;p91"/>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1" name="Google Shape;8251;p91"/>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52" name="Google Shape;8252;p91"/>
          <p:cNvGrpSpPr/>
          <p:nvPr/>
        </p:nvGrpSpPr>
        <p:grpSpPr>
          <a:xfrm>
            <a:off x="716989" y="3531368"/>
            <a:ext cx="1340789" cy="640830"/>
            <a:chOff x="238125" y="1151100"/>
            <a:chExt cx="7139450" cy="3412300"/>
          </a:xfrm>
        </p:grpSpPr>
        <p:sp>
          <p:nvSpPr>
            <p:cNvPr id="8253" name="Google Shape;8253;p9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4" name="Google Shape;8254;p9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5" name="Google Shape;8255;p9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6" name="Google Shape;8256;p9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7" name="Google Shape;8257;p9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8" name="Google Shape;8258;p9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9" name="Google Shape;8259;p9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0" name="Google Shape;8260;p9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1" name="Google Shape;8261;p9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2" name="Google Shape;8262;p9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3" name="Google Shape;8263;p9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4" name="Google Shape;8264;p9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65" name="Google Shape;8265;p91"/>
          <p:cNvGrpSpPr/>
          <p:nvPr/>
        </p:nvGrpSpPr>
        <p:grpSpPr>
          <a:xfrm>
            <a:off x="5584212" y="2734649"/>
            <a:ext cx="985357" cy="585764"/>
            <a:chOff x="5145061" y="2881789"/>
            <a:chExt cx="1107641" cy="658458"/>
          </a:xfrm>
        </p:grpSpPr>
        <p:grpSp>
          <p:nvGrpSpPr>
            <p:cNvPr id="8266" name="Google Shape;8266;p91"/>
            <p:cNvGrpSpPr/>
            <p:nvPr/>
          </p:nvGrpSpPr>
          <p:grpSpPr>
            <a:xfrm>
              <a:off x="5722989" y="3244587"/>
              <a:ext cx="529713" cy="295659"/>
              <a:chOff x="5722989" y="3244587"/>
              <a:chExt cx="529713" cy="295659"/>
            </a:xfrm>
          </p:grpSpPr>
          <p:sp>
            <p:nvSpPr>
              <p:cNvPr id="8267" name="Google Shape;8267;p9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8268" name="Google Shape;8268;p9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69" name="Google Shape;8269;p91"/>
            <p:cNvGrpSpPr/>
            <p:nvPr/>
          </p:nvGrpSpPr>
          <p:grpSpPr>
            <a:xfrm>
              <a:off x="5145061" y="3244587"/>
              <a:ext cx="536807" cy="295659"/>
              <a:chOff x="5145061" y="3244587"/>
              <a:chExt cx="536807" cy="295659"/>
            </a:xfrm>
          </p:grpSpPr>
          <p:sp>
            <p:nvSpPr>
              <p:cNvPr id="8270" name="Google Shape;8270;p9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8271" name="Google Shape;8271;p9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72" name="Google Shape;8272;p91"/>
            <p:cNvGrpSpPr/>
            <p:nvPr/>
          </p:nvGrpSpPr>
          <p:grpSpPr>
            <a:xfrm>
              <a:off x="5341327" y="2898245"/>
              <a:ext cx="532309" cy="614891"/>
              <a:chOff x="5341327" y="2898245"/>
              <a:chExt cx="532309" cy="614891"/>
            </a:xfrm>
          </p:grpSpPr>
          <p:sp>
            <p:nvSpPr>
              <p:cNvPr id="8273" name="Google Shape;8273;p9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8274" name="Google Shape;8274;p9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75" name="Google Shape;8275;p91"/>
            <p:cNvGrpSpPr/>
            <p:nvPr/>
          </p:nvGrpSpPr>
          <p:grpSpPr>
            <a:xfrm>
              <a:off x="5532290" y="2881789"/>
              <a:ext cx="620516" cy="305456"/>
              <a:chOff x="5532290" y="2881789"/>
              <a:chExt cx="620516" cy="305456"/>
            </a:xfrm>
          </p:grpSpPr>
          <p:sp>
            <p:nvSpPr>
              <p:cNvPr id="8276" name="Google Shape;8276;p9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8277" name="Google Shape;8277;p9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278" name="Google Shape;8278;p91"/>
          <p:cNvGrpSpPr/>
          <p:nvPr/>
        </p:nvGrpSpPr>
        <p:grpSpPr>
          <a:xfrm>
            <a:off x="8163135" y="3526707"/>
            <a:ext cx="269068" cy="645491"/>
            <a:chOff x="7026852" y="3311869"/>
            <a:chExt cx="434331" cy="1041954"/>
          </a:xfrm>
        </p:grpSpPr>
        <p:sp>
          <p:nvSpPr>
            <p:cNvPr id="8279" name="Google Shape;8279;p9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0" name="Google Shape;8280;p9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1" name="Google Shape;8281;p9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82" name="Google Shape;8282;p91"/>
          <p:cNvGrpSpPr/>
          <p:nvPr/>
        </p:nvGrpSpPr>
        <p:grpSpPr>
          <a:xfrm>
            <a:off x="6179716" y="3565945"/>
            <a:ext cx="293882" cy="293836"/>
            <a:chOff x="4873519" y="3311869"/>
            <a:chExt cx="499374" cy="499296"/>
          </a:xfrm>
        </p:grpSpPr>
        <p:sp>
          <p:nvSpPr>
            <p:cNvPr id="8283" name="Google Shape;8283;p9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4" name="Google Shape;8284;p9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85" name="Google Shape;8285;p91"/>
          <p:cNvGrpSpPr/>
          <p:nvPr/>
        </p:nvGrpSpPr>
        <p:grpSpPr>
          <a:xfrm>
            <a:off x="6179716" y="3878316"/>
            <a:ext cx="293882" cy="293882"/>
            <a:chOff x="4873519" y="3875839"/>
            <a:chExt cx="499374" cy="499374"/>
          </a:xfrm>
        </p:grpSpPr>
        <p:sp>
          <p:nvSpPr>
            <p:cNvPr id="8286" name="Google Shape;8286;p9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7" name="Google Shape;8287;p9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88" name="Google Shape;8288;p91"/>
          <p:cNvGrpSpPr/>
          <p:nvPr/>
        </p:nvGrpSpPr>
        <p:grpSpPr>
          <a:xfrm>
            <a:off x="2410244" y="1850269"/>
            <a:ext cx="698104" cy="698208"/>
            <a:chOff x="2565073" y="2075876"/>
            <a:chExt cx="672482" cy="672518"/>
          </a:xfrm>
        </p:grpSpPr>
        <p:sp>
          <p:nvSpPr>
            <p:cNvPr id="8289" name="Google Shape;8289;p9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0" name="Google Shape;8290;p9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1" name="Google Shape;8291;p9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2" name="Google Shape;8292;p9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3" name="Google Shape;8293;p9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4" name="Google Shape;8294;p9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95" name="Google Shape;8295;p91"/>
          <p:cNvGrpSpPr/>
          <p:nvPr/>
        </p:nvGrpSpPr>
        <p:grpSpPr>
          <a:xfrm>
            <a:off x="5633655" y="3534869"/>
            <a:ext cx="438354" cy="637329"/>
            <a:chOff x="1697726" y="3244179"/>
            <a:chExt cx="788124" cy="1146069"/>
          </a:xfrm>
        </p:grpSpPr>
        <p:sp>
          <p:nvSpPr>
            <p:cNvPr id="8296" name="Google Shape;8296;p9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7" name="Google Shape;8297;p9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98" name="Google Shape;8298;p91"/>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99" name="Google Shape;8299;p91"/>
          <p:cNvGrpSpPr/>
          <p:nvPr/>
        </p:nvGrpSpPr>
        <p:grpSpPr>
          <a:xfrm>
            <a:off x="7634869" y="1863232"/>
            <a:ext cx="799565" cy="670282"/>
            <a:chOff x="7617850" y="2063282"/>
            <a:chExt cx="799565" cy="670282"/>
          </a:xfrm>
        </p:grpSpPr>
        <p:cxnSp>
          <p:nvCxnSpPr>
            <p:cNvPr id="8300" name="Google Shape;8300;p9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01" name="Google Shape;8301;p9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02" name="Google Shape;8302;p9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03" name="Google Shape;8303;p9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04" name="Google Shape;8304;p9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305" name="Google Shape;8305;p9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306" name="Google Shape;8306;p91"/>
            <p:cNvGrpSpPr/>
            <p:nvPr/>
          </p:nvGrpSpPr>
          <p:grpSpPr>
            <a:xfrm>
              <a:off x="7734309" y="2063282"/>
              <a:ext cx="570957" cy="620095"/>
              <a:chOff x="7734309" y="2063282"/>
              <a:chExt cx="570957" cy="620095"/>
            </a:xfrm>
          </p:grpSpPr>
          <p:grpSp>
            <p:nvGrpSpPr>
              <p:cNvPr id="8307" name="Google Shape;8307;p91"/>
              <p:cNvGrpSpPr/>
              <p:nvPr/>
            </p:nvGrpSpPr>
            <p:grpSpPr>
              <a:xfrm>
                <a:off x="8031573" y="2063282"/>
                <a:ext cx="273693" cy="620095"/>
                <a:chOff x="8031573" y="2063282"/>
                <a:chExt cx="273693" cy="620095"/>
              </a:xfrm>
            </p:grpSpPr>
            <p:sp>
              <p:nvSpPr>
                <p:cNvPr id="8308" name="Google Shape;8308;p9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9" name="Google Shape;8309;p9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0" name="Google Shape;8310;p9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1" name="Google Shape;8311;p9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12" name="Google Shape;8312;p91"/>
              <p:cNvGrpSpPr/>
              <p:nvPr/>
            </p:nvGrpSpPr>
            <p:grpSpPr>
              <a:xfrm flipH="1">
                <a:off x="7734309" y="2063282"/>
                <a:ext cx="273693" cy="620095"/>
                <a:chOff x="8031573" y="2063282"/>
                <a:chExt cx="273693" cy="620095"/>
              </a:xfrm>
            </p:grpSpPr>
            <p:sp>
              <p:nvSpPr>
                <p:cNvPr id="8313" name="Google Shape;8313;p9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4" name="Google Shape;8314;p9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5" name="Google Shape;8315;p9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6" name="Google Shape;8316;p9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sp>
        <p:nvSpPr>
          <p:cNvPr id="8317" name="Google Shape;8317;p91"/>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8" name="Google Shape;8318;p91"/>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19" name="Google Shape;8319;p91"/>
          <p:cNvGrpSpPr/>
          <p:nvPr/>
        </p:nvGrpSpPr>
        <p:grpSpPr>
          <a:xfrm>
            <a:off x="7821475" y="2716715"/>
            <a:ext cx="602567" cy="601884"/>
            <a:chOff x="1186975" y="238125"/>
            <a:chExt cx="5244275" cy="5238325"/>
          </a:xfrm>
        </p:grpSpPr>
        <p:sp>
          <p:nvSpPr>
            <p:cNvPr id="8320" name="Google Shape;8320;p9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1" name="Google Shape;8321;p9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2" name="Google Shape;8322;p9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3" name="Google Shape;8323;p9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24" name="Google Shape;8324;p91"/>
          <p:cNvGrpSpPr/>
          <p:nvPr/>
        </p:nvGrpSpPr>
        <p:grpSpPr>
          <a:xfrm>
            <a:off x="3264213" y="1856199"/>
            <a:ext cx="651848" cy="687338"/>
            <a:chOff x="3400515" y="2056248"/>
            <a:chExt cx="698134" cy="735987"/>
          </a:xfrm>
        </p:grpSpPr>
        <p:grpSp>
          <p:nvGrpSpPr>
            <p:cNvPr id="8325" name="Google Shape;8325;p91"/>
            <p:cNvGrpSpPr/>
            <p:nvPr/>
          </p:nvGrpSpPr>
          <p:grpSpPr>
            <a:xfrm>
              <a:off x="3400515" y="2283913"/>
              <a:ext cx="312919" cy="219900"/>
              <a:chOff x="3400515" y="2283913"/>
              <a:chExt cx="312919" cy="219900"/>
            </a:xfrm>
          </p:grpSpPr>
          <p:sp>
            <p:nvSpPr>
              <p:cNvPr id="8326" name="Google Shape;8326;p9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8327" name="Google Shape;8327;p9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8328" name="Google Shape;8328;p91"/>
            <p:cNvGrpSpPr/>
            <p:nvPr/>
          </p:nvGrpSpPr>
          <p:grpSpPr>
            <a:xfrm>
              <a:off x="3547823" y="2461089"/>
              <a:ext cx="219900" cy="331146"/>
              <a:chOff x="3547823" y="2461089"/>
              <a:chExt cx="219900" cy="331146"/>
            </a:xfrm>
          </p:grpSpPr>
          <p:sp>
            <p:nvSpPr>
              <p:cNvPr id="8329" name="Google Shape;8329;p9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8330" name="Google Shape;8330;p9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8331" name="Google Shape;8331;p91"/>
            <p:cNvGrpSpPr/>
            <p:nvPr/>
          </p:nvGrpSpPr>
          <p:grpSpPr>
            <a:xfrm>
              <a:off x="3734138" y="2461089"/>
              <a:ext cx="219900" cy="331146"/>
              <a:chOff x="3734138" y="2461089"/>
              <a:chExt cx="219900" cy="331146"/>
            </a:xfrm>
          </p:grpSpPr>
          <p:sp>
            <p:nvSpPr>
              <p:cNvPr id="8332" name="Google Shape;8332;p9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8333" name="Google Shape;8333;p9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8334" name="Google Shape;8334;p91"/>
            <p:cNvGrpSpPr/>
            <p:nvPr/>
          </p:nvGrpSpPr>
          <p:grpSpPr>
            <a:xfrm>
              <a:off x="3787560" y="2281742"/>
              <a:ext cx="311089" cy="219900"/>
              <a:chOff x="3787560" y="2281742"/>
              <a:chExt cx="311089" cy="219900"/>
            </a:xfrm>
          </p:grpSpPr>
          <p:sp>
            <p:nvSpPr>
              <p:cNvPr id="8335" name="Google Shape;8335;p9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8336" name="Google Shape;8336;p9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8337" name="Google Shape;8337;p91"/>
            <p:cNvGrpSpPr/>
            <p:nvPr/>
          </p:nvGrpSpPr>
          <p:grpSpPr>
            <a:xfrm>
              <a:off x="3637290" y="2056248"/>
              <a:ext cx="219900" cy="330736"/>
              <a:chOff x="3637290" y="2056248"/>
              <a:chExt cx="219900" cy="330736"/>
            </a:xfrm>
          </p:grpSpPr>
          <p:sp>
            <p:nvSpPr>
              <p:cNvPr id="8338" name="Google Shape;8338;p9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Calibri"/>
                  <a:ea typeface="Calibri"/>
                  <a:cs typeface="Calibri"/>
                  <a:sym typeface="Calibri"/>
                </a:endParaRPr>
              </a:p>
            </p:txBody>
          </p:sp>
          <p:cxnSp>
            <p:nvCxnSpPr>
              <p:cNvPr id="8339" name="Google Shape;8339;p9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8340" name="Google Shape;8340;p91"/>
          <p:cNvGrpSpPr/>
          <p:nvPr/>
        </p:nvGrpSpPr>
        <p:grpSpPr>
          <a:xfrm>
            <a:off x="2555919" y="2726205"/>
            <a:ext cx="1268144" cy="592394"/>
            <a:chOff x="238125" y="1188750"/>
            <a:chExt cx="7140450" cy="3335550"/>
          </a:xfrm>
        </p:grpSpPr>
        <p:sp>
          <p:nvSpPr>
            <p:cNvPr id="8341" name="Google Shape;8341;p9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2" name="Google Shape;8342;p9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3" name="Google Shape;8343;p9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4" name="Google Shape;8344;p9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5" name="Google Shape;8345;p9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46" name="Google Shape;8346;p91"/>
          <p:cNvGrpSpPr/>
          <p:nvPr/>
        </p:nvGrpSpPr>
        <p:grpSpPr>
          <a:xfrm>
            <a:off x="6663819" y="2728360"/>
            <a:ext cx="1053944" cy="590147"/>
            <a:chOff x="238125" y="1335475"/>
            <a:chExt cx="5418735" cy="3034175"/>
          </a:xfrm>
        </p:grpSpPr>
        <p:sp>
          <p:nvSpPr>
            <p:cNvPr id="8347" name="Google Shape;8347;p9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8" name="Google Shape;8348;p9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9" name="Google Shape;8349;p9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50" name="Google Shape;8350;p91"/>
          <p:cNvGrpSpPr/>
          <p:nvPr/>
        </p:nvGrpSpPr>
        <p:grpSpPr>
          <a:xfrm>
            <a:off x="4094628" y="3533259"/>
            <a:ext cx="1268207" cy="638939"/>
            <a:chOff x="3967651" y="3645904"/>
            <a:chExt cx="1479304" cy="745292"/>
          </a:xfrm>
        </p:grpSpPr>
        <p:grpSp>
          <p:nvGrpSpPr>
            <p:cNvPr id="8351" name="Google Shape;8351;p91"/>
            <p:cNvGrpSpPr/>
            <p:nvPr/>
          </p:nvGrpSpPr>
          <p:grpSpPr>
            <a:xfrm>
              <a:off x="3967651" y="4009026"/>
              <a:ext cx="1479304" cy="382170"/>
              <a:chOff x="3967651" y="4009026"/>
              <a:chExt cx="1479304" cy="382170"/>
            </a:xfrm>
          </p:grpSpPr>
          <p:grpSp>
            <p:nvGrpSpPr>
              <p:cNvPr id="8352" name="Google Shape;8352;p91"/>
              <p:cNvGrpSpPr/>
              <p:nvPr/>
            </p:nvGrpSpPr>
            <p:grpSpPr>
              <a:xfrm>
                <a:off x="4892216" y="4195630"/>
                <a:ext cx="554739" cy="195566"/>
                <a:chOff x="3604375" y="4892160"/>
                <a:chExt cx="1651500" cy="582215"/>
              </a:xfrm>
            </p:grpSpPr>
            <p:sp>
              <p:nvSpPr>
                <p:cNvPr id="8353" name="Google Shape;8353;p9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4" name="Google Shape;8354;p9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55" name="Google Shape;8355;p91"/>
              <p:cNvGrpSpPr/>
              <p:nvPr/>
            </p:nvGrpSpPr>
            <p:grpSpPr>
              <a:xfrm>
                <a:off x="3967651" y="4146303"/>
                <a:ext cx="579402" cy="244893"/>
                <a:chOff x="851875" y="4745310"/>
                <a:chExt cx="1724925" cy="729065"/>
              </a:xfrm>
            </p:grpSpPr>
            <p:sp>
              <p:nvSpPr>
                <p:cNvPr id="8356" name="Google Shape;8356;p9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7" name="Google Shape;8357;p9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58" name="Google Shape;8358;p91"/>
              <p:cNvGrpSpPr/>
              <p:nvPr/>
            </p:nvGrpSpPr>
            <p:grpSpPr>
              <a:xfrm>
                <a:off x="4460753" y="4009026"/>
                <a:ext cx="493110" cy="382170"/>
                <a:chOff x="2319875" y="4336625"/>
                <a:chExt cx="1468025" cy="1137750"/>
              </a:xfrm>
            </p:grpSpPr>
            <p:sp>
              <p:nvSpPr>
                <p:cNvPr id="8359" name="Google Shape;8359;p9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0" name="Google Shape;8360;p9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361" name="Google Shape;8361;p91"/>
            <p:cNvGrpSpPr/>
            <p:nvPr/>
          </p:nvGrpSpPr>
          <p:grpSpPr>
            <a:xfrm>
              <a:off x="4479443" y="3645904"/>
              <a:ext cx="455965" cy="388789"/>
              <a:chOff x="2957425" y="238100"/>
              <a:chExt cx="1910200" cy="1628775"/>
            </a:xfrm>
          </p:grpSpPr>
          <p:sp>
            <p:nvSpPr>
              <p:cNvPr id="8362" name="Google Shape;8362;p9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3" name="Google Shape;8363;p9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4" name="Google Shape;8364;p9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5" name="Google Shape;8365;p9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6" name="Google Shape;8366;p9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7" name="Google Shape;8367;p9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8" name="Google Shape;8368;p9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9" name="Google Shape;8369;p9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0" name="Google Shape;8370;p9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1" name="Google Shape;8371;p9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372" name="Google Shape;8372;p91"/>
          <p:cNvGrpSpPr/>
          <p:nvPr/>
        </p:nvGrpSpPr>
        <p:grpSpPr>
          <a:xfrm>
            <a:off x="2480742" y="3534460"/>
            <a:ext cx="1243128" cy="637739"/>
            <a:chOff x="2496310" y="3693351"/>
            <a:chExt cx="1342906" cy="688926"/>
          </a:xfrm>
        </p:grpSpPr>
        <p:grpSp>
          <p:nvGrpSpPr>
            <p:cNvPr id="8373" name="Google Shape;8373;p91"/>
            <p:cNvGrpSpPr/>
            <p:nvPr/>
          </p:nvGrpSpPr>
          <p:grpSpPr>
            <a:xfrm>
              <a:off x="2496310" y="3693351"/>
              <a:ext cx="1342906" cy="688875"/>
              <a:chOff x="2496310" y="3693351"/>
              <a:chExt cx="1342906" cy="688875"/>
            </a:xfrm>
          </p:grpSpPr>
          <p:sp>
            <p:nvSpPr>
              <p:cNvPr id="8374" name="Google Shape;8374;p9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5" name="Google Shape;8375;p9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6" name="Google Shape;8376;p9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7" name="Google Shape;8377;p9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8" name="Google Shape;8378;p9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9" name="Google Shape;8379;p9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380" name="Google Shape;8380;p91"/>
              <p:cNvCxnSpPr>
                <a:stCxn id="837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8381" name="Google Shape;8381;p91"/>
              <p:cNvCxnSpPr>
                <a:stCxn id="837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8382" name="Google Shape;8382;p91"/>
              <p:cNvCxnSpPr>
                <a:stCxn id="837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383" name="Google Shape;8383;p91"/>
              <p:cNvCxnSpPr>
                <a:stCxn id="837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384" name="Google Shape;8384;p91"/>
              <p:cNvCxnSpPr>
                <a:stCxn id="837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85" name="Google Shape;8385;p91"/>
            <p:cNvGrpSpPr/>
            <p:nvPr/>
          </p:nvGrpSpPr>
          <p:grpSpPr>
            <a:xfrm>
              <a:off x="2675275" y="3930557"/>
              <a:ext cx="1003306" cy="451719"/>
              <a:chOff x="2675275" y="4174282"/>
              <a:chExt cx="1003306" cy="451719"/>
            </a:xfrm>
          </p:grpSpPr>
          <p:sp>
            <p:nvSpPr>
              <p:cNvPr id="8386" name="Google Shape;8386;p9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7" name="Google Shape;8387;p9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8" name="Google Shape;8388;p9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389" name="Google Shape;8389;p91"/>
          <p:cNvGrpSpPr/>
          <p:nvPr/>
        </p:nvGrpSpPr>
        <p:grpSpPr>
          <a:xfrm>
            <a:off x="1654412" y="971306"/>
            <a:ext cx="574511" cy="874709"/>
            <a:chOff x="1715404" y="1112080"/>
            <a:chExt cx="642270" cy="977984"/>
          </a:xfrm>
        </p:grpSpPr>
        <p:grpSp>
          <p:nvGrpSpPr>
            <p:cNvPr id="8390" name="Google Shape;8390;p91"/>
            <p:cNvGrpSpPr/>
            <p:nvPr/>
          </p:nvGrpSpPr>
          <p:grpSpPr>
            <a:xfrm>
              <a:off x="1715404" y="1112080"/>
              <a:ext cx="642270" cy="977984"/>
              <a:chOff x="1715404" y="1112080"/>
              <a:chExt cx="642270" cy="977984"/>
            </a:xfrm>
          </p:grpSpPr>
          <p:sp>
            <p:nvSpPr>
              <p:cNvPr id="8391" name="Google Shape;8391;p9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2" name="Google Shape;8392;p9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93" name="Google Shape;8393;p91"/>
            <p:cNvGrpSpPr/>
            <p:nvPr/>
          </p:nvGrpSpPr>
          <p:grpSpPr>
            <a:xfrm>
              <a:off x="1768927" y="1165603"/>
              <a:ext cx="535225" cy="851367"/>
              <a:chOff x="1768927" y="1165603"/>
              <a:chExt cx="535225" cy="851367"/>
            </a:xfrm>
          </p:grpSpPr>
          <p:sp>
            <p:nvSpPr>
              <p:cNvPr id="8394" name="Google Shape;8394;p9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5" name="Google Shape;8395;p9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96" name="Google Shape;8396;p91"/>
            <p:cNvGrpSpPr/>
            <p:nvPr/>
          </p:nvGrpSpPr>
          <p:grpSpPr>
            <a:xfrm>
              <a:off x="1822449" y="1219125"/>
              <a:ext cx="428180" cy="718859"/>
              <a:chOff x="1822449" y="1219125"/>
              <a:chExt cx="428180" cy="718859"/>
            </a:xfrm>
          </p:grpSpPr>
          <p:sp>
            <p:nvSpPr>
              <p:cNvPr id="8397" name="Google Shape;8397;p9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8" name="Google Shape;8398;p9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99" name="Google Shape;8399;p91"/>
            <p:cNvGrpSpPr/>
            <p:nvPr/>
          </p:nvGrpSpPr>
          <p:grpSpPr>
            <a:xfrm>
              <a:off x="1875972" y="1272648"/>
              <a:ext cx="321135" cy="586939"/>
              <a:chOff x="1875972" y="1272648"/>
              <a:chExt cx="321135" cy="586939"/>
            </a:xfrm>
          </p:grpSpPr>
          <p:sp>
            <p:nvSpPr>
              <p:cNvPr id="8400" name="Google Shape;8400;p9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1" name="Google Shape;8401;p9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402" name="Google Shape;8402;p91"/>
          <p:cNvGrpSpPr/>
          <p:nvPr/>
        </p:nvGrpSpPr>
        <p:grpSpPr>
          <a:xfrm>
            <a:off x="7761573" y="3528028"/>
            <a:ext cx="293855" cy="644170"/>
            <a:chOff x="241025" y="3151575"/>
            <a:chExt cx="293855" cy="644170"/>
          </a:xfrm>
        </p:grpSpPr>
        <p:sp>
          <p:nvSpPr>
            <p:cNvPr id="8403" name="Google Shape;8403;p9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4" name="Google Shape;8404;p9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05" name="Google Shape;8405;p91"/>
          <p:cNvGrpSpPr/>
          <p:nvPr/>
        </p:nvGrpSpPr>
        <p:grpSpPr>
          <a:xfrm>
            <a:off x="709557" y="2728028"/>
            <a:ext cx="1779649" cy="591620"/>
            <a:chOff x="246070" y="1983375"/>
            <a:chExt cx="1855347" cy="616849"/>
          </a:xfrm>
        </p:grpSpPr>
        <p:sp>
          <p:nvSpPr>
            <p:cNvPr id="8406" name="Google Shape;8406;p9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7" name="Google Shape;8407;p9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8" name="Google Shape;8408;p9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9" name="Google Shape;8409;p9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0" name="Google Shape;8410;p9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1" name="Google Shape;8411;p9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2" name="Google Shape;8412;p9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3" name="Google Shape;8413;p9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4" name="Google Shape;8414;p9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15" name="Google Shape;8415;p91"/>
          <p:cNvGrpSpPr/>
          <p:nvPr/>
        </p:nvGrpSpPr>
        <p:grpSpPr>
          <a:xfrm>
            <a:off x="2320424" y="971306"/>
            <a:ext cx="711055" cy="745993"/>
            <a:chOff x="2496269" y="1171698"/>
            <a:chExt cx="761953" cy="799392"/>
          </a:xfrm>
        </p:grpSpPr>
        <p:grpSp>
          <p:nvGrpSpPr>
            <p:cNvPr id="8416" name="Google Shape;8416;p91"/>
            <p:cNvGrpSpPr/>
            <p:nvPr/>
          </p:nvGrpSpPr>
          <p:grpSpPr>
            <a:xfrm>
              <a:off x="2496269" y="1171698"/>
              <a:ext cx="761953" cy="723022"/>
              <a:chOff x="2496269" y="1171698"/>
              <a:chExt cx="761953" cy="723022"/>
            </a:xfrm>
          </p:grpSpPr>
          <p:sp>
            <p:nvSpPr>
              <p:cNvPr id="8417" name="Google Shape;8417;p9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8" name="Google Shape;8418;p9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19" name="Google Shape;8419;p91"/>
              <p:cNvGrpSpPr/>
              <p:nvPr/>
            </p:nvGrpSpPr>
            <p:grpSpPr>
              <a:xfrm>
                <a:off x="2496269" y="1171698"/>
                <a:ext cx="761953" cy="723022"/>
                <a:chOff x="2496269" y="1120652"/>
                <a:chExt cx="761953" cy="723022"/>
              </a:xfrm>
            </p:grpSpPr>
            <p:grpSp>
              <p:nvGrpSpPr>
                <p:cNvPr id="8420" name="Google Shape;8420;p91"/>
                <p:cNvGrpSpPr/>
                <p:nvPr/>
              </p:nvGrpSpPr>
              <p:grpSpPr>
                <a:xfrm>
                  <a:off x="2496269" y="1120652"/>
                  <a:ext cx="761953" cy="723022"/>
                  <a:chOff x="2496269" y="1120652"/>
                  <a:chExt cx="761953" cy="723022"/>
                </a:xfrm>
              </p:grpSpPr>
              <p:grpSp>
                <p:nvGrpSpPr>
                  <p:cNvPr id="8421" name="Google Shape;8421;p91"/>
                  <p:cNvGrpSpPr/>
                  <p:nvPr/>
                </p:nvGrpSpPr>
                <p:grpSpPr>
                  <a:xfrm>
                    <a:off x="2496269" y="1304589"/>
                    <a:ext cx="407089" cy="305057"/>
                    <a:chOff x="2496269" y="1304589"/>
                    <a:chExt cx="407089" cy="305057"/>
                  </a:xfrm>
                </p:grpSpPr>
                <p:sp>
                  <p:nvSpPr>
                    <p:cNvPr id="8422" name="Google Shape;8422;p9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3" name="Google Shape;8423;p9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24" name="Google Shape;8424;p91"/>
                  <p:cNvGrpSpPr/>
                  <p:nvPr/>
                </p:nvGrpSpPr>
                <p:grpSpPr>
                  <a:xfrm>
                    <a:off x="2586468" y="1493376"/>
                    <a:ext cx="358850" cy="349656"/>
                    <a:chOff x="2586468" y="1493376"/>
                    <a:chExt cx="358850" cy="349656"/>
                  </a:xfrm>
                </p:grpSpPr>
                <p:sp>
                  <p:nvSpPr>
                    <p:cNvPr id="8425" name="Google Shape;8425;p9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6" name="Google Shape;8426;p9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27" name="Google Shape;8427;p91"/>
                  <p:cNvGrpSpPr/>
                  <p:nvPr/>
                </p:nvGrpSpPr>
                <p:grpSpPr>
                  <a:xfrm>
                    <a:off x="2807939" y="1494024"/>
                    <a:ext cx="358857" cy="349650"/>
                    <a:chOff x="2807939" y="1494024"/>
                    <a:chExt cx="358857" cy="349650"/>
                  </a:xfrm>
                </p:grpSpPr>
                <p:sp>
                  <p:nvSpPr>
                    <p:cNvPr id="8428" name="Google Shape;8428;p9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9" name="Google Shape;8429;p9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30" name="Google Shape;8430;p91"/>
                  <p:cNvGrpSpPr/>
                  <p:nvPr/>
                </p:nvGrpSpPr>
                <p:grpSpPr>
                  <a:xfrm>
                    <a:off x="2851133" y="1305635"/>
                    <a:ext cx="407089" cy="305057"/>
                    <a:chOff x="2851133" y="1305635"/>
                    <a:chExt cx="407089" cy="305057"/>
                  </a:xfrm>
                </p:grpSpPr>
                <p:sp>
                  <p:nvSpPr>
                    <p:cNvPr id="8431" name="Google Shape;8431;p9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2" name="Google Shape;8432;p9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33" name="Google Shape;8433;p91"/>
                  <p:cNvGrpSpPr/>
                  <p:nvPr/>
                </p:nvGrpSpPr>
                <p:grpSpPr>
                  <a:xfrm>
                    <a:off x="2727495" y="1120652"/>
                    <a:ext cx="300271" cy="396358"/>
                    <a:chOff x="2727495" y="1120652"/>
                    <a:chExt cx="300271" cy="396358"/>
                  </a:xfrm>
                </p:grpSpPr>
                <p:sp>
                  <p:nvSpPr>
                    <p:cNvPr id="8434" name="Google Shape;8434;p9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5" name="Google Shape;8435;p9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436" name="Google Shape;8436;p91"/>
                <p:cNvGrpSpPr/>
                <p:nvPr/>
              </p:nvGrpSpPr>
              <p:grpSpPr>
                <a:xfrm>
                  <a:off x="2722305" y="1350460"/>
                  <a:ext cx="308357" cy="308344"/>
                  <a:chOff x="2722305" y="1350460"/>
                  <a:chExt cx="308357" cy="308344"/>
                </a:xfrm>
              </p:grpSpPr>
              <p:sp>
                <p:nvSpPr>
                  <p:cNvPr id="8437" name="Google Shape;8437;p9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38" name="Google Shape;8438;p91"/>
                  <p:cNvGrpSpPr/>
                  <p:nvPr/>
                </p:nvGrpSpPr>
                <p:grpSpPr>
                  <a:xfrm>
                    <a:off x="2725064" y="1364529"/>
                    <a:ext cx="297954" cy="280182"/>
                    <a:chOff x="2725064" y="1364529"/>
                    <a:chExt cx="297954" cy="280182"/>
                  </a:xfrm>
                </p:grpSpPr>
                <p:sp>
                  <p:nvSpPr>
                    <p:cNvPr id="8439" name="Google Shape;8439;p9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0" name="Google Shape;8440;p9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1" name="Google Shape;8441;p9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2" name="Google Shape;8442;p9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3" name="Google Shape;8443;p9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sp>
          <p:nvSpPr>
            <p:cNvPr id="8444" name="Google Shape;8444;p9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5" name="Google Shape;8445;p9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6" name="Google Shape;8446;p9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7" name="Google Shape;8447;p9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8" name="Google Shape;8448;p9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49" name="Google Shape;8449;p91"/>
          <p:cNvGrpSpPr/>
          <p:nvPr/>
        </p:nvGrpSpPr>
        <p:grpSpPr>
          <a:xfrm>
            <a:off x="3909124" y="2727412"/>
            <a:ext cx="1569144" cy="591015"/>
            <a:chOff x="3820100" y="3023049"/>
            <a:chExt cx="1303926" cy="491162"/>
          </a:xfrm>
        </p:grpSpPr>
        <p:grpSp>
          <p:nvGrpSpPr>
            <p:cNvPr id="8450" name="Google Shape;8450;p91"/>
            <p:cNvGrpSpPr/>
            <p:nvPr/>
          </p:nvGrpSpPr>
          <p:grpSpPr>
            <a:xfrm>
              <a:off x="3820100" y="3023072"/>
              <a:ext cx="1303926" cy="491139"/>
              <a:chOff x="3820100" y="3023072"/>
              <a:chExt cx="1303926" cy="491139"/>
            </a:xfrm>
          </p:grpSpPr>
          <p:sp>
            <p:nvSpPr>
              <p:cNvPr id="8451" name="Google Shape;8451;p9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2" name="Google Shape;8452;p9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53" name="Google Shape;8453;p91"/>
            <p:cNvGrpSpPr/>
            <p:nvPr/>
          </p:nvGrpSpPr>
          <p:grpSpPr>
            <a:xfrm>
              <a:off x="4132439" y="3023645"/>
              <a:ext cx="393633" cy="177096"/>
              <a:chOff x="4132439" y="3023645"/>
              <a:chExt cx="393633" cy="177096"/>
            </a:xfrm>
          </p:grpSpPr>
          <p:sp>
            <p:nvSpPr>
              <p:cNvPr id="8454" name="Google Shape;8454;p9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5" name="Google Shape;8455;p9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56" name="Google Shape;8456;p91"/>
            <p:cNvGrpSpPr/>
            <p:nvPr/>
          </p:nvGrpSpPr>
          <p:grpSpPr>
            <a:xfrm>
              <a:off x="3921811" y="3023049"/>
              <a:ext cx="1002397" cy="388943"/>
              <a:chOff x="3921811" y="3023049"/>
              <a:chExt cx="1002397" cy="388943"/>
            </a:xfrm>
          </p:grpSpPr>
          <p:sp>
            <p:nvSpPr>
              <p:cNvPr id="8457" name="Google Shape;8457;p9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8" name="Google Shape;8458;p9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59" name="Google Shape;8459;p91"/>
            <p:cNvGrpSpPr/>
            <p:nvPr/>
          </p:nvGrpSpPr>
          <p:grpSpPr>
            <a:xfrm>
              <a:off x="4023645" y="3023049"/>
              <a:ext cx="683032" cy="286722"/>
              <a:chOff x="4023645" y="3023049"/>
              <a:chExt cx="683032" cy="286722"/>
            </a:xfrm>
          </p:grpSpPr>
          <p:sp>
            <p:nvSpPr>
              <p:cNvPr id="8460" name="Google Shape;8460;p9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1" name="Google Shape;8461;p9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462" name="Google Shape;8462;p91"/>
          <p:cNvGrpSpPr/>
          <p:nvPr/>
        </p:nvGrpSpPr>
        <p:grpSpPr>
          <a:xfrm>
            <a:off x="1541246" y="1854257"/>
            <a:ext cx="713522" cy="688025"/>
            <a:chOff x="1706078" y="2092648"/>
            <a:chExt cx="660913" cy="637296"/>
          </a:xfrm>
        </p:grpSpPr>
        <p:sp>
          <p:nvSpPr>
            <p:cNvPr id="8463" name="Google Shape;8463;p9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64" name="Google Shape;8464;p91"/>
            <p:cNvGrpSpPr/>
            <p:nvPr/>
          </p:nvGrpSpPr>
          <p:grpSpPr>
            <a:xfrm>
              <a:off x="1706078" y="2092648"/>
              <a:ext cx="660913" cy="575241"/>
              <a:chOff x="1706078" y="2092648"/>
              <a:chExt cx="660913" cy="575241"/>
            </a:xfrm>
          </p:grpSpPr>
          <p:sp>
            <p:nvSpPr>
              <p:cNvPr id="8465" name="Google Shape;8465;p9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6" name="Google Shape;8466;p9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7" name="Google Shape;8467;p9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468" name="Google Shape;8468;p91"/>
          <p:cNvGrpSpPr/>
          <p:nvPr/>
        </p:nvGrpSpPr>
        <p:grpSpPr>
          <a:xfrm>
            <a:off x="6303104" y="971806"/>
            <a:ext cx="1317459" cy="684168"/>
            <a:chOff x="238125" y="999450"/>
            <a:chExt cx="7140700" cy="3708225"/>
          </a:xfrm>
        </p:grpSpPr>
        <p:sp>
          <p:nvSpPr>
            <p:cNvPr id="8469" name="Google Shape;8469;p9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0" name="Google Shape;8470;p9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1" name="Google Shape;8471;p9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2" name="Google Shape;8472;p9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3" name="Google Shape;8473;p9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4" name="Google Shape;8474;p9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5" name="Google Shape;8475;p9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6" name="Google Shape;8476;p9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7" name="Google Shape;8477;p9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56"/>
        <p:cNvGrpSpPr/>
        <p:nvPr/>
      </p:nvGrpSpPr>
      <p:grpSpPr>
        <a:xfrm>
          <a:off x="0" y="0"/>
          <a:ext cx="0" cy="0"/>
          <a:chOff x="0" y="0"/>
          <a:chExt cx="0" cy="0"/>
        </a:xfrm>
      </p:grpSpPr>
      <p:grpSp>
        <p:nvGrpSpPr>
          <p:cNvPr id="3658" name="Google Shape;3658;p67"/>
          <p:cNvGrpSpPr/>
          <p:nvPr/>
        </p:nvGrpSpPr>
        <p:grpSpPr>
          <a:xfrm>
            <a:off x="6730560" y="4311616"/>
            <a:ext cx="843169" cy="366915"/>
            <a:chOff x="1013775" y="1738375"/>
            <a:chExt cx="858100" cy="373450"/>
          </a:xfrm>
        </p:grpSpPr>
        <p:sp>
          <p:nvSpPr>
            <p:cNvPr id="3659" name="Google Shape;3659;p67"/>
            <p:cNvSpPr/>
            <p:nvPr/>
          </p:nvSpPr>
          <p:spPr>
            <a:xfrm>
              <a:off x="1509625" y="1908875"/>
              <a:ext cx="81075" cy="65650"/>
            </a:xfrm>
            <a:custGeom>
              <a:avLst/>
              <a:gdLst/>
              <a:ahLst/>
              <a:cxnLst/>
              <a:rect l="l" t="t" r="r" b="b"/>
              <a:pathLst>
                <a:path w="3243" h="2626" extrusionOk="0">
                  <a:moveTo>
                    <a:pt x="2143" y="1"/>
                  </a:moveTo>
                  <a:cubicBezTo>
                    <a:pt x="1827" y="1"/>
                    <a:pt x="1468" y="108"/>
                    <a:pt x="1104" y="429"/>
                  </a:cubicBezTo>
                  <a:cubicBezTo>
                    <a:pt x="0" y="1385"/>
                    <a:pt x="1209" y="2626"/>
                    <a:pt x="1209" y="2626"/>
                  </a:cubicBezTo>
                  <a:lnTo>
                    <a:pt x="1547" y="2261"/>
                  </a:lnTo>
                  <a:cubicBezTo>
                    <a:pt x="1431" y="2135"/>
                    <a:pt x="840" y="1406"/>
                    <a:pt x="1494" y="836"/>
                  </a:cubicBezTo>
                  <a:cubicBezTo>
                    <a:pt x="1734" y="627"/>
                    <a:pt x="1968" y="557"/>
                    <a:pt x="2175" y="557"/>
                  </a:cubicBezTo>
                  <a:cubicBezTo>
                    <a:pt x="2529" y="557"/>
                    <a:pt x="2801" y="762"/>
                    <a:pt x="2878" y="825"/>
                  </a:cubicBezTo>
                  <a:lnTo>
                    <a:pt x="3242" y="434"/>
                  </a:lnTo>
                  <a:cubicBezTo>
                    <a:pt x="3242" y="434"/>
                    <a:pt x="2778" y="1"/>
                    <a:pt x="2143"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0" name="Google Shape;3660;p67"/>
            <p:cNvSpPr/>
            <p:nvPr/>
          </p:nvSpPr>
          <p:spPr>
            <a:xfrm>
              <a:off x="1530200" y="1894900"/>
              <a:ext cx="341675" cy="173350"/>
            </a:xfrm>
            <a:custGeom>
              <a:avLst/>
              <a:gdLst/>
              <a:ahLst/>
              <a:cxnLst/>
              <a:rect l="l" t="t" r="r" b="b"/>
              <a:pathLst>
                <a:path w="13667" h="6934" extrusionOk="0">
                  <a:moveTo>
                    <a:pt x="3826" y="1"/>
                  </a:moveTo>
                  <a:cubicBezTo>
                    <a:pt x="3498" y="1"/>
                    <a:pt x="3044" y="95"/>
                    <a:pt x="2620" y="502"/>
                  </a:cubicBezTo>
                  <a:cubicBezTo>
                    <a:pt x="1838" y="1263"/>
                    <a:pt x="1" y="3401"/>
                    <a:pt x="1" y="3401"/>
                  </a:cubicBezTo>
                  <a:lnTo>
                    <a:pt x="11554" y="6934"/>
                  </a:lnTo>
                  <a:lnTo>
                    <a:pt x="13667" y="3697"/>
                  </a:lnTo>
                  <a:lnTo>
                    <a:pt x="4294" y="69"/>
                  </a:lnTo>
                  <a:cubicBezTo>
                    <a:pt x="4294" y="69"/>
                    <a:pt x="4106" y="1"/>
                    <a:pt x="382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1" name="Google Shape;3661;p67"/>
            <p:cNvSpPr/>
            <p:nvPr/>
          </p:nvSpPr>
          <p:spPr>
            <a:xfrm>
              <a:off x="1826975" y="2009750"/>
              <a:ext cx="36850" cy="64700"/>
            </a:xfrm>
            <a:custGeom>
              <a:avLst/>
              <a:gdLst/>
              <a:ahLst/>
              <a:cxnLst/>
              <a:rect l="l" t="t" r="r" b="b"/>
              <a:pathLst>
                <a:path w="1474" h="2588" extrusionOk="0">
                  <a:moveTo>
                    <a:pt x="1463" y="0"/>
                  </a:moveTo>
                  <a:lnTo>
                    <a:pt x="0" y="2255"/>
                  </a:lnTo>
                  <a:lnTo>
                    <a:pt x="58" y="2588"/>
                  </a:lnTo>
                  <a:lnTo>
                    <a:pt x="1463" y="370"/>
                  </a:lnTo>
                  <a:lnTo>
                    <a:pt x="1474" y="64"/>
                  </a:lnTo>
                  <a:lnTo>
                    <a:pt x="1463" y="0"/>
                  </a:lnTo>
                  <a:close/>
                </a:path>
              </a:pathLst>
            </a:custGeom>
            <a:solidFill>
              <a:srgbClr val="40404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2" name="Google Shape;3662;p67"/>
            <p:cNvSpPr/>
            <p:nvPr/>
          </p:nvSpPr>
          <p:spPr>
            <a:xfrm>
              <a:off x="1632250" y="2005000"/>
              <a:ext cx="186825" cy="99700"/>
            </a:xfrm>
            <a:custGeom>
              <a:avLst/>
              <a:gdLst/>
              <a:ahLst/>
              <a:cxnLst/>
              <a:rect l="l" t="t" r="r" b="b"/>
              <a:pathLst>
                <a:path w="7473" h="3988" extrusionOk="0">
                  <a:moveTo>
                    <a:pt x="1" y="0"/>
                  </a:moveTo>
                  <a:lnTo>
                    <a:pt x="671" y="1204"/>
                  </a:lnTo>
                  <a:lnTo>
                    <a:pt x="170" y="3987"/>
                  </a:lnTo>
                  <a:cubicBezTo>
                    <a:pt x="323" y="3876"/>
                    <a:pt x="1770" y="2699"/>
                    <a:pt x="2287" y="2276"/>
                  </a:cubicBezTo>
                  <a:lnTo>
                    <a:pt x="7383" y="3829"/>
                  </a:lnTo>
                  <a:lnTo>
                    <a:pt x="7472" y="2530"/>
                  </a:lnTo>
                  <a:lnTo>
                    <a:pt x="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3" name="Google Shape;3663;p67"/>
            <p:cNvSpPr/>
            <p:nvPr/>
          </p:nvSpPr>
          <p:spPr>
            <a:xfrm>
              <a:off x="1504850" y="1967500"/>
              <a:ext cx="165450" cy="144325"/>
            </a:xfrm>
            <a:custGeom>
              <a:avLst/>
              <a:gdLst/>
              <a:ahLst/>
              <a:cxnLst/>
              <a:rect l="l" t="t" r="r" b="b"/>
              <a:pathLst>
                <a:path w="6618" h="5773" extrusionOk="0">
                  <a:moveTo>
                    <a:pt x="2414" y="0"/>
                  </a:moveTo>
                  <a:cubicBezTo>
                    <a:pt x="1834" y="0"/>
                    <a:pt x="1307" y="189"/>
                    <a:pt x="930" y="582"/>
                  </a:cubicBezTo>
                  <a:cubicBezTo>
                    <a:pt x="1" y="1537"/>
                    <a:pt x="312" y="3349"/>
                    <a:pt x="1627" y="4621"/>
                  </a:cubicBezTo>
                  <a:cubicBezTo>
                    <a:pt x="2406" y="5375"/>
                    <a:pt x="3360" y="5773"/>
                    <a:pt x="4202" y="5773"/>
                  </a:cubicBezTo>
                  <a:cubicBezTo>
                    <a:pt x="4782" y="5773"/>
                    <a:pt x="5309" y="5584"/>
                    <a:pt x="5688" y="5191"/>
                  </a:cubicBezTo>
                  <a:cubicBezTo>
                    <a:pt x="6617" y="4236"/>
                    <a:pt x="6306" y="2424"/>
                    <a:pt x="4991" y="1152"/>
                  </a:cubicBezTo>
                  <a:cubicBezTo>
                    <a:pt x="4213" y="398"/>
                    <a:pt x="3257" y="0"/>
                    <a:pt x="241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4" name="Google Shape;3664;p67"/>
            <p:cNvSpPr/>
            <p:nvPr/>
          </p:nvSpPr>
          <p:spPr>
            <a:xfrm>
              <a:off x="1538125" y="1996250"/>
              <a:ext cx="98775" cy="86175"/>
            </a:xfrm>
            <a:custGeom>
              <a:avLst/>
              <a:gdLst/>
              <a:ahLst/>
              <a:cxnLst/>
              <a:rect l="l" t="t" r="r" b="b"/>
              <a:pathLst>
                <a:path w="3951" h="3447" extrusionOk="0">
                  <a:moveTo>
                    <a:pt x="1440" y="0"/>
                  </a:moveTo>
                  <a:cubicBezTo>
                    <a:pt x="1095" y="0"/>
                    <a:pt x="781" y="113"/>
                    <a:pt x="555" y="345"/>
                  </a:cubicBezTo>
                  <a:cubicBezTo>
                    <a:pt x="1" y="910"/>
                    <a:pt x="185" y="2003"/>
                    <a:pt x="972" y="2758"/>
                  </a:cubicBezTo>
                  <a:cubicBezTo>
                    <a:pt x="1438" y="3209"/>
                    <a:pt x="2008" y="3446"/>
                    <a:pt x="2511" y="3446"/>
                  </a:cubicBezTo>
                  <a:cubicBezTo>
                    <a:pt x="2856" y="3446"/>
                    <a:pt x="3170" y="3334"/>
                    <a:pt x="3396" y="3102"/>
                  </a:cubicBezTo>
                  <a:cubicBezTo>
                    <a:pt x="3950" y="2536"/>
                    <a:pt x="3766" y="1449"/>
                    <a:pt x="2979" y="688"/>
                  </a:cubicBezTo>
                  <a:cubicBezTo>
                    <a:pt x="2513" y="238"/>
                    <a:pt x="1943" y="0"/>
                    <a:pt x="1440"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5" name="Google Shape;3665;p67"/>
            <p:cNvSpPr/>
            <p:nvPr/>
          </p:nvSpPr>
          <p:spPr>
            <a:xfrm>
              <a:off x="1816925" y="1987300"/>
              <a:ext cx="54950" cy="113425"/>
            </a:xfrm>
            <a:custGeom>
              <a:avLst/>
              <a:gdLst/>
              <a:ahLst/>
              <a:cxnLst/>
              <a:rect l="l" t="t" r="r" b="b"/>
              <a:pathLst>
                <a:path w="2198" h="4537" extrusionOk="0">
                  <a:moveTo>
                    <a:pt x="2198" y="1"/>
                  </a:moveTo>
                  <a:lnTo>
                    <a:pt x="85" y="3238"/>
                  </a:lnTo>
                  <a:lnTo>
                    <a:pt x="1" y="4537"/>
                  </a:lnTo>
                  <a:lnTo>
                    <a:pt x="2044" y="1368"/>
                  </a:lnTo>
                  <a:lnTo>
                    <a:pt x="2198"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6" name="Google Shape;3666;p67"/>
            <p:cNvSpPr/>
            <p:nvPr/>
          </p:nvSpPr>
          <p:spPr>
            <a:xfrm>
              <a:off x="1013775" y="1738375"/>
              <a:ext cx="540475" cy="208950"/>
            </a:xfrm>
            <a:custGeom>
              <a:avLst/>
              <a:gdLst/>
              <a:ahLst/>
              <a:cxnLst/>
              <a:rect l="l" t="t" r="r" b="b"/>
              <a:pathLst>
                <a:path w="21619" h="8358" extrusionOk="0">
                  <a:moveTo>
                    <a:pt x="21408" y="7978"/>
                  </a:moveTo>
                  <a:cubicBezTo>
                    <a:pt x="21384" y="8046"/>
                    <a:pt x="21350" y="8109"/>
                    <a:pt x="21307" y="8164"/>
                  </a:cubicBezTo>
                  <a:lnTo>
                    <a:pt x="21307" y="8164"/>
                  </a:lnTo>
                  <a:cubicBezTo>
                    <a:pt x="21352" y="8110"/>
                    <a:pt x="21386" y="8047"/>
                    <a:pt x="21408" y="7978"/>
                  </a:cubicBezTo>
                  <a:close/>
                  <a:moveTo>
                    <a:pt x="16106" y="1"/>
                  </a:moveTo>
                  <a:cubicBezTo>
                    <a:pt x="16048" y="1"/>
                    <a:pt x="15990" y="2"/>
                    <a:pt x="15932" y="4"/>
                  </a:cubicBezTo>
                  <a:cubicBezTo>
                    <a:pt x="15779" y="15"/>
                    <a:pt x="15626" y="31"/>
                    <a:pt x="15472" y="67"/>
                  </a:cubicBezTo>
                  <a:lnTo>
                    <a:pt x="15240" y="120"/>
                  </a:lnTo>
                  <a:lnTo>
                    <a:pt x="15018" y="200"/>
                  </a:lnTo>
                  <a:lnTo>
                    <a:pt x="14902" y="231"/>
                  </a:lnTo>
                  <a:lnTo>
                    <a:pt x="14796" y="284"/>
                  </a:lnTo>
                  <a:cubicBezTo>
                    <a:pt x="14728" y="316"/>
                    <a:pt x="14654" y="342"/>
                    <a:pt x="14580" y="384"/>
                  </a:cubicBezTo>
                  <a:cubicBezTo>
                    <a:pt x="14443" y="453"/>
                    <a:pt x="14305" y="532"/>
                    <a:pt x="14179" y="622"/>
                  </a:cubicBezTo>
                  <a:cubicBezTo>
                    <a:pt x="14047" y="701"/>
                    <a:pt x="13915" y="796"/>
                    <a:pt x="13793" y="897"/>
                  </a:cubicBezTo>
                  <a:cubicBezTo>
                    <a:pt x="13556" y="1092"/>
                    <a:pt x="13323" y="1303"/>
                    <a:pt x="13107" y="1530"/>
                  </a:cubicBezTo>
                  <a:cubicBezTo>
                    <a:pt x="12668" y="1974"/>
                    <a:pt x="12262" y="2449"/>
                    <a:pt x="11824" y="2898"/>
                  </a:cubicBezTo>
                  <a:cubicBezTo>
                    <a:pt x="11602" y="3114"/>
                    <a:pt x="11375" y="3326"/>
                    <a:pt x="11137" y="3526"/>
                  </a:cubicBezTo>
                  <a:cubicBezTo>
                    <a:pt x="10889" y="3716"/>
                    <a:pt x="10625" y="3880"/>
                    <a:pt x="10350" y="4017"/>
                  </a:cubicBezTo>
                  <a:cubicBezTo>
                    <a:pt x="10070" y="4155"/>
                    <a:pt x="9780" y="4260"/>
                    <a:pt x="9479" y="4334"/>
                  </a:cubicBezTo>
                  <a:cubicBezTo>
                    <a:pt x="9212" y="4404"/>
                    <a:pt x="8936" y="4441"/>
                    <a:pt x="8659" y="4441"/>
                  </a:cubicBezTo>
                  <a:cubicBezTo>
                    <a:pt x="8625" y="4441"/>
                    <a:pt x="8590" y="4441"/>
                    <a:pt x="8555" y="4440"/>
                  </a:cubicBezTo>
                  <a:cubicBezTo>
                    <a:pt x="8243" y="4440"/>
                    <a:pt x="7937" y="4387"/>
                    <a:pt x="7641" y="4297"/>
                  </a:cubicBezTo>
                  <a:cubicBezTo>
                    <a:pt x="7351" y="4197"/>
                    <a:pt x="7076" y="4054"/>
                    <a:pt x="6823" y="3875"/>
                  </a:cubicBezTo>
                  <a:cubicBezTo>
                    <a:pt x="6575" y="3690"/>
                    <a:pt x="6348" y="3479"/>
                    <a:pt x="6137" y="3246"/>
                  </a:cubicBezTo>
                  <a:cubicBezTo>
                    <a:pt x="5925" y="3014"/>
                    <a:pt x="5730" y="2776"/>
                    <a:pt x="5529" y="2539"/>
                  </a:cubicBezTo>
                  <a:cubicBezTo>
                    <a:pt x="5128" y="2058"/>
                    <a:pt x="4727" y="1578"/>
                    <a:pt x="4236" y="1176"/>
                  </a:cubicBezTo>
                  <a:cubicBezTo>
                    <a:pt x="3993" y="976"/>
                    <a:pt x="3713" y="817"/>
                    <a:pt x="3417" y="706"/>
                  </a:cubicBezTo>
                  <a:cubicBezTo>
                    <a:pt x="3201" y="627"/>
                    <a:pt x="2977" y="588"/>
                    <a:pt x="2751" y="588"/>
                  </a:cubicBezTo>
                  <a:cubicBezTo>
                    <a:pt x="2662" y="588"/>
                    <a:pt x="2572" y="594"/>
                    <a:pt x="2482" y="606"/>
                  </a:cubicBezTo>
                  <a:cubicBezTo>
                    <a:pt x="2166" y="654"/>
                    <a:pt x="1865" y="754"/>
                    <a:pt x="1585" y="902"/>
                  </a:cubicBezTo>
                  <a:lnTo>
                    <a:pt x="1374" y="1007"/>
                  </a:lnTo>
                  <a:lnTo>
                    <a:pt x="1173" y="1134"/>
                  </a:lnTo>
                  <a:cubicBezTo>
                    <a:pt x="1041" y="1219"/>
                    <a:pt x="919" y="1319"/>
                    <a:pt x="803" y="1430"/>
                  </a:cubicBezTo>
                  <a:cubicBezTo>
                    <a:pt x="566" y="1646"/>
                    <a:pt x="376" y="1900"/>
                    <a:pt x="238" y="2190"/>
                  </a:cubicBezTo>
                  <a:cubicBezTo>
                    <a:pt x="106" y="2481"/>
                    <a:pt x="32" y="2792"/>
                    <a:pt x="11" y="3109"/>
                  </a:cubicBezTo>
                  <a:cubicBezTo>
                    <a:pt x="1" y="3421"/>
                    <a:pt x="32" y="3737"/>
                    <a:pt x="106" y="4044"/>
                  </a:cubicBezTo>
                  <a:cubicBezTo>
                    <a:pt x="180" y="4350"/>
                    <a:pt x="286" y="4651"/>
                    <a:pt x="423" y="4936"/>
                  </a:cubicBezTo>
                  <a:cubicBezTo>
                    <a:pt x="692" y="5501"/>
                    <a:pt x="1046" y="6029"/>
                    <a:pt x="1474" y="6494"/>
                  </a:cubicBezTo>
                  <a:cubicBezTo>
                    <a:pt x="1896" y="6958"/>
                    <a:pt x="2387" y="7355"/>
                    <a:pt x="2931" y="7677"/>
                  </a:cubicBezTo>
                  <a:cubicBezTo>
                    <a:pt x="3206" y="7830"/>
                    <a:pt x="3496" y="7957"/>
                    <a:pt x="3797" y="8052"/>
                  </a:cubicBezTo>
                  <a:lnTo>
                    <a:pt x="3908" y="8083"/>
                  </a:lnTo>
                  <a:lnTo>
                    <a:pt x="4024" y="8110"/>
                  </a:lnTo>
                  <a:lnTo>
                    <a:pt x="4257" y="8157"/>
                  </a:lnTo>
                  <a:cubicBezTo>
                    <a:pt x="4331" y="8178"/>
                    <a:pt x="4410" y="8184"/>
                    <a:pt x="4489" y="8199"/>
                  </a:cubicBezTo>
                  <a:lnTo>
                    <a:pt x="4721" y="8231"/>
                  </a:lnTo>
                  <a:cubicBezTo>
                    <a:pt x="4902" y="8248"/>
                    <a:pt x="5083" y="8256"/>
                    <a:pt x="5264" y="8256"/>
                  </a:cubicBezTo>
                  <a:cubicBezTo>
                    <a:pt x="5710" y="8256"/>
                    <a:pt x="6157" y="8206"/>
                    <a:pt x="6596" y="8104"/>
                  </a:cubicBezTo>
                  <a:lnTo>
                    <a:pt x="6818" y="8052"/>
                  </a:lnTo>
                  <a:lnTo>
                    <a:pt x="7050" y="7988"/>
                  </a:lnTo>
                  <a:lnTo>
                    <a:pt x="7161" y="7951"/>
                  </a:lnTo>
                  <a:lnTo>
                    <a:pt x="7272" y="7920"/>
                  </a:lnTo>
                  <a:lnTo>
                    <a:pt x="7499" y="7846"/>
                  </a:lnTo>
                  <a:cubicBezTo>
                    <a:pt x="7789" y="7740"/>
                    <a:pt x="8080" y="7624"/>
                    <a:pt x="8370" y="7497"/>
                  </a:cubicBezTo>
                  <a:cubicBezTo>
                    <a:pt x="8935" y="7238"/>
                    <a:pt x="9490" y="6948"/>
                    <a:pt x="10028" y="6626"/>
                  </a:cubicBezTo>
                  <a:cubicBezTo>
                    <a:pt x="10567" y="6314"/>
                    <a:pt x="11100" y="5987"/>
                    <a:pt x="11628" y="5654"/>
                  </a:cubicBezTo>
                  <a:cubicBezTo>
                    <a:pt x="12695" y="5005"/>
                    <a:pt x="13756" y="4334"/>
                    <a:pt x="14923" y="3896"/>
                  </a:cubicBezTo>
                  <a:cubicBezTo>
                    <a:pt x="15509" y="3674"/>
                    <a:pt x="16111" y="3510"/>
                    <a:pt x="16724" y="3399"/>
                  </a:cubicBezTo>
                  <a:cubicBezTo>
                    <a:pt x="17113" y="3326"/>
                    <a:pt x="17506" y="3288"/>
                    <a:pt x="17901" y="3288"/>
                  </a:cubicBezTo>
                  <a:cubicBezTo>
                    <a:pt x="18128" y="3288"/>
                    <a:pt x="18355" y="3300"/>
                    <a:pt x="18583" y="3326"/>
                  </a:cubicBezTo>
                  <a:cubicBezTo>
                    <a:pt x="18889" y="3362"/>
                    <a:pt x="19190" y="3447"/>
                    <a:pt x="19480" y="3568"/>
                  </a:cubicBezTo>
                  <a:cubicBezTo>
                    <a:pt x="19549" y="3600"/>
                    <a:pt x="19618" y="3632"/>
                    <a:pt x="19681" y="3674"/>
                  </a:cubicBezTo>
                  <a:lnTo>
                    <a:pt x="19882" y="3801"/>
                  </a:lnTo>
                  <a:cubicBezTo>
                    <a:pt x="20008" y="3891"/>
                    <a:pt x="20124" y="3996"/>
                    <a:pt x="20225" y="4112"/>
                  </a:cubicBezTo>
                  <a:cubicBezTo>
                    <a:pt x="20431" y="4345"/>
                    <a:pt x="20579" y="4625"/>
                    <a:pt x="20668" y="4926"/>
                  </a:cubicBezTo>
                  <a:cubicBezTo>
                    <a:pt x="20758" y="5221"/>
                    <a:pt x="20800" y="5527"/>
                    <a:pt x="20800" y="5839"/>
                  </a:cubicBezTo>
                  <a:cubicBezTo>
                    <a:pt x="20806" y="6467"/>
                    <a:pt x="20684" y="7080"/>
                    <a:pt x="20658" y="7708"/>
                  </a:cubicBezTo>
                  <a:cubicBezTo>
                    <a:pt x="20653" y="7861"/>
                    <a:pt x="20647" y="8025"/>
                    <a:pt x="20721" y="8173"/>
                  </a:cubicBezTo>
                  <a:cubicBezTo>
                    <a:pt x="20760" y="8287"/>
                    <a:pt x="20873" y="8357"/>
                    <a:pt x="20989" y="8357"/>
                  </a:cubicBezTo>
                  <a:cubicBezTo>
                    <a:pt x="21029" y="8357"/>
                    <a:pt x="21069" y="8349"/>
                    <a:pt x="21107" y="8331"/>
                  </a:cubicBezTo>
                  <a:cubicBezTo>
                    <a:pt x="21186" y="8290"/>
                    <a:pt x="21254" y="8233"/>
                    <a:pt x="21307" y="8164"/>
                  </a:cubicBezTo>
                  <a:lnTo>
                    <a:pt x="21307" y="8164"/>
                  </a:lnTo>
                  <a:cubicBezTo>
                    <a:pt x="21253" y="8230"/>
                    <a:pt x="21185" y="8283"/>
                    <a:pt x="21107" y="8321"/>
                  </a:cubicBezTo>
                  <a:cubicBezTo>
                    <a:pt x="21068" y="8339"/>
                    <a:pt x="21025" y="8348"/>
                    <a:pt x="20982" y="8348"/>
                  </a:cubicBezTo>
                  <a:cubicBezTo>
                    <a:pt x="20950" y="8348"/>
                    <a:pt x="20917" y="8343"/>
                    <a:pt x="20885" y="8331"/>
                  </a:cubicBezTo>
                  <a:cubicBezTo>
                    <a:pt x="20811" y="8294"/>
                    <a:pt x="20758" y="8236"/>
                    <a:pt x="20726" y="8162"/>
                  </a:cubicBezTo>
                  <a:cubicBezTo>
                    <a:pt x="20653" y="8025"/>
                    <a:pt x="20658" y="7861"/>
                    <a:pt x="20668" y="7708"/>
                  </a:cubicBezTo>
                  <a:cubicBezTo>
                    <a:pt x="20700" y="7091"/>
                    <a:pt x="20816" y="6467"/>
                    <a:pt x="20816" y="5839"/>
                  </a:cubicBezTo>
                  <a:cubicBezTo>
                    <a:pt x="20821" y="5527"/>
                    <a:pt x="20779" y="5216"/>
                    <a:pt x="20695" y="4915"/>
                  </a:cubicBezTo>
                  <a:cubicBezTo>
                    <a:pt x="20600" y="4614"/>
                    <a:pt x="20447" y="4334"/>
                    <a:pt x="20246" y="4091"/>
                  </a:cubicBezTo>
                  <a:cubicBezTo>
                    <a:pt x="20140" y="3970"/>
                    <a:pt x="20024" y="3864"/>
                    <a:pt x="19903" y="3774"/>
                  </a:cubicBezTo>
                  <a:lnTo>
                    <a:pt x="19702" y="3642"/>
                  </a:lnTo>
                  <a:lnTo>
                    <a:pt x="19491" y="3537"/>
                  </a:lnTo>
                  <a:cubicBezTo>
                    <a:pt x="19200" y="3410"/>
                    <a:pt x="18899" y="3326"/>
                    <a:pt x="18588" y="3289"/>
                  </a:cubicBezTo>
                  <a:cubicBezTo>
                    <a:pt x="18352" y="3263"/>
                    <a:pt x="18116" y="3249"/>
                    <a:pt x="17880" y="3249"/>
                  </a:cubicBezTo>
                  <a:cubicBezTo>
                    <a:pt x="17491" y="3249"/>
                    <a:pt x="17103" y="3285"/>
                    <a:pt x="16719" y="3357"/>
                  </a:cubicBezTo>
                  <a:cubicBezTo>
                    <a:pt x="16101" y="3463"/>
                    <a:pt x="15494" y="3627"/>
                    <a:pt x="14913" y="3848"/>
                  </a:cubicBezTo>
                  <a:cubicBezTo>
                    <a:pt x="13735" y="4297"/>
                    <a:pt x="12668" y="4962"/>
                    <a:pt x="11602" y="5612"/>
                  </a:cubicBezTo>
                  <a:cubicBezTo>
                    <a:pt x="11068" y="5939"/>
                    <a:pt x="10540" y="6272"/>
                    <a:pt x="10002" y="6578"/>
                  </a:cubicBezTo>
                  <a:cubicBezTo>
                    <a:pt x="9463" y="6895"/>
                    <a:pt x="8909" y="7180"/>
                    <a:pt x="8344" y="7439"/>
                  </a:cubicBezTo>
                  <a:cubicBezTo>
                    <a:pt x="8059" y="7571"/>
                    <a:pt x="7768" y="7682"/>
                    <a:pt x="7472" y="7788"/>
                  </a:cubicBezTo>
                  <a:lnTo>
                    <a:pt x="7256" y="7861"/>
                  </a:lnTo>
                  <a:lnTo>
                    <a:pt x="7140" y="7893"/>
                  </a:lnTo>
                  <a:lnTo>
                    <a:pt x="7029" y="7925"/>
                  </a:lnTo>
                  <a:lnTo>
                    <a:pt x="6807" y="7988"/>
                  </a:lnTo>
                  <a:lnTo>
                    <a:pt x="6580" y="8041"/>
                  </a:lnTo>
                  <a:cubicBezTo>
                    <a:pt x="6150" y="8138"/>
                    <a:pt x="5709" y="8188"/>
                    <a:pt x="5269" y="8188"/>
                  </a:cubicBezTo>
                  <a:cubicBezTo>
                    <a:pt x="5088" y="8188"/>
                    <a:pt x="4907" y="8179"/>
                    <a:pt x="4727" y="8162"/>
                  </a:cubicBezTo>
                  <a:lnTo>
                    <a:pt x="4494" y="8131"/>
                  </a:lnTo>
                  <a:lnTo>
                    <a:pt x="4262" y="8094"/>
                  </a:lnTo>
                  <a:lnTo>
                    <a:pt x="4040" y="8046"/>
                  </a:lnTo>
                  <a:lnTo>
                    <a:pt x="3929" y="8020"/>
                  </a:lnTo>
                  <a:lnTo>
                    <a:pt x="3813" y="7988"/>
                  </a:lnTo>
                  <a:cubicBezTo>
                    <a:pt x="3517" y="7893"/>
                    <a:pt x="3232" y="7766"/>
                    <a:pt x="2963" y="7619"/>
                  </a:cubicBezTo>
                  <a:cubicBezTo>
                    <a:pt x="1891" y="6969"/>
                    <a:pt x="1036" y="6029"/>
                    <a:pt x="486" y="4904"/>
                  </a:cubicBezTo>
                  <a:cubicBezTo>
                    <a:pt x="233" y="4345"/>
                    <a:pt x="59" y="3727"/>
                    <a:pt x="90" y="3114"/>
                  </a:cubicBezTo>
                  <a:cubicBezTo>
                    <a:pt x="112" y="2808"/>
                    <a:pt x="185" y="2507"/>
                    <a:pt x="312" y="2222"/>
                  </a:cubicBezTo>
                  <a:cubicBezTo>
                    <a:pt x="444" y="1947"/>
                    <a:pt x="624" y="1694"/>
                    <a:pt x="851" y="1483"/>
                  </a:cubicBezTo>
                  <a:cubicBezTo>
                    <a:pt x="967" y="1382"/>
                    <a:pt x="1088" y="1287"/>
                    <a:pt x="1215" y="1203"/>
                  </a:cubicBezTo>
                  <a:lnTo>
                    <a:pt x="1411" y="1076"/>
                  </a:lnTo>
                  <a:lnTo>
                    <a:pt x="1616" y="970"/>
                  </a:lnTo>
                  <a:cubicBezTo>
                    <a:pt x="1891" y="823"/>
                    <a:pt x="2181" y="728"/>
                    <a:pt x="2488" y="680"/>
                  </a:cubicBezTo>
                  <a:cubicBezTo>
                    <a:pt x="2576" y="668"/>
                    <a:pt x="2665" y="662"/>
                    <a:pt x="2754" y="662"/>
                  </a:cubicBezTo>
                  <a:cubicBezTo>
                    <a:pt x="2973" y="662"/>
                    <a:pt x="3191" y="698"/>
                    <a:pt x="3401" y="770"/>
                  </a:cubicBezTo>
                  <a:cubicBezTo>
                    <a:pt x="3686" y="881"/>
                    <a:pt x="3961" y="1034"/>
                    <a:pt x="4199" y="1234"/>
                  </a:cubicBezTo>
                  <a:cubicBezTo>
                    <a:pt x="4679" y="1625"/>
                    <a:pt x="5075" y="2106"/>
                    <a:pt x="5476" y="2581"/>
                  </a:cubicBezTo>
                  <a:cubicBezTo>
                    <a:pt x="5677" y="2819"/>
                    <a:pt x="5883" y="3062"/>
                    <a:pt x="6094" y="3294"/>
                  </a:cubicBezTo>
                  <a:cubicBezTo>
                    <a:pt x="6306" y="3526"/>
                    <a:pt x="6538" y="3737"/>
                    <a:pt x="6786" y="3928"/>
                  </a:cubicBezTo>
                  <a:cubicBezTo>
                    <a:pt x="7045" y="4107"/>
                    <a:pt x="7325" y="4255"/>
                    <a:pt x="7626" y="4355"/>
                  </a:cubicBezTo>
                  <a:cubicBezTo>
                    <a:pt x="7927" y="4450"/>
                    <a:pt x="8238" y="4498"/>
                    <a:pt x="8555" y="4503"/>
                  </a:cubicBezTo>
                  <a:cubicBezTo>
                    <a:pt x="8575" y="4503"/>
                    <a:pt x="8595" y="4504"/>
                    <a:pt x="8615" y="4504"/>
                  </a:cubicBezTo>
                  <a:cubicBezTo>
                    <a:pt x="8911" y="4504"/>
                    <a:pt x="9203" y="4467"/>
                    <a:pt x="9490" y="4397"/>
                  </a:cubicBezTo>
                  <a:cubicBezTo>
                    <a:pt x="9796" y="4318"/>
                    <a:pt x="10092" y="4207"/>
                    <a:pt x="10377" y="4070"/>
                  </a:cubicBezTo>
                  <a:cubicBezTo>
                    <a:pt x="10651" y="3922"/>
                    <a:pt x="10921" y="3753"/>
                    <a:pt x="11169" y="3563"/>
                  </a:cubicBezTo>
                  <a:cubicBezTo>
                    <a:pt x="11412" y="3368"/>
                    <a:pt x="11644" y="3157"/>
                    <a:pt x="11861" y="2930"/>
                  </a:cubicBezTo>
                  <a:cubicBezTo>
                    <a:pt x="12299" y="2486"/>
                    <a:pt x="12705" y="2005"/>
                    <a:pt x="13144" y="1562"/>
                  </a:cubicBezTo>
                  <a:cubicBezTo>
                    <a:pt x="13360" y="1340"/>
                    <a:pt x="13587" y="1129"/>
                    <a:pt x="13830" y="928"/>
                  </a:cubicBezTo>
                  <a:cubicBezTo>
                    <a:pt x="13952" y="838"/>
                    <a:pt x="14073" y="738"/>
                    <a:pt x="14205" y="659"/>
                  </a:cubicBezTo>
                  <a:cubicBezTo>
                    <a:pt x="14332" y="569"/>
                    <a:pt x="14464" y="490"/>
                    <a:pt x="14601" y="421"/>
                  </a:cubicBezTo>
                  <a:cubicBezTo>
                    <a:pt x="14675" y="379"/>
                    <a:pt x="14744" y="353"/>
                    <a:pt x="14818" y="321"/>
                  </a:cubicBezTo>
                  <a:lnTo>
                    <a:pt x="14923" y="273"/>
                  </a:lnTo>
                  <a:lnTo>
                    <a:pt x="15029" y="236"/>
                  </a:lnTo>
                  <a:lnTo>
                    <a:pt x="15256" y="163"/>
                  </a:lnTo>
                  <a:lnTo>
                    <a:pt x="15478" y="110"/>
                  </a:lnTo>
                  <a:cubicBezTo>
                    <a:pt x="15631" y="78"/>
                    <a:pt x="15784" y="57"/>
                    <a:pt x="15942" y="46"/>
                  </a:cubicBezTo>
                  <a:cubicBezTo>
                    <a:pt x="16001" y="42"/>
                    <a:pt x="16059" y="41"/>
                    <a:pt x="16118" y="41"/>
                  </a:cubicBezTo>
                  <a:cubicBezTo>
                    <a:pt x="16212" y="41"/>
                    <a:pt x="16307" y="45"/>
                    <a:pt x="16402" y="52"/>
                  </a:cubicBezTo>
                  <a:cubicBezTo>
                    <a:pt x="17020" y="115"/>
                    <a:pt x="17622" y="310"/>
                    <a:pt x="18160" y="627"/>
                  </a:cubicBezTo>
                  <a:cubicBezTo>
                    <a:pt x="18699" y="939"/>
                    <a:pt x="19190" y="1330"/>
                    <a:pt x="19623" y="1784"/>
                  </a:cubicBezTo>
                  <a:cubicBezTo>
                    <a:pt x="20061" y="2227"/>
                    <a:pt x="20431" y="2729"/>
                    <a:pt x="20726" y="3278"/>
                  </a:cubicBezTo>
                  <a:cubicBezTo>
                    <a:pt x="21323" y="4382"/>
                    <a:pt x="21614" y="5628"/>
                    <a:pt x="21555" y="6885"/>
                  </a:cubicBezTo>
                  <a:cubicBezTo>
                    <a:pt x="21619" y="5628"/>
                    <a:pt x="21339" y="4382"/>
                    <a:pt x="20748" y="3273"/>
                  </a:cubicBezTo>
                  <a:cubicBezTo>
                    <a:pt x="20452" y="2718"/>
                    <a:pt x="20077" y="2211"/>
                    <a:pt x="19644" y="1763"/>
                  </a:cubicBezTo>
                  <a:cubicBezTo>
                    <a:pt x="19216" y="1303"/>
                    <a:pt x="18720" y="907"/>
                    <a:pt x="18176" y="596"/>
                  </a:cubicBezTo>
                  <a:cubicBezTo>
                    <a:pt x="17637" y="273"/>
                    <a:pt x="17035" y="73"/>
                    <a:pt x="16407" y="15"/>
                  </a:cubicBezTo>
                  <a:cubicBezTo>
                    <a:pt x="16307" y="5"/>
                    <a:pt x="16206" y="1"/>
                    <a:pt x="16106"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667" name="Google Shape;3667;p67"/>
          <p:cNvGrpSpPr/>
          <p:nvPr/>
        </p:nvGrpSpPr>
        <p:grpSpPr>
          <a:xfrm>
            <a:off x="8206422" y="4086694"/>
            <a:ext cx="604951" cy="591734"/>
            <a:chOff x="6816275" y="3178227"/>
            <a:chExt cx="1614495" cy="1579642"/>
          </a:xfrm>
        </p:grpSpPr>
        <p:sp>
          <p:nvSpPr>
            <p:cNvPr id="3668" name="Google Shape;3668;p67"/>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9" name="Google Shape;3669;p67"/>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0" name="Google Shape;3670;p67"/>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 name="Google Shape;2572;p48">
            <a:extLst>
              <a:ext uri="{FF2B5EF4-FFF2-40B4-BE49-F238E27FC236}">
                <a16:creationId xmlns:a16="http://schemas.microsoft.com/office/drawing/2014/main" id="{0349FDB8-1ADD-2CAC-B370-DD570D63A2C0}"/>
              </a:ext>
            </a:extLst>
          </p:cNvPr>
          <p:cNvSpPr txBox="1">
            <a:spLocks/>
          </p:cNvSpPr>
          <p:nvPr/>
        </p:nvSpPr>
        <p:spPr>
          <a:xfrm>
            <a:off x="262393" y="182661"/>
            <a:ext cx="8881607" cy="4782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s-AR" sz="3800" b="0" i="0" u="none" strike="noStrike" kern="0" cap="none" spc="0" normalizeH="0" baseline="0" noProof="0" dirty="0">
                <a:ln>
                  <a:noFill/>
                </a:ln>
                <a:solidFill>
                  <a:srgbClr val="FFFFFF"/>
                </a:solidFill>
                <a:effectLst/>
                <a:uLnTx/>
                <a:uFillTx/>
                <a:latin typeface="Squada One" panose="020B0604020202020204" charset="0"/>
                <a:cs typeface="Arial"/>
                <a:sym typeface="Arial"/>
              </a:rPr>
              <a:t>INTRODUCTION</a:t>
            </a:r>
          </a:p>
        </p:txBody>
      </p:sp>
      <p:sp>
        <p:nvSpPr>
          <p:cNvPr id="4" name="Google Shape;2571;p48">
            <a:extLst>
              <a:ext uri="{FF2B5EF4-FFF2-40B4-BE49-F238E27FC236}">
                <a16:creationId xmlns:a16="http://schemas.microsoft.com/office/drawing/2014/main" id="{48D83D9F-6A2F-4EDB-1196-532BB418C70F}"/>
              </a:ext>
            </a:extLst>
          </p:cNvPr>
          <p:cNvSpPr txBox="1">
            <a:spLocks/>
          </p:cNvSpPr>
          <p:nvPr/>
        </p:nvSpPr>
        <p:spPr>
          <a:xfrm>
            <a:off x="262393" y="761858"/>
            <a:ext cx="6922826" cy="3475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marR="0" lvl="0" indent="-307975" algn="l" defTabSz="914400" rtl="0" eaLnBrk="1" fontAlgn="auto" latinLnBrk="0" hangingPunct="1">
              <a:lnSpc>
                <a:spcPct val="100000"/>
              </a:lnSpc>
              <a:spcBef>
                <a:spcPts val="0"/>
              </a:spcBef>
              <a:spcAft>
                <a:spcPts val="0"/>
              </a:spcAft>
              <a:buClr>
                <a:srgbClr val="FFFFFF"/>
              </a:buClr>
              <a:buSzPts val="1250"/>
              <a:buFont typeface="Wingdings" panose="05000000000000000000" pitchFamily="2" charset="2"/>
              <a:buChar char="Ø"/>
              <a:tabLst/>
              <a:defRPr/>
            </a:pPr>
            <a:r>
              <a:rPr kumimoji="0" lang="en-US" sz="1600" b="1"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Objective: </a:t>
            </a:r>
            <a:r>
              <a:rPr kumimoji="0" lang="en-US" sz="1600" b="0"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show that the inclusion of players with nationalities different from their country of origin affects the performance of national teams in the FIFA World Cup.</a:t>
            </a:r>
          </a:p>
          <a:p>
            <a:pPr marL="457200" marR="0" lvl="0" indent="-307975" algn="l" defTabSz="914400" rtl="0" eaLnBrk="1" fontAlgn="auto" latinLnBrk="0" hangingPunct="1">
              <a:lnSpc>
                <a:spcPct val="100000"/>
              </a:lnSpc>
              <a:spcBef>
                <a:spcPts val="0"/>
              </a:spcBef>
              <a:spcAft>
                <a:spcPts val="0"/>
              </a:spcAft>
              <a:buClr>
                <a:srgbClr val="FFFFFF"/>
              </a:buClr>
              <a:buSzPts val="1250"/>
              <a:buFont typeface="Wingdings" panose="05000000000000000000" pitchFamily="2" charset="2"/>
              <a:buChar char="Ø"/>
              <a:tabLst/>
              <a:defRPr/>
            </a:pPr>
            <a:endParaRPr kumimoji="0" lang="en-US" sz="1600" b="0"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endParaRPr>
          </a:p>
          <a:p>
            <a:pPr marL="457200" marR="0" lvl="0" indent="-307975" algn="l" defTabSz="914400" rtl="0" eaLnBrk="1" fontAlgn="auto" latinLnBrk="0" hangingPunct="1">
              <a:lnSpc>
                <a:spcPct val="100000"/>
              </a:lnSpc>
              <a:spcBef>
                <a:spcPts val="0"/>
              </a:spcBef>
              <a:spcAft>
                <a:spcPts val="0"/>
              </a:spcAft>
              <a:buClr>
                <a:srgbClr val="FFFFFF"/>
              </a:buClr>
              <a:buSzPts val="1250"/>
              <a:buFont typeface="Wingdings" panose="05000000000000000000" pitchFamily="2" charset="2"/>
              <a:buChar char="Ø"/>
              <a:tabLst/>
              <a:defRPr/>
            </a:pPr>
            <a:r>
              <a:rPr kumimoji="0" lang="en-US" sz="1600" b="1"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Question:</a:t>
            </a:r>
            <a:r>
              <a:rPr kumimoji="0" lang="en-US" sz="1600" b="0"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 Does the presence of players who represent a country different from their country of origin influence the performance of national teams in the FIFA World Cup?</a:t>
            </a:r>
          </a:p>
          <a:p>
            <a:pPr marL="457200" marR="0" lvl="0" indent="-307975" algn="l" defTabSz="914400" rtl="0" eaLnBrk="1" fontAlgn="auto" latinLnBrk="0" hangingPunct="1">
              <a:lnSpc>
                <a:spcPct val="100000"/>
              </a:lnSpc>
              <a:spcBef>
                <a:spcPts val="0"/>
              </a:spcBef>
              <a:spcAft>
                <a:spcPts val="0"/>
              </a:spcAft>
              <a:buClr>
                <a:srgbClr val="FFFFFF"/>
              </a:buClr>
              <a:buSzPts val="1250"/>
              <a:buFont typeface="Wingdings" panose="05000000000000000000" pitchFamily="2" charset="2"/>
              <a:buChar char="Ø"/>
              <a:tabLst/>
              <a:defRPr/>
            </a:pPr>
            <a:endParaRPr kumimoji="0" lang="en-US" sz="1600" b="0"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endParaRPr>
          </a:p>
          <a:p>
            <a:pPr marL="457200" marR="0" lvl="0" indent="-307975" algn="l" defTabSz="914400" rtl="0" eaLnBrk="1" fontAlgn="auto" latinLnBrk="0" hangingPunct="1">
              <a:lnSpc>
                <a:spcPct val="100000"/>
              </a:lnSpc>
              <a:spcBef>
                <a:spcPts val="0"/>
              </a:spcBef>
              <a:spcAft>
                <a:spcPts val="0"/>
              </a:spcAft>
              <a:buClr>
                <a:srgbClr val="FFFFFF"/>
              </a:buClr>
              <a:buSzPts val="1250"/>
              <a:buFont typeface="Wingdings" panose="05000000000000000000" pitchFamily="2" charset="2"/>
              <a:buChar char="Ø"/>
              <a:tabLst/>
              <a:defRPr/>
            </a:pPr>
            <a:r>
              <a:rPr kumimoji="0" lang="en-US" sz="1600" b="1"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Methodology:</a:t>
            </a:r>
          </a:p>
          <a:p>
            <a:pPr marL="735012" marR="0" lvl="1" indent="-285750" algn="l" defTabSz="914400" rtl="0" eaLnBrk="1" fontAlgn="auto" latinLnBrk="0" hangingPunct="1">
              <a:lnSpc>
                <a:spcPct val="100000"/>
              </a:lnSpc>
              <a:spcBef>
                <a:spcPts val="0"/>
              </a:spcBef>
              <a:spcAft>
                <a:spcPts val="0"/>
              </a:spcAft>
              <a:buClr>
                <a:srgbClr val="FFFFFF"/>
              </a:buClr>
              <a:buSzPts val="1250"/>
              <a:buFont typeface="Wingdings" panose="05000000000000000000" pitchFamily="2" charset="2"/>
              <a:buChar char="§"/>
              <a:tabLst/>
              <a:defRPr/>
            </a:pPr>
            <a:r>
              <a:rPr kumimoji="0" lang="en-US" sz="1600" b="0"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Unsupervised learning</a:t>
            </a:r>
          </a:p>
          <a:p>
            <a:pPr marL="735012" marR="0" lvl="1" indent="-285750" algn="l" defTabSz="914400" rtl="0" eaLnBrk="1" fontAlgn="auto" latinLnBrk="0" hangingPunct="1">
              <a:lnSpc>
                <a:spcPct val="100000"/>
              </a:lnSpc>
              <a:spcBef>
                <a:spcPts val="0"/>
              </a:spcBef>
              <a:spcAft>
                <a:spcPts val="0"/>
              </a:spcAft>
              <a:buClr>
                <a:srgbClr val="FFFFFF"/>
              </a:buClr>
              <a:buSzPts val="1250"/>
              <a:buFont typeface="Wingdings" panose="05000000000000000000" pitchFamily="2" charset="2"/>
              <a:buChar char="§"/>
              <a:tabLst/>
              <a:defRPr/>
            </a:pPr>
            <a:r>
              <a:rPr kumimoji="0" lang="en-US" sz="1600" b="0"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Supervised learning</a:t>
            </a:r>
            <a:endParaRPr kumimoji="0" lang="en-US" sz="1600" b="1"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endParaRPr>
          </a:p>
        </p:txBody>
      </p:sp>
      <p:pic>
        <p:nvPicPr>
          <p:cNvPr id="1026" name="Picture 2">
            <a:extLst>
              <a:ext uri="{FF2B5EF4-FFF2-40B4-BE49-F238E27FC236}">
                <a16:creationId xmlns:a16="http://schemas.microsoft.com/office/drawing/2014/main" id="{D56D037C-4578-7811-8025-D899E1EB079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7834"/>
          <a:stretch/>
        </p:blipFill>
        <p:spPr bwMode="auto">
          <a:xfrm rot="544182">
            <a:off x="7232076" y="324869"/>
            <a:ext cx="1977068" cy="227771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grpSp>
        <p:nvGrpSpPr>
          <p:cNvPr id="6" name="Group 5">
            <a:extLst>
              <a:ext uri="{FF2B5EF4-FFF2-40B4-BE49-F238E27FC236}">
                <a16:creationId xmlns:a16="http://schemas.microsoft.com/office/drawing/2014/main" id="{F5623DF2-C582-4F3D-AFD5-00D05B6FAC9C}"/>
              </a:ext>
            </a:extLst>
          </p:cNvPr>
          <p:cNvGrpSpPr/>
          <p:nvPr/>
        </p:nvGrpSpPr>
        <p:grpSpPr>
          <a:xfrm>
            <a:off x="6133722" y="3119763"/>
            <a:ext cx="2601082" cy="1676400"/>
            <a:chOff x="6133722" y="3119763"/>
            <a:chExt cx="2601082" cy="1676400"/>
          </a:xfrm>
        </p:grpSpPr>
        <p:sp>
          <p:nvSpPr>
            <p:cNvPr id="3657" name="Google Shape;3657;p67"/>
            <p:cNvSpPr/>
            <p:nvPr/>
          </p:nvSpPr>
          <p:spPr>
            <a:xfrm>
              <a:off x="6133722" y="4539215"/>
              <a:ext cx="1868832" cy="256948"/>
            </a:xfrm>
            <a:custGeom>
              <a:avLst/>
              <a:gdLst/>
              <a:ahLst/>
              <a:cxnLst/>
              <a:rect l="l" t="t" r="r" b="b"/>
              <a:pathLst>
                <a:path w="76077" h="10461" extrusionOk="0">
                  <a:moveTo>
                    <a:pt x="38036" y="0"/>
                  </a:moveTo>
                  <a:cubicBezTo>
                    <a:pt x="17030" y="0"/>
                    <a:pt x="1" y="2334"/>
                    <a:pt x="1" y="5228"/>
                  </a:cubicBezTo>
                  <a:cubicBezTo>
                    <a:pt x="1" y="8116"/>
                    <a:pt x="17025" y="10461"/>
                    <a:pt x="38036" y="10461"/>
                  </a:cubicBezTo>
                  <a:cubicBezTo>
                    <a:pt x="59047" y="10461"/>
                    <a:pt x="76076" y="8116"/>
                    <a:pt x="76076" y="5228"/>
                  </a:cubicBezTo>
                  <a:cubicBezTo>
                    <a:pt x="76076" y="2334"/>
                    <a:pt x="59036" y="0"/>
                    <a:pt x="38036" y="0"/>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pic>
          <p:nvPicPr>
            <p:cNvPr id="5" name="Picture 2" descr="World Cup vector logo - Freevectorlogo.net | World cup trophy, World cup  logo, World cup">
              <a:extLst>
                <a:ext uri="{FF2B5EF4-FFF2-40B4-BE49-F238E27FC236}">
                  <a16:creationId xmlns:a16="http://schemas.microsoft.com/office/drawing/2014/main" id="{5331562B-8C38-4173-8884-D4245C56F34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58404" y="3119763"/>
              <a:ext cx="1676400" cy="1676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9" name="Google Shape;3498;p63">
            <a:extLst>
              <a:ext uri="{FF2B5EF4-FFF2-40B4-BE49-F238E27FC236}">
                <a16:creationId xmlns:a16="http://schemas.microsoft.com/office/drawing/2014/main" id="{81410497-A25A-416D-84D5-02B80D638FAB}"/>
              </a:ext>
            </a:extLst>
          </p:cNvPr>
          <p:cNvGrpSpPr/>
          <p:nvPr/>
        </p:nvGrpSpPr>
        <p:grpSpPr>
          <a:xfrm>
            <a:off x="-3002581" y="1020933"/>
            <a:ext cx="2098386" cy="3587693"/>
            <a:chOff x="2303500" y="238275"/>
            <a:chExt cx="3053975" cy="5221500"/>
          </a:xfrm>
        </p:grpSpPr>
        <p:sp>
          <p:nvSpPr>
            <p:cNvPr id="30" name="Google Shape;3499;p63">
              <a:extLst>
                <a:ext uri="{FF2B5EF4-FFF2-40B4-BE49-F238E27FC236}">
                  <a16:creationId xmlns:a16="http://schemas.microsoft.com/office/drawing/2014/main" id="{436FCDDE-3AD8-4A1A-8578-D1540BA4A2C1}"/>
                </a:ext>
              </a:extLst>
            </p:cNvPr>
            <p:cNvSpPr/>
            <p:nvPr/>
          </p:nvSpPr>
          <p:spPr>
            <a:xfrm>
              <a:off x="2989225" y="5237275"/>
              <a:ext cx="2108375" cy="222500"/>
            </a:xfrm>
            <a:custGeom>
              <a:avLst/>
              <a:gdLst/>
              <a:ahLst/>
              <a:cxnLst/>
              <a:rect l="l" t="t" r="r" b="b"/>
              <a:pathLst>
                <a:path w="84335" h="8900" extrusionOk="0">
                  <a:moveTo>
                    <a:pt x="42168" y="1"/>
                  </a:moveTo>
                  <a:cubicBezTo>
                    <a:pt x="18866" y="1"/>
                    <a:pt x="0" y="1972"/>
                    <a:pt x="0" y="4436"/>
                  </a:cubicBezTo>
                  <a:cubicBezTo>
                    <a:pt x="0" y="6901"/>
                    <a:pt x="18866" y="8899"/>
                    <a:pt x="42168" y="8899"/>
                  </a:cubicBezTo>
                  <a:cubicBezTo>
                    <a:pt x="65442" y="8899"/>
                    <a:pt x="84335" y="6901"/>
                    <a:pt x="84335" y="4436"/>
                  </a:cubicBezTo>
                  <a:cubicBezTo>
                    <a:pt x="84335" y="1972"/>
                    <a:pt x="65442" y="1"/>
                    <a:pt x="42168"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 name="Google Shape;3500;p63">
              <a:extLst>
                <a:ext uri="{FF2B5EF4-FFF2-40B4-BE49-F238E27FC236}">
                  <a16:creationId xmlns:a16="http://schemas.microsoft.com/office/drawing/2014/main" id="{5411644C-86ED-4B21-A4F6-D030E4B18587}"/>
                </a:ext>
              </a:extLst>
            </p:cNvPr>
            <p:cNvSpPr/>
            <p:nvPr/>
          </p:nvSpPr>
          <p:spPr>
            <a:xfrm>
              <a:off x="4840875" y="1702325"/>
              <a:ext cx="376050" cy="474475"/>
            </a:xfrm>
            <a:custGeom>
              <a:avLst/>
              <a:gdLst/>
              <a:ahLst/>
              <a:cxnLst/>
              <a:rect l="l" t="t" r="r" b="b"/>
              <a:pathLst>
                <a:path w="15042" h="18979" extrusionOk="0">
                  <a:moveTo>
                    <a:pt x="4984" y="1"/>
                  </a:moveTo>
                  <a:lnTo>
                    <a:pt x="2711" y="3177"/>
                  </a:lnTo>
                  <a:lnTo>
                    <a:pt x="1" y="15718"/>
                  </a:lnTo>
                  <a:lnTo>
                    <a:pt x="3615" y="18867"/>
                  </a:lnTo>
                  <a:cubicBezTo>
                    <a:pt x="3918" y="18942"/>
                    <a:pt x="4218" y="18979"/>
                    <a:pt x="4512" y="18979"/>
                  </a:cubicBezTo>
                  <a:cubicBezTo>
                    <a:pt x="10816" y="18979"/>
                    <a:pt x="15042" y="2355"/>
                    <a:pt x="1229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 name="Google Shape;3501;p63">
              <a:extLst>
                <a:ext uri="{FF2B5EF4-FFF2-40B4-BE49-F238E27FC236}">
                  <a16:creationId xmlns:a16="http://schemas.microsoft.com/office/drawing/2014/main" id="{43DE9B79-F5F2-4E99-8882-746E8C83163E}"/>
                </a:ext>
              </a:extLst>
            </p:cNvPr>
            <p:cNvSpPr/>
            <p:nvPr/>
          </p:nvSpPr>
          <p:spPr>
            <a:xfrm>
              <a:off x="3290575" y="960000"/>
              <a:ext cx="362675" cy="465125"/>
            </a:xfrm>
            <a:custGeom>
              <a:avLst/>
              <a:gdLst/>
              <a:ahLst/>
              <a:cxnLst/>
              <a:rect l="l" t="t" r="r" b="b"/>
              <a:pathLst>
                <a:path w="14507" h="18605" extrusionOk="0">
                  <a:moveTo>
                    <a:pt x="11787" y="0"/>
                  </a:moveTo>
                  <a:cubicBezTo>
                    <a:pt x="8704" y="0"/>
                    <a:pt x="1" y="15630"/>
                    <a:pt x="2322" y="16934"/>
                  </a:cubicBezTo>
                  <a:lnTo>
                    <a:pt x="7004" y="18604"/>
                  </a:lnTo>
                  <a:cubicBezTo>
                    <a:pt x="7004" y="18604"/>
                    <a:pt x="14506" y="13320"/>
                    <a:pt x="14506" y="13128"/>
                  </a:cubicBezTo>
                  <a:lnTo>
                    <a:pt x="14506" y="5571"/>
                  </a:lnTo>
                  <a:lnTo>
                    <a:pt x="12206" y="122"/>
                  </a:lnTo>
                  <a:cubicBezTo>
                    <a:pt x="12082" y="40"/>
                    <a:pt x="11942" y="0"/>
                    <a:pt x="1178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 name="Google Shape;3502;p63">
              <a:extLst>
                <a:ext uri="{FF2B5EF4-FFF2-40B4-BE49-F238E27FC236}">
                  <a16:creationId xmlns:a16="http://schemas.microsoft.com/office/drawing/2014/main" id="{1905E7C0-C4EF-4F51-B4C6-EA71B0BFE09A}"/>
                </a:ext>
              </a:extLst>
            </p:cNvPr>
            <p:cNvSpPr/>
            <p:nvPr/>
          </p:nvSpPr>
          <p:spPr>
            <a:xfrm>
              <a:off x="4225475" y="3718975"/>
              <a:ext cx="444975" cy="1333975"/>
            </a:xfrm>
            <a:custGeom>
              <a:avLst/>
              <a:gdLst/>
              <a:ahLst/>
              <a:cxnLst/>
              <a:rect l="l" t="t" r="r" b="b"/>
              <a:pathLst>
                <a:path w="17799" h="53359" extrusionOk="0">
                  <a:moveTo>
                    <a:pt x="1" y="1"/>
                  </a:moveTo>
                  <a:lnTo>
                    <a:pt x="1" y="1"/>
                  </a:lnTo>
                  <a:cubicBezTo>
                    <a:pt x="138" y="4710"/>
                    <a:pt x="932" y="9392"/>
                    <a:pt x="2410" y="13910"/>
                  </a:cubicBezTo>
                  <a:cubicBezTo>
                    <a:pt x="1589" y="26561"/>
                    <a:pt x="3697" y="39320"/>
                    <a:pt x="7503" y="52135"/>
                  </a:cubicBezTo>
                  <a:cubicBezTo>
                    <a:pt x="8966" y="52978"/>
                    <a:pt x="10606" y="53358"/>
                    <a:pt x="11990" y="53358"/>
                  </a:cubicBezTo>
                  <a:cubicBezTo>
                    <a:pt x="13483" y="53358"/>
                    <a:pt x="14678" y="52916"/>
                    <a:pt x="15033" y="52135"/>
                  </a:cubicBezTo>
                  <a:cubicBezTo>
                    <a:pt x="16512" y="36774"/>
                    <a:pt x="17799" y="21659"/>
                    <a:pt x="14075" y="13034"/>
                  </a:cubicBezTo>
                  <a:cubicBezTo>
                    <a:pt x="14732" y="8927"/>
                    <a:pt x="15061" y="4765"/>
                    <a:pt x="15061" y="630"/>
                  </a:cubicBezTo>
                  <a:lnTo>
                    <a:pt x="1" y="1"/>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 name="Google Shape;3503;p63">
              <a:extLst>
                <a:ext uri="{FF2B5EF4-FFF2-40B4-BE49-F238E27FC236}">
                  <a16:creationId xmlns:a16="http://schemas.microsoft.com/office/drawing/2014/main" id="{0EBF1374-FDED-4ADE-8F5A-4157ED28CF9E}"/>
                </a:ext>
              </a:extLst>
            </p:cNvPr>
            <p:cNvSpPr/>
            <p:nvPr/>
          </p:nvSpPr>
          <p:spPr>
            <a:xfrm>
              <a:off x="4367875" y="5022325"/>
              <a:ext cx="590775" cy="352775"/>
            </a:xfrm>
            <a:custGeom>
              <a:avLst/>
              <a:gdLst/>
              <a:ahLst/>
              <a:cxnLst/>
              <a:rect l="l" t="t" r="r" b="b"/>
              <a:pathLst>
                <a:path w="23631" h="14111" extrusionOk="0">
                  <a:moveTo>
                    <a:pt x="1807" y="1"/>
                  </a:moveTo>
                  <a:cubicBezTo>
                    <a:pt x="1807" y="1"/>
                    <a:pt x="0" y="6435"/>
                    <a:pt x="876" y="8544"/>
                  </a:cubicBezTo>
                  <a:cubicBezTo>
                    <a:pt x="1689" y="10464"/>
                    <a:pt x="13303" y="14111"/>
                    <a:pt x="18404" y="14111"/>
                  </a:cubicBezTo>
                  <a:cubicBezTo>
                    <a:pt x="18977" y="14111"/>
                    <a:pt x="19468" y="14065"/>
                    <a:pt x="19852" y="13965"/>
                  </a:cubicBezTo>
                  <a:cubicBezTo>
                    <a:pt x="23630" y="12980"/>
                    <a:pt x="22316" y="10022"/>
                    <a:pt x="18702" y="7640"/>
                  </a:cubicBezTo>
                  <a:cubicBezTo>
                    <a:pt x="15115" y="5231"/>
                    <a:pt x="9337" y="1"/>
                    <a:pt x="9337" y="1"/>
                  </a:cubicBezTo>
                  <a:cubicBezTo>
                    <a:pt x="8868" y="524"/>
                    <a:pt x="8010" y="771"/>
                    <a:pt x="6787" y="771"/>
                  </a:cubicBezTo>
                  <a:cubicBezTo>
                    <a:pt x="5515" y="771"/>
                    <a:pt x="3846" y="503"/>
                    <a:pt x="180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 name="Google Shape;3504;p63">
              <a:extLst>
                <a:ext uri="{FF2B5EF4-FFF2-40B4-BE49-F238E27FC236}">
                  <a16:creationId xmlns:a16="http://schemas.microsoft.com/office/drawing/2014/main" id="{761AE12B-660A-4816-A587-67F368D7E56C}"/>
                </a:ext>
              </a:extLst>
            </p:cNvPr>
            <p:cNvSpPr/>
            <p:nvPr/>
          </p:nvSpPr>
          <p:spPr>
            <a:xfrm>
              <a:off x="3486200" y="3718975"/>
              <a:ext cx="510675" cy="1333975"/>
            </a:xfrm>
            <a:custGeom>
              <a:avLst/>
              <a:gdLst/>
              <a:ahLst/>
              <a:cxnLst/>
              <a:rect l="l" t="t" r="r" b="b"/>
              <a:pathLst>
                <a:path w="20427" h="53359" extrusionOk="0">
                  <a:moveTo>
                    <a:pt x="20427" y="1"/>
                  </a:moveTo>
                  <a:lnTo>
                    <a:pt x="3861" y="795"/>
                  </a:lnTo>
                  <a:lnTo>
                    <a:pt x="3697" y="13034"/>
                  </a:lnTo>
                  <a:cubicBezTo>
                    <a:pt x="0" y="21659"/>
                    <a:pt x="1260" y="36774"/>
                    <a:pt x="2766" y="52135"/>
                  </a:cubicBezTo>
                  <a:cubicBezTo>
                    <a:pt x="3107" y="52916"/>
                    <a:pt x="4303" y="53358"/>
                    <a:pt x="5795" y="53358"/>
                  </a:cubicBezTo>
                  <a:cubicBezTo>
                    <a:pt x="7179" y="53358"/>
                    <a:pt x="8819" y="52978"/>
                    <a:pt x="10268" y="52135"/>
                  </a:cubicBezTo>
                  <a:cubicBezTo>
                    <a:pt x="14102" y="39320"/>
                    <a:pt x="16100" y="27355"/>
                    <a:pt x="15279" y="14677"/>
                  </a:cubicBezTo>
                  <a:cubicBezTo>
                    <a:pt x="17908" y="10159"/>
                    <a:pt x="19660" y="5176"/>
                    <a:pt x="20427" y="1"/>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 name="Google Shape;3505;p63">
              <a:extLst>
                <a:ext uri="{FF2B5EF4-FFF2-40B4-BE49-F238E27FC236}">
                  <a16:creationId xmlns:a16="http://schemas.microsoft.com/office/drawing/2014/main" id="{B7C43C61-DB44-4713-8E4F-6723E75B227D}"/>
                </a:ext>
              </a:extLst>
            </p:cNvPr>
            <p:cNvSpPr/>
            <p:nvPr/>
          </p:nvSpPr>
          <p:spPr>
            <a:xfrm>
              <a:off x="4279575" y="4187200"/>
              <a:ext cx="377875" cy="865750"/>
            </a:xfrm>
            <a:custGeom>
              <a:avLst/>
              <a:gdLst/>
              <a:ahLst/>
              <a:cxnLst/>
              <a:rect l="l" t="t" r="r" b="b"/>
              <a:pathLst>
                <a:path w="15115" h="34630" extrusionOk="0">
                  <a:moveTo>
                    <a:pt x="55" y="0"/>
                  </a:moveTo>
                  <a:cubicBezTo>
                    <a:pt x="0" y="11090"/>
                    <a:pt x="2026" y="22207"/>
                    <a:pt x="5339" y="33406"/>
                  </a:cubicBezTo>
                  <a:cubicBezTo>
                    <a:pt x="6802" y="34249"/>
                    <a:pt x="8442" y="34629"/>
                    <a:pt x="9826" y="34629"/>
                  </a:cubicBezTo>
                  <a:cubicBezTo>
                    <a:pt x="11319" y="34629"/>
                    <a:pt x="12514" y="34187"/>
                    <a:pt x="12869" y="33406"/>
                  </a:cubicBezTo>
                  <a:cubicBezTo>
                    <a:pt x="14074" y="21002"/>
                    <a:pt x="15115" y="8762"/>
                    <a:pt x="13554" y="0"/>
                  </a:cubicBezTo>
                  <a:lnTo>
                    <a:pt x="13554" y="0"/>
                  </a:lnTo>
                  <a:cubicBezTo>
                    <a:pt x="12587" y="522"/>
                    <a:pt x="10700" y="949"/>
                    <a:pt x="7975" y="949"/>
                  </a:cubicBezTo>
                  <a:cubicBezTo>
                    <a:pt x="5838" y="949"/>
                    <a:pt x="3184" y="686"/>
                    <a:pt x="5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 name="Google Shape;3506;p63">
              <a:extLst>
                <a:ext uri="{FF2B5EF4-FFF2-40B4-BE49-F238E27FC236}">
                  <a16:creationId xmlns:a16="http://schemas.microsoft.com/office/drawing/2014/main" id="{7C83FC59-878A-4296-AA3E-A03FAE72E6EB}"/>
                </a:ext>
              </a:extLst>
            </p:cNvPr>
            <p:cNvSpPr/>
            <p:nvPr/>
          </p:nvSpPr>
          <p:spPr>
            <a:xfrm>
              <a:off x="4282300" y="4239900"/>
              <a:ext cx="349150" cy="71075"/>
            </a:xfrm>
            <a:custGeom>
              <a:avLst/>
              <a:gdLst/>
              <a:ahLst/>
              <a:cxnLst/>
              <a:rect l="l" t="t" r="r" b="b"/>
              <a:pathLst>
                <a:path w="13966" h="2843" extrusionOk="0">
                  <a:moveTo>
                    <a:pt x="1" y="1"/>
                  </a:moveTo>
                  <a:cubicBezTo>
                    <a:pt x="1" y="658"/>
                    <a:pt x="1" y="1315"/>
                    <a:pt x="28" y="1972"/>
                  </a:cubicBezTo>
                  <a:cubicBezTo>
                    <a:pt x="3112" y="2599"/>
                    <a:pt x="5758" y="2842"/>
                    <a:pt x="7929" y="2842"/>
                  </a:cubicBezTo>
                  <a:cubicBezTo>
                    <a:pt x="10790" y="2842"/>
                    <a:pt x="12829" y="2419"/>
                    <a:pt x="13965" y="1890"/>
                  </a:cubicBezTo>
                  <a:lnTo>
                    <a:pt x="13746" y="110"/>
                  </a:lnTo>
                  <a:cubicBezTo>
                    <a:pt x="12488" y="549"/>
                    <a:pt x="10551" y="871"/>
                    <a:pt x="8005" y="871"/>
                  </a:cubicBezTo>
                  <a:cubicBezTo>
                    <a:pt x="5785" y="871"/>
                    <a:pt x="3101" y="626"/>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 name="Google Shape;3507;p63">
              <a:extLst>
                <a:ext uri="{FF2B5EF4-FFF2-40B4-BE49-F238E27FC236}">
                  <a16:creationId xmlns:a16="http://schemas.microsoft.com/office/drawing/2014/main" id="{4A58EDBD-B3CF-4F35-9FA1-0963CDC07BE8}"/>
                </a:ext>
              </a:extLst>
            </p:cNvPr>
            <p:cNvSpPr/>
            <p:nvPr/>
          </p:nvSpPr>
          <p:spPr>
            <a:xfrm>
              <a:off x="3499200" y="4187200"/>
              <a:ext cx="377875" cy="865750"/>
            </a:xfrm>
            <a:custGeom>
              <a:avLst/>
              <a:gdLst/>
              <a:ahLst/>
              <a:cxnLst/>
              <a:rect l="l" t="t" r="r" b="b"/>
              <a:pathLst>
                <a:path w="15115" h="34630" extrusionOk="0">
                  <a:moveTo>
                    <a:pt x="14896" y="0"/>
                  </a:moveTo>
                  <a:cubicBezTo>
                    <a:pt x="12124" y="591"/>
                    <a:pt x="9420" y="1039"/>
                    <a:pt x="6958" y="1039"/>
                  </a:cubicBezTo>
                  <a:cubicBezTo>
                    <a:pt x="4969" y="1039"/>
                    <a:pt x="3140" y="747"/>
                    <a:pt x="1561" y="0"/>
                  </a:cubicBezTo>
                  <a:lnTo>
                    <a:pt x="1561" y="0"/>
                  </a:lnTo>
                  <a:cubicBezTo>
                    <a:pt x="0" y="8762"/>
                    <a:pt x="1068" y="21002"/>
                    <a:pt x="2246" y="33406"/>
                  </a:cubicBezTo>
                  <a:cubicBezTo>
                    <a:pt x="2587" y="34187"/>
                    <a:pt x="3783" y="34629"/>
                    <a:pt x="5275" y="34629"/>
                  </a:cubicBezTo>
                  <a:cubicBezTo>
                    <a:pt x="6659" y="34629"/>
                    <a:pt x="8299" y="34249"/>
                    <a:pt x="9748" y="33406"/>
                  </a:cubicBezTo>
                  <a:cubicBezTo>
                    <a:pt x="13171" y="21960"/>
                    <a:pt x="15115" y="11199"/>
                    <a:pt x="1489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 name="Google Shape;3508;p63">
              <a:extLst>
                <a:ext uri="{FF2B5EF4-FFF2-40B4-BE49-F238E27FC236}">
                  <a16:creationId xmlns:a16="http://schemas.microsoft.com/office/drawing/2014/main" id="{893165EC-8F8A-4DD9-A3BD-982B1DD5BB36}"/>
                </a:ext>
              </a:extLst>
            </p:cNvPr>
            <p:cNvSpPr/>
            <p:nvPr/>
          </p:nvSpPr>
          <p:spPr>
            <a:xfrm>
              <a:off x="3196625" y="5022325"/>
              <a:ext cx="592150" cy="352775"/>
            </a:xfrm>
            <a:custGeom>
              <a:avLst/>
              <a:gdLst/>
              <a:ahLst/>
              <a:cxnLst/>
              <a:rect l="l" t="t" r="r" b="b"/>
              <a:pathLst>
                <a:path w="23686" h="14111" extrusionOk="0">
                  <a:moveTo>
                    <a:pt x="14349" y="1"/>
                  </a:moveTo>
                  <a:cubicBezTo>
                    <a:pt x="14349" y="1"/>
                    <a:pt x="8571" y="5231"/>
                    <a:pt x="4984" y="7640"/>
                  </a:cubicBezTo>
                  <a:cubicBezTo>
                    <a:pt x="1370" y="10022"/>
                    <a:pt x="1" y="12980"/>
                    <a:pt x="3807" y="13965"/>
                  </a:cubicBezTo>
                  <a:cubicBezTo>
                    <a:pt x="4191" y="14065"/>
                    <a:pt x="4682" y="14111"/>
                    <a:pt x="5256" y="14111"/>
                  </a:cubicBezTo>
                  <a:cubicBezTo>
                    <a:pt x="10366" y="14111"/>
                    <a:pt x="22022" y="10464"/>
                    <a:pt x="22809" y="8544"/>
                  </a:cubicBezTo>
                  <a:cubicBezTo>
                    <a:pt x="23686" y="6435"/>
                    <a:pt x="21851" y="1"/>
                    <a:pt x="21851" y="1"/>
                  </a:cubicBezTo>
                  <a:cubicBezTo>
                    <a:pt x="19826" y="503"/>
                    <a:pt x="18158" y="771"/>
                    <a:pt x="16885" y="771"/>
                  </a:cubicBezTo>
                  <a:cubicBezTo>
                    <a:pt x="15662" y="771"/>
                    <a:pt x="14805" y="524"/>
                    <a:pt x="1434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 name="Google Shape;3509;p63">
              <a:extLst>
                <a:ext uri="{FF2B5EF4-FFF2-40B4-BE49-F238E27FC236}">
                  <a16:creationId xmlns:a16="http://schemas.microsoft.com/office/drawing/2014/main" id="{6E743881-A55C-4894-B7D1-31275E23FBBC}"/>
                </a:ext>
              </a:extLst>
            </p:cNvPr>
            <p:cNvSpPr/>
            <p:nvPr/>
          </p:nvSpPr>
          <p:spPr>
            <a:xfrm>
              <a:off x="2613425" y="481800"/>
              <a:ext cx="1006275" cy="858450"/>
            </a:xfrm>
            <a:custGeom>
              <a:avLst/>
              <a:gdLst/>
              <a:ahLst/>
              <a:cxnLst/>
              <a:rect l="l" t="t" r="r" b="b"/>
              <a:pathLst>
                <a:path w="40251" h="34338" extrusionOk="0">
                  <a:moveTo>
                    <a:pt x="4764" y="1"/>
                  </a:moveTo>
                  <a:lnTo>
                    <a:pt x="0" y="7531"/>
                  </a:lnTo>
                  <a:lnTo>
                    <a:pt x="34719" y="34337"/>
                  </a:lnTo>
                  <a:lnTo>
                    <a:pt x="40251" y="20729"/>
                  </a:lnTo>
                  <a:lnTo>
                    <a:pt x="4764" y="1"/>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 name="Google Shape;3510;p63">
              <a:extLst>
                <a:ext uri="{FF2B5EF4-FFF2-40B4-BE49-F238E27FC236}">
                  <a16:creationId xmlns:a16="http://schemas.microsoft.com/office/drawing/2014/main" id="{5060D01D-8756-4B59-AF55-2477C01CC28F}"/>
                </a:ext>
              </a:extLst>
            </p:cNvPr>
            <p:cNvSpPr/>
            <p:nvPr/>
          </p:nvSpPr>
          <p:spPr>
            <a:xfrm>
              <a:off x="2303500" y="238275"/>
              <a:ext cx="511200" cy="437350"/>
            </a:xfrm>
            <a:custGeom>
              <a:avLst/>
              <a:gdLst/>
              <a:ahLst/>
              <a:cxnLst/>
              <a:rect l="l" t="t" r="r" b="b"/>
              <a:pathLst>
                <a:path w="20448" h="17494" extrusionOk="0">
                  <a:moveTo>
                    <a:pt x="3262" y="0"/>
                  </a:moveTo>
                  <a:cubicBezTo>
                    <a:pt x="2346" y="0"/>
                    <a:pt x="1623" y="977"/>
                    <a:pt x="2156" y="1719"/>
                  </a:cubicBezTo>
                  <a:cubicBezTo>
                    <a:pt x="2052" y="1682"/>
                    <a:pt x="1946" y="1665"/>
                    <a:pt x="1842" y="1665"/>
                  </a:cubicBezTo>
                  <a:cubicBezTo>
                    <a:pt x="851" y="1665"/>
                    <a:pt x="0" y="3206"/>
                    <a:pt x="1883" y="4320"/>
                  </a:cubicBezTo>
                  <a:cubicBezTo>
                    <a:pt x="678" y="4485"/>
                    <a:pt x="404" y="6045"/>
                    <a:pt x="2211" y="7086"/>
                  </a:cubicBezTo>
                  <a:cubicBezTo>
                    <a:pt x="1390" y="7195"/>
                    <a:pt x="1034" y="7770"/>
                    <a:pt x="2622" y="9824"/>
                  </a:cubicBezTo>
                  <a:cubicBezTo>
                    <a:pt x="4183" y="11878"/>
                    <a:pt x="8262" y="15985"/>
                    <a:pt x="12123" y="17217"/>
                  </a:cubicBezTo>
                  <a:cubicBezTo>
                    <a:pt x="12827" y="17407"/>
                    <a:pt x="13492" y="17494"/>
                    <a:pt x="14111" y="17494"/>
                  </a:cubicBezTo>
                  <a:cubicBezTo>
                    <a:pt x="18401" y="17494"/>
                    <a:pt x="20447" y="13301"/>
                    <a:pt x="17599" y="10070"/>
                  </a:cubicBezTo>
                  <a:cubicBezTo>
                    <a:pt x="17493" y="6594"/>
                    <a:pt x="14408" y="1080"/>
                    <a:pt x="13626" y="1080"/>
                  </a:cubicBezTo>
                  <a:cubicBezTo>
                    <a:pt x="13608" y="1080"/>
                    <a:pt x="13590" y="1083"/>
                    <a:pt x="13574" y="1089"/>
                  </a:cubicBezTo>
                  <a:cubicBezTo>
                    <a:pt x="11986" y="1719"/>
                    <a:pt x="13629" y="5142"/>
                    <a:pt x="12753" y="5142"/>
                  </a:cubicBezTo>
                  <a:cubicBezTo>
                    <a:pt x="11849" y="5142"/>
                    <a:pt x="5962" y="624"/>
                    <a:pt x="3772" y="104"/>
                  </a:cubicBezTo>
                  <a:cubicBezTo>
                    <a:pt x="3600" y="32"/>
                    <a:pt x="3427" y="0"/>
                    <a:pt x="3262" y="0"/>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 name="Google Shape;3511;p63">
              <a:extLst>
                <a:ext uri="{FF2B5EF4-FFF2-40B4-BE49-F238E27FC236}">
                  <a16:creationId xmlns:a16="http://schemas.microsoft.com/office/drawing/2014/main" id="{63E0E992-0C4C-4FCF-973E-4A082D216808}"/>
                </a:ext>
              </a:extLst>
            </p:cNvPr>
            <p:cNvSpPr/>
            <p:nvPr/>
          </p:nvSpPr>
          <p:spPr>
            <a:xfrm>
              <a:off x="2568925" y="358600"/>
              <a:ext cx="57525" cy="152675"/>
            </a:xfrm>
            <a:custGeom>
              <a:avLst/>
              <a:gdLst/>
              <a:ahLst/>
              <a:cxnLst/>
              <a:rect l="l" t="t" r="r" b="b"/>
              <a:pathLst>
                <a:path w="2301" h="6107" extrusionOk="0">
                  <a:moveTo>
                    <a:pt x="1342" y="0"/>
                  </a:moveTo>
                  <a:lnTo>
                    <a:pt x="1342" y="0"/>
                  </a:lnTo>
                  <a:cubicBezTo>
                    <a:pt x="0" y="2108"/>
                    <a:pt x="657" y="4080"/>
                    <a:pt x="1944" y="6106"/>
                  </a:cubicBezTo>
                  <a:cubicBezTo>
                    <a:pt x="137" y="2246"/>
                    <a:pt x="2300" y="247"/>
                    <a:pt x="2300" y="247"/>
                  </a:cubicBezTo>
                  <a:lnTo>
                    <a:pt x="2300" y="247"/>
                  </a:lnTo>
                  <a:cubicBezTo>
                    <a:pt x="2251" y="276"/>
                    <a:pt x="2198" y="299"/>
                    <a:pt x="2120" y="299"/>
                  </a:cubicBezTo>
                  <a:cubicBezTo>
                    <a:pt x="1981" y="299"/>
                    <a:pt x="1762" y="228"/>
                    <a:pt x="1342"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 name="Google Shape;3512;p63">
              <a:extLst>
                <a:ext uri="{FF2B5EF4-FFF2-40B4-BE49-F238E27FC236}">
                  <a16:creationId xmlns:a16="http://schemas.microsoft.com/office/drawing/2014/main" id="{E65BDAF6-C044-481F-80E1-8D6550EAB140}"/>
                </a:ext>
              </a:extLst>
            </p:cNvPr>
            <p:cNvSpPr/>
            <p:nvPr/>
          </p:nvSpPr>
          <p:spPr>
            <a:xfrm>
              <a:off x="2357400" y="281250"/>
              <a:ext cx="150625" cy="97900"/>
            </a:xfrm>
            <a:custGeom>
              <a:avLst/>
              <a:gdLst/>
              <a:ahLst/>
              <a:cxnLst/>
              <a:rect l="l" t="t" r="r" b="b"/>
              <a:pathLst>
                <a:path w="6025" h="3916" extrusionOk="0">
                  <a:moveTo>
                    <a:pt x="0" y="0"/>
                  </a:moveTo>
                  <a:lnTo>
                    <a:pt x="5860" y="3916"/>
                  </a:lnTo>
                  <a:lnTo>
                    <a:pt x="6024" y="3505"/>
                  </a:lnTo>
                  <a:lnTo>
                    <a:pt x="0" y="0"/>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 name="Google Shape;3513;p63">
              <a:extLst>
                <a:ext uri="{FF2B5EF4-FFF2-40B4-BE49-F238E27FC236}">
                  <a16:creationId xmlns:a16="http://schemas.microsoft.com/office/drawing/2014/main" id="{1389E9D3-D504-49E8-A154-50FA0E8FE7C9}"/>
                </a:ext>
              </a:extLst>
            </p:cNvPr>
            <p:cNvSpPr/>
            <p:nvPr/>
          </p:nvSpPr>
          <p:spPr>
            <a:xfrm>
              <a:off x="2350550" y="346275"/>
              <a:ext cx="137625" cy="91050"/>
            </a:xfrm>
            <a:custGeom>
              <a:avLst/>
              <a:gdLst/>
              <a:ahLst/>
              <a:cxnLst/>
              <a:rect l="l" t="t" r="r" b="b"/>
              <a:pathLst>
                <a:path w="5505" h="3642" extrusionOk="0">
                  <a:moveTo>
                    <a:pt x="1" y="0"/>
                  </a:moveTo>
                  <a:lnTo>
                    <a:pt x="5340" y="3642"/>
                  </a:lnTo>
                  <a:lnTo>
                    <a:pt x="5504" y="3231"/>
                  </a:lnTo>
                  <a:lnTo>
                    <a:pt x="1" y="0"/>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 name="Google Shape;3514;p63">
              <a:extLst>
                <a:ext uri="{FF2B5EF4-FFF2-40B4-BE49-F238E27FC236}">
                  <a16:creationId xmlns:a16="http://schemas.microsoft.com/office/drawing/2014/main" id="{C1FC032A-E783-4FD0-8967-6B7E2F03F7F7}"/>
                </a:ext>
              </a:extLst>
            </p:cNvPr>
            <p:cNvSpPr/>
            <p:nvPr/>
          </p:nvSpPr>
          <p:spPr>
            <a:xfrm>
              <a:off x="2356725" y="415400"/>
              <a:ext cx="121850" cy="82175"/>
            </a:xfrm>
            <a:custGeom>
              <a:avLst/>
              <a:gdLst/>
              <a:ahLst/>
              <a:cxnLst/>
              <a:rect l="l" t="t" r="r" b="b"/>
              <a:pathLst>
                <a:path w="4874" h="3287" extrusionOk="0">
                  <a:moveTo>
                    <a:pt x="0" y="1"/>
                  </a:moveTo>
                  <a:lnTo>
                    <a:pt x="4737" y="3287"/>
                  </a:lnTo>
                  <a:lnTo>
                    <a:pt x="4874" y="2931"/>
                  </a:lnTo>
                  <a:lnTo>
                    <a:pt x="0" y="1"/>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 name="Google Shape;3515;p63">
              <a:extLst>
                <a:ext uri="{FF2B5EF4-FFF2-40B4-BE49-F238E27FC236}">
                  <a16:creationId xmlns:a16="http://schemas.microsoft.com/office/drawing/2014/main" id="{2D9244B3-B685-4869-AE70-B73796B2989F}"/>
                </a:ext>
              </a:extLst>
            </p:cNvPr>
            <p:cNvSpPr/>
            <p:nvPr/>
          </p:nvSpPr>
          <p:spPr>
            <a:xfrm>
              <a:off x="2455975" y="336675"/>
              <a:ext cx="72575" cy="206775"/>
            </a:xfrm>
            <a:custGeom>
              <a:avLst/>
              <a:gdLst/>
              <a:ahLst/>
              <a:cxnLst/>
              <a:rect l="l" t="t" r="r" b="b"/>
              <a:pathLst>
                <a:path w="2903" h="8271" extrusionOk="0">
                  <a:moveTo>
                    <a:pt x="2903" y="1"/>
                  </a:moveTo>
                  <a:lnTo>
                    <a:pt x="2903" y="1"/>
                  </a:lnTo>
                  <a:cubicBezTo>
                    <a:pt x="1205" y="1534"/>
                    <a:pt x="0" y="6080"/>
                    <a:pt x="1041" y="8270"/>
                  </a:cubicBezTo>
                  <a:cubicBezTo>
                    <a:pt x="521" y="5614"/>
                    <a:pt x="1725" y="1644"/>
                    <a:pt x="2903"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 name="Google Shape;3516;p63">
              <a:extLst>
                <a:ext uri="{FF2B5EF4-FFF2-40B4-BE49-F238E27FC236}">
                  <a16:creationId xmlns:a16="http://schemas.microsoft.com/office/drawing/2014/main" id="{7ABE0054-8D8C-4082-945F-30FE457C04F8}"/>
                </a:ext>
              </a:extLst>
            </p:cNvPr>
            <p:cNvSpPr/>
            <p:nvPr/>
          </p:nvSpPr>
          <p:spPr>
            <a:xfrm>
              <a:off x="2611350" y="666625"/>
              <a:ext cx="80800" cy="28775"/>
            </a:xfrm>
            <a:custGeom>
              <a:avLst/>
              <a:gdLst/>
              <a:ahLst/>
              <a:cxnLst/>
              <a:rect l="l" t="t" r="r" b="b"/>
              <a:pathLst>
                <a:path w="3232" h="1151" extrusionOk="0">
                  <a:moveTo>
                    <a:pt x="3232" y="1"/>
                  </a:moveTo>
                  <a:cubicBezTo>
                    <a:pt x="2650" y="185"/>
                    <a:pt x="2041" y="274"/>
                    <a:pt x="1432" y="274"/>
                  </a:cubicBezTo>
                  <a:cubicBezTo>
                    <a:pt x="952" y="274"/>
                    <a:pt x="471" y="219"/>
                    <a:pt x="1" y="110"/>
                  </a:cubicBezTo>
                  <a:lnTo>
                    <a:pt x="1" y="110"/>
                  </a:lnTo>
                  <a:lnTo>
                    <a:pt x="1178" y="1151"/>
                  </a:lnTo>
                  <a:cubicBezTo>
                    <a:pt x="1945" y="904"/>
                    <a:pt x="2630" y="521"/>
                    <a:pt x="3232"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 name="Google Shape;3517;p63">
              <a:extLst>
                <a:ext uri="{FF2B5EF4-FFF2-40B4-BE49-F238E27FC236}">
                  <a16:creationId xmlns:a16="http://schemas.microsoft.com/office/drawing/2014/main" id="{E89F6BDC-D919-4500-A57C-23D636B774CB}"/>
                </a:ext>
              </a:extLst>
            </p:cNvPr>
            <p:cNvSpPr/>
            <p:nvPr/>
          </p:nvSpPr>
          <p:spPr>
            <a:xfrm>
              <a:off x="3553275" y="2839350"/>
              <a:ext cx="1158950" cy="1008675"/>
            </a:xfrm>
            <a:custGeom>
              <a:avLst/>
              <a:gdLst/>
              <a:ahLst/>
              <a:cxnLst/>
              <a:rect l="l" t="t" r="r" b="b"/>
              <a:pathLst>
                <a:path w="46358" h="40347" extrusionOk="0">
                  <a:moveTo>
                    <a:pt x="5422" y="0"/>
                  </a:moveTo>
                  <a:cubicBezTo>
                    <a:pt x="1014" y="12760"/>
                    <a:pt x="329" y="25219"/>
                    <a:pt x="1" y="37403"/>
                  </a:cubicBezTo>
                  <a:cubicBezTo>
                    <a:pt x="4394" y="39157"/>
                    <a:pt x="9014" y="39875"/>
                    <a:pt x="13769" y="39875"/>
                  </a:cubicBezTo>
                  <a:cubicBezTo>
                    <a:pt x="15623" y="39875"/>
                    <a:pt x="17497" y="39766"/>
                    <a:pt x="19386" y="39567"/>
                  </a:cubicBezTo>
                  <a:lnTo>
                    <a:pt x="22398" y="27464"/>
                  </a:lnTo>
                  <a:lnTo>
                    <a:pt x="23603" y="39868"/>
                  </a:lnTo>
                  <a:cubicBezTo>
                    <a:pt x="26104" y="40207"/>
                    <a:pt x="28534" y="40346"/>
                    <a:pt x="30923" y="40346"/>
                  </a:cubicBezTo>
                  <a:cubicBezTo>
                    <a:pt x="35674" y="40346"/>
                    <a:pt x="40259" y="39794"/>
                    <a:pt x="44906" y="39156"/>
                  </a:cubicBezTo>
                  <a:cubicBezTo>
                    <a:pt x="45536" y="27053"/>
                    <a:pt x="46357" y="14759"/>
                    <a:pt x="43482" y="4272"/>
                  </a:cubicBezTo>
                  <a:lnTo>
                    <a:pt x="542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 name="Google Shape;3518;p63">
              <a:extLst>
                <a:ext uri="{FF2B5EF4-FFF2-40B4-BE49-F238E27FC236}">
                  <a16:creationId xmlns:a16="http://schemas.microsoft.com/office/drawing/2014/main" id="{FDF07F93-3411-4DFB-95BE-011A7C52A4BD}"/>
                </a:ext>
              </a:extLst>
            </p:cNvPr>
            <p:cNvSpPr/>
            <p:nvPr/>
          </p:nvSpPr>
          <p:spPr>
            <a:xfrm>
              <a:off x="3685400" y="2839350"/>
              <a:ext cx="974100" cy="188300"/>
            </a:xfrm>
            <a:custGeom>
              <a:avLst/>
              <a:gdLst/>
              <a:ahLst/>
              <a:cxnLst/>
              <a:rect l="l" t="t" r="r" b="b"/>
              <a:pathLst>
                <a:path w="38964" h="7532" extrusionOk="0">
                  <a:moveTo>
                    <a:pt x="137" y="0"/>
                  </a:moveTo>
                  <a:lnTo>
                    <a:pt x="0" y="438"/>
                  </a:lnTo>
                  <a:cubicBezTo>
                    <a:pt x="15318" y="7274"/>
                    <a:pt x="35622" y="7532"/>
                    <a:pt x="38594" y="7532"/>
                  </a:cubicBezTo>
                  <a:cubicBezTo>
                    <a:pt x="38837" y="7532"/>
                    <a:pt x="38964" y="7530"/>
                    <a:pt x="38964" y="7530"/>
                  </a:cubicBezTo>
                  <a:cubicBezTo>
                    <a:pt x="38745" y="6435"/>
                    <a:pt x="38471" y="5340"/>
                    <a:pt x="38197" y="4272"/>
                  </a:cubicBezTo>
                  <a:lnTo>
                    <a:pt x="137"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 name="Google Shape;3519;p63">
              <a:extLst>
                <a:ext uri="{FF2B5EF4-FFF2-40B4-BE49-F238E27FC236}">
                  <a16:creationId xmlns:a16="http://schemas.microsoft.com/office/drawing/2014/main" id="{8E766AF7-54B8-4ED0-90FB-52D4004E9897}"/>
                </a:ext>
              </a:extLst>
            </p:cNvPr>
            <p:cNvSpPr/>
            <p:nvPr/>
          </p:nvSpPr>
          <p:spPr>
            <a:xfrm>
              <a:off x="3348600" y="963025"/>
              <a:ext cx="1384150" cy="2001100"/>
            </a:xfrm>
            <a:custGeom>
              <a:avLst/>
              <a:gdLst/>
              <a:ahLst/>
              <a:cxnLst/>
              <a:rect l="l" t="t" r="r" b="b"/>
              <a:pathLst>
                <a:path w="55366" h="80044" extrusionOk="0">
                  <a:moveTo>
                    <a:pt x="9885" y="1"/>
                  </a:moveTo>
                  <a:lnTo>
                    <a:pt x="9885" y="1"/>
                  </a:lnTo>
                  <a:cubicBezTo>
                    <a:pt x="11254" y="3259"/>
                    <a:pt x="5477" y="15800"/>
                    <a:pt x="1" y="16813"/>
                  </a:cubicBezTo>
                  <a:lnTo>
                    <a:pt x="12158" y="28313"/>
                  </a:lnTo>
                  <a:cubicBezTo>
                    <a:pt x="12158" y="28313"/>
                    <a:pt x="12897" y="40964"/>
                    <a:pt x="12842" y="45892"/>
                  </a:cubicBezTo>
                  <a:cubicBezTo>
                    <a:pt x="12760" y="50821"/>
                    <a:pt x="7968" y="73027"/>
                    <a:pt x="7968" y="73027"/>
                  </a:cubicBezTo>
                  <a:cubicBezTo>
                    <a:pt x="20099" y="77721"/>
                    <a:pt x="32229" y="80043"/>
                    <a:pt x="42548" y="80043"/>
                  </a:cubicBezTo>
                  <a:cubicBezTo>
                    <a:pt x="46554" y="80043"/>
                    <a:pt x="50287" y="79693"/>
                    <a:pt x="53640" y="78996"/>
                  </a:cubicBezTo>
                  <a:cubicBezTo>
                    <a:pt x="53640" y="78996"/>
                    <a:pt x="55365" y="19223"/>
                    <a:pt x="53832" y="16621"/>
                  </a:cubicBezTo>
                  <a:cubicBezTo>
                    <a:pt x="52299" y="14020"/>
                    <a:pt x="41647" y="11939"/>
                    <a:pt x="41647" y="11939"/>
                  </a:cubicBezTo>
                  <a:lnTo>
                    <a:pt x="27026" y="9146"/>
                  </a:lnTo>
                  <a:lnTo>
                    <a:pt x="9885"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 name="Google Shape;3520;p63">
              <a:extLst>
                <a:ext uri="{FF2B5EF4-FFF2-40B4-BE49-F238E27FC236}">
                  <a16:creationId xmlns:a16="http://schemas.microsoft.com/office/drawing/2014/main" id="{5428D0F6-211B-498D-BC83-D0B70CF875A1}"/>
                </a:ext>
              </a:extLst>
            </p:cNvPr>
            <p:cNvSpPr/>
            <p:nvPr/>
          </p:nvSpPr>
          <p:spPr>
            <a:xfrm>
              <a:off x="4389100" y="4071500"/>
              <a:ext cx="185525" cy="51125"/>
            </a:xfrm>
            <a:custGeom>
              <a:avLst/>
              <a:gdLst/>
              <a:ahLst/>
              <a:cxnLst/>
              <a:rect l="l" t="t" r="r" b="b"/>
              <a:pathLst>
                <a:path w="7421" h="2045" extrusionOk="0">
                  <a:moveTo>
                    <a:pt x="0" y="1"/>
                  </a:moveTo>
                  <a:lnTo>
                    <a:pt x="0" y="1"/>
                  </a:lnTo>
                  <a:cubicBezTo>
                    <a:pt x="1332" y="1373"/>
                    <a:pt x="2886" y="2044"/>
                    <a:pt x="4254" y="2044"/>
                  </a:cubicBezTo>
                  <a:cubicBezTo>
                    <a:pt x="5643" y="2044"/>
                    <a:pt x="6841" y="1353"/>
                    <a:pt x="7420" y="1"/>
                  </a:cubicBezTo>
                  <a:lnTo>
                    <a:pt x="7420" y="1"/>
                  </a:lnTo>
                  <a:cubicBezTo>
                    <a:pt x="6694" y="991"/>
                    <a:pt x="5580" y="1440"/>
                    <a:pt x="4313" y="1440"/>
                  </a:cubicBezTo>
                  <a:cubicBezTo>
                    <a:pt x="2953" y="1440"/>
                    <a:pt x="1418" y="923"/>
                    <a:pt x="0"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 name="Google Shape;3521;p63">
              <a:extLst>
                <a:ext uri="{FF2B5EF4-FFF2-40B4-BE49-F238E27FC236}">
                  <a16:creationId xmlns:a16="http://schemas.microsoft.com/office/drawing/2014/main" id="{1526C9B2-E24A-400C-A3F6-C997D9B1CF1B}"/>
                </a:ext>
              </a:extLst>
            </p:cNvPr>
            <p:cNvSpPr/>
            <p:nvPr/>
          </p:nvSpPr>
          <p:spPr>
            <a:xfrm>
              <a:off x="3577925" y="4071500"/>
              <a:ext cx="185525" cy="51125"/>
            </a:xfrm>
            <a:custGeom>
              <a:avLst/>
              <a:gdLst/>
              <a:ahLst/>
              <a:cxnLst/>
              <a:rect l="l" t="t" r="r" b="b"/>
              <a:pathLst>
                <a:path w="7421" h="2045" extrusionOk="0">
                  <a:moveTo>
                    <a:pt x="7421" y="1"/>
                  </a:moveTo>
                  <a:cubicBezTo>
                    <a:pt x="5989" y="923"/>
                    <a:pt x="4454" y="1440"/>
                    <a:pt x="3098" y="1440"/>
                  </a:cubicBezTo>
                  <a:cubicBezTo>
                    <a:pt x="1835" y="1440"/>
                    <a:pt x="726" y="991"/>
                    <a:pt x="0" y="1"/>
                  </a:cubicBezTo>
                  <a:lnTo>
                    <a:pt x="0" y="1"/>
                  </a:lnTo>
                  <a:cubicBezTo>
                    <a:pt x="580" y="1353"/>
                    <a:pt x="1770" y="2044"/>
                    <a:pt x="3156" y="2044"/>
                  </a:cubicBezTo>
                  <a:cubicBezTo>
                    <a:pt x="4521" y="2044"/>
                    <a:pt x="6075" y="1373"/>
                    <a:pt x="7421"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 name="Google Shape;3522;p63">
              <a:extLst>
                <a:ext uri="{FF2B5EF4-FFF2-40B4-BE49-F238E27FC236}">
                  <a16:creationId xmlns:a16="http://schemas.microsoft.com/office/drawing/2014/main" id="{0E788FF9-E9DB-4640-91FE-AF86A5AD959B}"/>
                </a:ext>
              </a:extLst>
            </p:cNvPr>
            <p:cNvSpPr/>
            <p:nvPr/>
          </p:nvSpPr>
          <p:spPr>
            <a:xfrm>
              <a:off x="3972900" y="3156975"/>
              <a:ext cx="140350" cy="481925"/>
            </a:xfrm>
            <a:custGeom>
              <a:avLst/>
              <a:gdLst/>
              <a:ahLst/>
              <a:cxnLst/>
              <a:rect l="l" t="t" r="r" b="b"/>
              <a:pathLst>
                <a:path w="5614" h="19277" extrusionOk="0">
                  <a:moveTo>
                    <a:pt x="0" y="0"/>
                  </a:moveTo>
                  <a:lnTo>
                    <a:pt x="0" y="0"/>
                  </a:lnTo>
                  <a:cubicBezTo>
                    <a:pt x="1287" y="2246"/>
                    <a:pt x="2903" y="4299"/>
                    <a:pt x="4792" y="6079"/>
                  </a:cubicBezTo>
                  <a:lnTo>
                    <a:pt x="4491" y="19277"/>
                  </a:lnTo>
                  <a:lnTo>
                    <a:pt x="5613" y="14759"/>
                  </a:lnTo>
                  <a:lnTo>
                    <a:pt x="5613" y="5504"/>
                  </a:lnTo>
                  <a:cubicBezTo>
                    <a:pt x="3505" y="4217"/>
                    <a:pt x="1643" y="2300"/>
                    <a:pt x="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 name="Google Shape;3523;p63">
              <a:extLst>
                <a:ext uri="{FF2B5EF4-FFF2-40B4-BE49-F238E27FC236}">
                  <a16:creationId xmlns:a16="http://schemas.microsoft.com/office/drawing/2014/main" id="{967D7D28-243B-41D6-8A96-77C71369D92D}"/>
                </a:ext>
              </a:extLst>
            </p:cNvPr>
            <p:cNvSpPr/>
            <p:nvPr/>
          </p:nvSpPr>
          <p:spPr>
            <a:xfrm>
              <a:off x="3633375" y="1470950"/>
              <a:ext cx="102000" cy="231400"/>
            </a:xfrm>
            <a:custGeom>
              <a:avLst/>
              <a:gdLst/>
              <a:ahLst/>
              <a:cxnLst/>
              <a:rect l="l" t="t" r="r" b="b"/>
              <a:pathLst>
                <a:path w="4080" h="9256" extrusionOk="0">
                  <a:moveTo>
                    <a:pt x="1862" y="1"/>
                  </a:moveTo>
                  <a:lnTo>
                    <a:pt x="0" y="7312"/>
                  </a:lnTo>
                  <a:lnTo>
                    <a:pt x="767" y="7996"/>
                  </a:lnTo>
                  <a:lnTo>
                    <a:pt x="822" y="9256"/>
                  </a:lnTo>
                  <a:lnTo>
                    <a:pt x="4080" y="4656"/>
                  </a:lnTo>
                  <a:lnTo>
                    <a:pt x="931" y="7613"/>
                  </a:lnTo>
                  <a:lnTo>
                    <a:pt x="931" y="7613"/>
                  </a:lnTo>
                  <a:lnTo>
                    <a:pt x="1862"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 name="Google Shape;3524;p63">
              <a:extLst>
                <a:ext uri="{FF2B5EF4-FFF2-40B4-BE49-F238E27FC236}">
                  <a16:creationId xmlns:a16="http://schemas.microsoft.com/office/drawing/2014/main" id="{D201BA81-F481-4EA4-9515-9FD2359592D2}"/>
                </a:ext>
              </a:extLst>
            </p:cNvPr>
            <p:cNvSpPr/>
            <p:nvPr/>
          </p:nvSpPr>
          <p:spPr>
            <a:xfrm>
              <a:off x="3525900" y="4239900"/>
              <a:ext cx="347075" cy="71075"/>
            </a:xfrm>
            <a:custGeom>
              <a:avLst/>
              <a:gdLst/>
              <a:ahLst/>
              <a:cxnLst/>
              <a:rect l="l" t="t" r="r" b="b"/>
              <a:pathLst>
                <a:path w="13883" h="2843" extrusionOk="0">
                  <a:moveTo>
                    <a:pt x="13883" y="1"/>
                  </a:moveTo>
                  <a:lnTo>
                    <a:pt x="13883" y="1"/>
                  </a:lnTo>
                  <a:cubicBezTo>
                    <a:pt x="10752" y="617"/>
                    <a:pt x="8067" y="860"/>
                    <a:pt x="5851" y="860"/>
                  </a:cubicBezTo>
                  <a:cubicBezTo>
                    <a:pt x="3339" y="860"/>
                    <a:pt x="1431" y="547"/>
                    <a:pt x="165" y="110"/>
                  </a:cubicBezTo>
                  <a:cubicBezTo>
                    <a:pt x="82" y="685"/>
                    <a:pt x="28" y="1288"/>
                    <a:pt x="0" y="1890"/>
                  </a:cubicBezTo>
                  <a:cubicBezTo>
                    <a:pt x="1105" y="2419"/>
                    <a:pt x="3113" y="2842"/>
                    <a:pt x="5953" y="2842"/>
                  </a:cubicBezTo>
                  <a:cubicBezTo>
                    <a:pt x="8108" y="2842"/>
                    <a:pt x="10744" y="2599"/>
                    <a:pt x="13828" y="1972"/>
                  </a:cubicBezTo>
                  <a:cubicBezTo>
                    <a:pt x="13855" y="1315"/>
                    <a:pt x="13855" y="658"/>
                    <a:pt x="138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 name="Google Shape;3525;p63">
              <a:extLst>
                <a:ext uri="{FF2B5EF4-FFF2-40B4-BE49-F238E27FC236}">
                  <a16:creationId xmlns:a16="http://schemas.microsoft.com/office/drawing/2014/main" id="{E48F7808-47B8-484C-9A4D-88DB0C95D48D}"/>
                </a:ext>
              </a:extLst>
            </p:cNvPr>
            <p:cNvSpPr/>
            <p:nvPr/>
          </p:nvSpPr>
          <p:spPr>
            <a:xfrm>
              <a:off x="3660750" y="2110325"/>
              <a:ext cx="68475" cy="461400"/>
            </a:xfrm>
            <a:custGeom>
              <a:avLst/>
              <a:gdLst/>
              <a:ahLst/>
              <a:cxnLst/>
              <a:rect l="l" t="t" r="r" b="b"/>
              <a:pathLst>
                <a:path w="2739" h="18456" extrusionOk="0">
                  <a:moveTo>
                    <a:pt x="356" y="0"/>
                  </a:moveTo>
                  <a:lnTo>
                    <a:pt x="0" y="3395"/>
                  </a:lnTo>
                  <a:cubicBezTo>
                    <a:pt x="137" y="8707"/>
                    <a:pt x="1260" y="12897"/>
                    <a:pt x="2739" y="18455"/>
                  </a:cubicBezTo>
                  <a:cubicBezTo>
                    <a:pt x="1534" y="12349"/>
                    <a:pt x="712" y="6188"/>
                    <a:pt x="3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 name="Google Shape;3526;p63">
              <a:extLst>
                <a:ext uri="{FF2B5EF4-FFF2-40B4-BE49-F238E27FC236}">
                  <a16:creationId xmlns:a16="http://schemas.microsoft.com/office/drawing/2014/main" id="{FF9B1952-7361-42F6-B73E-7C7D0EB5791D}"/>
                </a:ext>
              </a:extLst>
            </p:cNvPr>
            <p:cNvSpPr/>
            <p:nvPr/>
          </p:nvSpPr>
          <p:spPr>
            <a:xfrm>
              <a:off x="3727825" y="1836500"/>
              <a:ext cx="603800" cy="868700"/>
            </a:xfrm>
            <a:custGeom>
              <a:avLst/>
              <a:gdLst/>
              <a:ahLst/>
              <a:cxnLst/>
              <a:rect l="l" t="t" r="r" b="b"/>
              <a:pathLst>
                <a:path w="24152" h="34748" extrusionOk="0">
                  <a:moveTo>
                    <a:pt x="1" y="1"/>
                  </a:moveTo>
                  <a:lnTo>
                    <a:pt x="1" y="1"/>
                  </a:lnTo>
                  <a:cubicBezTo>
                    <a:pt x="1425" y="18346"/>
                    <a:pt x="10625" y="28751"/>
                    <a:pt x="24151" y="34748"/>
                  </a:cubicBezTo>
                  <a:cubicBezTo>
                    <a:pt x="10543" y="27628"/>
                    <a:pt x="2246" y="16183"/>
                    <a:pt x="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 name="Google Shape;3527;p63">
              <a:extLst>
                <a:ext uri="{FF2B5EF4-FFF2-40B4-BE49-F238E27FC236}">
                  <a16:creationId xmlns:a16="http://schemas.microsoft.com/office/drawing/2014/main" id="{27FF4C7F-56B9-45F0-BA60-7BC95FC66CF0}"/>
                </a:ext>
              </a:extLst>
            </p:cNvPr>
            <p:cNvSpPr/>
            <p:nvPr/>
          </p:nvSpPr>
          <p:spPr>
            <a:xfrm>
              <a:off x="3797650" y="2044600"/>
              <a:ext cx="698925" cy="592825"/>
            </a:xfrm>
            <a:custGeom>
              <a:avLst/>
              <a:gdLst/>
              <a:ahLst/>
              <a:cxnLst/>
              <a:rect l="l" t="t" r="r" b="b"/>
              <a:pathLst>
                <a:path w="27957" h="23713" extrusionOk="0">
                  <a:moveTo>
                    <a:pt x="1" y="1"/>
                  </a:moveTo>
                  <a:lnTo>
                    <a:pt x="1" y="1"/>
                  </a:lnTo>
                  <a:cubicBezTo>
                    <a:pt x="5888" y="17415"/>
                    <a:pt x="27957" y="23713"/>
                    <a:pt x="27957" y="23713"/>
                  </a:cubicBezTo>
                  <a:cubicBezTo>
                    <a:pt x="27957" y="23713"/>
                    <a:pt x="6161" y="15115"/>
                    <a:pt x="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 name="Google Shape;3528;p63">
              <a:extLst>
                <a:ext uri="{FF2B5EF4-FFF2-40B4-BE49-F238E27FC236}">
                  <a16:creationId xmlns:a16="http://schemas.microsoft.com/office/drawing/2014/main" id="{ED704566-F649-4525-B517-BD5B0C66E1BC}"/>
                </a:ext>
              </a:extLst>
            </p:cNvPr>
            <p:cNvSpPr/>
            <p:nvPr/>
          </p:nvSpPr>
          <p:spPr>
            <a:xfrm>
              <a:off x="4547950" y="1330625"/>
              <a:ext cx="600300" cy="843375"/>
            </a:xfrm>
            <a:custGeom>
              <a:avLst/>
              <a:gdLst/>
              <a:ahLst/>
              <a:cxnLst/>
              <a:rect l="l" t="t" r="r" b="b"/>
              <a:pathLst>
                <a:path w="24012" h="33735" extrusionOk="0">
                  <a:moveTo>
                    <a:pt x="3065" y="1"/>
                  </a:moveTo>
                  <a:cubicBezTo>
                    <a:pt x="3065" y="1"/>
                    <a:pt x="1" y="25303"/>
                    <a:pt x="376" y="25303"/>
                  </a:cubicBezTo>
                  <a:cubicBezTo>
                    <a:pt x="378" y="25303"/>
                    <a:pt x="380" y="25302"/>
                    <a:pt x="382" y="25301"/>
                  </a:cubicBezTo>
                  <a:cubicBezTo>
                    <a:pt x="388" y="25298"/>
                    <a:pt x="396" y="25296"/>
                    <a:pt x="407" y="25296"/>
                  </a:cubicBezTo>
                  <a:cubicBezTo>
                    <a:pt x="1197" y="25296"/>
                    <a:pt x="15332" y="33735"/>
                    <a:pt x="15332" y="33735"/>
                  </a:cubicBezTo>
                  <a:cubicBezTo>
                    <a:pt x="12210" y="28648"/>
                    <a:pt x="18586" y="14856"/>
                    <a:pt x="23745" y="14856"/>
                  </a:cubicBezTo>
                  <a:cubicBezTo>
                    <a:pt x="23834" y="14856"/>
                    <a:pt x="23923" y="14860"/>
                    <a:pt x="24012" y="14869"/>
                  </a:cubicBezTo>
                  <a:cubicBezTo>
                    <a:pt x="17906" y="8790"/>
                    <a:pt x="10814" y="3752"/>
                    <a:pt x="3065"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 name="Google Shape;3529;p63">
              <a:extLst>
                <a:ext uri="{FF2B5EF4-FFF2-40B4-BE49-F238E27FC236}">
                  <a16:creationId xmlns:a16="http://schemas.microsoft.com/office/drawing/2014/main" id="{D7031643-68A2-4CC2-90CE-82EC62317E61}"/>
                </a:ext>
              </a:extLst>
            </p:cNvPr>
            <p:cNvSpPr/>
            <p:nvPr/>
          </p:nvSpPr>
          <p:spPr>
            <a:xfrm>
              <a:off x="4416475" y="2968725"/>
              <a:ext cx="243025" cy="218400"/>
            </a:xfrm>
            <a:custGeom>
              <a:avLst/>
              <a:gdLst/>
              <a:ahLst/>
              <a:cxnLst/>
              <a:rect l="l" t="t" r="r" b="b"/>
              <a:pathLst>
                <a:path w="9721" h="8736" extrusionOk="0">
                  <a:moveTo>
                    <a:pt x="0" y="0"/>
                  </a:moveTo>
                  <a:lnTo>
                    <a:pt x="0" y="0"/>
                  </a:lnTo>
                  <a:cubicBezTo>
                    <a:pt x="986" y="5477"/>
                    <a:pt x="4108" y="8516"/>
                    <a:pt x="9721" y="8735"/>
                  </a:cubicBezTo>
                  <a:lnTo>
                    <a:pt x="9721" y="7777"/>
                  </a:lnTo>
                  <a:cubicBezTo>
                    <a:pt x="9581" y="7783"/>
                    <a:pt x="9441" y="7786"/>
                    <a:pt x="9301" y="7786"/>
                  </a:cubicBezTo>
                  <a:cubicBezTo>
                    <a:pt x="5178" y="7786"/>
                    <a:pt x="1219" y="5059"/>
                    <a:pt x="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 name="Google Shape;3530;p63">
              <a:extLst>
                <a:ext uri="{FF2B5EF4-FFF2-40B4-BE49-F238E27FC236}">
                  <a16:creationId xmlns:a16="http://schemas.microsoft.com/office/drawing/2014/main" id="{5A8AD29E-F3D8-4846-B973-09C87553376D}"/>
                </a:ext>
              </a:extLst>
            </p:cNvPr>
            <p:cNvSpPr/>
            <p:nvPr/>
          </p:nvSpPr>
          <p:spPr>
            <a:xfrm>
              <a:off x="3622425" y="2867425"/>
              <a:ext cx="169100" cy="209475"/>
            </a:xfrm>
            <a:custGeom>
              <a:avLst/>
              <a:gdLst/>
              <a:ahLst/>
              <a:cxnLst/>
              <a:rect l="l" t="t" r="r" b="b"/>
              <a:pathLst>
                <a:path w="6764" h="8379" extrusionOk="0">
                  <a:moveTo>
                    <a:pt x="6763" y="0"/>
                  </a:moveTo>
                  <a:cubicBezTo>
                    <a:pt x="5735" y="4883"/>
                    <a:pt x="3236" y="7426"/>
                    <a:pt x="737" y="7426"/>
                  </a:cubicBezTo>
                  <a:cubicBezTo>
                    <a:pt x="573" y="7426"/>
                    <a:pt x="410" y="7415"/>
                    <a:pt x="246" y="7393"/>
                  </a:cubicBezTo>
                  <a:lnTo>
                    <a:pt x="0" y="8379"/>
                  </a:lnTo>
                  <a:cubicBezTo>
                    <a:pt x="3560" y="8379"/>
                    <a:pt x="5860" y="5449"/>
                    <a:pt x="676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 name="Google Shape;3531;p63">
              <a:extLst>
                <a:ext uri="{FF2B5EF4-FFF2-40B4-BE49-F238E27FC236}">
                  <a16:creationId xmlns:a16="http://schemas.microsoft.com/office/drawing/2014/main" id="{50EB83DD-2013-46CE-B4BB-235DDD331A2D}"/>
                </a:ext>
              </a:extLst>
            </p:cNvPr>
            <p:cNvSpPr/>
            <p:nvPr/>
          </p:nvSpPr>
          <p:spPr>
            <a:xfrm>
              <a:off x="3994800" y="1204000"/>
              <a:ext cx="436875" cy="161975"/>
            </a:xfrm>
            <a:custGeom>
              <a:avLst/>
              <a:gdLst/>
              <a:ahLst/>
              <a:cxnLst/>
              <a:rect l="l" t="t" r="r" b="b"/>
              <a:pathLst>
                <a:path w="17475" h="6479" extrusionOk="0">
                  <a:moveTo>
                    <a:pt x="3889" y="0"/>
                  </a:moveTo>
                  <a:cubicBezTo>
                    <a:pt x="3888" y="0"/>
                    <a:pt x="1" y="5230"/>
                    <a:pt x="7065" y="6243"/>
                  </a:cubicBezTo>
                  <a:cubicBezTo>
                    <a:pt x="8309" y="6407"/>
                    <a:pt x="9406" y="6479"/>
                    <a:pt x="10371" y="6479"/>
                  </a:cubicBezTo>
                  <a:cubicBezTo>
                    <a:pt x="17475" y="6479"/>
                    <a:pt x="17466" y="2574"/>
                    <a:pt x="17032" y="2574"/>
                  </a:cubicBezTo>
                  <a:lnTo>
                    <a:pt x="3889"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 name="Google Shape;3532;p63">
              <a:extLst>
                <a:ext uri="{FF2B5EF4-FFF2-40B4-BE49-F238E27FC236}">
                  <a16:creationId xmlns:a16="http://schemas.microsoft.com/office/drawing/2014/main" id="{24EDD9F7-B5A5-422A-A369-EA4F05532EB2}"/>
                </a:ext>
              </a:extLst>
            </p:cNvPr>
            <p:cNvSpPr/>
            <p:nvPr/>
          </p:nvSpPr>
          <p:spPr>
            <a:xfrm>
              <a:off x="4080375" y="1001375"/>
              <a:ext cx="316275" cy="273150"/>
            </a:xfrm>
            <a:custGeom>
              <a:avLst/>
              <a:gdLst/>
              <a:ahLst/>
              <a:cxnLst/>
              <a:rect l="l" t="t" r="r" b="b"/>
              <a:pathLst>
                <a:path w="12651" h="10926" extrusionOk="0">
                  <a:moveTo>
                    <a:pt x="12650" y="0"/>
                  </a:moveTo>
                  <a:lnTo>
                    <a:pt x="0" y="438"/>
                  </a:lnTo>
                  <a:lnTo>
                    <a:pt x="0" y="10925"/>
                  </a:lnTo>
                  <a:lnTo>
                    <a:pt x="12240" y="10925"/>
                  </a:lnTo>
                  <a:lnTo>
                    <a:pt x="12650" y="0"/>
                  </a:lnTo>
                  <a:close/>
                </a:path>
              </a:pathLst>
            </a:custGeom>
            <a:solidFill>
              <a:srgbClr val="C6716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 name="Google Shape;3533;p63">
              <a:extLst>
                <a:ext uri="{FF2B5EF4-FFF2-40B4-BE49-F238E27FC236}">
                  <a16:creationId xmlns:a16="http://schemas.microsoft.com/office/drawing/2014/main" id="{1D662770-35E4-4337-8066-3C8CACBE7CBC}"/>
                </a:ext>
              </a:extLst>
            </p:cNvPr>
            <p:cNvSpPr/>
            <p:nvPr/>
          </p:nvSpPr>
          <p:spPr>
            <a:xfrm>
              <a:off x="4080375" y="1001375"/>
              <a:ext cx="325175" cy="335025"/>
            </a:xfrm>
            <a:custGeom>
              <a:avLst/>
              <a:gdLst/>
              <a:ahLst/>
              <a:cxnLst/>
              <a:rect l="l" t="t" r="r" b="b"/>
              <a:pathLst>
                <a:path w="13007" h="13401" extrusionOk="0">
                  <a:moveTo>
                    <a:pt x="12650" y="0"/>
                  </a:moveTo>
                  <a:lnTo>
                    <a:pt x="0" y="438"/>
                  </a:lnTo>
                  <a:lnTo>
                    <a:pt x="0" y="10925"/>
                  </a:lnTo>
                  <a:cubicBezTo>
                    <a:pt x="443" y="12605"/>
                    <a:pt x="3425" y="13401"/>
                    <a:pt x="6425" y="13401"/>
                  </a:cubicBezTo>
                  <a:cubicBezTo>
                    <a:pt x="9538" y="13401"/>
                    <a:pt x="12672" y="12543"/>
                    <a:pt x="13006" y="10925"/>
                  </a:cubicBezTo>
                  <a:lnTo>
                    <a:pt x="12650" y="0"/>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 name="Google Shape;3534;p63">
              <a:extLst>
                <a:ext uri="{FF2B5EF4-FFF2-40B4-BE49-F238E27FC236}">
                  <a16:creationId xmlns:a16="http://schemas.microsoft.com/office/drawing/2014/main" id="{D7949813-CF13-4B66-9A31-E2DCE0D12C07}"/>
                </a:ext>
              </a:extLst>
            </p:cNvPr>
            <p:cNvSpPr/>
            <p:nvPr/>
          </p:nvSpPr>
          <p:spPr>
            <a:xfrm>
              <a:off x="4080375" y="1001375"/>
              <a:ext cx="316275" cy="223600"/>
            </a:xfrm>
            <a:custGeom>
              <a:avLst/>
              <a:gdLst/>
              <a:ahLst/>
              <a:cxnLst/>
              <a:rect l="l" t="t" r="r" b="b"/>
              <a:pathLst>
                <a:path w="12651" h="8944" extrusionOk="0">
                  <a:moveTo>
                    <a:pt x="12650" y="0"/>
                  </a:moveTo>
                  <a:lnTo>
                    <a:pt x="0" y="438"/>
                  </a:lnTo>
                  <a:lnTo>
                    <a:pt x="0" y="7421"/>
                  </a:lnTo>
                  <a:cubicBezTo>
                    <a:pt x="1106" y="8487"/>
                    <a:pt x="2335" y="8943"/>
                    <a:pt x="3581" y="8943"/>
                  </a:cubicBezTo>
                  <a:cubicBezTo>
                    <a:pt x="6717" y="8943"/>
                    <a:pt x="9956" y="6058"/>
                    <a:pt x="11582" y="2766"/>
                  </a:cubicBezTo>
                  <a:lnTo>
                    <a:pt x="12650" y="0"/>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 name="Google Shape;3535;p63">
              <a:extLst>
                <a:ext uri="{FF2B5EF4-FFF2-40B4-BE49-F238E27FC236}">
                  <a16:creationId xmlns:a16="http://schemas.microsoft.com/office/drawing/2014/main" id="{79F01B12-75F2-4410-BE58-15B2577C3BF9}"/>
                </a:ext>
              </a:extLst>
            </p:cNvPr>
            <p:cNvSpPr/>
            <p:nvPr/>
          </p:nvSpPr>
          <p:spPr>
            <a:xfrm>
              <a:off x="4367875" y="934975"/>
              <a:ext cx="116400" cy="103375"/>
            </a:xfrm>
            <a:custGeom>
              <a:avLst/>
              <a:gdLst/>
              <a:ahLst/>
              <a:cxnLst/>
              <a:rect l="l" t="t" r="r" b="b"/>
              <a:pathLst>
                <a:path w="4656" h="4135" extrusionOk="0">
                  <a:moveTo>
                    <a:pt x="2191" y="0"/>
                  </a:moveTo>
                  <a:lnTo>
                    <a:pt x="0" y="3286"/>
                  </a:lnTo>
                  <a:lnTo>
                    <a:pt x="438" y="4135"/>
                  </a:lnTo>
                  <a:cubicBezTo>
                    <a:pt x="438" y="4135"/>
                    <a:pt x="4272" y="2738"/>
                    <a:pt x="4655" y="1041"/>
                  </a:cubicBezTo>
                  <a:lnTo>
                    <a:pt x="2191" y="0"/>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 name="Google Shape;3536;p63">
              <a:extLst>
                <a:ext uri="{FF2B5EF4-FFF2-40B4-BE49-F238E27FC236}">
                  <a16:creationId xmlns:a16="http://schemas.microsoft.com/office/drawing/2014/main" id="{E3BDA7FE-B71A-4CC9-B92A-7AE83754F98D}"/>
                </a:ext>
              </a:extLst>
            </p:cNvPr>
            <p:cNvSpPr/>
            <p:nvPr/>
          </p:nvSpPr>
          <p:spPr>
            <a:xfrm>
              <a:off x="4001650" y="535200"/>
              <a:ext cx="552000" cy="647750"/>
            </a:xfrm>
            <a:custGeom>
              <a:avLst/>
              <a:gdLst/>
              <a:ahLst/>
              <a:cxnLst/>
              <a:rect l="l" t="t" r="r" b="b"/>
              <a:pathLst>
                <a:path w="22080" h="25910" extrusionOk="0">
                  <a:moveTo>
                    <a:pt x="12130" y="1"/>
                  </a:moveTo>
                  <a:cubicBezTo>
                    <a:pt x="12130" y="1"/>
                    <a:pt x="4984" y="137"/>
                    <a:pt x="2492" y="3396"/>
                  </a:cubicBezTo>
                  <a:cubicBezTo>
                    <a:pt x="0" y="6627"/>
                    <a:pt x="1397" y="11638"/>
                    <a:pt x="1397" y="11638"/>
                  </a:cubicBezTo>
                  <a:cubicBezTo>
                    <a:pt x="1397" y="11638"/>
                    <a:pt x="219" y="25630"/>
                    <a:pt x="6982" y="25903"/>
                  </a:cubicBezTo>
                  <a:cubicBezTo>
                    <a:pt x="7088" y="25908"/>
                    <a:pt x="7193" y="25910"/>
                    <a:pt x="7297" y="25910"/>
                  </a:cubicBezTo>
                  <a:cubicBezTo>
                    <a:pt x="13814" y="25910"/>
                    <a:pt x="16785" y="17579"/>
                    <a:pt x="16785" y="17579"/>
                  </a:cubicBezTo>
                  <a:cubicBezTo>
                    <a:pt x="17003" y="17638"/>
                    <a:pt x="17236" y="17667"/>
                    <a:pt x="17478" y="17667"/>
                  </a:cubicBezTo>
                  <a:cubicBezTo>
                    <a:pt x="19488" y="17667"/>
                    <a:pt x="22080" y="15702"/>
                    <a:pt x="21029" y="12842"/>
                  </a:cubicBezTo>
                  <a:cubicBezTo>
                    <a:pt x="20574" y="11563"/>
                    <a:pt x="19852" y="11177"/>
                    <a:pt x="19147" y="11177"/>
                  </a:cubicBezTo>
                  <a:cubicBezTo>
                    <a:pt x="18070" y="11177"/>
                    <a:pt x="17031" y="12076"/>
                    <a:pt x="17031" y="12076"/>
                  </a:cubicBezTo>
                  <a:lnTo>
                    <a:pt x="19523" y="8653"/>
                  </a:lnTo>
                  <a:lnTo>
                    <a:pt x="17415" y="2766"/>
                  </a:lnTo>
                  <a:lnTo>
                    <a:pt x="12130" y="1"/>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 name="Google Shape;3537;p63">
              <a:extLst>
                <a:ext uri="{FF2B5EF4-FFF2-40B4-BE49-F238E27FC236}">
                  <a16:creationId xmlns:a16="http://schemas.microsoft.com/office/drawing/2014/main" id="{E1BC95E6-3E10-442F-ADA5-20FC9F8B7213}"/>
                </a:ext>
              </a:extLst>
            </p:cNvPr>
            <p:cNvSpPr/>
            <p:nvPr/>
          </p:nvSpPr>
          <p:spPr>
            <a:xfrm>
              <a:off x="3957825" y="436725"/>
              <a:ext cx="612700" cy="488675"/>
            </a:xfrm>
            <a:custGeom>
              <a:avLst/>
              <a:gdLst/>
              <a:ahLst/>
              <a:cxnLst/>
              <a:rect l="l" t="t" r="r" b="b"/>
              <a:pathLst>
                <a:path w="24508" h="19547" extrusionOk="0">
                  <a:moveTo>
                    <a:pt x="10424" y="0"/>
                  </a:moveTo>
                  <a:cubicBezTo>
                    <a:pt x="7835" y="0"/>
                    <a:pt x="4930" y="967"/>
                    <a:pt x="3889" y="2105"/>
                  </a:cubicBezTo>
                  <a:cubicBezTo>
                    <a:pt x="2739" y="3419"/>
                    <a:pt x="3204" y="4022"/>
                    <a:pt x="1616" y="5665"/>
                  </a:cubicBezTo>
                  <a:cubicBezTo>
                    <a:pt x="1" y="7335"/>
                    <a:pt x="2766" y="12619"/>
                    <a:pt x="2766" y="12619"/>
                  </a:cubicBezTo>
                  <a:cubicBezTo>
                    <a:pt x="2766" y="12619"/>
                    <a:pt x="2903" y="8512"/>
                    <a:pt x="4409" y="7499"/>
                  </a:cubicBezTo>
                  <a:cubicBezTo>
                    <a:pt x="4926" y="7142"/>
                    <a:pt x="5275" y="7017"/>
                    <a:pt x="5594" y="7017"/>
                  </a:cubicBezTo>
                  <a:cubicBezTo>
                    <a:pt x="6204" y="7017"/>
                    <a:pt x="6702" y="7474"/>
                    <a:pt x="8051" y="7636"/>
                  </a:cubicBezTo>
                  <a:cubicBezTo>
                    <a:pt x="8201" y="7652"/>
                    <a:pt x="8347" y="7659"/>
                    <a:pt x="8492" y="7659"/>
                  </a:cubicBezTo>
                  <a:cubicBezTo>
                    <a:pt x="9902" y="7659"/>
                    <a:pt x="11094" y="6969"/>
                    <a:pt x="12638" y="6969"/>
                  </a:cubicBezTo>
                  <a:cubicBezTo>
                    <a:pt x="13107" y="6969"/>
                    <a:pt x="13608" y="7033"/>
                    <a:pt x="14157" y="7198"/>
                  </a:cubicBezTo>
                  <a:cubicBezTo>
                    <a:pt x="16731" y="7937"/>
                    <a:pt x="16758" y="10073"/>
                    <a:pt x="16676" y="11305"/>
                  </a:cubicBezTo>
                  <a:cubicBezTo>
                    <a:pt x="16567" y="12537"/>
                    <a:pt x="17087" y="14317"/>
                    <a:pt x="16868" y="15686"/>
                  </a:cubicBezTo>
                  <a:cubicBezTo>
                    <a:pt x="16265" y="19027"/>
                    <a:pt x="17799" y="19547"/>
                    <a:pt x="17799" y="19547"/>
                  </a:cubicBezTo>
                  <a:cubicBezTo>
                    <a:pt x="17853" y="17931"/>
                    <a:pt x="18127" y="16699"/>
                    <a:pt x="18784" y="16015"/>
                  </a:cubicBezTo>
                  <a:cubicBezTo>
                    <a:pt x="19469" y="15420"/>
                    <a:pt x="20242" y="15116"/>
                    <a:pt x="20906" y="15116"/>
                  </a:cubicBezTo>
                  <a:cubicBezTo>
                    <a:pt x="21465" y="15116"/>
                    <a:pt x="21947" y="15331"/>
                    <a:pt x="22234" y="15768"/>
                  </a:cubicBezTo>
                  <a:cubicBezTo>
                    <a:pt x="22234" y="15768"/>
                    <a:pt x="24507" y="11469"/>
                    <a:pt x="21331" y="8567"/>
                  </a:cubicBezTo>
                  <a:cubicBezTo>
                    <a:pt x="21331" y="8567"/>
                    <a:pt x="20728" y="3693"/>
                    <a:pt x="17799" y="3200"/>
                  </a:cubicBezTo>
                  <a:cubicBezTo>
                    <a:pt x="14842" y="2735"/>
                    <a:pt x="14239" y="380"/>
                    <a:pt x="11419" y="51"/>
                  </a:cubicBezTo>
                  <a:cubicBezTo>
                    <a:pt x="11096" y="17"/>
                    <a:pt x="10763" y="0"/>
                    <a:pt x="10424"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 name="Google Shape;3538;p63">
              <a:extLst>
                <a:ext uri="{FF2B5EF4-FFF2-40B4-BE49-F238E27FC236}">
                  <a16:creationId xmlns:a16="http://schemas.microsoft.com/office/drawing/2014/main" id="{7BF9A804-E305-4F1C-9265-0A50BB5C7E5A}"/>
                </a:ext>
              </a:extLst>
            </p:cNvPr>
            <p:cNvSpPr/>
            <p:nvPr/>
          </p:nvSpPr>
          <p:spPr>
            <a:xfrm>
              <a:off x="4708775" y="1808425"/>
              <a:ext cx="37675" cy="256750"/>
            </a:xfrm>
            <a:custGeom>
              <a:avLst/>
              <a:gdLst/>
              <a:ahLst/>
              <a:cxnLst/>
              <a:rect l="l" t="t" r="r" b="b"/>
              <a:pathLst>
                <a:path w="1507" h="10270" extrusionOk="0">
                  <a:moveTo>
                    <a:pt x="0" y="1"/>
                  </a:moveTo>
                  <a:lnTo>
                    <a:pt x="0" y="9448"/>
                  </a:lnTo>
                  <a:lnTo>
                    <a:pt x="1506" y="10269"/>
                  </a:lnTo>
                  <a:lnTo>
                    <a:pt x="0"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 name="Google Shape;3539;p63">
              <a:extLst>
                <a:ext uri="{FF2B5EF4-FFF2-40B4-BE49-F238E27FC236}">
                  <a16:creationId xmlns:a16="http://schemas.microsoft.com/office/drawing/2014/main" id="{3683F684-41C5-4776-8ECB-4C2F934670D4}"/>
                </a:ext>
              </a:extLst>
            </p:cNvPr>
            <p:cNvSpPr/>
            <p:nvPr/>
          </p:nvSpPr>
          <p:spPr>
            <a:xfrm>
              <a:off x="4183050" y="1520925"/>
              <a:ext cx="1174425" cy="630000"/>
            </a:xfrm>
            <a:custGeom>
              <a:avLst/>
              <a:gdLst/>
              <a:ahLst/>
              <a:cxnLst/>
              <a:rect l="l" t="t" r="r" b="b"/>
              <a:pathLst>
                <a:path w="46977" h="25200" extrusionOk="0">
                  <a:moveTo>
                    <a:pt x="1999" y="1"/>
                  </a:moveTo>
                  <a:lnTo>
                    <a:pt x="0" y="8681"/>
                  </a:lnTo>
                  <a:lnTo>
                    <a:pt x="32310" y="24343"/>
                  </a:lnTo>
                  <a:cubicBezTo>
                    <a:pt x="33655" y="24936"/>
                    <a:pt x="34913" y="25199"/>
                    <a:pt x="36065" y="25199"/>
                  </a:cubicBezTo>
                  <a:cubicBezTo>
                    <a:pt x="44110" y="25199"/>
                    <a:pt x="46977" y="12380"/>
                    <a:pt x="37923" y="9721"/>
                  </a:cubicBezTo>
                  <a:lnTo>
                    <a:pt x="1999" y="1"/>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 name="Google Shape;3540;p63">
              <a:extLst>
                <a:ext uri="{FF2B5EF4-FFF2-40B4-BE49-F238E27FC236}">
                  <a16:creationId xmlns:a16="http://schemas.microsoft.com/office/drawing/2014/main" id="{B61B5761-5A5E-4F60-BF6F-9F54BF676F00}"/>
                </a:ext>
              </a:extLst>
            </p:cNvPr>
            <p:cNvSpPr/>
            <p:nvPr/>
          </p:nvSpPr>
          <p:spPr>
            <a:xfrm>
              <a:off x="4044775" y="1390150"/>
              <a:ext cx="94475" cy="55500"/>
            </a:xfrm>
            <a:custGeom>
              <a:avLst/>
              <a:gdLst/>
              <a:ahLst/>
              <a:cxnLst/>
              <a:rect l="l" t="t" r="r" b="b"/>
              <a:pathLst>
                <a:path w="3779" h="2220" extrusionOk="0">
                  <a:moveTo>
                    <a:pt x="1823" y="1"/>
                  </a:moveTo>
                  <a:cubicBezTo>
                    <a:pt x="1" y="1"/>
                    <a:pt x="28" y="2220"/>
                    <a:pt x="28" y="2220"/>
                  </a:cubicBezTo>
                  <a:lnTo>
                    <a:pt x="3697" y="2220"/>
                  </a:lnTo>
                  <a:cubicBezTo>
                    <a:pt x="3697" y="2220"/>
                    <a:pt x="3779" y="29"/>
                    <a:pt x="1890" y="2"/>
                  </a:cubicBezTo>
                  <a:cubicBezTo>
                    <a:pt x="1867" y="1"/>
                    <a:pt x="1845" y="1"/>
                    <a:pt x="1823"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 name="Google Shape;3541;p63">
              <a:extLst>
                <a:ext uri="{FF2B5EF4-FFF2-40B4-BE49-F238E27FC236}">
                  <a16:creationId xmlns:a16="http://schemas.microsoft.com/office/drawing/2014/main" id="{3D33AFC7-40CB-4A67-A22C-F6EDE635FB4E}"/>
                </a:ext>
              </a:extLst>
            </p:cNvPr>
            <p:cNvSpPr/>
            <p:nvPr/>
          </p:nvSpPr>
          <p:spPr>
            <a:xfrm>
              <a:off x="3995475" y="1426675"/>
              <a:ext cx="397050" cy="351725"/>
            </a:xfrm>
            <a:custGeom>
              <a:avLst/>
              <a:gdLst/>
              <a:ahLst/>
              <a:cxnLst/>
              <a:rect l="l" t="t" r="r" b="b"/>
              <a:pathLst>
                <a:path w="15882" h="14069" extrusionOk="0">
                  <a:moveTo>
                    <a:pt x="3776" y="0"/>
                  </a:moveTo>
                  <a:cubicBezTo>
                    <a:pt x="3205" y="0"/>
                    <a:pt x="2710" y="83"/>
                    <a:pt x="2109" y="239"/>
                  </a:cubicBezTo>
                  <a:cubicBezTo>
                    <a:pt x="439" y="677"/>
                    <a:pt x="302" y="1772"/>
                    <a:pt x="987" y="3086"/>
                  </a:cubicBezTo>
                  <a:cubicBezTo>
                    <a:pt x="1" y="3661"/>
                    <a:pt x="110" y="5605"/>
                    <a:pt x="1123" y="6153"/>
                  </a:cubicBezTo>
                  <a:cubicBezTo>
                    <a:pt x="384" y="7330"/>
                    <a:pt x="850" y="8316"/>
                    <a:pt x="2054" y="9247"/>
                  </a:cubicBezTo>
                  <a:cubicBezTo>
                    <a:pt x="2191" y="10808"/>
                    <a:pt x="3916" y="11054"/>
                    <a:pt x="5368" y="11739"/>
                  </a:cubicBezTo>
                  <a:cubicBezTo>
                    <a:pt x="5368" y="11739"/>
                    <a:pt x="7290" y="14069"/>
                    <a:pt x="9875" y="14069"/>
                  </a:cubicBezTo>
                  <a:cubicBezTo>
                    <a:pt x="10360" y="14069"/>
                    <a:pt x="10868" y="13987"/>
                    <a:pt x="11391" y="13792"/>
                  </a:cubicBezTo>
                  <a:cubicBezTo>
                    <a:pt x="14705" y="12560"/>
                    <a:pt x="15882" y="8699"/>
                    <a:pt x="15471" y="7495"/>
                  </a:cubicBezTo>
                  <a:cubicBezTo>
                    <a:pt x="15088" y="6345"/>
                    <a:pt x="12870" y="1854"/>
                    <a:pt x="8763" y="896"/>
                  </a:cubicBezTo>
                  <a:cubicBezTo>
                    <a:pt x="6110" y="277"/>
                    <a:pt x="4816" y="0"/>
                    <a:pt x="3776" y="0"/>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 name="Google Shape;3542;p63">
              <a:extLst>
                <a:ext uri="{FF2B5EF4-FFF2-40B4-BE49-F238E27FC236}">
                  <a16:creationId xmlns:a16="http://schemas.microsoft.com/office/drawing/2014/main" id="{149F07C1-C76F-4326-A1AB-2D604865B3F3}"/>
                </a:ext>
              </a:extLst>
            </p:cNvPr>
            <p:cNvSpPr/>
            <p:nvPr/>
          </p:nvSpPr>
          <p:spPr>
            <a:xfrm>
              <a:off x="4013275" y="1474050"/>
              <a:ext cx="115725" cy="29800"/>
            </a:xfrm>
            <a:custGeom>
              <a:avLst/>
              <a:gdLst/>
              <a:ahLst/>
              <a:cxnLst/>
              <a:rect l="l" t="t" r="r" b="b"/>
              <a:pathLst>
                <a:path w="4629" h="1192" extrusionOk="0">
                  <a:moveTo>
                    <a:pt x="2304" y="0"/>
                  </a:moveTo>
                  <a:cubicBezTo>
                    <a:pt x="1514" y="0"/>
                    <a:pt x="726" y="178"/>
                    <a:pt x="1" y="534"/>
                  </a:cubicBezTo>
                  <a:cubicBezTo>
                    <a:pt x="83" y="753"/>
                    <a:pt x="165" y="972"/>
                    <a:pt x="275" y="1191"/>
                  </a:cubicBezTo>
                  <a:cubicBezTo>
                    <a:pt x="275" y="1191"/>
                    <a:pt x="1291" y="350"/>
                    <a:pt x="3113" y="350"/>
                  </a:cubicBezTo>
                  <a:cubicBezTo>
                    <a:pt x="3569" y="350"/>
                    <a:pt x="4075" y="403"/>
                    <a:pt x="4628" y="534"/>
                  </a:cubicBezTo>
                  <a:cubicBezTo>
                    <a:pt x="3889" y="178"/>
                    <a:pt x="3095" y="0"/>
                    <a:pt x="2304"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 name="Google Shape;3543;p63">
              <a:extLst>
                <a:ext uri="{FF2B5EF4-FFF2-40B4-BE49-F238E27FC236}">
                  <a16:creationId xmlns:a16="http://schemas.microsoft.com/office/drawing/2014/main" id="{A72D3E23-3DDE-4CB0-BF7E-B4AE6BB4DBD5}"/>
                </a:ext>
              </a:extLst>
            </p:cNvPr>
            <p:cNvSpPr/>
            <p:nvPr/>
          </p:nvSpPr>
          <p:spPr>
            <a:xfrm>
              <a:off x="4009175" y="1537675"/>
              <a:ext cx="119825" cy="42825"/>
            </a:xfrm>
            <a:custGeom>
              <a:avLst/>
              <a:gdLst/>
              <a:ahLst/>
              <a:cxnLst/>
              <a:rect l="l" t="t" r="r" b="b"/>
              <a:pathLst>
                <a:path w="4793" h="1713" extrusionOk="0">
                  <a:moveTo>
                    <a:pt x="3294" y="0"/>
                  </a:moveTo>
                  <a:cubicBezTo>
                    <a:pt x="2330" y="0"/>
                    <a:pt x="1063" y="219"/>
                    <a:pt x="0" y="1138"/>
                  </a:cubicBezTo>
                  <a:cubicBezTo>
                    <a:pt x="110" y="1384"/>
                    <a:pt x="329" y="1603"/>
                    <a:pt x="575" y="1713"/>
                  </a:cubicBezTo>
                  <a:cubicBezTo>
                    <a:pt x="575" y="1713"/>
                    <a:pt x="1260" y="262"/>
                    <a:pt x="4792" y="180"/>
                  </a:cubicBezTo>
                  <a:cubicBezTo>
                    <a:pt x="4792" y="180"/>
                    <a:pt x="4167" y="0"/>
                    <a:pt x="3294"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3544;p63">
              <a:extLst>
                <a:ext uri="{FF2B5EF4-FFF2-40B4-BE49-F238E27FC236}">
                  <a16:creationId xmlns:a16="http://schemas.microsoft.com/office/drawing/2014/main" id="{AD8AF701-CEFE-4F92-9E44-EC145E1505E2}"/>
                </a:ext>
              </a:extLst>
            </p:cNvPr>
            <p:cNvSpPr/>
            <p:nvPr/>
          </p:nvSpPr>
          <p:spPr>
            <a:xfrm>
              <a:off x="4034500" y="1596900"/>
              <a:ext cx="85600" cy="60975"/>
            </a:xfrm>
            <a:custGeom>
              <a:avLst/>
              <a:gdLst/>
              <a:ahLst/>
              <a:cxnLst/>
              <a:rect l="l" t="t" r="r" b="b"/>
              <a:pathLst>
                <a:path w="3424" h="2439" extrusionOk="0">
                  <a:moveTo>
                    <a:pt x="3340" y="0"/>
                  </a:moveTo>
                  <a:cubicBezTo>
                    <a:pt x="1824" y="0"/>
                    <a:pt x="780" y="737"/>
                    <a:pt x="1" y="2027"/>
                  </a:cubicBezTo>
                  <a:lnTo>
                    <a:pt x="493" y="2438"/>
                  </a:lnTo>
                  <a:cubicBezTo>
                    <a:pt x="493" y="2438"/>
                    <a:pt x="904" y="576"/>
                    <a:pt x="3423" y="1"/>
                  </a:cubicBezTo>
                  <a:cubicBezTo>
                    <a:pt x="3395" y="1"/>
                    <a:pt x="3368" y="0"/>
                    <a:pt x="3340"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3545;p63">
              <a:extLst>
                <a:ext uri="{FF2B5EF4-FFF2-40B4-BE49-F238E27FC236}">
                  <a16:creationId xmlns:a16="http://schemas.microsoft.com/office/drawing/2014/main" id="{08440761-DEDE-41FE-8678-AFC4D206A74C}"/>
                </a:ext>
              </a:extLst>
            </p:cNvPr>
            <p:cNvSpPr/>
            <p:nvPr/>
          </p:nvSpPr>
          <p:spPr>
            <a:xfrm>
              <a:off x="4261775" y="1720825"/>
              <a:ext cx="86275" cy="70525"/>
            </a:xfrm>
            <a:custGeom>
              <a:avLst/>
              <a:gdLst/>
              <a:ahLst/>
              <a:cxnLst/>
              <a:rect l="l" t="t" r="r" b="b"/>
              <a:pathLst>
                <a:path w="3451" h="2821" extrusionOk="0">
                  <a:moveTo>
                    <a:pt x="3450" y="0"/>
                  </a:moveTo>
                  <a:cubicBezTo>
                    <a:pt x="2574" y="1123"/>
                    <a:pt x="1342" y="1889"/>
                    <a:pt x="0" y="2245"/>
                  </a:cubicBezTo>
                  <a:lnTo>
                    <a:pt x="1260" y="2820"/>
                  </a:lnTo>
                  <a:cubicBezTo>
                    <a:pt x="2355" y="2218"/>
                    <a:pt x="3149" y="1205"/>
                    <a:pt x="3450"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18576728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481"/>
        <p:cNvGrpSpPr/>
        <p:nvPr/>
      </p:nvGrpSpPr>
      <p:grpSpPr>
        <a:xfrm>
          <a:off x="0" y="0"/>
          <a:ext cx="0" cy="0"/>
          <a:chOff x="0" y="0"/>
          <a:chExt cx="0" cy="0"/>
        </a:xfrm>
      </p:grpSpPr>
      <p:grpSp>
        <p:nvGrpSpPr>
          <p:cNvPr id="8482" name="Google Shape;8482;p92"/>
          <p:cNvGrpSpPr/>
          <p:nvPr/>
        </p:nvGrpSpPr>
        <p:grpSpPr>
          <a:xfrm>
            <a:off x="717025" y="967615"/>
            <a:ext cx="1636117" cy="1526144"/>
            <a:chOff x="729238" y="1179665"/>
            <a:chExt cx="1636117" cy="1526144"/>
          </a:xfrm>
        </p:grpSpPr>
        <p:grpSp>
          <p:nvGrpSpPr>
            <p:cNvPr id="8483" name="Google Shape;8483;p92"/>
            <p:cNvGrpSpPr/>
            <p:nvPr/>
          </p:nvGrpSpPr>
          <p:grpSpPr>
            <a:xfrm>
              <a:off x="729238" y="1179665"/>
              <a:ext cx="80700" cy="1526144"/>
              <a:chOff x="729238" y="1179665"/>
              <a:chExt cx="80700" cy="1526144"/>
            </a:xfrm>
          </p:grpSpPr>
          <p:sp>
            <p:nvSpPr>
              <p:cNvPr id="8484" name="Google Shape;8484;p9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5" name="Google Shape;8485;p9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6" name="Google Shape;8486;p9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7" name="Google Shape;8487;p9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8" name="Google Shape;8488;p9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9" name="Google Shape;8489;p9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0" name="Google Shape;8490;p9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1" name="Google Shape;8491;p9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2" name="Google Shape;8492;p9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3" name="Google Shape;8493;p9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94" name="Google Shape;8494;p92"/>
            <p:cNvGrpSpPr/>
            <p:nvPr/>
          </p:nvGrpSpPr>
          <p:grpSpPr>
            <a:xfrm>
              <a:off x="903098" y="1179665"/>
              <a:ext cx="80700" cy="1526144"/>
              <a:chOff x="903098" y="1179665"/>
              <a:chExt cx="80700" cy="1526144"/>
            </a:xfrm>
          </p:grpSpPr>
          <p:sp>
            <p:nvSpPr>
              <p:cNvPr id="8495" name="Google Shape;8495;p9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6" name="Google Shape;8496;p9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7" name="Google Shape;8497;p9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8" name="Google Shape;8498;p9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9" name="Google Shape;8499;p9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0" name="Google Shape;8500;p9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1" name="Google Shape;8501;p9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2" name="Google Shape;8502;p9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3" name="Google Shape;8503;p9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4" name="Google Shape;8504;p9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05" name="Google Shape;8505;p92"/>
            <p:cNvGrpSpPr/>
            <p:nvPr/>
          </p:nvGrpSpPr>
          <p:grpSpPr>
            <a:xfrm>
              <a:off x="1076958" y="1179665"/>
              <a:ext cx="80700" cy="1526144"/>
              <a:chOff x="1076958" y="1179665"/>
              <a:chExt cx="80700" cy="1526144"/>
            </a:xfrm>
          </p:grpSpPr>
          <p:sp>
            <p:nvSpPr>
              <p:cNvPr id="8506" name="Google Shape;8506;p9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7" name="Google Shape;8507;p9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8" name="Google Shape;8508;p9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9" name="Google Shape;8509;p9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0" name="Google Shape;8510;p9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1" name="Google Shape;8511;p9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2" name="Google Shape;8512;p9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3" name="Google Shape;8513;p9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4" name="Google Shape;8514;p9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5" name="Google Shape;8515;p9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16" name="Google Shape;8516;p92"/>
            <p:cNvGrpSpPr/>
            <p:nvPr/>
          </p:nvGrpSpPr>
          <p:grpSpPr>
            <a:xfrm>
              <a:off x="1247707" y="1179665"/>
              <a:ext cx="80700" cy="1526144"/>
              <a:chOff x="1247707" y="1179665"/>
              <a:chExt cx="80700" cy="1526144"/>
            </a:xfrm>
          </p:grpSpPr>
          <p:sp>
            <p:nvSpPr>
              <p:cNvPr id="8517" name="Google Shape;8517;p9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8" name="Google Shape;8518;p9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9" name="Google Shape;8519;p9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0" name="Google Shape;8520;p9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1" name="Google Shape;8521;p9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2" name="Google Shape;8522;p9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3" name="Google Shape;8523;p9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4" name="Google Shape;8524;p9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5" name="Google Shape;8525;p9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6" name="Google Shape;8526;p9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27" name="Google Shape;8527;p92"/>
            <p:cNvGrpSpPr/>
            <p:nvPr/>
          </p:nvGrpSpPr>
          <p:grpSpPr>
            <a:xfrm>
              <a:off x="1421567" y="1179665"/>
              <a:ext cx="80700" cy="1526144"/>
              <a:chOff x="1421567" y="1179665"/>
              <a:chExt cx="80700" cy="1526144"/>
            </a:xfrm>
          </p:grpSpPr>
          <p:sp>
            <p:nvSpPr>
              <p:cNvPr id="8528" name="Google Shape;8528;p9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9" name="Google Shape;8529;p9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0" name="Google Shape;8530;p9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1" name="Google Shape;8531;p9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2" name="Google Shape;8532;p9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3" name="Google Shape;8533;p9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4" name="Google Shape;8534;p9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5" name="Google Shape;8535;p9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6" name="Google Shape;8536;p9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7" name="Google Shape;8537;p9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38" name="Google Shape;8538;p92"/>
            <p:cNvGrpSpPr/>
            <p:nvPr/>
          </p:nvGrpSpPr>
          <p:grpSpPr>
            <a:xfrm>
              <a:off x="1592327" y="1179665"/>
              <a:ext cx="80700" cy="1526144"/>
              <a:chOff x="1592327" y="1179665"/>
              <a:chExt cx="80700" cy="1526144"/>
            </a:xfrm>
          </p:grpSpPr>
          <p:sp>
            <p:nvSpPr>
              <p:cNvPr id="8539" name="Google Shape;8539;p9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0" name="Google Shape;8540;p9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1" name="Google Shape;8541;p9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2" name="Google Shape;8542;p9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3" name="Google Shape;8543;p9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4" name="Google Shape;8544;p9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5" name="Google Shape;8545;p9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6" name="Google Shape;8546;p9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7" name="Google Shape;8547;p9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8" name="Google Shape;8548;p9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49" name="Google Shape;8549;p92"/>
            <p:cNvGrpSpPr/>
            <p:nvPr/>
          </p:nvGrpSpPr>
          <p:grpSpPr>
            <a:xfrm>
              <a:off x="1766187" y="1179665"/>
              <a:ext cx="80700" cy="1526144"/>
              <a:chOff x="1766187" y="1179665"/>
              <a:chExt cx="80700" cy="1526144"/>
            </a:xfrm>
          </p:grpSpPr>
          <p:sp>
            <p:nvSpPr>
              <p:cNvPr id="8550" name="Google Shape;8550;p9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1" name="Google Shape;8551;p9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2" name="Google Shape;8552;p9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3" name="Google Shape;8553;p9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4" name="Google Shape;8554;p9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5" name="Google Shape;8555;p9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6" name="Google Shape;8556;p9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7" name="Google Shape;8557;p9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8" name="Google Shape;8558;p9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9" name="Google Shape;8559;p9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60" name="Google Shape;8560;p92"/>
            <p:cNvGrpSpPr/>
            <p:nvPr/>
          </p:nvGrpSpPr>
          <p:grpSpPr>
            <a:xfrm>
              <a:off x="1936935" y="1179665"/>
              <a:ext cx="80700" cy="1526144"/>
              <a:chOff x="1936935" y="1179665"/>
              <a:chExt cx="80700" cy="1526144"/>
            </a:xfrm>
          </p:grpSpPr>
          <p:sp>
            <p:nvSpPr>
              <p:cNvPr id="8561" name="Google Shape;8561;p9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2" name="Google Shape;8562;p9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3" name="Google Shape;8563;p9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4" name="Google Shape;8564;p9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5" name="Google Shape;8565;p9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6" name="Google Shape;8566;p9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7" name="Google Shape;8567;p9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8" name="Google Shape;8568;p9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9" name="Google Shape;8569;p9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0" name="Google Shape;8570;p9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71" name="Google Shape;8571;p92"/>
            <p:cNvGrpSpPr/>
            <p:nvPr/>
          </p:nvGrpSpPr>
          <p:grpSpPr>
            <a:xfrm>
              <a:off x="2110795" y="1179665"/>
              <a:ext cx="80700" cy="1526144"/>
              <a:chOff x="2110795" y="1179665"/>
              <a:chExt cx="80700" cy="1526144"/>
            </a:xfrm>
          </p:grpSpPr>
          <p:sp>
            <p:nvSpPr>
              <p:cNvPr id="8572" name="Google Shape;8572;p9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3" name="Google Shape;8573;p9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4" name="Google Shape;8574;p9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5" name="Google Shape;8575;p9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6" name="Google Shape;8576;p9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7" name="Google Shape;8577;p9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8" name="Google Shape;8578;p9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9" name="Google Shape;8579;p9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0" name="Google Shape;8580;p9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1" name="Google Shape;8581;p9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82" name="Google Shape;8582;p92"/>
            <p:cNvGrpSpPr/>
            <p:nvPr/>
          </p:nvGrpSpPr>
          <p:grpSpPr>
            <a:xfrm>
              <a:off x="2284655" y="1179665"/>
              <a:ext cx="80700" cy="1526144"/>
              <a:chOff x="2284655" y="1179665"/>
              <a:chExt cx="80700" cy="1526144"/>
            </a:xfrm>
          </p:grpSpPr>
          <p:sp>
            <p:nvSpPr>
              <p:cNvPr id="8583" name="Google Shape;8583;p9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4" name="Google Shape;8584;p9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5" name="Google Shape;8585;p9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6" name="Google Shape;8586;p9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7" name="Google Shape;8587;p9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8" name="Google Shape;8588;p9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9" name="Google Shape;8589;p9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0" name="Google Shape;8590;p9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1" name="Google Shape;8591;p9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2" name="Google Shape;8592;p9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593" name="Google Shape;8593;p92"/>
          <p:cNvGrpSpPr/>
          <p:nvPr/>
        </p:nvGrpSpPr>
        <p:grpSpPr>
          <a:xfrm>
            <a:off x="2611692" y="986753"/>
            <a:ext cx="1364248" cy="1102133"/>
            <a:chOff x="2623904" y="1198803"/>
            <a:chExt cx="1364248" cy="1102133"/>
          </a:xfrm>
        </p:grpSpPr>
        <p:grpSp>
          <p:nvGrpSpPr>
            <p:cNvPr id="8594" name="Google Shape;8594;p92"/>
            <p:cNvGrpSpPr/>
            <p:nvPr/>
          </p:nvGrpSpPr>
          <p:grpSpPr>
            <a:xfrm>
              <a:off x="2623907" y="1198803"/>
              <a:ext cx="1364245" cy="273000"/>
              <a:chOff x="2623907" y="1198803"/>
              <a:chExt cx="1364245" cy="273000"/>
            </a:xfrm>
          </p:grpSpPr>
          <p:sp>
            <p:nvSpPr>
              <p:cNvPr id="8595" name="Google Shape;8595;p9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6" name="Google Shape;8596;p9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7" name="Google Shape;8597;p9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8" name="Google Shape;8598;p9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9" name="Google Shape;8599;p9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00" name="Google Shape;8600;p92"/>
            <p:cNvGrpSpPr/>
            <p:nvPr/>
          </p:nvGrpSpPr>
          <p:grpSpPr>
            <a:xfrm>
              <a:off x="2623904" y="1476964"/>
              <a:ext cx="1364245" cy="273000"/>
              <a:chOff x="2623904" y="1476964"/>
              <a:chExt cx="1364245" cy="273000"/>
            </a:xfrm>
          </p:grpSpPr>
          <p:sp>
            <p:nvSpPr>
              <p:cNvPr id="8601" name="Google Shape;8601;p9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2" name="Google Shape;8602;p9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3" name="Google Shape;8603;p9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4" name="Google Shape;8604;p9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5" name="Google Shape;8605;p9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06" name="Google Shape;8606;p92"/>
            <p:cNvGrpSpPr/>
            <p:nvPr/>
          </p:nvGrpSpPr>
          <p:grpSpPr>
            <a:xfrm>
              <a:off x="2623907" y="1749775"/>
              <a:ext cx="1364245" cy="273000"/>
              <a:chOff x="2623907" y="1749775"/>
              <a:chExt cx="1364245" cy="273000"/>
            </a:xfrm>
          </p:grpSpPr>
          <p:sp>
            <p:nvSpPr>
              <p:cNvPr id="8607" name="Google Shape;8607;p9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8" name="Google Shape;8608;p9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9" name="Google Shape;8609;p9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0" name="Google Shape;8610;p9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1" name="Google Shape;8611;p9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12" name="Google Shape;8612;p92"/>
            <p:cNvGrpSpPr/>
            <p:nvPr/>
          </p:nvGrpSpPr>
          <p:grpSpPr>
            <a:xfrm>
              <a:off x="2623904" y="2027936"/>
              <a:ext cx="1364245" cy="273000"/>
              <a:chOff x="2623904" y="2027936"/>
              <a:chExt cx="1364245" cy="273000"/>
            </a:xfrm>
          </p:grpSpPr>
          <p:sp>
            <p:nvSpPr>
              <p:cNvPr id="8613" name="Google Shape;8613;p9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4" name="Google Shape;8614;p9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5" name="Google Shape;8615;p9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6" name="Google Shape;8616;p9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7" name="Google Shape;8617;p9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618" name="Google Shape;8618;p92"/>
          <p:cNvGrpSpPr/>
          <p:nvPr/>
        </p:nvGrpSpPr>
        <p:grpSpPr>
          <a:xfrm>
            <a:off x="2601153" y="2445826"/>
            <a:ext cx="1387541" cy="159124"/>
            <a:chOff x="3200660" y="2180272"/>
            <a:chExt cx="2563824" cy="378237"/>
          </a:xfrm>
        </p:grpSpPr>
        <p:sp>
          <p:nvSpPr>
            <p:cNvPr id="8619" name="Google Shape;8619;p9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0" name="Google Shape;8620;p9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1" name="Google Shape;8621;p9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2" name="Google Shape;8622;p9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3" name="Google Shape;8623;p9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4" name="Google Shape;8624;p9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5" name="Google Shape;8625;p9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6" name="Google Shape;8626;p9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7" name="Google Shape;8627;p9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8" name="Google Shape;8628;p9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9" name="Google Shape;8629;p9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0" name="Google Shape;8630;p9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1" name="Google Shape;8631;p9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2" name="Google Shape;8632;p9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3" name="Google Shape;8633;p9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4" name="Google Shape;8634;p9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5" name="Google Shape;8635;p9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6" name="Google Shape;8636;p9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37" name="Google Shape;8637;p92"/>
          <p:cNvGrpSpPr/>
          <p:nvPr/>
        </p:nvGrpSpPr>
        <p:grpSpPr>
          <a:xfrm>
            <a:off x="2597677" y="2723590"/>
            <a:ext cx="1390502" cy="159625"/>
            <a:chOff x="3530150" y="2790075"/>
            <a:chExt cx="1962600" cy="225300"/>
          </a:xfrm>
        </p:grpSpPr>
        <p:sp>
          <p:nvSpPr>
            <p:cNvPr id="8638" name="Google Shape;8638;p9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9" name="Google Shape;8639;p9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40" name="Google Shape;8640;p92"/>
          <p:cNvGrpSpPr/>
          <p:nvPr/>
        </p:nvGrpSpPr>
        <p:grpSpPr>
          <a:xfrm>
            <a:off x="2597735" y="3001855"/>
            <a:ext cx="1411629" cy="154175"/>
            <a:chOff x="3558802" y="4011244"/>
            <a:chExt cx="1866000" cy="111600"/>
          </a:xfrm>
        </p:grpSpPr>
        <p:sp>
          <p:nvSpPr>
            <p:cNvPr id="8641" name="Google Shape;8641;p9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2" name="Google Shape;8642;p9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43" name="Google Shape;8643;p92"/>
          <p:cNvGrpSpPr/>
          <p:nvPr/>
        </p:nvGrpSpPr>
        <p:grpSpPr>
          <a:xfrm>
            <a:off x="2598023" y="2207425"/>
            <a:ext cx="1383503" cy="119761"/>
            <a:chOff x="3465975" y="2270258"/>
            <a:chExt cx="1986364" cy="171947"/>
          </a:xfrm>
        </p:grpSpPr>
        <p:sp>
          <p:nvSpPr>
            <p:cNvPr id="8644" name="Google Shape;8644;p9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5" name="Google Shape;8645;p9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6" name="Google Shape;8646;p9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7" name="Google Shape;8647;p9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8" name="Google Shape;8648;p9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9" name="Google Shape;8649;p9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0" name="Google Shape;8650;p9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1" name="Google Shape;8651;p9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52" name="Google Shape;8652;p92"/>
          <p:cNvGrpSpPr/>
          <p:nvPr/>
        </p:nvGrpSpPr>
        <p:grpSpPr>
          <a:xfrm>
            <a:off x="2609030" y="3571198"/>
            <a:ext cx="1369531" cy="195460"/>
            <a:chOff x="723300" y="4253549"/>
            <a:chExt cx="2276482" cy="324900"/>
          </a:xfrm>
        </p:grpSpPr>
        <p:sp>
          <p:nvSpPr>
            <p:cNvPr id="8653" name="Google Shape;8653;p9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4" name="Google Shape;8654;p9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5" name="Google Shape;8655;p9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6" name="Google Shape;8656;p9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7" name="Google Shape;8657;p9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58" name="Google Shape;8658;p92"/>
          <p:cNvGrpSpPr/>
          <p:nvPr/>
        </p:nvGrpSpPr>
        <p:grpSpPr>
          <a:xfrm>
            <a:off x="2598591" y="3272439"/>
            <a:ext cx="1389066" cy="180119"/>
            <a:chOff x="705948" y="3788465"/>
            <a:chExt cx="2308953" cy="299400"/>
          </a:xfrm>
        </p:grpSpPr>
        <p:sp>
          <p:nvSpPr>
            <p:cNvPr id="8659" name="Google Shape;8659;p9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0" name="Google Shape;8660;p9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1" name="Google Shape;8661;p9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2" name="Google Shape;8662;p9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3" name="Google Shape;8663;p9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64" name="Google Shape;8664;p92"/>
          <p:cNvGrpSpPr/>
          <p:nvPr/>
        </p:nvGrpSpPr>
        <p:grpSpPr>
          <a:xfrm>
            <a:off x="4195581" y="1876393"/>
            <a:ext cx="1433821" cy="191501"/>
            <a:chOff x="4273350" y="2088443"/>
            <a:chExt cx="1433821" cy="191501"/>
          </a:xfrm>
        </p:grpSpPr>
        <p:grpSp>
          <p:nvGrpSpPr>
            <p:cNvPr id="8665" name="Google Shape;8665;p92"/>
            <p:cNvGrpSpPr/>
            <p:nvPr/>
          </p:nvGrpSpPr>
          <p:grpSpPr>
            <a:xfrm>
              <a:off x="4273350" y="2088443"/>
              <a:ext cx="1433821" cy="0"/>
              <a:chOff x="5224975" y="2962250"/>
              <a:chExt cx="1544400" cy="0"/>
            </a:xfrm>
          </p:grpSpPr>
          <p:cxnSp>
            <p:nvCxnSpPr>
              <p:cNvPr id="8666" name="Google Shape;8666;p9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667" name="Google Shape;8667;p9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8668" name="Google Shape;8668;p92"/>
            <p:cNvGrpSpPr/>
            <p:nvPr/>
          </p:nvGrpSpPr>
          <p:grpSpPr>
            <a:xfrm>
              <a:off x="4273350" y="2279944"/>
              <a:ext cx="1433821" cy="0"/>
              <a:chOff x="5224975" y="2962250"/>
              <a:chExt cx="1544400" cy="0"/>
            </a:xfrm>
          </p:grpSpPr>
          <p:cxnSp>
            <p:nvCxnSpPr>
              <p:cNvPr id="8669" name="Google Shape;8669;p9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670" name="Google Shape;8670;p9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8671" name="Google Shape;8671;p92"/>
          <p:cNvGrpSpPr/>
          <p:nvPr/>
        </p:nvGrpSpPr>
        <p:grpSpPr>
          <a:xfrm>
            <a:off x="2646528" y="3885297"/>
            <a:ext cx="1304609" cy="294074"/>
            <a:chOff x="2658741" y="4097347"/>
            <a:chExt cx="1304609" cy="294074"/>
          </a:xfrm>
        </p:grpSpPr>
        <p:grpSp>
          <p:nvGrpSpPr>
            <p:cNvPr id="8672" name="Google Shape;8672;p92"/>
            <p:cNvGrpSpPr/>
            <p:nvPr/>
          </p:nvGrpSpPr>
          <p:grpSpPr>
            <a:xfrm>
              <a:off x="2658741" y="4097347"/>
              <a:ext cx="118572" cy="294074"/>
              <a:chOff x="3343310" y="4475555"/>
              <a:chExt cx="127717" cy="316753"/>
            </a:xfrm>
          </p:grpSpPr>
          <p:sp>
            <p:nvSpPr>
              <p:cNvPr id="8673" name="Google Shape;8673;p9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4" name="Google Shape;8674;p9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75" name="Google Shape;8675;p92"/>
            <p:cNvGrpSpPr/>
            <p:nvPr/>
          </p:nvGrpSpPr>
          <p:grpSpPr>
            <a:xfrm>
              <a:off x="3815519" y="4098388"/>
              <a:ext cx="147831" cy="291991"/>
              <a:chOff x="3527539" y="4476677"/>
              <a:chExt cx="159232" cy="314510"/>
            </a:xfrm>
          </p:grpSpPr>
          <p:sp>
            <p:nvSpPr>
              <p:cNvPr id="8676" name="Google Shape;8676;p9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7" name="Google Shape;8677;p9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78" name="Google Shape;8678;p92"/>
            <p:cNvGrpSpPr/>
            <p:nvPr/>
          </p:nvGrpSpPr>
          <p:grpSpPr>
            <a:xfrm>
              <a:off x="3511696" y="4098388"/>
              <a:ext cx="147831" cy="291991"/>
              <a:chOff x="3527539" y="4476677"/>
              <a:chExt cx="159232" cy="314510"/>
            </a:xfrm>
          </p:grpSpPr>
          <p:sp>
            <p:nvSpPr>
              <p:cNvPr id="8679" name="Google Shape;8679;p9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0" name="Google Shape;8680;p9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81" name="Google Shape;8681;p92"/>
            <p:cNvGrpSpPr/>
            <p:nvPr/>
          </p:nvGrpSpPr>
          <p:grpSpPr>
            <a:xfrm>
              <a:off x="3207874" y="4098388"/>
              <a:ext cx="147831" cy="291991"/>
              <a:chOff x="3527539" y="4476677"/>
              <a:chExt cx="159232" cy="314510"/>
            </a:xfrm>
          </p:grpSpPr>
          <p:sp>
            <p:nvSpPr>
              <p:cNvPr id="8682" name="Google Shape;8682;p9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3" name="Google Shape;8683;p9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84" name="Google Shape;8684;p92"/>
            <p:cNvGrpSpPr/>
            <p:nvPr/>
          </p:nvGrpSpPr>
          <p:grpSpPr>
            <a:xfrm>
              <a:off x="2933305" y="4097347"/>
              <a:ext cx="118572" cy="294074"/>
              <a:chOff x="3343310" y="4475555"/>
              <a:chExt cx="127717" cy="316753"/>
            </a:xfrm>
          </p:grpSpPr>
          <p:sp>
            <p:nvSpPr>
              <p:cNvPr id="8685" name="Google Shape;8685;p9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6" name="Google Shape;8686;p9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687" name="Google Shape;8687;p92"/>
          <p:cNvGrpSpPr/>
          <p:nvPr/>
        </p:nvGrpSpPr>
        <p:grpSpPr>
          <a:xfrm>
            <a:off x="4197136" y="963991"/>
            <a:ext cx="1430711" cy="751237"/>
            <a:chOff x="5159450" y="1919950"/>
            <a:chExt cx="1541050" cy="862500"/>
          </a:xfrm>
        </p:grpSpPr>
        <p:sp>
          <p:nvSpPr>
            <p:cNvPr id="8688" name="Google Shape;8688;p9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s-AR"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89" name="Google Shape;8689;p92"/>
            <p:cNvGrpSpPr/>
            <p:nvPr/>
          </p:nvGrpSpPr>
          <p:grpSpPr>
            <a:xfrm>
              <a:off x="5159450" y="1919950"/>
              <a:ext cx="1541050" cy="862500"/>
              <a:chOff x="5159450" y="1919950"/>
              <a:chExt cx="1541050" cy="862500"/>
            </a:xfrm>
          </p:grpSpPr>
          <p:cxnSp>
            <p:nvCxnSpPr>
              <p:cNvPr id="8690" name="Google Shape;8690;p9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691" name="Google Shape;8691;p9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692" name="Google Shape;8692;p92"/>
          <p:cNvGrpSpPr/>
          <p:nvPr/>
        </p:nvGrpSpPr>
        <p:grpSpPr>
          <a:xfrm>
            <a:off x="4245274" y="2227761"/>
            <a:ext cx="1334436" cy="967914"/>
            <a:chOff x="4294923" y="2439811"/>
            <a:chExt cx="1334436" cy="967914"/>
          </a:xfrm>
        </p:grpSpPr>
        <p:grpSp>
          <p:nvGrpSpPr>
            <p:cNvPr id="8693" name="Google Shape;8693;p92"/>
            <p:cNvGrpSpPr/>
            <p:nvPr/>
          </p:nvGrpSpPr>
          <p:grpSpPr>
            <a:xfrm>
              <a:off x="4960455" y="2469658"/>
              <a:ext cx="668904" cy="885524"/>
              <a:chOff x="4960455" y="2469658"/>
              <a:chExt cx="668904" cy="885524"/>
            </a:xfrm>
          </p:grpSpPr>
          <p:sp>
            <p:nvSpPr>
              <p:cNvPr id="8694" name="Google Shape;8694;p9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5" name="Google Shape;8695;p9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6" name="Google Shape;8696;p9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7" name="Google Shape;8697;p9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8" name="Google Shape;8698;p9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9" name="Google Shape;8699;p9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00" name="Google Shape;8700;p92"/>
            <p:cNvGrpSpPr/>
            <p:nvPr/>
          </p:nvGrpSpPr>
          <p:grpSpPr>
            <a:xfrm>
              <a:off x="4294923" y="2469658"/>
              <a:ext cx="668951" cy="885524"/>
              <a:chOff x="4294923" y="2469658"/>
              <a:chExt cx="668951" cy="885524"/>
            </a:xfrm>
          </p:grpSpPr>
          <p:sp>
            <p:nvSpPr>
              <p:cNvPr id="8701" name="Google Shape;8701;p9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2" name="Google Shape;8702;p9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3" name="Google Shape;8703;p9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4" name="Google Shape;8704;p9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5" name="Google Shape;8705;p9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6" name="Google Shape;8706;p9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07" name="Google Shape;8707;p9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08" name="Google Shape;8708;p92"/>
          <p:cNvGrpSpPr/>
          <p:nvPr/>
        </p:nvGrpSpPr>
        <p:grpSpPr>
          <a:xfrm>
            <a:off x="4231477" y="3282206"/>
            <a:ext cx="1430949" cy="897289"/>
            <a:chOff x="4351371" y="3547942"/>
            <a:chExt cx="1345130" cy="843475"/>
          </a:xfrm>
        </p:grpSpPr>
        <p:grpSp>
          <p:nvGrpSpPr>
            <p:cNvPr id="8709" name="Google Shape;8709;p92"/>
            <p:cNvGrpSpPr/>
            <p:nvPr/>
          </p:nvGrpSpPr>
          <p:grpSpPr>
            <a:xfrm>
              <a:off x="4351371" y="4209917"/>
              <a:ext cx="1345130" cy="181500"/>
              <a:chOff x="4351371" y="4209917"/>
              <a:chExt cx="1345130" cy="181500"/>
            </a:xfrm>
          </p:grpSpPr>
          <p:sp>
            <p:nvSpPr>
              <p:cNvPr id="8710" name="Google Shape;8710;p9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711" name="Google Shape;8711;p9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8712" name="Google Shape;8712;p92"/>
            <p:cNvGrpSpPr/>
            <p:nvPr/>
          </p:nvGrpSpPr>
          <p:grpSpPr>
            <a:xfrm>
              <a:off x="4403010" y="3985221"/>
              <a:ext cx="1109518" cy="181500"/>
              <a:chOff x="4403010" y="3985221"/>
              <a:chExt cx="1109518" cy="181500"/>
            </a:xfrm>
          </p:grpSpPr>
          <p:sp>
            <p:nvSpPr>
              <p:cNvPr id="8713" name="Google Shape;8713;p9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714" name="Google Shape;8714;p9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8715" name="Google Shape;8715;p92"/>
            <p:cNvGrpSpPr/>
            <p:nvPr/>
          </p:nvGrpSpPr>
          <p:grpSpPr>
            <a:xfrm>
              <a:off x="4618704" y="3766582"/>
              <a:ext cx="807858" cy="181500"/>
              <a:chOff x="4618704" y="3766582"/>
              <a:chExt cx="807858" cy="181500"/>
            </a:xfrm>
          </p:grpSpPr>
          <p:sp>
            <p:nvSpPr>
              <p:cNvPr id="8716" name="Google Shape;8716;p9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717" name="Google Shape;8717;p9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8718" name="Google Shape;8718;p92"/>
            <p:cNvGrpSpPr/>
            <p:nvPr/>
          </p:nvGrpSpPr>
          <p:grpSpPr>
            <a:xfrm>
              <a:off x="4735238" y="3547942"/>
              <a:ext cx="462839" cy="181500"/>
              <a:chOff x="4735238" y="3547942"/>
              <a:chExt cx="462839" cy="181500"/>
            </a:xfrm>
          </p:grpSpPr>
          <p:sp>
            <p:nvSpPr>
              <p:cNvPr id="8719" name="Google Shape;8719;p9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720" name="Google Shape;8720;p9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8721" name="Google Shape;8721;p92"/>
          <p:cNvGrpSpPr/>
          <p:nvPr/>
        </p:nvGrpSpPr>
        <p:grpSpPr>
          <a:xfrm>
            <a:off x="7407835" y="2217530"/>
            <a:ext cx="1020955" cy="928853"/>
            <a:chOff x="926675" y="238125"/>
            <a:chExt cx="5755100" cy="5232975"/>
          </a:xfrm>
        </p:grpSpPr>
        <p:sp>
          <p:nvSpPr>
            <p:cNvPr id="8722" name="Google Shape;8722;p9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3" name="Google Shape;8723;p9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4" name="Google Shape;8724;p9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5" name="Google Shape;8725;p9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26" name="Google Shape;8726;p92"/>
          <p:cNvGrpSpPr/>
          <p:nvPr/>
        </p:nvGrpSpPr>
        <p:grpSpPr>
          <a:xfrm>
            <a:off x="715208" y="2616265"/>
            <a:ext cx="1695374" cy="1560837"/>
            <a:chOff x="727421" y="2828315"/>
            <a:chExt cx="1695374" cy="1560837"/>
          </a:xfrm>
        </p:grpSpPr>
        <p:grpSp>
          <p:nvGrpSpPr>
            <p:cNvPr id="8727" name="Google Shape;8727;p92"/>
            <p:cNvGrpSpPr/>
            <p:nvPr/>
          </p:nvGrpSpPr>
          <p:grpSpPr>
            <a:xfrm>
              <a:off x="727421" y="2828315"/>
              <a:ext cx="1695374" cy="1560837"/>
              <a:chOff x="734799" y="2782450"/>
              <a:chExt cx="1571100" cy="1577400"/>
            </a:xfrm>
          </p:grpSpPr>
          <p:cxnSp>
            <p:nvCxnSpPr>
              <p:cNvPr id="8728" name="Google Shape;8728;p9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729" name="Google Shape;8729;p9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730" name="Google Shape;8730;p92"/>
            <p:cNvGrpSpPr/>
            <p:nvPr/>
          </p:nvGrpSpPr>
          <p:grpSpPr>
            <a:xfrm>
              <a:off x="819108" y="2882501"/>
              <a:ext cx="1556791" cy="1426186"/>
              <a:chOff x="819108" y="2882501"/>
              <a:chExt cx="1556791" cy="1426186"/>
            </a:xfrm>
          </p:grpSpPr>
          <p:grpSp>
            <p:nvGrpSpPr>
              <p:cNvPr id="8731" name="Google Shape;8731;p92"/>
              <p:cNvGrpSpPr/>
              <p:nvPr/>
            </p:nvGrpSpPr>
            <p:grpSpPr>
              <a:xfrm>
                <a:off x="819108" y="2882501"/>
                <a:ext cx="103104" cy="1426186"/>
                <a:chOff x="4674013" y="3100904"/>
                <a:chExt cx="122758" cy="1698043"/>
              </a:xfrm>
            </p:grpSpPr>
            <p:sp>
              <p:nvSpPr>
                <p:cNvPr id="8732" name="Google Shape;8732;p9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3" name="Google Shape;8733;p9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4" name="Google Shape;8734;p9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5" name="Google Shape;8735;p9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6" name="Google Shape;8736;p9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7" name="Google Shape;8737;p9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8" name="Google Shape;8738;p9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39" name="Google Shape;8739;p92"/>
              <p:cNvGrpSpPr/>
              <p:nvPr/>
            </p:nvGrpSpPr>
            <p:grpSpPr>
              <a:xfrm>
                <a:off x="1062475" y="2882501"/>
                <a:ext cx="103104" cy="1426186"/>
                <a:chOff x="4940438" y="3100904"/>
                <a:chExt cx="122758" cy="1698043"/>
              </a:xfrm>
            </p:grpSpPr>
            <p:sp>
              <p:nvSpPr>
                <p:cNvPr id="8740" name="Google Shape;8740;p9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1" name="Google Shape;8741;p9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2" name="Google Shape;8742;p9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3" name="Google Shape;8743;p9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4" name="Google Shape;8744;p9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5" name="Google Shape;8745;p9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6" name="Google Shape;8746;p9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47" name="Google Shape;8747;p92"/>
              <p:cNvGrpSpPr/>
              <p:nvPr/>
            </p:nvGrpSpPr>
            <p:grpSpPr>
              <a:xfrm>
                <a:off x="1299324" y="2882501"/>
                <a:ext cx="103104" cy="1426186"/>
                <a:chOff x="5206863" y="3100904"/>
                <a:chExt cx="122758" cy="1698043"/>
              </a:xfrm>
            </p:grpSpPr>
            <p:sp>
              <p:nvSpPr>
                <p:cNvPr id="8748" name="Google Shape;8748;p9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9" name="Google Shape;8749;p9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0" name="Google Shape;8750;p9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1" name="Google Shape;8751;p9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2" name="Google Shape;8752;p9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3" name="Google Shape;8753;p9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4" name="Google Shape;8754;p9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55" name="Google Shape;8755;p92"/>
              <p:cNvGrpSpPr/>
              <p:nvPr/>
            </p:nvGrpSpPr>
            <p:grpSpPr>
              <a:xfrm>
                <a:off x="1786057" y="2882501"/>
                <a:ext cx="103104" cy="1426186"/>
                <a:chOff x="6006138" y="3143629"/>
                <a:chExt cx="122758" cy="1698043"/>
              </a:xfrm>
            </p:grpSpPr>
            <p:sp>
              <p:nvSpPr>
                <p:cNvPr id="8756" name="Google Shape;8756;p9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7" name="Google Shape;8757;p9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8" name="Google Shape;8758;p9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9" name="Google Shape;8759;p9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0" name="Google Shape;8760;p9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1" name="Google Shape;8761;p9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2" name="Google Shape;8762;p9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63" name="Google Shape;8763;p92"/>
              <p:cNvGrpSpPr/>
              <p:nvPr/>
            </p:nvGrpSpPr>
            <p:grpSpPr>
              <a:xfrm>
                <a:off x="2029422" y="2882501"/>
                <a:ext cx="103104" cy="1426186"/>
                <a:chOff x="6805413" y="3100904"/>
                <a:chExt cx="122758" cy="1698043"/>
              </a:xfrm>
            </p:grpSpPr>
            <p:sp>
              <p:nvSpPr>
                <p:cNvPr id="8764" name="Google Shape;8764;p9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5" name="Google Shape;8765;p9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6" name="Google Shape;8766;p9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7" name="Google Shape;8767;p9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8" name="Google Shape;8768;p9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9" name="Google Shape;8769;p9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0" name="Google Shape;8770;p9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71" name="Google Shape;8771;p92"/>
              <p:cNvGrpSpPr/>
              <p:nvPr/>
            </p:nvGrpSpPr>
            <p:grpSpPr>
              <a:xfrm>
                <a:off x="2272795" y="2882501"/>
                <a:ext cx="103104" cy="1426186"/>
                <a:chOff x="5206863" y="3100904"/>
                <a:chExt cx="122758" cy="1698043"/>
              </a:xfrm>
            </p:grpSpPr>
            <p:sp>
              <p:nvSpPr>
                <p:cNvPr id="8772" name="Google Shape;8772;p9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3" name="Google Shape;8773;p9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4" name="Google Shape;8774;p9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5" name="Google Shape;8775;p9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6" name="Google Shape;8776;p9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7" name="Google Shape;8777;p9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8" name="Google Shape;8778;p9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79" name="Google Shape;8779;p92"/>
              <p:cNvGrpSpPr/>
              <p:nvPr/>
            </p:nvGrpSpPr>
            <p:grpSpPr>
              <a:xfrm>
                <a:off x="1542694" y="2882501"/>
                <a:ext cx="103104" cy="1426186"/>
                <a:chOff x="6006138" y="3143629"/>
                <a:chExt cx="122758" cy="1698043"/>
              </a:xfrm>
            </p:grpSpPr>
            <p:sp>
              <p:nvSpPr>
                <p:cNvPr id="8780" name="Google Shape;8780;p9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1" name="Google Shape;8781;p9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2" name="Google Shape;8782;p9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3" name="Google Shape;8783;p9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4" name="Google Shape;8784;p9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5" name="Google Shape;8785;p9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6" name="Google Shape;8786;p9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8787" name="Google Shape;8787;p92"/>
          <p:cNvGrpSpPr/>
          <p:nvPr/>
        </p:nvGrpSpPr>
        <p:grpSpPr>
          <a:xfrm>
            <a:off x="5671259" y="3305987"/>
            <a:ext cx="2749952" cy="870677"/>
            <a:chOff x="238125" y="1725700"/>
            <a:chExt cx="7139025" cy="2260325"/>
          </a:xfrm>
        </p:grpSpPr>
        <p:sp>
          <p:nvSpPr>
            <p:cNvPr id="8788" name="Google Shape;8788;p9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9" name="Google Shape;8789;p9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0" name="Google Shape;8790;p9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1" name="Google Shape;8791;p9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2" name="Google Shape;8792;p9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3" name="Google Shape;8793;p9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4" name="Google Shape;8794;p9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5" name="Google Shape;8795;p9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6" name="Google Shape;8796;p9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7" name="Google Shape;8797;p9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98" name="Google Shape;8798;p92"/>
          <p:cNvGrpSpPr/>
          <p:nvPr/>
        </p:nvGrpSpPr>
        <p:grpSpPr>
          <a:xfrm>
            <a:off x="5941423" y="2247733"/>
            <a:ext cx="1105452" cy="916747"/>
            <a:chOff x="5249100" y="1210600"/>
            <a:chExt cx="3502700" cy="2904775"/>
          </a:xfrm>
        </p:grpSpPr>
        <p:sp>
          <p:nvSpPr>
            <p:cNvPr id="8799" name="Google Shape;8799;p9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0" name="Google Shape;8800;p9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1" name="Google Shape;8801;p9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2" name="Google Shape;8802;p9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803" name="Google Shape;8803;p9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8804" name="Google Shape;8804;p9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8805" name="Google Shape;8805;p9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8806" name="Google Shape;8806;p9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8807" name="Google Shape;8807;p9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08" name="Google Shape;8808;p92"/>
          <p:cNvGrpSpPr/>
          <p:nvPr/>
        </p:nvGrpSpPr>
        <p:grpSpPr>
          <a:xfrm>
            <a:off x="7123971" y="967151"/>
            <a:ext cx="1304650" cy="1124856"/>
            <a:chOff x="7287122" y="1165658"/>
            <a:chExt cx="1219413" cy="1051365"/>
          </a:xfrm>
        </p:grpSpPr>
        <p:grpSp>
          <p:nvGrpSpPr>
            <p:cNvPr id="8809" name="Google Shape;8809;p92"/>
            <p:cNvGrpSpPr/>
            <p:nvPr/>
          </p:nvGrpSpPr>
          <p:grpSpPr>
            <a:xfrm>
              <a:off x="7287122" y="1969723"/>
              <a:ext cx="1219413" cy="247300"/>
              <a:chOff x="7287122" y="1969723"/>
              <a:chExt cx="1219413" cy="247300"/>
            </a:xfrm>
          </p:grpSpPr>
          <p:sp>
            <p:nvSpPr>
              <p:cNvPr id="8810" name="Google Shape;8810;p9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811" name="Google Shape;8811;p92"/>
              <p:cNvGrpSpPr/>
              <p:nvPr/>
            </p:nvGrpSpPr>
            <p:grpSpPr>
              <a:xfrm>
                <a:off x="7287122" y="2063892"/>
                <a:ext cx="1151753" cy="73428"/>
                <a:chOff x="7287122" y="2063892"/>
                <a:chExt cx="1151753" cy="73428"/>
              </a:xfrm>
            </p:grpSpPr>
            <p:sp>
              <p:nvSpPr>
                <p:cNvPr id="8812" name="Google Shape;8812;p9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813" name="Google Shape;8813;p9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814" name="Google Shape;8814;p92"/>
            <p:cNvGrpSpPr/>
            <p:nvPr/>
          </p:nvGrpSpPr>
          <p:grpSpPr>
            <a:xfrm>
              <a:off x="7287122" y="1712201"/>
              <a:ext cx="1219403" cy="246767"/>
              <a:chOff x="7287122" y="1712201"/>
              <a:chExt cx="1219403" cy="246767"/>
            </a:xfrm>
          </p:grpSpPr>
          <p:sp>
            <p:nvSpPr>
              <p:cNvPr id="8815" name="Google Shape;8815;p9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816" name="Google Shape;8816;p92"/>
              <p:cNvGrpSpPr/>
              <p:nvPr/>
            </p:nvGrpSpPr>
            <p:grpSpPr>
              <a:xfrm>
                <a:off x="7287122" y="1842861"/>
                <a:ext cx="1005303" cy="73419"/>
                <a:chOff x="7287122" y="1842861"/>
                <a:chExt cx="1005303" cy="73419"/>
              </a:xfrm>
            </p:grpSpPr>
            <p:sp>
              <p:nvSpPr>
                <p:cNvPr id="8817" name="Google Shape;8817;p9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818" name="Google Shape;8818;p9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819" name="Google Shape;8819;p92"/>
            <p:cNvGrpSpPr/>
            <p:nvPr/>
          </p:nvGrpSpPr>
          <p:grpSpPr>
            <a:xfrm>
              <a:off x="7287122" y="1447520"/>
              <a:ext cx="1219403" cy="286667"/>
              <a:chOff x="7287122" y="1447520"/>
              <a:chExt cx="1219403" cy="286667"/>
            </a:xfrm>
          </p:grpSpPr>
          <p:sp>
            <p:nvSpPr>
              <p:cNvPr id="8820" name="Google Shape;8820;p9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821" name="Google Shape;8821;p92"/>
              <p:cNvGrpSpPr/>
              <p:nvPr/>
            </p:nvGrpSpPr>
            <p:grpSpPr>
              <a:xfrm>
                <a:off x="7287122" y="1581977"/>
                <a:ext cx="852803" cy="73428"/>
                <a:chOff x="7287122" y="1581977"/>
                <a:chExt cx="852803" cy="73428"/>
              </a:xfrm>
            </p:grpSpPr>
            <p:sp>
              <p:nvSpPr>
                <p:cNvPr id="8822" name="Google Shape;8822;p9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823" name="Google Shape;8823;p9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824" name="Google Shape;8824;p92"/>
            <p:cNvGrpSpPr/>
            <p:nvPr/>
          </p:nvGrpSpPr>
          <p:grpSpPr>
            <a:xfrm>
              <a:off x="7287122" y="1165658"/>
              <a:ext cx="1219403" cy="344253"/>
              <a:chOff x="7287122" y="1165658"/>
              <a:chExt cx="1219403" cy="344253"/>
            </a:xfrm>
          </p:grpSpPr>
          <p:sp>
            <p:nvSpPr>
              <p:cNvPr id="8825" name="Google Shape;8825;p9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826" name="Google Shape;8826;p92"/>
              <p:cNvGrpSpPr/>
              <p:nvPr/>
            </p:nvGrpSpPr>
            <p:grpSpPr>
              <a:xfrm>
                <a:off x="7287122" y="1341025"/>
                <a:ext cx="695703" cy="73419"/>
                <a:chOff x="7287122" y="1341025"/>
                <a:chExt cx="695703" cy="73419"/>
              </a:xfrm>
            </p:grpSpPr>
            <p:sp>
              <p:nvSpPr>
                <p:cNvPr id="8827" name="Google Shape;8827;p9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828" name="Google Shape;8828;p9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8829" name="Google Shape;8829;p92"/>
          <p:cNvGrpSpPr/>
          <p:nvPr/>
        </p:nvGrpSpPr>
        <p:grpSpPr>
          <a:xfrm>
            <a:off x="5790463" y="973174"/>
            <a:ext cx="1397729" cy="1098540"/>
            <a:chOff x="5900602" y="1193063"/>
            <a:chExt cx="1299851" cy="1021707"/>
          </a:xfrm>
        </p:grpSpPr>
        <p:grpSp>
          <p:nvGrpSpPr>
            <p:cNvPr id="8830" name="Google Shape;8830;p92"/>
            <p:cNvGrpSpPr/>
            <p:nvPr/>
          </p:nvGrpSpPr>
          <p:grpSpPr>
            <a:xfrm>
              <a:off x="6520337" y="1193063"/>
              <a:ext cx="341815" cy="799959"/>
              <a:chOff x="6520337" y="1193063"/>
              <a:chExt cx="341815" cy="799959"/>
            </a:xfrm>
          </p:grpSpPr>
          <p:grpSp>
            <p:nvGrpSpPr>
              <p:cNvPr id="8831" name="Google Shape;8831;p92"/>
              <p:cNvGrpSpPr/>
              <p:nvPr/>
            </p:nvGrpSpPr>
            <p:grpSpPr>
              <a:xfrm>
                <a:off x="6520337" y="1589527"/>
                <a:ext cx="213950" cy="403494"/>
                <a:chOff x="6520337" y="1589527"/>
                <a:chExt cx="213950" cy="403494"/>
              </a:xfrm>
            </p:grpSpPr>
            <p:sp>
              <p:nvSpPr>
                <p:cNvPr id="8832" name="Google Shape;8832;p9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3" name="Google Shape;8833;p9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34" name="Google Shape;8834;p92"/>
              <p:cNvGrpSpPr/>
              <p:nvPr/>
            </p:nvGrpSpPr>
            <p:grpSpPr>
              <a:xfrm>
                <a:off x="6577204" y="1193063"/>
                <a:ext cx="284947" cy="464512"/>
                <a:chOff x="6577204" y="1193063"/>
                <a:chExt cx="284947" cy="464512"/>
              </a:xfrm>
            </p:grpSpPr>
            <p:sp>
              <p:nvSpPr>
                <p:cNvPr id="8835" name="Google Shape;8835;p9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836" name="Google Shape;8836;p9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8837" name="Google Shape;8837;p92"/>
            <p:cNvGrpSpPr/>
            <p:nvPr/>
          </p:nvGrpSpPr>
          <p:grpSpPr>
            <a:xfrm>
              <a:off x="6238903" y="1193063"/>
              <a:ext cx="300475" cy="900152"/>
              <a:chOff x="6238903" y="1193063"/>
              <a:chExt cx="300475" cy="900152"/>
            </a:xfrm>
          </p:grpSpPr>
          <p:grpSp>
            <p:nvGrpSpPr>
              <p:cNvPr id="8838" name="Google Shape;8838;p92"/>
              <p:cNvGrpSpPr/>
              <p:nvPr/>
            </p:nvGrpSpPr>
            <p:grpSpPr>
              <a:xfrm>
                <a:off x="6290865" y="1489315"/>
                <a:ext cx="248514" cy="603900"/>
                <a:chOff x="6290865" y="1489315"/>
                <a:chExt cx="248514" cy="603900"/>
              </a:xfrm>
            </p:grpSpPr>
            <p:sp>
              <p:nvSpPr>
                <p:cNvPr id="8839" name="Google Shape;8839;p9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0" name="Google Shape;8840;p9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41" name="Google Shape;8841;p92"/>
              <p:cNvGrpSpPr/>
              <p:nvPr/>
            </p:nvGrpSpPr>
            <p:grpSpPr>
              <a:xfrm>
                <a:off x="6238903" y="1193063"/>
                <a:ext cx="284947" cy="333087"/>
                <a:chOff x="6238903" y="1193063"/>
                <a:chExt cx="284947" cy="333087"/>
              </a:xfrm>
            </p:grpSpPr>
            <p:sp>
              <p:nvSpPr>
                <p:cNvPr id="8842" name="Google Shape;8842;p9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843" name="Google Shape;8843;p9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8844" name="Google Shape;8844;p92"/>
            <p:cNvGrpSpPr/>
            <p:nvPr/>
          </p:nvGrpSpPr>
          <p:grpSpPr>
            <a:xfrm>
              <a:off x="5900602" y="1193063"/>
              <a:ext cx="444345" cy="1021707"/>
              <a:chOff x="5900602" y="1193063"/>
              <a:chExt cx="444345" cy="1021707"/>
            </a:xfrm>
          </p:grpSpPr>
          <p:grpSp>
            <p:nvGrpSpPr>
              <p:cNvPr id="8845" name="Google Shape;8845;p92"/>
              <p:cNvGrpSpPr/>
              <p:nvPr/>
            </p:nvGrpSpPr>
            <p:grpSpPr>
              <a:xfrm>
                <a:off x="6046501" y="1367785"/>
                <a:ext cx="298446" cy="846986"/>
                <a:chOff x="6046501" y="1367785"/>
                <a:chExt cx="298446" cy="846986"/>
              </a:xfrm>
            </p:grpSpPr>
            <p:sp>
              <p:nvSpPr>
                <p:cNvPr id="8846" name="Google Shape;8846;p9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7" name="Google Shape;8847;p9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48" name="Google Shape;8848;p92"/>
              <p:cNvGrpSpPr/>
              <p:nvPr/>
            </p:nvGrpSpPr>
            <p:grpSpPr>
              <a:xfrm>
                <a:off x="5900602" y="1193063"/>
                <a:ext cx="284947" cy="182312"/>
                <a:chOff x="5900602" y="1193063"/>
                <a:chExt cx="284947" cy="182312"/>
              </a:xfrm>
            </p:grpSpPr>
            <p:sp>
              <p:nvSpPr>
                <p:cNvPr id="8849" name="Google Shape;8849;p9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850" name="Google Shape;8850;p9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8851" name="Google Shape;8851;p92"/>
            <p:cNvGrpSpPr/>
            <p:nvPr/>
          </p:nvGrpSpPr>
          <p:grpSpPr>
            <a:xfrm>
              <a:off x="6738300" y="1193063"/>
              <a:ext cx="462153" cy="707634"/>
              <a:chOff x="6738300" y="1193063"/>
              <a:chExt cx="462153" cy="707634"/>
            </a:xfrm>
          </p:grpSpPr>
          <p:grpSp>
            <p:nvGrpSpPr>
              <p:cNvPr id="8852" name="Google Shape;8852;p92"/>
              <p:cNvGrpSpPr/>
              <p:nvPr/>
            </p:nvGrpSpPr>
            <p:grpSpPr>
              <a:xfrm>
                <a:off x="6915505" y="1193063"/>
                <a:ext cx="284947" cy="597387"/>
                <a:chOff x="6915505" y="1193063"/>
                <a:chExt cx="284947" cy="597387"/>
              </a:xfrm>
            </p:grpSpPr>
            <p:sp>
              <p:nvSpPr>
                <p:cNvPr id="8853" name="Google Shape;8853;p9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8854" name="Google Shape;8854;p9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8855" name="Google Shape;8855;p92"/>
              <p:cNvGrpSpPr/>
              <p:nvPr/>
            </p:nvGrpSpPr>
            <p:grpSpPr>
              <a:xfrm>
                <a:off x="6738300" y="1684725"/>
                <a:ext cx="230066" cy="215971"/>
                <a:chOff x="6738300" y="1684725"/>
                <a:chExt cx="230066" cy="215971"/>
              </a:xfrm>
            </p:grpSpPr>
            <p:sp>
              <p:nvSpPr>
                <p:cNvPr id="8856" name="Google Shape;8856;p9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7" name="Google Shape;8857;p9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61"/>
        <p:cNvGrpSpPr/>
        <p:nvPr/>
      </p:nvGrpSpPr>
      <p:grpSpPr>
        <a:xfrm>
          <a:off x="0" y="0"/>
          <a:ext cx="0" cy="0"/>
          <a:chOff x="0" y="0"/>
          <a:chExt cx="0" cy="0"/>
        </a:xfrm>
      </p:grpSpPr>
      <p:grpSp>
        <p:nvGrpSpPr>
          <p:cNvPr id="8862" name="Google Shape;8862;p93"/>
          <p:cNvGrpSpPr/>
          <p:nvPr/>
        </p:nvGrpSpPr>
        <p:grpSpPr>
          <a:xfrm>
            <a:off x="839307" y="2318098"/>
            <a:ext cx="387992" cy="329326"/>
            <a:chOff x="839307" y="2318098"/>
            <a:chExt cx="387992" cy="329326"/>
          </a:xfrm>
        </p:grpSpPr>
        <p:sp>
          <p:nvSpPr>
            <p:cNvPr id="8863" name="Google Shape;8863;p93"/>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4" name="Google Shape;8864;p93"/>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5" name="Google Shape;8865;p93"/>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6" name="Google Shape;8866;p93"/>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7" name="Google Shape;8867;p93"/>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8" name="Google Shape;8868;p93"/>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9" name="Google Shape;8869;p93"/>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0" name="Google Shape;8870;p93"/>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1" name="Google Shape;8871;p93"/>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2" name="Google Shape;8872;p93"/>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73" name="Google Shape;8873;p93"/>
          <p:cNvGrpSpPr/>
          <p:nvPr/>
        </p:nvGrpSpPr>
        <p:grpSpPr>
          <a:xfrm>
            <a:off x="1414990" y="2289671"/>
            <a:ext cx="387073" cy="385996"/>
            <a:chOff x="1414990" y="2289671"/>
            <a:chExt cx="387073" cy="385996"/>
          </a:xfrm>
        </p:grpSpPr>
        <p:sp>
          <p:nvSpPr>
            <p:cNvPr id="8874" name="Google Shape;8874;p93"/>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5" name="Google Shape;8875;p93"/>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6" name="Google Shape;8876;p93"/>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7" name="Google Shape;8877;p93"/>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8" name="Google Shape;8878;p93"/>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9" name="Google Shape;8879;p93"/>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0" name="Google Shape;8880;p93"/>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1" name="Google Shape;8881;p93"/>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2" name="Google Shape;8882;p93"/>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3" name="Google Shape;8883;p93"/>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4" name="Google Shape;8884;p93"/>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5" name="Google Shape;8885;p93"/>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6" name="Google Shape;8886;p93"/>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7" name="Google Shape;8887;p93"/>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8" name="Google Shape;8888;p93"/>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9" name="Google Shape;8889;p93"/>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0" name="Google Shape;8890;p93"/>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1" name="Google Shape;8891;p93"/>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92" name="Google Shape;8892;p93"/>
          <p:cNvGrpSpPr/>
          <p:nvPr/>
        </p:nvGrpSpPr>
        <p:grpSpPr>
          <a:xfrm>
            <a:off x="1989911" y="2306065"/>
            <a:ext cx="387099" cy="353207"/>
            <a:chOff x="1989911" y="2306065"/>
            <a:chExt cx="387099" cy="353207"/>
          </a:xfrm>
        </p:grpSpPr>
        <p:sp>
          <p:nvSpPr>
            <p:cNvPr id="8893" name="Google Shape;8893;p93"/>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4" name="Google Shape;8894;p93"/>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5" name="Google Shape;8895;p93"/>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6" name="Google Shape;8896;p93"/>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7" name="Google Shape;8897;p93"/>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8" name="Google Shape;8898;p93"/>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9" name="Google Shape;8899;p93"/>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00" name="Google Shape;8900;p93"/>
          <p:cNvGrpSpPr/>
          <p:nvPr/>
        </p:nvGrpSpPr>
        <p:grpSpPr>
          <a:xfrm>
            <a:off x="2593102" y="2288778"/>
            <a:ext cx="204663" cy="363007"/>
            <a:chOff x="2593102" y="2288778"/>
            <a:chExt cx="204663" cy="363007"/>
          </a:xfrm>
        </p:grpSpPr>
        <p:sp>
          <p:nvSpPr>
            <p:cNvPr id="8901" name="Google Shape;8901;p93"/>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2" name="Google Shape;8902;p93"/>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3" name="Google Shape;8903;p93"/>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4" name="Google Shape;8904;p93"/>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5" name="Google Shape;8905;p93"/>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6" name="Google Shape;8906;p93"/>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7" name="Google Shape;8907;p93"/>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8" name="Google Shape;8908;p93"/>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9" name="Google Shape;8909;p93"/>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10" name="Google Shape;8910;p93"/>
          <p:cNvGrpSpPr/>
          <p:nvPr/>
        </p:nvGrpSpPr>
        <p:grpSpPr>
          <a:xfrm>
            <a:off x="2970874" y="2329763"/>
            <a:ext cx="403651" cy="305996"/>
            <a:chOff x="2970874" y="2329763"/>
            <a:chExt cx="403651" cy="305996"/>
          </a:xfrm>
        </p:grpSpPr>
        <p:sp>
          <p:nvSpPr>
            <p:cNvPr id="8911" name="Google Shape;8911;p93"/>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2" name="Google Shape;8912;p93"/>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3" name="Google Shape;8913;p93"/>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4" name="Google Shape;8914;p93"/>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5" name="Google Shape;8915;p93"/>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6" name="Google Shape;8916;p93"/>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7" name="Google Shape;8917;p93"/>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8" name="Google Shape;8918;p93"/>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9" name="Google Shape;8919;p93"/>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20" name="Google Shape;8920;p93"/>
          <p:cNvGrpSpPr/>
          <p:nvPr/>
        </p:nvGrpSpPr>
        <p:grpSpPr>
          <a:xfrm>
            <a:off x="3545795" y="2318755"/>
            <a:ext cx="387835" cy="327933"/>
            <a:chOff x="3545795" y="2318755"/>
            <a:chExt cx="387835" cy="327933"/>
          </a:xfrm>
        </p:grpSpPr>
        <p:sp>
          <p:nvSpPr>
            <p:cNvPr id="8921" name="Google Shape;8921;p93"/>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2" name="Google Shape;8922;p93"/>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3" name="Google Shape;8923;p93"/>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924" name="Google Shape;8924;p93"/>
            <p:cNvGrpSpPr/>
            <p:nvPr/>
          </p:nvGrpSpPr>
          <p:grpSpPr>
            <a:xfrm>
              <a:off x="3545795" y="2322301"/>
              <a:ext cx="387835" cy="324387"/>
              <a:chOff x="3545795" y="2322301"/>
              <a:chExt cx="387835" cy="324387"/>
            </a:xfrm>
          </p:grpSpPr>
          <p:sp>
            <p:nvSpPr>
              <p:cNvPr id="8925" name="Google Shape;8925;p93"/>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6" name="Google Shape;8926;p93"/>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7" name="Google Shape;8927;p93"/>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8" name="Google Shape;8928;p93"/>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9" name="Google Shape;8929;p93"/>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0" name="Google Shape;8930;p93"/>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1" name="Google Shape;8931;p93"/>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8932" name="Google Shape;8932;p93"/>
          <p:cNvGrpSpPr/>
          <p:nvPr/>
        </p:nvGrpSpPr>
        <p:grpSpPr>
          <a:xfrm>
            <a:off x="4718468" y="2306984"/>
            <a:ext cx="364294" cy="351552"/>
            <a:chOff x="4718468" y="2306984"/>
            <a:chExt cx="364294" cy="351552"/>
          </a:xfrm>
        </p:grpSpPr>
        <p:sp>
          <p:nvSpPr>
            <p:cNvPr id="8933" name="Google Shape;8933;p93"/>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4" name="Google Shape;8934;p93"/>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5" name="Google Shape;8935;p93"/>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6" name="Google Shape;8936;p93"/>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7" name="Google Shape;8937;p93"/>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8" name="Google Shape;8938;p93"/>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9" name="Google Shape;8939;p93"/>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0" name="Google Shape;8940;p93"/>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1" name="Google Shape;8941;p93"/>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2" name="Google Shape;8942;p93"/>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43" name="Google Shape;8943;p93"/>
          <p:cNvGrpSpPr/>
          <p:nvPr/>
        </p:nvGrpSpPr>
        <p:grpSpPr>
          <a:xfrm>
            <a:off x="4147908" y="2303017"/>
            <a:ext cx="361194" cy="359355"/>
            <a:chOff x="4147908" y="2303017"/>
            <a:chExt cx="361194" cy="359355"/>
          </a:xfrm>
        </p:grpSpPr>
        <p:sp>
          <p:nvSpPr>
            <p:cNvPr id="8944" name="Google Shape;8944;p93"/>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5" name="Google Shape;8945;p93"/>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6" name="Google Shape;8946;p93"/>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7" name="Google Shape;8947;p93"/>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8" name="Google Shape;8948;p93"/>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9" name="Google Shape;8949;p93"/>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0" name="Google Shape;8950;p93"/>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1" name="Google Shape;8951;p93"/>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2" name="Google Shape;8952;p93"/>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3" name="Google Shape;8953;p93"/>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4" name="Google Shape;8954;p93"/>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5" name="Google Shape;8955;p93"/>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6" name="Google Shape;8956;p93"/>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7" name="Google Shape;8957;p93"/>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58" name="Google Shape;8958;p93"/>
          <p:cNvGrpSpPr/>
          <p:nvPr/>
        </p:nvGrpSpPr>
        <p:grpSpPr>
          <a:xfrm>
            <a:off x="5292128" y="2299891"/>
            <a:ext cx="367027" cy="365214"/>
            <a:chOff x="5292128" y="2299891"/>
            <a:chExt cx="367027" cy="365214"/>
          </a:xfrm>
        </p:grpSpPr>
        <p:sp>
          <p:nvSpPr>
            <p:cNvPr id="8959" name="Google Shape;8959;p93"/>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0" name="Google Shape;8960;p93"/>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1" name="Google Shape;8961;p93"/>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2" name="Google Shape;8962;p93"/>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3" name="Google Shape;8963;p93"/>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4" name="Google Shape;8964;p93"/>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65" name="Google Shape;8965;p93"/>
          <p:cNvGrpSpPr/>
          <p:nvPr/>
        </p:nvGrpSpPr>
        <p:grpSpPr>
          <a:xfrm>
            <a:off x="5873617" y="2309901"/>
            <a:ext cx="345720" cy="345720"/>
            <a:chOff x="5873617" y="2309901"/>
            <a:chExt cx="345720" cy="345720"/>
          </a:xfrm>
        </p:grpSpPr>
        <p:sp>
          <p:nvSpPr>
            <p:cNvPr id="8966" name="Google Shape;8966;p93"/>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7" name="Google Shape;8967;p93"/>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8" name="Google Shape;8968;p93"/>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9" name="Google Shape;8969;p93"/>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0" name="Google Shape;8970;p93"/>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1" name="Google Shape;8971;p93"/>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2" name="Google Shape;8972;p93"/>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3" name="Google Shape;8973;p93"/>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4" name="Google Shape;8974;p93"/>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5" name="Google Shape;8975;p93"/>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6" name="Google Shape;8976;p93"/>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7" name="Google Shape;8977;p93"/>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8" name="Google Shape;8978;p93"/>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9" name="Google Shape;8979;p93"/>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0" name="Google Shape;8980;p93"/>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1" name="Google Shape;8981;p93"/>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2" name="Google Shape;8982;p93"/>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3" name="Google Shape;8983;p93"/>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4" name="Google Shape;8984;p93"/>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85" name="Google Shape;8985;p93"/>
          <p:cNvGrpSpPr/>
          <p:nvPr/>
        </p:nvGrpSpPr>
        <p:grpSpPr>
          <a:xfrm>
            <a:off x="6863329" y="2297710"/>
            <a:ext cx="391460" cy="370127"/>
            <a:chOff x="6863329" y="2297710"/>
            <a:chExt cx="391460" cy="370127"/>
          </a:xfrm>
        </p:grpSpPr>
        <p:sp>
          <p:nvSpPr>
            <p:cNvPr id="8986" name="Google Shape;8986;p93"/>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7" name="Google Shape;8987;p93"/>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8" name="Google Shape;8988;p93"/>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9" name="Google Shape;8989;p93"/>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0" name="Google Shape;8990;p93"/>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1" name="Google Shape;8991;p93"/>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2" name="Google Shape;8992;p93"/>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3" name="Google Shape;8993;p93"/>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4" name="Google Shape;8994;p93"/>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95" name="Google Shape;8995;p93"/>
          <p:cNvGrpSpPr/>
          <p:nvPr/>
        </p:nvGrpSpPr>
        <p:grpSpPr>
          <a:xfrm>
            <a:off x="7421488" y="2318518"/>
            <a:ext cx="342620" cy="328459"/>
            <a:chOff x="7421488" y="2318518"/>
            <a:chExt cx="342620" cy="328459"/>
          </a:xfrm>
        </p:grpSpPr>
        <p:sp>
          <p:nvSpPr>
            <p:cNvPr id="8996" name="Google Shape;8996;p93"/>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7" name="Google Shape;8997;p93"/>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8" name="Google Shape;8998;p93"/>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9" name="Google Shape;8999;p93"/>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0" name="Google Shape;9000;p93"/>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1" name="Google Shape;9001;p93"/>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2" name="Google Shape;9002;p93"/>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03" name="Google Shape;9003;p93"/>
          <p:cNvGrpSpPr/>
          <p:nvPr/>
        </p:nvGrpSpPr>
        <p:grpSpPr>
          <a:xfrm>
            <a:off x="2508373" y="2779889"/>
            <a:ext cx="337523" cy="337680"/>
            <a:chOff x="2508373" y="2779889"/>
            <a:chExt cx="337523" cy="337680"/>
          </a:xfrm>
        </p:grpSpPr>
        <p:sp>
          <p:nvSpPr>
            <p:cNvPr id="9004" name="Google Shape;9004;p93"/>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5" name="Google Shape;9005;p93"/>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6" name="Google Shape;9006;p93"/>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7" name="Google Shape;9007;p93"/>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8" name="Google Shape;9008;p93"/>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9" name="Google Shape;9009;p93"/>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10" name="Google Shape;9010;p93"/>
          <p:cNvGrpSpPr/>
          <p:nvPr/>
        </p:nvGrpSpPr>
        <p:grpSpPr>
          <a:xfrm>
            <a:off x="1884401" y="4141593"/>
            <a:ext cx="410613" cy="372229"/>
            <a:chOff x="1884401" y="4141593"/>
            <a:chExt cx="410613" cy="372229"/>
          </a:xfrm>
        </p:grpSpPr>
        <p:sp>
          <p:nvSpPr>
            <p:cNvPr id="9011" name="Google Shape;9011;p93"/>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2" name="Google Shape;9012;p93"/>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3" name="Google Shape;9013;p93"/>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4" name="Google Shape;9014;p93"/>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5" name="Google Shape;9015;p93"/>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6" name="Google Shape;9016;p93"/>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7" name="Google Shape;9017;p93"/>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18" name="Google Shape;9018;p93"/>
          <p:cNvGrpSpPr/>
          <p:nvPr/>
        </p:nvGrpSpPr>
        <p:grpSpPr>
          <a:xfrm>
            <a:off x="1430832" y="2773689"/>
            <a:ext cx="294515" cy="349897"/>
            <a:chOff x="1430832" y="2773689"/>
            <a:chExt cx="294515" cy="349897"/>
          </a:xfrm>
        </p:grpSpPr>
        <p:sp>
          <p:nvSpPr>
            <p:cNvPr id="9019" name="Google Shape;9019;p93"/>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0" name="Google Shape;9020;p93"/>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1" name="Google Shape;9021;p93"/>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2" name="Google Shape;9022;p93"/>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3" name="Google Shape;9023;p93"/>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4" name="Google Shape;9024;p93"/>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5" name="Google Shape;9025;p93"/>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6" name="Google Shape;9026;p93"/>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7" name="Google Shape;9027;p93"/>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8" name="Google Shape;9028;p93"/>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9" name="Google Shape;9029;p93"/>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0" name="Google Shape;9030;p93"/>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1" name="Google Shape;9031;p93"/>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32" name="Google Shape;9032;p93"/>
          <p:cNvGrpSpPr/>
          <p:nvPr/>
        </p:nvGrpSpPr>
        <p:grpSpPr>
          <a:xfrm>
            <a:off x="3082217" y="2788586"/>
            <a:ext cx="288866" cy="320236"/>
            <a:chOff x="3082217" y="2788586"/>
            <a:chExt cx="288866" cy="320236"/>
          </a:xfrm>
        </p:grpSpPr>
        <p:sp>
          <p:nvSpPr>
            <p:cNvPr id="9033" name="Google Shape;9033;p93"/>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4" name="Google Shape;9034;p93"/>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5" name="Google Shape;9035;p93"/>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6" name="Google Shape;9036;p93"/>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7" name="Google Shape;9037;p93"/>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8" name="Google Shape;9038;p93"/>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9" name="Google Shape;9039;p93"/>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40" name="Google Shape;9040;p93"/>
          <p:cNvGrpSpPr/>
          <p:nvPr/>
        </p:nvGrpSpPr>
        <p:grpSpPr>
          <a:xfrm>
            <a:off x="3610557" y="2780704"/>
            <a:ext cx="325017" cy="336052"/>
            <a:chOff x="3610557" y="2780704"/>
            <a:chExt cx="325017" cy="336052"/>
          </a:xfrm>
        </p:grpSpPr>
        <p:sp>
          <p:nvSpPr>
            <p:cNvPr id="9041" name="Google Shape;9041;p93"/>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2" name="Google Shape;9042;p93"/>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3" name="Google Shape;9043;p93"/>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44" name="Google Shape;9044;p93"/>
          <p:cNvGrpSpPr/>
          <p:nvPr/>
        </p:nvGrpSpPr>
        <p:grpSpPr>
          <a:xfrm>
            <a:off x="4179067" y="2811495"/>
            <a:ext cx="286475" cy="274390"/>
            <a:chOff x="4179067" y="2811495"/>
            <a:chExt cx="286475" cy="274390"/>
          </a:xfrm>
        </p:grpSpPr>
        <p:sp>
          <p:nvSpPr>
            <p:cNvPr id="9045" name="Google Shape;9045;p93"/>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6" name="Google Shape;9046;p93"/>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7" name="Google Shape;9047;p93"/>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8" name="Google Shape;9048;p93"/>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9" name="Google Shape;9049;p93"/>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0" name="Google Shape;9050;p93"/>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1" name="Google Shape;9051;p93"/>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2" name="Google Shape;9052;p93"/>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3" name="Google Shape;9053;p93"/>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54" name="Google Shape;9054;p93"/>
          <p:cNvGrpSpPr/>
          <p:nvPr/>
        </p:nvGrpSpPr>
        <p:grpSpPr>
          <a:xfrm>
            <a:off x="4686757" y="2762156"/>
            <a:ext cx="371047" cy="374199"/>
            <a:chOff x="4686757" y="2762156"/>
            <a:chExt cx="371047" cy="374199"/>
          </a:xfrm>
        </p:grpSpPr>
        <p:sp>
          <p:nvSpPr>
            <p:cNvPr id="9055" name="Google Shape;9055;p93"/>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6" name="Google Shape;9056;p93"/>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7" name="Google Shape;9057;p93"/>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8" name="Google Shape;9058;p93"/>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9" name="Google Shape;9059;p93"/>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0" name="Google Shape;9060;p93"/>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1" name="Google Shape;9061;p93"/>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62" name="Google Shape;9062;p93"/>
          <p:cNvGrpSpPr/>
          <p:nvPr/>
        </p:nvGrpSpPr>
        <p:grpSpPr>
          <a:xfrm>
            <a:off x="5221613" y="2784802"/>
            <a:ext cx="406567" cy="327855"/>
            <a:chOff x="5221613" y="2784802"/>
            <a:chExt cx="406567" cy="327855"/>
          </a:xfrm>
        </p:grpSpPr>
        <p:sp>
          <p:nvSpPr>
            <p:cNvPr id="9063" name="Google Shape;9063;p93"/>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4" name="Google Shape;9064;p93"/>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5" name="Google Shape;9065;p93"/>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6" name="Google Shape;9066;p93"/>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7" name="Google Shape;9067;p93"/>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8" name="Google Shape;9068;p93"/>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9" name="Google Shape;9069;p93"/>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0" name="Google Shape;9070;p93"/>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1" name="Google Shape;9071;p93"/>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2" name="Google Shape;9072;p93"/>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3" name="Google Shape;9073;p93"/>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4" name="Google Shape;9074;p93"/>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5" name="Google Shape;9075;p93"/>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6" name="Google Shape;9076;p93"/>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7" name="Google Shape;9077;p93"/>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8" name="Google Shape;9078;p93"/>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9" name="Google Shape;9079;p93"/>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0" name="Google Shape;9080;p93"/>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1" name="Google Shape;9081;p93"/>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2" name="Google Shape;9082;p93"/>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3" name="Google Shape;9083;p93"/>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4" name="Google Shape;9084;p93"/>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5" name="Google Shape;9085;p93"/>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6" name="Google Shape;9086;p93"/>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7" name="Google Shape;9087;p93"/>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8" name="Google Shape;9088;p93"/>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9" name="Google Shape;9089;p93"/>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0" name="Google Shape;9090;p93"/>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1" name="Google Shape;9091;p93"/>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2" name="Google Shape;9092;p93"/>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93" name="Google Shape;9093;p93"/>
          <p:cNvGrpSpPr/>
          <p:nvPr/>
        </p:nvGrpSpPr>
        <p:grpSpPr>
          <a:xfrm>
            <a:off x="5812586" y="2760921"/>
            <a:ext cx="303605" cy="375434"/>
            <a:chOff x="5812586" y="2760921"/>
            <a:chExt cx="303605" cy="375434"/>
          </a:xfrm>
        </p:grpSpPr>
        <p:sp>
          <p:nvSpPr>
            <p:cNvPr id="9094" name="Google Shape;9094;p93"/>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5" name="Google Shape;9095;p93"/>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6" name="Google Shape;9096;p93"/>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7" name="Google Shape;9097;p93"/>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8" name="Google Shape;9098;p93"/>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9" name="Google Shape;9099;p93"/>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0" name="Google Shape;9100;p93"/>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1" name="Google Shape;9101;p93"/>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2" name="Google Shape;9102;p93"/>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3" name="Google Shape;9103;p93"/>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4" name="Google Shape;9104;p93"/>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05" name="Google Shape;9105;p93"/>
          <p:cNvGrpSpPr/>
          <p:nvPr/>
        </p:nvGrpSpPr>
        <p:grpSpPr>
          <a:xfrm>
            <a:off x="6334673" y="2759633"/>
            <a:ext cx="378508" cy="378166"/>
            <a:chOff x="6334673" y="2759633"/>
            <a:chExt cx="378508" cy="378166"/>
          </a:xfrm>
        </p:grpSpPr>
        <p:sp>
          <p:nvSpPr>
            <p:cNvPr id="9106" name="Google Shape;9106;p93"/>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7" name="Google Shape;9107;p93"/>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8" name="Google Shape;9108;p93"/>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9" name="Google Shape;9109;p93"/>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10" name="Google Shape;9110;p93"/>
          <p:cNvGrpSpPr/>
          <p:nvPr/>
        </p:nvGrpSpPr>
        <p:grpSpPr>
          <a:xfrm>
            <a:off x="8012645" y="2806477"/>
            <a:ext cx="319763" cy="284505"/>
            <a:chOff x="8012645" y="2806477"/>
            <a:chExt cx="319763" cy="284505"/>
          </a:xfrm>
        </p:grpSpPr>
        <p:sp>
          <p:nvSpPr>
            <p:cNvPr id="9111" name="Google Shape;9111;p93"/>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2" name="Google Shape;9112;p93"/>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3" name="Google Shape;9113;p93"/>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4" name="Google Shape;9114;p93"/>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5" name="Google Shape;9115;p93"/>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6" name="Google Shape;9116;p93"/>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7" name="Google Shape;9117;p93"/>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8" name="Google Shape;9118;p93"/>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9" name="Google Shape;9119;p93"/>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0" name="Google Shape;9120;p93"/>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21" name="Google Shape;9121;p93"/>
          <p:cNvGrpSpPr/>
          <p:nvPr/>
        </p:nvGrpSpPr>
        <p:grpSpPr>
          <a:xfrm>
            <a:off x="2454435" y="4162138"/>
            <a:ext cx="385339" cy="388071"/>
            <a:chOff x="2454435" y="4162138"/>
            <a:chExt cx="385339" cy="388071"/>
          </a:xfrm>
        </p:grpSpPr>
        <p:sp>
          <p:nvSpPr>
            <p:cNvPr id="9122" name="Google Shape;9122;p93"/>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3" name="Google Shape;9123;p93"/>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4" name="Google Shape;9124;p93"/>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5" name="Google Shape;9125;p93"/>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6" name="Google Shape;9126;p93"/>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7" name="Google Shape;9127;p93"/>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8" name="Google Shape;9128;p93"/>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9" name="Google Shape;9129;p93"/>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0" name="Google Shape;9130;p93"/>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1" name="Google Shape;9131;p93"/>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2" name="Google Shape;9132;p93"/>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33" name="Google Shape;9133;p93"/>
          <p:cNvGrpSpPr/>
          <p:nvPr/>
        </p:nvGrpSpPr>
        <p:grpSpPr>
          <a:xfrm>
            <a:off x="3601939" y="4161192"/>
            <a:ext cx="275178" cy="388912"/>
            <a:chOff x="3601939" y="4161192"/>
            <a:chExt cx="275178" cy="388912"/>
          </a:xfrm>
        </p:grpSpPr>
        <p:sp>
          <p:nvSpPr>
            <p:cNvPr id="9134" name="Google Shape;9134;p93"/>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5" name="Google Shape;9135;p93"/>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6" name="Google Shape;9136;p93"/>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7" name="Google Shape;9137;p93"/>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8" name="Google Shape;9138;p93"/>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9" name="Google Shape;9139;p93"/>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0" name="Google Shape;9140;p93"/>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1" name="Google Shape;9141;p93"/>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2" name="Google Shape;9142;p93"/>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3" name="Google Shape;9143;p93"/>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44" name="Google Shape;9144;p93"/>
          <p:cNvGrpSpPr/>
          <p:nvPr/>
        </p:nvGrpSpPr>
        <p:grpSpPr>
          <a:xfrm>
            <a:off x="836023" y="3215146"/>
            <a:ext cx="375802" cy="371677"/>
            <a:chOff x="836023" y="3215146"/>
            <a:chExt cx="375802" cy="371677"/>
          </a:xfrm>
        </p:grpSpPr>
        <p:sp>
          <p:nvSpPr>
            <p:cNvPr id="9145" name="Google Shape;9145;p93"/>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6" name="Google Shape;9146;p93"/>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7" name="Google Shape;9147;p93"/>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8" name="Google Shape;9148;p93"/>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9" name="Google Shape;9149;p93"/>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0" name="Google Shape;9150;p93"/>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1" name="Google Shape;9151;p93"/>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2" name="Google Shape;9152;p93"/>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3" name="Google Shape;9153;p93"/>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4" name="Google Shape;9154;p93"/>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5" name="Google Shape;9155;p93"/>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6" name="Google Shape;9156;p93"/>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7" name="Google Shape;9157;p93"/>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8" name="Google Shape;9158;p93"/>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9" name="Google Shape;9159;p93"/>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0" name="Google Shape;9160;p93"/>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61" name="Google Shape;9161;p93"/>
          <p:cNvGrpSpPr/>
          <p:nvPr/>
        </p:nvGrpSpPr>
        <p:grpSpPr>
          <a:xfrm>
            <a:off x="1356297" y="3210890"/>
            <a:ext cx="431368" cy="380189"/>
            <a:chOff x="1356297" y="3210890"/>
            <a:chExt cx="431368" cy="380189"/>
          </a:xfrm>
        </p:grpSpPr>
        <p:sp>
          <p:nvSpPr>
            <p:cNvPr id="9162" name="Google Shape;9162;p93"/>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3" name="Google Shape;9163;p93"/>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4" name="Google Shape;9164;p93"/>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5" name="Google Shape;9165;p93"/>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6" name="Google Shape;9166;p93"/>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7" name="Google Shape;9167;p93"/>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8" name="Google Shape;9168;p93"/>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9" name="Google Shape;9169;p93"/>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0" name="Google Shape;9170;p93"/>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1" name="Google Shape;9171;p93"/>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2" name="Google Shape;9172;p93"/>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3" name="Google Shape;9173;p93"/>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4" name="Google Shape;9174;p93"/>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75" name="Google Shape;9175;p93"/>
          <p:cNvGrpSpPr/>
          <p:nvPr/>
        </p:nvGrpSpPr>
        <p:grpSpPr>
          <a:xfrm>
            <a:off x="1903737" y="3215540"/>
            <a:ext cx="411874" cy="370731"/>
            <a:chOff x="1903737" y="3215540"/>
            <a:chExt cx="411874" cy="370731"/>
          </a:xfrm>
        </p:grpSpPr>
        <p:sp>
          <p:nvSpPr>
            <p:cNvPr id="9176" name="Google Shape;9176;p93"/>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7" name="Google Shape;9177;p93"/>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8" name="Google Shape;9178;p93"/>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9" name="Google Shape;9179;p93"/>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0" name="Google Shape;9180;p93"/>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1" name="Google Shape;9181;p93"/>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2" name="Google Shape;9182;p93"/>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3" name="Google Shape;9183;p93"/>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4" name="Google Shape;9184;p93"/>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85" name="Google Shape;9185;p93"/>
          <p:cNvGrpSpPr/>
          <p:nvPr/>
        </p:nvGrpSpPr>
        <p:grpSpPr>
          <a:xfrm>
            <a:off x="2468465" y="3248854"/>
            <a:ext cx="397818" cy="304078"/>
            <a:chOff x="2468465" y="3248854"/>
            <a:chExt cx="397818" cy="304078"/>
          </a:xfrm>
        </p:grpSpPr>
        <p:sp>
          <p:nvSpPr>
            <p:cNvPr id="9186" name="Google Shape;9186;p93"/>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7" name="Google Shape;9187;p93"/>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8" name="Google Shape;9188;p93"/>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9" name="Google Shape;9189;p93"/>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0" name="Google Shape;9190;p93"/>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1" name="Google Shape;9191;p93"/>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92" name="Google Shape;9192;p93"/>
          <p:cNvGrpSpPr/>
          <p:nvPr/>
        </p:nvGrpSpPr>
        <p:grpSpPr>
          <a:xfrm>
            <a:off x="3017166" y="3216013"/>
            <a:ext cx="394376" cy="369812"/>
            <a:chOff x="3017166" y="3216013"/>
            <a:chExt cx="394376" cy="369812"/>
          </a:xfrm>
        </p:grpSpPr>
        <p:sp>
          <p:nvSpPr>
            <p:cNvPr id="9193" name="Google Shape;9193;p93"/>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4" name="Google Shape;9194;p93"/>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95" name="Google Shape;9195;p93"/>
          <p:cNvGrpSpPr/>
          <p:nvPr/>
        </p:nvGrpSpPr>
        <p:grpSpPr>
          <a:xfrm>
            <a:off x="4210043" y="3213228"/>
            <a:ext cx="199014" cy="375408"/>
            <a:chOff x="4210043" y="3213228"/>
            <a:chExt cx="199014" cy="375408"/>
          </a:xfrm>
        </p:grpSpPr>
        <p:sp>
          <p:nvSpPr>
            <p:cNvPr id="9196" name="Google Shape;9196;p93"/>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7" name="Google Shape;9197;p93"/>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8" name="Google Shape;9198;p93"/>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9" name="Google Shape;9199;p93"/>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0" name="Google Shape;9200;p93"/>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1" name="Google Shape;9201;p93"/>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2" name="Google Shape;9202;p93"/>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3" name="Google Shape;9203;p93"/>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4" name="Google Shape;9204;p93"/>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5" name="Google Shape;9205;p93"/>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06" name="Google Shape;9206;p93"/>
          <p:cNvGrpSpPr/>
          <p:nvPr/>
        </p:nvGrpSpPr>
        <p:grpSpPr>
          <a:xfrm>
            <a:off x="4818146" y="3203323"/>
            <a:ext cx="77845" cy="395165"/>
            <a:chOff x="4818146" y="3203323"/>
            <a:chExt cx="77845" cy="395165"/>
          </a:xfrm>
        </p:grpSpPr>
        <p:sp>
          <p:nvSpPr>
            <p:cNvPr id="9207" name="Google Shape;9207;p93"/>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8" name="Google Shape;9208;p93"/>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9" name="Google Shape;9209;p93"/>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0" name="Google Shape;9210;p93"/>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1" name="Google Shape;9211;p93"/>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2" name="Google Shape;9212;p93"/>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3" name="Google Shape;9213;p93"/>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4" name="Google Shape;9214;p93"/>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15" name="Google Shape;9215;p93"/>
          <p:cNvGrpSpPr/>
          <p:nvPr/>
        </p:nvGrpSpPr>
        <p:grpSpPr>
          <a:xfrm>
            <a:off x="5228890" y="3235428"/>
            <a:ext cx="344091" cy="332767"/>
            <a:chOff x="5228890" y="3235428"/>
            <a:chExt cx="344091" cy="332767"/>
          </a:xfrm>
        </p:grpSpPr>
        <p:sp>
          <p:nvSpPr>
            <p:cNvPr id="9216" name="Google Shape;9216;p93"/>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7" name="Google Shape;9217;p93"/>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8" name="Google Shape;9218;p93"/>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9" name="Google Shape;9219;p93"/>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0" name="Google Shape;9220;p93"/>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21" name="Google Shape;9221;p93"/>
          <p:cNvGrpSpPr/>
          <p:nvPr/>
        </p:nvGrpSpPr>
        <p:grpSpPr>
          <a:xfrm>
            <a:off x="5757913" y="3227047"/>
            <a:ext cx="388544" cy="347927"/>
            <a:chOff x="5757913" y="3227047"/>
            <a:chExt cx="388544" cy="347927"/>
          </a:xfrm>
        </p:grpSpPr>
        <p:sp>
          <p:nvSpPr>
            <p:cNvPr id="9222" name="Google Shape;9222;p93"/>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3" name="Google Shape;9223;p93"/>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24" name="Google Shape;9224;p93"/>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25" name="Google Shape;9225;p93"/>
          <p:cNvGrpSpPr/>
          <p:nvPr/>
        </p:nvGrpSpPr>
        <p:grpSpPr>
          <a:xfrm>
            <a:off x="6894856" y="3227074"/>
            <a:ext cx="324938" cy="347717"/>
            <a:chOff x="6894856" y="3227074"/>
            <a:chExt cx="324938" cy="347717"/>
          </a:xfrm>
        </p:grpSpPr>
        <p:sp>
          <p:nvSpPr>
            <p:cNvPr id="9226" name="Google Shape;9226;p93"/>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7" name="Google Shape;9227;p93"/>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8" name="Google Shape;9228;p93"/>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9" name="Google Shape;9229;p93"/>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0" name="Google Shape;9230;p93"/>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1" name="Google Shape;9231;p93"/>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2" name="Google Shape;9232;p93"/>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3" name="Google Shape;9233;p93"/>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4" name="Google Shape;9234;p93"/>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5" name="Google Shape;9235;p93"/>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6" name="Google Shape;9236;p93"/>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7" name="Google Shape;9237;p93"/>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8" name="Google Shape;9238;p93"/>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9" name="Google Shape;9239;p93"/>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0" name="Google Shape;9240;p93"/>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41" name="Google Shape;9241;p93"/>
          <p:cNvGrpSpPr/>
          <p:nvPr/>
        </p:nvGrpSpPr>
        <p:grpSpPr>
          <a:xfrm>
            <a:off x="7414946" y="3220873"/>
            <a:ext cx="360091" cy="360117"/>
            <a:chOff x="7414946" y="3220873"/>
            <a:chExt cx="360091" cy="360117"/>
          </a:xfrm>
        </p:grpSpPr>
        <p:sp>
          <p:nvSpPr>
            <p:cNvPr id="9242" name="Google Shape;9242;p93"/>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3" name="Google Shape;9243;p93"/>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4" name="Google Shape;9244;p93"/>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5" name="Google Shape;9245;p93"/>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6" name="Google Shape;9246;p93"/>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7" name="Google Shape;9247;p93"/>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8" name="Google Shape;9248;p93"/>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9" name="Google Shape;9249;p93"/>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0" name="Google Shape;9250;p93"/>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1" name="Google Shape;9251;p93"/>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2" name="Google Shape;9252;p93"/>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53" name="Google Shape;9253;p93"/>
          <p:cNvGrpSpPr/>
          <p:nvPr/>
        </p:nvGrpSpPr>
        <p:grpSpPr>
          <a:xfrm>
            <a:off x="8027227" y="3215041"/>
            <a:ext cx="231829" cy="371782"/>
            <a:chOff x="8027227" y="3215041"/>
            <a:chExt cx="231829" cy="371782"/>
          </a:xfrm>
        </p:grpSpPr>
        <p:sp>
          <p:nvSpPr>
            <p:cNvPr id="9254" name="Google Shape;9254;p93"/>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5" name="Google Shape;9255;p93"/>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6" name="Google Shape;9256;p93"/>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7" name="Google Shape;9257;p93"/>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8" name="Google Shape;9258;p93"/>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9" name="Google Shape;9259;p93"/>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0" name="Google Shape;9260;p93"/>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1" name="Google Shape;9261;p93"/>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2" name="Google Shape;9262;p93"/>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3" name="Google Shape;9263;p93"/>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64" name="Google Shape;9264;p93"/>
          <p:cNvGrpSpPr/>
          <p:nvPr/>
        </p:nvGrpSpPr>
        <p:grpSpPr>
          <a:xfrm>
            <a:off x="4093603" y="4146138"/>
            <a:ext cx="395638" cy="420544"/>
            <a:chOff x="4093603" y="4146138"/>
            <a:chExt cx="395638" cy="420544"/>
          </a:xfrm>
        </p:grpSpPr>
        <p:sp>
          <p:nvSpPr>
            <p:cNvPr id="9265" name="Google Shape;9265;p93"/>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6" name="Google Shape;9266;p93"/>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7" name="Google Shape;9267;p93"/>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8" name="Google Shape;9268;p93"/>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9" name="Google Shape;9269;p93"/>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0" name="Google Shape;9270;p93"/>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1" name="Google Shape;9271;p93"/>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2" name="Google Shape;9272;p93"/>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3" name="Google Shape;9273;p93"/>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4" name="Google Shape;9274;p93"/>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5" name="Google Shape;9275;p93"/>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6" name="Google Shape;9276;p93"/>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7" name="Google Shape;9277;p93"/>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8" name="Google Shape;9278;p93"/>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9" name="Google Shape;9279;p93"/>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0" name="Google Shape;9280;p93"/>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1" name="Google Shape;9281;p93"/>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82" name="Google Shape;9282;p93"/>
          <p:cNvGrpSpPr/>
          <p:nvPr/>
        </p:nvGrpSpPr>
        <p:grpSpPr>
          <a:xfrm>
            <a:off x="4644406" y="4162322"/>
            <a:ext cx="392065" cy="387887"/>
            <a:chOff x="4644406" y="4162322"/>
            <a:chExt cx="392065" cy="387887"/>
          </a:xfrm>
        </p:grpSpPr>
        <p:sp>
          <p:nvSpPr>
            <p:cNvPr id="9283" name="Google Shape;9283;p93"/>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4" name="Google Shape;9284;p93"/>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5" name="Google Shape;9285;p93"/>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6" name="Google Shape;9286;p93"/>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7" name="Google Shape;9287;p93"/>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8" name="Google Shape;9288;p93"/>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89" name="Google Shape;9289;p93"/>
          <p:cNvGrpSpPr/>
          <p:nvPr/>
        </p:nvGrpSpPr>
        <p:grpSpPr>
          <a:xfrm>
            <a:off x="5728383" y="4221698"/>
            <a:ext cx="417128" cy="269162"/>
            <a:chOff x="5728383" y="4221698"/>
            <a:chExt cx="417128" cy="269162"/>
          </a:xfrm>
        </p:grpSpPr>
        <p:sp>
          <p:nvSpPr>
            <p:cNvPr id="9290" name="Google Shape;9290;p93"/>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1" name="Google Shape;9291;p93"/>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2" name="Google Shape;9292;p93"/>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3" name="Google Shape;9293;p93"/>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4" name="Google Shape;9294;p93"/>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5" name="Google Shape;9295;p93"/>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6" name="Google Shape;9296;p93"/>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7" name="Google Shape;9297;p93"/>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8" name="Google Shape;9298;p93"/>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9" name="Google Shape;9299;p93"/>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0" name="Google Shape;9300;p93"/>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1" name="Google Shape;9301;p93"/>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02" name="Google Shape;9302;p93"/>
          <p:cNvGrpSpPr/>
          <p:nvPr/>
        </p:nvGrpSpPr>
        <p:grpSpPr>
          <a:xfrm>
            <a:off x="834210" y="3696905"/>
            <a:ext cx="371782" cy="342751"/>
            <a:chOff x="834210" y="3696905"/>
            <a:chExt cx="371782" cy="342751"/>
          </a:xfrm>
        </p:grpSpPr>
        <p:sp>
          <p:nvSpPr>
            <p:cNvPr id="9303" name="Google Shape;9303;p93"/>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4" name="Google Shape;9304;p93"/>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5" name="Google Shape;9305;p93"/>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6" name="Google Shape;9306;p93"/>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7" name="Google Shape;9307;p93"/>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8" name="Google Shape;9308;p93"/>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9" name="Google Shape;9309;p93"/>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0" name="Google Shape;9310;p93"/>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1" name="Google Shape;9311;p93"/>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2" name="Google Shape;9312;p93"/>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3" name="Google Shape;9313;p93"/>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4" name="Google Shape;9314;p93"/>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15" name="Google Shape;9315;p93"/>
          <p:cNvGrpSpPr/>
          <p:nvPr/>
        </p:nvGrpSpPr>
        <p:grpSpPr>
          <a:xfrm>
            <a:off x="1359398" y="3682271"/>
            <a:ext cx="395296" cy="371966"/>
            <a:chOff x="1359398" y="3682271"/>
            <a:chExt cx="395296" cy="371966"/>
          </a:xfrm>
        </p:grpSpPr>
        <p:sp>
          <p:nvSpPr>
            <p:cNvPr id="9316" name="Google Shape;9316;p93"/>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7" name="Google Shape;9317;p93"/>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8" name="Google Shape;9318;p93"/>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9" name="Google Shape;9319;p93"/>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0" name="Google Shape;9320;p93"/>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1" name="Google Shape;9321;p93"/>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2" name="Google Shape;9322;p93"/>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23" name="Google Shape;9323;p93"/>
          <p:cNvGrpSpPr/>
          <p:nvPr/>
        </p:nvGrpSpPr>
        <p:grpSpPr>
          <a:xfrm>
            <a:off x="1908099" y="3682271"/>
            <a:ext cx="395296" cy="371966"/>
            <a:chOff x="1908099" y="3682271"/>
            <a:chExt cx="395296" cy="371966"/>
          </a:xfrm>
        </p:grpSpPr>
        <p:sp>
          <p:nvSpPr>
            <p:cNvPr id="9324" name="Google Shape;9324;p93"/>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5" name="Google Shape;9325;p93"/>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6" name="Google Shape;9326;p93"/>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7" name="Google Shape;9327;p93"/>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8" name="Google Shape;9328;p93"/>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9" name="Google Shape;9329;p93"/>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0" name="Google Shape;9330;p93"/>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31" name="Google Shape;9331;p93"/>
          <p:cNvGrpSpPr/>
          <p:nvPr/>
        </p:nvGrpSpPr>
        <p:grpSpPr>
          <a:xfrm>
            <a:off x="2456800" y="3682271"/>
            <a:ext cx="395270" cy="371966"/>
            <a:chOff x="2456800" y="3682271"/>
            <a:chExt cx="395270" cy="371966"/>
          </a:xfrm>
        </p:grpSpPr>
        <p:sp>
          <p:nvSpPr>
            <p:cNvPr id="9332" name="Google Shape;9332;p93"/>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3" name="Google Shape;9333;p93"/>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4" name="Google Shape;9334;p93"/>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5" name="Google Shape;9335;p93"/>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6" name="Google Shape;9336;p93"/>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7" name="Google Shape;9337;p93"/>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8" name="Google Shape;9338;p93"/>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9" name="Google Shape;9339;p93"/>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0" name="Google Shape;9340;p93"/>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41" name="Google Shape;9341;p93"/>
          <p:cNvGrpSpPr/>
          <p:nvPr/>
        </p:nvGrpSpPr>
        <p:grpSpPr>
          <a:xfrm>
            <a:off x="3014250" y="3682271"/>
            <a:ext cx="391092" cy="371940"/>
            <a:chOff x="3014250" y="3682271"/>
            <a:chExt cx="391092" cy="371940"/>
          </a:xfrm>
        </p:grpSpPr>
        <p:sp>
          <p:nvSpPr>
            <p:cNvPr id="9342" name="Google Shape;9342;p93"/>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3" name="Google Shape;9343;p93"/>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4" name="Google Shape;9344;p93"/>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45" name="Google Shape;9345;p93"/>
          <p:cNvGrpSpPr/>
          <p:nvPr/>
        </p:nvGrpSpPr>
        <p:grpSpPr>
          <a:xfrm>
            <a:off x="3569125" y="3702947"/>
            <a:ext cx="388728" cy="330692"/>
            <a:chOff x="3569125" y="3702947"/>
            <a:chExt cx="388728" cy="330692"/>
          </a:xfrm>
        </p:grpSpPr>
        <p:sp>
          <p:nvSpPr>
            <p:cNvPr id="9346" name="Google Shape;9346;p93"/>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7" name="Google Shape;9347;p93"/>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8" name="Google Shape;9348;p93"/>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9" name="Google Shape;9349;p93"/>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50" name="Google Shape;9350;p93"/>
          <p:cNvGrpSpPr/>
          <p:nvPr/>
        </p:nvGrpSpPr>
        <p:grpSpPr>
          <a:xfrm>
            <a:off x="4111994" y="3682455"/>
            <a:ext cx="387992" cy="371625"/>
            <a:chOff x="4111994" y="3682455"/>
            <a:chExt cx="387992" cy="371625"/>
          </a:xfrm>
        </p:grpSpPr>
        <p:sp>
          <p:nvSpPr>
            <p:cNvPr id="9351" name="Google Shape;9351;p93"/>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2" name="Google Shape;9352;p93"/>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53" name="Google Shape;9353;p93"/>
          <p:cNvGrpSpPr/>
          <p:nvPr/>
        </p:nvGrpSpPr>
        <p:grpSpPr>
          <a:xfrm>
            <a:off x="4674908" y="3682271"/>
            <a:ext cx="371966" cy="371966"/>
            <a:chOff x="4674908" y="3682271"/>
            <a:chExt cx="371966" cy="371966"/>
          </a:xfrm>
        </p:grpSpPr>
        <p:sp>
          <p:nvSpPr>
            <p:cNvPr id="9354" name="Google Shape;9354;p93"/>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5" name="Google Shape;9355;p93"/>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6" name="Google Shape;9356;p93"/>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7" name="Google Shape;9357;p93"/>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58" name="Google Shape;9358;p93"/>
          <p:cNvGrpSpPr/>
          <p:nvPr/>
        </p:nvGrpSpPr>
        <p:grpSpPr>
          <a:xfrm>
            <a:off x="5223609" y="3731112"/>
            <a:ext cx="371782" cy="274285"/>
            <a:chOff x="5223609" y="3731112"/>
            <a:chExt cx="371782" cy="274285"/>
          </a:xfrm>
        </p:grpSpPr>
        <p:sp>
          <p:nvSpPr>
            <p:cNvPr id="9359" name="Google Shape;9359;p93"/>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0" name="Google Shape;9360;p93"/>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61" name="Google Shape;9361;p93"/>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62" name="Google Shape;9362;p93"/>
          <p:cNvGrpSpPr/>
          <p:nvPr/>
        </p:nvGrpSpPr>
        <p:grpSpPr>
          <a:xfrm>
            <a:off x="6319908" y="3696721"/>
            <a:ext cx="373963" cy="343119"/>
            <a:chOff x="6319908" y="3696721"/>
            <a:chExt cx="373963" cy="343119"/>
          </a:xfrm>
        </p:grpSpPr>
        <p:sp>
          <p:nvSpPr>
            <p:cNvPr id="9363" name="Google Shape;9363;p93"/>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4" name="Google Shape;9364;p93"/>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5" name="Google Shape;9365;p93"/>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6" name="Google Shape;9366;p93"/>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7" name="Google Shape;9367;p93"/>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8" name="Google Shape;9368;p93"/>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9" name="Google Shape;9369;p93"/>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0" name="Google Shape;9370;p93"/>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1" name="Google Shape;9371;p93"/>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72" name="Google Shape;9372;p93"/>
          <p:cNvGrpSpPr/>
          <p:nvPr/>
        </p:nvGrpSpPr>
        <p:grpSpPr>
          <a:xfrm>
            <a:off x="6871342" y="3740044"/>
            <a:ext cx="371966" cy="256420"/>
            <a:chOff x="6871342" y="3740044"/>
            <a:chExt cx="371966" cy="256420"/>
          </a:xfrm>
        </p:grpSpPr>
        <p:sp>
          <p:nvSpPr>
            <p:cNvPr id="9373" name="Google Shape;9373;p93"/>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4" name="Google Shape;9374;p93"/>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5" name="Google Shape;9375;p93"/>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6" name="Google Shape;9376;p93"/>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7" name="Google Shape;9377;p93"/>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8" name="Google Shape;9378;p93"/>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9" name="Google Shape;9379;p93"/>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0" name="Google Shape;9380;p93"/>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1" name="Google Shape;9381;p93"/>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2" name="Google Shape;9382;p93"/>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3" name="Google Shape;9383;p93"/>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4" name="Google Shape;9384;p93"/>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85" name="Google Shape;9385;p93"/>
          <p:cNvGrpSpPr/>
          <p:nvPr/>
        </p:nvGrpSpPr>
        <p:grpSpPr>
          <a:xfrm>
            <a:off x="7402362" y="3681535"/>
            <a:ext cx="402757" cy="372728"/>
            <a:chOff x="7402362" y="3681535"/>
            <a:chExt cx="402757" cy="372728"/>
          </a:xfrm>
        </p:grpSpPr>
        <p:sp>
          <p:nvSpPr>
            <p:cNvPr id="9386" name="Google Shape;9386;p93"/>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7" name="Google Shape;9387;p93"/>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8" name="Google Shape;9388;p93"/>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9" name="Google Shape;9389;p93"/>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0" name="Google Shape;9390;p93"/>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1" name="Google Shape;9391;p93"/>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2" name="Google Shape;9392;p93"/>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3" name="Google Shape;9393;p93"/>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4" name="Google Shape;9394;p93"/>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5" name="Google Shape;9395;p93"/>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6" name="Google Shape;9396;p93"/>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7" name="Google Shape;9397;p93"/>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8" name="Google Shape;9398;p93"/>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9" name="Google Shape;9399;p93"/>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0" name="Google Shape;9400;p93"/>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1" name="Google Shape;9401;p93"/>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02" name="Google Shape;9402;p93"/>
          <p:cNvGrpSpPr/>
          <p:nvPr/>
        </p:nvGrpSpPr>
        <p:grpSpPr>
          <a:xfrm>
            <a:off x="7960705" y="3736235"/>
            <a:ext cx="378902" cy="264065"/>
            <a:chOff x="7960705" y="3736235"/>
            <a:chExt cx="378902" cy="264065"/>
          </a:xfrm>
        </p:grpSpPr>
        <p:sp>
          <p:nvSpPr>
            <p:cNvPr id="9403" name="Google Shape;9403;p93"/>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4" name="Google Shape;9404;p93"/>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5" name="Google Shape;9405;p93"/>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6" name="Google Shape;9406;p93"/>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7" name="Google Shape;9407;p93"/>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8" name="Google Shape;9408;p93"/>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9" name="Google Shape;9409;p93"/>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0" name="Google Shape;9410;p93"/>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1" name="Google Shape;9411;p93"/>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2" name="Google Shape;9412;p93"/>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3" name="Google Shape;9413;p93"/>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4" name="Google Shape;9414;p93"/>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5" name="Google Shape;9415;p93"/>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6" name="Google Shape;9416;p93"/>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17" name="Google Shape;9417;p93"/>
          <p:cNvGrpSpPr/>
          <p:nvPr/>
        </p:nvGrpSpPr>
        <p:grpSpPr>
          <a:xfrm>
            <a:off x="6400828" y="4162270"/>
            <a:ext cx="166200" cy="388019"/>
            <a:chOff x="6400828" y="4162270"/>
            <a:chExt cx="166200" cy="388019"/>
          </a:xfrm>
        </p:grpSpPr>
        <p:sp>
          <p:nvSpPr>
            <p:cNvPr id="9418" name="Google Shape;9418;p93"/>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9" name="Google Shape;9419;p93"/>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0" name="Google Shape;9420;p93"/>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1" name="Google Shape;9421;p93"/>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2" name="Google Shape;9422;p93"/>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3" name="Google Shape;9423;p93"/>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4" name="Google Shape;9424;p93"/>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25" name="Google Shape;9425;p93"/>
          <p:cNvGrpSpPr/>
          <p:nvPr/>
        </p:nvGrpSpPr>
        <p:grpSpPr>
          <a:xfrm>
            <a:off x="6919815" y="4162270"/>
            <a:ext cx="225260" cy="388019"/>
            <a:chOff x="6919815" y="4162270"/>
            <a:chExt cx="225260" cy="388019"/>
          </a:xfrm>
        </p:grpSpPr>
        <p:sp>
          <p:nvSpPr>
            <p:cNvPr id="9426" name="Google Shape;9426;p93"/>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7" name="Google Shape;9427;p93"/>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8" name="Google Shape;9428;p93"/>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9" name="Google Shape;9429;p93"/>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0" name="Google Shape;9430;p93"/>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1" name="Google Shape;9431;p93"/>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2" name="Google Shape;9432;p93"/>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3" name="Google Shape;9433;p93"/>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34" name="Google Shape;9434;p93"/>
          <p:cNvGrpSpPr/>
          <p:nvPr/>
        </p:nvGrpSpPr>
        <p:grpSpPr>
          <a:xfrm>
            <a:off x="7385600" y="4177035"/>
            <a:ext cx="388728" cy="358383"/>
            <a:chOff x="7385600" y="4177035"/>
            <a:chExt cx="388728" cy="358383"/>
          </a:xfrm>
        </p:grpSpPr>
        <p:sp>
          <p:nvSpPr>
            <p:cNvPr id="9435" name="Google Shape;9435;p93"/>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6" name="Google Shape;9436;p93"/>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7" name="Google Shape;9437;p93"/>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8" name="Google Shape;9438;p93"/>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9" name="Google Shape;9439;p93"/>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0" name="Google Shape;9440;p93"/>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1" name="Google Shape;9441;p93"/>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42" name="Google Shape;9442;p93"/>
          <p:cNvGrpSpPr/>
          <p:nvPr/>
        </p:nvGrpSpPr>
        <p:grpSpPr>
          <a:xfrm>
            <a:off x="3625085" y="3259862"/>
            <a:ext cx="369207" cy="258259"/>
            <a:chOff x="3625085" y="3259862"/>
            <a:chExt cx="369207" cy="258259"/>
          </a:xfrm>
        </p:grpSpPr>
        <p:sp>
          <p:nvSpPr>
            <p:cNvPr id="9443" name="Google Shape;9443;p93"/>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4" name="Google Shape;9444;p93"/>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5" name="Google Shape;9445;p93"/>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6" name="Google Shape;9446;p93"/>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7" name="Google Shape;9447;p93"/>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8" name="Google Shape;9448;p93"/>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9" name="Google Shape;9449;p93"/>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0" name="Google Shape;9450;p93"/>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1" name="Google Shape;9451;p93"/>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2" name="Google Shape;9452;p93"/>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3" name="Google Shape;9453;p93"/>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4" name="Google Shape;9454;p93"/>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5" name="Google Shape;9455;p93"/>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56" name="Google Shape;9456;p93"/>
          <p:cNvGrpSpPr/>
          <p:nvPr/>
        </p:nvGrpSpPr>
        <p:grpSpPr>
          <a:xfrm>
            <a:off x="6317360" y="3276808"/>
            <a:ext cx="363217" cy="248590"/>
            <a:chOff x="6317360" y="3276808"/>
            <a:chExt cx="363217" cy="248590"/>
          </a:xfrm>
        </p:grpSpPr>
        <p:sp>
          <p:nvSpPr>
            <p:cNvPr id="9457" name="Google Shape;9457;p93"/>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8" name="Google Shape;9458;p93"/>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9" name="Google Shape;9459;p93"/>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0" name="Google Shape;9460;p93"/>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1" name="Google Shape;9461;p93"/>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2" name="Google Shape;9462;p93"/>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3" name="Google Shape;9463;p93"/>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4" name="Google Shape;9464;p93"/>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5" name="Google Shape;9465;p93"/>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6" name="Google Shape;9466;p93"/>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7" name="Google Shape;9467;p93"/>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8" name="Google Shape;9468;p93"/>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9" name="Google Shape;9469;p93"/>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0" name="Google Shape;9470;p93"/>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1" name="Google Shape;9471;p93"/>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2" name="Google Shape;9472;p93"/>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3" name="Google Shape;9473;p93"/>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4" name="Google Shape;9474;p93"/>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5" name="Google Shape;9475;p93"/>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6" name="Google Shape;9476;p93"/>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7" name="Google Shape;9477;p93"/>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8" name="Google Shape;9478;p93"/>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9" name="Google Shape;9479;p93"/>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0" name="Google Shape;9480;p93"/>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1" name="Google Shape;9481;p93"/>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2" name="Google Shape;9482;p93"/>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3" name="Google Shape;9483;p93"/>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84" name="Google Shape;9484;p93"/>
          <p:cNvGrpSpPr/>
          <p:nvPr/>
        </p:nvGrpSpPr>
        <p:grpSpPr>
          <a:xfrm>
            <a:off x="5084391" y="4183682"/>
            <a:ext cx="504064" cy="325595"/>
            <a:chOff x="5084391" y="4183682"/>
            <a:chExt cx="504064" cy="325595"/>
          </a:xfrm>
        </p:grpSpPr>
        <p:sp>
          <p:nvSpPr>
            <p:cNvPr id="9485" name="Google Shape;9485;p93"/>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6" name="Google Shape;9486;p93"/>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7" name="Google Shape;9487;p93"/>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8" name="Google Shape;9488;p93"/>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9" name="Google Shape;9489;p93"/>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0" name="Google Shape;9490;p93"/>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1" name="Google Shape;9491;p93"/>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2" name="Google Shape;9492;p93"/>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3" name="Google Shape;9493;p93"/>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4" name="Google Shape;9494;p93"/>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5" name="Google Shape;9495;p93"/>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6" name="Google Shape;9496;p93"/>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7" name="Google Shape;9497;p93"/>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8" name="Google Shape;9498;p93"/>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9" name="Google Shape;9499;p93"/>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0" name="Google Shape;9500;p93"/>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01" name="Google Shape;9501;p93"/>
          <p:cNvGrpSpPr/>
          <p:nvPr/>
        </p:nvGrpSpPr>
        <p:grpSpPr>
          <a:xfrm>
            <a:off x="7947595" y="2347996"/>
            <a:ext cx="379795" cy="267165"/>
            <a:chOff x="7947595" y="2347996"/>
            <a:chExt cx="379795" cy="267165"/>
          </a:xfrm>
        </p:grpSpPr>
        <p:sp>
          <p:nvSpPr>
            <p:cNvPr id="9502" name="Google Shape;9502;p93"/>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3" name="Google Shape;9503;p93"/>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4" name="Google Shape;9504;p93"/>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5" name="Google Shape;9505;p93"/>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6" name="Google Shape;9506;p93"/>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7" name="Google Shape;9507;p93"/>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8" name="Google Shape;9508;p93"/>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9" name="Google Shape;9509;p93"/>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0" name="Google Shape;9510;p93"/>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11" name="Google Shape;9511;p93"/>
          <p:cNvGrpSpPr/>
          <p:nvPr/>
        </p:nvGrpSpPr>
        <p:grpSpPr>
          <a:xfrm>
            <a:off x="6400644" y="2310269"/>
            <a:ext cx="275362" cy="338784"/>
            <a:chOff x="6400644" y="2310269"/>
            <a:chExt cx="275362" cy="338784"/>
          </a:xfrm>
        </p:grpSpPr>
        <p:sp>
          <p:nvSpPr>
            <p:cNvPr id="9512" name="Google Shape;9512;p93"/>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3" name="Google Shape;9513;p93"/>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4" name="Google Shape;9514;p93"/>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5" name="Google Shape;9515;p93"/>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6" name="Google Shape;9516;p93"/>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7" name="Google Shape;9517;p93"/>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8" name="Google Shape;9518;p93"/>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9" name="Google Shape;9519;p93"/>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0" name="Google Shape;9520;p93"/>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1" name="Google Shape;9521;p93"/>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2" name="Google Shape;9522;p93"/>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3" name="Google Shape;9523;p93"/>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4" name="Google Shape;9524;p93"/>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25" name="Google Shape;9525;p93"/>
          <p:cNvGrpSpPr/>
          <p:nvPr/>
        </p:nvGrpSpPr>
        <p:grpSpPr>
          <a:xfrm>
            <a:off x="1342268" y="4161009"/>
            <a:ext cx="359565" cy="358094"/>
            <a:chOff x="1342268" y="4161009"/>
            <a:chExt cx="359565" cy="358094"/>
          </a:xfrm>
        </p:grpSpPr>
        <p:sp>
          <p:nvSpPr>
            <p:cNvPr id="9526" name="Google Shape;9526;p93"/>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7" name="Google Shape;9527;p93"/>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8" name="Google Shape;9528;p93"/>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9" name="Google Shape;9529;p93"/>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0" name="Google Shape;9530;p93"/>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1" name="Google Shape;9531;p93"/>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2" name="Google Shape;9532;p93"/>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3" name="Google Shape;9533;p93"/>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4" name="Google Shape;9534;p93"/>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35" name="Google Shape;9535;p93"/>
          <p:cNvGrpSpPr/>
          <p:nvPr/>
        </p:nvGrpSpPr>
        <p:grpSpPr>
          <a:xfrm>
            <a:off x="1913012" y="2764940"/>
            <a:ext cx="417523" cy="374252"/>
            <a:chOff x="1913012" y="2764940"/>
            <a:chExt cx="417523" cy="374252"/>
          </a:xfrm>
        </p:grpSpPr>
        <p:sp>
          <p:nvSpPr>
            <p:cNvPr id="9536" name="Google Shape;9536;p93"/>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7" name="Google Shape;9537;p93"/>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8" name="Google Shape;9538;p93"/>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9" name="Google Shape;9539;p93"/>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0" name="Google Shape;9540;p93"/>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1" name="Google Shape;9541;p93"/>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2" name="Google Shape;9542;p93"/>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3" name="Google Shape;9543;p93"/>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4" name="Google Shape;9544;p93"/>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5" name="Google Shape;9545;p93"/>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6" name="Google Shape;9546;p93"/>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7" name="Google Shape;9547;p93"/>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48" name="Google Shape;9548;p93"/>
          <p:cNvGrpSpPr/>
          <p:nvPr/>
        </p:nvGrpSpPr>
        <p:grpSpPr>
          <a:xfrm>
            <a:off x="830742" y="2763601"/>
            <a:ext cx="384734" cy="381556"/>
            <a:chOff x="830742" y="2763601"/>
            <a:chExt cx="384734" cy="381556"/>
          </a:xfrm>
        </p:grpSpPr>
        <p:sp>
          <p:nvSpPr>
            <p:cNvPr id="9549" name="Google Shape;9549;p93"/>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0" name="Google Shape;9550;p93"/>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1" name="Google Shape;9551;p93"/>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2" name="Google Shape;9552;p93"/>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3" name="Google Shape;9553;p93"/>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4" name="Google Shape;9554;p93"/>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5" name="Google Shape;9555;p93"/>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6" name="Google Shape;9556;p93"/>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7" name="Google Shape;9557;p93"/>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8" name="Google Shape;9558;p93"/>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9" name="Google Shape;9559;p93"/>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0" name="Google Shape;9560;p93"/>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1" name="Google Shape;9561;p93"/>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2" name="Google Shape;9562;p93"/>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3" name="Google Shape;9563;p93"/>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4" name="Google Shape;9564;p93"/>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5" name="Google Shape;9565;p93"/>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6" name="Google Shape;9566;p93"/>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7" name="Google Shape;9567;p93"/>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8" name="Google Shape;9568;p93"/>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9" name="Google Shape;9569;p93"/>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70" name="Google Shape;9570;p93"/>
          <p:cNvGrpSpPr/>
          <p:nvPr/>
        </p:nvGrpSpPr>
        <p:grpSpPr>
          <a:xfrm>
            <a:off x="3007498" y="4183419"/>
            <a:ext cx="375434" cy="329667"/>
            <a:chOff x="3007498" y="4183419"/>
            <a:chExt cx="375434" cy="329667"/>
          </a:xfrm>
        </p:grpSpPr>
        <p:sp>
          <p:nvSpPr>
            <p:cNvPr id="9571" name="Google Shape;9571;p93"/>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2" name="Google Shape;9572;p93"/>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3" name="Google Shape;9573;p93"/>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4" name="Google Shape;9574;p93"/>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5" name="Google Shape;9575;p93"/>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6" name="Google Shape;9576;p93"/>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7" name="Google Shape;9577;p93"/>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8" name="Google Shape;9578;p93"/>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9" name="Google Shape;9579;p93"/>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0" name="Google Shape;9580;p93"/>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1" name="Google Shape;9581;p93"/>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2" name="Google Shape;9582;p93"/>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3" name="Google Shape;9583;p93"/>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4" name="Google Shape;9584;p93"/>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5" name="Google Shape;9585;p93"/>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6" name="Google Shape;9586;p93"/>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7" name="Google Shape;9587;p93"/>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8" name="Google Shape;9588;p93"/>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9" name="Google Shape;9589;p93"/>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0" name="Google Shape;9590;p93"/>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91" name="Google Shape;9591;p93"/>
          <p:cNvGrpSpPr/>
          <p:nvPr/>
        </p:nvGrpSpPr>
        <p:grpSpPr>
          <a:xfrm>
            <a:off x="6919276" y="2766990"/>
            <a:ext cx="274550" cy="354728"/>
            <a:chOff x="7606826" y="2419290"/>
            <a:chExt cx="274550" cy="354728"/>
          </a:xfrm>
        </p:grpSpPr>
        <p:sp>
          <p:nvSpPr>
            <p:cNvPr id="9592" name="Google Shape;9592;p93"/>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3" name="Google Shape;9593;p93"/>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4" name="Google Shape;9594;p93"/>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5" name="Google Shape;9595;p93"/>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6" name="Google Shape;9596;p93"/>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7" name="Google Shape;9597;p93"/>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8" name="Google Shape;9598;p93"/>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9" name="Google Shape;9599;p93"/>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0" name="Google Shape;9600;p93"/>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1" name="Google Shape;9601;p93"/>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2" name="Google Shape;9602;p93"/>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3" name="Google Shape;9603;p93"/>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4" name="Google Shape;9604;p93"/>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5" name="Google Shape;9605;p93"/>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6" name="Google Shape;9606;p93"/>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07" name="Google Shape;9607;p93"/>
          <p:cNvGrpSpPr/>
          <p:nvPr/>
        </p:nvGrpSpPr>
        <p:grpSpPr>
          <a:xfrm>
            <a:off x="7550168" y="2777003"/>
            <a:ext cx="263316" cy="354728"/>
            <a:chOff x="8062968" y="2419290"/>
            <a:chExt cx="263316" cy="354728"/>
          </a:xfrm>
        </p:grpSpPr>
        <p:sp>
          <p:nvSpPr>
            <p:cNvPr id="9608" name="Google Shape;9608;p93"/>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9" name="Google Shape;9609;p93"/>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0" name="Google Shape;9610;p93"/>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1" name="Google Shape;9611;p93"/>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2" name="Google Shape;9612;p93"/>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3" name="Google Shape;9613;p93"/>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4" name="Google Shape;9614;p93"/>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5" name="Google Shape;9615;p93"/>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6" name="Google Shape;9616;p93"/>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7" name="Google Shape;9617;p93"/>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8" name="Google Shape;9618;p93"/>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9" name="Google Shape;9619;p93"/>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0" name="Google Shape;9620;p93"/>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1" name="Google Shape;9621;p93"/>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2" name="Google Shape;9622;p93"/>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3" name="Google Shape;9623;p93"/>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4" name="Google Shape;9624;p93"/>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625" name="Google Shape;9625;p93"/>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You can</a:t>
            </a:r>
            <a:r>
              <a:rPr kumimoji="0" lang="en" sz="1100" b="0" i="0" u="none" strike="noStrike" kern="0" cap="none" spc="0" normalizeH="0" baseline="0" noProof="0">
                <a:ln>
                  <a:noFill/>
                </a:ln>
                <a:solidFill>
                  <a:srgbClr val="435D74"/>
                </a:solidFill>
                <a:effectLst/>
                <a:uLnTx/>
                <a:uFillTx/>
                <a:latin typeface="Arial"/>
                <a:cs typeface="Arial"/>
                <a:sym typeface="Arial"/>
              </a:rPr>
              <a:t> </a:t>
            </a:r>
            <a:r>
              <a:rPr kumimoji="0" lang="en" sz="1100" b="0" i="0" u="none" strike="noStrike" kern="0" cap="none" spc="0" normalizeH="0" baseline="0" noProof="0">
                <a:ln>
                  <a:noFill/>
                </a:ln>
                <a:solidFill>
                  <a:srgbClr val="869FB2"/>
                </a:solidFill>
                <a:effectLst/>
                <a:uLnTx/>
                <a:uFillTx/>
                <a:latin typeface="Arial"/>
                <a:cs typeface="Arial"/>
                <a:sym typeface="Arial"/>
              </a:rPr>
              <a:t>resize</a:t>
            </a:r>
            <a:r>
              <a:rPr kumimoji="0" lang="en" sz="1100" b="0" i="0" u="none" strike="noStrike" kern="0" cap="none" spc="0" normalizeH="0" baseline="0" noProof="0">
                <a:ln>
                  <a:noFill/>
                </a:ln>
                <a:solidFill>
                  <a:srgbClr val="435D74"/>
                </a:solidFill>
                <a:effectLst/>
                <a:uLnTx/>
                <a:uFillTx/>
                <a:latin typeface="Arial"/>
                <a:cs typeface="Arial"/>
                <a:sym typeface="Arial"/>
              </a:rPr>
              <a:t> </a:t>
            </a:r>
            <a:r>
              <a:rPr kumimoji="0" lang="en" sz="1100" b="0" i="0" u="none" strike="noStrike" kern="0" cap="none" spc="0" normalizeH="0" baseline="0" noProof="0">
                <a:ln>
                  <a:noFill/>
                </a:ln>
                <a:solidFill>
                  <a:srgbClr val="FFFFFF"/>
                </a:solidFill>
                <a:effectLst/>
                <a:uLnTx/>
                <a:uFillTx/>
                <a:latin typeface="Arial"/>
                <a:cs typeface="Arial"/>
                <a:sym typeface="Arial"/>
              </a:rPr>
              <a:t>these icons without losing quality.</a:t>
            </a:r>
            <a:endParaRPr kumimoji="0" sz="11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You can </a:t>
            </a:r>
            <a:r>
              <a:rPr kumimoji="0" lang="en" sz="1100" b="0" i="0" u="none" strike="noStrike" kern="0" cap="none" spc="0" normalizeH="0" baseline="0" noProof="0">
                <a:ln>
                  <a:noFill/>
                </a:ln>
                <a:solidFill>
                  <a:srgbClr val="869FB2"/>
                </a:solidFill>
                <a:effectLst/>
                <a:uLnTx/>
                <a:uFillTx/>
                <a:latin typeface="Arial"/>
                <a:cs typeface="Arial"/>
                <a:sym typeface="Arial"/>
              </a:rPr>
              <a:t>change the stroke and fill color</a:t>
            </a:r>
            <a:r>
              <a:rPr kumimoji="0" lang="en" sz="1100" b="0" i="0" u="none" strike="noStrike" kern="0" cap="none" spc="0" normalizeH="0" baseline="0" noProof="0">
                <a:ln>
                  <a:noFill/>
                </a:ln>
                <a:solidFill>
                  <a:srgbClr val="FFFFFF"/>
                </a:solidFill>
                <a:effectLst/>
                <a:uLnTx/>
                <a:uFillTx/>
                <a:latin typeface="Arial"/>
                <a:cs typeface="Arial"/>
                <a:sym typeface="Arial"/>
              </a:rPr>
              <a:t>; just select the icon and click on the</a:t>
            </a:r>
            <a:r>
              <a:rPr kumimoji="0" lang="en" sz="1100" b="0" i="0" u="none" strike="noStrike" kern="0" cap="none" spc="0" normalizeH="0" baseline="0" noProof="0">
                <a:ln>
                  <a:noFill/>
                </a:ln>
                <a:solidFill>
                  <a:srgbClr val="435D74"/>
                </a:solidFill>
                <a:effectLst/>
                <a:uLnTx/>
                <a:uFillTx/>
                <a:latin typeface="Arial"/>
                <a:cs typeface="Arial"/>
                <a:sym typeface="Arial"/>
              </a:rPr>
              <a:t> </a:t>
            </a:r>
            <a:r>
              <a:rPr kumimoji="0" lang="en" sz="1100" b="0" i="0" u="none" strike="noStrike" kern="0" cap="none" spc="0" normalizeH="0" baseline="0" noProof="0">
                <a:ln>
                  <a:noFill/>
                </a:ln>
                <a:solidFill>
                  <a:srgbClr val="869FB2"/>
                </a:solidFill>
                <a:effectLst/>
                <a:uLnTx/>
                <a:uFillTx/>
                <a:latin typeface="Arial"/>
                <a:cs typeface="Arial"/>
                <a:sym typeface="Arial"/>
              </a:rPr>
              <a:t>paint bucket/pen</a:t>
            </a:r>
            <a:r>
              <a:rPr kumimoji="0" lang="en" sz="1100" b="0" i="0" u="none" strike="noStrike" kern="0" cap="none" spc="0" normalizeH="0" baseline="0" noProof="0">
                <a:ln>
                  <a:noFill/>
                </a:ln>
                <a:solidFill>
                  <a:srgbClr val="FFFFFF"/>
                </a:solidFill>
                <a:effectLst/>
                <a:uLnTx/>
                <a:uFillTx/>
                <a:latin typeface="Arial"/>
                <a:cs typeface="Arial"/>
                <a:sym typeface="Arial"/>
              </a:rPr>
              <a:t>.</a:t>
            </a:r>
            <a:endParaRPr kumimoji="0" sz="11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In Google Slides, you can also use </a:t>
            </a:r>
            <a:r>
              <a:rPr kumimoji="0" lang="en" sz="1100" b="0" i="0" u="none" strike="noStrike" kern="0" cap="none" spc="0" normalizeH="0" baseline="0" noProof="0">
                <a:ln>
                  <a:noFill/>
                </a:ln>
                <a:solidFill>
                  <a:srgbClr val="869FB2"/>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Flaticon’s extension</a:t>
            </a:r>
            <a:r>
              <a:rPr kumimoji="0" lang="en" sz="1100" b="0" i="0" u="none" strike="noStrike" kern="0" cap="none" spc="0" normalizeH="0" baseline="0" noProof="0">
                <a:ln>
                  <a:noFill/>
                </a:ln>
                <a:solidFill>
                  <a:srgbClr val="FFFFFF"/>
                </a:solidFill>
                <a:effectLst/>
                <a:uLnTx/>
                <a:uFillTx/>
                <a:latin typeface="Arial"/>
                <a:cs typeface="Arial"/>
                <a:sym typeface="Arial"/>
              </a:rPr>
              <a:t>, allowing you to customize and add even more icons.</a:t>
            </a:r>
            <a:br>
              <a:rPr kumimoji="0" lang="en" sz="1100" b="0" i="0" u="none" strike="noStrike" kern="0" cap="none" spc="0" normalizeH="0" baseline="0" noProof="0">
                <a:ln>
                  <a:noFill/>
                </a:ln>
                <a:solidFill>
                  <a:srgbClr val="435D74"/>
                </a:solidFill>
                <a:effectLst/>
                <a:uLnTx/>
                <a:uFillTx/>
                <a:latin typeface="Arial"/>
                <a:cs typeface="Arial"/>
                <a:sym typeface="Arial"/>
              </a:rPr>
            </a:br>
            <a:endParaRPr kumimoji="0" sz="1100" b="0" i="0" u="none" strike="noStrike" kern="0" cap="none" spc="0" normalizeH="0" baseline="0" noProof="0">
              <a:ln>
                <a:noFill/>
              </a:ln>
              <a:solidFill>
                <a:srgbClr val="435D74"/>
              </a:solidFill>
              <a:effectLst/>
              <a:uLnTx/>
              <a:uFillTx/>
              <a:latin typeface="Arial"/>
              <a:cs typeface="Arial"/>
              <a:sym typeface="Arial"/>
            </a:endParaRPr>
          </a:p>
        </p:txBody>
      </p:sp>
      <p:sp>
        <p:nvSpPr>
          <p:cNvPr id="9626" name="Google Shape;9626;p9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9630"/>
        <p:cNvGrpSpPr/>
        <p:nvPr/>
      </p:nvGrpSpPr>
      <p:grpSpPr>
        <a:xfrm>
          <a:off x="0" y="0"/>
          <a:ext cx="0" cy="0"/>
          <a:chOff x="0" y="0"/>
          <a:chExt cx="0" cy="0"/>
        </a:xfrm>
      </p:grpSpPr>
      <p:grpSp>
        <p:nvGrpSpPr>
          <p:cNvPr id="9631" name="Google Shape;9631;p94"/>
          <p:cNvGrpSpPr/>
          <p:nvPr/>
        </p:nvGrpSpPr>
        <p:grpSpPr>
          <a:xfrm>
            <a:off x="7075663" y="2261129"/>
            <a:ext cx="362163" cy="347098"/>
            <a:chOff x="7075663" y="2444129"/>
            <a:chExt cx="362163" cy="347098"/>
          </a:xfrm>
        </p:grpSpPr>
        <p:sp>
          <p:nvSpPr>
            <p:cNvPr id="9632" name="Google Shape;9632;p94"/>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3" name="Google Shape;9633;p94"/>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4" name="Google Shape;9634;p94"/>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5" name="Google Shape;9635;p94"/>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6" name="Google Shape;9636;p94"/>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7" name="Google Shape;9637;p94"/>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8" name="Google Shape;9638;p94"/>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9" name="Google Shape;9639;p94"/>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40" name="Google Shape;9640;p94"/>
          <p:cNvGrpSpPr/>
          <p:nvPr/>
        </p:nvGrpSpPr>
        <p:grpSpPr>
          <a:xfrm>
            <a:off x="6638175" y="2253584"/>
            <a:ext cx="372197" cy="362163"/>
            <a:chOff x="6638175" y="2436584"/>
            <a:chExt cx="372197" cy="362163"/>
          </a:xfrm>
        </p:grpSpPr>
        <p:sp>
          <p:nvSpPr>
            <p:cNvPr id="9641" name="Google Shape;9641;p94"/>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2" name="Google Shape;9642;p94"/>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3" name="Google Shape;9643;p94"/>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4" name="Google Shape;9644;p94"/>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5" name="Google Shape;9645;p94"/>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6" name="Google Shape;9646;p94"/>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7" name="Google Shape;9647;p94"/>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8" name="Google Shape;9648;p94"/>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9" name="Google Shape;9649;p94"/>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0" name="Google Shape;9650;p94"/>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1" name="Google Shape;9651;p94"/>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2" name="Google Shape;9652;p94"/>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3" name="Google Shape;9653;p94"/>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54" name="Google Shape;9654;p94"/>
          <p:cNvGrpSpPr/>
          <p:nvPr/>
        </p:nvGrpSpPr>
        <p:grpSpPr>
          <a:xfrm>
            <a:off x="6192906" y="2256440"/>
            <a:ext cx="371699" cy="356084"/>
            <a:chOff x="6192906" y="2439440"/>
            <a:chExt cx="371699" cy="356084"/>
          </a:xfrm>
        </p:grpSpPr>
        <p:sp>
          <p:nvSpPr>
            <p:cNvPr id="9655" name="Google Shape;9655;p94"/>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6" name="Google Shape;9656;p94"/>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7" name="Google Shape;9657;p94"/>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8" name="Google Shape;9658;p94"/>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9" name="Google Shape;9659;p94"/>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0" name="Google Shape;9660;p94"/>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1" name="Google Shape;9661;p94"/>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2" name="Google Shape;9662;p94"/>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3" name="Google Shape;9663;p94"/>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4" name="Google Shape;9664;p94"/>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5" name="Google Shape;9665;p94"/>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6" name="Google Shape;9666;p94"/>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7" name="Google Shape;9667;p94"/>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68" name="Google Shape;9668;p94"/>
          <p:cNvGrpSpPr/>
          <p:nvPr/>
        </p:nvGrpSpPr>
        <p:grpSpPr>
          <a:xfrm>
            <a:off x="5762467" y="2253584"/>
            <a:ext cx="362163" cy="362163"/>
            <a:chOff x="5762467" y="2436584"/>
            <a:chExt cx="362163" cy="362163"/>
          </a:xfrm>
        </p:grpSpPr>
        <p:sp>
          <p:nvSpPr>
            <p:cNvPr id="9669" name="Google Shape;9669;p94"/>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0" name="Google Shape;9670;p94"/>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1" name="Google Shape;9671;p94"/>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2" name="Google Shape;9672;p94"/>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3" name="Google Shape;9673;p94"/>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4" name="Google Shape;9674;p94"/>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5" name="Google Shape;9675;p94"/>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6" name="Google Shape;9676;p94"/>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7" name="Google Shape;9677;p94"/>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8" name="Google Shape;9678;p94"/>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9" name="Google Shape;9679;p94"/>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0" name="Google Shape;9680;p94"/>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1" name="Google Shape;9681;p94"/>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2" name="Google Shape;9682;p94"/>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3" name="Google Shape;9683;p94"/>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4" name="Google Shape;9684;p94"/>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5" name="Google Shape;9685;p94"/>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6" name="Google Shape;9686;p94"/>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7" name="Google Shape;9687;p94"/>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8" name="Google Shape;9688;p94"/>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9" name="Google Shape;9689;p94"/>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0" name="Google Shape;9690;p94"/>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1" name="Google Shape;9691;p94"/>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2" name="Google Shape;9692;p94"/>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3" name="Google Shape;9693;p94"/>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94" name="Google Shape;9694;p94"/>
          <p:cNvGrpSpPr/>
          <p:nvPr/>
        </p:nvGrpSpPr>
        <p:grpSpPr>
          <a:xfrm>
            <a:off x="5323721" y="2254029"/>
            <a:ext cx="362922" cy="361219"/>
            <a:chOff x="5323721" y="2437029"/>
            <a:chExt cx="362922" cy="361219"/>
          </a:xfrm>
        </p:grpSpPr>
        <p:sp>
          <p:nvSpPr>
            <p:cNvPr id="9695" name="Google Shape;9695;p94"/>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6" name="Google Shape;9696;p94"/>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7" name="Google Shape;9697;p94"/>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8" name="Google Shape;9698;p94"/>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9" name="Google Shape;9699;p94"/>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0" name="Google Shape;9700;p94"/>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1" name="Google Shape;9701;p94"/>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2" name="Google Shape;9702;p94"/>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3" name="Google Shape;9703;p94"/>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4" name="Google Shape;9704;p94"/>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5" name="Google Shape;9705;p94"/>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6" name="Google Shape;9706;p94"/>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7" name="Google Shape;9707;p94"/>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8" name="Google Shape;9708;p94"/>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9" name="Google Shape;9709;p94"/>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0" name="Google Shape;9710;p94"/>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1" name="Google Shape;9711;p94"/>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12" name="Google Shape;9712;p94"/>
          <p:cNvGrpSpPr/>
          <p:nvPr/>
        </p:nvGrpSpPr>
        <p:grpSpPr>
          <a:xfrm>
            <a:off x="4875937" y="2285731"/>
            <a:ext cx="407122" cy="315448"/>
            <a:chOff x="4875937" y="2468731"/>
            <a:chExt cx="407122" cy="315448"/>
          </a:xfrm>
        </p:grpSpPr>
        <p:sp>
          <p:nvSpPr>
            <p:cNvPr id="9713" name="Google Shape;9713;p94"/>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4" name="Google Shape;9714;p94"/>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5" name="Google Shape;9715;p94"/>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6" name="Google Shape;9716;p94"/>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7" name="Google Shape;9717;p94"/>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8" name="Google Shape;9718;p94"/>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9" name="Google Shape;9719;p94"/>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0" name="Google Shape;9720;p94"/>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1" name="Google Shape;9721;p94"/>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2" name="Google Shape;9722;p94"/>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3" name="Google Shape;9723;p94"/>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4" name="Google Shape;9724;p94"/>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5" name="Google Shape;9725;p94"/>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6" name="Google Shape;9726;p94"/>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7" name="Google Shape;9727;p94"/>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8" name="Google Shape;9728;p94"/>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9" name="Google Shape;9729;p94"/>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0" name="Google Shape;9730;p94"/>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1" name="Google Shape;9731;p94"/>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32" name="Google Shape;9732;p94"/>
          <p:cNvGrpSpPr/>
          <p:nvPr/>
        </p:nvGrpSpPr>
        <p:grpSpPr>
          <a:xfrm>
            <a:off x="4893282" y="3621774"/>
            <a:ext cx="242114" cy="362163"/>
            <a:chOff x="4893282" y="3804774"/>
            <a:chExt cx="242114" cy="362163"/>
          </a:xfrm>
        </p:grpSpPr>
        <p:sp>
          <p:nvSpPr>
            <p:cNvPr id="9733" name="Google Shape;9733;p94"/>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4" name="Google Shape;9734;p94"/>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5" name="Google Shape;9735;p94"/>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6" name="Google Shape;9736;p94"/>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7" name="Google Shape;9737;p94"/>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8" name="Google Shape;9738;p94"/>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9" name="Google Shape;9739;p94"/>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0" name="Google Shape;9740;p94"/>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1" name="Google Shape;9741;p94"/>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2" name="Google Shape;9742;p94"/>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3" name="Google Shape;9743;p94"/>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4" name="Google Shape;9744;p94"/>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5" name="Google Shape;9745;p94"/>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6" name="Google Shape;9746;p94"/>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7" name="Google Shape;9747;p94"/>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8" name="Google Shape;9748;p94"/>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9" name="Google Shape;9749;p94"/>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0" name="Google Shape;9750;p94"/>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1" name="Google Shape;9751;p94"/>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2" name="Google Shape;9752;p94"/>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3" name="Google Shape;9753;p94"/>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4" name="Google Shape;9754;p94"/>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5" name="Google Shape;9755;p94"/>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6" name="Google Shape;9756;p94"/>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7" name="Google Shape;9757;p94"/>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8" name="Google Shape;9758;p94"/>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59" name="Google Shape;9759;p94"/>
          <p:cNvGrpSpPr/>
          <p:nvPr/>
        </p:nvGrpSpPr>
        <p:grpSpPr>
          <a:xfrm>
            <a:off x="6248162" y="3621774"/>
            <a:ext cx="231058" cy="362425"/>
            <a:chOff x="6248162" y="3804774"/>
            <a:chExt cx="231058" cy="362425"/>
          </a:xfrm>
        </p:grpSpPr>
        <p:sp>
          <p:nvSpPr>
            <p:cNvPr id="9760" name="Google Shape;9760;p94"/>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1" name="Google Shape;9761;p94"/>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2" name="Google Shape;9762;p94"/>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3" name="Google Shape;9763;p94"/>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64" name="Google Shape;9764;p94"/>
          <p:cNvGrpSpPr/>
          <p:nvPr/>
        </p:nvGrpSpPr>
        <p:grpSpPr>
          <a:xfrm>
            <a:off x="5346568" y="3621774"/>
            <a:ext cx="233337" cy="362163"/>
            <a:chOff x="5346568" y="3804774"/>
            <a:chExt cx="233337" cy="362163"/>
          </a:xfrm>
        </p:grpSpPr>
        <p:sp>
          <p:nvSpPr>
            <p:cNvPr id="9765" name="Google Shape;9765;p94"/>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6" name="Google Shape;9766;p94"/>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7" name="Google Shape;9767;p94"/>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8" name="Google Shape;9768;p94"/>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9" name="Google Shape;9769;p94"/>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0" name="Google Shape;9770;p94"/>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1" name="Google Shape;9771;p94"/>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2" name="Google Shape;9772;p94"/>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3" name="Google Shape;9773;p94"/>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4" name="Google Shape;9774;p94"/>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5" name="Google Shape;9775;p94"/>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6" name="Google Shape;9776;p94"/>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7" name="Google Shape;9777;p94"/>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8" name="Google Shape;9778;p94"/>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9" name="Google Shape;9779;p94"/>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0" name="Google Shape;9780;p94"/>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1" name="Google Shape;9781;p94"/>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2" name="Google Shape;9782;p94"/>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3" name="Google Shape;9783;p94"/>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84" name="Google Shape;9784;p94"/>
          <p:cNvGrpSpPr/>
          <p:nvPr/>
        </p:nvGrpSpPr>
        <p:grpSpPr>
          <a:xfrm>
            <a:off x="6704985" y="3622141"/>
            <a:ext cx="209967" cy="361639"/>
            <a:chOff x="6704985" y="3805141"/>
            <a:chExt cx="209967" cy="361639"/>
          </a:xfrm>
        </p:grpSpPr>
        <p:sp>
          <p:nvSpPr>
            <p:cNvPr id="9785" name="Google Shape;9785;p94"/>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6" name="Google Shape;9786;p94"/>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7" name="Google Shape;9787;p94"/>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8" name="Google Shape;9788;p94"/>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9" name="Google Shape;9789;p94"/>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0" name="Google Shape;9790;p94"/>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1" name="Google Shape;9791;p94"/>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2" name="Google Shape;9792;p94"/>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3" name="Google Shape;9793;p94"/>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4" name="Google Shape;9794;p94"/>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5" name="Google Shape;9795;p94"/>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6" name="Google Shape;9796;p94"/>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97" name="Google Shape;9797;p94"/>
          <p:cNvGrpSpPr/>
          <p:nvPr/>
        </p:nvGrpSpPr>
        <p:grpSpPr>
          <a:xfrm>
            <a:off x="7513884" y="2265269"/>
            <a:ext cx="363184" cy="338792"/>
            <a:chOff x="7513884" y="2448269"/>
            <a:chExt cx="363184" cy="338792"/>
          </a:xfrm>
        </p:grpSpPr>
        <p:sp>
          <p:nvSpPr>
            <p:cNvPr id="9798" name="Google Shape;9798;p94"/>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9" name="Google Shape;9799;p94"/>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0" name="Google Shape;9800;p94"/>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1" name="Google Shape;9801;p94"/>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2" name="Google Shape;9802;p94"/>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3" name="Google Shape;9803;p94"/>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04" name="Google Shape;9804;p94"/>
          <p:cNvGrpSpPr/>
          <p:nvPr/>
        </p:nvGrpSpPr>
        <p:grpSpPr>
          <a:xfrm>
            <a:off x="5777767" y="3621826"/>
            <a:ext cx="258699" cy="362136"/>
            <a:chOff x="5777767" y="3804826"/>
            <a:chExt cx="258699" cy="362136"/>
          </a:xfrm>
        </p:grpSpPr>
        <p:sp>
          <p:nvSpPr>
            <p:cNvPr id="9805" name="Google Shape;9805;p94"/>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6" name="Google Shape;9806;p94"/>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7" name="Google Shape;9807;p94"/>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08" name="Google Shape;9808;p94"/>
          <p:cNvGrpSpPr/>
          <p:nvPr/>
        </p:nvGrpSpPr>
        <p:grpSpPr>
          <a:xfrm>
            <a:off x="7953101" y="2253584"/>
            <a:ext cx="361691" cy="362163"/>
            <a:chOff x="7953101" y="2436584"/>
            <a:chExt cx="361691" cy="362163"/>
          </a:xfrm>
        </p:grpSpPr>
        <p:sp>
          <p:nvSpPr>
            <p:cNvPr id="9809" name="Google Shape;9809;p94"/>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0" name="Google Shape;9810;p94"/>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1" name="Google Shape;9811;p94"/>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2" name="Google Shape;9812;p94"/>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3" name="Google Shape;9813;p94"/>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4" name="Google Shape;9814;p94"/>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5" name="Google Shape;9815;p94"/>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6" name="Google Shape;9816;p94"/>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7" name="Google Shape;9817;p94"/>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18" name="Google Shape;9818;p94"/>
          <p:cNvGrpSpPr/>
          <p:nvPr/>
        </p:nvGrpSpPr>
        <p:grpSpPr>
          <a:xfrm>
            <a:off x="4859353" y="3172130"/>
            <a:ext cx="373481" cy="362267"/>
            <a:chOff x="4859353" y="3355130"/>
            <a:chExt cx="373481" cy="362267"/>
          </a:xfrm>
        </p:grpSpPr>
        <p:sp>
          <p:nvSpPr>
            <p:cNvPr id="9819" name="Google Shape;9819;p94"/>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0" name="Google Shape;9820;p94"/>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1" name="Google Shape;9821;p94"/>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2" name="Google Shape;9822;p94"/>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3" name="Google Shape;9823;p94"/>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4" name="Google Shape;9824;p94"/>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5" name="Google Shape;9825;p94"/>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6" name="Google Shape;9826;p94"/>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7" name="Google Shape;9827;p94"/>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8" name="Google Shape;9828;p94"/>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9" name="Google Shape;9829;p94"/>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0" name="Google Shape;9830;p94"/>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1" name="Google Shape;9831;p94"/>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2" name="Google Shape;9832;p94"/>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33" name="Google Shape;9833;p94"/>
          <p:cNvGrpSpPr/>
          <p:nvPr/>
        </p:nvGrpSpPr>
        <p:grpSpPr>
          <a:xfrm>
            <a:off x="6637678" y="1317982"/>
            <a:ext cx="378721" cy="362005"/>
            <a:chOff x="6637678" y="1500982"/>
            <a:chExt cx="378721" cy="362005"/>
          </a:xfrm>
        </p:grpSpPr>
        <p:sp>
          <p:nvSpPr>
            <p:cNvPr id="9834" name="Google Shape;9834;p94"/>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5" name="Google Shape;9835;p94"/>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6" name="Google Shape;9836;p94"/>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7" name="Google Shape;9837;p94"/>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8" name="Google Shape;9838;p94"/>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9" name="Google Shape;9839;p94"/>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0" name="Google Shape;9840;p94"/>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1" name="Google Shape;9841;p94"/>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2" name="Google Shape;9842;p94"/>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3" name="Google Shape;9843;p94"/>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4" name="Google Shape;9844;p94"/>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5" name="Google Shape;9845;p94"/>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6" name="Google Shape;9846;p94"/>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7" name="Google Shape;9847;p94"/>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8" name="Google Shape;9848;p94"/>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9" name="Google Shape;9849;p94"/>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50" name="Google Shape;9850;p94"/>
          <p:cNvGrpSpPr/>
          <p:nvPr/>
        </p:nvGrpSpPr>
        <p:grpSpPr>
          <a:xfrm>
            <a:off x="5827993" y="3172496"/>
            <a:ext cx="223041" cy="362163"/>
            <a:chOff x="5827993" y="3355496"/>
            <a:chExt cx="223041" cy="362163"/>
          </a:xfrm>
        </p:grpSpPr>
        <p:sp>
          <p:nvSpPr>
            <p:cNvPr id="9851" name="Google Shape;9851;p94"/>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2" name="Google Shape;9852;p94"/>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3" name="Google Shape;9853;p94"/>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4" name="Google Shape;9854;p94"/>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5" name="Google Shape;9855;p94"/>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6" name="Google Shape;9856;p94"/>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7" name="Google Shape;9857;p94"/>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8" name="Google Shape;9858;p94"/>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9" name="Google Shape;9859;p94"/>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0" name="Google Shape;9860;p94"/>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1" name="Google Shape;9861;p94"/>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2" name="Google Shape;9862;p94"/>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3" name="Google Shape;9863;p94"/>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4" name="Google Shape;9864;p94"/>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5" name="Google Shape;9865;p94"/>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66" name="Google Shape;9866;p94"/>
          <p:cNvGrpSpPr/>
          <p:nvPr/>
        </p:nvGrpSpPr>
        <p:grpSpPr>
          <a:xfrm>
            <a:off x="7528713" y="1317641"/>
            <a:ext cx="370520" cy="361586"/>
            <a:chOff x="7528713" y="1500641"/>
            <a:chExt cx="370520" cy="361586"/>
          </a:xfrm>
        </p:grpSpPr>
        <p:sp>
          <p:nvSpPr>
            <p:cNvPr id="9867" name="Google Shape;9867;p94"/>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8" name="Google Shape;9868;p94"/>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9" name="Google Shape;9869;p94"/>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0" name="Google Shape;9870;p94"/>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1" name="Google Shape;9871;p94"/>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2" name="Google Shape;9872;p94"/>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3" name="Google Shape;9873;p94"/>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74" name="Google Shape;9874;p94"/>
          <p:cNvGrpSpPr/>
          <p:nvPr/>
        </p:nvGrpSpPr>
        <p:grpSpPr>
          <a:xfrm>
            <a:off x="5317198" y="3172496"/>
            <a:ext cx="367429" cy="362163"/>
            <a:chOff x="5317198" y="3355496"/>
            <a:chExt cx="367429" cy="362163"/>
          </a:xfrm>
        </p:grpSpPr>
        <p:sp>
          <p:nvSpPr>
            <p:cNvPr id="9875" name="Google Shape;9875;p94"/>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6" name="Google Shape;9876;p94"/>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7" name="Google Shape;9877;p94"/>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8" name="Google Shape;9878;p94"/>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9" name="Google Shape;9879;p94"/>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0" name="Google Shape;9880;p94"/>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1" name="Google Shape;9881;p94"/>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2" name="Google Shape;9882;p94"/>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3" name="Google Shape;9883;p94"/>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4" name="Google Shape;9884;p94"/>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5" name="Google Shape;9885;p94"/>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6" name="Google Shape;9886;p94"/>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7" name="Google Shape;9887;p94"/>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8" name="Google Shape;9888;p94"/>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9" name="Google Shape;9889;p94"/>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0" name="Google Shape;9890;p94"/>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91" name="Google Shape;9891;p94"/>
          <p:cNvGrpSpPr/>
          <p:nvPr/>
        </p:nvGrpSpPr>
        <p:grpSpPr>
          <a:xfrm>
            <a:off x="5302971" y="1317563"/>
            <a:ext cx="383175" cy="362241"/>
            <a:chOff x="5302971" y="1500563"/>
            <a:chExt cx="383175" cy="362241"/>
          </a:xfrm>
        </p:grpSpPr>
        <p:sp>
          <p:nvSpPr>
            <p:cNvPr id="9892" name="Google Shape;9892;p94"/>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3" name="Google Shape;9893;p94"/>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94" name="Google Shape;9894;p94"/>
          <p:cNvGrpSpPr/>
          <p:nvPr/>
        </p:nvGrpSpPr>
        <p:grpSpPr>
          <a:xfrm>
            <a:off x="6202705" y="1342453"/>
            <a:ext cx="364180" cy="312461"/>
            <a:chOff x="6202705" y="1525453"/>
            <a:chExt cx="364180" cy="312461"/>
          </a:xfrm>
        </p:grpSpPr>
        <p:sp>
          <p:nvSpPr>
            <p:cNvPr id="9895" name="Google Shape;9895;p94"/>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6" name="Google Shape;9896;p94"/>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7" name="Google Shape;9897;p94"/>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8" name="Google Shape;9898;p94"/>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9" name="Google Shape;9899;p94"/>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0" name="Google Shape;9900;p94"/>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1" name="Google Shape;9901;p94"/>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02" name="Google Shape;9902;p94"/>
          <p:cNvGrpSpPr/>
          <p:nvPr/>
        </p:nvGrpSpPr>
        <p:grpSpPr>
          <a:xfrm>
            <a:off x="7087217" y="1320602"/>
            <a:ext cx="362398" cy="356163"/>
            <a:chOff x="7087217" y="1503602"/>
            <a:chExt cx="362398" cy="356163"/>
          </a:xfrm>
        </p:grpSpPr>
        <p:sp>
          <p:nvSpPr>
            <p:cNvPr id="9903" name="Google Shape;9903;p94"/>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4" name="Google Shape;9904;p94"/>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5" name="Google Shape;9905;p94"/>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6" name="Google Shape;9906;p94"/>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7" name="Google Shape;9907;p94"/>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8" name="Google Shape;9908;p94"/>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9" name="Google Shape;9909;p94"/>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0" name="Google Shape;9910;p94"/>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1" name="Google Shape;9911;p94"/>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2" name="Google Shape;9912;p94"/>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3" name="Google Shape;9913;p94"/>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4" name="Google Shape;9914;p94"/>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5" name="Google Shape;9915;p94"/>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6" name="Google Shape;9916;p94"/>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7" name="Google Shape;9917;p94"/>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8" name="Google Shape;9918;p94"/>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9" name="Google Shape;9919;p94"/>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0" name="Google Shape;9920;p94"/>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1" name="Google Shape;9921;p94"/>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2" name="Google Shape;9922;p94"/>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3" name="Google Shape;9923;p94"/>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24" name="Google Shape;9924;p94"/>
          <p:cNvGrpSpPr/>
          <p:nvPr/>
        </p:nvGrpSpPr>
        <p:grpSpPr>
          <a:xfrm>
            <a:off x="7968952" y="1317877"/>
            <a:ext cx="378747" cy="361455"/>
            <a:chOff x="7968952" y="1500877"/>
            <a:chExt cx="378747" cy="361455"/>
          </a:xfrm>
        </p:grpSpPr>
        <p:sp>
          <p:nvSpPr>
            <p:cNvPr id="9925" name="Google Shape;9925;p94"/>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6" name="Google Shape;9926;p94"/>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7" name="Google Shape;9927;p94"/>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8" name="Google Shape;9928;p94"/>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9" name="Google Shape;9929;p94"/>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0" name="Google Shape;9930;p94"/>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1" name="Google Shape;9931;p94"/>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2" name="Google Shape;9932;p94"/>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3" name="Google Shape;9933;p94"/>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4" name="Google Shape;9934;p94"/>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5" name="Google Shape;9935;p94"/>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6" name="Google Shape;9936;p94"/>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7" name="Google Shape;9937;p94"/>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8" name="Google Shape;9938;p94"/>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9" name="Google Shape;9939;p94"/>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40" name="Google Shape;9940;p94"/>
          <p:cNvGrpSpPr/>
          <p:nvPr/>
        </p:nvGrpSpPr>
        <p:grpSpPr>
          <a:xfrm>
            <a:off x="5761445" y="1358723"/>
            <a:ext cx="362163" cy="279737"/>
            <a:chOff x="5761445" y="1541723"/>
            <a:chExt cx="362163" cy="279737"/>
          </a:xfrm>
        </p:grpSpPr>
        <p:sp>
          <p:nvSpPr>
            <p:cNvPr id="9941" name="Google Shape;9941;p94"/>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2" name="Google Shape;9942;p94"/>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3" name="Google Shape;9943;p94"/>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4" name="Google Shape;9944;p94"/>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5" name="Google Shape;9945;p94"/>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6" name="Google Shape;9946;p94"/>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47" name="Google Shape;9947;p94"/>
          <p:cNvGrpSpPr/>
          <p:nvPr/>
        </p:nvGrpSpPr>
        <p:grpSpPr>
          <a:xfrm>
            <a:off x="6204958" y="3172575"/>
            <a:ext cx="358390" cy="362320"/>
            <a:chOff x="6204958" y="3355575"/>
            <a:chExt cx="358390" cy="362320"/>
          </a:xfrm>
        </p:grpSpPr>
        <p:sp>
          <p:nvSpPr>
            <p:cNvPr id="9948" name="Google Shape;9948;p94"/>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9" name="Google Shape;9949;p94"/>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0" name="Google Shape;9950;p94"/>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1" name="Google Shape;9951;p94"/>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2" name="Google Shape;9952;p94"/>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3" name="Google Shape;9953;p94"/>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4" name="Google Shape;9954;p94"/>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5" name="Google Shape;9955;p94"/>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6" name="Google Shape;9956;p94"/>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7" name="Google Shape;9957;p94"/>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8" name="Google Shape;9958;p94"/>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9" name="Google Shape;9959;p94"/>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0" name="Google Shape;9960;p94"/>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1" name="Google Shape;9961;p94"/>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2" name="Google Shape;9962;p94"/>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3" name="Google Shape;9963;p94"/>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64" name="Google Shape;9964;p94"/>
          <p:cNvGrpSpPr/>
          <p:nvPr/>
        </p:nvGrpSpPr>
        <p:grpSpPr>
          <a:xfrm>
            <a:off x="4939970" y="1316855"/>
            <a:ext cx="242979" cy="362660"/>
            <a:chOff x="4939970" y="1499855"/>
            <a:chExt cx="242979" cy="362660"/>
          </a:xfrm>
        </p:grpSpPr>
        <p:sp>
          <p:nvSpPr>
            <p:cNvPr id="9965" name="Google Shape;9965;p94"/>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6" name="Google Shape;9966;p94"/>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7" name="Google Shape;9967;p94"/>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8" name="Google Shape;9968;p94"/>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9" name="Google Shape;9969;p94"/>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0" name="Google Shape;9970;p94"/>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71" name="Google Shape;9971;p94"/>
          <p:cNvGrpSpPr/>
          <p:nvPr/>
        </p:nvGrpSpPr>
        <p:grpSpPr>
          <a:xfrm>
            <a:off x="8023448" y="3172496"/>
            <a:ext cx="284322" cy="362163"/>
            <a:chOff x="8023448" y="3355496"/>
            <a:chExt cx="284322" cy="362163"/>
          </a:xfrm>
        </p:grpSpPr>
        <p:sp>
          <p:nvSpPr>
            <p:cNvPr id="9972" name="Google Shape;9972;p94"/>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3" name="Google Shape;9973;p94"/>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4" name="Google Shape;9974;p94"/>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5" name="Google Shape;9975;p94"/>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6" name="Google Shape;9976;p94"/>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7" name="Google Shape;9977;p94"/>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8" name="Google Shape;9978;p94"/>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9" name="Google Shape;9979;p94"/>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0" name="Google Shape;9980;p94"/>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81" name="Google Shape;9981;p94"/>
          <p:cNvGrpSpPr/>
          <p:nvPr/>
        </p:nvGrpSpPr>
        <p:grpSpPr>
          <a:xfrm>
            <a:off x="6644201" y="3172496"/>
            <a:ext cx="366695" cy="361979"/>
            <a:chOff x="6644201" y="3355496"/>
            <a:chExt cx="366695" cy="361979"/>
          </a:xfrm>
        </p:grpSpPr>
        <p:sp>
          <p:nvSpPr>
            <p:cNvPr id="9982" name="Google Shape;9982;p94"/>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3" name="Google Shape;9983;p94"/>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4" name="Google Shape;9984;p94"/>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5" name="Google Shape;9985;p94"/>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6" name="Google Shape;9986;p94"/>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7" name="Google Shape;9987;p94"/>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8" name="Google Shape;9988;p94"/>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9" name="Google Shape;9989;p94"/>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0" name="Google Shape;9990;p94"/>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1" name="Google Shape;9991;p94"/>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2" name="Google Shape;9992;p94"/>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3" name="Google Shape;9993;p94"/>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4" name="Google Shape;9994;p94"/>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5" name="Google Shape;9995;p94"/>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6" name="Google Shape;9996;p94"/>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7" name="Google Shape;9997;p94"/>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8" name="Google Shape;9998;p94"/>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9" name="Google Shape;9999;p94"/>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0" name="Google Shape;10000;p94"/>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1" name="Google Shape;10001;p94"/>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2" name="Google Shape;10002;p94"/>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3" name="Google Shape;10003;p94"/>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04" name="Google Shape;10004;p94"/>
          <p:cNvGrpSpPr/>
          <p:nvPr/>
        </p:nvGrpSpPr>
        <p:grpSpPr>
          <a:xfrm>
            <a:off x="7955145" y="1836192"/>
            <a:ext cx="365176" cy="271013"/>
            <a:chOff x="7955145" y="2019192"/>
            <a:chExt cx="365176" cy="271013"/>
          </a:xfrm>
        </p:grpSpPr>
        <p:sp>
          <p:nvSpPr>
            <p:cNvPr id="10005" name="Google Shape;10005;p94"/>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6" name="Google Shape;10006;p94"/>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7" name="Google Shape;10007;p94"/>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8" name="Google Shape;10008;p94"/>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9" name="Google Shape;10009;p94"/>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0" name="Google Shape;10010;p94"/>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11" name="Google Shape;10011;p94"/>
          <p:cNvGrpSpPr/>
          <p:nvPr/>
        </p:nvGrpSpPr>
        <p:grpSpPr>
          <a:xfrm>
            <a:off x="7518155" y="1826471"/>
            <a:ext cx="361927" cy="290270"/>
            <a:chOff x="7518155" y="2009471"/>
            <a:chExt cx="361927" cy="290270"/>
          </a:xfrm>
        </p:grpSpPr>
        <p:sp>
          <p:nvSpPr>
            <p:cNvPr id="10012" name="Google Shape;10012;p94"/>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3" name="Google Shape;10013;p94"/>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4" name="Google Shape;10014;p94"/>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5" name="Google Shape;10015;p94"/>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6" name="Google Shape;10016;p94"/>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7" name="Google Shape;10017;p94"/>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8" name="Google Shape;10018;p94"/>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9" name="Google Shape;10019;p94"/>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0" name="Google Shape;10020;p94"/>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1" name="Google Shape;10021;p94"/>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2" name="Google Shape;10022;p94"/>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3" name="Google Shape;10023;p94"/>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4" name="Google Shape;10024;p94"/>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25" name="Google Shape;10025;p94"/>
          <p:cNvGrpSpPr/>
          <p:nvPr/>
        </p:nvGrpSpPr>
        <p:grpSpPr>
          <a:xfrm>
            <a:off x="7079672" y="1808053"/>
            <a:ext cx="362163" cy="327264"/>
            <a:chOff x="7079672" y="1991053"/>
            <a:chExt cx="362163" cy="327264"/>
          </a:xfrm>
        </p:grpSpPr>
        <p:sp>
          <p:nvSpPr>
            <p:cNvPr id="10026" name="Google Shape;10026;p94"/>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7" name="Google Shape;10027;p94"/>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8" name="Google Shape;10028;p94"/>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9" name="Google Shape;10029;p94"/>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0" name="Google Shape;10030;p94"/>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1" name="Google Shape;10031;p94"/>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2" name="Google Shape;10032;p94"/>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3" name="Google Shape;10033;p94"/>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4" name="Google Shape;10034;p94"/>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5" name="Google Shape;10035;p94"/>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6" name="Google Shape;10036;p94"/>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7" name="Google Shape;10037;p94"/>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8" name="Google Shape;10038;p94"/>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9" name="Google Shape;10039;p94"/>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0" name="Google Shape;10040;p94"/>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1" name="Google Shape;10041;p94"/>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42" name="Google Shape;10042;p94"/>
          <p:cNvGrpSpPr/>
          <p:nvPr/>
        </p:nvGrpSpPr>
        <p:grpSpPr>
          <a:xfrm>
            <a:off x="6641188" y="1852514"/>
            <a:ext cx="361901" cy="238132"/>
            <a:chOff x="6641188" y="2035514"/>
            <a:chExt cx="361901" cy="238132"/>
          </a:xfrm>
        </p:grpSpPr>
        <p:sp>
          <p:nvSpPr>
            <p:cNvPr id="10043" name="Google Shape;10043;p94"/>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4" name="Google Shape;10044;p94"/>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5" name="Google Shape;10045;p94"/>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6" name="Google Shape;10046;p94"/>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7" name="Google Shape;10047;p94"/>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8" name="Google Shape;10048;p94"/>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9" name="Google Shape;10049;p94"/>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0" name="Google Shape;10050;p94"/>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1" name="Google Shape;10051;p94"/>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2" name="Google Shape;10052;p94"/>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3" name="Google Shape;10053;p94"/>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4" name="Google Shape;10054;p94"/>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5" name="Google Shape;10055;p94"/>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6" name="Google Shape;10056;p94"/>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7" name="Google Shape;10057;p94"/>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8" name="Google Shape;10058;p94"/>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9" name="Google Shape;10059;p94"/>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0" name="Google Shape;10060;p94"/>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1" name="Google Shape;10061;p94"/>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62" name="Google Shape;10062;p94"/>
          <p:cNvGrpSpPr/>
          <p:nvPr/>
        </p:nvGrpSpPr>
        <p:grpSpPr>
          <a:xfrm>
            <a:off x="6202443" y="1803677"/>
            <a:ext cx="362425" cy="335884"/>
            <a:chOff x="6202443" y="1986677"/>
            <a:chExt cx="362425" cy="335884"/>
          </a:xfrm>
        </p:grpSpPr>
        <p:sp>
          <p:nvSpPr>
            <p:cNvPr id="10063" name="Google Shape;10063;p94"/>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4" name="Google Shape;10064;p94"/>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5" name="Google Shape;10065;p94"/>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6" name="Google Shape;10066;p94"/>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7" name="Google Shape;10067;p94"/>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8" name="Google Shape;10068;p94"/>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9" name="Google Shape;10069;p94"/>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0" name="Google Shape;10070;p94"/>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1" name="Google Shape;10071;p94"/>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2" name="Google Shape;10072;p94"/>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3" name="Google Shape;10073;p94"/>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4" name="Google Shape;10074;p94"/>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5" name="Google Shape;10075;p94"/>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6" name="Google Shape;10076;p94"/>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7" name="Google Shape;10077;p94"/>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8" name="Google Shape;10078;p94"/>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9" name="Google Shape;10079;p94"/>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0" name="Google Shape;10080;p94"/>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1" name="Google Shape;10081;p94"/>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2" name="Google Shape;10082;p94"/>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83" name="Google Shape;10083;p94"/>
          <p:cNvGrpSpPr/>
          <p:nvPr/>
        </p:nvGrpSpPr>
        <p:grpSpPr>
          <a:xfrm>
            <a:off x="5764222" y="1833598"/>
            <a:ext cx="374293" cy="276069"/>
            <a:chOff x="5764222" y="2016598"/>
            <a:chExt cx="374293" cy="276069"/>
          </a:xfrm>
        </p:grpSpPr>
        <p:sp>
          <p:nvSpPr>
            <p:cNvPr id="10084" name="Google Shape;10084;p94"/>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5" name="Google Shape;10085;p94"/>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6" name="Google Shape;10086;p94"/>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7" name="Google Shape;10087;p94"/>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8" name="Google Shape;10088;p94"/>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9" name="Google Shape;10089;p94"/>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0" name="Google Shape;10090;p94"/>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1" name="Google Shape;10091;p94"/>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2" name="Google Shape;10092;p94"/>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3" name="Google Shape;10093;p94"/>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4" name="Google Shape;10094;p94"/>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95" name="Google Shape;10095;p94"/>
          <p:cNvGrpSpPr/>
          <p:nvPr/>
        </p:nvGrpSpPr>
        <p:grpSpPr>
          <a:xfrm>
            <a:off x="5325477" y="1833441"/>
            <a:ext cx="361927" cy="276515"/>
            <a:chOff x="5325477" y="2016441"/>
            <a:chExt cx="361927" cy="276515"/>
          </a:xfrm>
        </p:grpSpPr>
        <p:sp>
          <p:nvSpPr>
            <p:cNvPr id="10096" name="Google Shape;10096;p94"/>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7" name="Google Shape;10097;p94"/>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8" name="Google Shape;10098;p94"/>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9" name="Google Shape;10099;p94"/>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0" name="Google Shape;10100;p94"/>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1" name="Google Shape;10101;p94"/>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2" name="Google Shape;10102;p94"/>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3" name="Google Shape;10103;p94"/>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4" name="Google Shape;10104;p94"/>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5" name="Google Shape;10105;p94"/>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6" name="Google Shape;10106;p94"/>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7" name="Google Shape;10107;p94"/>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8" name="Google Shape;10108;p94"/>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9" name="Google Shape;10109;p94"/>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0" name="Google Shape;10110;p94"/>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1" name="Google Shape;10111;p94"/>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2" name="Google Shape;10112;p94"/>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3" name="Google Shape;10113;p94"/>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4" name="Google Shape;10114;p94"/>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5" name="Google Shape;10115;p94"/>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16" name="Google Shape;10116;p94"/>
          <p:cNvGrpSpPr/>
          <p:nvPr/>
        </p:nvGrpSpPr>
        <p:grpSpPr>
          <a:xfrm>
            <a:off x="4870671" y="1834200"/>
            <a:ext cx="364180" cy="274812"/>
            <a:chOff x="4870671" y="2017200"/>
            <a:chExt cx="364180" cy="274812"/>
          </a:xfrm>
        </p:grpSpPr>
        <p:sp>
          <p:nvSpPr>
            <p:cNvPr id="10117" name="Google Shape;10117;p94"/>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8" name="Google Shape;10118;p94"/>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9" name="Google Shape;10119;p94"/>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0" name="Google Shape;10120;p94"/>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1" name="Google Shape;10121;p94"/>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2" name="Google Shape;10122;p94"/>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3" name="Google Shape;10123;p94"/>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4" name="Google Shape;10124;p94"/>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5" name="Google Shape;10125;p94"/>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6" name="Google Shape;10126;p94"/>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7" name="Google Shape;10127;p94"/>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8" name="Google Shape;10128;p94"/>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9" name="Google Shape;10129;p94"/>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30" name="Google Shape;10130;p94"/>
          <p:cNvGrpSpPr/>
          <p:nvPr/>
        </p:nvGrpSpPr>
        <p:grpSpPr>
          <a:xfrm>
            <a:off x="7144726" y="3172496"/>
            <a:ext cx="260690" cy="362032"/>
            <a:chOff x="7144726" y="3355496"/>
            <a:chExt cx="260690" cy="362032"/>
          </a:xfrm>
        </p:grpSpPr>
        <p:sp>
          <p:nvSpPr>
            <p:cNvPr id="10131" name="Google Shape;10131;p94"/>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2" name="Google Shape;10132;p94"/>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3" name="Google Shape;10133;p94"/>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4" name="Google Shape;10134;p94"/>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5" name="Google Shape;10135;p94"/>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6" name="Google Shape;10136;p94"/>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37" name="Google Shape;10137;p94"/>
          <p:cNvGrpSpPr/>
          <p:nvPr/>
        </p:nvGrpSpPr>
        <p:grpSpPr>
          <a:xfrm>
            <a:off x="6705719" y="4095051"/>
            <a:ext cx="261712" cy="361770"/>
            <a:chOff x="6705719" y="4278051"/>
            <a:chExt cx="261712" cy="361770"/>
          </a:xfrm>
        </p:grpSpPr>
        <p:sp>
          <p:nvSpPr>
            <p:cNvPr id="10138" name="Google Shape;10138;p94"/>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9" name="Google Shape;10139;p94"/>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0" name="Google Shape;10140;p94"/>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1" name="Google Shape;10141;p94"/>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2" name="Google Shape;10142;p94"/>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3" name="Google Shape;10143;p94"/>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4" name="Google Shape;10144;p94"/>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5" name="Google Shape;10145;p94"/>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6" name="Google Shape;10146;p94"/>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7" name="Google Shape;10147;p94"/>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8" name="Google Shape;10148;p94"/>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9" name="Google Shape;10149;p94"/>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0" name="Google Shape;10150;p94"/>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1" name="Google Shape;10151;p94"/>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2" name="Google Shape;10152;p94"/>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53" name="Google Shape;10153;p94"/>
          <p:cNvGrpSpPr/>
          <p:nvPr/>
        </p:nvGrpSpPr>
        <p:grpSpPr>
          <a:xfrm>
            <a:off x="5750650" y="2708652"/>
            <a:ext cx="320216" cy="361403"/>
            <a:chOff x="5750650" y="2891652"/>
            <a:chExt cx="320216" cy="361403"/>
          </a:xfrm>
        </p:grpSpPr>
        <p:sp>
          <p:nvSpPr>
            <p:cNvPr id="10154" name="Google Shape;10154;p94"/>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5" name="Google Shape;10155;p94"/>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6" name="Google Shape;10156;p94"/>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7" name="Google Shape;10157;p94"/>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8" name="Google Shape;10158;p94"/>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9" name="Google Shape;10159;p94"/>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0" name="Google Shape;10160;p94"/>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1" name="Google Shape;10161;p94"/>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2" name="Google Shape;10162;p94"/>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3" name="Google Shape;10163;p94"/>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4" name="Google Shape;10164;p94"/>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5" name="Google Shape;10165;p94"/>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6" name="Google Shape;10166;p94"/>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7" name="Google Shape;10167;p94"/>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8" name="Google Shape;10168;p94"/>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69" name="Google Shape;10169;p94"/>
          <p:cNvGrpSpPr/>
          <p:nvPr/>
        </p:nvGrpSpPr>
        <p:grpSpPr>
          <a:xfrm>
            <a:off x="6658009" y="2708390"/>
            <a:ext cx="315972" cy="361927"/>
            <a:chOff x="6658009" y="2891390"/>
            <a:chExt cx="315972" cy="361927"/>
          </a:xfrm>
        </p:grpSpPr>
        <p:sp>
          <p:nvSpPr>
            <p:cNvPr id="10170" name="Google Shape;10170;p94"/>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1" name="Google Shape;10171;p94"/>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2" name="Google Shape;10172;p94"/>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3" name="Google Shape;10173;p94"/>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4" name="Google Shape;10174;p94"/>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5" name="Google Shape;10175;p94"/>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6" name="Google Shape;10176;p94"/>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77" name="Google Shape;10177;p94"/>
          <p:cNvGrpSpPr/>
          <p:nvPr/>
        </p:nvGrpSpPr>
        <p:grpSpPr>
          <a:xfrm>
            <a:off x="6203465" y="2708206"/>
            <a:ext cx="320478" cy="362110"/>
            <a:chOff x="6203465" y="2891206"/>
            <a:chExt cx="320478" cy="362110"/>
          </a:xfrm>
        </p:grpSpPr>
        <p:sp>
          <p:nvSpPr>
            <p:cNvPr id="10178" name="Google Shape;10178;p94"/>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9" name="Google Shape;10179;p94"/>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0" name="Google Shape;10180;p94"/>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1" name="Google Shape;10181;p94"/>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2" name="Google Shape;10182;p94"/>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83" name="Google Shape;10183;p94"/>
          <p:cNvGrpSpPr/>
          <p:nvPr/>
        </p:nvGrpSpPr>
        <p:grpSpPr>
          <a:xfrm>
            <a:off x="7567280" y="2708259"/>
            <a:ext cx="307116" cy="362294"/>
            <a:chOff x="7567280" y="2891259"/>
            <a:chExt cx="307116" cy="362294"/>
          </a:xfrm>
        </p:grpSpPr>
        <p:sp>
          <p:nvSpPr>
            <p:cNvPr id="10184" name="Google Shape;10184;p94"/>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5" name="Google Shape;10185;p94"/>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6" name="Google Shape;10186;p94"/>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7" name="Google Shape;10187;p94"/>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8" name="Google Shape;10188;p94"/>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9" name="Google Shape;10189;p94"/>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0" name="Google Shape;10190;p94"/>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1" name="Google Shape;10191;p94"/>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2" name="Google Shape;10192;p94"/>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3" name="Google Shape;10193;p94"/>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4" name="Google Shape;10194;p94"/>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5" name="Google Shape;10195;p94"/>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96" name="Google Shape;10196;p94"/>
          <p:cNvGrpSpPr/>
          <p:nvPr/>
        </p:nvGrpSpPr>
        <p:grpSpPr>
          <a:xfrm>
            <a:off x="7112579" y="2708521"/>
            <a:ext cx="338556" cy="361534"/>
            <a:chOff x="7112579" y="2891521"/>
            <a:chExt cx="338556" cy="361534"/>
          </a:xfrm>
        </p:grpSpPr>
        <p:sp>
          <p:nvSpPr>
            <p:cNvPr id="10197" name="Google Shape;10197;p94"/>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8" name="Google Shape;10198;p94"/>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99" name="Google Shape;10199;p94"/>
          <p:cNvGrpSpPr/>
          <p:nvPr/>
        </p:nvGrpSpPr>
        <p:grpSpPr>
          <a:xfrm>
            <a:off x="7155259" y="3622036"/>
            <a:ext cx="207478" cy="361272"/>
            <a:chOff x="7155259" y="3805036"/>
            <a:chExt cx="207478" cy="361272"/>
          </a:xfrm>
        </p:grpSpPr>
        <p:sp>
          <p:nvSpPr>
            <p:cNvPr id="10200" name="Google Shape;10200;p94"/>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1" name="Google Shape;10201;p94"/>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2" name="Google Shape;10202;p94"/>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3" name="Google Shape;10203;p94"/>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4" name="Google Shape;10204;p94"/>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5" name="Google Shape;10205;p94"/>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6" name="Google Shape;10206;p94"/>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7" name="Google Shape;10207;p94"/>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8" name="Google Shape;10208;p94"/>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9" name="Google Shape;10209;p94"/>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0" name="Google Shape;10210;p94"/>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1" name="Google Shape;10211;p94"/>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12" name="Google Shape;10212;p94"/>
          <p:cNvGrpSpPr/>
          <p:nvPr/>
        </p:nvGrpSpPr>
        <p:grpSpPr>
          <a:xfrm>
            <a:off x="4915368" y="2708390"/>
            <a:ext cx="182850" cy="361927"/>
            <a:chOff x="4915368" y="2891390"/>
            <a:chExt cx="182850" cy="361927"/>
          </a:xfrm>
        </p:grpSpPr>
        <p:sp>
          <p:nvSpPr>
            <p:cNvPr id="10213" name="Google Shape;10213;p94"/>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4" name="Google Shape;10214;p94"/>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5" name="Google Shape;10215;p94"/>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6" name="Google Shape;10216;p94"/>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7" name="Google Shape;10217;p94"/>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8" name="Google Shape;10218;p94"/>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9" name="Google Shape;10219;p94"/>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0" name="Google Shape;10220;p94"/>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1" name="Google Shape;10221;p94"/>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2" name="Google Shape;10222;p94"/>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3" name="Google Shape;10223;p94"/>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24" name="Google Shape;10224;p94"/>
          <p:cNvGrpSpPr/>
          <p:nvPr/>
        </p:nvGrpSpPr>
        <p:grpSpPr>
          <a:xfrm>
            <a:off x="8028714" y="2708652"/>
            <a:ext cx="289589" cy="361403"/>
            <a:chOff x="8028714" y="2891652"/>
            <a:chExt cx="289589" cy="361403"/>
          </a:xfrm>
        </p:grpSpPr>
        <p:sp>
          <p:nvSpPr>
            <p:cNvPr id="10225" name="Google Shape;10225;p94"/>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6" name="Google Shape;10226;p94"/>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7" name="Google Shape;10227;p94"/>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8" name="Google Shape;10228;p94"/>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9" name="Google Shape;10229;p94"/>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0" name="Google Shape;10230;p94"/>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1" name="Google Shape;10231;p94"/>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2" name="Google Shape;10232;p94"/>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3" name="Google Shape;10233;p94"/>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4" name="Google Shape;10234;p94"/>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5" name="Google Shape;10235;p94"/>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6" name="Google Shape;10236;p94"/>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7" name="Google Shape;10237;p94"/>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8" name="Google Shape;10238;p94"/>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9" name="Google Shape;10239;p94"/>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0" name="Google Shape;10240;p94"/>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1" name="Google Shape;10241;p94"/>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2" name="Google Shape;10242;p94"/>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3" name="Google Shape;10243;p94"/>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4" name="Google Shape;10244;p94"/>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45" name="Google Shape;10245;p94"/>
          <p:cNvGrpSpPr/>
          <p:nvPr/>
        </p:nvGrpSpPr>
        <p:grpSpPr>
          <a:xfrm>
            <a:off x="7551822" y="3621774"/>
            <a:ext cx="293335" cy="361927"/>
            <a:chOff x="7551822" y="3804774"/>
            <a:chExt cx="293335" cy="361927"/>
          </a:xfrm>
        </p:grpSpPr>
        <p:sp>
          <p:nvSpPr>
            <p:cNvPr id="10246" name="Google Shape;10246;p94"/>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7" name="Google Shape;10247;p94"/>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8" name="Google Shape;10248;p94"/>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9" name="Google Shape;10249;p94"/>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0" name="Google Shape;10250;p94"/>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1" name="Google Shape;10251;p94"/>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2" name="Google Shape;10252;p94"/>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3" name="Google Shape;10253;p94"/>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4" name="Google Shape;10254;p94"/>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5" name="Google Shape;10255;p94"/>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6" name="Google Shape;10256;p94"/>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57" name="Google Shape;10257;p94"/>
          <p:cNvGrpSpPr/>
          <p:nvPr/>
        </p:nvGrpSpPr>
        <p:grpSpPr>
          <a:xfrm>
            <a:off x="6263725" y="4094658"/>
            <a:ext cx="210491" cy="362163"/>
            <a:chOff x="6263725" y="4277658"/>
            <a:chExt cx="210491" cy="362163"/>
          </a:xfrm>
        </p:grpSpPr>
        <p:sp>
          <p:nvSpPr>
            <p:cNvPr id="10258" name="Google Shape;10258;p94"/>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9" name="Google Shape;10259;p94"/>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0" name="Google Shape;10260;p94"/>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1" name="Google Shape;10261;p94"/>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2" name="Google Shape;10262;p94"/>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3" name="Google Shape;10263;p94"/>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4" name="Google Shape;10264;p94"/>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5" name="Google Shape;10265;p94"/>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6" name="Google Shape;10266;p94"/>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7" name="Google Shape;10267;p94"/>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8" name="Google Shape;10268;p94"/>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9" name="Google Shape;10269;p94"/>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0" name="Google Shape;10270;p94"/>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1" name="Google Shape;10271;p94"/>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2" name="Google Shape;10272;p94"/>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73" name="Google Shape;10273;p94"/>
          <p:cNvGrpSpPr/>
          <p:nvPr/>
        </p:nvGrpSpPr>
        <p:grpSpPr>
          <a:xfrm>
            <a:off x="7987790" y="3621695"/>
            <a:ext cx="336303" cy="362005"/>
            <a:chOff x="7987790" y="3804695"/>
            <a:chExt cx="336303" cy="362005"/>
          </a:xfrm>
        </p:grpSpPr>
        <p:sp>
          <p:nvSpPr>
            <p:cNvPr id="10274" name="Google Shape;10274;p94"/>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5" name="Google Shape;10275;p94"/>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6" name="Google Shape;10276;p94"/>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7" name="Google Shape;10277;p94"/>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8" name="Google Shape;10278;p94"/>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9" name="Google Shape;10279;p94"/>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0" name="Google Shape;10280;p94"/>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1" name="Google Shape;10281;p94"/>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2" name="Google Shape;10282;p94"/>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3" name="Google Shape;10283;p94"/>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84" name="Google Shape;10284;p94"/>
          <p:cNvGrpSpPr/>
          <p:nvPr/>
        </p:nvGrpSpPr>
        <p:grpSpPr>
          <a:xfrm>
            <a:off x="5273444" y="2708285"/>
            <a:ext cx="371123" cy="362267"/>
            <a:chOff x="5273444" y="2891285"/>
            <a:chExt cx="371123" cy="362267"/>
          </a:xfrm>
        </p:grpSpPr>
        <p:sp>
          <p:nvSpPr>
            <p:cNvPr id="10285" name="Google Shape;10285;p94"/>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6" name="Google Shape;10286;p94"/>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7" name="Google Shape;10287;p94"/>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8" name="Google Shape;10288;p94"/>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9" name="Google Shape;10289;p94"/>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0" name="Google Shape;10290;p94"/>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1" name="Google Shape;10291;p94"/>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2" name="Google Shape;10292;p94"/>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3" name="Google Shape;10293;p94"/>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4" name="Google Shape;10294;p94"/>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5" name="Google Shape;10295;p94"/>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6" name="Google Shape;10296;p94"/>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7" name="Google Shape;10297;p94"/>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8" name="Google Shape;10298;p94"/>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99" name="Google Shape;10299;p94"/>
          <p:cNvGrpSpPr/>
          <p:nvPr/>
        </p:nvGrpSpPr>
        <p:grpSpPr>
          <a:xfrm>
            <a:off x="7630397" y="3175399"/>
            <a:ext cx="214759" cy="357030"/>
            <a:chOff x="2235125" y="238075"/>
            <a:chExt cx="3144350" cy="5227375"/>
          </a:xfrm>
        </p:grpSpPr>
        <p:sp>
          <p:nvSpPr>
            <p:cNvPr id="10300" name="Google Shape;10300;p94"/>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1" name="Google Shape;10301;p94"/>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2" name="Google Shape;10302;p94"/>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3" name="Google Shape;10303;p94"/>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4" name="Google Shape;10304;p94"/>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5" name="Google Shape;10305;p94"/>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6" name="Google Shape;10306;p94"/>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7" name="Google Shape;10307;p94"/>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8" name="Google Shape;10308;p94"/>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09" name="Google Shape;10309;p94"/>
          <p:cNvGrpSpPr/>
          <p:nvPr/>
        </p:nvGrpSpPr>
        <p:grpSpPr>
          <a:xfrm>
            <a:off x="2810729" y="4084107"/>
            <a:ext cx="342496" cy="351944"/>
            <a:chOff x="2810729" y="4267107"/>
            <a:chExt cx="342496" cy="351944"/>
          </a:xfrm>
        </p:grpSpPr>
        <p:sp>
          <p:nvSpPr>
            <p:cNvPr id="10310" name="Google Shape;10310;p94"/>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1" name="Google Shape;10311;p94"/>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2" name="Google Shape;10312;p94"/>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3" name="Google Shape;10313;p94"/>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4" name="Google Shape;10314;p94"/>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5" name="Google Shape;10315;p94"/>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6" name="Google Shape;10316;p94"/>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7" name="Google Shape;10317;p94"/>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8" name="Google Shape;10318;p94"/>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9" name="Google Shape;10319;p94"/>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0" name="Google Shape;10320;p94"/>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1" name="Google Shape;10321;p94"/>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2" name="Google Shape;10322;p94"/>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3" name="Google Shape;10323;p94"/>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4" name="Google Shape;10324;p94"/>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5" name="Google Shape;10325;p94"/>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6" name="Google Shape;10326;p94"/>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7" name="Google Shape;10327;p94"/>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8" name="Google Shape;10328;p94"/>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9" name="Google Shape;10329;p94"/>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0" name="Google Shape;10330;p94"/>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1" name="Google Shape;10331;p94"/>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2" name="Google Shape;10332;p94"/>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3" name="Google Shape;10333;p94"/>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4" name="Google Shape;10334;p94"/>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5" name="Google Shape;10335;p94"/>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6" name="Google Shape;10336;p94"/>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7" name="Google Shape;10337;p94"/>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8" name="Google Shape;10338;p94"/>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9" name="Google Shape;10339;p94"/>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40" name="Google Shape;10340;p94"/>
          <p:cNvGrpSpPr/>
          <p:nvPr/>
        </p:nvGrpSpPr>
        <p:grpSpPr>
          <a:xfrm>
            <a:off x="1779168" y="3622625"/>
            <a:ext cx="282381" cy="343454"/>
            <a:chOff x="1779168" y="3805625"/>
            <a:chExt cx="282381" cy="343454"/>
          </a:xfrm>
        </p:grpSpPr>
        <p:sp>
          <p:nvSpPr>
            <p:cNvPr id="10341" name="Google Shape;10341;p94"/>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2" name="Google Shape;10342;p94"/>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3" name="Google Shape;10343;p94"/>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4" name="Google Shape;10344;p94"/>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5" name="Google Shape;10345;p94"/>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6" name="Google Shape;10346;p94"/>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7" name="Google Shape;10347;p94"/>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8" name="Google Shape;10348;p94"/>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9" name="Google Shape;10349;p94"/>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0" name="Google Shape;10350;p94"/>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1" name="Google Shape;10351;p94"/>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2" name="Google Shape;10352;p94"/>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3" name="Google Shape;10353;p94"/>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4" name="Google Shape;10354;p94"/>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5" name="Google Shape;10355;p94"/>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6" name="Google Shape;10356;p94"/>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7" name="Google Shape;10357;p94"/>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8" name="Google Shape;10358;p94"/>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9" name="Google Shape;10359;p94"/>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0" name="Google Shape;10360;p94"/>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1" name="Google Shape;10361;p94"/>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2" name="Google Shape;10362;p94"/>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3" name="Google Shape;10363;p94"/>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4" name="Google Shape;10364;p94"/>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5" name="Google Shape;10365;p94"/>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6" name="Google Shape;10366;p94"/>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7" name="Google Shape;10367;p94"/>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8" name="Google Shape;10368;p94"/>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69" name="Google Shape;10369;p94"/>
          <p:cNvGrpSpPr/>
          <p:nvPr/>
        </p:nvGrpSpPr>
        <p:grpSpPr>
          <a:xfrm>
            <a:off x="2593522" y="2224029"/>
            <a:ext cx="391606" cy="364535"/>
            <a:chOff x="2593522" y="2407029"/>
            <a:chExt cx="391606" cy="364535"/>
          </a:xfrm>
        </p:grpSpPr>
        <p:sp>
          <p:nvSpPr>
            <p:cNvPr id="10370" name="Google Shape;10370;p94"/>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1" name="Google Shape;10371;p94"/>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2" name="Google Shape;10372;p94"/>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3" name="Google Shape;10373;p94"/>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4" name="Google Shape;10374;p94"/>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5" name="Google Shape;10375;p94"/>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6" name="Google Shape;10376;p94"/>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7" name="Google Shape;10377;p94"/>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8" name="Google Shape;10378;p94"/>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9" name="Google Shape;10379;p94"/>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0" name="Google Shape;10380;p94"/>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1" name="Google Shape;10381;p94"/>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2" name="Google Shape;10382;p94"/>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3" name="Google Shape;10383;p94"/>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4" name="Google Shape;10384;p94"/>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5" name="Google Shape;10385;p94"/>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6" name="Google Shape;10386;p94"/>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7" name="Google Shape;10387;p94"/>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8" name="Google Shape;10388;p94"/>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9" name="Google Shape;10389;p94"/>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0" name="Google Shape;10390;p94"/>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1" name="Google Shape;10391;p94"/>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2" name="Google Shape;10392;p94"/>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3" name="Google Shape;10393;p94"/>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4" name="Google Shape;10394;p94"/>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5" name="Google Shape;10395;p94"/>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6" name="Google Shape;10396;p94"/>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7" name="Google Shape;10397;p94"/>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8" name="Google Shape;10398;p94"/>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9" name="Google Shape;10399;p94"/>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0" name="Google Shape;10400;p94"/>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1" name="Google Shape;10401;p94"/>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2" name="Google Shape;10402;p94"/>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3" name="Google Shape;10403;p94"/>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4" name="Google Shape;10404;p94"/>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5" name="Google Shape;10405;p94"/>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6" name="Google Shape;10406;p94"/>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7" name="Google Shape;10407;p94"/>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8" name="Google Shape;10408;p94"/>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09" name="Google Shape;10409;p94"/>
          <p:cNvGrpSpPr/>
          <p:nvPr/>
        </p:nvGrpSpPr>
        <p:grpSpPr>
          <a:xfrm>
            <a:off x="3955047" y="2249242"/>
            <a:ext cx="322912" cy="334396"/>
            <a:chOff x="3955047" y="2432242"/>
            <a:chExt cx="322912" cy="334396"/>
          </a:xfrm>
        </p:grpSpPr>
        <p:sp>
          <p:nvSpPr>
            <p:cNvPr id="10410" name="Google Shape;10410;p94"/>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1" name="Google Shape;10411;p94"/>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2" name="Google Shape;10412;p94"/>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13" name="Google Shape;10413;p94"/>
          <p:cNvGrpSpPr/>
          <p:nvPr/>
        </p:nvGrpSpPr>
        <p:grpSpPr>
          <a:xfrm>
            <a:off x="1802465" y="1779854"/>
            <a:ext cx="265373" cy="351944"/>
            <a:chOff x="1802465" y="1962854"/>
            <a:chExt cx="265373" cy="351944"/>
          </a:xfrm>
        </p:grpSpPr>
        <p:sp>
          <p:nvSpPr>
            <p:cNvPr id="10414" name="Google Shape;10414;p94"/>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5" name="Google Shape;10415;p94"/>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6" name="Google Shape;10416;p94"/>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7" name="Google Shape;10417;p94"/>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8" name="Google Shape;10418;p94"/>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9" name="Google Shape;10419;p94"/>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0" name="Google Shape;10420;p94"/>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21" name="Google Shape;10421;p94"/>
          <p:cNvGrpSpPr/>
          <p:nvPr/>
        </p:nvGrpSpPr>
        <p:grpSpPr>
          <a:xfrm>
            <a:off x="3512070" y="1773222"/>
            <a:ext cx="373983" cy="363622"/>
            <a:chOff x="3512070" y="1956222"/>
            <a:chExt cx="373983" cy="363622"/>
          </a:xfrm>
        </p:grpSpPr>
        <p:sp>
          <p:nvSpPr>
            <p:cNvPr id="10422" name="Google Shape;10422;p94"/>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3" name="Google Shape;10423;p94"/>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4" name="Google Shape;10424;p94"/>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5" name="Google Shape;10425;p94"/>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6" name="Google Shape;10426;p94"/>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7" name="Google Shape;10427;p94"/>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8" name="Google Shape;10428;p94"/>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9" name="Google Shape;10429;p94"/>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0" name="Google Shape;10430;p94"/>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1" name="Google Shape;10431;p94"/>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2" name="Google Shape;10432;p94"/>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3" name="Google Shape;10433;p94"/>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4" name="Google Shape;10434;p94"/>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5" name="Google Shape;10435;p94"/>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6" name="Google Shape;10436;p94"/>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7" name="Google Shape;10437;p94"/>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8" name="Google Shape;10438;p94"/>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39" name="Google Shape;10439;p94"/>
          <p:cNvGrpSpPr/>
          <p:nvPr/>
        </p:nvGrpSpPr>
        <p:grpSpPr>
          <a:xfrm>
            <a:off x="842683" y="2211751"/>
            <a:ext cx="345640" cy="356660"/>
            <a:chOff x="842683" y="2394751"/>
            <a:chExt cx="345640" cy="356660"/>
          </a:xfrm>
        </p:grpSpPr>
        <p:sp>
          <p:nvSpPr>
            <p:cNvPr id="10440" name="Google Shape;10440;p94"/>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1" name="Google Shape;10441;p94"/>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2" name="Google Shape;10442;p94"/>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3" name="Google Shape;10443;p94"/>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4" name="Google Shape;10444;p94"/>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5" name="Google Shape;10445;p94"/>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6" name="Google Shape;10446;p94"/>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7" name="Google Shape;10447;p94"/>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8" name="Google Shape;10448;p94"/>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9" name="Google Shape;10449;p94"/>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0" name="Google Shape;10450;p94"/>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1" name="Google Shape;10451;p94"/>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2" name="Google Shape;10452;p94"/>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3" name="Google Shape;10453;p94"/>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4" name="Google Shape;10454;p94"/>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5" name="Google Shape;10455;p94"/>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56" name="Google Shape;10456;p94"/>
          <p:cNvGrpSpPr/>
          <p:nvPr/>
        </p:nvGrpSpPr>
        <p:grpSpPr>
          <a:xfrm>
            <a:off x="1290615" y="2216467"/>
            <a:ext cx="336836" cy="342511"/>
            <a:chOff x="1290615" y="2399467"/>
            <a:chExt cx="336836" cy="342511"/>
          </a:xfrm>
        </p:grpSpPr>
        <p:sp>
          <p:nvSpPr>
            <p:cNvPr id="10457" name="Google Shape;10457;p94"/>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8" name="Google Shape;10458;p94"/>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9" name="Google Shape;10459;p94"/>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0" name="Google Shape;10460;p94"/>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1" name="Google Shape;10461;p94"/>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2" name="Google Shape;10462;p94"/>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3" name="Google Shape;10463;p94"/>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4" name="Google Shape;10464;p94"/>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5" name="Google Shape;10465;p94"/>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6" name="Google Shape;10466;p94"/>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7" name="Google Shape;10467;p94"/>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8" name="Google Shape;10468;p94"/>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9" name="Google Shape;10469;p94"/>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0" name="Google Shape;10470;p94"/>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1" name="Google Shape;10471;p94"/>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2" name="Google Shape;10472;p94"/>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3" name="Google Shape;10473;p94"/>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4" name="Google Shape;10474;p94"/>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5" name="Google Shape;10475;p94"/>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76" name="Google Shape;10476;p94"/>
          <p:cNvGrpSpPr/>
          <p:nvPr/>
        </p:nvGrpSpPr>
        <p:grpSpPr>
          <a:xfrm>
            <a:off x="1748310" y="2225601"/>
            <a:ext cx="308508" cy="333378"/>
            <a:chOff x="1748310" y="2408601"/>
            <a:chExt cx="308508" cy="333378"/>
          </a:xfrm>
        </p:grpSpPr>
        <p:sp>
          <p:nvSpPr>
            <p:cNvPr id="10477" name="Google Shape;10477;p94"/>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8" name="Google Shape;10478;p94"/>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9" name="Google Shape;10479;p94"/>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0" name="Google Shape;10480;p94"/>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1" name="Google Shape;10481;p94"/>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2" name="Google Shape;10482;p94"/>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3" name="Google Shape;10483;p94"/>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4" name="Google Shape;10484;p94"/>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85" name="Google Shape;10485;p94"/>
          <p:cNvGrpSpPr/>
          <p:nvPr/>
        </p:nvGrpSpPr>
        <p:grpSpPr>
          <a:xfrm>
            <a:off x="3044614" y="2235033"/>
            <a:ext cx="376184" cy="315141"/>
            <a:chOff x="3044614" y="2418033"/>
            <a:chExt cx="376184" cy="315141"/>
          </a:xfrm>
        </p:grpSpPr>
        <p:sp>
          <p:nvSpPr>
            <p:cNvPr id="10486" name="Google Shape;10486;p94"/>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7" name="Google Shape;10487;p94"/>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8" name="Google Shape;10488;p94"/>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9" name="Google Shape;10489;p94"/>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0" name="Google Shape;10490;p94"/>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1" name="Google Shape;10491;p94"/>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2" name="Google Shape;10492;p94"/>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3" name="Google Shape;10493;p94"/>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4" name="Google Shape;10494;p94"/>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95" name="Google Shape;10495;p94"/>
          <p:cNvGrpSpPr/>
          <p:nvPr/>
        </p:nvGrpSpPr>
        <p:grpSpPr>
          <a:xfrm>
            <a:off x="3943638" y="3632072"/>
            <a:ext cx="357933" cy="342676"/>
            <a:chOff x="3943638" y="3815072"/>
            <a:chExt cx="357933" cy="342676"/>
          </a:xfrm>
        </p:grpSpPr>
        <p:sp>
          <p:nvSpPr>
            <p:cNvPr id="10496" name="Google Shape;10496;p94"/>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7" name="Google Shape;10497;p94"/>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8" name="Google Shape;10498;p94"/>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9" name="Google Shape;10499;p94"/>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0" name="Google Shape;10500;p94"/>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1" name="Google Shape;10501;p94"/>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2" name="Google Shape;10502;p94"/>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3" name="Google Shape;10503;p94"/>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4" name="Google Shape;10504;p94"/>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05" name="Google Shape;10505;p94"/>
          <p:cNvGrpSpPr/>
          <p:nvPr/>
        </p:nvGrpSpPr>
        <p:grpSpPr>
          <a:xfrm>
            <a:off x="3508282" y="3627341"/>
            <a:ext cx="351644" cy="351959"/>
            <a:chOff x="3508282" y="3810341"/>
            <a:chExt cx="351644" cy="351959"/>
          </a:xfrm>
        </p:grpSpPr>
        <p:sp>
          <p:nvSpPr>
            <p:cNvPr id="10506" name="Google Shape;10506;p94"/>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7" name="Google Shape;10507;p94"/>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8" name="Google Shape;10508;p94"/>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9" name="Google Shape;10509;p94"/>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0" name="Google Shape;10510;p94"/>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1" name="Google Shape;10511;p94"/>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2" name="Google Shape;10512;p94"/>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3" name="Google Shape;10513;p94"/>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4" name="Google Shape;10514;p94"/>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5" name="Google Shape;10515;p94"/>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6" name="Google Shape;10516;p94"/>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7" name="Google Shape;10517;p94"/>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8" name="Google Shape;10518;p94"/>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19" name="Google Shape;10519;p94"/>
          <p:cNvGrpSpPr/>
          <p:nvPr/>
        </p:nvGrpSpPr>
        <p:grpSpPr>
          <a:xfrm>
            <a:off x="2224585" y="1779854"/>
            <a:ext cx="303163" cy="351809"/>
            <a:chOff x="2224585" y="1962854"/>
            <a:chExt cx="303163" cy="351809"/>
          </a:xfrm>
        </p:grpSpPr>
        <p:sp>
          <p:nvSpPr>
            <p:cNvPr id="10520" name="Google Shape;10520;p94"/>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1" name="Google Shape;10521;p94"/>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2" name="Google Shape;10522;p94"/>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3" name="Google Shape;10523;p94"/>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4" name="Google Shape;10524;p94"/>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5" name="Google Shape;10525;p94"/>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6" name="Google Shape;10526;p94"/>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7" name="Google Shape;10527;p94"/>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28" name="Google Shape;10528;p94"/>
          <p:cNvGrpSpPr/>
          <p:nvPr/>
        </p:nvGrpSpPr>
        <p:grpSpPr>
          <a:xfrm>
            <a:off x="2622794" y="1807868"/>
            <a:ext cx="389090" cy="296231"/>
            <a:chOff x="2622794" y="1990868"/>
            <a:chExt cx="389090" cy="296231"/>
          </a:xfrm>
        </p:grpSpPr>
        <p:sp>
          <p:nvSpPr>
            <p:cNvPr id="10529" name="Google Shape;10529;p94"/>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0" name="Google Shape;10530;p94"/>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1" name="Google Shape;10531;p94"/>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2" name="Google Shape;10532;p94"/>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3" name="Google Shape;10533;p94"/>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4" name="Google Shape;10534;p94"/>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5" name="Google Shape;10535;p94"/>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6" name="Google Shape;10536;p94"/>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7" name="Google Shape;10537;p94"/>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38" name="Google Shape;10538;p94"/>
          <p:cNvGrpSpPr/>
          <p:nvPr/>
        </p:nvGrpSpPr>
        <p:grpSpPr>
          <a:xfrm>
            <a:off x="3977326" y="1769149"/>
            <a:ext cx="327074" cy="375241"/>
            <a:chOff x="3977326" y="1952149"/>
            <a:chExt cx="327074" cy="375241"/>
          </a:xfrm>
        </p:grpSpPr>
        <p:sp>
          <p:nvSpPr>
            <p:cNvPr id="10539" name="Google Shape;10539;p94"/>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0" name="Google Shape;10540;p94"/>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1" name="Google Shape;10541;p94"/>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2" name="Google Shape;10542;p94"/>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3" name="Google Shape;10543;p94"/>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4" name="Google Shape;10544;p94"/>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5" name="Google Shape;10545;p94"/>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6" name="Google Shape;10546;p94"/>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7" name="Google Shape;10547;p94"/>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8" name="Google Shape;10548;p94"/>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9" name="Google Shape;10549;p94"/>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0" name="Google Shape;10550;p94"/>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1" name="Google Shape;10551;p94"/>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2" name="Google Shape;10552;p94"/>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3" name="Google Shape;10553;p94"/>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4" name="Google Shape;10554;p94"/>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5" name="Google Shape;10555;p94"/>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56" name="Google Shape;10556;p94"/>
          <p:cNvGrpSpPr/>
          <p:nvPr/>
        </p:nvGrpSpPr>
        <p:grpSpPr>
          <a:xfrm>
            <a:off x="1341612" y="3157055"/>
            <a:ext cx="259399" cy="370524"/>
            <a:chOff x="1341612" y="3340055"/>
            <a:chExt cx="259399" cy="370524"/>
          </a:xfrm>
        </p:grpSpPr>
        <p:sp>
          <p:nvSpPr>
            <p:cNvPr id="10557" name="Google Shape;10557;p94"/>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8" name="Google Shape;10558;p94"/>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9" name="Google Shape;10559;p94"/>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0" name="Google Shape;10560;p94"/>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1" name="Google Shape;10561;p94"/>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2" name="Google Shape;10562;p94"/>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3" name="Google Shape;10563;p94"/>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4" name="Google Shape;10564;p94"/>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5" name="Google Shape;10565;p94"/>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6" name="Google Shape;10566;p94"/>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7" name="Google Shape;10567;p94"/>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8" name="Google Shape;10568;p94"/>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9" name="Google Shape;10569;p94"/>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0" name="Google Shape;10570;p94"/>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1" name="Google Shape;10571;p94"/>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2" name="Google Shape;10572;p94"/>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3" name="Google Shape;10573;p94"/>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4" name="Google Shape;10574;p94"/>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75" name="Google Shape;10575;p94"/>
          <p:cNvGrpSpPr/>
          <p:nvPr/>
        </p:nvGrpSpPr>
        <p:grpSpPr>
          <a:xfrm>
            <a:off x="2179892" y="3661972"/>
            <a:ext cx="351629" cy="282381"/>
            <a:chOff x="2179892" y="3844972"/>
            <a:chExt cx="351629" cy="282381"/>
          </a:xfrm>
        </p:grpSpPr>
        <p:sp>
          <p:nvSpPr>
            <p:cNvPr id="10576" name="Google Shape;10576;p94"/>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7" name="Google Shape;10577;p94"/>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8" name="Google Shape;10578;p94"/>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9" name="Google Shape;10579;p94"/>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0" name="Google Shape;10580;p94"/>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1" name="Google Shape;10581;p94"/>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2" name="Google Shape;10582;p94"/>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3" name="Google Shape;10583;p94"/>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4" name="Google Shape;10584;p94"/>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5" name="Google Shape;10585;p94"/>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6" name="Google Shape;10586;p94"/>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7" name="Google Shape;10587;p94"/>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8" name="Google Shape;10588;p94"/>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9" name="Google Shape;10589;p94"/>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0" name="Google Shape;10590;p94"/>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1" name="Google Shape;10591;p94"/>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2" name="Google Shape;10592;p94"/>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3" name="Google Shape;10593;p94"/>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4" name="Google Shape;10594;p94"/>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5" name="Google Shape;10595;p94"/>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96" name="Google Shape;10596;p94"/>
          <p:cNvGrpSpPr/>
          <p:nvPr/>
        </p:nvGrpSpPr>
        <p:grpSpPr>
          <a:xfrm>
            <a:off x="3131170" y="3633884"/>
            <a:ext cx="220051" cy="338169"/>
            <a:chOff x="3131170" y="3816884"/>
            <a:chExt cx="220051" cy="338169"/>
          </a:xfrm>
        </p:grpSpPr>
        <p:sp>
          <p:nvSpPr>
            <p:cNvPr id="10597" name="Google Shape;10597;p94"/>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8" name="Google Shape;10598;p94"/>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9" name="Google Shape;10599;p94"/>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0" name="Google Shape;10600;p94"/>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1" name="Google Shape;10601;p94"/>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2" name="Google Shape;10602;p94"/>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3" name="Google Shape;10603;p94"/>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4" name="Google Shape;10604;p94"/>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5" name="Google Shape;10605;p94"/>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06" name="Google Shape;10606;p94"/>
          <p:cNvGrpSpPr/>
          <p:nvPr/>
        </p:nvGrpSpPr>
        <p:grpSpPr>
          <a:xfrm>
            <a:off x="903502" y="3176564"/>
            <a:ext cx="247990" cy="333393"/>
            <a:chOff x="903502" y="3359564"/>
            <a:chExt cx="247990" cy="333393"/>
          </a:xfrm>
        </p:grpSpPr>
        <p:sp>
          <p:nvSpPr>
            <p:cNvPr id="10607" name="Google Shape;10607;p94"/>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8" name="Google Shape;10608;p94"/>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9" name="Google Shape;10609;p94"/>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0" name="Google Shape;10610;p94"/>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1" name="Google Shape;10611;p94"/>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2" name="Google Shape;10612;p94"/>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3" name="Google Shape;10613;p94"/>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4" name="Google Shape;10614;p94"/>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5" name="Google Shape;10615;p94"/>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6" name="Google Shape;10616;p94"/>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7" name="Google Shape;10617;p94"/>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8" name="Google Shape;10618;p94"/>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9" name="Google Shape;10619;p94"/>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0" name="Google Shape;10620;p94"/>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1" name="Google Shape;10621;p94"/>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2" name="Google Shape;10622;p94"/>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3" name="Google Shape;10623;p94"/>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4" name="Google Shape;10624;p94"/>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5" name="Google Shape;10625;p94"/>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6" name="Google Shape;10626;p94"/>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7" name="Google Shape;10627;p94"/>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8" name="Google Shape;10628;p94"/>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29" name="Google Shape;10629;p94"/>
          <p:cNvGrpSpPr/>
          <p:nvPr/>
        </p:nvGrpSpPr>
        <p:grpSpPr>
          <a:xfrm>
            <a:off x="2616191" y="2707461"/>
            <a:ext cx="365793" cy="361152"/>
            <a:chOff x="2616191" y="2890461"/>
            <a:chExt cx="365793" cy="361152"/>
          </a:xfrm>
        </p:grpSpPr>
        <p:sp>
          <p:nvSpPr>
            <p:cNvPr id="10630" name="Google Shape;10630;p94"/>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1" name="Google Shape;10631;p94"/>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2" name="Google Shape;10632;p94"/>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3" name="Google Shape;10633;p94"/>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4" name="Google Shape;10634;p94"/>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5" name="Google Shape;10635;p94"/>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6" name="Google Shape;10636;p94"/>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7" name="Google Shape;10637;p94"/>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8" name="Google Shape;10638;p94"/>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9" name="Google Shape;10639;p94"/>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0" name="Google Shape;10640;p94"/>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41" name="Google Shape;10641;p94"/>
          <p:cNvGrpSpPr/>
          <p:nvPr/>
        </p:nvGrpSpPr>
        <p:grpSpPr>
          <a:xfrm>
            <a:off x="3049959" y="1762861"/>
            <a:ext cx="402940" cy="388536"/>
            <a:chOff x="3049959" y="1945861"/>
            <a:chExt cx="402940" cy="388536"/>
          </a:xfrm>
        </p:grpSpPr>
        <p:sp>
          <p:nvSpPr>
            <p:cNvPr id="10642" name="Google Shape;10642;p94"/>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3" name="Google Shape;10643;p94"/>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4" name="Google Shape;10644;p94"/>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5" name="Google Shape;10645;p94"/>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6" name="Google Shape;10646;p94"/>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7" name="Google Shape;10647;p94"/>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48" name="Google Shape;10648;p94"/>
          <p:cNvGrpSpPr/>
          <p:nvPr/>
        </p:nvGrpSpPr>
        <p:grpSpPr>
          <a:xfrm>
            <a:off x="2483025" y="4085679"/>
            <a:ext cx="202428" cy="349114"/>
            <a:chOff x="2483025" y="4268679"/>
            <a:chExt cx="202428" cy="349114"/>
          </a:xfrm>
        </p:grpSpPr>
        <p:sp>
          <p:nvSpPr>
            <p:cNvPr id="10649" name="Google Shape;10649;p94"/>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0" name="Google Shape;10650;p94"/>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1" name="Google Shape;10651;p94"/>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2" name="Google Shape;10652;p94"/>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3" name="Google Shape;10653;p94"/>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4" name="Google Shape;10654;p94"/>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55" name="Google Shape;10655;p94"/>
          <p:cNvGrpSpPr/>
          <p:nvPr/>
        </p:nvGrpSpPr>
        <p:grpSpPr>
          <a:xfrm>
            <a:off x="862507" y="2702984"/>
            <a:ext cx="329590" cy="365000"/>
            <a:chOff x="862507" y="2885984"/>
            <a:chExt cx="329590" cy="365000"/>
          </a:xfrm>
        </p:grpSpPr>
        <p:sp>
          <p:nvSpPr>
            <p:cNvPr id="10656" name="Google Shape;10656;p94"/>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7" name="Google Shape;10657;p94"/>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8" name="Google Shape;10658;p94"/>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9" name="Google Shape;10659;p94"/>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0" name="Google Shape;10660;p94"/>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1" name="Google Shape;10661;p94"/>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2" name="Google Shape;10662;p94"/>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63" name="Google Shape;10663;p94"/>
          <p:cNvGrpSpPr/>
          <p:nvPr/>
        </p:nvGrpSpPr>
        <p:grpSpPr>
          <a:xfrm>
            <a:off x="3082075" y="2688805"/>
            <a:ext cx="318884" cy="379807"/>
            <a:chOff x="3082075" y="2871805"/>
            <a:chExt cx="318884" cy="379807"/>
          </a:xfrm>
        </p:grpSpPr>
        <p:sp>
          <p:nvSpPr>
            <p:cNvPr id="10664" name="Google Shape;10664;p94"/>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5" name="Google Shape;10665;p94"/>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6" name="Google Shape;10666;p94"/>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7" name="Google Shape;10667;p94"/>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8" name="Google Shape;10668;p94"/>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9" name="Google Shape;10669;p94"/>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0" name="Google Shape;10670;p94"/>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1" name="Google Shape;10671;p94"/>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2" name="Google Shape;10672;p94"/>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3" name="Google Shape;10673;p94"/>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4" name="Google Shape;10674;p94"/>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5" name="Google Shape;10675;p94"/>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6" name="Google Shape;10676;p94"/>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7" name="Google Shape;10677;p94"/>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8" name="Google Shape;10678;p94"/>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9" name="Google Shape;10679;p94"/>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0" name="Google Shape;10680;p94"/>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1" name="Google Shape;10681;p94"/>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2" name="Google Shape;10682;p94"/>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3" name="Google Shape;10683;p94"/>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84" name="Google Shape;10684;p94"/>
          <p:cNvGrpSpPr/>
          <p:nvPr/>
        </p:nvGrpSpPr>
        <p:grpSpPr>
          <a:xfrm>
            <a:off x="2594780" y="1333494"/>
            <a:ext cx="410187" cy="324244"/>
            <a:chOff x="2594780" y="1516494"/>
            <a:chExt cx="410187" cy="324244"/>
          </a:xfrm>
        </p:grpSpPr>
        <p:sp>
          <p:nvSpPr>
            <p:cNvPr id="10685" name="Google Shape;10685;p94"/>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6" name="Google Shape;10686;p94"/>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7" name="Google Shape;10687;p94"/>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8" name="Google Shape;10688;p94"/>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9" name="Google Shape;10689;p94"/>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0" name="Google Shape;10690;p94"/>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1" name="Google Shape;10691;p94"/>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2" name="Google Shape;10692;p94"/>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93" name="Google Shape;10693;p94"/>
          <p:cNvGrpSpPr/>
          <p:nvPr/>
        </p:nvGrpSpPr>
        <p:grpSpPr>
          <a:xfrm>
            <a:off x="1742965" y="1319959"/>
            <a:ext cx="333692" cy="333363"/>
            <a:chOff x="1742965" y="1502959"/>
            <a:chExt cx="333692" cy="333363"/>
          </a:xfrm>
        </p:grpSpPr>
        <p:sp>
          <p:nvSpPr>
            <p:cNvPr id="10694" name="Google Shape;10694;p94"/>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5" name="Google Shape;10695;p94"/>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6" name="Google Shape;10696;p94"/>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7" name="Google Shape;10697;p94"/>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98" name="Google Shape;10698;p94"/>
          <p:cNvGrpSpPr/>
          <p:nvPr/>
        </p:nvGrpSpPr>
        <p:grpSpPr>
          <a:xfrm>
            <a:off x="3051531" y="1333809"/>
            <a:ext cx="390034" cy="296545"/>
            <a:chOff x="3051531" y="1516809"/>
            <a:chExt cx="390034" cy="296545"/>
          </a:xfrm>
        </p:grpSpPr>
        <p:sp>
          <p:nvSpPr>
            <p:cNvPr id="10699" name="Google Shape;10699;p94"/>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0" name="Google Shape;10700;p94"/>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1" name="Google Shape;10701;p94"/>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2" name="Google Shape;10702;p94"/>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3" name="Google Shape;10703;p94"/>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4" name="Google Shape;10704;p94"/>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5" name="Google Shape;10705;p94"/>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6" name="Google Shape;10706;p94"/>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7" name="Google Shape;10707;p94"/>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8" name="Google Shape;10708;p94"/>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9" name="Google Shape;10709;p94"/>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0" name="Google Shape;10710;p94"/>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1" name="Google Shape;10711;p94"/>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2" name="Google Shape;10712;p94"/>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3" name="Google Shape;10713;p94"/>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14" name="Google Shape;10714;p94"/>
          <p:cNvGrpSpPr/>
          <p:nvPr/>
        </p:nvGrpSpPr>
        <p:grpSpPr>
          <a:xfrm>
            <a:off x="3514900" y="1306020"/>
            <a:ext cx="354145" cy="351869"/>
            <a:chOff x="3514900" y="1489020"/>
            <a:chExt cx="354145" cy="351869"/>
          </a:xfrm>
        </p:grpSpPr>
        <p:sp>
          <p:nvSpPr>
            <p:cNvPr id="10715" name="Google Shape;10715;p94"/>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6" name="Google Shape;10716;p94"/>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7" name="Google Shape;10717;p94"/>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8" name="Google Shape;10718;p94"/>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9" name="Google Shape;10719;p94"/>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0" name="Google Shape;10720;p94"/>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1" name="Google Shape;10721;p94"/>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2" name="Google Shape;10722;p94"/>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3" name="Google Shape;10723;p94"/>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4" name="Google Shape;10724;p94"/>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5" name="Google Shape;10725;p94"/>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6" name="Google Shape;10726;p94"/>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7" name="Google Shape;10727;p94"/>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8" name="Google Shape;10728;p94"/>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9" name="Google Shape;10729;p94"/>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0" name="Google Shape;10730;p94"/>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1" name="Google Shape;10731;p94"/>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2" name="Google Shape;10732;p94"/>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3" name="Google Shape;10733;p94"/>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4" name="Google Shape;10734;p94"/>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5" name="Google Shape;10735;p94"/>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6" name="Google Shape;10736;p94"/>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37" name="Google Shape;10737;p94"/>
          <p:cNvGrpSpPr/>
          <p:nvPr/>
        </p:nvGrpSpPr>
        <p:grpSpPr>
          <a:xfrm>
            <a:off x="3066324" y="3167446"/>
            <a:ext cx="346598" cy="333183"/>
            <a:chOff x="3066324" y="3350446"/>
            <a:chExt cx="346598" cy="333183"/>
          </a:xfrm>
        </p:grpSpPr>
        <p:sp>
          <p:nvSpPr>
            <p:cNvPr id="10738" name="Google Shape;10738;p94"/>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9" name="Google Shape;10739;p94"/>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0" name="Google Shape;10740;p94"/>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1" name="Google Shape;10741;p94"/>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2" name="Google Shape;10742;p94"/>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3" name="Google Shape;10743;p94"/>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4" name="Google Shape;10744;p94"/>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5" name="Google Shape;10745;p94"/>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6" name="Google Shape;10746;p94"/>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7" name="Google Shape;10747;p94"/>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48" name="Google Shape;10748;p94"/>
          <p:cNvGrpSpPr/>
          <p:nvPr/>
        </p:nvGrpSpPr>
        <p:grpSpPr>
          <a:xfrm>
            <a:off x="1282755" y="1769089"/>
            <a:ext cx="363278" cy="363338"/>
            <a:chOff x="1282755" y="1952089"/>
            <a:chExt cx="363278" cy="363338"/>
          </a:xfrm>
        </p:grpSpPr>
        <p:sp>
          <p:nvSpPr>
            <p:cNvPr id="10749" name="Google Shape;10749;p94"/>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0" name="Google Shape;10750;p94"/>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1" name="Google Shape;10751;p94"/>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2" name="Google Shape;10752;p94"/>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3" name="Google Shape;10753;p94"/>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4" name="Google Shape;10754;p94"/>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5" name="Google Shape;10755;p94"/>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56" name="Google Shape;10756;p94"/>
          <p:cNvGrpSpPr/>
          <p:nvPr/>
        </p:nvGrpSpPr>
        <p:grpSpPr>
          <a:xfrm>
            <a:off x="3510094" y="2726281"/>
            <a:ext cx="355133" cy="343574"/>
            <a:chOff x="3510094" y="2909281"/>
            <a:chExt cx="355133" cy="343574"/>
          </a:xfrm>
        </p:grpSpPr>
        <p:sp>
          <p:nvSpPr>
            <p:cNvPr id="10757" name="Google Shape;10757;p94"/>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8" name="Google Shape;10758;p94"/>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9" name="Google Shape;10759;p94"/>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0" name="Google Shape;10760;p94"/>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1" name="Google Shape;10761;p94"/>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2" name="Google Shape;10762;p94"/>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3" name="Google Shape;10763;p94"/>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4" name="Google Shape;10764;p94"/>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5" name="Google Shape;10765;p94"/>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6" name="Google Shape;10766;p94"/>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7" name="Google Shape;10767;p94"/>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8" name="Google Shape;10768;p94"/>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9" name="Google Shape;10769;p94"/>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70" name="Google Shape;10770;p94"/>
          <p:cNvSpPr/>
          <p:nvPr/>
        </p:nvSpPr>
        <p:spPr>
          <a:xfrm>
            <a:off x="2513884" y="1629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71" name="Google Shape;10771;p94"/>
          <p:cNvGrpSpPr/>
          <p:nvPr/>
        </p:nvGrpSpPr>
        <p:grpSpPr>
          <a:xfrm>
            <a:off x="2163842" y="1323972"/>
            <a:ext cx="382787" cy="331566"/>
            <a:chOff x="2163842" y="1506972"/>
            <a:chExt cx="382787" cy="331566"/>
          </a:xfrm>
        </p:grpSpPr>
        <p:sp>
          <p:nvSpPr>
            <p:cNvPr id="10772" name="Google Shape;10772;p94"/>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3" name="Google Shape;10773;p94"/>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4" name="Google Shape;10774;p94"/>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5" name="Google Shape;10775;p94"/>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6" name="Google Shape;10776;p94"/>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7" name="Google Shape;10777;p94"/>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8" name="Google Shape;10778;p94"/>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9" name="Google Shape;10779;p94"/>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80" name="Google Shape;10780;p94"/>
          <p:cNvGrpSpPr/>
          <p:nvPr/>
        </p:nvGrpSpPr>
        <p:grpSpPr>
          <a:xfrm>
            <a:off x="1738877" y="3166652"/>
            <a:ext cx="357918" cy="350536"/>
            <a:chOff x="1738877" y="3349652"/>
            <a:chExt cx="357918" cy="350536"/>
          </a:xfrm>
        </p:grpSpPr>
        <p:sp>
          <p:nvSpPr>
            <p:cNvPr id="10781" name="Google Shape;10781;p94"/>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2" name="Google Shape;10782;p94"/>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3" name="Google Shape;10783;p94"/>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4" name="Google Shape;10784;p94"/>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5" name="Google Shape;10785;p94"/>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6" name="Google Shape;10786;p94"/>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7" name="Google Shape;10787;p94"/>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8" name="Google Shape;10788;p94"/>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9" name="Google Shape;10789;p94"/>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0" name="Google Shape;10790;p94"/>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1" name="Google Shape;10791;p94"/>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2" name="Google Shape;10792;p94"/>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3" name="Google Shape;10793;p94"/>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4" name="Google Shape;10794;p94"/>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5" name="Google Shape;10795;p94"/>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6" name="Google Shape;10796;p94"/>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7" name="Google Shape;10797;p94"/>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8" name="Google Shape;10798;p94"/>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99" name="Google Shape;10799;p94"/>
          <p:cNvGrpSpPr/>
          <p:nvPr/>
        </p:nvGrpSpPr>
        <p:grpSpPr>
          <a:xfrm>
            <a:off x="1971819" y="4093854"/>
            <a:ext cx="383281" cy="333947"/>
            <a:chOff x="1971819" y="4276854"/>
            <a:chExt cx="383281" cy="333947"/>
          </a:xfrm>
        </p:grpSpPr>
        <p:sp>
          <p:nvSpPr>
            <p:cNvPr id="10800" name="Google Shape;10800;p94"/>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1" name="Google Shape;10801;p94"/>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2" name="Google Shape;10802;p94"/>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3" name="Google Shape;10803;p94"/>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4" name="Google Shape;10804;p94"/>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5" name="Google Shape;10805;p94"/>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6" name="Google Shape;10806;p94"/>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7" name="Google Shape;10807;p94"/>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8" name="Google Shape;10808;p94"/>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9" name="Google Shape;10809;p94"/>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0" name="Google Shape;10810;p94"/>
          <p:cNvGrpSpPr/>
          <p:nvPr/>
        </p:nvGrpSpPr>
        <p:grpSpPr>
          <a:xfrm>
            <a:off x="1825119" y="2702819"/>
            <a:ext cx="175987" cy="361391"/>
            <a:chOff x="1825119" y="2885819"/>
            <a:chExt cx="175987" cy="361391"/>
          </a:xfrm>
        </p:grpSpPr>
        <p:sp>
          <p:nvSpPr>
            <p:cNvPr id="10811" name="Google Shape;10811;p94"/>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2" name="Google Shape;10812;p94"/>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3" name="Google Shape;10813;p94"/>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4" name="Google Shape;10814;p94"/>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5" name="Google Shape;10815;p94"/>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6" name="Google Shape;10816;p94"/>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7" name="Google Shape;10817;p94"/>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8" name="Google Shape;10818;p94"/>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9" name="Google Shape;10819;p94"/>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0" name="Google Shape;10820;p94"/>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21" name="Google Shape;10821;p94"/>
          <p:cNvGrpSpPr/>
          <p:nvPr/>
        </p:nvGrpSpPr>
        <p:grpSpPr>
          <a:xfrm>
            <a:off x="3504824" y="3222844"/>
            <a:ext cx="369896" cy="226339"/>
            <a:chOff x="3504824" y="3405844"/>
            <a:chExt cx="369896" cy="226339"/>
          </a:xfrm>
        </p:grpSpPr>
        <p:sp>
          <p:nvSpPr>
            <p:cNvPr id="10822" name="Google Shape;10822;p94"/>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3" name="Google Shape;10823;p94"/>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4" name="Google Shape;10824;p94"/>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5" name="Google Shape;10825;p94"/>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6" name="Google Shape;10826;p94"/>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7" name="Google Shape;10827;p94"/>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8" name="Google Shape;10828;p94"/>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9" name="Google Shape;10829;p94"/>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0" name="Google Shape;10830;p94"/>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1" name="Google Shape;10831;p94"/>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2" name="Google Shape;10832;p94"/>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3" name="Google Shape;10833;p94"/>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4" name="Google Shape;10834;p94"/>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5" name="Google Shape;10835;p94"/>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6" name="Google Shape;10836;p94"/>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7" name="Google Shape;10837;p94"/>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38" name="Google Shape;10838;p94"/>
          <p:cNvGrpSpPr/>
          <p:nvPr/>
        </p:nvGrpSpPr>
        <p:grpSpPr>
          <a:xfrm>
            <a:off x="1295661" y="3636594"/>
            <a:ext cx="345640" cy="342900"/>
            <a:chOff x="1295661" y="3819594"/>
            <a:chExt cx="345640" cy="342900"/>
          </a:xfrm>
        </p:grpSpPr>
        <p:sp>
          <p:nvSpPr>
            <p:cNvPr id="10839" name="Google Shape;10839;p94"/>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0" name="Google Shape;10840;p94"/>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1" name="Google Shape;10841;p94"/>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2" name="Google Shape;10842;p94"/>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3" name="Google Shape;10843;p94"/>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4" name="Google Shape;10844;p94"/>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5" name="Google Shape;10845;p94"/>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6" name="Google Shape;10846;p94"/>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7" name="Google Shape;10847;p94"/>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8" name="Google Shape;10848;p94"/>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9" name="Google Shape;10849;p94"/>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0" name="Google Shape;10850;p94"/>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1" name="Google Shape;10851;p94"/>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2" name="Google Shape;10852;p94"/>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3" name="Google Shape;10853;p94"/>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4" name="Google Shape;10854;p94"/>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5" name="Google Shape;10855;p94"/>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56" name="Google Shape;10856;p94"/>
          <p:cNvGrpSpPr/>
          <p:nvPr/>
        </p:nvGrpSpPr>
        <p:grpSpPr>
          <a:xfrm>
            <a:off x="3486572" y="2250470"/>
            <a:ext cx="379328" cy="281738"/>
            <a:chOff x="3486572" y="2433470"/>
            <a:chExt cx="379328" cy="281738"/>
          </a:xfrm>
        </p:grpSpPr>
        <p:sp>
          <p:nvSpPr>
            <p:cNvPr id="10857" name="Google Shape;10857;p94"/>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8" name="Google Shape;10858;p94"/>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9" name="Google Shape;10859;p94"/>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0" name="Google Shape;10860;p94"/>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1" name="Google Shape;10861;p94"/>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2" name="Google Shape;10862;p94"/>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3" name="Google Shape;10863;p94"/>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64" name="Google Shape;10864;p94"/>
          <p:cNvSpPr/>
          <p:nvPr/>
        </p:nvSpPr>
        <p:spPr>
          <a:xfrm>
            <a:off x="3751930" y="2526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65" name="Google Shape;10865;p94"/>
          <p:cNvGrpSpPr/>
          <p:nvPr/>
        </p:nvGrpSpPr>
        <p:grpSpPr>
          <a:xfrm>
            <a:off x="3997149" y="3146634"/>
            <a:ext cx="270733" cy="355762"/>
            <a:chOff x="3997149" y="3329634"/>
            <a:chExt cx="270733" cy="355762"/>
          </a:xfrm>
        </p:grpSpPr>
        <p:sp>
          <p:nvSpPr>
            <p:cNvPr id="10866" name="Google Shape;10866;p94"/>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7" name="Google Shape;10867;p94"/>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8" name="Google Shape;10868;p94"/>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9" name="Google Shape;10869;p94"/>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0" name="Google Shape;10870;p94"/>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1" name="Google Shape;10871;p94"/>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2" name="Google Shape;10872;p94"/>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3" name="Google Shape;10873;p94"/>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4" name="Google Shape;10874;p94"/>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5" name="Google Shape;10875;p94"/>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6" name="Google Shape;10876;p94"/>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7" name="Google Shape;10877;p94"/>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8" name="Google Shape;10878;p94"/>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9" name="Google Shape;10879;p94"/>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0" name="Google Shape;10880;p94"/>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1" name="Google Shape;10881;p94"/>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2" name="Google Shape;10882;p94"/>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3" name="Google Shape;10883;p94"/>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4" name="Google Shape;10884;p94"/>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5" name="Google Shape;10885;p94"/>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6" name="Google Shape;10886;p94"/>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87" name="Google Shape;10887;p94"/>
          <p:cNvGrpSpPr/>
          <p:nvPr/>
        </p:nvGrpSpPr>
        <p:grpSpPr>
          <a:xfrm>
            <a:off x="3954343" y="2716354"/>
            <a:ext cx="345655" cy="343529"/>
            <a:chOff x="3954343" y="2899354"/>
            <a:chExt cx="345655" cy="343529"/>
          </a:xfrm>
        </p:grpSpPr>
        <p:sp>
          <p:nvSpPr>
            <p:cNvPr id="10888" name="Google Shape;10888;p94"/>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9" name="Google Shape;10889;p94"/>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0" name="Google Shape;10890;p94"/>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1" name="Google Shape;10891;p94"/>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2" name="Google Shape;10892;p94"/>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3" name="Google Shape;10893;p94"/>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4" name="Google Shape;10894;p94"/>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5" name="Google Shape;10895;p94"/>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6" name="Google Shape;10896;p94"/>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7" name="Google Shape;10897;p94"/>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8" name="Google Shape;10898;p94"/>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9" name="Google Shape;10899;p94"/>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00" name="Google Shape;10900;p94"/>
          <p:cNvGrpSpPr/>
          <p:nvPr/>
        </p:nvGrpSpPr>
        <p:grpSpPr>
          <a:xfrm>
            <a:off x="2166043" y="3168344"/>
            <a:ext cx="369566" cy="349803"/>
            <a:chOff x="2166043" y="3351344"/>
            <a:chExt cx="369566" cy="349803"/>
          </a:xfrm>
        </p:grpSpPr>
        <p:sp>
          <p:nvSpPr>
            <p:cNvPr id="10901" name="Google Shape;10901;p94"/>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2" name="Google Shape;10902;p94"/>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3" name="Google Shape;10903;p94"/>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4" name="Google Shape;10904;p94"/>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5" name="Google Shape;10905;p94"/>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6" name="Google Shape;10906;p94"/>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7" name="Google Shape;10907;p94"/>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8" name="Google Shape;10908;p94"/>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9" name="Google Shape;10909;p94"/>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10" name="Google Shape;10910;p94"/>
          <p:cNvGrpSpPr/>
          <p:nvPr/>
        </p:nvGrpSpPr>
        <p:grpSpPr>
          <a:xfrm>
            <a:off x="2619649" y="3169332"/>
            <a:ext cx="365793" cy="329275"/>
            <a:chOff x="2619649" y="3352332"/>
            <a:chExt cx="365793" cy="329275"/>
          </a:xfrm>
        </p:grpSpPr>
        <p:sp>
          <p:nvSpPr>
            <p:cNvPr id="10911" name="Google Shape;10911;p94"/>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2" name="Google Shape;10912;p94"/>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3" name="Google Shape;10913;p94"/>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4" name="Google Shape;10914;p94"/>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5" name="Google Shape;10915;p94"/>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6" name="Google Shape;10916;p94"/>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7" name="Google Shape;10917;p94"/>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8" name="Google Shape;10918;p94"/>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9" name="Google Shape;10919;p94"/>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0" name="Google Shape;10920;p94"/>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21" name="Google Shape;10921;p94"/>
          <p:cNvGrpSpPr/>
          <p:nvPr/>
        </p:nvGrpSpPr>
        <p:grpSpPr>
          <a:xfrm>
            <a:off x="1296135" y="1332240"/>
            <a:ext cx="340624" cy="351944"/>
            <a:chOff x="1293760" y="1498228"/>
            <a:chExt cx="340624" cy="351944"/>
          </a:xfrm>
        </p:grpSpPr>
        <p:sp>
          <p:nvSpPr>
            <p:cNvPr id="10922" name="Google Shape;10922;p94"/>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3" name="Google Shape;10923;p94"/>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4" name="Google Shape;10924;p94"/>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5" name="Google Shape;10925;p94"/>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6" name="Google Shape;10926;p94"/>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7" name="Google Shape;10927;p94"/>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8" name="Google Shape;10928;p94"/>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9" name="Google Shape;10929;p94"/>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0" name="Google Shape;10930;p94"/>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1" name="Google Shape;10931;p94"/>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2" name="Google Shape;10932;p94"/>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3" name="Google Shape;10933;p94"/>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4" name="Google Shape;10934;p94"/>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5" name="Google Shape;10935;p94"/>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36" name="Google Shape;10936;p94"/>
          <p:cNvGrpSpPr/>
          <p:nvPr/>
        </p:nvGrpSpPr>
        <p:grpSpPr>
          <a:xfrm>
            <a:off x="849601" y="1769074"/>
            <a:ext cx="406713" cy="383745"/>
            <a:chOff x="849601" y="1952074"/>
            <a:chExt cx="406713" cy="383745"/>
          </a:xfrm>
        </p:grpSpPr>
        <p:sp>
          <p:nvSpPr>
            <p:cNvPr id="10937" name="Google Shape;10937;p94"/>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8" name="Google Shape;10938;p94"/>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9" name="Google Shape;10939;p94"/>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0" name="Google Shape;10940;p94"/>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1" name="Google Shape;10941;p94"/>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2" name="Google Shape;10942;p94"/>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3" name="Google Shape;10943;p94"/>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44" name="Google Shape;10944;p94"/>
          <p:cNvGrpSpPr/>
          <p:nvPr/>
        </p:nvGrpSpPr>
        <p:grpSpPr>
          <a:xfrm>
            <a:off x="2253871" y="2710365"/>
            <a:ext cx="203985" cy="355417"/>
            <a:chOff x="2253871" y="2893365"/>
            <a:chExt cx="203985" cy="355417"/>
          </a:xfrm>
        </p:grpSpPr>
        <p:sp>
          <p:nvSpPr>
            <p:cNvPr id="10945" name="Google Shape;10945;p94"/>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6" name="Google Shape;10946;p94"/>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7" name="Google Shape;10947;p94"/>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8" name="Google Shape;10948;p94"/>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9" name="Google Shape;10949;p94"/>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0" name="Google Shape;10950;p94"/>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1" name="Google Shape;10951;p94"/>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2" name="Google Shape;10952;p94"/>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3" name="Google Shape;10953;p94"/>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4" name="Google Shape;10954;p94"/>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5" name="Google Shape;10955;p94"/>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56" name="Google Shape;10956;p94"/>
          <p:cNvGrpSpPr/>
          <p:nvPr/>
        </p:nvGrpSpPr>
        <p:grpSpPr>
          <a:xfrm>
            <a:off x="2191541" y="2225601"/>
            <a:ext cx="308823" cy="342571"/>
            <a:chOff x="2191541" y="2408601"/>
            <a:chExt cx="308823" cy="342571"/>
          </a:xfrm>
        </p:grpSpPr>
        <p:sp>
          <p:nvSpPr>
            <p:cNvPr id="10957" name="Google Shape;10957;p94"/>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8" name="Google Shape;10958;p94"/>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9" name="Google Shape;10959;p94"/>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0" name="Google Shape;10960;p94"/>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1" name="Google Shape;10961;p94"/>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2" name="Google Shape;10962;p94"/>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3" name="Google Shape;10963;p94"/>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4" name="Google Shape;10964;p94"/>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5" name="Google Shape;10965;p94"/>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6" name="Google Shape;10966;p94"/>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7" name="Google Shape;10967;p94"/>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8" name="Google Shape;10968;p94"/>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9" name="Google Shape;10969;p94"/>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70" name="Google Shape;10970;p94"/>
          <p:cNvGrpSpPr/>
          <p:nvPr/>
        </p:nvGrpSpPr>
        <p:grpSpPr>
          <a:xfrm>
            <a:off x="847400" y="1320588"/>
            <a:ext cx="342496" cy="341553"/>
            <a:chOff x="847400" y="1503588"/>
            <a:chExt cx="342496" cy="341553"/>
          </a:xfrm>
        </p:grpSpPr>
        <p:sp>
          <p:nvSpPr>
            <p:cNvPr id="10971" name="Google Shape;10971;p94"/>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2" name="Google Shape;10972;p94"/>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3" name="Google Shape;10973;p94"/>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4" name="Google Shape;10974;p94"/>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5" name="Google Shape;10975;p94"/>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6" name="Google Shape;10976;p94"/>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7" name="Google Shape;10977;p94"/>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8" name="Google Shape;10978;p94"/>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9" name="Google Shape;10979;p94"/>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0" name="Google Shape;10980;p94"/>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1" name="Google Shape;10981;p94"/>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2" name="Google Shape;10982;p94"/>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3" name="Google Shape;10983;p94"/>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4" name="Google Shape;10984;p94"/>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5" name="Google Shape;10985;p94"/>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6" name="Google Shape;10986;p94"/>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7" name="Google Shape;10987;p94"/>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8" name="Google Shape;10988;p94"/>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9" name="Google Shape;10989;p94"/>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0" name="Google Shape;10990;p94"/>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91" name="Google Shape;10991;p94"/>
          <p:cNvGrpSpPr/>
          <p:nvPr/>
        </p:nvGrpSpPr>
        <p:grpSpPr>
          <a:xfrm>
            <a:off x="1329963" y="2716669"/>
            <a:ext cx="280495" cy="361077"/>
            <a:chOff x="1329963" y="2899669"/>
            <a:chExt cx="280495" cy="361077"/>
          </a:xfrm>
        </p:grpSpPr>
        <p:sp>
          <p:nvSpPr>
            <p:cNvPr id="10992" name="Google Shape;10992;p94"/>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3" name="Google Shape;10993;p94"/>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4" name="Google Shape;10994;p94"/>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5" name="Google Shape;10995;p94"/>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6" name="Google Shape;10996;p94"/>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7" name="Google Shape;10997;p94"/>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8" name="Google Shape;10998;p94"/>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99" name="Google Shape;10999;p94"/>
          <p:cNvGrpSpPr/>
          <p:nvPr/>
        </p:nvGrpSpPr>
        <p:grpSpPr>
          <a:xfrm>
            <a:off x="937429" y="3617908"/>
            <a:ext cx="195496" cy="343439"/>
            <a:chOff x="937429" y="3800908"/>
            <a:chExt cx="195496" cy="343439"/>
          </a:xfrm>
        </p:grpSpPr>
        <p:sp>
          <p:nvSpPr>
            <p:cNvPr id="11000" name="Google Shape;11000;p94"/>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1" name="Google Shape;11001;p94"/>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2" name="Google Shape;11002;p94"/>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3" name="Google Shape;11003;p94"/>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4" name="Google Shape;11004;p94"/>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5" name="Google Shape;11005;p94"/>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6" name="Google Shape;11006;p94"/>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7" name="Google Shape;11007;p94"/>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8" name="Google Shape;11008;p94"/>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9" name="Google Shape;11009;p94"/>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0" name="Google Shape;11010;p94"/>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1" name="Google Shape;11011;p94"/>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2" name="Google Shape;11012;p94"/>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13" name="Google Shape;11013;p94"/>
          <p:cNvGrpSpPr/>
          <p:nvPr/>
        </p:nvGrpSpPr>
        <p:grpSpPr>
          <a:xfrm>
            <a:off x="2687659" y="3627655"/>
            <a:ext cx="365164" cy="342511"/>
            <a:chOff x="2611459" y="3810655"/>
            <a:chExt cx="365164" cy="342511"/>
          </a:xfrm>
        </p:grpSpPr>
        <p:sp>
          <p:nvSpPr>
            <p:cNvPr id="11014" name="Google Shape;11014;p94"/>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5" name="Google Shape;11015;p94"/>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6" name="Google Shape;11016;p94"/>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7" name="Google Shape;11017;p94"/>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8" name="Google Shape;11018;p94"/>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9" name="Google Shape;11019;p94"/>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0" name="Google Shape;11020;p94"/>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1" name="Google Shape;11021;p94"/>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2" name="Google Shape;11022;p94"/>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3" name="Google Shape;11023;p94"/>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4" name="Google Shape;11024;p94"/>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25" name="Google Shape;11025;p94"/>
          <p:cNvGrpSpPr/>
          <p:nvPr/>
        </p:nvGrpSpPr>
        <p:grpSpPr>
          <a:xfrm>
            <a:off x="3952456" y="1341280"/>
            <a:ext cx="370195" cy="300154"/>
            <a:chOff x="3952456" y="1524280"/>
            <a:chExt cx="370195" cy="300154"/>
          </a:xfrm>
        </p:grpSpPr>
        <p:sp>
          <p:nvSpPr>
            <p:cNvPr id="11026" name="Google Shape;11026;p94"/>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7" name="Google Shape;11027;p94"/>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8" name="Google Shape;11028;p94"/>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9" name="Google Shape;11029;p94"/>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0" name="Google Shape;11030;p94"/>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1" name="Google Shape;11031;p94"/>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032" name="Google Shape;11032;p94"/>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Educational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11033" name="Google Shape;11033;p94"/>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Medical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37"/>
        <p:cNvGrpSpPr/>
        <p:nvPr/>
      </p:nvGrpSpPr>
      <p:grpSpPr>
        <a:xfrm>
          <a:off x="0" y="0"/>
          <a:ext cx="0" cy="0"/>
          <a:chOff x="0" y="0"/>
          <a:chExt cx="0" cy="0"/>
        </a:xfrm>
      </p:grpSpPr>
      <p:grpSp>
        <p:nvGrpSpPr>
          <p:cNvPr id="11038" name="Google Shape;11038;p95"/>
          <p:cNvGrpSpPr/>
          <p:nvPr/>
        </p:nvGrpSpPr>
        <p:grpSpPr>
          <a:xfrm>
            <a:off x="908482" y="1350185"/>
            <a:ext cx="257112" cy="362808"/>
            <a:chOff x="908482" y="1502585"/>
            <a:chExt cx="257112" cy="362808"/>
          </a:xfrm>
        </p:grpSpPr>
        <p:sp>
          <p:nvSpPr>
            <p:cNvPr id="11039" name="Google Shape;11039;p95"/>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0" name="Google Shape;11040;p95"/>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1" name="Google Shape;11041;p95"/>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2" name="Google Shape;11042;p95"/>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3" name="Google Shape;11043;p95"/>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4" name="Google Shape;11044;p95"/>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5" name="Google Shape;11045;p95"/>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6" name="Google Shape;11046;p95"/>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7" name="Google Shape;11047;p95"/>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8" name="Google Shape;11048;p95"/>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9" name="Google Shape;11049;p95"/>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0" name="Google Shape;11050;p95"/>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1" name="Google Shape;11051;p95"/>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2" name="Google Shape;11052;p95"/>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3" name="Google Shape;11053;p95"/>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4" name="Google Shape;11054;p95"/>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5" name="Google Shape;11055;p95"/>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6" name="Google Shape;11056;p95"/>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7" name="Google Shape;11057;p95"/>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8" name="Google Shape;11058;p95"/>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59" name="Google Shape;11059;p95"/>
          <p:cNvGrpSpPr/>
          <p:nvPr/>
        </p:nvGrpSpPr>
        <p:grpSpPr>
          <a:xfrm>
            <a:off x="1303537" y="1350316"/>
            <a:ext cx="362939" cy="362677"/>
            <a:chOff x="1303537" y="1502716"/>
            <a:chExt cx="362939" cy="362677"/>
          </a:xfrm>
        </p:grpSpPr>
        <p:sp>
          <p:nvSpPr>
            <p:cNvPr id="11060" name="Google Shape;11060;p95"/>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1" name="Google Shape;11061;p95"/>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2" name="Google Shape;11062;p95"/>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3" name="Google Shape;11063;p95"/>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4" name="Google Shape;11064;p95"/>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5" name="Google Shape;11065;p95"/>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6" name="Google Shape;11066;p95"/>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7" name="Google Shape;11067;p95"/>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8" name="Google Shape;11068;p95"/>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9" name="Google Shape;11069;p95"/>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0" name="Google Shape;11070;p95"/>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71" name="Google Shape;11071;p95"/>
          <p:cNvGrpSpPr/>
          <p:nvPr/>
        </p:nvGrpSpPr>
        <p:grpSpPr>
          <a:xfrm>
            <a:off x="1751901" y="1350316"/>
            <a:ext cx="362677" cy="362677"/>
            <a:chOff x="1751901" y="1502716"/>
            <a:chExt cx="362677" cy="362677"/>
          </a:xfrm>
        </p:grpSpPr>
        <p:sp>
          <p:nvSpPr>
            <p:cNvPr id="11072" name="Google Shape;11072;p95"/>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3" name="Google Shape;11073;p95"/>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4" name="Google Shape;11074;p95"/>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5" name="Google Shape;11075;p95"/>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6" name="Google Shape;11076;p95"/>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7" name="Google Shape;11077;p95"/>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8" name="Google Shape;11078;p95"/>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9" name="Google Shape;11079;p95"/>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0" name="Google Shape;11080;p95"/>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1" name="Google Shape;11081;p95"/>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2" name="Google Shape;11082;p95"/>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3" name="Google Shape;11083;p95"/>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4" name="Google Shape;11084;p95"/>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5" name="Google Shape;11085;p95"/>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6" name="Google Shape;11086;p95"/>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7" name="Google Shape;11087;p95"/>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8" name="Google Shape;11088;p95"/>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9" name="Google Shape;11089;p95"/>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0" name="Google Shape;11090;p95"/>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91" name="Google Shape;11091;p95"/>
          <p:cNvGrpSpPr/>
          <p:nvPr/>
        </p:nvGrpSpPr>
        <p:grpSpPr>
          <a:xfrm>
            <a:off x="3095178" y="1350316"/>
            <a:ext cx="334290" cy="362677"/>
            <a:chOff x="3095178" y="1502716"/>
            <a:chExt cx="334290" cy="362677"/>
          </a:xfrm>
        </p:grpSpPr>
        <p:sp>
          <p:nvSpPr>
            <p:cNvPr id="11092" name="Google Shape;11092;p95"/>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3" name="Google Shape;11093;p95"/>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4" name="Google Shape;11094;p95"/>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5" name="Google Shape;11095;p95"/>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6" name="Google Shape;11096;p95"/>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7" name="Google Shape;11097;p95"/>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8" name="Google Shape;11098;p95"/>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9" name="Google Shape;11099;p95"/>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0" name="Google Shape;11100;p95"/>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1" name="Google Shape;11101;p95"/>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2" name="Google Shape;11102;p95"/>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3" name="Google Shape;11103;p95"/>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4" name="Google Shape;11104;p95"/>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5" name="Google Shape;11105;p95"/>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6" name="Google Shape;11106;p95"/>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7" name="Google Shape;11107;p95"/>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8" name="Google Shape;11108;p95"/>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09" name="Google Shape;11109;p95"/>
          <p:cNvGrpSpPr/>
          <p:nvPr/>
        </p:nvGrpSpPr>
        <p:grpSpPr>
          <a:xfrm>
            <a:off x="3542281" y="1353205"/>
            <a:ext cx="366196" cy="357005"/>
            <a:chOff x="3542281" y="1505605"/>
            <a:chExt cx="366196" cy="357005"/>
          </a:xfrm>
        </p:grpSpPr>
        <p:sp>
          <p:nvSpPr>
            <p:cNvPr id="11110" name="Google Shape;11110;p95"/>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1" name="Google Shape;11111;p95"/>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2" name="Google Shape;11112;p95"/>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3" name="Google Shape;11113;p95"/>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4" name="Google Shape;11114;p95"/>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5" name="Google Shape;11115;p95"/>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6" name="Google Shape;11116;p95"/>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7" name="Google Shape;11117;p95"/>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8" name="Google Shape;11118;p95"/>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9" name="Google Shape;11119;p95"/>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0" name="Google Shape;11120;p95"/>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1" name="Google Shape;11121;p95"/>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2" name="Google Shape;11122;p95"/>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3" name="Google Shape;11123;p95"/>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4" name="Google Shape;11124;p95"/>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5" name="Google Shape;11125;p95"/>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6" name="Google Shape;11126;p95"/>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7" name="Google Shape;11127;p95"/>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8" name="Google Shape;11128;p95"/>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9" name="Google Shape;11129;p95"/>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0" name="Google Shape;11130;p95"/>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1" name="Google Shape;11131;p95"/>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2" name="Google Shape;11132;p95"/>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3" name="Google Shape;11133;p95"/>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4" name="Google Shape;11134;p95"/>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35" name="Google Shape;11135;p95"/>
          <p:cNvGrpSpPr/>
          <p:nvPr/>
        </p:nvGrpSpPr>
        <p:grpSpPr>
          <a:xfrm>
            <a:off x="1748382" y="3232397"/>
            <a:ext cx="364673" cy="340067"/>
            <a:chOff x="1748382" y="3384797"/>
            <a:chExt cx="364673" cy="340067"/>
          </a:xfrm>
        </p:grpSpPr>
        <p:sp>
          <p:nvSpPr>
            <p:cNvPr id="11136" name="Google Shape;11136;p95"/>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7" name="Google Shape;11137;p95"/>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8" name="Google Shape;11138;p95"/>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9" name="Google Shape;11139;p95"/>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0" name="Google Shape;11140;p95"/>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1" name="Google Shape;11141;p95"/>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2" name="Google Shape;11142;p95"/>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3" name="Google Shape;11143;p95"/>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4" name="Google Shape;11144;p95"/>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5" name="Google Shape;11145;p95"/>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6" name="Google Shape;11146;p95"/>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7" name="Google Shape;11147;p95"/>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8" name="Google Shape;11148;p95"/>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9" name="Google Shape;11149;p95"/>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0" name="Google Shape;11150;p95"/>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51" name="Google Shape;11151;p95"/>
          <p:cNvGrpSpPr/>
          <p:nvPr/>
        </p:nvGrpSpPr>
        <p:grpSpPr>
          <a:xfrm>
            <a:off x="6221064" y="3658649"/>
            <a:ext cx="364673" cy="339804"/>
            <a:chOff x="6221064" y="3811049"/>
            <a:chExt cx="364673" cy="339804"/>
          </a:xfrm>
        </p:grpSpPr>
        <p:sp>
          <p:nvSpPr>
            <p:cNvPr id="11152" name="Google Shape;11152;p95"/>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3" name="Google Shape;11153;p95"/>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4" name="Google Shape;11154;p95"/>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5" name="Google Shape;11155;p95"/>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6" name="Google Shape;11156;p95"/>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7" name="Google Shape;11157;p95"/>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8" name="Google Shape;11158;p95"/>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9" name="Google Shape;11159;p95"/>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0" name="Google Shape;11160;p95"/>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1" name="Google Shape;11161;p95"/>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2" name="Google Shape;11162;p95"/>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3" name="Google Shape;11163;p95"/>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4" name="Google Shape;11164;p95"/>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5" name="Google Shape;11165;p95"/>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6" name="Google Shape;11166;p95"/>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67" name="Google Shape;11167;p95"/>
          <p:cNvGrpSpPr/>
          <p:nvPr/>
        </p:nvGrpSpPr>
        <p:grpSpPr>
          <a:xfrm>
            <a:off x="2182643" y="3233920"/>
            <a:ext cx="382030" cy="320451"/>
            <a:chOff x="2182643" y="3386320"/>
            <a:chExt cx="382030" cy="320451"/>
          </a:xfrm>
        </p:grpSpPr>
        <p:sp>
          <p:nvSpPr>
            <p:cNvPr id="11168" name="Google Shape;11168;p95"/>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9" name="Google Shape;11169;p95"/>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0" name="Google Shape;11170;p95"/>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1" name="Google Shape;11171;p95"/>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2" name="Google Shape;11172;p95"/>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3" name="Google Shape;11173;p95"/>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4" name="Google Shape;11174;p95"/>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5" name="Google Shape;11175;p95"/>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6" name="Google Shape;11176;p95"/>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7" name="Google Shape;11177;p95"/>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8" name="Google Shape;11178;p95"/>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9" name="Google Shape;11179;p95"/>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0" name="Google Shape;11180;p95"/>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1" name="Google Shape;11181;p95"/>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2" name="Google Shape;11182;p95"/>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83" name="Google Shape;11183;p95"/>
          <p:cNvGrpSpPr/>
          <p:nvPr/>
        </p:nvGrpSpPr>
        <p:grpSpPr>
          <a:xfrm>
            <a:off x="3084386" y="3236940"/>
            <a:ext cx="353880" cy="330745"/>
            <a:chOff x="3084386" y="3389340"/>
            <a:chExt cx="353880" cy="330745"/>
          </a:xfrm>
        </p:grpSpPr>
        <p:sp>
          <p:nvSpPr>
            <p:cNvPr id="11184" name="Google Shape;11184;p95"/>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5" name="Google Shape;11185;p95"/>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6" name="Google Shape;11186;p95"/>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7" name="Google Shape;11187;p95"/>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8" name="Google Shape;11188;p95"/>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9" name="Google Shape;11189;p95"/>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0" name="Google Shape;11190;p95"/>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1" name="Google Shape;11191;p95"/>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2" name="Google Shape;11192;p95"/>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3" name="Google Shape;11193;p95"/>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4" name="Google Shape;11194;p95"/>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5" name="Google Shape;11195;p95"/>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96" name="Google Shape;11196;p95"/>
          <p:cNvGrpSpPr/>
          <p:nvPr/>
        </p:nvGrpSpPr>
        <p:grpSpPr>
          <a:xfrm>
            <a:off x="863499" y="1818506"/>
            <a:ext cx="347078" cy="364016"/>
            <a:chOff x="863499" y="1970906"/>
            <a:chExt cx="347078" cy="364016"/>
          </a:xfrm>
        </p:grpSpPr>
        <p:sp>
          <p:nvSpPr>
            <p:cNvPr id="11197" name="Google Shape;11197;p95"/>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8" name="Google Shape;11198;p95"/>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9" name="Google Shape;11199;p95"/>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0" name="Google Shape;11200;p95"/>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1" name="Google Shape;11201;p95"/>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2" name="Google Shape;11202;p95"/>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3" name="Google Shape;11203;p95"/>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4" name="Google Shape;11204;p95"/>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5" name="Google Shape;11205;p95"/>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6" name="Google Shape;11206;p95"/>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7" name="Google Shape;11207;p95"/>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8" name="Google Shape;11208;p95"/>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9" name="Google Shape;11209;p95"/>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0" name="Google Shape;11210;p95"/>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11" name="Google Shape;11211;p95"/>
          <p:cNvGrpSpPr/>
          <p:nvPr/>
        </p:nvGrpSpPr>
        <p:grpSpPr>
          <a:xfrm>
            <a:off x="1749879" y="1818506"/>
            <a:ext cx="364436" cy="364174"/>
            <a:chOff x="1749879" y="1970906"/>
            <a:chExt cx="364436" cy="364174"/>
          </a:xfrm>
        </p:grpSpPr>
        <p:sp>
          <p:nvSpPr>
            <p:cNvPr id="11212" name="Google Shape;11212;p95"/>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3" name="Google Shape;11213;p95"/>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4" name="Google Shape;11214;p95"/>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5" name="Google Shape;11215;p95"/>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6" name="Google Shape;11216;p95"/>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7" name="Google Shape;11217;p95"/>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8" name="Google Shape;11218;p95"/>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9" name="Google Shape;11219;p95"/>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0" name="Google Shape;11220;p95"/>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1" name="Google Shape;11221;p95"/>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2" name="Google Shape;11222;p95"/>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3" name="Google Shape;11223;p95"/>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4" name="Google Shape;11224;p95"/>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5" name="Google Shape;11225;p95"/>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26" name="Google Shape;11226;p95"/>
          <p:cNvGrpSpPr/>
          <p:nvPr/>
        </p:nvGrpSpPr>
        <p:grpSpPr>
          <a:xfrm>
            <a:off x="2186425" y="1823758"/>
            <a:ext cx="396106" cy="353985"/>
            <a:chOff x="2186425" y="1976158"/>
            <a:chExt cx="396106" cy="353985"/>
          </a:xfrm>
        </p:grpSpPr>
        <p:sp>
          <p:nvSpPr>
            <p:cNvPr id="11227" name="Google Shape;11227;p95"/>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8" name="Google Shape;11228;p95"/>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9" name="Google Shape;11229;p95"/>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0" name="Google Shape;11230;p95"/>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1" name="Google Shape;11231;p95"/>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2" name="Google Shape;11232;p95"/>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3" name="Google Shape;11233;p95"/>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34" name="Google Shape;11234;p95"/>
          <p:cNvGrpSpPr/>
          <p:nvPr/>
        </p:nvGrpSpPr>
        <p:grpSpPr>
          <a:xfrm>
            <a:off x="2659157" y="1865012"/>
            <a:ext cx="319190" cy="271240"/>
            <a:chOff x="2659157" y="2017412"/>
            <a:chExt cx="319190" cy="271240"/>
          </a:xfrm>
        </p:grpSpPr>
        <p:sp>
          <p:nvSpPr>
            <p:cNvPr id="11235" name="Google Shape;11235;p95"/>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6" name="Google Shape;11236;p95"/>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7" name="Google Shape;11237;p95"/>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8" name="Google Shape;11238;p95"/>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9" name="Google Shape;11239;p95"/>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0" name="Google Shape;11240;p95"/>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1" name="Google Shape;11241;p95"/>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2" name="Google Shape;11242;p95"/>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3" name="Google Shape;11243;p95"/>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4" name="Google Shape;11244;p95"/>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5" name="Google Shape;11245;p95"/>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6" name="Google Shape;11246;p95"/>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7" name="Google Shape;11247;p95"/>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8" name="Google Shape;11248;p95"/>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9" name="Google Shape;11249;p95"/>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0" name="Google Shape;11250;p95"/>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1" name="Google Shape;11251;p95"/>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2" name="Google Shape;11252;p95"/>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3" name="Google Shape;11253;p95"/>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4" name="Google Shape;11254;p95"/>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5" name="Google Shape;11255;p95"/>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6" name="Google Shape;11256;p95"/>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7" name="Google Shape;11257;p95"/>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8" name="Google Shape;11258;p95"/>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9" name="Google Shape;11259;p95"/>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0" name="Google Shape;11260;p95"/>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61" name="Google Shape;11261;p95"/>
          <p:cNvGrpSpPr/>
          <p:nvPr/>
        </p:nvGrpSpPr>
        <p:grpSpPr>
          <a:xfrm>
            <a:off x="3111775" y="1841116"/>
            <a:ext cx="318928" cy="319217"/>
            <a:chOff x="3111775" y="1993516"/>
            <a:chExt cx="318928" cy="319217"/>
          </a:xfrm>
        </p:grpSpPr>
        <p:sp>
          <p:nvSpPr>
            <p:cNvPr id="11262" name="Google Shape;11262;p95"/>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3" name="Google Shape;11263;p95"/>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4" name="Google Shape;11264;p95"/>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5" name="Google Shape;11265;p95"/>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6" name="Google Shape;11266;p95"/>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7" name="Google Shape;11267;p95"/>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8" name="Google Shape;11268;p95"/>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9" name="Google Shape;11269;p95"/>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0" name="Google Shape;11270;p95"/>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1" name="Google Shape;11271;p95"/>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2" name="Google Shape;11272;p95"/>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3" name="Google Shape;11273;p95"/>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4" name="Google Shape;11274;p95"/>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5" name="Google Shape;11275;p95"/>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6" name="Google Shape;11276;p95"/>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7" name="Google Shape;11277;p95"/>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8" name="Google Shape;11278;p95"/>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9" name="Google Shape;11279;p95"/>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0" name="Google Shape;11280;p95"/>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1" name="Google Shape;11281;p95"/>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2" name="Google Shape;11282;p95"/>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3" name="Google Shape;11283;p95"/>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4" name="Google Shape;11284;p95"/>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5" name="Google Shape;11285;p95"/>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6" name="Google Shape;11286;p95"/>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7" name="Google Shape;11287;p95"/>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8" name="Google Shape;11288;p95"/>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9" name="Google Shape;11289;p95"/>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0" name="Google Shape;11290;p95"/>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1" name="Google Shape;11291;p95"/>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92" name="Google Shape;11292;p95"/>
          <p:cNvGrpSpPr/>
          <p:nvPr/>
        </p:nvGrpSpPr>
        <p:grpSpPr>
          <a:xfrm>
            <a:off x="4023785" y="1818007"/>
            <a:ext cx="288807" cy="355377"/>
            <a:chOff x="4023785" y="1970407"/>
            <a:chExt cx="288807" cy="355377"/>
          </a:xfrm>
        </p:grpSpPr>
        <p:sp>
          <p:nvSpPr>
            <p:cNvPr id="11293" name="Google Shape;11293;p95"/>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4" name="Google Shape;11294;p95"/>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5" name="Google Shape;11295;p95"/>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6" name="Google Shape;11296;p95"/>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7" name="Google Shape;11297;p95"/>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8" name="Google Shape;11298;p95"/>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9" name="Google Shape;11299;p95"/>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0" name="Google Shape;11300;p95"/>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1" name="Google Shape;11301;p95"/>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2" name="Google Shape;11302;p95"/>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3" name="Google Shape;11303;p95"/>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4" name="Google Shape;11304;p95"/>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5" name="Google Shape;11305;p95"/>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6" name="Google Shape;11306;p95"/>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7" name="Google Shape;11307;p95"/>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8" name="Google Shape;11308;p95"/>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9" name="Google Shape;11309;p95"/>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0" name="Google Shape;11310;p95"/>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1" name="Google Shape;11311;p95"/>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2" name="Google Shape;11312;p95"/>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13" name="Google Shape;11313;p95"/>
          <p:cNvGrpSpPr/>
          <p:nvPr/>
        </p:nvGrpSpPr>
        <p:grpSpPr>
          <a:xfrm>
            <a:off x="3544540" y="3228563"/>
            <a:ext cx="320188" cy="319269"/>
            <a:chOff x="3544540" y="3380963"/>
            <a:chExt cx="320188" cy="319269"/>
          </a:xfrm>
        </p:grpSpPr>
        <p:sp>
          <p:nvSpPr>
            <p:cNvPr id="11314" name="Google Shape;11314;p95"/>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5" name="Google Shape;11315;p95"/>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6" name="Google Shape;11316;p95"/>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7" name="Google Shape;11317;p95"/>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8" name="Google Shape;11318;p95"/>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9" name="Google Shape;11319;p95"/>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0" name="Google Shape;11320;p95"/>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1" name="Google Shape;11321;p95"/>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2" name="Google Shape;11322;p95"/>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3" name="Google Shape;11323;p95"/>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4" name="Google Shape;11324;p95"/>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5" name="Google Shape;11325;p95"/>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6" name="Google Shape;11326;p95"/>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7" name="Google Shape;11327;p95"/>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8" name="Google Shape;11328;p95"/>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9" name="Google Shape;11329;p95"/>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30" name="Google Shape;11330;p95"/>
          <p:cNvGrpSpPr/>
          <p:nvPr/>
        </p:nvGrpSpPr>
        <p:grpSpPr>
          <a:xfrm>
            <a:off x="3944637" y="3202434"/>
            <a:ext cx="415696" cy="371605"/>
            <a:chOff x="3944637" y="3354834"/>
            <a:chExt cx="415696" cy="371605"/>
          </a:xfrm>
        </p:grpSpPr>
        <p:sp>
          <p:nvSpPr>
            <p:cNvPr id="11331" name="Google Shape;11331;p95"/>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2" name="Google Shape;11332;p95"/>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3" name="Google Shape;11333;p95"/>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4" name="Google Shape;11334;p95"/>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5" name="Google Shape;11335;p95"/>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6" name="Google Shape;11336;p95"/>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7" name="Google Shape;11337;p95"/>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8" name="Google Shape;11338;p95"/>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9" name="Google Shape;11339;p95"/>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0" name="Google Shape;11340;p95"/>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1" name="Google Shape;11341;p95"/>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2" name="Google Shape;11342;p95"/>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3" name="Google Shape;11343;p95"/>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4" name="Google Shape;11344;p95"/>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5" name="Google Shape;11345;p95"/>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6" name="Google Shape;11346;p95"/>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7" name="Google Shape;11347;p95"/>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48" name="Google Shape;11348;p95"/>
          <p:cNvGrpSpPr/>
          <p:nvPr/>
        </p:nvGrpSpPr>
        <p:grpSpPr>
          <a:xfrm>
            <a:off x="1314619" y="3669127"/>
            <a:ext cx="346317" cy="332136"/>
            <a:chOff x="1314619" y="3821527"/>
            <a:chExt cx="346317" cy="332136"/>
          </a:xfrm>
        </p:grpSpPr>
        <p:sp>
          <p:nvSpPr>
            <p:cNvPr id="11349" name="Google Shape;11349;p95"/>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0" name="Google Shape;11350;p95"/>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1" name="Google Shape;11351;p95"/>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2" name="Google Shape;11352;p95"/>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3" name="Google Shape;11353;p95"/>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4" name="Google Shape;11354;p95"/>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5" name="Google Shape;11355;p95"/>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6" name="Google Shape;11356;p95"/>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57" name="Google Shape;11357;p95"/>
          <p:cNvGrpSpPr/>
          <p:nvPr/>
        </p:nvGrpSpPr>
        <p:grpSpPr>
          <a:xfrm>
            <a:off x="1751139" y="3638534"/>
            <a:ext cx="386258" cy="380507"/>
            <a:chOff x="1751139" y="3790934"/>
            <a:chExt cx="386258" cy="380507"/>
          </a:xfrm>
        </p:grpSpPr>
        <p:sp>
          <p:nvSpPr>
            <p:cNvPr id="11358" name="Google Shape;11358;p95"/>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9" name="Google Shape;11359;p95"/>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0" name="Google Shape;11360;p95"/>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1" name="Google Shape;11361;p95"/>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2" name="Google Shape;11362;p95"/>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3" name="Google Shape;11363;p95"/>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4" name="Google Shape;11364;p95"/>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5" name="Google Shape;11365;p95"/>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6" name="Google Shape;11366;p95"/>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7" name="Google Shape;11367;p95"/>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8" name="Google Shape;11368;p95"/>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9" name="Google Shape;11369;p95"/>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0" name="Google Shape;11370;p95"/>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1" name="Google Shape;11371;p95"/>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2" name="Google Shape;11372;p95"/>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3" name="Google Shape;11373;p95"/>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4" name="Google Shape;11374;p95"/>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5" name="Google Shape;11375;p95"/>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76" name="Google Shape;11376;p95"/>
          <p:cNvGrpSpPr/>
          <p:nvPr/>
        </p:nvGrpSpPr>
        <p:grpSpPr>
          <a:xfrm>
            <a:off x="2189681" y="3669206"/>
            <a:ext cx="395607" cy="318928"/>
            <a:chOff x="2189681" y="3821606"/>
            <a:chExt cx="395607" cy="318928"/>
          </a:xfrm>
        </p:grpSpPr>
        <p:sp>
          <p:nvSpPr>
            <p:cNvPr id="11377" name="Google Shape;11377;p95"/>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8" name="Google Shape;11378;p95"/>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9" name="Google Shape;11379;p95"/>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0" name="Google Shape;11380;p95"/>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1" name="Google Shape;11381;p95"/>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2" name="Google Shape;11382;p95"/>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3" name="Google Shape;11383;p95"/>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4" name="Google Shape;11384;p95"/>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5" name="Google Shape;11385;p95"/>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6" name="Google Shape;11386;p95"/>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7" name="Google Shape;11387;p95"/>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8" name="Google Shape;11388;p95"/>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9" name="Google Shape;11389;p95"/>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0" name="Google Shape;11390;p95"/>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1" name="Google Shape;11391;p95"/>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2" name="Google Shape;11392;p95"/>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3" name="Google Shape;11393;p95"/>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4" name="Google Shape;11394;p95"/>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5" name="Google Shape;11395;p95"/>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6" name="Google Shape;11396;p95"/>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7" name="Google Shape;11397;p95"/>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8" name="Google Shape;11398;p95"/>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9" name="Google Shape;11399;p95"/>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0" name="Google Shape;11400;p95"/>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1" name="Google Shape;11401;p95"/>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2" name="Google Shape;11402;p95"/>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3" name="Google Shape;11403;p95"/>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4" name="Google Shape;11404;p95"/>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5" name="Google Shape;11405;p95"/>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6" name="Google Shape;11406;p95"/>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407" name="Google Shape;11407;p95"/>
          <p:cNvSpPr/>
          <p:nvPr/>
        </p:nvSpPr>
        <p:spPr>
          <a:xfrm>
            <a:off x="1288464" y="18876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408" name="Google Shape;11408;p95"/>
          <p:cNvGrpSpPr/>
          <p:nvPr/>
        </p:nvGrpSpPr>
        <p:grpSpPr>
          <a:xfrm>
            <a:off x="1277409" y="1808947"/>
            <a:ext cx="420475" cy="383055"/>
            <a:chOff x="1277409" y="1961347"/>
            <a:chExt cx="420475" cy="383055"/>
          </a:xfrm>
        </p:grpSpPr>
        <p:sp>
          <p:nvSpPr>
            <p:cNvPr id="11409" name="Google Shape;11409;p95"/>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0" name="Google Shape;11410;p95"/>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1" name="Google Shape;11411;p95"/>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2" name="Google Shape;11412;p95"/>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3" name="Google Shape;11413;p95"/>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4" name="Google Shape;11414;p95"/>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5" name="Google Shape;11415;p95"/>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6" name="Google Shape;11416;p95"/>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7" name="Google Shape;11417;p95"/>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8" name="Google Shape;11418;p95"/>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9" name="Google Shape;11419;p95"/>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0" name="Google Shape;11420;p95"/>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1" name="Google Shape;11421;p95"/>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2" name="Google Shape;11422;p95"/>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3" name="Google Shape;11423;p95"/>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4" name="Google Shape;11424;p95"/>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5" name="Google Shape;11425;p95"/>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6" name="Google Shape;11426;p95"/>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7" name="Google Shape;11427;p95"/>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8" name="Google Shape;11428;p95"/>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9" name="Google Shape;11429;p95"/>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0" name="Google Shape;11430;p95"/>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1" name="Google Shape;11431;p95"/>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2" name="Google Shape;11432;p95"/>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3" name="Google Shape;11433;p95"/>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4" name="Google Shape;11434;p95"/>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5" name="Google Shape;11435;p95"/>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36" name="Google Shape;11436;p95"/>
          <p:cNvGrpSpPr/>
          <p:nvPr/>
        </p:nvGrpSpPr>
        <p:grpSpPr>
          <a:xfrm>
            <a:off x="2215075" y="2280419"/>
            <a:ext cx="380008" cy="351648"/>
            <a:chOff x="2215075" y="2432819"/>
            <a:chExt cx="380008" cy="351648"/>
          </a:xfrm>
        </p:grpSpPr>
        <p:sp>
          <p:nvSpPr>
            <p:cNvPr id="11437" name="Google Shape;11437;p95"/>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8" name="Google Shape;11438;p95"/>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9" name="Google Shape;11439;p95"/>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0" name="Google Shape;11440;p95"/>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1" name="Google Shape;11441;p95"/>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2" name="Google Shape;11442;p95"/>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3" name="Google Shape;11443;p95"/>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4" name="Google Shape;11444;p95"/>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5" name="Google Shape;11445;p95"/>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6" name="Google Shape;11446;p95"/>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7" name="Google Shape;11447;p95"/>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8" name="Google Shape;11448;p95"/>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9" name="Google Shape;11449;p95"/>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0" name="Google Shape;11450;p95"/>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1" name="Google Shape;11451;p95"/>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2" name="Google Shape;11452;p95"/>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3" name="Google Shape;11453;p95"/>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4" name="Google Shape;11454;p95"/>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5" name="Google Shape;11455;p95"/>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6" name="Google Shape;11456;p95"/>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7" name="Google Shape;11457;p95"/>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8" name="Google Shape;11458;p95"/>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9" name="Google Shape;11459;p95"/>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0" name="Google Shape;11460;p95"/>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1" name="Google Shape;11461;p95"/>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2" name="Google Shape;11462;p95"/>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3" name="Google Shape;11463;p95"/>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4" name="Google Shape;11464;p95"/>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5" name="Google Shape;11465;p95"/>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6" name="Google Shape;11466;p95"/>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7" name="Google Shape;11467;p95"/>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68" name="Google Shape;11468;p95"/>
          <p:cNvGrpSpPr/>
          <p:nvPr/>
        </p:nvGrpSpPr>
        <p:grpSpPr>
          <a:xfrm>
            <a:off x="2661416" y="2269942"/>
            <a:ext cx="344059" cy="340671"/>
            <a:chOff x="2661416" y="2422342"/>
            <a:chExt cx="344059" cy="340671"/>
          </a:xfrm>
        </p:grpSpPr>
        <p:sp>
          <p:nvSpPr>
            <p:cNvPr id="11469" name="Google Shape;11469;p95"/>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0" name="Google Shape;11470;p95"/>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1" name="Google Shape;11471;p95"/>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2" name="Google Shape;11472;p95"/>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3" name="Google Shape;11473;p95"/>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4" name="Google Shape;11474;p95"/>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5" name="Google Shape;11475;p95"/>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6" name="Google Shape;11476;p95"/>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7" name="Google Shape;11477;p95"/>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8" name="Google Shape;11478;p95"/>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9" name="Google Shape;11479;p95"/>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0" name="Google Shape;11480;p95"/>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1" name="Google Shape;11481;p95"/>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82" name="Google Shape;11482;p95"/>
          <p:cNvGrpSpPr/>
          <p:nvPr/>
        </p:nvGrpSpPr>
        <p:grpSpPr>
          <a:xfrm>
            <a:off x="4066510" y="2269942"/>
            <a:ext cx="206876" cy="348470"/>
            <a:chOff x="4066510" y="2422342"/>
            <a:chExt cx="206876" cy="348470"/>
          </a:xfrm>
        </p:grpSpPr>
        <p:sp>
          <p:nvSpPr>
            <p:cNvPr id="11483" name="Google Shape;11483;p95"/>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4" name="Google Shape;11484;p95"/>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5" name="Google Shape;11485;p95"/>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6" name="Google Shape;11486;p95"/>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7" name="Google Shape;11487;p95"/>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8" name="Google Shape;11488;p95"/>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9" name="Google Shape;11489;p95"/>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0" name="Google Shape;11490;p95"/>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1" name="Google Shape;11491;p95"/>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2" name="Google Shape;11492;p95"/>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3" name="Google Shape;11493;p95"/>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4" name="Google Shape;11494;p95"/>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495" name="Google Shape;11495;p95"/>
          <p:cNvSpPr/>
          <p:nvPr/>
        </p:nvSpPr>
        <p:spPr>
          <a:xfrm>
            <a:off x="2958206" y="37393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496" name="Google Shape;11496;p95"/>
          <p:cNvGrpSpPr/>
          <p:nvPr/>
        </p:nvGrpSpPr>
        <p:grpSpPr>
          <a:xfrm>
            <a:off x="2617693" y="3664925"/>
            <a:ext cx="420475" cy="326491"/>
            <a:chOff x="2617693" y="3817325"/>
            <a:chExt cx="420475" cy="326491"/>
          </a:xfrm>
        </p:grpSpPr>
        <p:sp>
          <p:nvSpPr>
            <p:cNvPr id="11497" name="Google Shape;11497;p95"/>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8" name="Google Shape;11498;p95"/>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9" name="Google Shape;11499;p95"/>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0" name="Google Shape;11500;p95"/>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1" name="Google Shape;11501;p95"/>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2" name="Google Shape;11502;p95"/>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3" name="Google Shape;11503;p95"/>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4" name="Google Shape;11504;p95"/>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5" name="Google Shape;11505;p95"/>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6" name="Google Shape;11506;p95"/>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7" name="Google Shape;11507;p95"/>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8" name="Google Shape;11508;p95"/>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9" name="Google Shape;11509;p95"/>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0" name="Google Shape;11510;p95"/>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1" name="Google Shape;11511;p95"/>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2" name="Google Shape;11512;p95"/>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3" name="Google Shape;11513;p95"/>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14" name="Google Shape;11514;p95"/>
          <p:cNvGrpSpPr/>
          <p:nvPr/>
        </p:nvGrpSpPr>
        <p:grpSpPr>
          <a:xfrm>
            <a:off x="3545301" y="2271123"/>
            <a:ext cx="358134" cy="356637"/>
            <a:chOff x="3545301" y="2423523"/>
            <a:chExt cx="358134" cy="356637"/>
          </a:xfrm>
        </p:grpSpPr>
        <p:sp>
          <p:nvSpPr>
            <p:cNvPr id="11515" name="Google Shape;11515;p95"/>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6" name="Google Shape;11516;p95"/>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7" name="Google Shape;11517;p95"/>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8" name="Google Shape;11518;p95"/>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9" name="Google Shape;11519;p95"/>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0" name="Google Shape;11520;p95"/>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1" name="Google Shape;11521;p95"/>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2" name="Google Shape;11522;p95"/>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3" name="Google Shape;11523;p95"/>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24" name="Google Shape;11524;p95"/>
          <p:cNvGrpSpPr/>
          <p:nvPr/>
        </p:nvGrpSpPr>
        <p:grpSpPr>
          <a:xfrm>
            <a:off x="5766424" y="4122795"/>
            <a:ext cx="358160" cy="356926"/>
            <a:chOff x="5766424" y="4275195"/>
            <a:chExt cx="358160" cy="356926"/>
          </a:xfrm>
        </p:grpSpPr>
        <p:sp>
          <p:nvSpPr>
            <p:cNvPr id="11525" name="Google Shape;11525;p95"/>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6" name="Google Shape;11526;p95"/>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7" name="Google Shape;11527;p95"/>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8" name="Google Shape;11528;p95"/>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9" name="Google Shape;11529;p95"/>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0" name="Google Shape;11530;p95"/>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1" name="Google Shape;11531;p95"/>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2" name="Google Shape;11532;p95"/>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3" name="Google Shape;11533;p95"/>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34" name="Google Shape;11534;p95"/>
          <p:cNvGrpSpPr/>
          <p:nvPr/>
        </p:nvGrpSpPr>
        <p:grpSpPr>
          <a:xfrm>
            <a:off x="3531462" y="3672199"/>
            <a:ext cx="377251" cy="324232"/>
            <a:chOff x="3531462" y="3824599"/>
            <a:chExt cx="377251" cy="324232"/>
          </a:xfrm>
        </p:grpSpPr>
        <p:sp>
          <p:nvSpPr>
            <p:cNvPr id="11535" name="Google Shape;11535;p95"/>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6" name="Google Shape;11536;p95"/>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7" name="Google Shape;11537;p95"/>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8" name="Google Shape;11538;p95"/>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9" name="Google Shape;11539;p95"/>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0" name="Google Shape;11540;p95"/>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1" name="Google Shape;11541;p95"/>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2" name="Google Shape;11542;p95"/>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3" name="Google Shape;11543;p95"/>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4" name="Google Shape;11544;p95"/>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5" name="Google Shape;11545;p95"/>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46" name="Google Shape;11546;p95"/>
          <p:cNvGrpSpPr/>
          <p:nvPr/>
        </p:nvGrpSpPr>
        <p:grpSpPr>
          <a:xfrm>
            <a:off x="4030586" y="3652846"/>
            <a:ext cx="286523" cy="340566"/>
            <a:chOff x="4030586" y="3805246"/>
            <a:chExt cx="286523" cy="340566"/>
          </a:xfrm>
        </p:grpSpPr>
        <p:sp>
          <p:nvSpPr>
            <p:cNvPr id="11547" name="Google Shape;11547;p95"/>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8" name="Google Shape;11548;p95"/>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9" name="Google Shape;11549;p95"/>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0" name="Google Shape;11550;p95"/>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1" name="Google Shape;11551;p95"/>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2" name="Google Shape;11552;p95"/>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3" name="Google Shape;11553;p95"/>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4" name="Google Shape;11554;p95"/>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5" name="Google Shape;11555;p95"/>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6" name="Google Shape;11556;p95"/>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7" name="Google Shape;11557;p95"/>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8" name="Google Shape;11558;p95"/>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9" name="Google Shape;11559;p95"/>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60" name="Google Shape;11560;p95"/>
          <p:cNvGrpSpPr/>
          <p:nvPr/>
        </p:nvGrpSpPr>
        <p:grpSpPr>
          <a:xfrm>
            <a:off x="2180884" y="2736319"/>
            <a:ext cx="376752" cy="374468"/>
            <a:chOff x="2180884" y="2888719"/>
            <a:chExt cx="376752" cy="374468"/>
          </a:xfrm>
        </p:grpSpPr>
        <p:sp>
          <p:nvSpPr>
            <p:cNvPr id="11561" name="Google Shape;11561;p95"/>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2" name="Google Shape;11562;p95"/>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3" name="Google Shape;11563;p95"/>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4" name="Google Shape;11564;p95"/>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5" name="Google Shape;11565;p95"/>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6" name="Google Shape;11566;p95"/>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7" name="Google Shape;11567;p95"/>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8" name="Google Shape;11568;p95"/>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9" name="Google Shape;11569;p95"/>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0" name="Google Shape;11570;p95"/>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1" name="Google Shape;11571;p95"/>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2" name="Google Shape;11572;p95"/>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3" name="Google Shape;11573;p95"/>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4" name="Google Shape;11574;p95"/>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75" name="Google Shape;11575;p95"/>
          <p:cNvGrpSpPr/>
          <p:nvPr/>
        </p:nvGrpSpPr>
        <p:grpSpPr>
          <a:xfrm>
            <a:off x="3954432" y="2790599"/>
            <a:ext cx="378249" cy="265909"/>
            <a:chOff x="3954432" y="2942999"/>
            <a:chExt cx="378249" cy="265909"/>
          </a:xfrm>
        </p:grpSpPr>
        <p:sp>
          <p:nvSpPr>
            <p:cNvPr id="11576" name="Google Shape;11576;p95"/>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7" name="Google Shape;11577;p95"/>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8" name="Google Shape;11578;p95"/>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9" name="Google Shape;11579;p95"/>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0" name="Google Shape;11580;p95"/>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1" name="Google Shape;11581;p95"/>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2" name="Google Shape;11582;p95"/>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3" name="Google Shape;11583;p95"/>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4" name="Google Shape;11584;p95"/>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85" name="Google Shape;11585;p95"/>
          <p:cNvGrpSpPr/>
          <p:nvPr/>
        </p:nvGrpSpPr>
        <p:grpSpPr>
          <a:xfrm>
            <a:off x="1752137" y="4114208"/>
            <a:ext cx="378512" cy="374756"/>
            <a:chOff x="1752137" y="4266608"/>
            <a:chExt cx="378512" cy="374756"/>
          </a:xfrm>
        </p:grpSpPr>
        <p:sp>
          <p:nvSpPr>
            <p:cNvPr id="11586" name="Google Shape;11586;p95"/>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7" name="Google Shape;11587;p95"/>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8" name="Google Shape;11588;p95"/>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9" name="Google Shape;11589;p95"/>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0" name="Google Shape;11590;p95"/>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1" name="Google Shape;11591;p95"/>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2" name="Google Shape;11592;p95"/>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3" name="Google Shape;11593;p95"/>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4" name="Google Shape;11594;p95"/>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5" name="Google Shape;11595;p95"/>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6" name="Google Shape;11596;p95"/>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7" name="Google Shape;11597;p95"/>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8" name="Google Shape;11598;p95"/>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9" name="Google Shape;11599;p95"/>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0" name="Google Shape;11600;p95"/>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1" name="Google Shape;11601;p95"/>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2" name="Google Shape;11602;p95"/>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3" name="Google Shape;11603;p95"/>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4" name="Google Shape;11604;p95"/>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5" name="Google Shape;11605;p95"/>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6" name="Google Shape;11606;p95"/>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07" name="Google Shape;11607;p95"/>
          <p:cNvGrpSpPr/>
          <p:nvPr/>
        </p:nvGrpSpPr>
        <p:grpSpPr>
          <a:xfrm>
            <a:off x="3117788" y="3660146"/>
            <a:ext cx="341065" cy="341065"/>
            <a:chOff x="3117788" y="3812546"/>
            <a:chExt cx="341065" cy="341065"/>
          </a:xfrm>
        </p:grpSpPr>
        <p:sp>
          <p:nvSpPr>
            <p:cNvPr id="11608" name="Google Shape;11608;p95"/>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9" name="Google Shape;11609;p95"/>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0" name="Google Shape;11610;p95"/>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1" name="Google Shape;11611;p95"/>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2" name="Google Shape;11612;p95"/>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3" name="Google Shape;11613;p95"/>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14" name="Google Shape;11614;p95"/>
          <p:cNvGrpSpPr/>
          <p:nvPr/>
        </p:nvGrpSpPr>
        <p:grpSpPr>
          <a:xfrm>
            <a:off x="3994400" y="4147532"/>
            <a:ext cx="338281" cy="322657"/>
            <a:chOff x="3994400" y="4299932"/>
            <a:chExt cx="338281" cy="322657"/>
          </a:xfrm>
        </p:grpSpPr>
        <p:sp>
          <p:nvSpPr>
            <p:cNvPr id="11615" name="Google Shape;11615;p95"/>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6" name="Google Shape;11616;p95"/>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7" name="Google Shape;11617;p95"/>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8" name="Google Shape;11618;p95"/>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9" name="Google Shape;11619;p95"/>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0" name="Google Shape;11620;p95"/>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1" name="Google Shape;11621;p95"/>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2" name="Google Shape;11622;p95"/>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623" name="Google Shape;11623;p95"/>
          <p:cNvSpPr/>
          <p:nvPr/>
        </p:nvSpPr>
        <p:spPr>
          <a:xfrm>
            <a:off x="3700340" y="18132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4" name="Google Shape;11624;p95"/>
          <p:cNvSpPr/>
          <p:nvPr/>
        </p:nvSpPr>
        <p:spPr>
          <a:xfrm>
            <a:off x="3700340" y="18132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625" name="Google Shape;11625;p95"/>
          <p:cNvGrpSpPr/>
          <p:nvPr/>
        </p:nvGrpSpPr>
        <p:grpSpPr>
          <a:xfrm>
            <a:off x="3573426" y="1813228"/>
            <a:ext cx="302358" cy="374993"/>
            <a:chOff x="3573426" y="1965628"/>
            <a:chExt cx="302358" cy="374993"/>
          </a:xfrm>
        </p:grpSpPr>
        <p:sp>
          <p:nvSpPr>
            <p:cNvPr id="11626" name="Google Shape;11626;p95"/>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7" name="Google Shape;11627;p95"/>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8" name="Google Shape;11628;p95"/>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9" name="Google Shape;11629;p95"/>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0" name="Google Shape;11630;p95"/>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1" name="Google Shape;11631;p95"/>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2" name="Google Shape;11632;p95"/>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3" name="Google Shape;11633;p95"/>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4" name="Google Shape;11634;p95"/>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5" name="Google Shape;11635;p95"/>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6" name="Google Shape;11636;p95"/>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7" name="Google Shape;11637;p95"/>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8" name="Google Shape;11638;p95"/>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9" name="Google Shape;11639;p95"/>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0" name="Google Shape;11640;p95"/>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1" name="Google Shape;11641;p95"/>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2" name="Google Shape;11642;p95"/>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3" name="Google Shape;11643;p95"/>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4" name="Google Shape;11644;p95"/>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5" name="Google Shape;11645;p95"/>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6" name="Google Shape;11646;p95"/>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7" name="Google Shape;11647;p95"/>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8" name="Google Shape;11648;p95"/>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9" name="Google Shape;11649;p95"/>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0" name="Google Shape;11650;p95"/>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1" name="Google Shape;11651;p95"/>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2" name="Google Shape;11652;p95"/>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3" name="Google Shape;11653;p95"/>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4" name="Google Shape;11654;p95"/>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5" name="Google Shape;11655;p95"/>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6" name="Google Shape;11656;p95"/>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7" name="Google Shape;11657;p95"/>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8" name="Google Shape;11658;p95"/>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9" name="Google Shape;11659;p95"/>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0" name="Google Shape;11660;p95"/>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1" name="Google Shape;11661;p95"/>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2" name="Google Shape;11662;p95"/>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3" name="Google Shape;11663;p95"/>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4" name="Google Shape;11664;p95"/>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5" name="Google Shape;11665;p95"/>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6" name="Google Shape;11666;p95"/>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7" name="Google Shape;11667;p95"/>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8" name="Google Shape;11668;p95"/>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9" name="Google Shape;11669;p95"/>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0" name="Google Shape;11670;p95"/>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1" name="Google Shape;11671;p95"/>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2" name="Google Shape;11672;p95"/>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73" name="Google Shape;11673;p95"/>
          <p:cNvGrpSpPr/>
          <p:nvPr/>
        </p:nvGrpSpPr>
        <p:grpSpPr>
          <a:xfrm>
            <a:off x="3513632" y="2756172"/>
            <a:ext cx="355876" cy="331007"/>
            <a:chOff x="3513632" y="2908572"/>
            <a:chExt cx="355876" cy="331007"/>
          </a:xfrm>
        </p:grpSpPr>
        <p:sp>
          <p:nvSpPr>
            <p:cNvPr id="11674" name="Google Shape;11674;p95"/>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5" name="Google Shape;11675;p95"/>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6" name="Google Shape;11676;p95"/>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7" name="Google Shape;11677;p95"/>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8" name="Google Shape;11678;p95"/>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9" name="Google Shape;11679;p95"/>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0" name="Google Shape;11680;p95"/>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1" name="Google Shape;11681;p95"/>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2" name="Google Shape;11682;p95"/>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3" name="Google Shape;11683;p95"/>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4" name="Google Shape;11684;p95"/>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5" name="Google Shape;11685;p95"/>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6" name="Google Shape;11686;p95"/>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7" name="Google Shape;11687;p95"/>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8" name="Google Shape;11688;p95"/>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9" name="Google Shape;11689;p95"/>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90" name="Google Shape;11690;p95"/>
          <p:cNvGrpSpPr/>
          <p:nvPr/>
        </p:nvGrpSpPr>
        <p:grpSpPr>
          <a:xfrm>
            <a:off x="2694083" y="2736030"/>
            <a:ext cx="235762" cy="374756"/>
            <a:chOff x="2694083" y="2888430"/>
            <a:chExt cx="235762" cy="374756"/>
          </a:xfrm>
        </p:grpSpPr>
        <p:sp>
          <p:nvSpPr>
            <p:cNvPr id="11691" name="Google Shape;11691;p95"/>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2" name="Google Shape;11692;p95"/>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3" name="Google Shape;11693;p95"/>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4" name="Google Shape;11694;p95"/>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5" name="Google Shape;11695;p95"/>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6" name="Google Shape;11696;p95"/>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7" name="Google Shape;11697;p95"/>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8" name="Google Shape;11698;p95"/>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9" name="Google Shape;11699;p95"/>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00" name="Google Shape;11700;p95"/>
          <p:cNvGrpSpPr/>
          <p:nvPr/>
        </p:nvGrpSpPr>
        <p:grpSpPr>
          <a:xfrm>
            <a:off x="871534" y="4148188"/>
            <a:ext cx="357661" cy="311155"/>
            <a:chOff x="871534" y="4300588"/>
            <a:chExt cx="357661" cy="311155"/>
          </a:xfrm>
        </p:grpSpPr>
        <p:sp>
          <p:nvSpPr>
            <p:cNvPr id="11701" name="Google Shape;11701;p95"/>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2" name="Google Shape;11702;p95"/>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3" name="Google Shape;11703;p95"/>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4" name="Google Shape;11704;p95"/>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5" name="Google Shape;11705;p95"/>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6" name="Google Shape;11706;p95"/>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7" name="Google Shape;11707;p95"/>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8" name="Google Shape;11708;p95"/>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9" name="Google Shape;11709;p95"/>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0" name="Google Shape;11710;p95"/>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1" name="Google Shape;11711;p95"/>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2" name="Google Shape;11712;p95"/>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3" name="Google Shape;11713;p95"/>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4" name="Google Shape;11714;p95"/>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5" name="Google Shape;11715;p95"/>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6" name="Google Shape;11716;p95"/>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7" name="Google Shape;11717;p95"/>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8" name="Google Shape;11718;p95"/>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9" name="Google Shape;11719;p95"/>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0" name="Google Shape;11720;p95"/>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1" name="Google Shape;11721;p95"/>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22" name="Google Shape;11722;p95"/>
          <p:cNvGrpSpPr/>
          <p:nvPr/>
        </p:nvGrpSpPr>
        <p:grpSpPr>
          <a:xfrm>
            <a:off x="916019" y="3669206"/>
            <a:ext cx="250100" cy="336785"/>
            <a:chOff x="916019" y="3821606"/>
            <a:chExt cx="250100" cy="336785"/>
          </a:xfrm>
        </p:grpSpPr>
        <p:sp>
          <p:nvSpPr>
            <p:cNvPr id="11723" name="Google Shape;11723;p95"/>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4" name="Google Shape;11724;p95"/>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5" name="Google Shape;11725;p95"/>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6" name="Google Shape;11726;p95"/>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7" name="Google Shape;11727;p95"/>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8" name="Google Shape;11728;p95"/>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9" name="Google Shape;11729;p95"/>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0" name="Google Shape;11730;p95"/>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1" name="Google Shape;11731;p95"/>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2" name="Google Shape;11732;p95"/>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3" name="Google Shape;11733;p95"/>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4" name="Google Shape;11734;p95"/>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5" name="Google Shape;11735;p95"/>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36" name="Google Shape;11736;p95"/>
          <p:cNvGrpSpPr/>
          <p:nvPr/>
        </p:nvGrpSpPr>
        <p:grpSpPr>
          <a:xfrm>
            <a:off x="849686" y="2757170"/>
            <a:ext cx="374730" cy="332504"/>
            <a:chOff x="849686" y="2909570"/>
            <a:chExt cx="374730" cy="332504"/>
          </a:xfrm>
        </p:grpSpPr>
        <p:sp>
          <p:nvSpPr>
            <p:cNvPr id="11737" name="Google Shape;11737;p95"/>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8" name="Google Shape;11738;p95"/>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9" name="Google Shape;11739;p95"/>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0" name="Google Shape;11740;p95"/>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1" name="Google Shape;11741;p95"/>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2" name="Google Shape;11742;p95"/>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3" name="Google Shape;11743;p95"/>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4" name="Google Shape;11744;p95"/>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5" name="Google Shape;11745;p95"/>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6" name="Google Shape;11746;p95"/>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7" name="Google Shape;11747;p95"/>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48" name="Google Shape;11748;p95"/>
          <p:cNvGrpSpPr/>
          <p:nvPr/>
        </p:nvGrpSpPr>
        <p:grpSpPr>
          <a:xfrm>
            <a:off x="1735567" y="2267841"/>
            <a:ext cx="417718" cy="372866"/>
            <a:chOff x="1735567" y="2420241"/>
            <a:chExt cx="417718" cy="372866"/>
          </a:xfrm>
        </p:grpSpPr>
        <p:sp>
          <p:nvSpPr>
            <p:cNvPr id="11749" name="Google Shape;11749;p95"/>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0" name="Google Shape;11750;p95"/>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1" name="Google Shape;11751;p95"/>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2" name="Google Shape;11752;p95"/>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3" name="Google Shape;11753;p95"/>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4" name="Google Shape;11754;p95"/>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5" name="Google Shape;11755;p95"/>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6" name="Google Shape;11756;p95"/>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7" name="Google Shape;11757;p95"/>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8" name="Google Shape;11758;p95"/>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9" name="Google Shape;11759;p95"/>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0" name="Google Shape;11760;p95"/>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61" name="Google Shape;11761;p95"/>
          <p:cNvGrpSpPr/>
          <p:nvPr/>
        </p:nvGrpSpPr>
        <p:grpSpPr>
          <a:xfrm>
            <a:off x="3599318" y="4147190"/>
            <a:ext cx="251098" cy="309028"/>
            <a:chOff x="3599318" y="4299590"/>
            <a:chExt cx="251098" cy="309028"/>
          </a:xfrm>
        </p:grpSpPr>
        <p:sp>
          <p:nvSpPr>
            <p:cNvPr id="11762" name="Google Shape;11762;p95"/>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3" name="Google Shape;11763;p95"/>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4" name="Google Shape;11764;p95"/>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5" name="Google Shape;11765;p95"/>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6" name="Google Shape;11766;p95"/>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7" name="Google Shape;11767;p95"/>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68" name="Google Shape;11768;p95"/>
          <p:cNvGrpSpPr/>
          <p:nvPr/>
        </p:nvGrpSpPr>
        <p:grpSpPr>
          <a:xfrm>
            <a:off x="3105998" y="2280840"/>
            <a:ext cx="345818" cy="345056"/>
            <a:chOff x="3105998" y="2433240"/>
            <a:chExt cx="345818" cy="345056"/>
          </a:xfrm>
        </p:grpSpPr>
        <p:sp>
          <p:nvSpPr>
            <p:cNvPr id="11769" name="Google Shape;11769;p95"/>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0" name="Google Shape;11770;p95"/>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1" name="Google Shape;11771;p95"/>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2" name="Google Shape;11772;p95"/>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3" name="Google Shape;11773;p95"/>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4" name="Google Shape;11774;p95"/>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5" name="Google Shape;11775;p95"/>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6" name="Google Shape;11776;p95"/>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7" name="Google Shape;11777;p95"/>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8" name="Google Shape;11778;p95"/>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9" name="Google Shape;11779;p95"/>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80" name="Google Shape;11780;p95"/>
          <p:cNvGrpSpPr/>
          <p:nvPr/>
        </p:nvGrpSpPr>
        <p:grpSpPr>
          <a:xfrm>
            <a:off x="1737326" y="2748373"/>
            <a:ext cx="374730" cy="350361"/>
            <a:chOff x="1737326" y="2900773"/>
            <a:chExt cx="374730" cy="350361"/>
          </a:xfrm>
        </p:grpSpPr>
        <p:sp>
          <p:nvSpPr>
            <p:cNvPr id="11781" name="Google Shape;11781;p95"/>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2" name="Google Shape;11782;p95"/>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3" name="Google Shape;11783;p95"/>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4" name="Google Shape;11784;p95"/>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5" name="Google Shape;11785;p95"/>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6" name="Google Shape;11786;p95"/>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7" name="Google Shape;11787;p95"/>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8" name="Google Shape;11788;p95"/>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9" name="Google Shape;11789;p95"/>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0" name="Google Shape;11790;p95"/>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1" name="Google Shape;11791;p95"/>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2" name="Google Shape;11792;p95"/>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3" name="Google Shape;11793;p95"/>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4" name="Google Shape;11794;p95"/>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5" name="Google Shape;11795;p95"/>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6" name="Google Shape;11796;p95"/>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7" name="Google Shape;11797;p95"/>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98" name="Google Shape;11798;p95"/>
          <p:cNvGrpSpPr/>
          <p:nvPr/>
        </p:nvGrpSpPr>
        <p:grpSpPr>
          <a:xfrm>
            <a:off x="4000676" y="1426996"/>
            <a:ext cx="327226" cy="211603"/>
            <a:chOff x="4000676" y="1579396"/>
            <a:chExt cx="327226" cy="211603"/>
          </a:xfrm>
        </p:grpSpPr>
        <p:sp>
          <p:nvSpPr>
            <p:cNvPr id="11799" name="Google Shape;11799;p95"/>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0" name="Google Shape;11800;p95"/>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1" name="Google Shape;11801;p95"/>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2" name="Google Shape;11802;p95"/>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3" name="Google Shape;11803;p95"/>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4" name="Google Shape;11804;p95"/>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5" name="Google Shape;11805;p95"/>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6" name="Google Shape;11806;p95"/>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7" name="Google Shape;11807;p95"/>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8" name="Google Shape;11808;p95"/>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9" name="Google Shape;11809;p95"/>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0" name="Google Shape;11810;p95"/>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1" name="Google Shape;11811;p95"/>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2" name="Google Shape;11812;p95"/>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3" name="Google Shape;11813;p95"/>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4" name="Google Shape;11814;p95"/>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15" name="Google Shape;11815;p95"/>
          <p:cNvGrpSpPr/>
          <p:nvPr/>
        </p:nvGrpSpPr>
        <p:grpSpPr>
          <a:xfrm>
            <a:off x="2635523" y="1363184"/>
            <a:ext cx="371054" cy="336469"/>
            <a:chOff x="2635523" y="1515584"/>
            <a:chExt cx="371054" cy="336469"/>
          </a:xfrm>
        </p:grpSpPr>
        <p:sp>
          <p:nvSpPr>
            <p:cNvPr id="11816" name="Google Shape;11816;p95"/>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7" name="Google Shape;11817;p95"/>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8" name="Google Shape;11818;p95"/>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9" name="Google Shape;11819;p95"/>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0" name="Google Shape;11820;p95"/>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1" name="Google Shape;11821;p95"/>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2" name="Google Shape;11822;p95"/>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23" name="Google Shape;11823;p95"/>
          <p:cNvGrpSpPr/>
          <p:nvPr/>
        </p:nvGrpSpPr>
        <p:grpSpPr>
          <a:xfrm>
            <a:off x="2231907" y="1368331"/>
            <a:ext cx="311627" cy="326569"/>
            <a:chOff x="2231907" y="1520731"/>
            <a:chExt cx="311627" cy="326569"/>
          </a:xfrm>
        </p:grpSpPr>
        <p:sp>
          <p:nvSpPr>
            <p:cNvPr id="11824" name="Google Shape;11824;p95"/>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5" name="Google Shape;11825;p95"/>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6" name="Google Shape;11826;p95"/>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7" name="Google Shape;11827;p95"/>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8" name="Google Shape;11828;p95"/>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9" name="Google Shape;11829;p95"/>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0" name="Google Shape;11830;p95"/>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1" name="Google Shape;11831;p95"/>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2" name="Google Shape;11832;p95"/>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3" name="Google Shape;11833;p95"/>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34" name="Google Shape;11834;p95"/>
          <p:cNvGrpSpPr/>
          <p:nvPr/>
        </p:nvGrpSpPr>
        <p:grpSpPr>
          <a:xfrm>
            <a:off x="1340249" y="4149133"/>
            <a:ext cx="311890" cy="304695"/>
            <a:chOff x="1340249" y="4301533"/>
            <a:chExt cx="311890" cy="304695"/>
          </a:xfrm>
        </p:grpSpPr>
        <p:sp>
          <p:nvSpPr>
            <p:cNvPr id="11835" name="Google Shape;11835;p95"/>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6" name="Google Shape;11836;p95"/>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7" name="Google Shape;11837;p95"/>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8" name="Google Shape;11838;p95"/>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9" name="Google Shape;11839;p95"/>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0" name="Google Shape;11840;p95"/>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1" name="Google Shape;11841;p95"/>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2" name="Google Shape;11842;p95"/>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3" name="Google Shape;11843;p95"/>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4" name="Google Shape;11844;p95"/>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5" name="Google Shape;11845;p95"/>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6" name="Google Shape;11846;p95"/>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7" name="Google Shape;11847;p95"/>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8" name="Google Shape;11848;p95"/>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49" name="Google Shape;11849;p95"/>
          <p:cNvGrpSpPr/>
          <p:nvPr/>
        </p:nvGrpSpPr>
        <p:grpSpPr>
          <a:xfrm>
            <a:off x="1330690" y="3224624"/>
            <a:ext cx="306874" cy="332268"/>
            <a:chOff x="1330690" y="3377024"/>
            <a:chExt cx="306874" cy="332268"/>
          </a:xfrm>
        </p:grpSpPr>
        <p:sp>
          <p:nvSpPr>
            <p:cNvPr id="11850" name="Google Shape;11850;p95"/>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1" name="Google Shape;11851;p95"/>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2" name="Google Shape;11852;p95"/>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3" name="Google Shape;11853;p95"/>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4" name="Google Shape;11854;p95"/>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5" name="Google Shape;11855;p95"/>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6" name="Google Shape;11856;p95"/>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7" name="Google Shape;11857;p95"/>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8" name="Google Shape;11858;p95"/>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9" name="Google Shape;11859;p95"/>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0" name="Google Shape;11860;p95"/>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1" name="Google Shape;11861;p95"/>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2" name="Google Shape;11862;p95"/>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3" name="Google Shape;11863;p95"/>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4" name="Google Shape;11864;p95"/>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5" name="Google Shape;11865;p95"/>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6" name="Google Shape;11866;p95"/>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7" name="Google Shape;11867;p95"/>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8" name="Google Shape;11868;p95"/>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69" name="Google Shape;11869;p95"/>
          <p:cNvGrpSpPr/>
          <p:nvPr/>
        </p:nvGrpSpPr>
        <p:grpSpPr>
          <a:xfrm>
            <a:off x="2650597" y="3229377"/>
            <a:ext cx="341511" cy="324994"/>
            <a:chOff x="2650597" y="3381777"/>
            <a:chExt cx="341511" cy="324994"/>
          </a:xfrm>
        </p:grpSpPr>
        <p:sp>
          <p:nvSpPr>
            <p:cNvPr id="11870" name="Google Shape;11870;p95"/>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1" name="Google Shape;11871;p95"/>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2" name="Google Shape;11872;p95"/>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3" name="Google Shape;11873;p95"/>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4" name="Google Shape;11874;p95"/>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5" name="Google Shape;11875;p95"/>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6" name="Google Shape;11876;p95"/>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7" name="Google Shape;11877;p95"/>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8" name="Google Shape;11878;p95"/>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9" name="Google Shape;11879;p95"/>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0" name="Google Shape;11880;p95"/>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1" name="Google Shape;11881;p95"/>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2" name="Google Shape;11882;p95"/>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3" name="Google Shape;11883;p95"/>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4" name="Google Shape;11884;p95"/>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5" name="Google Shape;11885;p95"/>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6" name="Google Shape;11886;p95"/>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7" name="Google Shape;11887;p95"/>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8" name="Google Shape;11888;p95"/>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9" name="Google Shape;11889;p95"/>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0" name="Google Shape;11890;p95"/>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1" name="Google Shape;11891;p95"/>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2" name="Google Shape;11892;p95"/>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3" name="Google Shape;11893;p95"/>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4" name="Google Shape;11894;p95"/>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5" name="Google Shape;11895;p95"/>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6" name="Google Shape;11896;p95"/>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7" name="Google Shape;11897;p95"/>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8" name="Google Shape;11898;p95"/>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9" name="Google Shape;11899;p95"/>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0" name="Google Shape;11900;p95"/>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1" name="Google Shape;11901;p95"/>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2" name="Google Shape;11902;p95"/>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3" name="Google Shape;11903;p95"/>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4" name="Google Shape;11904;p95"/>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05" name="Google Shape;11905;p95"/>
          <p:cNvGrpSpPr/>
          <p:nvPr/>
        </p:nvGrpSpPr>
        <p:grpSpPr>
          <a:xfrm>
            <a:off x="1295502" y="2284962"/>
            <a:ext cx="402645" cy="323917"/>
            <a:chOff x="1295502" y="2437362"/>
            <a:chExt cx="402645" cy="323917"/>
          </a:xfrm>
        </p:grpSpPr>
        <p:sp>
          <p:nvSpPr>
            <p:cNvPr id="11906" name="Google Shape;11906;p95"/>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7" name="Google Shape;11907;p95"/>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8" name="Google Shape;11908;p95"/>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9" name="Google Shape;11909;p95"/>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0" name="Google Shape;11910;p95"/>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1" name="Google Shape;11911;p95"/>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2" name="Google Shape;11912;p95"/>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3" name="Google Shape;11913;p95"/>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4" name="Google Shape;11914;p95"/>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5" name="Google Shape;11915;p95"/>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6" name="Google Shape;11916;p95"/>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7" name="Google Shape;11917;p95"/>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8" name="Google Shape;11918;p95"/>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9" name="Google Shape;11919;p95"/>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0" name="Google Shape;11920;p95"/>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1" name="Google Shape;11921;p95"/>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22" name="Google Shape;11922;p95"/>
          <p:cNvGrpSpPr/>
          <p:nvPr/>
        </p:nvGrpSpPr>
        <p:grpSpPr>
          <a:xfrm>
            <a:off x="882590" y="2285960"/>
            <a:ext cx="337310" cy="337047"/>
            <a:chOff x="882590" y="2438360"/>
            <a:chExt cx="337310" cy="337047"/>
          </a:xfrm>
        </p:grpSpPr>
        <p:sp>
          <p:nvSpPr>
            <p:cNvPr id="11923" name="Google Shape;11923;p95"/>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4" name="Google Shape;11924;p95"/>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5" name="Google Shape;11925;p95"/>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6" name="Google Shape;11926;p95"/>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7" name="Google Shape;11927;p95"/>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8" name="Google Shape;11928;p95"/>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9" name="Google Shape;11929;p95"/>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0" name="Google Shape;11930;p95"/>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1" name="Google Shape;11931;p95"/>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2" name="Google Shape;11932;p95"/>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3" name="Google Shape;11933;p95"/>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4" name="Google Shape;11934;p95"/>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5" name="Google Shape;11935;p95"/>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6" name="Google Shape;11936;p95"/>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7" name="Google Shape;11937;p95"/>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8" name="Google Shape;11938;p95"/>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9" name="Google Shape;11939;p95"/>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0" name="Google Shape;11940;p95"/>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1" name="Google Shape;11941;p95"/>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2" name="Google Shape;11942;p95"/>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3" name="Google Shape;11943;p95"/>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4" name="Google Shape;11944;p95"/>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5" name="Google Shape;11945;p95"/>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6" name="Google Shape;11946;p95"/>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47" name="Google Shape;11947;p95"/>
          <p:cNvGrpSpPr/>
          <p:nvPr/>
        </p:nvGrpSpPr>
        <p:grpSpPr>
          <a:xfrm>
            <a:off x="4885060" y="1366388"/>
            <a:ext cx="385786" cy="342588"/>
            <a:chOff x="4885060" y="1518788"/>
            <a:chExt cx="385786" cy="342588"/>
          </a:xfrm>
        </p:grpSpPr>
        <p:sp>
          <p:nvSpPr>
            <p:cNvPr id="11948" name="Google Shape;11948;p95"/>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9" name="Google Shape;11949;p95"/>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0" name="Google Shape;11950;p95"/>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1" name="Google Shape;11951;p95"/>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2" name="Google Shape;11952;p95"/>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3" name="Google Shape;11953;p95"/>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4" name="Google Shape;11954;p95"/>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5" name="Google Shape;11955;p95"/>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6" name="Google Shape;11956;p95"/>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7" name="Google Shape;11957;p95"/>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8" name="Google Shape;11958;p95"/>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9" name="Google Shape;11959;p95"/>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0" name="Google Shape;11960;p95"/>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1" name="Google Shape;11961;p95"/>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2" name="Google Shape;11962;p95"/>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3" name="Google Shape;11963;p95"/>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4" name="Google Shape;11964;p95"/>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5" name="Google Shape;11965;p95"/>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6" name="Google Shape;11966;p95"/>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67" name="Google Shape;11967;p95"/>
          <p:cNvGrpSpPr/>
          <p:nvPr/>
        </p:nvGrpSpPr>
        <p:grpSpPr>
          <a:xfrm>
            <a:off x="5394478" y="1362133"/>
            <a:ext cx="249076" cy="351096"/>
            <a:chOff x="5394478" y="1514533"/>
            <a:chExt cx="249076" cy="351096"/>
          </a:xfrm>
        </p:grpSpPr>
        <p:sp>
          <p:nvSpPr>
            <p:cNvPr id="11968" name="Google Shape;11968;p95"/>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9" name="Google Shape;11969;p95"/>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0" name="Google Shape;11970;p95"/>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1" name="Google Shape;11971;p95"/>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2" name="Google Shape;11972;p95"/>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3" name="Google Shape;11973;p95"/>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4" name="Google Shape;11974;p95"/>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5" name="Google Shape;11975;p95"/>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6" name="Google Shape;11976;p95"/>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7" name="Google Shape;11977;p95"/>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8" name="Google Shape;11978;p95"/>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9" name="Google Shape;11979;p95"/>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0" name="Google Shape;11980;p95"/>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1" name="Google Shape;11981;p95"/>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2" name="Google Shape;11982;p95"/>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3" name="Google Shape;11983;p95"/>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4" name="Google Shape;11984;p95"/>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5" name="Google Shape;11985;p95"/>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6" name="Google Shape;11986;p95"/>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7" name="Google Shape;11987;p95"/>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88" name="Google Shape;11988;p95"/>
          <p:cNvGrpSpPr/>
          <p:nvPr/>
        </p:nvGrpSpPr>
        <p:grpSpPr>
          <a:xfrm>
            <a:off x="5782259" y="1359612"/>
            <a:ext cx="356138" cy="356138"/>
            <a:chOff x="5782259" y="1512012"/>
            <a:chExt cx="356138" cy="356138"/>
          </a:xfrm>
        </p:grpSpPr>
        <p:sp>
          <p:nvSpPr>
            <p:cNvPr id="11989" name="Google Shape;11989;p95"/>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0" name="Google Shape;11990;p95"/>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1" name="Google Shape;11991;p95"/>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2" name="Google Shape;11992;p95"/>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3" name="Google Shape;11993;p95"/>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4" name="Google Shape;11994;p95"/>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5" name="Google Shape;11995;p95"/>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6" name="Google Shape;11996;p95"/>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7" name="Google Shape;11997;p95"/>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8" name="Google Shape;11998;p95"/>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9" name="Google Shape;11999;p95"/>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00" name="Google Shape;12000;p95"/>
          <p:cNvGrpSpPr/>
          <p:nvPr/>
        </p:nvGrpSpPr>
        <p:grpSpPr>
          <a:xfrm>
            <a:off x="6229598" y="1365652"/>
            <a:ext cx="343560" cy="343822"/>
            <a:chOff x="6229598" y="1518052"/>
            <a:chExt cx="343560" cy="343822"/>
          </a:xfrm>
        </p:grpSpPr>
        <p:sp>
          <p:nvSpPr>
            <p:cNvPr id="12001" name="Google Shape;12001;p95"/>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2" name="Google Shape;12002;p95"/>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3" name="Google Shape;12003;p95"/>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4" name="Google Shape;12004;p95"/>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5" name="Google Shape;12005;p95"/>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6" name="Google Shape;12006;p95"/>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7" name="Google Shape;12007;p95"/>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8" name="Google Shape;12008;p95"/>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9" name="Google Shape;12009;p95"/>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0" name="Google Shape;12010;p95"/>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1" name="Google Shape;12011;p95"/>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2" name="Google Shape;12012;p95"/>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3" name="Google Shape;12013;p95"/>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4" name="Google Shape;12014;p95"/>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5" name="Google Shape;12015;p95"/>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6" name="Google Shape;12016;p95"/>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7" name="Google Shape;12017;p95"/>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8" name="Google Shape;12018;p95"/>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9" name="Google Shape;12019;p95"/>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20" name="Google Shape;12020;p95"/>
          <p:cNvGrpSpPr/>
          <p:nvPr/>
        </p:nvGrpSpPr>
        <p:grpSpPr>
          <a:xfrm>
            <a:off x="870773" y="3205585"/>
            <a:ext cx="342824" cy="351228"/>
            <a:chOff x="870773" y="3357985"/>
            <a:chExt cx="342824" cy="351228"/>
          </a:xfrm>
        </p:grpSpPr>
        <p:sp>
          <p:nvSpPr>
            <p:cNvPr id="12021" name="Google Shape;12021;p95"/>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2" name="Google Shape;12022;p95"/>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3" name="Google Shape;12023;p95"/>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4" name="Google Shape;12024;p95"/>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5" name="Google Shape;12025;p95"/>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6" name="Google Shape;12026;p95"/>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7" name="Google Shape;12027;p95"/>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8" name="Google Shape;12028;p95"/>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29" name="Google Shape;12029;p95"/>
          <p:cNvGrpSpPr/>
          <p:nvPr/>
        </p:nvGrpSpPr>
        <p:grpSpPr>
          <a:xfrm>
            <a:off x="2743084" y="4147190"/>
            <a:ext cx="159372" cy="308896"/>
            <a:chOff x="2743084" y="4299590"/>
            <a:chExt cx="159372" cy="308896"/>
          </a:xfrm>
        </p:grpSpPr>
        <p:sp>
          <p:nvSpPr>
            <p:cNvPr id="12030" name="Google Shape;12030;p95"/>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1" name="Google Shape;12031;p95"/>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2" name="Google Shape;12032;p95"/>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3" name="Google Shape;12033;p95"/>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4" name="Google Shape;12034;p95"/>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5" name="Google Shape;12035;p95"/>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6" name="Google Shape;12036;p95"/>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7" name="Google Shape;12037;p95"/>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8" name="Google Shape;12038;p95"/>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9" name="Google Shape;12039;p95"/>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0" name="Google Shape;12040;p95"/>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1" name="Google Shape;12041;p95"/>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2" name="Google Shape;12042;p95"/>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3" name="Google Shape;12043;p95"/>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4" name="Google Shape;12044;p95"/>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45" name="Google Shape;12045;p95"/>
          <p:cNvGrpSpPr/>
          <p:nvPr/>
        </p:nvGrpSpPr>
        <p:grpSpPr>
          <a:xfrm>
            <a:off x="1293506" y="2787316"/>
            <a:ext cx="374730" cy="272211"/>
            <a:chOff x="1293506" y="2939716"/>
            <a:chExt cx="374730" cy="272211"/>
          </a:xfrm>
        </p:grpSpPr>
        <p:sp>
          <p:nvSpPr>
            <p:cNvPr id="12046" name="Google Shape;12046;p95"/>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7" name="Google Shape;12047;p95"/>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8" name="Google Shape;12048;p95"/>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9" name="Google Shape;12049;p95"/>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0" name="Google Shape;12050;p95"/>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1" name="Google Shape;12051;p95"/>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2" name="Google Shape;12052;p95"/>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3" name="Google Shape;12053;p95"/>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4" name="Google Shape;12054;p95"/>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5" name="Google Shape;12055;p95"/>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6" name="Google Shape;12056;p95"/>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7" name="Google Shape;12057;p95"/>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8" name="Google Shape;12058;p95"/>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9" name="Google Shape;12059;p95"/>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0" name="Google Shape;12060;p95"/>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1" name="Google Shape;12061;p95"/>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2" name="Google Shape;12062;p95"/>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3" name="Google Shape;12063;p95"/>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4" name="Google Shape;12064;p95"/>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5" name="Google Shape;12065;p95"/>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6" name="Google Shape;12066;p95"/>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7" name="Google Shape;12067;p95"/>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8" name="Google Shape;12068;p95"/>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9" name="Google Shape;12069;p95"/>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0" name="Google Shape;12070;p95"/>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1" name="Google Shape;12071;p95"/>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2" name="Google Shape;12072;p95"/>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3" name="Google Shape;12073;p95"/>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4" name="Google Shape;12074;p95"/>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5" name="Google Shape;12075;p95"/>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76" name="Google Shape;12076;p95"/>
          <p:cNvGrpSpPr/>
          <p:nvPr/>
        </p:nvGrpSpPr>
        <p:grpSpPr>
          <a:xfrm>
            <a:off x="6669900" y="1353074"/>
            <a:ext cx="345083" cy="369216"/>
            <a:chOff x="6669900" y="1505474"/>
            <a:chExt cx="345083" cy="369216"/>
          </a:xfrm>
        </p:grpSpPr>
        <p:sp>
          <p:nvSpPr>
            <p:cNvPr id="12077" name="Google Shape;12077;p95"/>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8" name="Google Shape;12078;p95"/>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9" name="Google Shape;12079;p95"/>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0" name="Google Shape;12080;p95"/>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1" name="Google Shape;12081;p95"/>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2" name="Google Shape;12082;p95"/>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3" name="Google Shape;12083;p95"/>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4" name="Google Shape;12084;p95"/>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5" name="Google Shape;12085;p95"/>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6" name="Google Shape;12086;p95"/>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7" name="Google Shape;12087;p95"/>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8" name="Google Shape;12088;p95"/>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9" name="Google Shape;12089;p95"/>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0" name="Google Shape;12090;p95"/>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1" name="Google Shape;12091;p95"/>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2" name="Google Shape;12092;p95"/>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3" name="Google Shape;12093;p95"/>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4" name="Google Shape;12094;p95"/>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5" name="Google Shape;12095;p95"/>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6" name="Google Shape;12096;p95"/>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7" name="Google Shape;12097;p95"/>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8" name="Google Shape;12098;p95"/>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99" name="Google Shape;12099;p95"/>
          <p:cNvGrpSpPr/>
          <p:nvPr/>
        </p:nvGrpSpPr>
        <p:grpSpPr>
          <a:xfrm>
            <a:off x="7117003" y="1365600"/>
            <a:ext cx="333003" cy="344085"/>
            <a:chOff x="7117003" y="1518000"/>
            <a:chExt cx="333003" cy="344085"/>
          </a:xfrm>
        </p:grpSpPr>
        <p:sp>
          <p:nvSpPr>
            <p:cNvPr id="12100" name="Google Shape;12100;p95"/>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1" name="Google Shape;12101;p95"/>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2" name="Google Shape;12102;p95"/>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3" name="Google Shape;12103;p95"/>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4" name="Google Shape;12104;p95"/>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5" name="Google Shape;12105;p95"/>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6" name="Google Shape;12106;p95"/>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7" name="Google Shape;12107;p95"/>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8" name="Google Shape;12108;p95"/>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9" name="Google Shape;12109;p95"/>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0" name="Google Shape;12110;p95"/>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1" name="Google Shape;12111;p95"/>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2" name="Google Shape;12112;p95"/>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3" name="Google Shape;12113;p95"/>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4" name="Google Shape;12114;p95"/>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5" name="Google Shape;12115;p95"/>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6" name="Google Shape;12116;p95"/>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7" name="Google Shape;12117;p95"/>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8" name="Google Shape;12118;p95"/>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9" name="Google Shape;12119;p95"/>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0" name="Google Shape;12120;p95"/>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1" name="Google Shape;12121;p95"/>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2" name="Google Shape;12122;p95"/>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3" name="Google Shape;12123;p95"/>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4" name="Google Shape;12124;p95"/>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5" name="Google Shape;12125;p95"/>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6" name="Google Shape;12126;p95"/>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7" name="Google Shape;12127;p95"/>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8" name="Google Shape;12128;p95"/>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9" name="Google Shape;12129;p95"/>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0" name="Google Shape;12130;p95"/>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1" name="Google Shape;12131;p95"/>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2" name="Google Shape;12132;p95"/>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3" name="Google Shape;12133;p95"/>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4" name="Google Shape;12134;p95"/>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5" name="Google Shape;12135;p95"/>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6" name="Google Shape;12136;p95"/>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7" name="Google Shape;12137;p95"/>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38" name="Google Shape;12138;p95"/>
          <p:cNvGrpSpPr/>
          <p:nvPr/>
        </p:nvGrpSpPr>
        <p:grpSpPr>
          <a:xfrm>
            <a:off x="2200238" y="4136765"/>
            <a:ext cx="374756" cy="329300"/>
            <a:chOff x="2200238" y="4289165"/>
            <a:chExt cx="374756" cy="329300"/>
          </a:xfrm>
        </p:grpSpPr>
        <p:sp>
          <p:nvSpPr>
            <p:cNvPr id="12139" name="Google Shape;12139;p95"/>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0" name="Google Shape;12140;p95"/>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1" name="Google Shape;12141;p95"/>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2" name="Google Shape;12142;p95"/>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3" name="Google Shape;12143;p95"/>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4" name="Google Shape;12144;p95"/>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5" name="Google Shape;12145;p95"/>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6" name="Google Shape;12146;p95"/>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7" name="Google Shape;12147;p95"/>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8" name="Google Shape;12148;p95"/>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9" name="Google Shape;12149;p95"/>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0" name="Google Shape;12150;p95"/>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1" name="Google Shape;12151;p95"/>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2" name="Google Shape;12152;p95"/>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3" name="Google Shape;12153;p95"/>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4" name="Google Shape;12154;p95"/>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5" name="Google Shape;12155;p95"/>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6" name="Google Shape;12156;p95"/>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7" name="Google Shape;12157;p95"/>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8" name="Google Shape;12158;p95"/>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9" name="Google Shape;12159;p95"/>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0" name="Google Shape;12160;p95"/>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61" name="Google Shape;12161;p95"/>
          <p:cNvGrpSpPr/>
          <p:nvPr/>
        </p:nvGrpSpPr>
        <p:grpSpPr>
          <a:xfrm>
            <a:off x="7556043" y="1347559"/>
            <a:ext cx="337283" cy="380192"/>
            <a:chOff x="7556043" y="1499959"/>
            <a:chExt cx="337283" cy="380192"/>
          </a:xfrm>
        </p:grpSpPr>
        <p:sp>
          <p:nvSpPr>
            <p:cNvPr id="12162" name="Google Shape;12162;p95"/>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3" name="Google Shape;12163;p95"/>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4" name="Google Shape;12164;p95"/>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5" name="Google Shape;12165;p95"/>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6" name="Google Shape;12166;p95"/>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7" name="Google Shape;12167;p95"/>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8" name="Google Shape;12168;p95"/>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9" name="Google Shape;12169;p95"/>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0" name="Google Shape;12170;p95"/>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1" name="Google Shape;12171;p95"/>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2" name="Google Shape;12172;p95"/>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3" name="Google Shape;12173;p95"/>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4" name="Google Shape;12174;p95"/>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5" name="Google Shape;12175;p95"/>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76" name="Google Shape;12176;p95"/>
          <p:cNvGrpSpPr/>
          <p:nvPr/>
        </p:nvGrpSpPr>
        <p:grpSpPr>
          <a:xfrm>
            <a:off x="4864446" y="3187807"/>
            <a:ext cx="395607" cy="387414"/>
            <a:chOff x="4864446" y="3340207"/>
            <a:chExt cx="395607" cy="387414"/>
          </a:xfrm>
        </p:grpSpPr>
        <p:sp>
          <p:nvSpPr>
            <p:cNvPr id="12177" name="Google Shape;12177;p95"/>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8" name="Google Shape;12178;p95"/>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9" name="Google Shape;12179;p95"/>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0" name="Google Shape;12180;p95"/>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1" name="Google Shape;12181;p95"/>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2" name="Google Shape;12182;p95"/>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3" name="Google Shape;12183;p95"/>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4" name="Google Shape;12184;p95"/>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5" name="Google Shape;12185;p95"/>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6" name="Google Shape;12186;p95"/>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7" name="Google Shape;12187;p95"/>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8" name="Google Shape;12188;p95"/>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9" name="Google Shape;12189;p95"/>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0" name="Google Shape;12190;p95"/>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1" name="Google Shape;12191;p95"/>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2" name="Google Shape;12192;p95"/>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3" name="Google Shape;12193;p95"/>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4" name="Google Shape;12194;p95"/>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5" name="Google Shape;12195;p95"/>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6" name="Google Shape;12196;p95"/>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7" name="Google Shape;12197;p95"/>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8" name="Google Shape;12198;p95"/>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9" name="Google Shape;12199;p95"/>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0" name="Google Shape;12200;p95"/>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1" name="Google Shape;12201;p95"/>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02" name="Google Shape;12202;p95"/>
          <p:cNvGrpSpPr/>
          <p:nvPr/>
        </p:nvGrpSpPr>
        <p:grpSpPr>
          <a:xfrm>
            <a:off x="3130367" y="4172085"/>
            <a:ext cx="297342" cy="258871"/>
            <a:chOff x="3130367" y="4324485"/>
            <a:chExt cx="297342" cy="258871"/>
          </a:xfrm>
        </p:grpSpPr>
        <p:sp>
          <p:nvSpPr>
            <p:cNvPr id="12203" name="Google Shape;12203;p95"/>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4" name="Google Shape;12204;p95"/>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5" name="Google Shape;12205;p95"/>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6" name="Google Shape;12206;p95"/>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7" name="Google Shape;12207;p95"/>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8" name="Google Shape;12208;p95"/>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9" name="Google Shape;12209;p95"/>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0" name="Google Shape;12210;p95"/>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1" name="Google Shape;12211;p95"/>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2" name="Google Shape;12212;p95"/>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3" name="Google Shape;12213;p95"/>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4" name="Google Shape;12214;p95"/>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5" name="Google Shape;12215;p95"/>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6" name="Google Shape;12216;p95"/>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7" name="Google Shape;12217;p95"/>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8" name="Google Shape;12218;p95"/>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9" name="Google Shape;12219;p95"/>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0" name="Google Shape;12220;p95"/>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1" name="Google Shape;12221;p95"/>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2" name="Google Shape;12222;p95"/>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3" name="Google Shape;12223;p95"/>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4" name="Google Shape;12224;p95"/>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5" name="Google Shape;12225;p95"/>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26" name="Google Shape;12226;p95"/>
          <p:cNvGrpSpPr/>
          <p:nvPr/>
        </p:nvGrpSpPr>
        <p:grpSpPr>
          <a:xfrm>
            <a:off x="5302988" y="3237439"/>
            <a:ext cx="394609" cy="286523"/>
            <a:chOff x="5302988" y="3389839"/>
            <a:chExt cx="394609" cy="286523"/>
          </a:xfrm>
        </p:grpSpPr>
        <p:sp>
          <p:nvSpPr>
            <p:cNvPr id="12227" name="Google Shape;12227;p95"/>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8" name="Google Shape;12228;p95"/>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9" name="Google Shape;12229;p95"/>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0" name="Google Shape;12230;p95"/>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1" name="Google Shape;12231;p95"/>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2" name="Google Shape;12232;p95"/>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3" name="Google Shape;12233;p95"/>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4" name="Google Shape;12234;p95"/>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5" name="Google Shape;12235;p95"/>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6" name="Google Shape;12236;p95"/>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7" name="Google Shape;12237;p95"/>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8" name="Google Shape;12238;p95"/>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9" name="Google Shape;12239;p95"/>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0" name="Google Shape;12240;p95"/>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1" name="Google Shape;12241;p95"/>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2" name="Google Shape;12242;p95"/>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3" name="Google Shape;12243;p95"/>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4" name="Google Shape;12244;p95"/>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5" name="Google Shape;12245;p95"/>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6" name="Google Shape;12246;p95"/>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7" name="Google Shape;12247;p95"/>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8" name="Google Shape;12248;p95"/>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9" name="Google Shape;12249;p95"/>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0" name="Google Shape;12250;p95"/>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1" name="Google Shape;12251;p95"/>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2" name="Google Shape;12252;p95"/>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3" name="Google Shape;12253;p95"/>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4" name="Google Shape;12254;p95"/>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5" name="Google Shape;12255;p95"/>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6" name="Google Shape;12256;p95"/>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7" name="Google Shape;12257;p95"/>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8" name="Google Shape;12258;p95"/>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9" name="Google Shape;12259;p95"/>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260" name="Google Shape;12260;p95"/>
          <p:cNvSpPr/>
          <p:nvPr/>
        </p:nvSpPr>
        <p:spPr>
          <a:xfrm>
            <a:off x="5741031"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261" name="Google Shape;12261;p95"/>
          <p:cNvGrpSpPr/>
          <p:nvPr/>
        </p:nvGrpSpPr>
        <p:grpSpPr>
          <a:xfrm>
            <a:off x="3060752" y="2751209"/>
            <a:ext cx="390565" cy="359578"/>
            <a:chOff x="3060752" y="2903609"/>
            <a:chExt cx="390565" cy="359578"/>
          </a:xfrm>
        </p:grpSpPr>
        <p:sp>
          <p:nvSpPr>
            <p:cNvPr id="12262" name="Google Shape;12262;p95"/>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3" name="Google Shape;12263;p95"/>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4" name="Google Shape;12264;p95"/>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5" name="Google Shape;12265;p95"/>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6" name="Google Shape;12266;p95"/>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7" name="Google Shape;12267;p95"/>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8" name="Google Shape;12268;p95"/>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9" name="Google Shape;12269;p95"/>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0" name="Google Shape;12270;p95"/>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1" name="Google Shape;12271;p95"/>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2" name="Google Shape;12272;p95"/>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3" name="Google Shape;12273;p95"/>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4" name="Google Shape;12274;p95"/>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5" name="Google Shape;12275;p95"/>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6" name="Google Shape;12276;p95"/>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7" name="Google Shape;12277;p95"/>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8" name="Google Shape;12278;p95"/>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9" name="Google Shape;12279;p95"/>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0" name="Google Shape;12280;p95"/>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1" name="Google Shape;12281;p95"/>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2" name="Google Shape;12282;p95"/>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3" name="Google Shape;12283;p95"/>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4" name="Google Shape;12284;p95"/>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5" name="Google Shape;12285;p95"/>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6" name="Google Shape;12286;p95"/>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7" name="Google Shape;12287;p95"/>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8" name="Google Shape;12288;p95"/>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9" name="Google Shape;12289;p95"/>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0" name="Google Shape;12290;p95"/>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1" name="Google Shape;12291;p95"/>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2" name="Google Shape;12292;p95"/>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3" name="Google Shape;12293;p95"/>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4" name="Google Shape;12294;p95"/>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5" name="Google Shape;12295;p95"/>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96" name="Google Shape;12296;p95"/>
          <p:cNvGrpSpPr/>
          <p:nvPr/>
        </p:nvGrpSpPr>
        <p:grpSpPr>
          <a:xfrm>
            <a:off x="5741031" y="3233657"/>
            <a:ext cx="394609" cy="294585"/>
            <a:chOff x="5741031" y="3386057"/>
            <a:chExt cx="394609" cy="294585"/>
          </a:xfrm>
        </p:grpSpPr>
        <p:sp>
          <p:nvSpPr>
            <p:cNvPr id="12297" name="Google Shape;12297;p95"/>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8" name="Google Shape;12298;p95"/>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9" name="Google Shape;12299;p95"/>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0" name="Google Shape;12300;p95"/>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1" name="Google Shape;12301;p95"/>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2" name="Google Shape;12302;p95"/>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3" name="Google Shape;12303;p95"/>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4" name="Google Shape;12304;p95"/>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5" name="Google Shape;12305;p95"/>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6" name="Google Shape;12306;p95"/>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7" name="Google Shape;12307;p95"/>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8" name="Google Shape;12308;p95"/>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9" name="Google Shape;12309;p95"/>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0" name="Google Shape;12310;p95"/>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1" name="Google Shape;12311;p95"/>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2" name="Google Shape;12312;p95"/>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3" name="Google Shape;12313;p95"/>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4" name="Google Shape;12314;p95"/>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5" name="Google Shape;12315;p95"/>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6" name="Google Shape;12316;p95"/>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7" name="Google Shape;12317;p95"/>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8" name="Google Shape;12318;p95"/>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9" name="Google Shape;12319;p95"/>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0" name="Google Shape;12320;p95"/>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1" name="Google Shape;12321;p95"/>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2" name="Google Shape;12322;p95"/>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3" name="Google Shape;12323;p95"/>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4" name="Google Shape;12324;p95"/>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5" name="Google Shape;12325;p95"/>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6" name="Google Shape;12326;p95"/>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327" name="Google Shape;12327;p95"/>
          <p:cNvSpPr/>
          <p:nvPr/>
        </p:nvSpPr>
        <p:spPr>
          <a:xfrm>
            <a:off x="6560317"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328" name="Google Shape;12328;p95"/>
          <p:cNvGrpSpPr/>
          <p:nvPr/>
        </p:nvGrpSpPr>
        <p:grpSpPr>
          <a:xfrm>
            <a:off x="6179074" y="3216326"/>
            <a:ext cx="394609" cy="328749"/>
            <a:chOff x="6179074" y="3368726"/>
            <a:chExt cx="394609" cy="328749"/>
          </a:xfrm>
        </p:grpSpPr>
        <p:sp>
          <p:nvSpPr>
            <p:cNvPr id="12329" name="Google Shape;12329;p95"/>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0" name="Google Shape;12330;p95"/>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1" name="Google Shape;12331;p95"/>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2" name="Google Shape;12332;p95"/>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3" name="Google Shape;12333;p95"/>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4" name="Google Shape;12334;p95"/>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5" name="Google Shape;12335;p95"/>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6" name="Google Shape;12336;p95"/>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7" name="Google Shape;12337;p95"/>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8" name="Google Shape;12338;p95"/>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9" name="Google Shape;12339;p95"/>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0" name="Google Shape;12340;p95"/>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1" name="Google Shape;12341;p95"/>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2" name="Google Shape;12342;p95"/>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3" name="Google Shape;12343;p95"/>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4" name="Google Shape;12344;p95"/>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5" name="Google Shape;12345;p95"/>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6" name="Google Shape;12346;p95"/>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7" name="Google Shape;12347;p95"/>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8" name="Google Shape;12348;p95"/>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9" name="Google Shape;12349;p95"/>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0" name="Google Shape;12350;p95"/>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1" name="Google Shape;12351;p95"/>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2" name="Google Shape;12352;p95"/>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3" name="Google Shape;12353;p95"/>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4" name="Google Shape;12354;p95"/>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5" name="Google Shape;12355;p95"/>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6" name="Google Shape;12356;p95"/>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7" name="Google Shape;12357;p95"/>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8" name="Google Shape;12358;p95"/>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9" name="Google Shape;12359;p95"/>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0" name="Google Shape;12360;p95"/>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1" name="Google Shape;12361;p95"/>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2" name="Google Shape;12362;p95"/>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3" name="Google Shape;12363;p95"/>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4" name="Google Shape;12364;p95"/>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5" name="Google Shape;12365;p95"/>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6" name="Google Shape;12366;p95"/>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7" name="Google Shape;12367;p95"/>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8" name="Google Shape;12368;p95"/>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9" name="Google Shape;12369;p95"/>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0" name="Google Shape;12370;p95"/>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1" name="Google Shape;12371;p95"/>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2" name="Google Shape;12372;p95"/>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3" name="Google Shape;12373;p95"/>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4" name="Google Shape;12374;p95"/>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5" name="Google Shape;12375;p95"/>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6" name="Google Shape;12376;p95"/>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7" name="Google Shape;12377;p95"/>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8" name="Google Shape;12378;p95"/>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9" name="Google Shape;12379;p95"/>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0" name="Google Shape;12380;p95"/>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1" name="Google Shape;12381;p95"/>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2" name="Google Shape;12382;p95"/>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3" name="Google Shape;12383;p95"/>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4" name="Google Shape;12384;p95"/>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5" name="Google Shape;12385;p95"/>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6" name="Google Shape;12386;p95"/>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7" name="Google Shape;12387;p95"/>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8" name="Google Shape;12388;p95"/>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9" name="Google Shape;12389;p95"/>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0" name="Google Shape;12390;p95"/>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1" name="Google Shape;12391;p95"/>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2" name="Google Shape;12392;p95"/>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3" name="Google Shape;12393;p95"/>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4" name="Google Shape;12394;p95"/>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5" name="Google Shape;12395;p95"/>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6" name="Google Shape;12396;p95"/>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7" name="Google Shape;12397;p95"/>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8" name="Google Shape;12398;p95"/>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9" name="Google Shape;12399;p95"/>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0" name="Google Shape;12400;p95"/>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1" name="Google Shape;12401;p95"/>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2" name="Google Shape;12402;p95"/>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3" name="Google Shape;12403;p95"/>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4" name="Google Shape;12404;p95"/>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5" name="Google Shape;12405;p95"/>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6" name="Google Shape;12406;p95"/>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7" name="Google Shape;12407;p95"/>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8" name="Google Shape;12408;p95"/>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9" name="Google Shape;12409;p95"/>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0" name="Google Shape;12410;p95"/>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1" name="Google Shape;12411;p95"/>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12" name="Google Shape;12412;p95"/>
          <p:cNvGrpSpPr/>
          <p:nvPr/>
        </p:nvGrpSpPr>
        <p:grpSpPr>
          <a:xfrm>
            <a:off x="7054924" y="3215328"/>
            <a:ext cx="394583" cy="331007"/>
            <a:chOff x="7054924" y="3367728"/>
            <a:chExt cx="394583" cy="331007"/>
          </a:xfrm>
        </p:grpSpPr>
        <p:sp>
          <p:nvSpPr>
            <p:cNvPr id="12413" name="Google Shape;12413;p95"/>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4" name="Google Shape;12414;p95"/>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5" name="Google Shape;12415;p95"/>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6" name="Google Shape;12416;p95"/>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7" name="Google Shape;12417;p95"/>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8" name="Google Shape;12418;p95"/>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9" name="Google Shape;12419;p95"/>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0" name="Google Shape;12420;p95"/>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1" name="Google Shape;12421;p95"/>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2" name="Google Shape;12422;p95"/>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3" name="Google Shape;12423;p95"/>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4" name="Google Shape;12424;p95"/>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5" name="Google Shape;12425;p95"/>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6" name="Google Shape;12426;p95"/>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7" name="Google Shape;12427;p95"/>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28" name="Google Shape;12428;p95"/>
          <p:cNvGrpSpPr/>
          <p:nvPr/>
        </p:nvGrpSpPr>
        <p:grpSpPr>
          <a:xfrm>
            <a:off x="7492967" y="3209025"/>
            <a:ext cx="394583" cy="343586"/>
            <a:chOff x="7492967" y="3361425"/>
            <a:chExt cx="394583" cy="343586"/>
          </a:xfrm>
        </p:grpSpPr>
        <p:sp>
          <p:nvSpPr>
            <p:cNvPr id="12429" name="Google Shape;12429;p95"/>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0" name="Google Shape;12430;p95"/>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1" name="Google Shape;12431;p95"/>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2" name="Google Shape;12432;p95"/>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3" name="Google Shape;12433;p95"/>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4" name="Google Shape;12434;p95"/>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5" name="Google Shape;12435;p95"/>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6" name="Google Shape;12436;p95"/>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7" name="Google Shape;12437;p95"/>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8" name="Google Shape;12438;p95"/>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9" name="Google Shape;12439;p95"/>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0" name="Google Shape;12440;p95"/>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1" name="Google Shape;12441;p95"/>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2" name="Google Shape;12442;p95"/>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3" name="Google Shape;12443;p95"/>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4" name="Google Shape;12444;p95"/>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5" name="Google Shape;12445;p95"/>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6" name="Google Shape;12446;p95"/>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7" name="Google Shape;12447;p95"/>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8" name="Google Shape;12448;p95"/>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9" name="Google Shape;12449;p95"/>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0" name="Google Shape;12450;p95"/>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1" name="Google Shape;12451;p95"/>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52" name="Google Shape;12452;p95"/>
          <p:cNvGrpSpPr/>
          <p:nvPr/>
        </p:nvGrpSpPr>
        <p:grpSpPr>
          <a:xfrm>
            <a:off x="7935527" y="3200754"/>
            <a:ext cx="385287" cy="360156"/>
            <a:chOff x="7935527" y="3353154"/>
            <a:chExt cx="385287" cy="360156"/>
          </a:xfrm>
        </p:grpSpPr>
        <p:sp>
          <p:nvSpPr>
            <p:cNvPr id="12453" name="Google Shape;12453;p95"/>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4" name="Google Shape;12454;p95"/>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5" name="Google Shape;12455;p95"/>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6" name="Google Shape;12456;p95"/>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7" name="Google Shape;12457;p95"/>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8" name="Google Shape;12458;p95"/>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9" name="Google Shape;12459;p95"/>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0" name="Google Shape;12460;p95"/>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1" name="Google Shape;12461;p95"/>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2" name="Google Shape;12462;p95"/>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3" name="Google Shape;12463;p95"/>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4" name="Google Shape;12464;p95"/>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65" name="Google Shape;12465;p95"/>
          <p:cNvGrpSpPr/>
          <p:nvPr/>
        </p:nvGrpSpPr>
        <p:grpSpPr>
          <a:xfrm>
            <a:off x="5319821" y="1833842"/>
            <a:ext cx="348103" cy="348103"/>
            <a:chOff x="5319821" y="1986242"/>
            <a:chExt cx="348103" cy="348103"/>
          </a:xfrm>
        </p:grpSpPr>
        <p:sp>
          <p:nvSpPr>
            <p:cNvPr id="12466" name="Google Shape;12466;p95"/>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7" name="Google Shape;12467;p95"/>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8" name="Google Shape;12468;p95"/>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9" name="Google Shape;12469;p95"/>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0" name="Google Shape;12470;p95"/>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1" name="Google Shape;12471;p95"/>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2" name="Google Shape;12472;p95"/>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3" name="Google Shape;12473;p95"/>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4" name="Google Shape;12474;p95"/>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5" name="Google Shape;12475;p95"/>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6" name="Google Shape;12476;p95"/>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7" name="Google Shape;12477;p95"/>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8" name="Google Shape;12478;p95"/>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9" name="Google Shape;12479;p95"/>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0" name="Google Shape;12480;p95"/>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1" name="Google Shape;12481;p95"/>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2" name="Google Shape;12482;p95"/>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3" name="Google Shape;12483;p95"/>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4" name="Google Shape;12484;p95"/>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5" name="Google Shape;12485;p95"/>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6" name="Google Shape;12486;p95"/>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7" name="Google Shape;12487;p95"/>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8" name="Google Shape;12488;p95"/>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9" name="Google Shape;12489;p95"/>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0" name="Google Shape;12490;p95"/>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1" name="Google Shape;12491;p95"/>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2" name="Google Shape;12492;p95"/>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3" name="Google Shape;12493;p95"/>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4" name="Google Shape;12494;p95"/>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5" name="Google Shape;12495;p95"/>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6" name="Google Shape;12496;p95"/>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7" name="Google Shape;12497;p95"/>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8" name="Google Shape;12498;p95"/>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9" name="Google Shape;12499;p95"/>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0" name="Google Shape;12500;p95"/>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1" name="Google Shape;12501;p95"/>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2" name="Google Shape;12502;p95"/>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03" name="Google Shape;12503;p95"/>
          <p:cNvGrpSpPr/>
          <p:nvPr/>
        </p:nvGrpSpPr>
        <p:grpSpPr>
          <a:xfrm>
            <a:off x="5765926" y="1824283"/>
            <a:ext cx="348339" cy="348103"/>
            <a:chOff x="5765926" y="1976683"/>
            <a:chExt cx="348339" cy="348103"/>
          </a:xfrm>
        </p:grpSpPr>
        <p:sp>
          <p:nvSpPr>
            <p:cNvPr id="12504" name="Google Shape;12504;p95"/>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5" name="Google Shape;12505;p95"/>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6" name="Google Shape;12506;p95"/>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7" name="Google Shape;12507;p95"/>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8" name="Google Shape;12508;p95"/>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9" name="Google Shape;12509;p95"/>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0" name="Google Shape;12510;p95"/>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1" name="Google Shape;12511;p95"/>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2" name="Google Shape;12512;p95"/>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3" name="Google Shape;12513;p95"/>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4" name="Google Shape;12514;p95"/>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5" name="Google Shape;12515;p95"/>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6" name="Google Shape;12516;p95"/>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7" name="Google Shape;12517;p95"/>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18" name="Google Shape;12518;p95"/>
          <p:cNvGrpSpPr/>
          <p:nvPr/>
        </p:nvGrpSpPr>
        <p:grpSpPr>
          <a:xfrm>
            <a:off x="6191390" y="1829089"/>
            <a:ext cx="389068" cy="347787"/>
            <a:chOff x="6191390" y="1981489"/>
            <a:chExt cx="389068" cy="347787"/>
          </a:xfrm>
        </p:grpSpPr>
        <p:sp>
          <p:nvSpPr>
            <p:cNvPr id="12519" name="Google Shape;12519;p95"/>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0" name="Google Shape;12520;p95"/>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1" name="Google Shape;12521;p95"/>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2" name="Google Shape;12522;p95"/>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3" name="Google Shape;12523;p95"/>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4" name="Google Shape;12524;p95"/>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5" name="Google Shape;12525;p95"/>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26" name="Google Shape;12526;p95"/>
          <p:cNvGrpSpPr/>
          <p:nvPr/>
        </p:nvGrpSpPr>
        <p:grpSpPr>
          <a:xfrm>
            <a:off x="6657846" y="1855191"/>
            <a:ext cx="348103" cy="295714"/>
            <a:chOff x="6657846" y="2007591"/>
            <a:chExt cx="348103" cy="295714"/>
          </a:xfrm>
        </p:grpSpPr>
        <p:sp>
          <p:nvSpPr>
            <p:cNvPr id="12527" name="Google Shape;12527;p95"/>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8" name="Google Shape;12528;p95"/>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9" name="Google Shape;12529;p95"/>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0" name="Google Shape;12530;p95"/>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1" name="Google Shape;12531;p95"/>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2" name="Google Shape;12532;p95"/>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3" name="Google Shape;12533;p95"/>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4" name="Google Shape;12534;p95"/>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5" name="Google Shape;12535;p95"/>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6" name="Google Shape;12536;p95"/>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7" name="Google Shape;12537;p95"/>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8" name="Google Shape;12538;p95"/>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9" name="Google Shape;12539;p95"/>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0" name="Google Shape;12540;p95"/>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1" name="Google Shape;12541;p95"/>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2" name="Google Shape;12542;p95"/>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3" name="Google Shape;12543;p95"/>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4" name="Google Shape;12544;p95"/>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5" name="Google Shape;12545;p95"/>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6" name="Google Shape;12546;p95"/>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7" name="Google Shape;12547;p95"/>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8" name="Google Shape;12548;p95"/>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9" name="Google Shape;12549;p95"/>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0" name="Google Shape;12550;p95"/>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1" name="Google Shape;12551;p95"/>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2" name="Google Shape;12552;p95"/>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53" name="Google Shape;12553;p95"/>
          <p:cNvGrpSpPr/>
          <p:nvPr/>
        </p:nvGrpSpPr>
        <p:grpSpPr>
          <a:xfrm>
            <a:off x="7104188" y="1819504"/>
            <a:ext cx="347341" cy="348103"/>
            <a:chOff x="7104188" y="1971904"/>
            <a:chExt cx="347341" cy="348103"/>
          </a:xfrm>
        </p:grpSpPr>
        <p:sp>
          <p:nvSpPr>
            <p:cNvPr id="12554" name="Google Shape;12554;p95"/>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5" name="Google Shape;12555;p95"/>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6" name="Google Shape;12556;p95"/>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7" name="Google Shape;12557;p95"/>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8" name="Google Shape;12558;p95"/>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9" name="Google Shape;12559;p95"/>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0" name="Google Shape;12560;p95"/>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1" name="Google Shape;12561;p95"/>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2" name="Google Shape;12562;p95"/>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3" name="Google Shape;12563;p95"/>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4" name="Google Shape;12564;p95"/>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5" name="Google Shape;12565;p95"/>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6" name="Google Shape;12566;p95"/>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7" name="Google Shape;12567;p95"/>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8" name="Google Shape;12568;p95"/>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9" name="Google Shape;12569;p95"/>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0" name="Google Shape;12570;p95"/>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1" name="Google Shape;12571;p95"/>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2" name="Google Shape;12572;p95"/>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3" name="Google Shape;12573;p95"/>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4" name="Google Shape;12574;p95"/>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5" name="Google Shape;12575;p95"/>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6" name="Google Shape;12576;p95"/>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7" name="Google Shape;12577;p95"/>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8" name="Google Shape;12578;p95"/>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9" name="Google Shape;12579;p95"/>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0" name="Google Shape;12580;p95"/>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1" name="Google Shape;12581;p95"/>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2" name="Google Shape;12582;p95"/>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3" name="Google Shape;12583;p95"/>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84" name="Google Shape;12584;p95"/>
          <p:cNvGrpSpPr/>
          <p:nvPr/>
        </p:nvGrpSpPr>
        <p:grpSpPr>
          <a:xfrm>
            <a:off x="7551264" y="1819504"/>
            <a:ext cx="344321" cy="348155"/>
            <a:chOff x="7551264" y="1971904"/>
            <a:chExt cx="344321" cy="348155"/>
          </a:xfrm>
        </p:grpSpPr>
        <p:sp>
          <p:nvSpPr>
            <p:cNvPr id="12585" name="Google Shape;12585;p95"/>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6" name="Google Shape;12586;p95"/>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7" name="Google Shape;12587;p95"/>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8" name="Google Shape;12588;p95"/>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9" name="Google Shape;12589;p95"/>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0" name="Google Shape;12590;p95"/>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1" name="Google Shape;12591;p95"/>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2" name="Google Shape;12592;p95"/>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3" name="Google Shape;12593;p95"/>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4" name="Google Shape;12594;p95"/>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5" name="Google Shape;12595;p95"/>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6" name="Google Shape;12596;p95"/>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7" name="Google Shape;12597;p95"/>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8" name="Google Shape;12598;p95"/>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9" name="Google Shape;12599;p95"/>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0" name="Google Shape;12600;p95"/>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1" name="Google Shape;12601;p95"/>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2" name="Google Shape;12602;p95"/>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3" name="Google Shape;12603;p95"/>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04" name="Google Shape;12604;p95"/>
          <p:cNvGrpSpPr/>
          <p:nvPr/>
        </p:nvGrpSpPr>
        <p:grpSpPr>
          <a:xfrm>
            <a:off x="7992826" y="1365390"/>
            <a:ext cx="317431" cy="344584"/>
            <a:chOff x="7992826" y="1517790"/>
            <a:chExt cx="317431" cy="344584"/>
          </a:xfrm>
        </p:grpSpPr>
        <p:sp>
          <p:nvSpPr>
            <p:cNvPr id="12605" name="Google Shape;12605;p95"/>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6" name="Google Shape;12606;p95"/>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7" name="Google Shape;12607;p95"/>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8" name="Google Shape;12608;p95"/>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9" name="Google Shape;12609;p95"/>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0" name="Google Shape;12610;p95"/>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1" name="Google Shape;12611;p95"/>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2" name="Google Shape;12612;p95"/>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3" name="Google Shape;12613;p95"/>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4" name="Google Shape;12614;p95"/>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5" name="Google Shape;12615;p95"/>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6" name="Google Shape;12616;p95"/>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7" name="Google Shape;12617;p95"/>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8" name="Google Shape;12618;p95"/>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9" name="Google Shape;12619;p95"/>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0" name="Google Shape;12620;p95"/>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1" name="Google Shape;12621;p95"/>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22" name="Google Shape;12622;p95"/>
          <p:cNvGrpSpPr/>
          <p:nvPr/>
        </p:nvGrpSpPr>
        <p:grpSpPr>
          <a:xfrm>
            <a:off x="7992065" y="1819504"/>
            <a:ext cx="351621" cy="348103"/>
            <a:chOff x="7992065" y="1971904"/>
            <a:chExt cx="351621" cy="348103"/>
          </a:xfrm>
        </p:grpSpPr>
        <p:sp>
          <p:nvSpPr>
            <p:cNvPr id="12623" name="Google Shape;12623;p95"/>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4" name="Google Shape;12624;p95"/>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5" name="Google Shape;12625;p95"/>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6" name="Google Shape;12626;p95"/>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7" name="Google Shape;12627;p95"/>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8" name="Google Shape;12628;p95"/>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9" name="Google Shape;12629;p95"/>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0" name="Google Shape;12630;p95"/>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1" name="Google Shape;12631;p95"/>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2" name="Google Shape;12632;p95"/>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3" name="Google Shape;12633;p95"/>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4" name="Google Shape;12634;p95"/>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5" name="Google Shape;12635;p95"/>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6" name="Google Shape;12636;p95"/>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7" name="Google Shape;12637;p95"/>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38" name="Google Shape;12638;p95"/>
          <p:cNvGrpSpPr/>
          <p:nvPr/>
        </p:nvGrpSpPr>
        <p:grpSpPr>
          <a:xfrm>
            <a:off x="4911189" y="3641055"/>
            <a:ext cx="296580" cy="364935"/>
            <a:chOff x="4911189" y="3793455"/>
            <a:chExt cx="296580" cy="364935"/>
          </a:xfrm>
        </p:grpSpPr>
        <p:sp>
          <p:nvSpPr>
            <p:cNvPr id="12639" name="Google Shape;12639;p95"/>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0" name="Google Shape;12640;p95"/>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1" name="Google Shape;12641;p95"/>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2" name="Google Shape;12642;p95"/>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3" name="Google Shape;12643;p95"/>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4" name="Google Shape;12644;p95"/>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5" name="Google Shape;12645;p95"/>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6" name="Google Shape;12646;p95"/>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7" name="Google Shape;12647;p95"/>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8" name="Google Shape;12648;p95"/>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9" name="Google Shape;12649;p95"/>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0" name="Google Shape;12650;p95"/>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1" name="Google Shape;12651;p95"/>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2" name="Google Shape;12652;p95"/>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3" name="Google Shape;12653;p95"/>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4" name="Google Shape;12654;p95"/>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5" name="Google Shape;12655;p95"/>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6" name="Google Shape;12656;p95"/>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7" name="Google Shape;12657;p95"/>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8" name="Google Shape;12658;p95"/>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59" name="Google Shape;12659;p95"/>
          <p:cNvGrpSpPr/>
          <p:nvPr/>
        </p:nvGrpSpPr>
        <p:grpSpPr>
          <a:xfrm>
            <a:off x="5341433" y="3640871"/>
            <a:ext cx="330272" cy="329117"/>
            <a:chOff x="5341433" y="3793271"/>
            <a:chExt cx="330272" cy="329117"/>
          </a:xfrm>
        </p:grpSpPr>
        <p:sp>
          <p:nvSpPr>
            <p:cNvPr id="12660" name="Google Shape;12660;p95"/>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1" name="Google Shape;12661;p95"/>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2" name="Google Shape;12662;p95"/>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3" name="Google Shape;12663;p95"/>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4" name="Google Shape;12664;p95"/>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5" name="Google Shape;12665;p95"/>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6" name="Google Shape;12666;p95"/>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7" name="Google Shape;12667;p95"/>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8" name="Google Shape;12668;p95"/>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9" name="Google Shape;12669;p95"/>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0" name="Google Shape;12670;p95"/>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1" name="Google Shape;12671;p95"/>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2" name="Google Shape;12672;p95"/>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3" name="Google Shape;12673;p95"/>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4" name="Google Shape;12674;p95"/>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5" name="Google Shape;12675;p95"/>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76" name="Google Shape;12676;p95"/>
          <p:cNvGrpSpPr/>
          <p:nvPr/>
        </p:nvGrpSpPr>
        <p:grpSpPr>
          <a:xfrm>
            <a:off x="5744051" y="3613850"/>
            <a:ext cx="428511" cy="383186"/>
            <a:chOff x="5744051" y="3766250"/>
            <a:chExt cx="428511" cy="383186"/>
          </a:xfrm>
        </p:grpSpPr>
        <p:sp>
          <p:nvSpPr>
            <p:cNvPr id="12677" name="Google Shape;12677;p95"/>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8" name="Google Shape;12678;p95"/>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9" name="Google Shape;12679;p95"/>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0" name="Google Shape;12680;p95"/>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1" name="Google Shape;12681;p95"/>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2" name="Google Shape;12682;p95"/>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3" name="Google Shape;12683;p95"/>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4" name="Google Shape;12684;p95"/>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5" name="Google Shape;12685;p95"/>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6" name="Google Shape;12686;p95"/>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7" name="Google Shape;12687;p95"/>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8" name="Google Shape;12688;p95"/>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9" name="Google Shape;12689;p95"/>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0" name="Google Shape;12690;p95"/>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1" name="Google Shape;12691;p95"/>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2" name="Google Shape;12692;p95"/>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3" name="Google Shape;12693;p95"/>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94" name="Google Shape;12694;p95"/>
          <p:cNvGrpSpPr/>
          <p:nvPr/>
        </p:nvGrpSpPr>
        <p:grpSpPr>
          <a:xfrm>
            <a:off x="6678697" y="3640924"/>
            <a:ext cx="342824" cy="328985"/>
            <a:chOff x="6678697" y="3793324"/>
            <a:chExt cx="342824" cy="328985"/>
          </a:xfrm>
        </p:grpSpPr>
        <p:sp>
          <p:nvSpPr>
            <p:cNvPr id="12695" name="Google Shape;12695;p95"/>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6" name="Google Shape;12696;p95"/>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7" name="Google Shape;12697;p95"/>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8" name="Google Shape;12698;p95"/>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9" name="Google Shape;12699;p95"/>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0" name="Google Shape;12700;p95"/>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1" name="Google Shape;12701;p95"/>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2" name="Google Shape;12702;p95"/>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03" name="Google Shape;12703;p95"/>
          <p:cNvGrpSpPr/>
          <p:nvPr/>
        </p:nvGrpSpPr>
        <p:grpSpPr>
          <a:xfrm>
            <a:off x="7101903" y="3609622"/>
            <a:ext cx="398627" cy="392088"/>
            <a:chOff x="7101903" y="3762022"/>
            <a:chExt cx="398627" cy="392088"/>
          </a:xfrm>
        </p:grpSpPr>
        <p:sp>
          <p:nvSpPr>
            <p:cNvPr id="12704" name="Google Shape;12704;p95"/>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5" name="Google Shape;12705;p95"/>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6" name="Google Shape;12706;p95"/>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7" name="Google Shape;12707;p95"/>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8" name="Google Shape;12708;p95"/>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9" name="Google Shape;12709;p95"/>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0" name="Google Shape;12710;p95"/>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1" name="Google Shape;12711;p95"/>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2" name="Google Shape;12712;p95"/>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3" name="Google Shape;12713;p95"/>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4" name="Google Shape;12714;p95"/>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5" name="Google Shape;12715;p95"/>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6" name="Google Shape;12716;p95"/>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7" name="Google Shape;12717;p95"/>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8" name="Google Shape;12718;p95"/>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9" name="Google Shape;12719;p95"/>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0" name="Google Shape;12720;p95"/>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1" name="Google Shape;12721;p95"/>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22" name="Google Shape;12722;p95"/>
          <p:cNvGrpSpPr/>
          <p:nvPr/>
        </p:nvGrpSpPr>
        <p:grpSpPr>
          <a:xfrm>
            <a:off x="7541469" y="3641055"/>
            <a:ext cx="407897" cy="328985"/>
            <a:chOff x="7541469" y="3793455"/>
            <a:chExt cx="407897" cy="328985"/>
          </a:xfrm>
        </p:grpSpPr>
        <p:sp>
          <p:nvSpPr>
            <p:cNvPr id="12723" name="Google Shape;12723;p95"/>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4" name="Google Shape;12724;p95"/>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5" name="Google Shape;12725;p95"/>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6" name="Google Shape;12726;p95"/>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7" name="Google Shape;12727;p95"/>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8" name="Google Shape;12728;p95"/>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9" name="Google Shape;12729;p95"/>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0" name="Google Shape;12730;p95"/>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1" name="Google Shape;12731;p95"/>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2" name="Google Shape;12732;p95"/>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3" name="Google Shape;12733;p95"/>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4" name="Google Shape;12734;p95"/>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5" name="Google Shape;12735;p95"/>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6" name="Google Shape;12736;p95"/>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7" name="Google Shape;12737;p95"/>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8" name="Google Shape;12738;p95"/>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9" name="Google Shape;12739;p95"/>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0" name="Google Shape;12740;p95"/>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1" name="Google Shape;12741;p95"/>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2" name="Google Shape;12742;p95"/>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3" name="Google Shape;12743;p95"/>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4" name="Google Shape;12744;p95"/>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5" name="Google Shape;12745;p95"/>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6" name="Google Shape;12746;p95"/>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7" name="Google Shape;12747;p95"/>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8" name="Google Shape;12748;p95"/>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9" name="Google Shape;12749;p95"/>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0" name="Google Shape;12750;p95"/>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1" name="Google Shape;12751;p95"/>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2" name="Google Shape;12752;p95"/>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53" name="Google Shape;12753;p95"/>
          <p:cNvGrpSpPr/>
          <p:nvPr/>
        </p:nvGrpSpPr>
        <p:grpSpPr>
          <a:xfrm>
            <a:off x="5310288" y="2803912"/>
            <a:ext cx="432292" cy="264412"/>
            <a:chOff x="5310288" y="2956312"/>
            <a:chExt cx="432292" cy="264412"/>
          </a:xfrm>
        </p:grpSpPr>
        <p:sp>
          <p:nvSpPr>
            <p:cNvPr id="12754" name="Google Shape;12754;p95"/>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5" name="Google Shape;12755;p95"/>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6" name="Google Shape;12756;p95"/>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7" name="Google Shape;12757;p95"/>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8" name="Google Shape;12758;p95"/>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9" name="Google Shape;12759;p95"/>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0" name="Google Shape;12760;p95"/>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1" name="Google Shape;12761;p95"/>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2" name="Google Shape;12762;p95"/>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3" name="Google Shape;12763;p95"/>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4" name="Google Shape;12764;p95"/>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5" name="Google Shape;12765;p95"/>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6" name="Google Shape;12766;p95"/>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7" name="Google Shape;12767;p95"/>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8" name="Google Shape;12768;p95"/>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9" name="Google Shape;12769;p95"/>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0" name="Google Shape;12770;p95"/>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1" name="Google Shape;12771;p95"/>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2" name="Google Shape;12772;p95"/>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3" name="Google Shape;12773;p95"/>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4" name="Google Shape;12774;p95"/>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5" name="Google Shape;12775;p95"/>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6" name="Google Shape;12776;p95"/>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7" name="Google Shape;12777;p95"/>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8" name="Google Shape;12778;p95"/>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9" name="Google Shape;12779;p95"/>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0" name="Google Shape;12780;p95"/>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81" name="Google Shape;12781;p95"/>
          <p:cNvGrpSpPr/>
          <p:nvPr/>
        </p:nvGrpSpPr>
        <p:grpSpPr>
          <a:xfrm>
            <a:off x="4879047" y="2279920"/>
            <a:ext cx="398075" cy="340303"/>
            <a:chOff x="4879047" y="2432320"/>
            <a:chExt cx="398075" cy="340303"/>
          </a:xfrm>
        </p:grpSpPr>
        <p:sp>
          <p:nvSpPr>
            <p:cNvPr id="12782" name="Google Shape;12782;p95"/>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3" name="Google Shape;12783;p95"/>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4" name="Google Shape;12784;p95"/>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5" name="Google Shape;12785;p95"/>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6" name="Google Shape;12786;p95"/>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7" name="Google Shape;12787;p95"/>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8" name="Google Shape;12788;p95"/>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9" name="Google Shape;12789;p95"/>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0" name="Google Shape;12790;p95"/>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1" name="Google Shape;12791;p95"/>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2" name="Google Shape;12792;p95"/>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3" name="Google Shape;12793;p95"/>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4" name="Google Shape;12794;p95"/>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5" name="Google Shape;12795;p95"/>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6" name="Google Shape;12796;p95"/>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7" name="Google Shape;12797;p95"/>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8" name="Google Shape;12798;p95"/>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9" name="Google Shape;12799;p95"/>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0" name="Google Shape;12800;p95"/>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1" name="Google Shape;12801;p95"/>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2" name="Google Shape;12802;p95"/>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3" name="Google Shape;12803;p95"/>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4" name="Google Shape;12804;p95"/>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5" name="Google Shape;12805;p95"/>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6" name="Google Shape;12806;p95"/>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7" name="Google Shape;12807;p95"/>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08" name="Google Shape;12808;p95"/>
          <p:cNvGrpSpPr/>
          <p:nvPr/>
        </p:nvGrpSpPr>
        <p:grpSpPr>
          <a:xfrm>
            <a:off x="5388701" y="2241423"/>
            <a:ext cx="280982" cy="395896"/>
            <a:chOff x="5388701" y="2393823"/>
            <a:chExt cx="280982" cy="395896"/>
          </a:xfrm>
        </p:grpSpPr>
        <p:sp>
          <p:nvSpPr>
            <p:cNvPr id="12809" name="Google Shape;12809;p95"/>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0" name="Google Shape;12810;p95"/>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1" name="Google Shape;12811;p95"/>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2" name="Google Shape;12812;p95"/>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3" name="Google Shape;12813;p95"/>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4" name="Google Shape;12814;p95"/>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5" name="Google Shape;12815;p95"/>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6" name="Google Shape;12816;p95"/>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7" name="Google Shape;12817;p95"/>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8" name="Google Shape;12818;p95"/>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9" name="Google Shape;12819;p95"/>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0" name="Google Shape;12820;p95"/>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1" name="Google Shape;12821;p95"/>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2" name="Google Shape;12822;p95"/>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3" name="Google Shape;12823;p95"/>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4" name="Google Shape;12824;p95"/>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5" name="Google Shape;12825;p95"/>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6" name="Google Shape;12826;p95"/>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7" name="Google Shape;12827;p95"/>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8" name="Google Shape;12828;p95"/>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9" name="Google Shape;12829;p95"/>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0" name="Google Shape;12830;p95"/>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1" name="Google Shape;12831;p95"/>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2" name="Google Shape;12832;p95"/>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3" name="Google Shape;12833;p95"/>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4" name="Google Shape;12834;p95"/>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5" name="Google Shape;12835;p95"/>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6" name="Google Shape;12836;p95"/>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7" name="Google Shape;12837;p95"/>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8" name="Google Shape;12838;p95"/>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39" name="Google Shape;12839;p95"/>
          <p:cNvGrpSpPr/>
          <p:nvPr/>
        </p:nvGrpSpPr>
        <p:grpSpPr>
          <a:xfrm>
            <a:off x="5743289" y="2286722"/>
            <a:ext cx="444871" cy="316407"/>
            <a:chOff x="5743289" y="2439122"/>
            <a:chExt cx="444871" cy="316407"/>
          </a:xfrm>
        </p:grpSpPr>
        <p:sp>
          <p:nvSpPr>
            <p:cNvPr id="12840" name="Google Shape;12840;p95"/>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1" name="Google Shape;12841;p95"/>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2" name="Google Shape;12842;p95"/>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3" name="Google Shape;12843;p95"/>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4" name="Google Shape;12844;p95"/>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5" name="Google Shape;12845;p95"/>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6" name="Google Shape;12846;p95"/>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7" name="Google Shape;12847;p95"/>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8" name="Google Shape;12848;p95"/>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9" name="Google Shape;12849;p95"/>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0" name="Google Shape;12850;p95"/>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1" name="Google Shape;12851;p95"/>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2" name="Google Shape;12852;p95"/>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3" name="Google Shape;12853;p95"/>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4" name="Google Shape;12854;p95"/>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5" name="Google Shape;12855;p95"/>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6" name="Google Shape;12856;p95"/>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7" name="Google Shape;12857;p95"/>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8" name="Google Shape;12858;p95"/>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9" name="Google Shape;12859;p95"/>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0" name="Google Shape;12860;p95"/>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1" name="Google Shape;12861;p95"/>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2" name="Google Shape;12862;p95"/>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3" name="Google Shape;12863;p95"/>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4" name="Google Shape;12864;p95"/>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5" name="Google Shape;12865;p95"/>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6" name="Google Shape;12866;p95"/>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7" name="Google Shape;12867;p95"/>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8" name="Google Shape;12868;p95"/>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69" name="Google Shape;12869;p95"/>
          <p:cNvGrpSpPr/>
          <p:nvPr/>
        </p:nvGrpSpPr>
        <p:grpSpPr>
          <a:xfrm>
            <a:off x="6230360" y="2280183"/>
            <a:ext cx="351359" cy="363412"/>
            <a:chOff x="6230360" y="2432583"/>
            <a:chExt cx="351359" cy="363412"/>
          </a:xfrm>
        </p:grpSpPr>
        <p:sp>
          <p:nvSpPr>
            <p:cNvPr id="12870" name="Google Shape;12870;p95"/>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1" name="Google Shape;12871;p95"/>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2" name="Google Shape;12872;p95"/>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3" name="Google Shape;12873;p95"/>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4" name="Google Shape;12874;p95"/>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5" name="Google Shape;12875;p95"/>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6" name="Google Shape;12876;p95"/>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7" name="Google Shape;12877;p95"/>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8" name="Google Shape;12878;p95"/>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9" name="Google Shape;12879;p95"/>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0" name="Google Shape;12880;p95"/>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1" name="Google Shape;12881;p95"/>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2" name="Google Shape;12882;p95"/>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3" name="Google Shape;12883;p95"/>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4" name="Google Shape;12884;p95"/>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5" name="Google Shape;12885;p95"/>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6" name="Google Shape;12886;p95"/>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7" name="Google Shape;12887;p95"/>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8" name="Google Shape;12888;p95"/>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9" name="Google Shape;12889;p95"/>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0" name="Google Shape;12890;p95"/>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91" name="Google Shape;12891;p95"/>
          <p:cNvGrpSpPr/>
          <p:nvPr/>
        </p:nvGrpSpPr>
        <p:grpSpPr>
          <a:xfrm>
            <a:off x="6633976" y="2307152"/>
            <a:ext cx="387781" cy="286680"/>
            <a:chOff x="6633976" y="2459552"/>
            <a:chExt cx="387781" cy="286680"/>
          </a:xfrm>
        </p:grpSpPr>
        <p:sp>
          <p:nvSpPr>
            <p:cNvPr id="12892" name="Google Shape;12892;p95"/>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3" name="Google Shape;12893;p95"/>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4" name="Google Shape;12894;p95"/>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5" name="Google Shape;12895;p95"/>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6" name="Google Shape;12896;p95"/>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7" name="Google Shape;12897;p95"/>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8" name="Google Shape;12898;p95"/>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99" name="Google Shape;12899;p95"/>
          <p:cNvGrpSpPr/>
          <p:nvPr/>
        </p:nvGrpSpPr>
        <p:grpSpPr>
          <a:xfrm>
            <a:off x="7091110" y="2276165"/>
            <a:ext cx="376989" cy="348864"/>
            <a:chOff x="7091110" y="2428565"/>
            <a:chExt cx="376989" cy="348864"/>
          </a:xfrm>
        </p:grpSpPr>
        <p:sp>
          <p:nvSpPr>
            <p:cNvPr id="12900" name="Google Shape;12900;p95"/>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1" name="Google Shape;12901;p95"/>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2" name="Google Shape;12902;p95"/>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3" name="Google Shape;12903;p95"/>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4" name="Google Shape;12904;p95"/>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5" name="Google Shape;12905;p95"/>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6" name="Google Shape;12906;p95"/>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7" name="Google Shape;12907;p95"/>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8" name="Google Shape;12908;p95"/>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9" name="Google Shape;12909;p95"/>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0" name="Google Shape;12910;p95"/>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1" name="Google Shape;12911;p95"/>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2" name="Google Shape;12912;p95"/>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3" name="Google Shape;12913;p95"/>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4" name="Google Shape;12914;p95"/>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5" name="Google Shape;12915;p95"/>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6" name="Google Shape;12916;p95"/>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7" name="Google Shape;12917;p95"/>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8" name="Google Shape;12918;p95"/>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9" name="Google Shape;12919;p95"/>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0" name="Google Shape;12920;p95"/>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1" name="Google Shape;12921;p95"/>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2" name="Google Shape;12922;p95"/>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3" name="Google Shape;12923;p95"/>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4" name="Google Shape;12924;p95"/>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5" name="Google Shape;12925;p95"/>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6" name="Google Shape;12926;p95"/>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7" name="Google Shape;12927;p95"/>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8" name="Google Shape;12928;p95"/>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9" name="Google Shape;12929;p95"/>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0" name="Google Shape;12930;p95"/>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31" name="Google Shape;12931;p95"/>
          <p:cNvGrpSpPr/>
          <p:nvPr/>
        </p:nvGrpSpPr>
        <p:grpSpPr>
          <a:xfrm>
            <a:off x="7536427" y="2262825"/>
            <a:ext cx="369715" cy="375492"/>
            <a:chOff x="7536427" y="2415225"/>
            <a:chExt cx="369715" cy="375492"/>
          </a:xfrm>
        </p:grpSpPr>
        <p:sp>
          <p:nvSpPr>
            <p:cNvPr id="12932" name="Google Shape;12932;p95"/>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3" name="Google Shape;12933;p95"/>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4" name="Google Shape;12934;p95"/>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5" name="Google Shape;12935;p95"/>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6" name="Google Shape;12936;p95"/>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7" name="Google Shape;12937;p95"/>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8" name="Google Shape;12938;p95"/>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9" name="Google Shape;12939;p95"/>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0" name="Google Shape;12940;p95"/>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1" name="Google Shape;12941;p95"/>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2" name="Google Shape;12942;p95"/>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3" name="Google Shape;12943;p95"/>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4" name="Google Shape;12944;p95"/>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5" name="Google Shape;12945;p95"/>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6" name="Google Shape;12946;p95"/>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7" name="Google Shape;12947;p95"/>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8" name="Google Shape;12948;p95"/>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9" name="Google Shape;12949;p95"/>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0" name="Google Shape;12950;p95"/>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1" name="Google Shape;12951;p95"/>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2" name="Google Shape;12952;p95"/>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3" name="Google Shape;12953;p95"/>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4" name="Google Shape;12954;p95"/>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5" name="Google Shape;12955;p95"/>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6" name="Google Shape;12956;p95"/>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7" name="Google Shape;12957;p95"/>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8" name="Google Shape;12958;p95"/>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9" name="Google Shape;12959;p95"/>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0" name="Google Shape;12960;p95"/>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1" name="Google Shape;12961;p95"/>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2" name="Google Shape;12962;p95"/>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3" name="Google Shape;12963;p95"/>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4" name="Google Shape;12964;p95"/>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5" name="Google Shape;12965;p95"/>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6" name="Google Shape;12966;p95"/>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7" name="Google Shape;12967;p95"/>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8" name="Google Shape;12968;p95"/>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9" name="Google Shape;12969;p95"/>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70" name="Google Shape;12970;p95"/>
          <p:cNvGrpSpPr/>
          <p:nvPr/>
        </p:nvGrpSpPr>
        <p:grpSpPr>
          <a:xfrm>
            <a:off x="7980773" y="2276402"/>
            <a:ext cx="353381" cy="358160"/>
            <a:chOff x="7980773" y="2428802"/>
            <a:chExt cx="353381" cy="358160"/>
          </a:xfrm>
        </p:grpSpPr>
        <p:sp>
          <p:nvSpPr>
            <p:cNvPr id="12971" name="Google Shape;12971;p95"/>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2" name="Google Shape;12972;p95"/>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3" name="Google Shape;12973;p95"/>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4" name="Google Shape;12974;p95"/>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5" name="Google Shape;12975;p95"/>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6" name="Google Shape;12976;p95"/>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7" name="Google Shape;12977;p95"/>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8" name="Google Shape;12978;p95"/>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9" name="Google Shape;12979;p95"/>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0" name="Google Shape;12980;p95"/>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1" name="Google Shape;12981;p95"/>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2" name="Google Shape;12982;p95"/>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3" name="Google Shape;12983;p95"/>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4" name="Google Shape;12984;p95"/>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5" name="Google Shape;12985;p95"/>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6" name="Google Shape;12986;p95"/>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7" name="Google Shape;12987;p95"/>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8" name="Google Shape;12988;p95"/>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9" name="Google Shape;12989;p95"/>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0" name="Google Shape;12990;p95"/>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1" name="Google Shape;12991;p95"/>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2" name="Google Shape;12992;p95"/>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3" name="Google Shape;12993;p95"/>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4" name="Google Shape;12994;p95"/>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5" name="Google Shape;12995;p95"/>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6" name="Google Shape;12996;p95"/>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7" name="Google Shape;12997;p95"/>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8" name="Google Shape;12998;p95"/>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9" name="Google Shape;12999;p95"/>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0" name="Google Shape;13000;p95"/>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01" name="Google Shape;13001;p95"/>
          <p:cNvGrpSpPr/>
          <p:nvPr/>
        </p:nvGrpSpPr>
        <p:grpSpPr>
          <a:xfrm>
            <a:off x="4886058" y="4138840"/>
            <a:ext cx="346343" cy="343953"/>
            <a:chOff x="4886058" y="4291240"/>
            <a:chExt cx="346343" cy="343953"/>
          </a:xfrm>
        </p:grpSpPr>
        <p:sp>
          <p:nvSpPr>
            <p:cNvPr id="13002" name="Google Shape;13002;p95"/>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3" name="Google Shape;13003;p95"/>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4" name="Google Shape;13004;p95"/>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5" name="Google Shape;13005;p95"/>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6" name="Google Shape;13006;p95"/>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7" name="Google Shape;13007;p95"/>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8" name="Google Shape;13008;p95"/>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9" name="Google Shape;13009;p95"/>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0" name="Google Shape;13010;p95"/>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1" name="Google Shape;13011;p95"/>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2" name="Google Shape;13012;p95"/>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3" name="Google Shape;13013;p95"/>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4" name="Google Shape;13014;p95"/>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15" name="Google Shape;13015;p95"/>
          <p:cNvGrpSpPr/>
          <p:nvPr/>
        </p:nvGrpSpPr>
        <p:grpSpPr>
          <a:xfrm>
            <a:off x="5344216" y="4138656"/>
            <a:ext cx="304616" cy="343560"/>
            <a:chOff x="5344216" y="4291056"/>
            <a:chExt cx="304616" cy="343560"/>
          </a:xfrm>
        </p:grpSpPr>
        <p:sp>
          <p:nvSpPr>
            <p:cNvPr id="13016" name="Google Shape;13016;p95"/>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7" name="Google Shape;13017;p95"/>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8" name="Google Shape;13018;p95"/>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9" name="Google Shape;13019;p95"/>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0" name="Google Shape;13020;p95"/>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1" name="Google Shape;13021;p95"/>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2" name="Google Shape;13022;p95"/>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3" name="Google Shape;13023;p95"/>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4" name="Google Shape;13024;p95"/>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5" name="Google Shape;13025;p95"/>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6" name="Google Shape;13026;p95"/>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27" name="Google Shape;13027;p95"/>
          <p:cNvGrpSpPr/>
          <p:nvPr/>
        </p:nvGrpSpPr>
        <p:grpSpPr>
          <a:xfrm>
            <a:off x="6279999" y="4112022"/>
            <a:ext cx="204093" cy="343743"/>
            <a:chOff x="6271562" y="4290872"/>
            <a:chExt cx="204093" cy="343743"/>
          </a:xfrm>
        </p:grpSpPr>
        <p:sp>
          <p:nvSpPr>
            <p:cNvPr id="13028" name="Google Shape;13028;p95"/>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9" name="Google Shape;13029;p95"/>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0" name="Google Shape;13030;p95"/>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1" name="Google Shape;13031;p95"/>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2" name="Google Shape;13032;p95"/>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3" name="Google Shape;13033;p95"/>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4" name="Google Shape;13034;p95"/>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5" name="Google Shape;13035;p95"/>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6" name="Google Shape;13036;p95"/>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7" name="Google Shape;13037;p95"/>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8" name="Google Shape;13038;p95"/>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9" name="Google Shape;13039;p95"/>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40" name="Google Shape;13040;p95"/>
          <p:cNvGrpSpPr/>
          <p:nvPr/>
        </p:nvGrpSpPr>
        <p:grpSpPr>
          <a:xfrm>
            <a:off x="6639491" y="4176838"/>
            <a:ext cx="344085" cy="267195"/>
            <a:chOff x="6639491" y="4329238"/>
            <a:chExt cx="344085" cy="267195"/>
          </a:xfrm>
        </p:grpSpPr>
        <p:sp>
          <p:nvSpPr>
            <p:cNvPr id="13041" name="Google Shape;13041;p95"/>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2" name="Google Shape;13042;p95"/>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3" name="Google Shape;13043;p95"/>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4" name="Google Shape;13044;p95"/>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5" name="Google Shape;13045;p95"/>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6" name="Google Shape;13046;p95"/>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7" name="Google Shape;13047;p95"/>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8" name="Google Shape;13048;p95"/>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9" name="Google Shape;13049;p95"/>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0" name="Google Shape;13050;p95"/>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1" name="Google Shape;13051;p95"/>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2" name="Google Shape;13052;p95"/>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3" name="Google Shape;13053;p95"/>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4" name="Google Shape;13054;p95"/>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5" name="Google Shape;13055;p95"/>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6" name="Google Shape;13056;p95"/>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7" name="Google Shape;13057;p95"/>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8" name="Google Shape;13058;p95"/>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59" name="Google Shape;13059;p95"/>
          <p:cNvGrpSpPr/>
          <p:nvPr/>
        </p:nvGrpSpPr>
        <p:grpSpPr>
          <a:xfrm>
            <a:off x="7133336" y="4138656"/>
            <a:ext cx="232979" cy="343560"/>
            <a:chOff x="7133336" y="4291056"/>
            <a:chExt cx="232979" cy="343560"/>
          </a:xfrm>
        </p:grpSpPr>
        <p:sp>
          <p:nvSpPr>
            <p:cNvPr id="13060" name="Google Shape;13060;p95"/>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1" name="Google Shape;13061;p95"/>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2" name="Google Shape;13062;p95"/>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3" name="Google Shape;13063;p95"/>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4" name="Google Shape;13064;p95"/>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5" name="Google Shape;13065;p95"/>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6" name="Google Shape;13066;p95"/>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7" name="Google Shape;13067;p95"/>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8" name="Google Shape;13068;p95"/>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9" name="Google Shape;13069;p95"/>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0" name="Google Shape;13070;p95"/>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1" name="Google Shape;13071;p95"/>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2" name="Google Shape;13072;p95"/>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3" name="Google Shape;13073;p95"/>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4" name="Google Shape;13074;p95"/>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5" name="Google Shape;13075;p95"/>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6" name="Google Shape;13076;p95"/>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77" name="Google Shape;13077;p95"/>
          <p:cNvGrpSpPr/>
          <p:nvPr/>
        </p:nvGrpSpPr>
        <p:grpSpPr>
          <a:xfrm>
            <a:off x="7571379" y="4138656"/>
            <a:ext cx="232979" cy="343560"/>
            <a:chOff x="7571379" y="4291056"/>
            <a:chExt cx="232979" cy="343560"/>
          </a:xfrm>
        </p:grpSpPr>
        <p:sp>
          <p:nvSpPr>
            <p:cNvPr id="13078" name="Google Shape;13078;p95"/>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9" name="Google Shape;13079;p95"/>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0" name="Google Shape;13080;p95"/>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1" name="Google Shape;13081;p95"/>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2" name="Google Shape;13082;p95"/>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3" name="Google Shape;13083;p95"/>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4" name="Google Shape;13084;p95"/>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5" name="Google Shape;13085;p95"/>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6" name="Google Shape;13086;p95"/>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7" name="Google Shape;13087;p95"/>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8" name="Google Shape;13088;p95"/>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9" name="Google Shape;13089;p95"/>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0" name="Google Shape;13090;p95"/>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1" name="Google Shape;13091;p95"/>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2" name="Google Shape;13092;p95"/>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3" name="Google Shape;13093;p95"/>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94" name="Google Shape;13094;p95"/>
          <p:cNvGrpSpPr/>
          <p:nvPr/>
        </p:nvGrpSpPr>
        <p:grpSpPr>
          <a:xfrm>
            <a:off x="6666381" y="3195475"/>
            <a:ext cx="295819" cy="370712"/>
            <a:chOff x="6666381" y="3347875"/>
            <a:chExt cx="295819" cy="370712"/>
          </a:xfrm>
        </p:grpSpPr>
        <p:sp>
          <p:nvSpPr>
            <p:cNvPr id="13095" name="Google Shape;13095;p95"/>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6" name="Google Shape;13096;p95"/>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7" name="Google Shape;13097;p95"/>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8" name="Google Shape;13098;p95"/>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9" name="Google Shape;13099;p95"/>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0" name="Google Shape;13100;p95"/>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1" name="Google Shape;13101;p95"/>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2" name="Google Shape;13102;p95"/>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3" name="Google Shape;13103;p95"/>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4" name="Google Shape;13104;p95"/>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5" name="Google Shape;13105;p95"/>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6" name="Google Shape;13106;p95"/>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7" name="Google Shape;13107;p95"/>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8" name="Google Shape;13108;p95"/>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9" name="Google Shape;13109;p95"/>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0" name="Google Shape;13110;p95"/>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1" name="Google Shape;13111;p95"/>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2" name="Google Shape;13112;p95"/>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3" name="Google Shape;13113;p95"/>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4" name="Google Shape;13114;p95"/>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5" name="Google Shape;13115;p95"/>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6" name="Google Shape;13116;p95"/>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7" name="Google Shape;13117;p95"/>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8" name="Google Shape;13118;p95"/>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9" name="Google Shape;13119;p95"/>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0" name="Google Shape;13120;p95"/>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1" name="Google Shape;13121;p95"/>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2" name="Google Shape;13122;p95"/>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3" name="Google Shape;13123;p95"/>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4" name="Google Shape;13124;p95"/>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5" name="Google Shape;13125;p95"/>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6" name="Google Shape;13126;p95"/>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7" name="Google Shape;13127;p95"/>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8" name="Google Shape;13128;p95"/>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9" name="Google Shape;13129;p95"/>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0" name="Google Shape;13130;p95"/>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1" name="Google Shape;13131;p95"/>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2" name="Google Shape;13132;p95"/>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3" name="Google Shape;13133;p95"/>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4" name="Google Shape;13134;p95"/>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35" name="Google Shape;13135;p95"/>
          <p:cNvGrpSpPr/>
          <p:nvPr/>
        </p:nvGrpSpPr>
        <p:grpSpPr>
          <a:xfrm>
            <a:off x="4877760" y="2735059"/>
            <a:ext cx="389567" cy="390329"/>
            <a:chOff x="4877760" y="2887459"/>
            <a:chExt cx="389567" cy="390329"/>
          </a:xfrm>
        </p:grpSpPr>
        <p:sp>
          <p:nvSpPr>
            <p:cNvPr id="13136" name="Google Shape;13136;p95"/>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7" name="Google Shape;13137;p95"/>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8" name="Google Shape;13138;p95"/>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9" name="Google Shape;13139;p95"/>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0" name="Google Shape;13140;p95"/>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1" name="Google Shape;13141;p95"/>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2" name="Google Shape;13142;p95"/>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3" name="Google Shape;13143;p95"/>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4" name="Google Shape;13144;p95"/>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5" name="Google Shape;13145;p95"/>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6" name="Google Shape;13146;p95"/>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7" name="Google Shape;13147;p95"/>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8" name="Google Shape;13148;p95"/>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9" name="Google Shape;13149;p95"/>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0" name="Google Shape;13150;p95"/>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1" name="Google Shape;13151;p95"/>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2" name="Google Shape;13152;p95"/>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3" name="Google Shape;13153;p95"/>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4" name="Google Shape;13154;p95"/>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5" name="Google Shape;13155;p95"/>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6" name="Google Shape;13156;p95"/>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7" name="Google Shape;13157;p95"/>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8" name="Google Shape;13158;p95"/>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9" name="Google Shape;13159;p95"/>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0" name="Google Shape;13160;p95"/>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1" name="Google Shape;13161;p95"/>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2" name="Google Shape;13162;p95"/>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3" name="Google Shape;13163;p95"/>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4" name="Google Shape;13164;p95"/>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5" name="Google Shape;13165;p95"/>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6" name="Google Shape;13166;p95"/>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7" name="Google Shape;13167;p95"/>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8" name="Google Shape;13168;p95"/>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9" name="Google Shape;13169;p95"/>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0" name="Google Shape;13170;p95"/>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1" name="Google Shape;13171;p95"/>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2" name="Google Shape;13172;p95"/>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3" name="Google Shape;13173;p95"/>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4" name="Google Shape;13174;p95"/>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5" name="Google Shape;13175;p95"/>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6" name="Google Shape;13176;p95"/>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7" name="Google Shape;13177;p95"/>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8" name="Google Shape;13178;p95"/>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9" name="Google Shape;13179;p95"/>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180" name="Google Shape;13180;p95"/>
          <p:cNvSpPr/>
          <p:nvPr/>
        </p:nvSpPr>
        <p:spPr>
          <a:xfrm>
            <a:off x="5911170"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1" name="Google Shape;13181;p95"/>
          <p:cNvSpPr/>
          <p:nvPr/>
        </p:nvSpPr>
        <p:spPr>
          <a:xfrm>
            <a:off x="5911170"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2" name="Google Shape;13182;p95"/>
          <p:cNvSpPr/>
          <p:nvPr/>
        </p:nvSpPr>
        <p:spPr>
          <a:xfrm>
            <a:off x="5798094"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3" name="Google Shape;13183;p95"/>
          <p:cNvSpPr/>
          <p:nvPr/>
        </p:nvSpPr>
        <p:spPr>
          <a:xfrm>
            <a:off x="5797831"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4" name="Google Shape;13184;p95"/>
          <p:cNvSpPr/>
          <p:nvPr/>
        </p:nvSpPr>
        <p:spPr>
          <a:xfrm>
            <a:off x="5779239"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185" name="Google Shape;13185;p95"/>
          <p:cNvGrpSpPr/>
          <p:nvPr/>
        </p:nvGrpSpPr>
        <p:grpSpPr>
          <a:xfrm>
            <a:off x="5779239" y="2735295"/>
            <a:ext cx="314411" cy="389830"/>
            <a:chOff x="5779239" y="2887695"/>
            <a:chExt cx="314411" cy="389830"/>
          </a:xfrm>
        </p:grpSpPr>
        <p:sp>
          <p:nvSpPr>
            <p:cNvPr id="13186" name="Google Shape;13186;p95"/>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7" name="Google Shape;13187;p95"/>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8" name="Google Shape;13188;p95"/>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9" name="Google Shape;13189;p95"/>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0" name="Google Shape;13190;p95"/>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1" name="Google Shape;13191;p95"/>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2" name="Google Shape;13192;p95"/>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3" name="Google Shape;13193;p95"/>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4" name="Google Shape;13194;p95"/>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5" name="Google Shape;13195;p95"/>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6" name="Google Shape;13196;p95"/>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7" name="Google Shape;13197;p95"/>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8" name="Google Shape;13198;p95"/>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9" name="Google Shape;13199;p95"/>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0" name="Google Shape;13200;p95"/>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1" name="Google Shape;13201;p95"/>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2" name="Google Shape;13202;p95"/>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3" name="Google Shape;13203;p95"/>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4" name="Google Shape;13204;p95"/>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5" name="Google Shape;13205;p95"/>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6" name="Google Shape;13206;p95"/>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7" name="Google Shape;13207;p95"/>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8" name="Google Shape;13208;p95"/>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9" name="Google Shape;13209;p95"/>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0" name="Google Shape;13210;p95"/>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1" name="Google Shape;13211;p95"/>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2" name="Google Shape;13212;p95"/>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3" name="Google Shape;13213;p95"/>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4" name="Google Shape;13214;p95"/>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5" name="Google Shape;13215;p95"/>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6" name="Google Shape;13216;p95"/>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7" name="Google Shape;13217;p95"/>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8" name="Google Shape;13218;p95"/>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9" name="Google Shape;13219;p95"/>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0" name="Google Shape;13220;p95"/>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1" name="Google Shape;13221;p95"/>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2" name="Google Shape;13222;p95"/>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3" name="Google Shape;13223;p95"/>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4" name="Google Shape;13224;p95"/>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5" name="Google Shape;13225;p95"/>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6" name="Google Shape;13226;p95"/>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7" name="Google Shape;13227;p95"/>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8" name="Google Shape;13228;p95"/>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9" name="Google Shape;13229;p95"/>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30" name="Google Shape;13230;p95"/>
          <p:cNvGrpSpPr/>
          <p:nvPr/>
        </p:nvGrpSpPr>
        <p:grpSpPr>
          <a:xfrm>
            <a:off x="6190130" y="2788577"/>
            <a:ext cx="389830" cy="283004"/>
            <a:chOff x="6190130" y="2940977"/>
            <a:chExt cx="389830" cy="283004"/>
          </a:xfrm>
        </p:grpSpPr>
        <p:sp>
          <p:nvSpPr>
            <p:cNvPr id="13231" name="Google Shape;13231;p95"/>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2" name="Google Shape;13232;p95"/>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3" name="Google Shape;13233;p95"/>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4" name="Google Shape;13234;p95"/>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5" name="Google Shape;13235;p95"/>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6" name="Google Shape;13236;p95"/>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7" name="Google Shape;13237;p95"/>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8" name="Google Shape;13238;p95"/>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9" name="Google Shape;13239;p95"/>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0" name="Google Shape;13240;p95"/>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1" name="Google Shape;13241;p95"/>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2" name="Google Shape;13242;p95"/>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3" name="Google Shape;13243;p95"/>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4" name="Google Shape;13244;p95"/>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5" name="Google Shape;13245;p95"/>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6" name="Google Shape;13246;p95"/>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7" name="Google Shape;13247;p95"/>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8" name="Google Shape;13248;p95"/>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9" name="Google Shape;13249;p95"/>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0" name="Google Shape;13250;p95"/>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1" name="Google Shape;13251;p95"/>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2" name="Google Shape;13252;p95"/>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3" name="Google Shape;13253;p95"/>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4" name="Google Shape;13254;p95"/>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5" name="Google Shape;13255;p95"/>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6" name="Google Shape;13256;p95"/>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7" name="Google Shape;13257;p95"/>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8" name="Google Shape;13258;p95"/>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9" name="Google Shape;13259;p95"/>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0" name="Google Shape;13260;p95"/>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61" name="Google Shape;13261;p95"/>
          <p:cNvGrpSpPr/>
          <p:nvPr/>
        </p:nvGrpSpPr>
        <p:grpSpPr>
          <a:xfrm>
            <a:off x="6633976" y="2747874"/>
            <a:ext cx="389803" cy="364673"/>
            <a:chOff x="6633976" y="2900274"/>
            <a:chExt cx="389803" cy="364673"/>
          </a:xfrm>
        </p:grpSpPr>
        <p:sp>
          <p:nvSpPr>
            <p:cNvPr id="13262" name="Google Shape;13262;p95"/>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3" name="Google Shape;13263;p95"/>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4" name="Google Shape;13264;p95"/>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5" name="Google Shape;13265;p95"/>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6" name="Google Shape;13266;p95"/>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7" name="Google Shape;13267;p95"/>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8" name="Google Shape;13268;p95"/>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9" name="Google Shape;13269;p95"/>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0" name="Google Shape;13270;p95"/>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1" name="Google Shape;13271;p95"/>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2" name="Google Shape;13272;p95"/>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3" name="Google Shape;13273;p95"/>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4" name="Google Shape;13274;p95"/>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5" name="Google Shape;13275;p95"/>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6" name="Google Shape;13276;p95"/>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7" name="Google Shape;13277;p95"/>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8" name="Google Shape;13278;p95"/>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79" name="Google Shape;13279;p95"/>
          <p:cNvGrpSpPr/>
          <p:nvPr/>
        </p:nvGrpSpPr>
        <p:grpSpPr>
          <a:xfrm>
            <a:off x="7517835" y="2733037"/>
            <a:ext cx="364935" cy="382529"/>
            <a:chOff x="7517835" y="2885437"/>
            <a:chExt cx="364935" cy="382529"/>
          </a:xfrm>
        </p:grpSpPr>
        <p:sp>
          <p:nvSpPr>
            <p:cNvPr id="13280" name="Google Shape;13280;p95"/>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1" name="Google Shape;13281;p95"/>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2" name="Google Shape;13282;p95"/>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3" name="Google Shape;13283;p95"/>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4" name="Google Shape;13284;p95"/>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5" name="Google Shape;13285;p95"/>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6" name="Google Shape;13286;p95"/>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7" name="Google Shape;13287;p95"/>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8" name="Google Shape;13288;p95"/>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9" name="Google Shape;13289;p95"/>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0" name="Google Shape;13290;p95"/>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1" name="Google Shape;13291;p95"/>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2" name="Google Shape;13292;p95"/>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3" name="Google Shape;13293;p95"/>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4" name="Google Shape;13294;p95"/>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5" name="Google Shape;13295;p95"/>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6" name="Google Shape;13296;p95"/>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7" name="Google Shape;13297;p95"/>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8" name="Google Shape;13298;p95"/>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9" name="Google Shape;13299;p95"/>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0" name="Google Shape;13300;p95"/>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1" name="Google Shape;13301;p95"/>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2" name="Google Shape;13302;p95"/>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3" name="Google Shape;13303;p95"/>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4" name="Google Shape;13304;p95"/>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5" name="Google Shape;13305;p95"/>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6" name="Google Shape;13306;p95"/>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7" name="Google Shape;13307;p95"/>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8" name="Google Shape;13308;p95"/>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9" name="Google Shape;13309;p95"/>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0" name="Google Shape;13310;p95"/>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1" name="Google Shape;13311;p95"/>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2" name="Google Shape;13312;p95"/>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3" name="Google Shape;13313;p95"/>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4" name="Google Shape;13314;p95"/>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5" name="Google Shape;13315;p95"/>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6" name="Google Shape;13316;p95"/>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17" name="Google Shape;13317;p95"/>
          <p:cNvGrpSpPr/>
          <p:nvPr/>
        </p:nvGrpSpPr>
        <p:grpSpPr>
          <a:xfrm>
            <a:off x="7087591" y="2734744"/>
            <a:ext cx="358160" cy="385602"/>
            <a:chOff x="7087591" y="2887144"/>
            <a:chExt cx="358160" cy="385602"/>
          </a:xfrm>
        </p:grpSpPr>
        <p:sp>
          <p:nvSpPr>
            <p:cNvPr id="13318" name="Google Shape;13318;p95"/>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9" name="Google Shape;13319;p95"/>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0" name="Google Shape;13320;p95"/>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1" name="Google Shape;13321;p95"/>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2" name="Google Shape;13322;p95"/>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3" name="Google Shape;13323;p95"/>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4" name="Google Shape;13324;p95"/>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5" name="Google Shape;13325;p95"/>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6" name="Google Shape;13326;p95"/>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7" name="Google Shape;13327;p95"/>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8" name="Google Shape;13328;p95"/>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9" name="Google Shape;13329;p95"/>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0" name="Google Shape;13330;p95"/>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1" name="Google Shape;13331;p95"/>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2" name="Google Shape;13332;p95"/>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3" name="Google Shape;13333;p95"/>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4" name="Google Shape;13334;p95"/>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5" name="Google Shape;13335;p95"/>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6" name="Google Shape;13336;p95"/>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37" name="Google Shape;13337;p95"/>
          <p:cNvGrpSpPr/>
          <p:nvPr/>
        </p:nvGrpSpPr>
        <p:grpSpPr>
          <a:xfrm>
            <a:off x="7951362" y="2733037"/>
            <a:ext cx="382529" cy="382529"/>
            <a:chOff x="7951362" y="2885437"/>
            <a:chExt cx="382529" cy="382529"/>
          </a:xfrm>
        </p:grpSpPr>
        <p:sp>
          <p:nvSpPr>
            <p:cNvPr id="13338" name="Google Shape;13338;p95"/>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9" name="Google Shape;13339;p95"/>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0" name="Google Shape;13340;p95"/>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1" name="Google Shape;13341;p95"/>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2" name="Google Shape;13342;p95"/>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3" name="Google Shape;13343;p95"/>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4" name="Google Shape;13344;p95"/>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5" name="Google Shape;13345;p95"/>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6" name="Google Shape;13346;p95"/>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7" name="Google Shape;13347;p95"/>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8" name="Google Shape;13348;p95"/>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9" name="Google Shape;13349;p95"/>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0" name="Google Shape;13350;p95"/>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1" name="Google Shape;13351;p95"/>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2" name="Google Shape;13352;p95"/>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3" name="Google Shape;13353;p95"/>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4" name="Google Shape;13354;p95"/>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5" name="Google Shape;13355;p95"/>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6" name="Google Shape;13356;p95"/>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7" name="Google Shape;13357;p95"/>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8" name="Google Shape;13358;p95"/>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9" name="Google Shape;13359;p95"/>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0" name="Google Shape;13360;p95"/>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1" name="Google Shape;13361;p95"/>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2" name="Google Shape;13362;p95"/>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3" name="Google Shape;13363;p95"/>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4" name="Google Shape;13364;p95"/>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5" name="Google Shape;13365;p95"/>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6" name="Google Shape;13366;p95"/>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7" name="Google Shape;13367;p95"/>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8" name="Google Shape;13368;p95"/>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9" name="Google Shape;13369;p95"/>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0" name="Google Shape;13370;p95"/>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1" name="Google Shape;13371;p95"/>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2" name="Google Shape;13372;p95"/>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3" name="Google Shape;13373;p95"/>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4" name="Google Shape;13374;p95"/>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5" name="Google Shape;13375;p95"/>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6" name="Google Shape;13376;p95"/>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7" name="Google Shape;13377;p95"/>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8" name="Google Shape;13378;p95"/>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9" name="Google Shape;13379;p95"/>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0" name="Google Shape;13380;p95"/>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1" name="Google Shape;13381;p95"/>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2" name="Google Shape;13382;p95"/>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3" name="Google Shape;13383;p95"/>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4" name="Google Shape;13384;p95"/>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5" name="Google Shape;13385;p95"/>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6" name="Google Shape;13386;p95"/>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87" name="Google Shape;13387;p95"/>
          <p:cNvGrpSpPr/>
          <p:nvPr/>
        </p:nvGrpSpPr>
        <p:grpSpPr>
          <a:xfrm>
            <a:off x="8054406" y="3662089"/>
            <a:ext cx="276964" cy="336601"/>
            <a:chOff x="8054406" y="3814489"/>
            <a:chExt cx="276964" cy="336601"/>
          </a:xfrm>
        </p:grpSpPr>
        <p:sp>
          <p:nvSpPr>
            <p:cNvPr id="13388" name="Google Shape;13388;p95"/>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9" name="Google Shape;13389;p95"/>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0" name="Google Shape;13390;p95"/>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1" name="Google Shape;13391;p95"/>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2" name="Google Shape;13392;p95"/>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3" name="Google Shape;13393;p95"/>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4" name="Google Shape;13394;p95"/>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5" name="Google Shape;13395;p95"/>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6" name="Google Shape;13396;p95"/>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97" name="Google Shape;13397;p95"/>
          <p:cNvGrpSpPr/>
          <p:nvPr/>
        </p:nvGrpSpPr>
        <p:grpSpPr>
          <a:xfrm>
            <a:off x="7936787" y="4142674"/>
            <a:ext cx="378249" cy="335524"/>
            <a:chOff x="7936787" y="4295074"/>
            <a:chExt cx="378249" cy="335524"/>
          </a:xfrm>
        </p:grpSpPr>
        <p:sp>
          <p:nvSpPr>
            <p:cNvPr id="13398" name="Google Shape;13398;p95"/>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9" name="Google Shape;13399;p95"/>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0" name="Google Shape;13400;p95"/>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1" name="Google Shape;13401;p95"/>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2" name="Google Shape;13402;p95"/>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3" name="Google Shape;13403;p95"/>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4" name="Google Shape;13404;p95"/>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5" name="Google Shape;13405;p95"/>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6" name="Google Shape;13406;p95"/>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7" name="Google Shape;13407;p95"/>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8" name="Google Shape;13408;p95"/>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9" name="Google Shape;13409;p95"/>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0" name="Google Shape;13410;p95"/>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1" name="Google Shape;13411;p95"/>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2" name="Google Shape;13412;p95"/>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3" name="Google Shape;13413;p95"/>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14" name="Google Shape;13414;p95"/>
          <p:cNvGrpSpPr/>
          <p:nvPr/>
        </p:nvGrpSpPr>
        <p:grpSpPr>
          <a:xfrm>
            <a:off x="4886058" y="1813490"/>
            <a:ext cx="388569" cy="388307"/>
            <a:chOff x="4886058" y="1965890"/>
            <a:chExt cx="388569" cy="388307"/>
          </a:xfrm>
        </p:grpSpPr>
        <p:sp>
          <p:nvSpPr>
            <p:cNvPr id="13415" name="Google Shape;13415;p95"/>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6" name="Google Shape;13416;p95"/>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7" name="Google Shape;13417;p95"/>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8" name="Google Shape;13418;p95"/>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9" name="Google Shape;13419;p95"/>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0" name="Google Shape;13420;p95"/>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1" name="Google Shape;13421;p95"/>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2" name="Google Shape;13422;p95"/>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3" name="Google Shape;13423;p95"/>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4" name="Google Shape;13424;p95"/>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5" name="Google Shape;13425;p95"/>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426" name="Google Shape;13426;p95"/>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Business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13427" name="Google Shape;13427;p95"/>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Teamwork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31"/>
        <p:cNvGrpSpPr/>
        <p:nvPr/>
      </p:nvGrpSpPr>
      <p:grpSpPr>
        <a:xfrm>
          <a:off x="0" y="0"/>
          <a:ext cx="0" cy="0"/>
          <a:chOff x="0" y="0"/>
          <a:chExt cx="0" cy="0"/>
        </a:xfrm>
      </p:grpSpPr>
      <p:grpSp>
        <p:nvGrpSpPr>
          <p:cNvPr id="13432" name="Google Shape;13432;p96"/>
          <p:cNvGrpSpPr/>
          <p:nvPr/>
        </p:nvGrpSpPr>
        <p:grpSpPr>
          <a:xfrm>
            <a:off x="1765162" y="3194389"/>
            <a:ext cx="292801" cy="359258"/>
            <a:chOff x="1765162" y="3346789"/>
            <a:chExt cx="292801" cy="359258"/>
          </a:xfrm>
        </p:grpSpPr>
        <p:sp>
          <p:nvSpPr>
            <p:cNvPr id="13433" name="Google Shape;13433;p96"/>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4" name="Google Shape;13434;p96"/>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5" name="Google Shape;13435;p96"/>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6" name="Google Shape;13436;p96"/>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7" name="Google Shape;13437;p96"/>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8" name="Google Shape;13438;p96"/>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9" name="Google Shape;13439;p96"/>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0" name="Google Shape;13440;p96"/>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1" name="Google Shape;13441;p96"/>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2" name="Google Shape;13442;p96"/>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3" name="Google Shape;13443;p96"/>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4" name="Google Shape;13444;p96"/>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5" name="Google Shape;13445;p96"/>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6" name="Google Shape;13446;p96"/>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7" name="Google Shape;13447;p96"/>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48" name="Google Shape;13448;p96"/>
          <p:cNvGrpSpPr/>
          <p:nvPr/>
        </p:nvGrpSpPr>
        <p:grpSpPr>
          <a:xfrm>
            <a:off x="3077632" y="2292604"/>
            <a:ext cx="358996" cy="296309"/>
            <a:chOff x="3077632" y="2445004"/>
            <a:chExt cx="358996" cy="296309"/>
          </a:xfrm>
        </p:grpSpPr>
        <p:sp>
          <p:nvSpPr>
            <p:cNvPr id="13449" name="Google Shape;13449;p96"/>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0" name="Google Shape;13450;p96"/>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1" name="Google Shape;13451;p96"/>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2" name="Google Shape;13452;p96"/>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3" name="Google Shape;13453;p96"/>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4" name="Google Shape;13454;p96"/>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5" name="Google Shape;13455;p96"/>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6" name="Google Shape;13456;p96"/>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7" name="Google Shape;13457;p96"/>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8" name="Google Shape;13458;p96"/>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9" name="Google Shape;13459;p96"/>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0" name="Google Shape;13460;p96"/>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1" name="Google Shape;13461;p96"/>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2" name="Google Shape;13462;p96"/>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3" name="Google Shape;13463;p96"/>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4" name="Google Shape;13464;p96"/>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5" name="Google Shape;13465;p96"/>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6" name="Google Shape;13466;p96"/>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7" name="Google Shape;13467;p96"/>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8" name="Google Shape;13468;p96"/>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9" name="Google Shape;13469;p96"/>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0" name="Google Shape;13470;p96"/>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1" name="Google Shape;13471;p96"/>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2" name="Google Shape;13472;p96"/>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3" name="Google Shape;13473;p96"/>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4" name="Google Shape;13474;p96"/>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75" name="Google Shape;13475;p96"/>
          <p:cNvGrpSpPr/>
          <p:nvPr/>
        </p:nvGrpSpPr>
        <p:grpSpPr>
          <a:xfrm>
            <a:off x="2635237" y="2279380"/>
            <a:ext cx="359232" cy="323018"/>
            <a:chOff x="2635237" y="2431780"/>
            <a:chExt cx="359232" cy="323018"/>
          </a:xfrm>
        </p:grpSpPr>
        <p:sp>
          <p:nvSpPr>
            <p:cNvPr id="13476" name="Google Shape;13476;p96"/>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7" name="Google Shape;13477;p96"/>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8" name="Google Shape;13478;p96"/>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9" name="Google Shape;13479;p96"/>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0" name="Google Shape;13480;p96"/>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1" name="Google Shape;13481;p96"/>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2" name="Google Shape;13482;p96"/>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3" name="Google Shape;13483;p96"/>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4" name="Google Shape;13484;p96"/>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5" name="Google Shape;13485;p96"/>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6" name="Google Shape;13486;p96"/>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7" name="Google Shape;13487;p96"/>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8" name="Google Shape;13488;p96"/>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9" name="Google Shape;13489;p96"/>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0" name="Google Shape;13490;p96"/>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91" name="Google Shape;13491;p96"/>
          <p:cNvGrpSpPr/>
          <p:nvPr/>
        </p:nvGrpSpPr>
        <p:grpSpPr>
          <a:xfrm>
            <a:off x="4011651" y="3615732"/>
            <a:ext cx="373189" cy="358944"/>
            <a:chOff x="4011651" y="3768132"/>
            <a:chExt cx="373189" cy="358944"/>
          </a:xfrm>
        </p:grpSpPr>
        <p:sp>
          <p:nvSpPr>
            <p:cNvPr id="13492" name="Google Shape;13492;p96"/>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3" name="Google Shape;13493;p96"/>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4" name="Google Shape;13494;p96"/>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5" name="Google Shape;13495;p96"/>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6" name="Google Shape;13496;p96"/>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7" name="Google Shape;13497;p96"/>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8" name="Google Shape;13498;p96"/>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9" name="Google Shape;13499;p96"/>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0" name="Google Shape;13500;p96"/>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1" name="Google Shape;13501;p96"/>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02" name="Google Shape;13502;p96"/>
          <p:cNvGrpSpPr/>
          <p:nvPr/>
        </p:nvGrpSpPr>
        <p:grpSpPr>
          <a:xfrm>
            <a:off x="2189568" y="1809203"/>
            <a:ext cx="364993" cy="359049"/>
            <a:chOff x="2189568" y="1961603"/>
            <a:chExt cx="364993" cy="359049"/>
          </a:xfrm>
        </p:grpSpPr>
        <p:sp>
          <p:nvSpPr>
            <p:cNvPr id="13503" name="Google Shape;13503;p96"/>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4" name="Google Shape;13504;p96"/>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5" name="Google Shape;13505;p96"/>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6" name="Google Shape;13506;p96"/>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7" name="Google Shape;13507;p96"/>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8" name="Google Shape;13508;p96"/>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9" name="Google Shape;13509;p96"/>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0" name="Google Shape;13510;p96"/>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1" name="Google Shape;13511;p96"/>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2" name="Google Shape;13512;p96"/>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3" name="Google Shape;13513;p96"/>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4" name="Google Shape;13514;p96"/>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5" name="Google Shape;13515;p96"/>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6" name="Google Shape;13516;p96"/>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7" name="Google Shape;13517;p96"/>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8" name="Google Shape;13518;p96"/>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19" name="Google Shape;13519;p96"/>
          <p:cNvGrpSpPr/>
          <p:nvPr/>
        </p:nvGrpSpPr>
        <p:grpSpPr>
          <a:xfrm>
            <a:off x="2193077" y="2267571"/>
            <a:ext cx="378426" cy="346323"/>
            <a:chOff x="2193077" y="2419971"/>
            <a:chExt cx="378426" cy="346323"/>
          </a:xfrm>
        </p:grpSpPr>
        <p:sp>
          <p:nvSpPr>
            <p:cNvPr id="13520" name="Google Shape;13520;p96"/>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1" name="Google Shape;13521;p96"/>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2" name="Google Shape;13522;p96"/>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3" name="Google Shape;13523;p96"/>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4" name="Google Shape;13524;p96"/>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5" name="Google Shape;13525;p96"/>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6" name="Google Shape;13526;p96"/>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7" name="Google Shape;13527;p96"/>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8" name="Google Shape;13528;p96"/>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9" name="Google Shape;13529;p96"/>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0" name="Google Shape;13530;p96"/>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1" name="Google Shape;13531;p96"/>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2" name="Google Shape;13532;p96"/>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3" name="Google Shape;13533;p96"/>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4" name="Google Shape;13534;p96"/>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5" name="Google Shape;13535;p96"/>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6" name="Google Shape;13536;p96"/>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7" name="Google Shape;13537;p96"/>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8" name="Google Shape;13538;p96"/>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9" name="Google Shape;13539;p96"/>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0" name="Google Shape;13540;p96"/>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41" name="Google Shape;13541;p96"/>
          <p:cNvGrpSpPr/>
          <p:nvPr/>
        </p:nvGrpSpPr>
        <p:grpSpPr>
          <a:xfrm>
            <a:off x="861622" y="2729370"/>
            <a:ext cx="276802" cy="367140"/>
            <a:chOff x="861622" y="2881770"/>
            <a:chExt cx="276802" cy="367140"/>
          </a:xfrm>
        </p:grpSpPr>
        <p:sp>
          <p:nvSpPr>
            <p:cNvPr id="13542" name="Google Shape;13542;p96"/>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3" name="Google Shape;13543;p96"/>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4" name="Google Shape;13544;p96"/>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5" name="Google Shape;13545;p96"/>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6" name="Google Shape;13546;p96"/>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7" name="Google Shape;13547;p96"/>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8" name="Google Shape;13548;p96"/>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9" name="Google Shape;13549;p96"/>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0" name="Google Shape;13550;p96"/>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1" name="Google Shape;13551;p96"/>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2" name="Google Shape;13552;p96"/>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3" name="Google Shape;13553;p96"/>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4" name="Google Shape;13554;p96"/>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5" name="Google Shape;13555;p96"/>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6" name="Google Shape;13556;p96"/>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7" name="Google Shape;13557;p96"/>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8" name="Google Shape;13558;p96"/>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9" name="Google Shape;13559;p96"/>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0" name="Google Shape;13560;p96"/>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1" name="Google Shape;13561;p96"/>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2" name="Google Shape;13562;p96"/>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3" name="Google Shape;13563;p96"/>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64" name="Google Shape;13564;p96"/>
          <p:cNvGrpSpPr/>
          <p:nvPr/>
        </p:nvGrpSpPr>
        <p:grpSpPr>
          <a:xfrm>
            <a:off x="3968184" y="2729291"/>
            <a:ext cx="369444" cy="367140"/>
            <a:chOff x="3968184" y="2881691"/>
            <a:chExt cx="369444" cy="367140"/>
          </a:xfrm>
        </p:grpSpPr>
        <p:sp>
          <p:nvSpPr>
            <p:cNvPr id="13565" name="Google Shape;13565;p96"/>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6" name="Google Shape;13566;p96"/>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7" name="Google Shape;13567;p96"/>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8" name="Google Shape;13568;p96"/>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9" name="Google Shape;13569;p96"/>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0" name="Google Shape;13570;p96"/>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1" name="Google Shape;13571;p96"/>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2" name="Google Shape;13572;p96"/>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3" name="Google Shape;13573;p96"/>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4" name="Google Shape;13574;p96"/>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5" name="Google Shape;13575;p96"/>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6" name="Google Shape;13576;p96"/>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7" name="Google Shape;13577;p96"/>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8" name="Google Shape;13578;p96"/>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9" name="Google Shape;13579;p96"/>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0" name="Google Shape;13580;p96"/>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1" name="Google Shape;13581;p96"/>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2" name="Google Shape;13582;p96"/>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3" name="Google Shape;13583;p96"/>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4" name="Google Shape;13584;p96"/>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5" name="Google Shape;13585;p96"/>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6" name="Google Shape;13586;p96"/>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7" name="Google Shape;13587;p96"/>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8" name="Google Shape;13588;p96"/>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89" name="Google Shape;13589;p96"/>
          <p:cNvGrpSpPr/>
          <p:nvPr/>
        </p:nvGrpSpPr>
        <p:grpSpPr>
          <a:xfrm>
            <a:off x="3513796" y="2729684"/>
            <a:ext cx="371487" cy="366826"/>
            <a:chOff x="3513796" y="2882084"/>
            <a:chExt cx="371487" cy="366826"/>
          </a:xfrm>
        </p:grpSpPr>
        <p:sp>
          <p:nvSpPr>
            <p:cNvPr id="13590" name="Google Shape;13590;p96"/>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1" name="Google Shape;13591;p96"/>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2" name="Google Shape;13592;p96"/>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3" name="Google Shape;13593;p96"/>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4" name="Google Shape;13594;p96"/>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5" name="Google Shape;13595;p96"/>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6" name="Google Shape;13596;p96"/>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7" name="Google Shape;13597;p96"/>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8" name="Google Shape;13598;p96"/>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9" name="Google Shape;13599;p96"/>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0" name="Google Shape;13600;p96"/>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1" name="Google Shape;13601;p96"/>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2" name="Google Shape;13602;p96"/>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3" name="Google Shape;13603;p96"/>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4" name="Google Shape;13604;p96"/>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5" name="Google Shape;13605;p96"/>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6" name="Google Shape;13606;p96"/>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7" name="Google Shape;13607;p96"/>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8" name="Google Shape;13608;p96"/>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9" name="Google Shape;13609;p96"/>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0" name="Google Shape;13610;p96"/>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1" name="Google Shape;13611;p96"/>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2" name="Google Shape;13612;p96"/>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3" name="Google Shape;13613;p96"/>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4" name="Google Shape;13614;p96"/>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5" name="Google Shape;13615;p96"/>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6" name="Google Shape;13616;p96"/>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7" name="Google Shape;13617;p96"/>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8" name="Google Shape;13618;p96"/>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9" name="Google Shape;13619;p96"/>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0" name="Google Shape;13620;p96"/>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1" name="Google Shape;13621;p96"/>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2" name="Google Shape;13622;p96"/>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3" name="Google Shape;13623;p96"/>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4" name="Google Shape;13624;p96"/>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5" name="Google Shape;13625;p96"/>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6" name="Google Shape;13626;p96"/>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7" name="Google Shape;13627;p96"/>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8" name="Google Shape;13628;p96"/>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9" name="Google Shape;13629;p96"/>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0" name="Google Shape;13630;p96"/>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1" name="Google Shape;13631;p96"/>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2" name="Google Shape;13632;p96"/>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3" name="Google Shape;13633;p96"/>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4" name="Google Shape;13634;p96"/>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5" name="Google Shape;13635;p96"/>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6" name="Google Shape;13636;p96"/>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7" name="Google Shape;13637;p96"/>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8" name="Google Shape;13638;p96"/>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39" name="Google Shape;13639;p96"/>
          <p:cNvGrpSpPr/>
          <p:nvPr/>
        </p:nvGrpSpPr>
        <p:grpSpPr>
          <a:xfrm>
            <a:off x="873615" y="1347875"/>
            <a:ext cx="335011" cy="359232"/>
            <a:chOff x="873615" y="1500275"/>
            <a:chExt cx="335011" cy="359232"/>
          </a:xfrm>
        </p:grpSpPr>
        <p:sp>
          <p:nvSpPr>
            <p:cNvPr id="13640" name="Google Shape;13640;p96"/>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1" name="Google Shape;13641;p96"/>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2" name="Google Shape;13642;p96"/>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3" name="Google Shape;13643;p96"/>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4" name="Google Shape;13644;p96"/>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5" name="Google Shape;13645;p96"/>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6" name="Google Shape;13646;p96"/>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7" name="Google Shape;13647;p96"/>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8" name="Google Shape;13648;p96"/>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9" name="Google Shape;13649;p96"/>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0" name="Google Shape;13650;p96"/>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51" name="Google Shape;13651;p96"/>
          <p:cNvGrpSpPr/>
          <p:nvPr/>
        </p:nvGrpSpPr>
        <p:grpSpPr>
          <a:xfrm>
            <a:off x="2202058" y="3194337"/>
            <a:ext cx="337158" cy="359311"/>
            <a:chOff x="2202058" y="3346737"/>
            <a:chExt cx="337158" cy="359311"/>
          </a:xfrm>
        </p:grpSpPr>
        <p:sp>
          <p:nvSpPr>
            <p:cNvPr id="13652" name="Google Shape;13652;p96"/>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3" name="Google Shape;13653;p96"/>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4" name="Google Shape;13654;p96"/>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5" name="Google Shape;13655;p96"/>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6" name="Google Shape;13656;p96"/>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7" name="Google Shape;13657;p96"/>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8" name="Google Shape;13658;p96"/>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9" name="Google Shape;13659;p96"/>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0" name="Google Shape;13660;p96"/>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61" name="Google Shape;13661;p96"/>
          <p:cNvGrpSpPr/>
          <p:nvPr/>
        </p:nvGrpSpPr>
        <p:grpSpPr>
          <a:xfrm>
            <a:off x="2223059" y="3665772"/>
            <a:ext cx="359232" cy="306050"/>
            <a:chOff x="2223059" y="3818172"/>
            <a:chExt cx="359232" cy="306050"/>
          </a:xfrm>
        </p:grpSpPr>
        <p:sp>
          <p:nvSpPr>
            <p:cNvPr id="13662" name="Google Shape;13662;p96"/>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3" name="Google Shape;13663;p96"/>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4" name="Google Shape;13664;p96"/>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5" name="Google Shape;13665;p96"/>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6" name="Google Shape;13666;p96"/>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7" name="Google Shape;13667;p96"/>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8" name="Google Shape;13668;p96"/>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9" name="Google Shape;13669;p96"/>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0" name="Google Shape;13670;p96"/>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71" name="Google Shape;13671;p96"/>
          <p:cNvGrpSpPr/>
          <p:nvPr/>
        </p:nvGrpSpPr>
        <p:grpSpPr>
          <a:xfrm>
            <a:off x="1725989" y="1839420"/>
            <a:ext cx="378426" cy="298509"/>
            <a:chOff x="1725989" y="1991820"/>
            <a:chExt cx="378426" cy="298509"/>
          </a:xfrm>
        </p:grpSpPr>
        <p:sp>
          <p:nvSpPr>
            <p:cNvPr id="13672" name="Google Shape;13672;p96"/>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3" name="Google Shape;13673;p96"/>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4" name="Google Shape;13674;p96"/>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5" name="Google Shape;13675;p96"/>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6" name="Google Shape;13676;p96"/>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7" name="Google Shape;13677;p96"/>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8" name="Google Shape;13678;p96"/>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9" name="Google Shape;13679;p96"/>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0" name="Google Shape;13680;p96"/>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1" name="Google Shape;13681;p96"/>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2" name="Google Shape;13682;p96"/>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3" name="Google Shape;13683;p96"/>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84" name="Google Shape;13684;p96"/>
          <p:cNvGrpSpPr/>
          <p:nvPr/>
        </p:nvGrpSpPr>
        <p:grpSpPr>
          <a:xfrm>
            <a:off x="1768409" y="3639351"/>
            <a:ext cx="367978" cy="359075"/>
            <a:chOff x="1768409" y="3791751"/>
            <a:chExt cx="367978" cy="359075"/>
          </a:xfrm>
        </p:grpSpPr>
        <p:sp>
          <p:nvSpPr>
            <p:cNvPr id="13685" name="Google Shape;13685;p96"/>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6" name="Google Shape;13686;p96"/>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7" name="Google Shape;13687;p96"/>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8" name="Google Shape;13688;p96"/>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9" name="Google Shape;13689;p96"/>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0" name="Google Shape;13690;p96"/>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1" name="Google Shape;13691;p96"/>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2" name="Google Shape;13692;p96"/>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3" name="Google Shape;13693;p96"/>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4" name="Google Shape;13694;p96"/>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5" name="Google Shape;13695;p96"/>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6" name="Google Shape;13696;p96"/>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7" name="Google Shape;13697;p96"/>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98" name="Google Shape;13698;p96"/>
          <p:cNvGrpSpPr/>
          <p:nvPr/>
        </p:nvGrpSpPr>
        <p:grpSpPr>
          <a:xfrm>
            <a:off x="2668963" y="3638906"/>
            <a:ext cx="358735" cy="359311"/>
            <a:chOff x="2668963" y="3791306"/>
            <a:chExt cx="358735" cy="359311"/>
          </a:xfrm>
        </p:grpSpPr>
        <p:sp>
          <p:nvSpPr>
            <p:cNvPr id="13699" name="Google Shape;13699;p96"/>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0" name="Google Shape;13700;p96"/>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1" name="Google Shape;13701;p96"/>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2" name="Google Shape;13702;p96"/>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3" name="Google Shape;13703;p96"/>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4" name="Google Shape;13704;p96"/>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5" name="Google Shape;13705;p96"/>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6" name="Google Shape;13706;p96"/>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7" name="Google Shape;13707;p96"/>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8" name="Google Shape;13708;p96"/>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9" name="Google Shape;13709;p96"/>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0" name="Google Shape;13710;p96"/>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1" name="Google Shape;13711;p96"/>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2" name="Google Shape;13712;p96"/>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3" name="Google Shape;13713;p96"/>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4" name="Google Shape;13714;p96"/>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15" name="Google Shape;13715;p96"/>
          <p:cNvGrpSpPr/>
          <p:nvPr/>
        </p:nvGrpSpPr>
        <p:grpSpPr>
          <a:xfrm>
            <a:off x="849682" y="1842798"/>
            <a:ext cx="363893" cy="291727"/>
            <a:chOff x="849682" y="1995198"/>
            <a:chExt cx="363893" cy="291727"/>
          </a:xfrm>
        </p:grpSpPr>
        <p:sp>
          <p:nvSpPr>
            <p:cNvPr id="13716" name="Google Shape;13716;p96"/>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7" name="Google Shape;13717;p96"/>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8" name="Google Shape;13718;p96"/>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9" name="Google Shape;13719;p96"/>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0" name="Google Shape;13720;p96"/>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1" name="Google Shape;13721;p96"/>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2" name="Google Shape;13722;p96"/>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3" name="Google Shape;13723;p96"/>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4" name="Google Shape;13724;p96"/>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5" name="Google Shape;13725;p96"/>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6" name="Google Shape;13726;p96"/>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7" name="Google Shape;13727;p96"/>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8" name="Google Shape;13728;p96"/>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9" name="Google Shape;13729;p96"/>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0" name="Google Shape;13730;p96"/>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1" name="Google Shape;13731;p96"/>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2" name="Google Shape;13732;p96"/>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3" name="Google Shape;13733;p96"/>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34" name="Google Shape;13734;p96"/>
          <p:cNvGrpSpPr/>
          <p:nvPr/>
        </p:nvGrpSpPr>
        <p:grpSpPr>
          <a:xfrm>
            <a:off x="3065430" y="1837666"/>
            <a:ext cx="378190" cy="302044"/>
            <a:chOff x="3065430" y="1990066"/>
            <a:chExt cx="378190" cy="302044"/>
          </a:xfrm>
        </p:grpSpPr>
        <p:sp>
          <p:nvSpPr>
            <p:cNvPr id="13735" name="Google Shape;13735;p96"/>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6" name="Google Shape;13736;p96"/>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7" name="Google Shape;13737;p96"/>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8" name="Google Shape;13738;p96"/>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9" name="Google Shape;13739;p96"/>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0" name="Google Shape;13740;p96"/>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1" name="Google Shape;13741;p96"/>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2" name="Google Shape;13742;p96"/>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3" name="Google Shape;13743;p96"/>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4" name="Google Shape;13744;p96"/>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5" name="Google Shape;13745;p96"/>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46" name="Google Shape;13746;p96"/>
          <p:cNvGrpSpPr/>
          <p:nvPr/>
        </p:nvGrpSpPr>
        <p:grpSpPr>
          <a:xfrm>
            <a:off x="3568234" y="3639010"/>
            <a:ext cx="347501" cy="359284"/>
            <a:chOff x="3568234" y="3791410"/>
            <a:chExt cx="347501" cy="359284"/>
          </a:xfrm>
        </p:grpSpPr>
        <p:sp>
          <p:nvSpPr>
            <p:cNvPr id="13747" name="Google Shape;13747;p96"/>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8" name="Google Shape;13748;p96"/>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9" name="Google Shape;13749;p96"/>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0" name="Google Shape;13750;p96"/>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1" name="Google Shape;13751;p96"/>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2" name="Google Shape;13752;p96"/>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3" name="Google Shape;13753;p96"/>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4" name="Google Shape;13754;p96"/>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5" name="Google Shape;13755;p96"/>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6" name="Google Shape;13756;p96"/>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7" name="Google Shape;13757;p96"/>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58" name="Google Shape;13758;p96"/>
          <p:cNvGrpSpPr/>
          <p:nvPr/>
        </p:nvGrpSpPr>
        <p:grpSpPr>
          <a:xfrm>
            <a:off x="1759925" y="1348687"/>
            <a:ext cx="347004" cy="358420"/>
            <a:chOff x="1759925" y="1501087"/>
            <a:chExt cx="347004" cy="358420"/>
          </a:xfrm>
        </p:grpSpPr>
        <p:sp>
          <p:nvSpPr>
            <p:cNvPr id="13759" name="Google Shape;13759;p96"/>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0" name="Google Shape;13760;p96"/>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1" name="Google Shape;13761;p96"/>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2" name="Google Shape;13762;p96"/>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3" name="Google Shape;13763;p96"/>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4" name="Google Shape;13764;p96"/>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5" name="Google Shape;13765;p96"/>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6" name="Google Shape;13766;p96"/>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7" name="Google Shape;13767;p96"/>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8" name="Google Shape;13768;p96"/>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9" name="Google Shape;13769;p96"/>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0" name="Google Shape;13770;p96"/>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1" name="Google Shape;13771;p96"/>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2" name="Google Shape;13772;p96"/>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3" name="Google Shape;13773;p96"/>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4" name="Google Shape;13774;p96"/>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5" name="Google Shape;13775;p96"/>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6" name="Google Shape;13776;p96"/>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7" name="Google Shape;13777;p96"/>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8" name="Google Shape;13778;p96"/>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9" name="Google Shape;13779;p96"/>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0" name="Google Shape;13780;p96"/>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1" name="Google Shape;13781;p96"/>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2" name="Google Shape;13782;p96"/>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3" name="Google Shape;13783;p96"/>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4" name="Google Shape;13784;p96"/>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5" name="Google Shape;13785;p96"/>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86" name="Google Shape;13786;p96"/>
          <p:cNvGrpSpPr/>
          <p:nvPr/>
        </p:nvGrpSpPr>
        <p:grpSpPr>
          <a:xfrm>
            <a:off x="3519295" y="2261260"/>
            <a:ext cx="360227" cy="359311"/>
            <a:chOff x="3519295" y="2413660"/>
            <a:chExt cx="360227" cy="359311"/>
          </a:xfrm>
        </p:grpSpPr>
        <p:sp>
          <p:nvSpPr>
            <p:cNvPr id="13787" name="Google Shape;13787;p96"/>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8" name="Google Shape;13788;p96"/>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9" name="Google Shape;13789;p96"/>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0" name="Google Shape;13790;p96"/>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1" name="Google Shape;13791;p96"/>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2" name="Google Shape;13792;p96"/>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3" name="Google Shape;13793;p96"/>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4" name="Google Shape;13794;p96"/>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5" name="Google Shape;13795;p96"/>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6" name="Google Shape;13796;p96"/>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7" name="Google Shape;13797;p96"/>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8" name="Google Shape;13798;p96"/>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9" name="Google Shape;13799;p96"/>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0" name="Google Shape;13800;p96"/>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1" name="Google Shape;13801;p96"/>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2" name="Google Shape;13802;p96"/>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3" name="Google Shape;13803;p96"/>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4" name="Google Shape;13804;p96"/>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5" name="Google Shape;13805;p96"/>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6" name="Google Shape;13806;p96"/>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7" name="Google Shape;13807;p96"/>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8" name="Google Shape;13808;p96"/>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9" name="Google Shape;13809;p96"/>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0" name="Google Shape;13810;p96"/>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1" name="Google Shape;13811;p96"/>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2" name="Google Shape;13812;p96"/>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3" name="Google Shape;13813;p96"/>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4" name="Google Shape;13814;p96"/>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5" name="Google Shape;13815;p96"/>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6" name="Google Shape;13816;p96"/>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7" name="Google Shape;13817;p96"/>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8" name="Google Shape;13818;p96"/>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9" name="Google Shape;13819;p96"/>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0" name="Google Shape;13820;p96"/>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1" name="Google Shape;13821;p96"/>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22" name="Google Shape;13822;p96"/>
          <p:cNvGrpSpPr/>
          <p:nvPr/>
        </p:nvGrpSpPr>
        <p:grpSpPr>
          <a:xfrm>
            <a:off x="1330255" y="3693318"/>
            <a:ext cx="358996" cy="250774"/>
            <a:chOff x="1330255" y="3845718"/>
            <a:chExt cx="358996" cy="250774"/>
          </a:xfrm>
        </p:grpSpPr>
        <p:sp>
          <p:nvSpPr>
            <p:cNvPr id="13823" name="Google Shape;13823;p96"/>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4" name="Google Shape;13824;p96"/>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5" name="Google Shape;13825;p96"/>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6" name="Google Shape;13826;p96"/>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7" name="Google Shape;13827;p96"/>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8" name="Google Shape;13828;p96"/>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9" name="Google Shape;13829;p96"/>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0" name="Google Shape;13830;p96"/>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1" name="Google Shape;13831;p96"/>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2" name="Google Shape;13832;p96"/>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33" name="Google Shape;13833;p96"/>
          <p:cNvGrpSpPr/>
          <p:nvPr/>
        </p:nvGrpSpPr>
        <p:grpSpPr>
          <a:xfrm>
            <a:off x="3115103" y="3638984"/>
            <a:ext cx="373424" cy="359311"/>
            <a:chOff x="3115103" y="3791384"/>
            <a:chExt cx="373424" cy="359311"/>
          </a:xfrm>
        </p:grpSpPr>
        <p:sp>
          <p:nvSpPr>
            <p:cNvPr id="13834" name="Google Shape;13834;p96"/>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5" name="Google Shape;13835;p96"/>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6" name="Google Shape;13836;p96"/>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7" name="Google Shape;13837;p96"/>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8" name="Google Shape;13838;p96"/>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9" name="Google Shape;13839;p96"/>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0" name="Google Shape;13840;p96"/>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1" name="Google Shape;13841;p96"/>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2" name="Google Shape;13842;p96"/>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3" name="Google Shape;13843;p96"/>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4" name="Google Shape;13844;p96"/>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5" name="Google Shape;13845;p96"/>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6" name="Google Shape;13846;p96"/>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7" name="Google Shape;13847;p96"/>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48" name="Google Shape;13848;p96"/>
          <p:cNvGrpSpPr/>
          <p:nvPr/>
        </p:nvGrpSpPr>
        <p:grpSpPr>
          <a:xfrm>
            <a:off x="883853" y="3640241"/>
            <a:ext cx="378190" cy="357059"/>
            <a:chOff x="883853" y="3792641"/>
            <a:chExt cx="378190" cy="357059"/>
          </a:xfrm>
        </p:grpSpPr>
        <p:sp>
          <p:nvSpPr>
            <p:cNvPr id="13849" name="Google Shape;13849;p96"/>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0" name="Google Shape;13850;p96"/>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1" name="Google Shape;13851;p96"/>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2" name="Google Shape;13852;p96"/>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3" name="Google Shape;13853;p96"/>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4" name="Google Shape;13854;p96"/>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5" name="Google Shape;13855;p96"/>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6" name="Google Shape;13856;p96"/>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7" name="Google Shape;13857;p96"/>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8" name="Google Shape;13858;p96"/>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9" name="Google Shape;13859;p96"/>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0" name="Google Shape;13860;p96"/>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1" name="Google Shape;13861;p96"/>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2" name="Google Shape;13862;p96"/>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3" name="Google Shape;13863;p96"/>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4" name="Google Shape;13864;p96"/>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5" name="Google Shape;13865;p96"/>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6" name="Google Shape;13866;p96"/>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7" name="Google Shape;13867;p96"/>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8" name="Google Shape;13868;p96"/>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9" name="Google Shape;13869;p96"/>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0" name="Google Shape;13870;p96"/>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1" name="Google Shape;13871;p96"/>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2" name="Google Shape;13872;p96"/>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3" name="Google Shape;13873;p96"/>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4" name="Google Shape;13874;p96"/>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75" name="Google Shape;13875;p96"/>
          <p:cNvGrpSpPr/>
          <p:nvPr/>
        </p:nvGrpSpPr>
        <p:grpSpPr>
          <a:xfrm>
            <a:off x="3934196" y="2332405"/>
            <a:ext cx="401207" cy="214036"/>
            <a:chOff x="3934196" y="2484805"/>
            <a:chExt cx="401207" cy="214036"/>
          </a:xfrm>
        </p:grpSpPr>
        <p:sp>
          <p:nvSpPr>
            <p:cNvPr id="13876" name="Google Shape;13876;p96"/>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7" name="Google Shape;13877;p96"/>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8" name="Google Shape;13878;p96"/>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9" name="Google Shape;13879;p96"/>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0" name="Google Shape;13880;p96"/>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81" name="Google Shape;13881;p96"/>
          <p:cNvGrpSpPr/>
          <p:nvPr/>
        </p:nvGrpSpPr>
        <p:grpSpPr>
          <a:xfrm>
            <a:off x="3999894" y="1347797"/>
            <a:ext cx="342474" cy="359232"/>
            <a:chOff x="3999894" y="1500197"/>
            <a:chExt cx="342474" cy="359232"/>
          </a:xfrm>
        </p:grpSpPr>
        <p:sp>
          <p:nvSpPr>
            <p:cNvPr id="13882" name="Google Shape;13882;p96"/>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3" name="Google Shape;13883;p96"/>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4" name="Google Shape;13884;p96"/>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5" name="Google Shape;13885;p96"/>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6" name="Google Shape;13886;p96"/>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7" name="Google Shape;13887;p96"/>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8" name="Google Shape;13888;p96"/>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9" name="Google Shape;13889;p96"/>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0" name="Google Shape;13890;p96"/>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1" name="Google Shape;13891;p96"/>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892" name="Google Shape;13892;p96"/>
          <p:cNvGrpSpPr/>
          <p:nvPr/>
        </p:nvGrpSpPr>
        <p:grpSpPr>
          <a:xfrm>
            <a:off x="2233795" y="2729762"/>
            <a:ext cx="232601" cy="366747"/>
            <a:chOff x="2233795" y="2882162"/>
            <a:chExt cx="232601" cy="366747"/>
          </a:xfrm>
        </p:grpSpPr>
        <p:sp>
          <p:nvSpPr>
            <p:cNvPr id="13893" name="Google Shape;13893;p96"/>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4" name="Google Shape;13894;p96"/>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5" name="Google Shape;13895;p96"/>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6" name="Google Shape;13896;p96"/>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7" name="Google Shape;13897;p96"/>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8" name="Google Shape;13898;p96"/>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9" name="Google Shape;13899;p96"/>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0" name="Google Shape;13900;p96"/>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1" name="Google Shape;13901;p96"/>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2" name="Google Shape;13902;p96"/>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3" name="Google Shape;13903;p96"/>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4" name="Google Shape;13904;p96"/>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5" name="Google Shape;13905;p96"/>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6" name="Google Shape;13906;p96"/>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7" name="Google Shape;13907;p96"/>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8" name="Google Shape;13908;p96"/>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9" name="Google Shape;13909;p96"/>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0" name="Google Shape;13910;p96"/>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11" name="Google Shape;13911;p96"/>
          <p:cNvGrpSpPr/>
          <p:nvPr/>
        </p:nvGrpSpPr>
        <p:grpSpPr>
          <a:xfrm>
            <a:off x="3523772" y="3252022"/>
            <a:ext cx="362008" cy="244175"/>
            <a:chOff x="3523772" y="3404422"/>
            <a:chExt cx="362008" cy="244175"/>
          </a:xfrm>
        </p:grpSpPr>
        <p:sp>
          <p:nvSpPr>
            <p:cNvPr id="13912" name="Google Shape;13912;p96"/>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3" name="Google Shape;13913;p96"/>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4" name="Google Shape;13914;p96"/>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5" name="Google Shape;13915;p96"/>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6" name="Google Shape;13916;p96"/>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7" name="Google Shape;13917;p96"/>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8" name="Google Shape;13918;p96"/>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9" name="Google Shape;13919;p96"/>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0" name="Google Shape;13920;p96"/>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1" name="Google Shape;13921;p96"/>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2" name="Google Shape;13922;p96"/>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3" name="Google Shape;13923;p96"/>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4" name="Google Shape;13924;p96"/>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5" name="Google Shape;13925;p96"/>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6" name="Google Shape;13926;p96"/>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27" name="Google Shape;13927;p96"/>
          <p:cNvGrpSpPr/>
          <p:nvPr/>
        </p:nvGrpSpPr>
        <p:grpSpPr>
          <a:xfrm>
            <a:off x="3531026" y="1824914"/>
            <a:ext cx="359232" cy="327836"/>
            <a:chOff x="3531026" y="1977314"/>
            <a:chExt cx="359232" cy="327836"/>
          </a:xfrm>
        </p:grpSpPr>
        <p:sp>
          <p:nvSpPr>
            <p:cNvPr id="13928" name="Google Shape;13928;p96"/>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9" name="Google Shape;13929;p96"/>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0" name="Google Shape;13930;p96"/>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1" name="Google Shape;13931;p96"/>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2" name="Google Shape;13932;p96"/>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3" name="Google Shape;13933;p96"/>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4" name="Google Shape;13934;p96"/>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5" name="Google Shape;13935;p96"/>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6" name="Google Shape;13936;p96"/>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7" name="Google Shape;13937;p96"/>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38" name="Google Shape;13938;p96"/>
          <p:cNvGrpSpPr/>
          <p:nvPr/>
        </p:nvGrpSpPr>
        <p:grpSpPr>
          <a:xfrm>
            <a:off x="3123351" y="1347875"/>
            <a:ext cx="296781" cy="359232"/>
            <a:chOff x="3123351" y="1500275"/>
            <a:chExt cx="296781" cy="359232"/>
          </a:xfrm>
        </p:grpSpPr>
        <p:sp>
          <p:nvSpPr>
            <p:cNvPr id="13939" name="Google Shape;13939;p96"/>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0" name="Google Shape;13940;p96"/>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1" name="Google Shape;13941;p96"/>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2" name="Google Shape;13942;p96"/>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3" name="Google Shape;13943;p96"/>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4" name="Google Shape;13944;p96"/>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5" name="Google Shape;13945;p96"/>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6" name="Google Shape;13946;p96"/>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7" name="Google Shape;13947;p96"/>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8" name="Google Shape;13948;p96"/>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9" name="Google Shape;13949;p96"/>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50" name="Google Shape;13950;p96"/>
          <p:cNvGrpSpPr/>
          <p:nvPr/>
        </p:nvGrpSpPr>
        <p:grpSpPr>
          <a:xfrm>
            <a:off x="2659458" y="1347875"/>
            <a:ext cx="332261" cy="359232"/>
            <a:chOff x="2659458" y="1500275"/>
            <a:chExt cx="332261" cy="359232"/>
          </a:xfrm>
        </p:grpSpPr>
        <p:sp>
          <p:nvSpPr>
            <p:cNvPr id="13951" name="Google Shape;13951;p96"/>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2" name="Google Shape;13952;p96"/>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3" name="Google Shape;13953;p96"/>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4" name="Google Shape;13954;p96"/>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5" name="Google Shape;13955;p96"/>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6" name="Google Shape;13956;p96"/>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7" name="Google Shape;13957;p96"/>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8" name="Google Shape;13958;p96"/>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9" name="Google Shape;13959;p96"/>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0" name="Google Shape;13960;p96"/>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1" name="Google Shape;13961;p96"/>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2" name="Google Shape;13962;p96"/>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3" name="Google Shape;13963;p96"/>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4" name="Google Shape;13964;p96"/>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5" name="Google Shape;13965;p96"/>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6" name="Google Shape;13966;p96"/>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7" name="Google Shape;13967;p96"/>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8" name="Google Shape;13968;p96"/>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9" name="Google Shape;13969;p96"/>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0" name="Google Shape;13970;p96"/>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71" name="Google Shape;13971;p96"/>
          <p:cNvGrpSpPr/>
          <p:nvPr/>
        </p:nvGrpSpPr>
        <p:grpSpPr>
          <a:xfrm>
            <a:off x="1750184" y="2261130"/>
            <a:ext cx="359730" cy="359441"/>
            <a:chOff x="1750184" y="2413530"/>
            <a:chExt cx="359730" cy="359441"/>
          </a:xfrm>
        </p:grpSpPr>
        <p:sp>
          <p:nvSpPr>
            <p:cNvPr id="13972" name="Google Shape;13972;p96"/>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3" name="Google Shape;13973;p96"/>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4" name="Google Shape;13974;p96"/>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5" name="Google Shape;13975;p96"/>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6" name="Google Shape;13976;p96"/>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7" name="Google Shape;13977;p96"/>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8" name="Google Shape;13978;p96"/>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9" name="Google Shape;13979;p96"/>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0" name="Google Shape;13980;p96"/>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1" name="Google Shape;13981;p96"/>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2" name="Google Shape;13982;p96"/>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983" name="Google Shape;13983;p96"/>
          <p:cNvGrpSpPr/>
          <p:nvPr/>
        </p:nvGrpSpPr>
        <p:grpSpPr>
          <a:xfrm>
            <a:off x="2230050" y="1347823"/>
            <a:ext cx="316524" cy="359284"/>
            <a:chOff x="2230050" y="1500223"/>
            <a:chExt cx="316524" cy="359284"/>
          </a:xfrm>
        </p:grpSpPr>
        <p:sp>
          <p:nvSpPr>
            <p:cNvPr id="13984" name="Google Shape;13984;p96"/>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5" name="Google Shape;13985;p96"/>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6" name="Google Shape;13986;p96"/>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7" name="Google Shape;13987;p96"/>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8" name="Google Shape;13988;p96"/>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9" name="Google Shape;13989;p96"/>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0" name="Google Shape;13990;p96"/>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1" name="Google Shape;13991;p96"/>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2" name="Google Shape;13992;p96"/>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3" name="Google Shape;13993;p96"/>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4" name="Google Shape;13994;p96"/>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5" name="Google Shape;13995;p96"/>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6" name="Google Shape;13996;p96"/>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7" name="Google Shape;13997;p96"/>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8" name="Google Shape;13998;p96"/>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9" name="Google Shape;13999;p96"/>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0" name="Google Shape;14000;p96"/>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1" name="Google Shape;14001;p96"/>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2" name="Google Shape;14002;p96"/>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3" name="Google Shape;14003;p96"/>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04" name="Google Shape;14004;p96"/>
          <p:cNvGrpSpPr/>
          <p:nvPr/>
        </p:nvGrpSpPr>
        <p:grpSpPr>
          <a:xfrm>
            <a:off x="2690042" y="4110367"/>
            <a:ext cx="359389" cy="359232"/>
            <a:chOff x="2690042" y="4262767"/>
            <a:chExt cx="359389" cy="359232"/>
          </a:xfrm>
        </p:grpSpPr>
        <p:sp>
          <p:nvSpPr>
            <p:cNvPr id="14005" name="Google Shape;14005;p96"/>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6" name="Google Shape;14006;p96"/>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7" name="Google Shape;14007;p96"/>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8" name="Google Shape;14008;p96"/>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9" name="Google Shape;14009;p96"/>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0" name="Google Shape;14010;p96"/>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1" name="Google Shape;14011;p96"/>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12" name="Google Shape;14012;p96"/>
          <p:cNvGrpSpPr/>
          <p:nvPr/>
        </p:nvGrpSpPr>
        <p:grpSpPr>
          <a:xfrm>
            <a:off x="2689440" y="2729762"/>
            <a:ext cx="222337" cy="366721"/>
            <a:chOff x="2689440" y="2882162"/>
            <a:chExt cx="222337" cy="366721"/>
          </a:xfrm>
        </p:grpSpPr>
        <p:sp>
          <p:nvSpPr>
            <p:cNvPr id="14013" name="Google Shape;14013;p96"/>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4" name="Google Shape;14014;p96"/>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5" name="Google Shape;14015;p96"/>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6" name="Google Shape;14016;p96"/>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7" name="Google Shape;14017;p96"/>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8" name="Google Shape;14018;p96"/>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9" name="Google Shape;14019;p96"/>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0" name="Google Shape;14020;p96"/>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1" name="Google Shape;14021;p96"/>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022" name="Google Shape;14022;p96"/>
          <p:cNvSpPr/>
          <p:nvPr/>
        </p:nvSpPr>
        <p:spPr>
          <a:xfrm>
            <a:off x="2637986" y="21285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023" name="Google Shape;14023;p96"/>
          <p:cNvGrpSpPr/>
          <p:nvPr/>
        </p:nvGrpSpPr>
        <p:grpSpPr>
          <a:xfrm>
            <a:off x="2637986" y="1827742"/>
            <a:ext cx="359232" cy="322023"/>
            <a:chOff x="2637986" y="1980142"/>
            <a:chExt cx="359232" cy="322023"/>
          </a:xfrm>
        </p:grpSpPr>
        <p:sp>
          <p:nvSpPr>
            <p:cNvPr id="14024" name="Google Shape;14024;p96"/>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5" name="Google Shape;14025;p96"/>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6" name="Google Shape;14026;p96"/>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7" name="Google Shape;14027;p96"/>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8" name="Google Shape;14028;p96"/>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9" name="Google Shape;14029;p96"/>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0" name="Google Shape;14030;p96"/>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1" name="Google Shape;14031;p96"/>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2" name="Google Shape;14032;p96"/>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3" name="Google Shape;14033;p96"/>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4" name="Google Shape;14034;p96"/>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5" name="Google Shape;14035;p96"/>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6" name="Google Shape;14036;p96"/>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37" name="Google Shape;14037;p96"/>
          <p:cNvGrpSpPr/>
          <p:nvPr/>
        </p:nvGrpSpPr>
        <p:grpSpPr>
          <a:xfrm>
            <a:off x="1306531" y="3194572"/>
            <a:ext cx="323018" cy="359075"/>
            <a:chOff x="1306531" y="3346972"/>
            <a:chExt cx="323018" cy="359075"/>
          </a:xfrm>
        </p:grpSpPr>
        <p:sp>
          <p:nvSpPr>
            <p:cNvPr id="14038" name="Google Shape;14038;p96"/>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9" name="Google Shape;14039;p96"/>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0" name="Google Shape;14040;p96"/>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1" name="Google Shape;14041;p96"/>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2" name="Google Shape;14042;p96"/>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3" name="Google Shape;14043;p96"/>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4" name="Google Shape;14044;p96"/>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5" name="Google Shape;14045;p96"/>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6" name="Google Shape;14046;p96"/>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47" name="Google Shape;14047;p96"/>
          <p:cNvGrpSpPr/>
          <p:nvPr/>
        </p:nvGrpSpPr>
        <p:grpSpPr>
          <a:xfrm>
            <a:off x="1308024" y="2261575"/>
            <a:ext cx="360253" cy="357111"/>
            <a:chOff x="1308024" y="2413975"/>
            <a:chExt cx="360253" cy="357111"/>
          </a:xfrm>
        </p:grpSpPr>
        <p:sp>
          <p:nvSpPr>
            <p:cNvPr id="14048" name="Google Shape;14048;p96"/>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9" name="Google Shape;14049;p96"/>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0" name="Google Shape;14050;p96"/>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1" name="Google Shape;14051;p96"/>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2" name="Google Shape;14052;p96"/>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3" name="Google Shape;14053;p96"/>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4" name="Google Shape;14054;p96"/>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5" name="Google Shape;14055;p96"/>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6" name="Google Shape;14056;p96"/>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7" name="Google Shape;14057;p96"/>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8" name="Google Shape;14058;p96"/>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9" name="Google Shape;14059;p96"/>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0" name="Google Shape;14060;p96"/>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1" name="Google Shape;14061;p96"/>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2" name="Google Shape;14062;p96"/>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3" name="Google Shape;14063;p96"/>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4" name="Google Shape;14064;p96"/>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5" name="Google Shape;14065;p96"/>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6" name="Google Shape;14066;p96"/>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7" name="Google Shape;14067;p96"/>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8" name="Google Shape;14068;p96"/>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9" name="Google Shape;14069;p96"/>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0" name="Google Shape;14070;p96"/>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1" name="Google Shape;14071;p96"/>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2" name="Google Shape;14072;p96"/>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3" name="Google Shape;14073;p96"/>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4" name="Google Shape;14074;p96"/>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5" name="Google Shape;14075;p96"/>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6" name="Google Shape;14076;p96"/>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7" name="Google Shape;14077;p96"/>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78" name="Google Shape;14078;p96"/>
          <p:cNvGrpSpPr/>
          <p:nvPr/>
        </p:nvGrpSpPr>
        <p:grpSpPr>
          <a:xfrm>
            <a:off x="1298519" y="1817922"/>
            <a:ext cx="378452" cy="341321"/>
            <a:chOff x="1298519" y="1970322"/>
            <a:chExt cx="378452" cy="341321"/>
          </a:xfrm>
        </p:grpSpPr>
        <p:sp>
          <p:nvSpPr>
            <p:cNvPr id="14079" name="Google Shape;14079;p96"/>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0" name="Google Shape;14080;p96"/>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1" name="Google Shape;14081;p96"/>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2" name="Google Shape;14082;p96"/>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3" name="Google Shape;14083;p96"/>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4" name="Google Shape;14084;p96"/>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5" name="Google Shape;14085;p96"/>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6" name="Google Shape;14086;p96"/>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7" name="Google Shape;14087;p96"/>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8" name="Google Shape;14088;p96"/>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9" name="Google Shape;14089;p96"/>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0" name="Google Shape;14090;p96"/>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1" name="Google Shape;14091;p96"/>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2" name="Google Shape;14092;p96"/>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3" name="Google Shape;14093;p96"/>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4" name="Google Shape;14094;p96"/>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5" name="Google Shape;14095;p96"/>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6" name="Google Shape;14096;p96"/>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7" name="Google Shape;14097;p96"/>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8" name="Google Shape;14098;p96"/>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99" name="Google Shape;14099;p96"/>
          <p:cNvGrpSpPr/>
          <p:nvPr/>
        </p:nvGrpSpPr>
        <p:grpSpPr>
          <a:xfrm>
            <a:off x="3114815" y="3194468"/>
            <a:ext cx="283217" cy="359180"/>
            <a:chOff x="3114815" y="3346868"/>
            <a:chExt cx="283217" cy="359180"/>
          </a:xfrm>
        </p:grpSpPr>
        <p:sp>
          <p:nvSpPr>
            <p:cNvPr id="14100" name="Google Shape;14100;p96"/>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1" name="Google Shape;14101;p96"/>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2" name="Google Shape;14102;p96"/>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3" name="Google Shape;14103;p96"/>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4" name="Google Shape;14104;p96"/>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5" name="Google Shape;14105;p96"/>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6" name="Google Shape;14106;p96"/>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7" name="Google Shape;14107;p96"/>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8" name="Google Shape;14108;p96"/>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9" name="Google Shape;14109;p96"/>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0" name="Google Shape;14110;p96"/>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1" name="Google Shape;14111;p96"/>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2" name="Google Shape;14112;p96"/>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13" name="Google Shape;14113;p96"/>
          <p:cNvGrpSpPr/>
          <p:nvPr/>
        </p:nvGrpSpPr>
        <p:grpSpPr>
          <a:xfrm>
            <a:off x="3973186" y="3200831"/>
            <a:ext cx="378661" cy="346558"/>
            <a:chOff x="3973186" y="3353231"/>
            <a:chExt cx="378661" cy="346558"/>
          </a:xfrm>
        </p:grpSpPr>
        <p:sp>
          <p:nvSpPr>
            <p:cNvPr id="14114" name="Google Shape;14114;p96"/>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5" name="Google Shape;14115;p96"/>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6" name="Google Shape;14116;p96"/>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7" name="Google Shape;14117;p96"/>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8" name="Google Shape;14118;p96"/>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9" name="Google Shape;14119;p96"/>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0" name="Google Shape;14120;p96"/>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1" name="Google Shape;14121;p96"/>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2" name="Google Shape;14122;p96"/>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3" name="Google Shape;14123;p96"/>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4" name="Google Shape;14124;p96"/>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5" name="Google Shape;14125;p96"/>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6" name="Google Shape;14126;p96"/>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7" name="Google Shape;14127;p96"/>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8" name="Google Shape;14128;p96"/>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9" name="Google Shape;14129;p96"/>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0" name="Google Shape;14130;p96"/>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1" name="Google Shape;14131;p96"/>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32" name="Google Shape;14132;p96"/>
          <p:cNvGrpSpPr/>
          <p:nvPr/>
        </p:nvGrpSpPr>
        <p:grpSpPr>
          <a:xfrm>
            <a:off x="2152857" y="4110602"/>
            <a:ext cx="373241" cy="359127"/>
            <a:chOff x="2152857" y="4263002"/>
            <a:chExt cx="373241" cy="359127"/>
          </a:xfrm>
        </p:grpSpPr>
        <p:sp>
          <p:nvSpPr>
            <p:cNvPr id="14133" name="Google Shape;14133;p96"/>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4" name="Google Shape;14134;p96"/>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5" name="Google Shape;14135;p96"/>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6" name="Google Shape;14136;p96"/>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7" name="Google Shape;14137;p96"/>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8" name="Google Shape;14138;p96"/>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9" name="Google Shape;14139;p96"/>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0" name="Google Shape;14140;p96"/>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41" name="Google Shape;14141;p96"/>
          <p:cNvGrpSpPr/>
          <p:nvPr/>
        </p:nvGrpSpPr>
        <p:grpSpPr>
          <a:xfrm>
            <a:off x="859632" y="3194572"/>
            <a:ext cx="303537" cy="359127"/>
            <a:chOff x="859632" y="3346972"/>
            <a:chExt cx="303537" cy="359127"/>
          </a:xfrm>
        </p:grpSpPr>
        <p:sp>
          <p:nvSpPr>
            <p:cNvPr id="14142" name="Google Shape;14142;p96"/>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3" name="Google Shape;14143;p96"/>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4" name="Google Shape;14144;p96"/>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5" name="Google Shape;14145;p96"/>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6" name="Google Shape;14146;p96"/>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47" name="Google Shape;14147;p96"/>
          <p:cNvGrpSpPr/>
          <p:nvPr/>
        </p:nvGrpSpPr>
        <p:grpSpPr>
          <a:xfrm>
            <a:off x="1767911" y="2729841"/>
            <a:ext cx="265306" cy="366799"/>
            <a:chOff x="1767911" y="2882241"/>
            <a:chExt cx="265306" cy="366799"/>
          </a:xfrm>
        </p:grpSpPr>
        <p:sp>
          <p:nvSpPr>
            <p:cNvPr id="14148" name="Google Shape;14148;p96"/>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9" name="Google Shape;14149;p96"/>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0" name="Google Shape;14150;p96"/>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1" name="Google Shape;14151;p96"/>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2" name="Google Shape;14152;p96"/>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3" name="Google Shape;14153;p96"/>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4" name="Google Shape;14154;p96"/>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5" name="Google Shape;14155;p96"/>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6" name="Google Shape;14156;p96"/>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7" name="Google Shape;14157;p96"/>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8" name="Google Shape;14158;p96"/>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9" name="Google Shape;14159;p96"/>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0" name="Google Shape;14160;p96"/>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1" name="Google Shape;14161;p96"/>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2" name="Google Shape;14162;p96"/>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63" name="Google Shape;14163;p96"/>
          <p:cNvGrpSpPr/>
          <p:nvPr/>
        </p:nvGrpSpPr>
        <p:grpSpPr>
          <a:xfrm>
            <a:off x="1332009" y="1347535"/>
            <a:ext cx="331895" cy="359311"/>
            <a:chOff x="1332009" y="1499935"/>
            <a:chExt cx="331895" cy="359311"/>
          </a:xfrm>
        </p:grpSpPr>
        <p:sp>
          <p:nvSpPr>
            <p:cNvPr id="14164" name="Google Shape;14164;p96"/>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5" name="Google Shape;14165;p96"/>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6" name="Google Shape;14166;p96"/>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7" name="Google Shape;14167;p96"/>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8" name="Google Shape;14168;p96"/>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9" name="Google Shape;14169;p96"/>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0" name="Google Shape;14170;p96"/>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1" name="Google Shape;14171;p96"/>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2" name="Google Shape;14172;p96"/>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3" name="Google Shape;14173;p96"/>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4" name="Google Shape;14174;p96"/>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5" name="Google Shape;14175;p96"/>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6" name="Google Shape;14176;p96"/>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7" name="Google Shape;14177;p96"/>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8" name="Google Shape;14178;p96"/>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9" name="Google Shape;14179;p96"/>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0" name="Google Shape;14180;p96"/>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81" name="Google Shape;14181;p96"/>
          <p:cNvGrpSpPr/>
          <p:nvPr/>
        </p:nvGrpSpPr>
        <p:grpSpPr>
          <a:xfrm>
            <a:off x="2663464" y="3194415"/>
            <a:ext cx="289528" cy="359232"/>
            <a:chOff x="2663464" y="3346815"/>
            <a:chExt cx="289528" cy="359232"/>
          </a:xfrm>
        </p:grpSpPr>
        <p:sp>
          <p:nvSpPr>
            <p:cNvPr id="14182" name="Google Shape;14182;p96"/>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3" name="Google Shape;14183;p96"/>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4" name="Google Shape;14184;p96"/>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5" name="Google Shape;14185;p96"/>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6" name="Google Shape;14186;p96"/>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7" name="Google Shape;14187;p96"/>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8" name="Google Shape;14188;p96"/>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9" name="Google Shape;14189;p96"/>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0" name="Google Shape;14190;p96"/>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1" name="Google Shape;14191;p96"/>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2" name="Google Shape;14192;p96"/>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93" name="Google Shape;14193;p96"/>
          <p:cNvGrpSpPr/>
          <p:nvPr/>
        </p:nvGrpSpPr>
        <p:grpSpPr>
          <a:xfrm>
            <a:off x="1315775" y="2729527"/>
            <a:ext cx="269051" cy="366983"/>
            <a:chOff x="1315775" y="2881927"/>
            <a:chExt cx="269051" cy="366983"/>
          </a:xfrm>
        </p:grpSpPr>
        <p:sp>
          <p:nvSpPr>
            <p:cNvPr id="14194" name="Google Shape;14194;p96"/>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5" name="Google Shape;14195;p96"/>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6" name="Google Shape;14196;p96"/>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7" name="Google Shape;14197;p96"/>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8" name="Google Shape;14198;p96"/>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9" name="Google Shape;14199;p96"/>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0" name="Google Shape;14200;p96"/>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1" name="Google Shape;14201;p96"/>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2" name="Google Shape;14202;p96"/>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3" name="Google Shape;14203;p96"/>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4" name="Google Shape;14204;p96"/>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5" name="Google Shape;14205;p96"/>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6" name="Google Shape;14206;p96"/>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7" name="Google Shape;14207;p96"/>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8" name="Google Shape;14208;p96"/>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09" name="Google Shape;14209;p96"/>
          <p:cNvGrpSpPr/>
          <p:nvPr/>
        </p:nvGrpSpPr>
        <p:grpSpPr>
          <a:xfrm>
            <a:off x="3977427" y="1827742"/>
            <a:ext cx="359232" cy="322023"/>
            <a:chOff x="3977427" y="1980142"/>
            <a:chExt cx="359232" cy="322023"/>
          </a:xfrm>
        </p:grpSpPr>
        <p:sp>
          <p:nvSpPr>
            <p:cNvPr id="14210" name="Google Shape;14210;p96"/>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1" name="Google Shape;14211;p96"/>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2" name="Google Shape;14212;p96"/>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3" name="Google Shape;14213;p96"/>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4" name="Google Shape;14214;p96"/>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5" name="Google Shape;14215;p96"/>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6" name="Google Shape;14216;p96"/>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7" name="Google Shape;14217;p96"/>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8" name="Google Shape;14218;p96"/>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9" name="Google Shape;14219;p96"/>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20" name="Google Shape;14220;p96"/>
          <p:cNvGrpSpPr/>
          <p:nvPr/>
        </p:nvGrpSpPr>
        <p:grpSpPr>
          <a:xfrm>
            <a:off x="865628" y="2261208"/>
            <a:ext cx="361720" cy="359180"/>
            <a:chOff x="865628" y="2413608"/>
            <a:chExt cx="361720" cy="359180"/>
          </a:xfrm>
        </p:grpSpPr>
        <p:sp>
          <p:nvSpPr>
            <p:cNvPr id="14221" name="Google Shape;14221;p96"/>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2" name="Google Shape;14222;p96"/>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3" name="Google Shape;14223;p96"/>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4" name="Google Shape;14224;p96"/>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5" name="Google Shape;14225;p96"/>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6" name="Google Shape;14226;p96"/>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7" name="Google Shape;14227;p96"/>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8" name="Google Shape;14228;p96"/>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9" name="Google Shape;14229;p96"/>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0" name="Google Shape;14230;p96"/>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1" name="Google Shape;14231;p96"/>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2" name="Google Shape;14232;p96"/>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3" name="Google Shape;14233;p96"/>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34" name="Google Shape;14234;p96"/>
          <p:cNvGrpSpPr/>
          <p:nvPr/>
        </p:nvGrpSpPr>
        <p:grpSpPr>
          <a:xfrm>
            <a:off x="3117093" y="2729527"/>
            <a:ext cx="268815" cy="366983"/>
            <a:chOff x="3117093" y="2881927"/>
            <a:chExt cx="268815" cy="366983"/>
          </a:xfrm>
        </p:grpSpPr>
        <p:sp>
          <p:nvSpPr>
            <p:cNvPr id="14235" name="Google Shape;14235;p96"/>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6" name="Google Shape;14236;p96"/>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7" name="Google Shape;14237;p96"/>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8" name="Google Shape;14238;p96"/>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9" name="Google Shape;14239;p96"/>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0" name="Google Shape;14240;p96"/>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1" name="Google Shape;14241;p96"/>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2" name="Google Shape;14242;p96"/>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3" name="Google Shape;14243;p96"/>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4" name="Google Shape;14244;p96"/>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5" name="Google Shape;14245;p96"/>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6" name="Google Shape;14246;p96"/>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7" name="Google Shape;14247;p96"/>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8" name="Google Shape;14248;p96"/>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9" name="Google Shape;14249;p96"/>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50" name="Google Shape;14250;p96"/>
          <p:cNvGrpSpPr/>
          <p:nvPr/>
        </p:nvGrpSpPr>
        <p:grpSpPr>
          <a:xfrm>
            <a:off x="3534508" y="1355600"/>
            <a:ext cx="368502" cy="343521"/>
            <a:chOff x="3534508" y="1508000"/>
            <a:chExt cx="368502" cy="343521"/>
          </a:xfrm>
        </p:grpSpPr>
        <p:sp>
          <p:nvSpPr>
            <p:cNvPr id="14251" name="Google Shape;14251;p96"/>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2" name="Google Shape;14252;p96"/>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3" name="Google Shape;14253;p96"/>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4" name="Google Shape;14254;p96"/>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5" name="Google Shape;14255;p96"/>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6" name="Google Shape;14256;p96"/>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7" name="Google Shape;14257;p96"/>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8" name="Google Shape;14258;p96"/>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9" name="Google Shape;14259;p96"/>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60" name="Google Shape;14260;p96"/>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61" name="Google Shape;14261;p96"/>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62" name="Google Shape;14262;p96"/>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63" name="Google Shape;14263;p96"/>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64" name="Google Shape;14264;p96"/>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65" name="Google Shape;14265;p96"/>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66" name="Google Shape;14266;p96"/>
          <p:cNvGrpSpPr/>
          <p:nvPr/>
        </p:nvGrpSpPr>
        <p:grpSpPr>
          <a:xfrm>
            <a:off x="7147436" y="1350599"/>
            <a:ext cx="279054" cy="354754"/>
            <a:chOff x="7147436" y="1502999"/>
            <a:chExt cx="279054" cy="354754"/>
          </a:xfrm>
        </p:grpSpPr>
        <p:sp>
          <p:nvSpPr>
            <p:cNvPr id="14267" name="Google Shape;14267;p96"/>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68" name="Google Shape;14268;p96"/>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69" name="Google Shape;14269;p96"/>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70" name="Google Shape;14270;p96"/>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71" name="Google Shape;14271;p96"/>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72" name="Google Shape;14272;p96"/>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73" name="Google Shape;14273;p96"/>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74" name="Google Shape;14274;p96"/>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75" name="Google Shape;14275;p96"/>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76" name="Google Shape;14276;p96"/>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77" name="Google Shape;14277;p96"/>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78" name="Google Shape;14278;p96"/>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79" name="Google Shape;14279;p96"/>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80" name="Google Shape;14280;p96"/>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81" name="Google Shape;14281;p96"/>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82" name="Google Shape;14282;p96"/>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83" name="Google Shape;14283;p96"/>
          <p:cNvGrpSpPr/>
          <p:nvPr/>
        </p:nvGrpSpPr>
        <p:grpSpPr>
          <a:xfrm>
            <a:off x="7603081" y="1820672"/>
            <a:ext cx="276802" cy="354807"/>
            <a:chOff x="7603081" y="1973072"/>
            <a:chExt cx="276802" cy="354807"/>
          </a:xfrm>
        </p:grpSpPr>
        <p:sp>
          <p:nvSpPr>
            <p:cNvPr id="14284" name="Google Shape;14284;p96"/>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85" name="Google Shape;14285;p96"/>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86" name="Google Shape;14286;p96"/>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87" name="Google Shape;14287;p96"/>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88" name="Google Shape;14288;p96"/>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89" name="Google Shape;14289;p96"/>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90" name="Google Shape;14290;p96"/>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91" name="Google Shape;14291;p96"/>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92" name="Google Shape;14292;p96"/>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93" name="Google Shape;14293;p96"/>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94" name="Google Shape;14294;p96"/>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95" name="Google Shape;14295;p96"/>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96" name="Google Shape;14296;p96"/>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97" name="Google Shape;14297;p96"/>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298" name="Google Shape;14298;p96"/>
          <p:cNvGrpSpPr/>
          <p:nvPr/>
        </p:nvGrpSpPr>
        <p:grpSpPr>
          <a:xfrm>
            <a:off x="6696792" y="1350599"/>
            <a:ext cx="276802" cy="354754"/>
            <a:chOff x="6696792" y="1502999"/>
            <a:chExt cx="276802" cy="354754"/>
          </a:xfrm>
        </p:grpSpPr>
        <p:sp>
          <p:nvSpPr>
            <p:cNvPr id="14299" name="Google Shape;14299;p96"/>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00" name="Google Shape;14300;p96"/>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01" name="Google Shape;14301;p96"/>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02" name="Google Shape;14302;p96"/>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03" name="Google Shape;14303;p96"/>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04" name="Google Shape;14304;p96"/>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05" name="Google Shape;14305;p96"/>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06" name="Google Shape;14306;p96"/>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07" name="Google Shape;14307;p96"/>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08" name="Google Shape;14308;p96"/>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09" name="Google Shape;14309;p96"/>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10" name="Google Shape;14310;p96"/>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11" name="Google Shape;14311;p96"/>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12" name="Google Shape;14312;p96"/>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13" name="Google Shape;14313;p96"/>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314" name="Google Shape;14314;p96"/>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315" name="Google Shape;14315;p96"/>
          <p:cNvGrpSpPr/>
          <p:nvPr/>
        </p:nvGrpSpPr>
        <p:grpSpPr>
          <a:xfrm>
            <a:off x="6223393" y="1350599"/>
            <a:ext cx="320295" cy="354754"/>
            <a:chOff x="6223393" y="1502999"/>
            <a:chExt cx="320295" cy="354754"/>
          </a:xfrm>
        </p:grpSpPr>
        <p:sp>
          <p:nvSpPr>
            <p:cNvPr id="14316" name="Google Shape;14316;p96"/>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17" name="Google Shape;14317;p96"/>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18" name="Google Shape;14318;p96"/>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19" name="Google Shape;14319;p96"/>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20" name="Google Shape;14320;p96"/>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21" name="Google Shape;14321;p96"/>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22" name="Google Shape;14322;p96"/>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23" name="Google Shape;14323;p96"/>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24" name="Google Shape;14324;p96"/>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25" name="Google Shape;14325;p96"/>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26" name="Google Shape;14326;p96"/>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27" name="Google Shape;14327;p96"/>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28" name="Google Shape;14328;p96"/>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29" name="Google Shape;14329;p96"/>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30" name="Google Shape;14330;p96"/>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31" name="Google Shape;14331;p96"/>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32" name="Google Shape;14332;p96"/>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33" name="Google Shape;14333;p96"/>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34" name="Google Shape;14334;p96"/>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35" name="Google Shape;14335;p96"/>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36" name="Google Shape;14336;p96"/>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37" name="Google Shape;14337;p96"/>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38" name="Google Shape;14338;p96"/>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339" name="Google Shape;14339;p96"/>
          <p:cNvGrpSpPr/>
          <p:nvPr/>
        </p:nvGrpSpPr>
        <p:grpSpPr>
          <a:xfrm>
            <a:off x="5310611" y="1350572"/>
            <a:ext cx="339515" cy="354781"/>
            <a:chOff x="5310611" y="1502972"/>
            <a:chExt cx="339515" cy="354781"/>
          </a:xfrm>
        </p:grpSpPr>
        <p:sp>
          <p:nvSpPr>
            <p:cNvPr id="14340" name="Google Shape;14340;p96"/>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41" name="Google Shape;14341;p96"/>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42" name="Google Shape;14342;p96"/>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43" name="Google Shape;14343;p96"/>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44" name="Google Shape;14344;p96"/>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45" name="Google Shape;14345;p96"/>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46" name="Google Shape;14346;p96"/>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47" name="Google Shape;14347;p96"/>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48" name="Google Shape;14348;p96"/>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49" name="Google Shape;14349;p96"/>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50" name="Google Shape;14350;p96"/>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51" name="Google Shape;14351;p96"/>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52" name="Google Shape;14352;p96"/>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53" name="Google Shape;14353;p96"/>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54" name="Google Shape;14354;p96"/>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55" name="Google Shape;14355;p96"/>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356" name="Google Shape;14356;p96"/>
          <p:cNvGrpSpPr/>
          <p:nvPr/>
        </p:nvGrpSpPr>
        <p:grpSpPr>
          <a:xfrm>
            <a:off x="6253637" y="3637701"/>
            <a:ext cx="274550" cy="354833"/>
            <a:chOff x="6253637" y="3790101"/>
            <a:chExt cx="274550" cy="354833"/>
          </a:xfrm>
        </p:grpSpPr>
        <p:sp>
          <p:nvSpPr>
            <p:cNvPr id="14357" name="Google Shape;14357;p96"/>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58" name="Google Shape;14358;p96"/>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59" name="Google Shape;14359;p96"/>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60" name="Google Shape;14360;p96"/>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61" name="Google Shape;14361;p96"/>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62" name="Google Shape;14362;p96"/>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63" name="Google Shape;14363;p96"/>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64" name="Google Shape;14364;p96"/>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65" name="Google Shape;14365;p96"/>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66" name="Google Shape;14366;p96"/>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67" name="Google Shape;14367;p96"/>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68" name="Google Shape;14368;p96"/>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69" name="Google Shape;14369;p96"/>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70" name="Google Shape;14370;p96"/>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71" name="Google Shape;14371;p96"/>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72" name="Google Shape;14372;p96"/>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73" name="Google Shape;14373;p96"/>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374" name="Google Shape;14374;p96"/>
          <p:cNvGrpSpPr/>
          <p:nvPr/>
        </p:nvGrpSpPr>
        <p:grpSpPr>
          <a:xfrm>
            <a:off x="5802731" y="3637780"/>
            <a:ext cx="274576" cy="354754"/>
            <a:chOff x="5802731" y="3790180"/>
            <a:chExt cx="274576" cy="354754"/>
          </a:xfrm>
        </p:grpSpPr>
        <p:sp>
          <p:nvSpPr>
            <p:cNvPr id="14375" name="Google Shape;14375;p96"/>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76" name="Google Shape;14376;p96"/>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77" name="Google Shape;14377;p96"/>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78" name="Google Shape;14378;p96"/>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79" name="Google Shape;14379;p96"/>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80" name="Google Shape;14380;p96"/>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81" name="Google Shape;14381;p96"/>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82" name="Google Shape;14382;p96"/>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83" name="Google Shape;14383;p96"/>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84" name="Google Shape;14384;p96"/>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85" name="Google Shape;14385;p96"/>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86" name="Google Shape;14386;p96"/>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87" name="Google Shape;14387;p96"/>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88" name="Google Shape;14388;p96"/>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89" name="Google Shape;14389;p96"/>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90" name="Google Shape;14390;p96"/>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91" name="Google Shape;14391;p96"/>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92" name="Google Shape;14392;p96"/>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93" name="Google Shape;14393;p96"/>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94" name="Google Shape;14394;p96"/>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95" name="Google Shape;14395;p96"/>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396" name="Google Shape;14396;p96"/>
          <p:cNvGrpSpPr/>
          <p:nvPr/>
        </p:nvGrpSpPr>
        <p:grpSpPr>
          <a:xfrm>
            <a:off x="5352088" y="3637806"/>
            <a:ext cx="274550" cy="354728"/>
            <a:chOff x="5352088" y="3790206"/>
            <a:chExt cx="274550" cy="354728"/>
          </a:xfrm>
        </p:grpSpPr>
        <p:sp>
          <p:nvSpPr>
            <p:cNvPr id="14397" name="Google Shape;14397;p96"/>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98" name="Google Shape;14398;p96"/>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99" name="Google Shape;14399;p96"/>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00" name="Google Shape;14400;p96"/>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01" name="Google Shape;14401;p96"/>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02" name="Google Shape;14402;p96"/>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03" name="Google Shape;14403;p96"/>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04" name="Google Shape;14404;p96"/>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05" name="Google Shape;14405;p96"/>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06" name="Google Shape;14406;p96"/>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07" name="Google Shape;14407;p96"/>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08" name="Google Shape;14408;p96"/>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09" name="Google Shape;14409;p96"/>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10" name="Google Shape;14410;p96"/>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11" name="Google Shape;14411;p96"/>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12" name="Google Shape;14412;p96"/>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13" name="Google Shape;14413;p96"/>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14" name="Google Shape;14414;p96"/>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15" name="Google Shape;14415;p96"/>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16" name="Google Shape;14416;p96"/>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17" name="Google Shape;14417;p96"/>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18" name="Google Shape;14418;p96"/>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19" name="Google Shape;14419;p96"/>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20" name="Google Shape;14420;p96"/>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421" name="Google Shape;14421;p96"/>
          <p:cNvGrpSpPr/>
          <p:nvPr/>
        </p:nvGrpSpPr>
        <p:grpSpPr>
          <a:xfrm>
            <a:off x="4901706" y="3637675"/>
            <a:ext cx="274550" cy="354859"/>
            <a:chOff x="4901706" y="3790075"/>
            <a:chExt cx="274550" cy="354859"/>
          </a:xfrm>
        </p:grpSpPr>
        <p:sp>
          <p:nvSpPr>
            <p:cNvPr id="14422" name="Google Shape;14422;p96"/>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23" name="Google Shape;14423;p96"/>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24" name="Google Shape;14424;p96"/>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25" name="Google Shape;14425;p96"/>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26" name="Google Shape;14426;p96"/>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27" name="Google Shape;14427;p96"/>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28" name="Google Shape;14428;p96"/>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29" name="Google Shape;14429;p96"/>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30" name="Google Shape;14430;p96"/>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31" name="Google Shape;14431;p96"/>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32" name="Google Shape;14432;p96"/>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33" name="Google Shape;14433;p96"/>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34" name="Google Shape;14434;p96"/>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35" name="Google Shape;14435;p96"/>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36" name="Google Shape;14436;p96"/>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37" name="Google Shape;14437;p96"/>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38" name="Google Shape;14438;p96"/>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439" name="Google Shape;14439;p96"/>
          <p:cNvGrpSpPr/>
          <p:nvPr/>
        </p:nvGrpSpPr>
        <p:grpSpPr>
          <a:xfrm>
            <a:off x="8052704" y="1350808"/>
            <a:ext cx="275073" cy="354545"/>
            <a:chOff x="8052704" y="1503208"/>
            <a:chExt cx="275073" cy="354545"/>
          </a:xfrm>
        </p:grpSpPr>
        <p:sp>
          <p:nvSpPr>
            <p:cNvPr id="14440" name="Google Shape;14440;p96"/>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41" name="Google Shape;14441;p96"/>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42" name="Google Shape;14442;p96"/>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43" name="Google Shape;14443;p96"/>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44" name="Google Shape;14444;p96"/>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45" name="Google Shape;14445;p96"/>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46" name="Google Shape;14446;p96"/>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47" name="Google Shape;14447;p96"/>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48" name="Google Shape;14448;p96"/>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49" name="Google Shape;14449;p96"/>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50" name="Google Shape;14450;p96"/>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51" name="Google Shape;14451;p96"/>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52" name="Google Shape;14452;p96"/>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53" name="Google Shape;14453;p96"/>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54" name="Google Shape;14454;p96"/>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55" name="Google Shape;14455;p96"/>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56" name="Google Shape;14456;p96"/>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457" name="Google Shape;14457;p96"/>
          <p:cNvGrpSpPr/>
          <p:nvPr/>
        </p:nvGrpSpPr>
        <p:grpSpPr>
          <a:xfrm>
            <a:off x="5794745" y="1350599"/>
            <a:ext cx="274550" cy="354754"/>
            <a:chOff x="5794745" y="1502999"/>
            <a:chExt cx="274550" cy="354754"/>
          </a:xfrm>
        </p:grpSpPr>
        <p:sp>
          <p:nvSpPr>
            <p:cNvPr id="14458" name="Google Shape;14458;p96"/>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59" name="Google Shape;14459;p96"/>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60" name="Google Shape;14460;p96"/>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61" name="Google Shape;14461;p96"/>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62" name="Google Shape;14462;p96"/>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63" name="Google Shape;14463;p96"/>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64" name="Google Shape;14464;p96"/>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65" name="Google Shape;14465;p96"/>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66" name="Google Shape;14466;p96"/>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67" name="Google Shape;14467;p96"/>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68" name="Google Shape;14468;p96"/>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69" name="Google Shape;14469;p96"/>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70" name="Google Shape;14470;p96"/>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71" name="Google Shape;14471;p96"/>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72" name="Google Shape;14472;p96"/>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73" name="Google Shape;14473;p96"/>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74" name="Google Shape;14474;p96"/>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75" name="Google Shape;14475;p96"/>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76" name="Google Shape;14476;p96"/>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77" name="Google Shape;14477;p96"/>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78" name="Google Shape;14478;p96"/>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79" name="Google Shape;14479;p96"/>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80" name="Google Shape;14480;p96"/>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481" name="Google Shape;14481;p96"/>
          <p:cNvGrpSpPr/>
          <p:nvPr/>
        </p:nvGrpSpPr>
        <p:grpSpPr>
          <a:xfrm>
            <a:off x="4896940" y="1350599"/>
            <a:ext cx="263316" cy="354754"/>
            <a:chOff x="4896940" y="1502999"/>
            <a:chExt cx="263316" cy="354754"/>
          </a:xfrm>
        </p:grpSpPr>
        <p:sp>
          <p:nvSpPr>
            <p:cNvPr id="14482" name="Google Shape;14482;p96"/>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83" name="Google Shape;14483;p96"/>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84" name="Google Shape;14484;p96"/>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85" name="Google Shape;14485;p96"/>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86" name="Google Shape;14486;p96"/>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87" name="Google Shape;14487;p96"/>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88" name="Google Shape;14488;p96"/>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89" name="Google Shape;14489;p96"/>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90" name="Google Shape;14490;p96"/>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91" name="Google Shape;14491;p96"/>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92" name="Google Shape;14492;p96"/>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93" name="Google Shape;14493;p96"/>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94" name="Google Shape;14494;p96"/>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95" name="Google Shape;14495;p96"/>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96" name="Google Shape;14496;p96"/>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97" name="Google Shape;14497;p96"/>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98" name="Google Shape;14498;p96"/>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99" name="Google Shape;14499;p96"/>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00" name="Google Shape;14500;p96"/>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01" name="Google Shape;14501;p96"/>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02" name="Google Shape;14502;p96"/>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503" name="Google Shape;14503;p96"/>
          <p:cNvGrpSpPr/>
          <p:nvPr/>
        </p:nvGrpSpPr>
        <p:grpSpPr>
          <a:xfrm>
            <a:off x="6255392" y="4115682"/>
            <a:ext cx="274550" cy="354728"/>
            <a:chOff x="6255392" y="4268082"/>
            <a:chExt cx="274550" cy="354728"/>
          </a:xfrm>
        </p:grpSpPr>
        <p:sp>
          <p:nvSpPr>
            <p:cNvPr id="14504" name="Google Shape;14504;p96"/>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05" name="Google Shape;14505;p96"/>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06" name="Google Shape;14506;p96"/>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07" name="Google Shape;14507;p96"/>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08" name="Google Shape;14508;p96"/>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09" name="Google Shape;14509;p96"/>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10" name="Google Shape;14510;p96"/>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11" name="Google Shape;14511;p96"/>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12" name="Google Shape;14512;p96"/>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13" name="Google Shape;14513;p96"/>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14" name="Google Shape;14514;p96"/>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15" name="Google Shape;14515;p96"/>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16" name="Google Shape;14516;p96"/>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17" name="Google Shape;14517;p96"/>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18" name="Google Shape;14518;p96"/>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19" name="Google Shape;14519;p96"/>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20" name="Google Shape;14520;p96"/>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21" name="Google Shape;14521;p96"/>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22" name="Google Shape;14522;p96"/>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23" name="Google Shape;14523;p96"/>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524" name="Google Shape;14524;p96"/>
          <p:cNvGrpSpPr/>
          <p:nvPr/>
        </p:nvGrpSpPr>
        <p:grpSpPr>
          <a:xfrm>
            <a:off x="7604076" y="3637675"/>
            <a:ext cx="275807" cy="354859"/>
            <a:chOff x="7604076" y="3790075"/>
            <a:chExt cx="275807" cy="354859"/>
          </a:xfrm>
        </p:grpSpPr>
        <p:sp>
          <p:nvSpPr>
            <p:cNvPr id="14525" name="Google Shape;14525;p96"/>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26" name="Google Shape;14526;p96"/>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27" name="Google Shape;14527;p96"/>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28" name="Google Shape;14528;p96"/>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29" name="Google Shape;14529;p96"/>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30" name="Google Shape;14530;p96"/>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31" name="Google Shape;14531;p96"/>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32" name="Google Shape;14532;p96"/>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33" name="Google Shape;14533;p96"/>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34" name="Google Shape;14534;p96"/>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35" name="Google Shape;14535;p96"/>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36" name="Google Shape;14536;p96"/>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37" name="Google Shape;14537;p96"/>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38" name="Google Shape;14538;p96"/>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39" name="Google Shape;14539;p96"/>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40" name="Google Shape;14540;p96"/>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41" name="Google Shape;14541;p96"/>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42" name="Google Shape;14542;p96"/>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43" name="Google Shape;14543;p96"/>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44" name="Google Shape;14544;p96"/>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45" name="Google Shape;14545;p96"/>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46" name="Google Shape;14546;p96"/>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547" name="Google Shape;14547;p96"/>
          <p:cNvGrpSpPr/>
          <p:nvPr/>
        </p:nvGrpSpPr>
        <p:grpSpPr>
          <a:xfrm>
            <a:off x="7154427" y="3637806"/>
            <a:ext cx="274550" cy="354493"/>
            <a:chOff x="7154427" y="3790206"/>
            <a:chExt cx="274550" cy="354493"/>
          </a:xfrm>
        </p:grpSpPr>
        <p:sp>
          <p:nvSpPr>
            <p:cNvPr id="14548" name="Google Shape;14548;p96"/>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49" name="Google Shape;14549;p96"/>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50" name="Google Shape;14550;p96"/>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51" name="Google Shape;14551;p96"/>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52" name="Google Shape;14552;p96"/>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53" name="Google Shape;14553;p96"/>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54" name="Google Shape;14554;p96"/>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55" name="Google Shape;14555;p96"/>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56" name="Google Shape;14556;p96"/>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57" name="Google Shape;14557;p96"/>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58" name="Google Shape;14558;p96"/>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59" name="Google Shape;14559;p96"/>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60" name="Google Shape;14560;p96"/>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61" name="Google Shape;14561;p96"/>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62" name="Google Shape;14562;p96"/>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63" name="Google Shape;14563;p96"/>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64" name="Google Shape;14564;p96"/>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65" name="Google Shape;14565;p96"/>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66" name="Google Shape;14566;p96"/>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67" name="Google Shape;14567;p96"/>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568" name="Google Shape;14568;p96"/>
          <p:cNvGrpSpPr/>
          <p:nvPr/>
        </p:nvGrpSpPr>
        <p:grpSpPr>
          <a:xfrm>
            <a:off x="8054458" y="1820750"/>
            <a:ext cx="274576" cy="354728"/>
            <a:chOff x="8054458" y="1973150"/>
            <a:chExt cx="274576" cy="354728"/>
          </a:xfrm>
        </p:grpSpPr>
        <p:sp>
          <p:nvSpPr>
            <p:cNvPr id="14569" name="Google Shape;14569;p96"/>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70" name="Google Shape;14570;p96"/>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71" name="Google Shape;14571;p96"/>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72" name="Google Shape;14572;p96"/>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73" name="Google Shape;14573;p96"/>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74" name="Google Shape;14574;p96"/>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75" name="Google Shape;14575;p96"/>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76" name="Google Shape;14576;p96"/>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77" name="Google Shape;14577;p96"/>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78" name="Google Shape;14578;p96"/>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79" name="Google Shape;14579;p96"/>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80" name="Google Shape;14580;p96"/>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81" name="Google Shape;14581;p96"/>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82" name="Google Shape;14582;p96"/>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83" name="Google Shape;14583;p96"/>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84" name="Google Shape;14584;p96"/>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85" name="Google Shape;14585;p96"/>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86" name="Google Shape;14586;p96"/>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87" name="Google Shape;14587;p96"/>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88" name="Google Shape;14588;p96"/>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89" name="Google Shape;14589;p96"/>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90" name="Google Shape;14590;p96"/>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591" name="Google Shape;14591;p96"/>
          <p:cNvGrpSpPr/>
          <p:nvPr/>
        </p:nvGrpSpPr>
        <p:grpSpPr>
          <a:xfrm>
            <a:off x="7153930" y="1820750"/>
            <a:ext cx="274812" cy="354728"/>
            <a:chOff x="7153930" y="1973150"/>
            <a:chExt cx="274812" cy="354728"/>
          </a:xfrm>
        </p:grpSpPr>
        <p:sp>
          <p:nvSpPr>
            <p:cNvPr id="14592" name="Google Shape;14592;p96"/>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93" name="Google Shape;14593;p96"/>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94" name="Google Shape;14594;p96"/>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95" name="Google Shape;14595;p96"/>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96" name="Google Shape;14596;p96"/>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97" name="Google Shape;14597;p96"/>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98" name="Google Shape;14598;p96"/>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99" name="Google Shape;14599;p96"/>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00" name="Google Shape;14600;p96"/>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01" name="Google Shape;14601;p96"/>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02" name="Google Shape;14602;p96"/>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03" name="Google Shape;14603;p96"/>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04" name="Google Shape;14604;p96"/>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05" name="Google Shape;14605;p96"/>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06" name="Google Shape;14606;p96"/>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07" name="Google Shape;14607;p96"/>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08" name="Google Shape;14608;p96"/>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09" name="Google Shape;14609;p96"/>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10" name="Google Shape;14610;p96"/>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611" name="Google Shape;14611;p96"/>
          <p:cNvGrpSpPr/>
          <p:nvPr/>
        </p:nvGrpSpPr>
        <p:grpSpPr>
          <a:xfrm>
            <a:off x="6703522" y="1820698"/>
            <a:ext cx="274812" cy="354781"/>
            <a:chOff x="6703522" y="1973098"/>
            <a:chExt cx="274812" cy="354781"/>
          </a:xfrm>
        </p:grpSpPr>
        <p:sp>
          <p:nvSpPr>
            <p:cNvPr id="14612" name="Google Shape;14612;p96"/>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13" name="Google Shape;14613;p96"/>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14" name="Google Shape;14614;p96"/>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15" name="Google Shape;14615;p96"/>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16" name="Google Shape;14616;p96"/>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17" name="Google Shape;14617;p96"/>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18" name="Google Shape;14618;p96"/>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19" name="Google Shape;14619;p96"/>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20" name="Google Shape;14620;p96"/>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21" name="Google Shape;14621;p96"/>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22" name="Google Shape;14622;p96"/>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23" name="Google Shape;14623;p96"/>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24" name="Google Shape;14624;p96"/>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25" name="Google Shape;14625;p96"/>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26" name="Google Shape;14626;p96"/>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27" name="Google Shape;14627;p96"/>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28" name="Google Shape;14628;p96"/>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29" name="Google Shape;14629;p96"/>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30" name="Google Shape;14630;p96"/>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31" name="Google Shape;14631;p96"/>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32" name="Google Shape;14632;p96"/>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33" name="Google Shape;14633;p96"/>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34" name="Google Shape;14634;p96"/>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35" name="Google Shape;14635;p96"/>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36" name="Google Shape;14636;p96"/>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637" name="Google Shape;14637;p96"/>
          <p:cNvGrpSpPr/>
          <p:nvPr/>
        </p:nvGrpSpPr>
        <p:grpSpPr>
          <a:xfrm>
            <a:off x="6253375" y="1820750"/>
            <a:ext cx="274812" cy="354728"/>
            <a:chOff x="6253375" y="1973150"/>
            <a:chExt cx="274812" cy="354728"/>
          </a:xfrm>
        </p:grpSpPr>
        <p:sp>
          <p:nvSpPr>
            <p:cNvPr id="14638" name="Google Shape;14638;p96"/>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39" name="Google Shape;14639;p96"/>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40" name="Google Shape;14640;p96"/>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41" name="Google Shape;14641;p96"/>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42" name="Google Shape;14642;p96"/>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43" name="Google Shape;14643;p96"/>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44" name="Google Shape;14644;p96"/>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45" name="Google Shape;14645;p96"/>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46" name="Google Shape;14646;p96"/>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47" name="Google Shape;14647;p96"/>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48" name="Google Shape;14648;p96"/>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49" name="Google Shape;14649;p96"/>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50" name="Google Shape;14650;p96"/>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51" name="Google Shape;14651;p96"/>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52" name="Google Shape;14652;p96"/>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53" name="Google Shape;14653;p96"/>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54" name="Google Shape;14654;p96"/>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55" name="Google Shape;14655;p96"/>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56" name="Google Shape;14656;p96"/>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57" name="Google Shape;14657;p96"/>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58" name="Google Shape;14658;p96"/>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59" name="Google Shape;14659;p96"/>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60" name="Google Shape;14660;p96"/>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61" name="Google Shape;14661;p96"/>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62" name="Google Shape;14662;p96"/>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63" name="Google Shape;14663;p96"/>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64" name="Google Shape;14664;p96"/>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65" name="Google Shape;14665;p96"/>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66" name="Google Shape;14666;p96"/>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67" name="Google Shape;14667;p96"/>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68" name="Google Shape;14668;p96"/>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69" name="Google Shape;14669;p96"/>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70" name="Google Shape;14670;p96"/>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71" name="Google Shape;14671;p96"/>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72" name="Google Shape;14672;p96"/>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73" name="Google Shape;14673;p96"/>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74" name="Google Shape;14674;p96"/>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75" name="Google Shape;14675;p96"/>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676" name="Google Shape;14676;p96"/>
          <p:cNvGrpSpPr/>
          <p:nvPr/>
        </p:nvGrpSpPr>
        <p:grpSpPr>
          <a:xfrm>
            <a:off x="5802496" y="1820750"/>
            <a:ext cx="275309" cy="354728"/>
            <a:chOff x="5802496" y="1973150"/>
            <a:chExt cx="275309" cy="354728"/>
          </a:xfrm>
        </p:grpSpPr>
        <p:sp>
          <p:nvSpPr>
            <p:cNvPr id="14677" name="Google Shape;14677;p96"/>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78" name="Google Shape;14678;p96"/>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79" name="Google Shape;14679;p96"/>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80" name="Google Shape;14680;p96"/>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81" name="Google Shape;14681;p96"/>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82" name="Google Shape;14682;p96"/>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83" name="Google Shape;14683;p96"/>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84" name="Google Shape;14684;p96"/>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85" name="Google Shape;14685;p96"/>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86" name="Google Shape;14686;p96"/>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87" name="Google Shape;14687;p96"/>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88" name="Google Shape;14688;p96"/>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89" name="Google Shape;14689;p96"/>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90" name="Google Shape;14690;p96"/>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91" name="Google Shape;14691;p96"/>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92" name="Google Shape;14692;p96"/>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93" name="Google Shape;14693;p96"/>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94" name="Google Shape;14694;p96"/>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95" name="Google Shape;14695;p96"/>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96" name="Google Shape;14696;p96"/>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97" name="Google Shape;14697;p96"/>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98" name="Google Shape;14698;p96"/>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99" name="Google Shape;14699;p96"/>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00" name="Google Shape;14700;p96"/>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01" name="Google Shape;14701;p96"/>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02" name="Google Shape;14702;p96"/>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703" name="Google Shape;14703;p96"/>
          <p:cNvGrpSpPr/>
          <p:nvPr/>
        </p:nvGrpSpPr>
        <p:grpSpPr>
          <a:xfrm>
            <a:off x="5353083" y="1820750"/>
            <a:ext cx="274576" cy="354728"/>
            <a:chOff x="5353083" y="1973150"/>
            <a:chExt cx="274576" cy="354728"/>
          </a:xfrm>
        </p:grpSpPr>
        <p:sp>
          <p:nvSpPr>
            <p:cNvPr id="14704" name="Google Shape;14704;p96"/>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05" name="Google Shape;14705;p96"/>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06" name="Google Shape;14706;p96"/>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07" name="Google Shape;14707;p96"/>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08" name="Google Shape;14708;p96"/>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09" name="Google Shape;14709;p96"/>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10" name="Google Shape;14710;p96"/>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11" name="Google Shape;14711;p96"/>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12" name="Google Shape;14712;p96"/>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13" name="Google Shape;14713;p96"/>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14" name="Google Shape;14714;p96"/>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15" name="Google Shape;14715;p96"/>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16" name="Google Shape;14716;p96"/>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17" name="Google Shape;14717;p96"/>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18" name="Google Shape;14718;p96"/>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19" name="Google Shape;14719;p96"/>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20" name="Google Shape;14720;p96"/>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21" name="Google Shape;14721;p96"/>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22" name="Google Shape;14722;p96"/>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23" name="Google Shape;14723;p96"/>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24" name="Google Shape;14724;p96"/>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725" name="Google Shape;14725;p96"/>
          <p:cNvGrpSpPr/>
          <p:nvPr/>
        </p:nvGrpSpPr>
        <p:grpSpPr>
          <a:xfrm>
            <a:off x="4902701" y="1820750"/>
            <a:ext cx="274812" cy="354728"/>
            <a:chOff x="4902701" y="1973150"/>
            <a:chExt cx="274812" cy="354728"/>
          </a:xfrm>
        </p:grpSpPr>
        <p:sp>
          <p:nvSpPr>
            <p:cNvPr id="14726" name="Google Shape;14726;p96"/>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27" name="Google Shape;14727;p96"/>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28" name="Google Shape;14728;p96"/>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29" name="Google Shape;14729;p96"/>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30" name="Google Shape;14730;p96"/>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31" name="Google Shape;14731;p96"/>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32" name="Google Shape;14732;p96"/>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33" name="Google Shape;14733;p96"/>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34" name="Google Shape;14734;p96"/>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35" name="Google Shape;14735;p96"/>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36" name="Google Shape;14736;p96"/>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37" name="Google Shape;14737;p96"/>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38" name="Google Shape;14738;p96"/>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39" name="Google Shape;14739;p96"/>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40" name="Google Shape;14740;p96"/>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41" name="Google Shape;14741;p96"/>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42" name="Google Shape;14742;p96"/>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43" name="Google Shape;14743;p96"/>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44" name="Google Shape;14744;p96"/>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45" name="Google Shape;14745;p96"/>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46" name="Google Shape;14746;p96"/>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47" name="Google Shape;14747;p96"/>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48" name="Google Shape;14748;p96"/>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49" name="Google Shape;14749;p96"/>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50" name="Google Shape;14750;p96"/>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751" name="Google Shape;14751;p96"/>
          <p:cNvGrpSpPr/>
          <p:nvPr/>
        </p:nvGrpSpPr>
        <p:grpSpPr>
          <a:xfrm>
            <a:off x="4902701" y="2727589"/>
            <a:ext cx="272560" cy="354676"/>
            <a:chOff x="4902701" y="2879989"/>
            <a:chExt cx="272560" cy="354676"/>
          </a:xfrm>
        </p:grpSpPr>
        <p:sp>
          <p:nvSpPr>
            <p:cNvPr id="14752" name="Google Shape;14752;p96"/>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53" name="Google Shape;14753;p96"/>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54" name="Google Shape;14754;p96"/>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55" name="Google Shape;14755;p96"/>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56" name="Google Shape;14756;p96"/>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57" name="Google Shape;14757;p96"/>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58" name="Google Shape;14758;p96"/>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59" name="Google Shape;14759;p96"/>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60" name="Google Shape;14760;p96"/>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61" name="Google Shape;14761;p96"/>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62" name="Google Shape;14762;p96"/>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63" name="Google Shape;14763;p96"/>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64" name="Google Shape;14764;p96"/>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65" name="Google Shape;14765;p96"/>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66" name="Google Shape;14766;p96"/>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67" name="Google Shape;14767;p96"/>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68" name="Google Shape;14768;p96"/>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69" name="Google Shape;14769;p96"/>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70" name="Google Shape;14770;p96"/>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71" name="Google Shape;14771;p96"/>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72" name="Google Shape;14772;p96"/>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73" name="Google Shape;14773;p96"/>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74" name="Google Shape;14774;p96"/>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75" name="Google Shape;14775;p96"/>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776" name="Google Shape;14776;p96"/>
          <p:cNvGrpSpPr/>
          <p:nvPr/>
        </p:nvGrpSpPr>
        <p:grpSpPr>
          <a:xfrm>
            <a:off x="5803988" y="4115682"/>
            <a:ext cx="274550" cy="354728"/>
            <a:chOff x="5803988" y="4268082"/>
            <a:chExt cx="274550" cy="354728"/>
          </a:xfrm>
        </p:grpSpPr>
        <p:sp>
          <p:nvSpPr>
            <p:cNvPr id="14777" name="Google Shape;14777;p96"/>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78" name="Google Shape;14778;p96"/>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79" name="Google Shape;14779;p96"/>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80" name="Google Shape;14780;p96"/>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81" name="Google Shape;14781;p96"/>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82" name="Google Shape;14782;p96"/>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83" name="Google Shape;14783;p96"/>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84" name="Google Shape;14784;p96"/>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85" name="Google Shape;14785;p96"/>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86" name="Google Shape;14786;p96"/>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87" name="Google Shape;14787;p96"/>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88" name="Google Shape;14788;p96"/>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89" name="Google Shape;14789;p96"/>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90" name="Google Shape;14790;p96"/>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91" name="Google Shape;14791;p96"/>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92" name="Google Shape;14792;p96"/>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93" name="Google Shape;14793;p96"/>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94" name="Google Shape;14794;p96"/>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95" name="Google Shape;14795;p96"/>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96" name="Google Shape;14796;p96"/>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97" name="Google Shape;14797;p96"/>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98" name="Google Shape;14798;p96"/>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799" name="Google Shape;14799;p96"/>
          <p:cNvGrpSpPr/>
          <p:nvPr/>
        </p:nvGrpSpPr>
        <p:grpSpPr>
          <a:xfrm>
            <a:off x="5352349" y="4115682"/>
            <a:ext cx="274550" cy="354728"/>
            <a:chOff x="5352349" y="4268082"/>
            <a:chExt cx="274550" cy="354728"/>
          </a:xfrm>
        </p:grpSpPr>
        <p:sp>
          <p:nvSpPr>
            <p:cNvPr id="14800" name="Google Shape;14800;p96"/>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01" name="Google Shape;14801;p96"/>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02" name="Google Shape;14802;p96"/>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03" name="Google Shape;14803;p96"/>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04" name="Google Shape;14804;p96"/>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05" name="Google Shape;14805;p96"/>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06" name="Google Shape;14806;p96"/>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07" name="Google Shape;14807;p96"/>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08" name="Google Shape;14808;p96"/>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09" name="Google Shape;14809;p96"/>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10" name="Google Shape;14810;p96"/>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11" name="Google Shape;14811;p96"/>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12" name="Google Shape;14812;p96"/>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13" name="Google Shape;14813;p96"/>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14" name="Google Shape;14814;p96"/>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15" name="Google Shape;14815;p96"/>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16" name="Google Shape;14816;p96"/>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17" name="Google Shape;14817;p96"/>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18" name="Google Shape;14818;p96"/>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19" name="Google Shape;14819;p96"/>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20" name="Google Shape;14820;p96"/>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21" name="Google Shape;14821;p96"/>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822" name="Google Shape;14822;p96"/>
          <p:cNvGrpSpPr/>
          <p:nvPr/>
        </p:nvGrpSpPr>
        <p:grpSpPr>
          <a:xfrm>
            <a:off x="7606826" y="2266890"/>
            <a:ext cx="274550" cy="354728"/>
            <a:chOff x="7606826" y="2419290"/>
            <a:chExt cx="274550" cy="354728"/>
          </a:xfrm>
        </p:grpSpPr>
        <p:sp>
          <p:nvSpPr>
            <p:cNvPr id="14823" name="Google Shape;14823;p96"/>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24" name="Google Shape;14824;p96"/>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25" name="Google Shape;14825;p96"/>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26" name="Google Shape;14826;p96"/>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27" name="Google Shape;14827;p96"/>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28" name="Google Shape;14828;p96"/>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29" name="Google Shape;14829;p96"/>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30" name="Google Shape;14830;p96"/>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31" name="Google Shape;14831;p96"/>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32" name="Google Shape;14832;p96"/>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33" name="Google Shape;14833;p96"/>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34" name="Google Shape;14834;p96"/>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35" name="Google Shape;14835;p96"/>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36" name="Google Shape;14836;p96"/>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37" name="Google Shape;14837;p96"/>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838" name="Google Shape;14838;p96"/>
          <p:cNvGrpSpPr/>
          <p:nvPr/>
        </p:nvGrpSpPr>
        <p:grpSpPr>
          <a:xfrm>
            <a:off x="7156182" y="2266890"/>
            <a:ext cx="274550" cy="354728"/>
            <a:chOff x="7156182" y="2419290"/>
            <a:chExt cx="274550" cy="354728"/>
          </a:xfrm>
        </p:grpSpPr>
        <p:sp>
          <p:nvSpPr>
            <p:cNvPr id="14839" name="Google Shape;14839;p96"/>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40" name="Google Shape;14840;p96"/>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41" name="Google Shape;14841;p96"/>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42" name="Google Shape;14842;p96"/>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43" name="Google Shape;14843;p96"/>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44" name="Google Shape;14844;p96"/>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45" name="Google Shape;14845;p96"/>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46" name="Google Shape;14846;p96"/>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47" name="Google Shape;14847;p96"/>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48" name="Google Shape;14848;p96"/>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49" name="Google Shape;14849;p96"/>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50" name="Google Shape;14850;p96"/>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51" name="Google Shape;14851;p96"/>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52" name="Google Shape;14852;p96"/>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53" name="Google Shape;14853;p96"/>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854" name="Google Shape;14854;p96"/>
          <p:cNvGrpSpPr/>
          <p:nvPr/>
        </p:nvGrpSpPr>
        <p:grpSpPr>
          <a:xfrm>
            <a:off x="6705276" y="2266890"/>
            <a:ext cx="274812" cy="354728"/>
            <a:chOff x="6705276" y="2419290"/>
            <a:chExt cx="274812" cy="354728"/>
          </a:xfrm>
        </p:grpSpPr>
        <p:sp>
          <p:nvSpPr>
            <p:cNvPr id="14855" name="Google Shape;14855;p96"/>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56" name="Google Shape;14856;p96"/>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57" name="Google Shape;14857;p96"/>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58" name="Google Shape;14858;p96"/>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59" name="Google Shape;14859;p96"/>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60" name="Google Shape;14860;p96"/>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61" name="Google Shape;14861;p96"/>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62" name="Google Shape;14862;p96"/>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63" name="Google Shape;14863;p96"/>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64" name="Google Shape;14864;p96"/>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65" name="Google Shape;14865;p96"/>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66" name="Google Shape;14866;p96"/>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67" name="Google Shape;14867;p96"/>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68" name="Google Shape;14868;p96"/>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69" name="Google Shape;14869;p96"/>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70" name="Google Shape;14870;p96"/>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71" name="Google Shape;14871;p96"/>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72" name="Google Shape;14872;p96"/>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73" name="Google Shape;14873;p96"/>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74" name="Google Shape;14874;p96"/>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75" name="Google Shape;14875;p96"/>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76" name="Google Shape;14876;p96"/>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77" name="Google Shape;14877;p96"/>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78" name="Google Shape;14878;p96"/>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79" name="Google Shape;14879;p96"/>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80" name="Google Shape;14880;p96"/>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81" name="Google Shape;14881;p96"/>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82" name="Google Shape;14882;p96"/>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883" name="Google Shape;14883;p96"/>
          <p:cNvGrpSpPr/>
          <p:nvPr/>
        </p:nvGrpSpPr>
        <p:grpSpPr>
          <a:xfrm>
            <a:off x="4902936" y="2266890"/>
            <a:ext cx="274576" cy="354728"/>
            <a:chOff x="4902936" y="2419290"/>
            <a:chExt cx="274576" cy="354728"/>
          </a:xfrm>
        </p:grpSpPr>
        <p:sp>
          <p:nvSpPr>
            <p:cNvPr id="14884" name="Google Shape;14884;p96"/>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85" name="Google Shape;14885;p96"/>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86" name="Google Shape;14886;p96"/>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87" name="Google Shape;14887;p96"/>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88" name="Google Shape;14888;p96"/>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89" name="Google Shape;14889;p96"/>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90" name="Google Shape;14890;p96"/>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91" name="Google Shape;14891;p96"/>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92" name="Google Shape;14892;p96"/>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93" name="Google Shape;14893;p96"/>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94" name="Google Shape;14894;p96"/>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95" name="Google Shape;14895;p96"/>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96" name="Google Shape;14896;p96"/>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97" name="Google Shape;14897;p96"/>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98" name="Google Shape;14898;p96"/>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99" name="Google Shape;14899;p96"/>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00" name="Google Shape;14900;p96"/>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01" name="Google Shape;14901;p96"/>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02" name="Google Shape;14902;p96"/>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03" name="Google Shape;14903;p96"/>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904" name="Google Shape;14904;p96"/>
          <p:cNvGrpSpPr/>
          <p:nvPr/>
        </p:nvGrpSpPr>
        <p:grpSpPr>
          <a:xfrm>
            <a:off x="7608056" y="3193394"/>
            <a:ext cx="270334" cy="354754"/>
            <a:chOff x="7608056" y="3345794"/>
            <a:chExt cx="270334" cy="354754"/>
          </a:xfrm>
        </p:grpSpPr>
        <p:sp>
          <p:nvSpPr>
            <p:cNvPr id="14905" name="Google Shape;14905;p96"/>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06" name="Google Shape;14906;p96"/>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07" name="Google Shape;14907;p96"/>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08" name="Google Shape;14908;p96"/>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09" name="Google Shape;14909;p96"/>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10" name="Google Shape;14910;p96"/>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11" name="Google Shape;14911;p96"/>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12" name="Google Shape;14912;p96"/>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13" name="Google Shape;14913;p96"/>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14" name="Google Shape;14914;p96"/>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15" name="Google Shape;14915;p96"/>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16" name="Google Shape;14916;p96"/>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17" name="Google Shape;14917;p96"/>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18" name="Google Shape;14918;p96"/>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19" name="Google Shape;14919;p96"/>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20" name="Google Shape;14920;p96"/>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21" name="Google Shape;14921;p96"/>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22" name="Google Shape;14922;p96"/>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23" name="Google Shape;14923;p96"/>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924" name="Google Shape;14924;p96"/>
          <p:cNvGrpSpPr/>
          <p:nvPr/>
        </p:nvGrpSpPr>
        <p:grpSpPr>
          <a:xfrm>
            <a:off x="6712765" y="4115682"/>
            <a:ext cx="263316" cy="354728"/>
            <a:chOff x="6712765" y="4268082"/>
            <a:chExt cx="263316" cy="354728"/>
          </a:xfrm>
        </p:grpSpPr>
        <p:sp>
          <p:nvSpPr>
            <p:cNvPr id="14925" name="Google Shape;14925;p96"/>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26" name="Google Shape;14926;p96"/>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27" name="Google Shape;14927;p96"/>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28" name="Google Shape;14928;p96"/>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29" name="Google Shape;14929;p96"/>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30" name="Google Shape;14930;p96"/>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31" name="Google Shape;14931;p96"/>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32" name="Google Shape;14932;p96"/>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33" name="Google Shape;14933;p96"/>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34" name="Google Shape;14934;p96"/>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35" name="Google Shape;14935;p96"/>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36" name="Google Shape;14936;p96"/>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37" name="Google Shape;14937;p96"/>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38" name="Google Shape;14938;p96"/>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39" name="Google Shape;14939;p96"/>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40" name="Google Shape;14940;p96"/>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941" name="Google Shape;14941;p96"/>
          <p:cNvGrpSpPr/>
          <p:nvPr/>
        </p:nvGrpSpPr>
        <p:grpSpPr>
          <a:xfrm>
            <a:off x="5359341" y="2266759"/>
            <a:ext cx="262819" cy="354859"/>
            <a:chOff x="5359341" y="2419159"/>
            <a:chExt cx="262819" cy="354859"/>
          </a:xfrm>
        </p:grpSpPr>
        <p:sp>
          <p:nvSpPr>
            <p:cNvPr id="14942" name="Google Shape;14942;p96"/>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43" name="Google Shape;14943;p96"/>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44" name="Google Shape;14944;p96"/>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45" name="Google Shape;14945;p96"/>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46" name="Google Shape;14946;p96"/>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47" name="Google Shape;14947;p96"/>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48" name="Google Shape;14948;p96"/>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49" name="Google Shape;14949;p96"/>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50" name="Google Shape;14950;p96"/>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51" name="Google Shape;14951;p96"/>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52" name="Google Shape;14952;p96"/>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53" name="Google Shape;14953;p96"/>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54" name="Google Shape;14954;p96"/>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55" name="Google Shape;14955;p96"/>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56" name="Google Shape;14956;p96"/>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57" name="Google Shape;14957;p96"/>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58" name="Google Shape;14958;p96"/>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59" name="Google Shape;14959;p96"/>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60" name="Google Shape;14960;p96"/>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61" name="Google Shape;14961;p96"/>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62" name="Google Shape;14962;p96"/>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963" name="Google Shape;14963;p96"/>
          <p:cNvGrpSpPr/>
          <p:nvPr/>
        </p:nvGrpSpPr>
        <p:grpSpPr>
          <a:xfrm>
            <a:off x="6709282" y="3637806"/>
            <a:ext cx="263316" cy="354493"/>
            <a:chOff x="6709282" y="3790206"/>
            <a:chExt cx="263316" cy="354493"/>
          </a:xfrm>
        </p:grpSpPr>
        <p:sp>
          <p:nvSpPr>
            <p:cNvPr id="14964" name="Google Shape;14964;p96"/>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65" name="Google Shape;14965;p96"/>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66" name="Google Shape;14966;p96"/>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67" name="Google Shape;14967;p96"/>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68" name="Google Shape;14968;p96"/>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69" name="Google Shape;14969;p96"/>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70" name="Google Shape;14970;p96"/>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71" name="Google Shape;14971;p96"/>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72" name="Google Shape;14972;p96"/>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73" name="Google Shape;14973;p96"/>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74" name="Google Shape;14974;p96"/>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75" name="Google Shape;14975;p96"/>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76" name="Google Shape;14976;p96"/>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77" name="Google Shape;14977;p96"/>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78" name="Google Shape;14978;p96"/>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79" name="Google Shape;14979;p96"/>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980" name="Google Shape;14980;p96"/>
          <p:cNvGrpSpPr/>
          <p:nvPr/>
        </p:nvGrpSpPr>
        <p:grpSpPr>
          <a:xfrm>
            <a:off x="6260629" y="2266890"/>
            <a:ext cx="263055" cy="354493"/>
            <a:chOff x="6260629" y="2419290"/>
            <a:chExt cx="263055" cy="354493"/>
          </a:xfrm>
        </p:grpSpPr>
        <p:sp>
          <p:nvSpPr>
            <p:cNvPr id="14981" name="Google Shape;14981;p96"/>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82" name="Google Shape;14982;p96"/>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83" name="Google Shape;14983;p96"/>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84" name="Google Shape;14984;p96"/>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85" name="Google Shape;14985;p96"/>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86" name="Google Shape;14986;p96"/>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87" name="Google Shape;14987;p96"/>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88" name="Google Shape;14988;p96"/>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89" name="Google Shape;14989;p96"/>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90" name="Google Shape;14990;p96"/>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91" name="Google Shape;14991;p96"/>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92" name="Google Shape;14992;p96"/>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93" name="Google Shape;14993;p96"/>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94" name="Google Shape;14994;p96"/>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95" name="Google Shape;14995;p96"/>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996" name="Google Shape;14996;p96"/>
          <p:cNvGrpSpPr/>
          <p:nvPr/>
        </p:nvGrpSpPr>
        <p:grpSpPr>
          <a:xfrm>
            <a:off x="6260864" y="2727511"/>
            <a:ext cx="263343" cy="354754"/>
            <a:chOff x="6260864" y="2879911"/>
            <a:chExt cx="263343" cy="354754"/>
          </a:xfrm>
        </p:grpSpPr>
        <p:sp>
          <p:nvSpPr>
            <p:cNvPr id="14997" name="Google Shape;14997;p96"/>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98" name="Google Shape;14998;p96"/>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99" name="Google Shape;14999;p96"/>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00" name="Google Shape;15000;p96"/>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01" name="Google Shape;15001;p96"/>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02" name="Google Shape;15002;p96"/>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03" name="Google Shape;15003;p96"/>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04" name="Google Shape;15004;p96"/>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05" name="Google Shape;15005;p96"/>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06" name="Google Shape;15006;p96"/>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07" name="Google Shape;15007;p96"/>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08" name="Google Shape;15008;p96"/>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09" name="Google Shape;15009;p96"/>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10" name="Google Shape;15010;p96"/>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11" name="Google Shape;15011;p96"/>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12" name="Google Shape;15012;p96"/>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13" name="Google Shape;15013;p96"/>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14" name="Google Shape;15014;p96"/>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015" name="Google Shape;15015;p96"/>
          <p:cNvGrpSpPr/>
          <p:nvPr/>
        </p:nvGrpSpPr>
        <p:grpSpPr>
          <a:xfrm>
            <a:off x="8062968" y="2266890"/>
            <a:ext cx="263316" cy="354728"/>
            <a:chOff x="8062968" y="2419290"/>
            <a:chExt cx="263316" cy="354728"/>
          </a:xfrm>
        </p:grpSpPr>
        <p:sp>
          <p:nvSpPr>
            <p:cNvPr id="15016" name="Google Shape;15016;p96"/>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17" name="Google Shape;15017;p96"/>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18" name="Google Shape;15018;p96"/>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19" name="Google Shape;15019;p96"/>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20" name="Google Shape;15020;p96"/>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21" name="Google Shape;15021;p96"/>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22" name="Google Shape;15022;p96"/>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23" name="Google Shape;15023;p96"/>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24" name="Google Shape;15024;p96"/>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25" name="Google Shape;15025;p96"/>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26" name="Google Shape;15026;p96"/>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27" name="Google Shape;15027;p96"/>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28" name="Google Shape;15028;p96"/>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29" name="Google Shape;15029;p96"/>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30" name="Google Shape;15030;p96"/>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31" name="Google Shape;15031;p96"/>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32" name="Google Shape;15032;p96"/>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033" name="Google Shape;15033;p96"/>
          <p:cNvGrpSpPr/>
          <p:nvPr/>
        </p:nvGrpSpPr>
        <p:grpSpPr>
          <a:xfrm>
            <a:off x="5809723" y="2266890"/>
            <a:ext cx="263316" cy="354728"/>
            <a:chOff x="5809723" y="2419290"/>
            <a:chExt cx="263316" cy="354728"/>
          </a:xfrm>
        </p:grpSpPr>
        <p:sp>
          <p:nvSpPr>
            <p:cNvPr id="15034" name="Google Shape;15034;p96"/>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35" name="Google Shape;15035;p96"/>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36" name="Google Shape;15036;p96"/>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37" name="Google Shape;15037;p96"/>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38" name="Google Shape;15038;p96"/>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39" name="Google Shape;15039;p96"/>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40" name="Google Shape;15040;p96"/>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41" name="Google Shape;15041;p96"/>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42" name="Google Shape;15042;p96"/>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43" name="Google Shape;15043;p96"/>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44" name="Google Shape;15044;p96"/>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45" name="Google Shape;15045;p96"/>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46" name="Google Shape;15046;p96"/>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47" name="Google Shape;15047;p96"/>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48" name="Google Shape;15048;p96"/>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49" name="Google Shape;15049;p96"/>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50" name="Google Shape;15050;p96"/>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051" name="Google Shape;15051;p96"/>
          <p:cNvGrpSpPr/>
          <p:nvPr/>
        </p:nvGrpSpPr>
        <p:grpSpPr>
          <a:xfrm>
            <a:off x="7606826" y="1350599"/>
            <a:ext cx="263552" cy="354754"/>
            <a:chOff x="7606826" y="1502999"/>
            <a:chExt cx="263552" cy="354754"/>
          </a:xfrm>
        </p:grpSpPr>
        <p:sp>
          <p:nvSpPr>
            <p:cNvPr id="15052" name="Google Shape;15052;p96"/>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53" name="Google Shape;15053;p96"/>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54" name="Google Shape;15054;p96"/>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55" name="Google Shape;15055;p96"/>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56" name="Google Shape;15056;p96"/>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57" name="Google Shape;15057;p96"/>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58" name="Google Shape;15058;p96"/>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59" name="Google Shape;15059;p96"/>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60" name="Google Shape;15060;p96"/>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61" name="Google Shape;15061;p96"/>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62" name="Google Shape;15062;p96"/>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63" name="Google Shape;15063;p96"/>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64" name="Google Shape;15064;p96"/>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65" name="Google Shape;15065;p96"/>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66" name="Google Shape;15066;p96"/>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67" name="Google Shape;15067;p96"/>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68" name="Google Shape;15068;p96"/>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69" name="Google Shape;15069;p96"/>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070" name="Google Shape;15070;p96"/>
          <p:cNvGrpSpPr/>
          <p:nvPr/>
        </p:nvGrpSpPr>
        <p:grpSpPr>
          <a:xfrm>
            <a:off x="8060455" y="3637675"/>
            <a:ext cx="264076" cy="354623"/>
            <a:chOff x="8060455" y="3790075"/>
            <a:chExt cx="264076" cy="354623"/>
          </a:xfrm>
        </p:grpSpPr>
        <p:sp>
          <p:nvSpPr>
            <p:cNvPr id="15071" name="Google Shape;15071;p96"/>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72" name="Google Shape;15072;p96"/>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73" name="Google Shape;15073;p96"/>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74" name="Google Shape;15074;p96"/>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75" name="Google Shape;15075;p96"/>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76" name="Google Shape;15076;p96"/>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77" name="Google Shape;15077;p96"/>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78" name="Google Shape;15078;p96"/>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79" name="Google Shape;15079;p96"/>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80" name="Google Shape;15080;p96"/>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81" name="Google Shape;15081;p96"/>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82" name="Google Shape;15082;p96"/>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83" name="Google Shape;15083;p96"/>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84" name="Google Shape;15084;p96"/>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85" name="Google Shape;15085;p96"/>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86" name="Google Shape;15086;p96"/>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87" name="Google Shape;15087;p96"/>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88" name="Google Shape;15088;p96"/>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89" name="Google Shape;15089;p96"/>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90" name="Google Shape;15090;p96"/>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91" name="Google Shape;15091;p96"/>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92" name="Google Shape;15092;p96"/>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93" name="Google Shape;15093;p96"/>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094" name="Google Shape;15094;p96"/>
          <p:cNvGrpSpPr/>
          <p:nvPr/>
        </p:nvGrpSpPr>
        <p:grpSpPr>
          <a:xfrm>
            <a:off x="7614550" y="2727511"/>
            <a:ext cx="263316" cy="354754"/>
            <a:chOff x="7614550" y="2879911"/>
            <a:chExt cx="263316" cy="354754"/>
          </a:xfrm>
        </p:grpSpPr>
        <p:sp>
          <p:nvSpPr>
            <p:cNvPr id="15095" name="Google Shape;15095;p96"/>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96" name="Google Shape;15096;p96"/>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97" name="Google Shape;15097;p96"/>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98" name="Google Shape;15098;p96"/>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99" name="Google Shape;15099;p96"/>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00" name="Google Shape;15100;p96"/>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01" name="Google Shape;15101;p96"/>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02" name="Google Shape;15102;p96"/>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03" name="Google Shape;15103;p96"/>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04" name="Google Shape;15104;p96"/>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05" name="Google Shape;15105;p96"/>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06" name="Google Shape;15106;p96"/>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07" name="Google Shape;15107;p96"/>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08" name="Google Shape;15108;p96"/>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09" name="Google Shape;15109;p96"/>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10" name="Google Shape;15110;p96"/>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11" name="Google Shape;15111;p96"/>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12" name="Google Shape;15112;p96"/>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13" name="Google Shape;15113;p96"/>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114" name="Google Shape;15114;p96"/>
          <p:cNvGrpSpPr/>
          <p:nvPr/>
        </p:nvGrpSpPr>
        <p:grpSpPr>
          <a:xfrm>
            <a:off x="4900684" y="4115787"/>
            <a:ext cx="274576" cy="354623"/>
            <a:chOff x="4900684" y="4268187"/>
            <a:chExt cx="274576" cy="354623"/>
          </a:xfrm>
        </p:grpSpPr>
        <p:sp>
          <p:nvSpPr>
            <p:cNvPr id="15115" name="Google Shape;15115;p96"/>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16" name="Google Shape;15116;p96"/>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17" name="Google Shape;15117;p96"/>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18" name="Google Shape;15118;p96"/>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19" name="Google Shape;15119;p96"/>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20" name="Google Shape;15120;p96"/>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21" name="Google Shape;15121;p96"/>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22" name="Google Shape;15122;p96"/>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23" name="Google Shape;15123;p96"/>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24" name="Google Shape;15124;p96"/>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25" name="Google Shape;15125;p96"/>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26" name="Google Shape;15126;p96"/>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27" name="Google Shape;15127;p96"/>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28" name="Google Shape;15128;p96"/>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29" name="Google Shape;15129;p96"/>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130" name="Google Shape;15130;p96"/>
          <p:cNvGrpSpPr/>
          <p:nvPr/>
        </p:nvGrpSpPr>
        <p:grpSpPr>
          <a:xfrm>
            <a:off x="7161654" y="3193394"/>
            <a:ext cx="263343" cy="354754"/>
            <a:chOff x="7161654" y="3345794"/>
            <a:chExt cx="263343" cy="354754"/>
          </a:xfrm>
        </p:grpSpPr>
        <p:sp>
          <p:nvSpPr>
            <p:cNvPr id="15131" name="Google Shape;15131;p96"/>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32" name="Google Shape;15132;p96"/>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33" name="Google Shape;15133;p96"/>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34" name="Google Shape;15134;p96"/>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35" name="Google Shape;15135;p96"/>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36" name="Google Shape;15136;p96"/>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37" name="Google Shape;15137;p96"/>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38" name="Google Shape;15138;p96"/>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39" name="Google Shape;15139;p96"/>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40" name="Google Shape;15140;p96"/>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41" name="Google Shape;15141;p96"/>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42" name="Google Shape;15142;p96"/>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43" name="Google Shape;15143;p96"/>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44" name="Google Shape;15144;p96"/>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45" name="Google Shape;15145;p96"/>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46" name="Google Shape;15146;p96"/>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47" name="Google Shape;15147;p96"/>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48" name="Google Shape;15148;p96"/>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49" name="Google Shape;15149;p96"/>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150" name="Google Shape;15150;p96"/>
          <p:cNvGrpSpPr/>
          <p:nvPr/>
        </p:nvGrpSpPr>
        <p:grpSpPr>
          <a:xfrm>
            <a:off x="6711770" y="3193394"/>
            <a:ext cx="263081" cy="354754"/>
            <a:chOff x="6711770" y="3345794"/>
            <a:chExt cx="263081" cy="354754"/>
          </a:xfrm>
        </p:grpSpPr>
        <p:sp>
          <p:nvSpPr>
            <p:cNvPr id="15151" name="Google Shape;15151;p96"/>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52" name="Google Shape;15152;p96"/>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53" name="Google Shape;15153;p96"/>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54" name="Google Shape;15154;p96"/>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55" name="Google Shape;15155;p96"/>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56" name="Google Shape;15156;p96"/>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57" name="Google Shape;15157;p96"/>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58" name="Google Shape;15158;p96"/>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59" name="Google Shape;15159;p96"/>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60" name="Google Shape;15160;p96"/>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61" name="Google Shape;15161;p96"/>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62" name="Google Shape;15162;p96"/>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63" name="Google Shape;15163;p96"/>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64" name="Google Shape;15164;p96"/>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65" name="Google Shape;15165;p96"/>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66" name="Google Shape;15166;p96"/>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67" name="Google Shape;15167;p96"/>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168" name="Google Shape;15168;p96"/>
          <p:cNvGrpSpPr/>
          <p:nvPr/>
        </p:nvGrpSpPr>
        <p:grpSpPr>
          <a:xfrm>
            <a:off x="7163409" y="2727851"/>
            <a:ext cx="263316" cy="354414"/>
            <a:chOff x="7163409" y="2880251"/>
            <a:chExt cx="263316" cy="354414"/>
          </a:xfrm>
        </p:grpSpPr>
        <p:sp>
          <p:nvSpPr>
            <p:cNvPr id="15169" name="Google Shape;15169;p96"/>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70" name="Google Shape;15170;p96"/>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71" name="Google Shape;15171;p96"/>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72" name="Google Shape;15172;p96"/>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73" name="Google Shape;15173;p96"/>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74" name="Google Shape;15174;p96"/>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75" name="Google Shape;15175;p96"/>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76" name="Google Shape;15176;p96"/>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77" name="Google Shape;15177;p96"/>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78" name="Google Shape;15178;p96"/>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79" name="Google Shape;15179;p96"/>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80" name="Google Shape;15180;p96"/>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181" name="Google Shape;15181;p96"/>
          <p:cNvGrpSpPr/>
          <p:nvPr/>
        </p:nvGrpSpPr>
        <p:grpSpPr>
          <a:xfrm>
            <a:off x="6712032" y="2727772"/>
            <a:ext cx="263316" cy="354493"/>
            <a:chOff x="6712032" y="2880172"/>
            <a:chExt cx="263316" cy="354493"/>
          </a:xfrm>
        </p:grpSpPr>
        <p:sp>
          <p:nvSpPr>
            <p:cNvPr id="15182" name="Google Shape;15182;p96"/>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83" name="Google Shape;15183;p96"/>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84" name="Google Shape;15184;p96"/>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85" name="Google Shape;15185;p96"/>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86" name="Google Shape;15186;p96"/>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87" name="Google Shape;15187;p96"/>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88" name="Google Shape;15188;p96"/>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89" name="Google Shape;15189;p96"/>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90" name="Google Shape;15190;p96"/>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91" name="Google Shape;15191;p96"/>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92" name="Google Shape;15192;p96"/>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93" name="Google Shape;15193;p96"/>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94" name="Google Shape;15194;p96"/>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95" name="Google Shape;15195;p96"/>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96" name="Google Shape;15196;p96"/>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97" name="Google Shape;15197;p96"/>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98" name="Google Shape;15198;p96"/>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99" name="Google Shape;15199;p96"/>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00" name="Google Shape;15200;p96"/>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01" name="Google Shape;15201;p96"/>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02" name="Google Shape;15202;p96"/>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203" name="Google Shape;15203;p96"/>
          <p:cNvGrpSpPr/>
          <p:nvPr/>
        </p:nvGrpSpPr>
        <p:grpSpPr>
          <a:xfrm>
            <a:off x="6261624" y="3193394"/>
            <a:ext cx="263316" cy="354754"/>
            <a:chOff x="6261624" y="3345794"/>
            <a:chExt cx="263316" cy="354754"/>
          </a:xfrm>
        </p:grpSpPr>
        <p:sp>
          <p:nvSpPr>
            <p:cNvPr id="15204" name="Google Shape;15204;p96"/>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05" name="Google Shape;15205;p96"/>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06" name="Google Shape;15206;p96"/>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07" name="Google Shape;15207;p96"/>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08" name="Google Shape;15208;p96"/>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09" name="Google Shape;15209;p96"/>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10" name="Google Shape;15210;p96"/>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11" name="Google Shape;15211;p96"/>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12" name="Google Shape;15212;p96"/>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13" name="Google Shape;15213;p96"/>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14" name="Google Shape;15214;p96"/>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15" name="Google Shape;15215;p96"/>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16" name="Google Shape;15216;p96"/>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17" name="Google Shape;15217;p96"/>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18" name="Google Shape;15218;p96"/>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19" name="Google Shape;15219;p96"/>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20" name="Google Shape;15220;p96"/>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21" name="Google Shape;15221;p96"/>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22" name="Google Shape;15222;p96"/>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23" name="Google Shape;15223;p96"/>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24" name="Google Shape;15224;p96"/>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25" name="Google Shape;15225;p96"/>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26" name="Google Shape;15226;p96"/>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27" name="Google Shape;15227;p96"/>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28" name="Google Shape;15228;p96"/>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29" name="Google Shape;15229;p96"/>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30" name="Google Shape;15230;p96"/>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31" name="Google Shape;15231;p96"/>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5232" name="Google Shape;15232;p96"/>
          <p:cNvSpPr/>
          <p:nvPr/>
        </p:nvSpPr>
        <p:spPr>
          <a:xfrm>
            <a:off x="5880422" y="32106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5233" name="Google Shape;15233;p96"/>
          <p:cNvGrpSpPr/>
          <p:nvPr/>
        </p:nvGrpSpPr>
        <p:grpSpPr>
          <a:xfrm>
            <a:off x="5811739" y="3193394"/>
            <a:ext cx="263316" cy="354754"/>
            <a:chOff x="5811739" y="3345794"/>
            <a:chExt cx="263316" cy="354754"/>
          </a:xfrm>
        </p:grpSpPr>
        <p:sp>
          <p:nvSpPr>
            <p:cNvPr id="15234" name="Google Shape;15234;p96"/>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35" name="Google Shape;15235;p96"/>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36" name="Google Shape;15236;p96"/>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37" name="Google Shape;15237;p96"/>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38" name="Google Shape;15238;p96"/>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39" name="Google Shape;15239;p96"/>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40" name="Google Shape;15240;p96"/>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41" name="Google Shape;15241;p96"/>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42" name="Google Shape;15242;p96"/>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43" name="Google Shape;15243;p96"/>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44" name="Google Shape;15244;p96"/>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45" name="Google Shape;15245;p96"/>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46" name="Google Shape;15246;p96"/>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47" name="Google Shape;15247;p96"/>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48" name="Google Shape;15248;p96"/>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49" name="Google Shape;15249;p96"/>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50" name="Google Shape;15250;p96"/>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51" name="Google Shape;15251;p96"/>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52" name="Google Shape;15252;p96"/>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53" name="Google Shape;15253;p96"/>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54" name="Google Shape;15254;p96"/>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255" name="Google Shape;15255;p96"/>
          <p:cNvGrpSpPr/>
          <p:nvPr/>
        </p:nvGrpSpPr>
        <p:grpSpPr>
          <a:xfrm>
            <a:off x="5363818" y="3193394"/>
            <a:ext cx="259074" cy="354493"/>
            <a:chOff x="5363818" y="3345794"/>
            <a:chExt cx="259074" cy="354493"/>
          </a:xfrm>
        </p:grpSpPr>
        <p:sp>
          <p:nvSpPr>
            <p:cNvPr id="15256" name="Google Shape;15256;p96"/>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57" name="Google Shape;15257;p96"/>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58" name="Google Shape;15258;p96"/>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59" name="Google Shape;15259;p96"/>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60" name="Google Shape;15260;p96"/>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61" name="Google Shape;15261;p96"/>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62" name="Google Shape;15262;p96"/>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63" name="Google Shape;15263;p96"/>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64" name="Google Shape;15264;p96"/>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65" name="Google Shape;15265;p96"/>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66" name="Google Shape;15266;p96"/>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67" name="Google Shape;15267;p96"/>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68" name="Google Shape;15268;p96"/>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69" name="Google Shape;15269;p96"/>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70" name="Google Shape;15270;p96"/>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71" name="Google Shape;15271;p96"/>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72" name="Google Shape;15272;p96"/>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73" name="Google Shape;15273;p96"/>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74" name="Google Shape;15274;p96"/>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75" name="Google Shape;15275;p96"/>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76" name="Google Shape;15276;p96"/>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77" name="Google Shape;15277;p96"/>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78" name="Google Shape;15278;p96"/>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79" name="Google Shape;15279;p96"/>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80" name="Google Shape;15280;p96"/>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281" name="Google Shape;15281;p96"/>
          <p:cNvGrpSpPr/>
          <p:nvPr/>
        </p:nvGrpSpPr>
        <p:grpSpPr>
          <a:xfrm>
            <a:off x="4912939" y="3193263"/>
            <a:ext cx="261326" cy="354885"/>
            <a:chOff x="4912939" y="3345663"/>
            <a:chExt cx="261326" cy="354885"/>
          </a:xfrm>
        </p:grpSpPr>
        <p:sp>
          <p:nvSpPr>
            <p:cNvPr id="15282" name="Google Shape;15282;p96"/>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83" name="Google Shape;15283;p96"/>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84" name="Google Shape;15284;p96"/>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85" name="Google Shape;15285;p96"/>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86" name="Google Shape;15286;p96"/>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87" name="Google Shape;15287;p96"/>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88" name="Google Shape;15288;p96"/>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89" name="Google Shape;15289;p96"/>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90" name="Google Shape;15290;p96"/>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91" name="Google Shape;15291;p96"/>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92" name="Google Shape;15292;p96"/>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93" name="Google Shape;15293;p96"/>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94" name="Google Shape;15294;p96"/>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95" name="Google Shape;15295;p96"/>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96" name="Google Shape;15296;p96"/>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97" name="Google Shape;15297;p96"/>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98" name="Google Shape;15298;p96"/>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99" name="Google Shape;15299;p96"/>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00" name="Google Shape;15300;p96"/>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01" name="Google Shape;15301;p96"/>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02" name="Google Shape;15302;p96"/>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303" name="Google Shape;15303;p96"/>
          <p:cNvGrpSpPr/>
          <p:nvPr/>
        </p:nvGrpSpPr>
        <p:grpSpPr>
          <a:xfrm>
            <a:off x="5809723" y="2727511"/>
            <a:ext cx="263081" cy="355016"/>
            <a:chOff x="5809723" y="2879911"/>
            <a:chExt cx="263081" cy="355016"/>
          </a:xfrm>
        </p:grpSpPr>
        <p:sp>
          <p:nvSpPr>
            <p:cNvPr id="15304" name="Google Shape;15304;p96"/>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05" name="Google Shape;15305;p96"/>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06" name="Google Shape;15306;p96"/>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07" name="Google Shape;15307;p96"/>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08" name="Google Shape;15308;p96"/>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09" name="Google Shape;15309;p96"/>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10" name="Google Shape;15310;p96"/>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11" name="Google Shape;15311;p96"/>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12" name="Google Shape;15312;p96"/>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13" name="Google Shape;15313;p96"/>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14" name="Google Shape;15314;p96"/>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15" name="Google Shape;15315;p96"/>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16" name="Google Shape;15316;p96"/>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17" name="Google Shape;15317;p96"/>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18" name="Google Shape;15318;p96"/>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19" name="Google Shape;15319;p96"/>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20" name="Google Shape;15320;p96"/>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21" name="Google Shape;15321;p96"/>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22" name="Google Shape;15322;p96"/>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23" name="Google Shape;15323;p96"/>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24" name="Google Shape;15324;p96"/>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25" name="Google Shape;15325;p96"/>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326" name="Google Shape;15326;p96"/>
          <p:cNvGrpSpPr/>
          <p:nvPr/>
        </p:nvGrpSpPr>
        <p:grpSpPr>
          <a:xfrm>
            <a:off x="7616069" y="4115656"/>
            <a:ext cx="263316" cy="354754"/>
            <a:chOff x="7616069" y="4268056"/>
            <a:chExt cx="263316" cy="354754"/>
          </a:xfrm>
        </p:grpSpPr>
        <p:sp>
          <p:nvSpPr>
            <p:cNvPr id="15327" name="Google Shape;15327;p96"/>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28" name="Google Shape;15328;p96"/>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29" name="Google Shape;15329;p96"/>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30" name="Google Shape;15330;p96"/>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31" name="Google Shape;15331;p96"/>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32" name="Google Shape;15332;p96"/>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33" name="Google Shape;15333;p96"/>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34" name="Google Shape;15334;p96"/>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35" name="Google Shape;15335;p96"/>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36" name="Google Shape;15336;p96"/>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37" name="Google Shape;15337;p96"/>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38" name="Google Shape;15338;p96"/>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39" name="Google Shape;15339;p96"/>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40" name="Google Shape;15340;p96"/>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41" name="Google Shape;15341;p96"/>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42" name="Google Shape;15342;p96"/>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43" name="Google Shape;15343;p96"/>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44" name="Google Shape;15344;p96"/>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45" name="Google Shape;15345;p96"/>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46" name="Google Shape;15346;p96"/>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47" name="Google Shape;15347;p96"/>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348" name="Google Shape;15348;p96"/>
          <p:cNvGrpSpPr/>
          <p:nvPr/>
        </p:nvGrpSpPr>
        <p:grpSpPr>
          <a:xfrm>
            <a:off x="7164404" y="4115918"/>
            <a:ext cx="263316" cy="354493"/>
            <a:chOff x="7164404" y="4268318"/>
            <a:chExt cx="263316" cy="354493"/>
          </a:xfrm>
        </p:grpSpPr>
        <p:sp>
          <p:nvSpPr>
            <p:cNvPr id="15349" name="Google Shape;15349;p96"/>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50" name="Google Shape;15350;p96"/>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51" name="Google Shape;15351;p96"/>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52" name="Google Shape;15352;p96"/>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53" name="Google Shape;15353;p96"/>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54" name="Google Shape;15354;p96"/>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55" name="Google Shape;15355;p96"/>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56" name="Google Shape;15356;p96"/>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57" name="Google Shape;15357;p96"/>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58" name="Google Shape;15358;p96"/>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59" name="Google Shape;15359;p96"/>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60" name="Google Shape;15360;p96"/>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61" name="Google Shape;15361;p96"/>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62" name="Google Shape;15362;p96"/>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63" name="Google Shape;15363;p96"/>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64" name="Google Shape;15364;p96"/>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365" name="Google Shape;15365;p96"/>
          <p:cNvGrpSpPr/>
          <p:nvPr/>
        </p:nvGrpSpPr>
        <p:grpSpPr>
          <a:xfrm>
            <a:off x="5358346" y="2727511"/>
            <a:ext cx="263316" cy="354754"/>
            <a:chOff x="5358346" y="2879911"/>
            <a:chExt cx="263316" cy="354754"/>
          </a:xfrm>
        </p:grpSpPr>
        <p:sp>
          <p:nvSpPr>
            <p:cNvPr id="15366" name="Google Shape;15366;p96"/>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67" name="Google Shape;15367;p96"/>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68" name="Google Shape;15368;p96"/>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69" name="Google Shape;15369;p96"/>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70" name="Google Shape;15370;p96"/>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71" name="Google Shape;15371;p96"/>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72" name="Google Shape;15372;p96"/>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73" name="Google Shape;15373;p96"/>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74" name="Google Shape;15374;p96"/>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75" name="Google Shape;15375;p96"/>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76" name="Google Shape;15376;p96"/>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77" name="Google Shape;15377;p96"/>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78" name="Google Shape;15378;p96"/>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79" name="Google Shape;15379;p96"/>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80" name="Google Shape;15380;p96"/>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81" name="Google Shape;15381;p96"/>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82" name="Google Shape;15382;p96"/>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83" name="Google Shape;15383;p96"/>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84" name="Google Shape;15384;p96"/>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85" name="Google Shape;15385;p96"/>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86" name="Google Shape;15386;p96"/>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387" name="Google Shape;15387;p96"/>
          <p:cNvGrpSpPr/>
          <p:nvPr/>
        </p:nvGrpSpPr>
        <p:grpSpPr>
          <a:xfrm>
            <a:off x="8061450" y="3193342"/>
            <a:ext cx="263316" cy="354807"/>
            <a:chOff x="8061450" y="3345742"/>
            <a:chExt cx="263316" cy="354807"/>
          </a:xfrm>
        </p:grpSpPr>
        <p:sp>
          <p:nvSpPr>
            <p:cNvPr id="15388" name="Google Shape;15388;p96"/>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89" name="Google Shape;15389;p96"/>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90" name="Google Shape;15390;p96"/>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91" name="Google Shape;15391;p96"/>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92" name="Google Shape;15392;p96"/>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93" name="Google Shape;15393;p96"/>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94" name="Google Shape;15394;p96"/>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95" name="Google Shape;15395;p96"/>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96" name="Google Shape;15396;p96"/>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97" name="Google Shape;15397;p96"/>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98" name="Google Shape;15398;p96"/>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99" name="Google Shape;15399;p96"/>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00" name="Google Shape;15400;p96"/>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01" name="Google Shape;15401;p96"/>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02" name="Google Shape;15402;p96"/>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03" name="Google Shape;15403;p96"/>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404" name="Google Shape;15404;p96"/>
          <p:cNvGrpSpPr/>
          <p:nvPr/>
        </p:nvGrpSpPr>
        <p:grpSpPr>
          <a:xfrm>
            <a:off x="8065953" y="2727511"/>
            <a:ext cx="263081" cy="354754"/>
            <a:chOff x="8065953" y="2879911"/>
            <a:chExt cx="263081" cy="354754"/>
          </a:xfrm>
        </p:grpSpPr>
        <p:sp>
          <p:nvSpPr>
            <p:cNvPr id="15405" name="Google Shape;15405;p96"/>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06" name="Google Shape;15406;p96"/>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07" name="Google Shape;15407;p96"/>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08" name="Google Shape;15408;p96"/>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09" name="Google Shape;15409;p96"/>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10" name="Google Shape;15410;p96"/>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11" name="Google Shape;15411;p96"/>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12" name="Google Shape;15412;p96"/>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13" name="Google Shape;15413;p96"/>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14" name="Google Shape;15414;p96"/>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15" name="Google Shape;15415;p96"/>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16" name="Google Shape;15416;p96"/>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17" name="Google Shape;15417;p96"/>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18" name="Google Shape;15418;p96"/>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19" name="Google Shape;15419;p96"/>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20" name="Google Shape;15420;p96"/>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421" name="Google Shape;15421;p96"/>
          <p:cNvGrpSpPr/>
          <p:nvPr/>
        </p:nvGrpSpPr>
        <p:grpSpPr>
          <a:xfrm>
            <a:off x="8064199" y="4115918"/>
            <a:ext cx="270308" cy="354493"/>
            <a:chOff x="8064199" y="4268318"/>
            <a:chExt cx="270308" cy="354493"/>
          </a:xfrm>
        </p:grpSpPr>
        <p:sp>
          <p:nvSpPr>
            <p:cNvPr id="15422" name="Google Shape;15422;p96"/>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23" name="Google Shape;15423;p96"/>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24" name="Google Shape;15424;p96"/>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25" name="Google Shape;15425;p96"/>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26" name="Google Shape;15426;p96"/>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27" name="Google Shape;15427;p96"/>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28" name="Google Shape;15428;p96"/>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29" name="Google Shape;15429;p96"/>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30" name="Google Shape;15430;p96"/>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31" name="Google Shape;15431;p96"/>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32" name="Google Shape;15432;p96"/>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33" name="Google Shape;15433;p96"/>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34" name="Google Shape;15434;p96"/>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35" name="Google Shape;15435;p96"/>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36" name="Google Shape;15436;p96"/>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37" name="Google Shape;15437;p96"/>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38" name="Google Shape;15438;p96"/>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39" name="Google Shape;15439;p96"/>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5440" name="Google Shape;15440;p96"/>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Help &amp; Support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15441" name="Google Shape;15441;p96"/>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Avatar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445"/>
        <p:cNvGrpSpPr/>
        <p:nvPr/>
      </p:nvGrpSpPr>
      <p:grpSpPr>
        <a:xfrm>
          <a:off x="0" y="0"/>
          <a:ext cx="0" cy="0"/>
          <a:chOff x="0" y="0"/>
          <a:chExt cx="0" cy="0"/>
        </a:xfrm>
      </p:grpSpPr>
      <p:grpSp>
        <p:nvGrpSpPr>
          <p:cNvPr id="15446" name="Google Shape;15446;p97"/>
          <p:cNvGrpSpPr/>
          <p:nvPr/>
        </p:nvGrpSpPr>
        <p:grpSpPr>
          <a:xfrm>
            <a:off x="3511608" y="3163570"/>
            <a:ext cx="381482" cy="366926"/>
            <a:chOff x="3511608" y="3348218"/>
            <a:chExt cx="381482" cy="366926"/>
          </a:xfrm>
        </p:grpSpPr>
        <p:sp>
          <p:nvSpPr>
            <p:cNvPr id="15447" name="Google Shape;15447;p97"/>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48" name="Google Shape;15448;p97"/>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49" name="Google Shape;15449;p97"/>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50" name="Google Shape;15450;p97"/>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51" name="Google Shape;15451;p97"/>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52" name="Google Shape;15452;p97"/>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53" name="Google Shape;15453;p97"/>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54" name="Google Shape;15454;p97"/>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55" name="Google Shape;15455;p97"/>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56" name="Google Shape;15456;p97"/>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57" name="Google Shape;15457;p97"/>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58" name="Google Shape;15458;p97"/>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59" name="Google Shape;15459;p97"/>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60" name="Google Shape;15460;p97"/>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461" name="Google Shape;15461;p97"/>
          <p:cNvGrpSpPr/>
          <p:nvPr/>
        </p:nvGrpSpPr>
        <p:grpSpPr>
          <a:xfrm>
            <a:off x="1849816" y="3622692"/>
            <a:ext cx="163616" cy="366665"/>
            <a:chOff x="1849816" y="3807339"/>
            <a:chExt cx="163616" cy="366665"/>
          </a:xfrm>
        </p:grpSpPr>
        <p:sp>
          <p:nvSpPr>
            <p:cNvPr id="15462" name="Google Shape;15462;p97"/>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63" name="Google Shape;15463;p97"/>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64" name="Google Shape;15464;p97"/>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65" name="Google Shape;15465;p97"/>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66" name="Google Shape;15466;p97"/>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67" name="Google Shape;15467;p97"/>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68" name="Google Shape;15468;p97"/>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69" name="Google Shape;15469;p97"/>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70" name="Google Shape;15470;p97"/>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71" name="Google Shape;15471;p97"/>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72" name="Google Shape;15472;p97"/>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73" name="Google Shape;15473;p97"/>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74" name="Google Shape;15474;p97"/>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75" name="Google Shape;15475;p97"/>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476" name="Google Shape;15476;p97"/>
          <p:cNvGrpSpPr/>
          <p:nvPr/>
        </p:nvGrpSpPr>
        <p:grpSpPr>
          <a:xfrm>
            <a:off x="2274757" y="3622666"/>
            <a:ext cx="202292" cy="366430"/>
            <a:chOff x="2274757" y="3807313"/>
            <a:chExt cx="202292" cy="366430"/>
          </a:xfrm>
        </p:grpSpPr>
        <p:sp>
          <p:nvSpPr>
            <p:cNvPr id="15477" name="Google Shape;15477;p97"/>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78" name="Google Shape;15478;p97"/>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79" name="Google Shape;15479;p97"/>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80" name="Google Shape;15480;p97"/>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81" name="Google Shape;15481;p97"/>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82" name="Google Shape;15482;p97"/>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83" name="Google Shape;15483;p97"/>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84" name="Google Shape;15484;p97"/>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85" name="Google Shape;15485;p97"/>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86" name="Google Shape;15486;p97"/>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487" name="Google Shape;15487;p97"/>
          <p:cNvGrpSpPr/>
          <p:nvPr/>
        </p:nvGrpSpPr>
        <p:grpSpPr>
          <a:xfrm>
            <a:off x="3972716" y="3163570"/>
            <a:ext cx="366404" cy="366665"/>
            <a:chOff x="3972716" y="3348218"/>
            <a:chExt cx="366404" cy="366665"/>
          </a:xfrm>
        </p:grpSpPr>
        <p:sp>
          <p:nvSpPr>
            <p:cNvPr id="15488" name="Google Shape;15488;p97"/>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89" name="Google Shape;15489;p97"/>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90" name="Google Shape;15490;p97"/>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91" name="Google Shape;15491;p97"/>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92" name="Google Shape;15492;p97"/>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93" name="Google Shape;15493;p97"/>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94" name="Google Shape;15494;p97"/>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95" name="Google Shape;15495;p97"/>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96" name="Google Shape;15496;p97"/>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97" name="Google Shape;15497;p97"/>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98" name="Google Shape;15498;p97"/>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99" name="Google Shape;15499;p97"/>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500" name="Google Shape;15500;p97"/>
          <p:cNvGrpSpPr/>
          <p:nvPr/>
        </p:nvGrpSpPr>
        <p:grpSpPr>
          <a:xfrm>
            <a:off x="866528" y="3163701"/>
            <a:ext cx="317405" cy="366534"/>
            <a:chOff x="866528" y="3348348"/>
            <a:chExt cx="317405" cy="366534"/>
          </a:xfrm>
        </p:grpSpPr>
        <p:sp>
          <p:nvSpPr>
            <p:cNvPr id="15501" name="Google Shape;15501;p97"/>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02" name="Google Shape;15502;p97"/>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03" name="Google Shape;15503;p97"/>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04" name="Google Shape;15504;p97"/>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05" name="Google Shape;15505;p97"/>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06" name="Google Shape;15506;p97"/>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07" name="Google Shape;15507;p97"/>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08" name="Google Shape;15508;p97"/>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509" name="Google Shape;15509;p97"/>
          <p:cNvGrpSpPr/>
          <p:nvPr/>
        </p:nvGrpSpPr>
        <p:grpSpPr>
          <a:xfrm>
            <a:off x="1316818" y="3163648"/>
            <a:ext cx="310872" cy="366848"/>
            <a:chOff x="1316818" y="3348296"/>
            <a:chExt cx="310872" cy="366848"/>
          </a:xfrm>
        </p:grpSpPr>
        <p:sp>
          <p:nvSpPr>
            <p:cNvPr id="15510" name="Google Shape;15510;p97"/>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11" name="Google Shape;15511;p97"/>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12" name="Google Shape;15512;p97"/>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13" name="Google Shape;15513;p97"/>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14" name="Google Shape;15514;p97"/>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15" name="Google Shape;15515;p97"/>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16" name="Google Shape;15516;p97"/>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17" name="Google Shape;15517;p97"/>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18" name="Google Shape;15518;p97"/>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19" name="Google Shape;15519;p97"/>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20" name="Google Shape;15520;p97"/>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21" name="Google Shape;15521;p97"/>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22" name="Google Shape;15522;p97"/>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23" name="Google Shape;15523;p97"/>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24" name="Google Shape;15524;p97"/>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25" name="Google Shape;15525;p97"/>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26" name="Google Shape;15526;p97"/>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27" name="Google Shape;15527;p97"/>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28" name="Google Shape;15528;p97"/>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29" name="Google Shape;15529;p97"/>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30" name="Google Shape;15530;p97"/>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31" name="Google Shape;15531;p97"/>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32" name="Google Shape;15532;p97"/>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33" name="Google Shape;15533;p97"/>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534" name="Google Shape;15534;p97"/>
          <p:cNvGrpSpPr/>
          <p:nvPr/>
        </p:nvGrpSpPr>
        <p:grpSpPr>
          <a:xfrm>
            <a:off x="3105248" y="3163596"/>
            <a:ext cx="305620" cy="366430"/>
            <a:chOff x="3105248" y="3348244"/>
            <a:chExt cx="305620" cy="366430"/>
          </a:xfrm>
        </p:grpSpPr>
        <p:sp>
          <p:nvSpPr>
            <p:cNvPr id="15535" name="Google Shape;15535;p97"/>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36" name="Google Shape;15536;p97"/>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37" name="Google Shape;15537;p97"/>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38" name="Google Shape;15538;p97"/>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39" name="Google Shape;15539;p97"/>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40" name="Google Shape;15540;p97"/>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41" name="Google Shape;15541;p97"/>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542" name="Google Shape;15542;p97"/>
          <p:cNvGrpSpPr/>
          <p:nvPr/>
        </p:nvGrpSpPr>
        <p:grpSpPr>
          <a:xfrm>
            <a:off x="2661988" y="3163570"/>
            <a:ext cx="304078" cy="366665"/>
            <a:chOff x="2661988" y="3348218"/>
            <a:chExt cx="304078" cy="366665"/>
          </a:xfrm>
        </p:grpSpPr>
        <p:sp>
          <p:nvSpPr>
            <p:cNvPr id="15543" name="Google Shape;15543;p97"/>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44" name="Google Shape;15544;p97"/>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45" name="Google Shape;15545;p97"/>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46" name="Google Shape;15546;p97"/>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47" name="Google Shape;15547;p97"/>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48" name="Google Shape;15548;p97"/>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49" name="Google Shape;15549;p97"/>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50" name="Google Shape;15550;p97"/>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51" name="Google Shape;15551;p97"/>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52" name="Google Shape;15552;p97"/>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53" name="Google Shape;15553;p97"/>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54" name="Google Shape;15554;p97"/>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55" name="Google Shape;15555;p97"/>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56" name="Google Shape;15556;p97"/>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57" name="Google Shape;15557;p97"/>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58" name="Google Shape;15558;p97"/>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59" name="Google Shape;15559;p97"/>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60" name="Google Shape;15560;p97"/>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61" name="Google Shape;15561;p97"/>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562" name="Google Shape;15562;p97"/>
          <p:cNvGrpSpPr/>
          <p:nvPr/>
        </p:nvGrpSpPr>
        <p:grpSpPr>
          <a:xfrm>
            <a:off x="2212927" y="3164249"/>
            <a:ext cx="307606" cy="366482"/>
            <a:chOff x="2212927" y="3348897"/>
            <a:chExt cx="307606" cy="366482"/>
          </a:xfrm>
        </p:grpSpPr>
        <p:sp>
          <p:nvSpPr>
            <p:cNvPr id="15563" name="Google Shape;15563;p97"/>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64" name="Google Shape;15564;p97"/>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65" name="Google Shape;15565;p97"/>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66" name="Google Shape;15566;p97"/>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67" name="Google Shape;15567;p97"/>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68" name="Google Shape;15568;p97"/>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69" name="Google Shape;15569;p97"/>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70" name="Google Shape;15570;p97"/>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71" name="Google Shape;15571;p97"/>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72" name="Google Shape;15572;p97"/>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573" name="Google Shape;15573;p97"/>
          <p:cNvGrpSpPr/>
          <p:nvPr/>
        </p:nvGrpSpPr>
        <p:grpSpPr>
          <a:xfrm>
            <a:off x="1764389" y="3163570"/>
            <a:ext cx="310114" cy="366665"/>
            <a:chOff x="1764389" y="3348218"/>
            <a:chExt cx="310114" cy="366665"/>
          </a:xfrm>
        </p:grpSpPr>
        <p:sp>
          <p:nvSpPr>
            <p:cNvPr id="15574" name="Google Shape;15574;p97"/>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75" name="Google Shape;15575;p97"/>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76" name="Google Shape;15576;p97"/>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77" name="Google Shape;15577;p97"/>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78" name="Google Shape;15578;p97"/>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79" name="Google Shape;15579;p97"/>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80" name="Google Shape;15580;p97"/>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81" name="Google Shape;15581;p97"/>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82" name="Google Shape;15582;p97"/>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83" name="Google Shape;15583;p97"/>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84" name="Google Shape;15584;p97"/>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85" name="Google Shape;15585;p97"/>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86" name="Google Shape;15586;p97"/>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87" name="Google Shape;15587;p97"/>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88" name="Google Shape;15588;p97"/>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89" name="Google Shape;15589;p97"/>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90" name="Google Shape;15590;p97"/>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91" name="Google Shape;15591;p97"/>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92" name="Google Shape;15592;p97"/>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93" name="Google Shape;15593;p97"/>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594" name="Google Shape;15594;p97"/>
          <p:cNvGrpSpPr/>
          <p:nvPr/>
        </p:nvGrpSpPr>
        <p:grpSpPr>
          <a:xfrm>
            <a:off x="2777572" y="3622640"/>
            <a:ext cx="81716" cy="366717"/>
            <a:chOff x="2777572" y="3807287"/>
            <a:chExt cx="81716" cy="366717"/>
          </a:xfrm>
        </p:grpSpPr>
        <p:sp>
          <p:nvSpPr>
            <p:cNvPr id="15595" name="Google Shape;15595;p97"/>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96" name="Google Shape;15596;p97"/>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97" name="Google Shape;15597;p97"/>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98" name="Google Shape;15598;p97"/>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99" name="Google Shape;15599;p97"/>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00" name="Google Shape;15600;p97"/>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01" name="Google Shape;15601;p97"/>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02" name="Google Shape;15602;p97"/>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03" name="Google Shape;15603;p97"/>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04" name="Google Shape;15604;p97"/>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05" name="Google Shape;15605;p97"/>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606" name="Google Shape;15606;p97"/>
          <p:cNvGrpSpPr/>
          <p:nvPr/>
        </p:nvGrpSpPr>
        <p:grpSpPr>
          <a:xfrm>
            <a:off x="3934014" y="4145133"/>
            <a:ext cx="366665" cy="256334"/>
            <a:chOff x="3934014" y="4329780"/>
            <a:chExt cx="366665" cy="256334"/>
          </a:xfrm>
        </p:grpSpPr>
        <p:sp>
          <p:nvSpPr>
            <p:cNvPr id="15607" name="Google Shape;15607;p97"/>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08" name="Google Shape;15608;p97"/>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09" name="Google Shape;15609;p97"/>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10" name="Google Shape;15610;p97"/>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11" name="Google Shape;15611;p97"/>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12" name="Google Shape;15612;p97"/>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13" name="Google Shape;15613;p97"/>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14" name="Google Shape;15614;p97"/>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15" name="Google Shape;15615;p97"/>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16" name="Google Shape;15616;p97"/>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17" name="Google Shape;15617;p97"/>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18" name="Google Shape;15618;p97"/>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19" name="Google Shape;15619;p97"/>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620" name="Google Shape;15620;p97"/>
          <p:cNvGrpSpPr/>
          <p:nvPr/>
        </p:nvGrpSpPr>
        <p:grpSpPr>
          <a:xfrm>
            <a:off x="947670" y="3622692"/>
            <a:ext cx="194295" cy="366404"/>
            <a:chOff x="947670" y="3807339"/>
            <a:chExt cx="194295" cy="366404"/>
          </a:xfrm>
        </p:grpSpPr>
        <p:sp>
          <p:nvSpPr>
            <p:cNvPr id="15621" name="Google Shape;15621;p97"/>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22" name="Google Shape;15622;p97"/>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23" name="Google Shape;15623;p97"/>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24" name="Google Shape;15624;p97"/>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25" name="Google Shape;15625;p97"/>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26" name="Google Shape;15626;p97"/>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27" name="Google Shape;15627;p97"/>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28" name="Google Shape;15628;p97"/>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29" name="Google Shape;15629;p97"/>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30" name="Google Shape;15630;p97"/>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631" name="Google Shape;15631;p97"/>
          <p:cNvGrpSpPr/>
          <p:nvPr/>
        </p:nvGrpSpPr>
        <p:grpSpPr>
          <a:xfrm>
            <a:off x="3420379" y="4101910"/>
            <a:ext cx="368939" cy="342283"/>
            <a:chOff x="3420379" y="4286557"/>
            <a:chExt cx="368939" cy="342283"/>
          </a:xfrm>
        </p:grpSpPr>
        <p:sp>
          <p:nvSpPr>
            <p:cNvPr id="15632" name="Google Shape;15632;p97"/>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33" name="Google Shape;15633;p97"/>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34" name="Google Shape;15634;p97"/>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35" name="Google Shape;15635;p97"/>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36" name="Google Shape;15636;p97"/>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37" name="Google Shape;15637;p97"/>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38" name="Google Shape;15638;p97"/>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39" name="Google Shape;15639;p97"/>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40" name="Google Shape;15640;p97"/>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41" name="Google Shape;15641;p97"/>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42" name="Google Shape;15642;p97"/>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43" name="Google Shape;15643;p97"/>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44" name="Google Shape;15644;p97"/>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45" name="Google Shape;15645;p97"/>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46" name="Google Shape;15646;p97"/>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47" name="Google Shape;15647;p97"/>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648" name="Google Shape;15648;p97"/>
          <p:cNvGrpSpPr/>
          <p:nvPr/>
        </p:nvGrpSpPr>
        <p:grpSpPr>
          <a:xfrm>
            <a:off x="3965190" y="3657605"/>
            <a:ext cx="369801" cy="296813"/>
            <a:chOff x="3965190" y="3842252"/>
            <a:chExt cx="369801" cy="296813"/>
          </a:xfrm>
        </p:grpSpPr>
        <p:sp>
          <p:nvSpPr>
            <p:cNvPr id="15649" name="Google Shape;15649;p97"/>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50" name="Google Shape;15650;p97"/>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51" name="Google Shape;15651;p97"/>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52" name="Google Shape;15652;p97"/>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53" name="Google Shape;15653;p97"/>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54" name="Google Shape;15654;p97"/>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55" name="Google Shape;15655;p97"/>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56" name="Google Shape;15656;p97"/>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57" name="Google Shape;15657;p97"/>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58" name="Google Shape;15658;p97"/>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59" name="Google Shape;15659;p97"/>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60" name="Google Shape;15660;p97"/>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61" name="Google Shape;15661;p97"/>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62" name="Google Shape;15662;p97"/>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63" name="Google Shape;15663;p97"/>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64" name="Google Shape;15664;p97"/>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65" name="Google Shape;15665;p97"/>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66" name="Google Shape;15666;p97"/>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67" name="Google Shape;15667;p97"/>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68" name="Google Shape;15668;p97"/>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69" name="Google Shape;15669;p97"/>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670" name="Google Shape;15670;p97"/>
          <p:cNvGrpSpPr/>
          <p:nvPr/>
        </p:nvGrpSpPr>
        <p:grpSpPr>
          <a:xfrm>
            <a:off x="3506590" y="3649164"/>
            <a:ext cx="396796" cy="313407"/>
            <a:chOff x="3506590" y="3833812"/>
            <a:chExt cx="396796" cy="313407"/>
          </a:xfrm>
        </p:grpSpPr>
        <p:sp>
          <p:nvSpPr>
            <p:cNvPr id="15671" name="Google Shape;15671;p97"/>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72" name="Google Shape;15672;p97"/>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73" name="Google Shape;15673;p97"/>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674" name="Google Shape;15674;p97"/>
          <p:cNvGrpSpPr/>
          <p:nvPr/>
        </p:nvGrpSpPr>
        <p:grpSpPr>
          <a:xfrm>
            <a:off x="2769288" y="1780716"/>
            <a:ext cx="104556" cy="366665"/>
            <a:chOff x="2769288" y="1965364"/>
            <a:chExt cx="104556" cy="366665"/>
          </a:xfrm>
        </p:grpSpPr>
        <p:sp>
          <p:nvSpPr>
            <p:cNvPr id="15675" name="Google Shape;15675;p97"/>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76" name="Google Shape;15676;p97"/>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77" name="Google Shape;15677;p97"/>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78" name="Google Shape;15678;p97"/>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79" name="Google Shape;15679;p97"/>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80" name="Google Shape;15680;p97"/>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81" name="Google Shape;15681;p97"/>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82" name="Google Shape;15682;p97"/>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83" name="Google Shape;15683;p97"/>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84" name="Google Shape;15684;p97"/>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85" name="Google Shape;15685;p97"/>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86" name="Google Shape;15686;p97"/>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687" name="Google Shape;15687;p97"/>
          <p:cNvGrpSpPr/>
          <p:nvPr/>
        </p:nvGrpSpPr>
        <p:grpSpPr>
          <a:xfrm>
            <a:off x="3966679" y="1826213"/>
            <a:ext cx="367162" cy="275698"/>
            <a:chOff x="3966679" y="2010861"/>
            <a:chExt cx="367162" cy="275698"/>
          </a:xfrm>
        </p:grpSpPr>
        <p:sp>
          <p:nvSpPr>
            <p:cNvPr id="15688" name="Google Shape;15688;p97"/>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89" name="Google Shape;15689;p97"/>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90" name="Google Shape;15690;p97"/>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91" name="Google Shape;15691;p97"/>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692" name="Google Shape;15692;p97"/>
          <p:cNvGrpSpPr/>
          <p:nvPr/>
        </p:nvGrpSpPr>
        <p:grpSpPr>
          <a:xfrm>
            <a:off x="1752577" y="1840847"/>
            <a:ext cx="366404" cy="246220"/>
            <a:chOff x="1752577" y="2025495"/>
            <a:chExt cx="366404" cy="246220"/>
          </a:xfrm>
        </p:grpSpPr>
        <p:sp>
          <p:nvSpPr>
            <p:cNvPr id="15693" name="Google Shape;15693;p97"/>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94" name="Google Shape;15694;p97"/>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95" name="Google Shape;15695;p97"/>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96" name="Google Shape;15696;p97"/>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97" name="Google Shape;15697;p97"/>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98" name="Google Shape;15698;p97"/>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99" name="Google Shape;15699;p97"/>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00" name="Google Shape;15700;p97"/>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01" name="Google Shape;15701;p97"/>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02" name="Google Shape;15702;p97"/>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03" name="Google Shape;15703;p97"/>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04" name="Google Shape;15704;p97"/>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05" name="Google Shape;15705;p97"/>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06" name="Google Shape;15706;p97"/>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07" name="Google Shape;15707;p97"/>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08" name="Google Shape;15708;p97"/>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709" name="Google Shape;15709;p97"/>
          <p:cNvGrpSpPr/>
          <p:nvPr/>
        </p:nvGrpSpPr>
        <p:grpSpPr>
          <a:xfrm>
            <a:off x="1309553" y="1884933"/>
            <a:ext cx="366404" cy="158363"/>
            <a:chOff x="1309553" y="2069580"/>
            <a:chExt cx="366404" cy="158363"/>
          </a:xfrm>
        </p:grpSpPr>
        <p:sp>
          <p:nvSpPr>
            <p:cNvPr id="15710" name="Google Shape;15710;p97"/>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11" name="Google Shape;15711;p97"/>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12" name="Google Shape;15712;p97"/>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13" name="Google Shape;15713;p97"/>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14" name="Google Shape;15714;p97"/>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15" name="Google Shape;15715;p97"/>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16" name="Google Shape;15716;p97"/>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17" name="Google Shape;15717;p97"/>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18" name="Google Shape;15718;p97"/>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19" name="Google Shape;15719;p97"/>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20" name="Google Shape;15720;p97"/>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21" name="Google Shape;15721;p97"/>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22" name="Google Shape;15722;p97"/>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23" name="Google Shape;15723;p97"/>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24" name="Google Shape;15724;p97"/>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25" name="Google Shape;15725;p97"/>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26" name="Google Shape;15726;p97"/>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27" name="Google Shape;15727;p97"/>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28" name="Google Shape;15728;p97"/>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29" name="Google Shape;15729;p97"/>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30" name="Google Shape;15730;p97"/>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31" name="Google Shape;15731;p97"/>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32" name="Google Shape;15732;p97"/>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33" name="Google Shape;15733;p97"/>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34" name="Google Shape;15734;p97"/>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35" name="Google Shape;15735;p97"/>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736" name="Google Shape;15736;p97"/>
          <p:cNvGrpSpPr/>
          <p:nvPr/>
        </p:nvGrpSpPr>
        <p:grpSpPr>
          <a:xfrm>
            <a:off x="866528" y="1904114"/>
            <a:ext cx="366639" cy="119635"/>
            <a:chOff x="866528" y="2088762"/>
            <a:chExt cx="366639" cy="119635"/>
          </a:xfrm>
        </p:grpSpPr>
        <p:sp>
          <p:nvSpPr>
            <p:cNvPr id="15737" name="Google Shape;15737;p97"/>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38" name="Google Shape;15738;p97"/>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39" name="Google Shape;15739;p97"/>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40" name="Google Shape;15740;p97"/>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41" name="Google Shape;15741;p97"/>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42" name="Google Shape;15742;p97"/>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43" name="Google Shape;15743;p97"/>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44" name="Google Shape;15744;p97"/>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45" name="Google Shape;15745;p97"/>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46" name="Google Shape;15746;p97"/>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47" name="Google Shape;15747;p97"/>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48" name="Google Shape;15748;p97"/>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49" name="Google Shape;15749;p97"/>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50" name="Google Shape;15750;p97"/>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751" name="Google Shape;15751;p97"/>
          <p:cNvGrpSpPr/>
          <p:nvPr/>
        </p:nvGrpSpPr>
        <p:grpSpPr>
          <a:xfrm>
            <a:off x="2329269" y="1780664"/>
            <a:ext cx="98807" cy="366273"/>
            <a:chOff x="2329269" y="1965312"/>
            <a:chExt cx="98807" cy="366273"/>
          </a:xfrm>
        </p:grpSpPr>
        <p:sp>
          <p:nvSpPr>
            <p:cNvPr id="15752" name="Google Shape;15752;p97"/>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53" name="Google Shape;15753;p97"/>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54" name="Google Shape;15754;p97"/>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755" name="Google Shape;15755;p97"/>
          <p:cNvGrpSpPr/>
          <p:nvPr/>
        </p:nvGrpSpPr>
        <p:grpSpPr>
          <a:xfrm>
            <a:off x="3208053" y="1780324"/>
            <a:ext cx="112344" cy="366926"/>
            <a:chOff x="3208053" y="1964972"/>
            <a:chExt cx="112344" cy="366926"/>
          </a:xfrm>
        </p:grpSpPr>
        <p:sp>
          <p:nvSpPr>
            <p:cNvPr id="15756" name="Google Shape;15756;p97"/>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57" name="Google Shape;15757;p97"/>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58" name="Google Shape;15758;p97"/>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59" name="Google Shape;15759;p97"/>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60" name="Google Shape;15760;p97"/>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61" name="Google Shape;15761;p97"/>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762" name="Google Shape;15762;p97"/>
          <p:cNvGrpSpPr/>
          <p:nvPr/>
        </p:nvGrpSpPr>
        <p:grpSpPr>
          <a:xfrm>
            <a:off x="3225379" y="3622692"/>
            <a:ext cx="72413" cy="366404"/>
            <a:chOff x="3225379" y="3807339"/>
            <a:chExt cx="72413" cy="366404"/>
          </a:xfrm>
        </p:grpSpPr>
        <p:sp>
          <p:nvSpPr>
            <p:cNvPr id="15763" name="Google Shape;15763;p97"/>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64" name="Google Shape;15764;p97"/>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65" name="Google Shape;15765;p97"/>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66" name="Google Shape;15766;p97"/>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67" name="Google Shape;15767;p97"/>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68" name="Google Shape;15768;p97"/>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69" name="Google Shape;15769;p97"/>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70" name="Google Shape;15770;p97"/>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771" name="Google Shape;15771;p97"/>
          <p:cNvGrpSpPr/>
          <p:nvPr/>
        </p:nvGrpSpPr>
        <p:grpSpPr>
          <a:xfrm>
            <a:off x="3523916" y="1826448"/>
            <a:ext cx="366665" cy="275201"/>
            <a:chOff x="3523916" y="2011096"/>
            <a:chExt cx="366665" cy="275201"/>
          </a:xfrm>
        </p:grpSpPr>
        <p:sp>
          <p:nvSpPr>
            <p:cNvPr id="15772" name="Google Shape;15772;p97"/>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73" name="Google Shape;15773;p97"/>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74" name="Google Shape;15774;p97"/>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75" name="Google Shape;15775;p97"/>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76" name="Google Shape;15776;p97"/>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77" name="Google Shape;15777;p97"/>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78" name="Google Shape;15778;p97"/>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79" name="Google Shape;15779;p97"/>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80" name="Google Shape;15780;p97"/>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81" name="Google Shape;15781;p97"/>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82" name="Google Shape;15782;p97"/>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83" name="Google Shape;15783;p97"/>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84" name="Google Shape;15784;p97"/>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85" name="Google Shape;15785;p97"/>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86" name="Google Shape;15786;p97"/>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87" name="Google Shape;15787;p97"/>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88" name="Google Shape;15788;p97"/>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89" name="Google Shape;15789;p97"/>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90" name="Google Shape;15790;p97"/>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91" name="Google Shape;15791;p97"/>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792" name="Google Shape;15792;p97"/>
          <p:cNvGrpSpPr/>
          <p:nvPr/>
        </p:nvGrpSpPr>
        <p:grpSpPr>
          <a:xfrm>
            <a:off x="1742777" y="1315349"/>
            <a:ext cx="393791" cy="366744"/>
            <a:chOff x="1742777" y="1499997"/>
            <a:chExt cx="393791" cy="366744"/>
          </a:xfrm>
        </p:grpSpPr>
        <p:sp>
          <p:nvSpPr>
            <p:cNvPr id="15793" name="Google Shape;15793;p97"/>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94" name="Google Shape;15794;p97"/>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95" name="Google Shape;15795;p97"/>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96" name="Google Shape;15796;p97"/>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97" name="Google Shape;15797;p97"/>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98" name="Google Shape;15798;p97"/>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99" name="Google Shape;15799;p97"/>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00" name="Google Shape;15800;p97"/>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01" name="Google Shape;15801;p97"/>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02" name="Google Shape;15802;p97"/>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03" name="Google Shape;15803;p97"/>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04" name="Google Shape;15804;p97"/>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05" name="Google Shape;15805;p97"/>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06" name="Google Shape;15806;p97"/>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807" name="Google Shape;15807;p97"/>
          <p:cNvGrpSpPr/>
          <p:nvPr/>
        </p:nvGrpSpPr>
        <p:grpSpPr>
          <a:xfrm>
            <a:off x="4014449" y="1315349"/>
            <a:ext cx="319914" cy="366639"/>
            <a:chOff x="4014449" y="1499997"/>
            <a:chExt cx="319914" cy="366639"/>
          </a:xfrm>
        </p:grpSpPr>
        <p:sp>
          <p:nvSpPr>
            <p:cNvPr id="15808" name="Google Shape;15808;p97"/>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09" name="Google Shape;15809;p97"/>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10" name="Google Shape;15810;p97"/>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11" name="Google Shape;15811;p97"/>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12" name="Google Shape;15812;p97"/>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813" name="Google Shape;15813;p97"/>
          <p:cNvGrpSpPr/>
          <p:nvPr/>
        </p:nvGrpSpPr>
        <p:grpSpPr>
          <a:xfrm>
            <a:off x="866267" y="1406813"/>
            <a:ext cx="367397" cy="183711"/>
            <a:chOff x="866267" y="1591460"/>
            <a:chExt cx="367397" cy="183711"/>
          </a:xfrm>
        </p:grpSpPr>
        <p:sp>
          <p:nvSpPr>
            <p:cNvPr id="15814" name="Google Shape;15814;p97"/>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15" name="Google Shape;15815;p97"/>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16" name="Google Shape;15816;p97"/>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17" name="Google Shape;15817;p97"/>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18" name="Google Shape;15818;p97"/>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19" name="Google Shape;15819;p97"/>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20" name="Google Shape;15820;p97"/>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21" name="Google Shape;15821;p97"/>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22" name="Google Shape;15822;p97"/>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23" name="Google Shape;15823;p97"/>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24" name="Google Shape;15824;p97"/>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25" name="Google Shape;15825;p97"/>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26" name="Google Shape;15826;p97"/>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27" name="Google Shape;15827;p97"/>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28" name="Google Shape;15828;p97"/>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29" name="Google Shape;15829;p97"/>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30" name="Google Shape;15830;p97"/>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31" name="Google Shape;15831;p97"/>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832" name="Google Shape;15832;p97"/>
          <p:cNvGrpSpPr/>
          <p:nvPr/>
        </p:nvGrpSpPr>
        <p:grpSpPr>
          <a:xfrm>
            <a:off x="3117843" y="1315244"/>
            <a:ext cx="327440" cy="366744"/>
            <a:chOff x="3117843" y="1499892"/>
            <a:chExt cx="327440" cy="366744"/>
          </a:xfrm>
        </p:grpSpPr>
        <p:sp>
          <p:nvSpPr>
            <p:cNvPr id="15833" name="Google Shape;15833;p97"/>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34" name="Google Shape;15834;p97"/>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35" name="Google Shape;15835;p97"/>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36" name="Google Shape;15836;p97"/>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37" name="Google Shape;15837;p97"/>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38" name="Google Shape;15838;p97"/>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39" name="Google Shape;15839;p97"/>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840" name="Google Shape;15840;p97"/>
          <p:cNvGrpSpPr/>
          <p:nvPr/>
        </p:nvGrpSpPr>
        <p:grpSpPr>
          <a:xfrm>
            <a:off x="2667005" y="1315349"/>
            <a:ext cx="336770" cy="366639"/>
            <a:chOff x="2667005" y="1499997"/>
            <a:chExt cx="336770" cy="366639"/>
          </a:xfrm>
        </p:grpSpPr>
        <p:sp>
          <p:nvSpPr>
            <p:cNvPr id="15841" name="Google Shape;15841;p97"/>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42" name="Google Shape;15842;p97"/>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43" name="Google Shape;15843;p97"/>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44" name="Google Shape;15844;p97"/>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45" name="Google Shape;15845;p97"/>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46" name="Google Shape;15846;p97"/>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47" name="Google Shape;15847;p97"/>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48" name="Google Shape;15848;p97"/>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49" name="Google Shape;15849;p97"/>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50" name="Google Shape;15850;p97"/>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51" name="Google Shape;15851;p97"/>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52" name="Google Shape;15852;p97"/>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53" name="Google Shape;15853;p97"/>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54" name="Google Shape;15854;p97"/>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55" name="Google Shape;15855;p97"/>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56" name="Google Shape;15856;p97"/>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57" name="Google Shape;15857;p97"/>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58" name="Google Shape;15858;p97"/>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59" name="Google Shape;15859;p97"/>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860" name="Google Shape;15860;p97"/>
          <p:cNvGrpSpPr/>
          <p:nvPr/>
        </p:nvGrpSpPr>
        <p:grpSpPr>
          <a:xfrm>
            <a:off x="3564866" y="1315349"/>
            <a:ext cx="326473" cy="366639"/>
            <a:chOff x="3564866" y="1499997"/>
            <a:chExt cx="326473" cy="366639"/>
          </a:xfrm>
        </p:grpSpPr>
        <p:sp>
          <p:nvSpPr>
            <p:cNvPr id="15861" name="Google Shape;15861;p97"/>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62" name="Google Shape;15862;p97"/>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63" name="Google Shape;15863;p97"/>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64" name="Google Shape;15864;p97"/>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65" name="Google Shape;15865;p97"/>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66" name="Google Shape;15866;p97"/>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67" name="Google Shape;15867;p97"/>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68" name="Google Shape;15868;p97"/>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69" name="Google Shape;15869;p97"/>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870" name="Google Shape;15870;p97"/>
          <p:cNvGrpSpPr/>
          <p:nvPr/>
        </p:nvGrpSpPr>
        <p:grpSpPr>
          <a:xfrm>
            <a:off x="1314074" y="1315349"/>
            <a:ext cx="364392" cy="366639"/>
            <a:chOff x="1314074" y="1499997"/>
            <a:chExt cx="364392" cy="366639"/>
          </a:xfrm>
        </p:grpSpPr>
        <p:sp>
          <p:nvSpPr>
            <p:cNvPr id="15871" name="Google Shape;15871;p97"/>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72" name="Google Shape;15872;p97"/>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73" name="Google Shape;15873;p97"/>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74" name="Google Shape;15874;p97"/>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75" name="Google Shape;15875;p97"/>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76" name="Google Shape;15876;p97"/>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77" name="Google Shape;15877;p97"/>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78" name="Google Shape;15878;p97"/>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79" name="Google Shape;15879;p97"/>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80" name="Google Shape;15880;p97"/>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81" name="Google Shape;15881;p97"/>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82" name="Google Shape;15882;p97"/>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883" name="Google Shape;15883;p97"/>
          <p:cNvGrpSpPr/>
          <p:nvPr/>
        </p:nvGrpSpPr>
        <p:grpSpPr>
          <a:xfrm>
            <a:off x="2220479" y="1315349"/>
            <a:ext cx="337005" cy="366639"/>
            <a:chOff x="2220479" y="1499997"/>
            <a:chExt cx="337005" cy="366639"/>
          </a:xfrm>
        </p:grpSpPr>
        <p:sp>
          <p:nvSpPr>
            <p:cNvPr id="15884" name="Google Shape;15884;p97"/>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85" name="Google Shape;15885;p97"/>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86" name="Google Shape;15886;p97"/>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87" name="Google Shape;15887;p97"/>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88" name="Google Shape;15888;p97"/>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89" name="Google Shape;15889;p97"/>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90" name="Google Shape;15890;p97"/>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91" name="Google Shape;15891;p97"/>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92" name="Google Shape;15892;p97"/>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93" name="Google Shape;15893;p97"/>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94" name="Google Shape;15894;p97"/>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895" name="Google Shape;15895;p97"/>
          <p:cNvGrpSpPr/>
          <p:nvPr/>
        </p:nvGrpSpPr>
        <p:grpSpPr>
          <a:xfrm>
            <a:off x="4105155" y="2241328"/>
            <a:ext cx="87230" cy="366430"/>
            <a:chOff x="4105155" y="2425976"/>
            <a:chExt cx="87230" cy="366430"/>
          </a:xfrm>
        </p:grpSpPr>
        <p:sp>
          <p:nvSpPr>
            <p:cNvPr id="15896" name="Google Shape;15896;p97"/>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97" name="Google Shape;15897;p97"/>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98" name="Google Shape;15898;p97"/>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99" name="Google Shape;15899;p97"/>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00" name="Google Shape;15900;p97"/>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01" name="Google Shape;15901;p97"/>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902" name="Google Shape;15902;p97"/>
          <p:cNvGrpSpPr/>
          <p:nvPr/>
        </p:nvGrpSpPr>
        <p:grpSpPr>
          <a:xfrm>
            <a:off x="1808109" y="2241354"/>
            <a:ext cx="267884" cy="366639"/>
            <a:chOff x="1808109" y="2426002"/>
            <a:chExt cx="267884" cy="366639"/>
          </a:xfrm>
        </p:grpSpPr>
        <p:sp>
          <p:nvSpPr>
            <p:cNvPr id="15903" name="Google Shape;15903;p97"/>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04" name="Google Shape;15904;p97"/>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05" name="Google Shape;15905;p97"/>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06" name="Google Shape;15906;p97"/>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07" name="Google Shape;15907;p97"/>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08" name="Google Shape;15908;p97"/>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09" name="Google Shape;15909;p97"/>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10" name="Google Shape;15910;p97"/>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11" name="Google Shape;15911;p97"/>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12" name="Google Shape;15912;p97"/>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13" name="Google Shape;15913;p97"/>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14" name="Google Shape;15914;p97"/>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15" name="Google Shape;15915;p97"/>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16" name="Google Shape;15916;p97"/>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17" name="Google Shape;15917;p97"/>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18" name="Google Shape;15918;p97"/>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19" name="Google Shape;15919;p97"/>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20" name="Google Shape;15920;p97"/>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21" name="Google Shape;15921;p97"/>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22" name="Google Shape;15922;p97"/>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23" name="Google Shape;15923;p97"/>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924" name="Google Shape;15924;p97"/>
          <p:cNvGrpSpPr/>
          <p:nvPr/>
        </p:nvGrpSpPr>
        <p:grpSpPr>
          <a:xfrm>
            <a:off x="3603568" y="2241354"/>
            <a:ext cx="207597" cy="366639"/>
            <a:chOff x="3603568" y="2426002"/>
            <a:chExt cx="207597" cy="366639"/>
          </a:xfrm>
        </p:grpSpPr>
        <p:sp>
          <p:nvSpPr>
            <p:cNvPr id="15925" name="Google Shape;15925;p97"/>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26" name="Google Shape;15926;p97"/>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27" name="Google Shape;15927;p97"/>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28" name="Google Shape;15928;p97"/>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29" name="Google Shape;15929;p97"/>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30" name="Google Shape;15930;p97"/>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931" name="Google Shape;15931;p97"/>
          <p:cNvGrpSpPr/>
          <p:nvPr/>
        </p:nvGrpSpPr>
        <p:grpSpPr>
          <a:xfrm>
            <a:off x="2246115" y="2241354"/>
            <a:ext cx="274417" cy="366404"/>
            <a:chOff x="2246115" y="2426002"/>
            <a:chExt cx="274417" cy="366404"/>
          </a:xfrm>
        </p:grpSpPr>
        <p:sp>
          <p:nvSpPr>
            <p:cNvPr id="15932" name="Google Shape;15932;p97"/>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33" name="Google Shape;15933;p97"/>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34" name="Google Shape;15934;p97"/>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35" name="Google Shape;15935;p97"/>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36" name="Google Shape;15936;p97"/>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37" name="Google Shape;15937;p97"/>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38" name="Google Shape;15938;p97"/>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39" name="Google Shape;15939;p97"/>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940" name="Google Shape;15940;p97"/>
          <p:cNvGrpSpPr/>
          <p:nvPr/>
        </p:nvGrpSpPr>
        <p:grpSpPr>
          <a:xfrm>
            <a:off x="2696666" y="2241354"/>
            <a:ext cx="256099" cy="366639"/>
            <a:chOff x="2696666" y="2426002"/>
            <a:chExt cx="256099" cy="366639"/>
          </a:xfrm>
        </p:grpSpPr>
        <p:sp>
          <p:nvSpPr>
            <p:cNvPr id="15941" name="Google Shape;15941;p97"/>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42" name="Google Shape;15942;p97"/>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43" name="Google Shape;15943;p97"/>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44" name="Google Shape;15944;p97"/>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45" name="Google Shape;15945;p97"/>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46" name="Google Shape;15946;p97"/>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947" name="Google Shape;15947;p97"/>
          <p:cNvGrpSpPr/>
          <p:nvPr/>
        </p:nvGrpSpPr>
        <p:grpSpPr>
          <a:xfrm>
            <a:off x="3149072" y="2241354"/>
            <a:ext cx="225863" cy="366430"/>
            <a:chOff x="3149072" y="2426002"/>
            <a:chExt cx="225863" cy="366430"/>
          </a:xfrm>
        </p:grpSpPr>
        <p:sp>
          <p:nvSpPr>
            <p:cNvPr id="15948" name="Google Shape;15948;p97"/>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49" name="Google Shape;15949;p97"/>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50" name="Google Shape;15950;p97"/>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51" name="Google Shape;15951;p97"/>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52" name="Google Shape;15952;p97"/>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53" name="Google Shape;15953;p97"/>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54" name="Google Shape;15954;p97"/>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55" name="Google Shape;15955;p97"/>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56" name="Google Shape;15956;p97"/>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57" name="Google Shape;15957;p97"/>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58" name="Google Shape;15958;p97"/>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959" name="Google Shape;15959;p97"/>
          <p:cNvGrpSpPr/>
          <p:nvPr/>
        </p:nvGrpSpPr>
        <p:grpSpPr>
          <a:xfrm>
            <a:off x="1361556" y="2241276"/>
            <a:ext cx="283224" cy="366482"/>
            <a:chOff x="1361556" y="2425923"/>
            <a:chExt cx="283224" cy="366482"/>
          </a:xfrm>
        </p:grpSpPr>
        <p:sp>
          <p:nvSpPr>
            <p:cNvPr id="15960" name="Google Shape;15960;p97"/>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61" name="Google Shape;15961;p97"/>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62" name="Google Shape;15962;p97"/>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63" name="Google Shape;15963;p97"/>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64" name="Google Shape;15964;p97"/>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65" name="Google Shape;15965;p97"/>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66" name="Google Shape;15966;p97"/>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67" name="Google Shape;15967;p97"/>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68" name="Google Shape;15968;p97"/>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69" name="Google Shape;15969;p97"/>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70" name="Google Shape;15970;p97"/>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71" name="Google Shape;15971;p97"/>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72" name="Google Shape;15972;p97"/>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73" name="Google Shape;15973;p97"/>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74" name="Google Shape;15974;p97"/>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75" name="Google Shape;15975;p97"/>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76" name="Google Shape;15976;p97"/>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77" name="Google Shape;15977;p97"/>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78" name="Google Shape;15978;p97"/>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79" name="Google Shape;15979;p97"/>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980" name="Google Shape;15980;p97"/>
          <p:cNvGrpSpPr/>
          <p:nvPr/>
        </p:nvGrpSpPr>
        <p:grpSpPr>
          <a:xfrm>
            <a:off x="3973735" y="2706408"/>
            <a:ext cx="361883" cy="366979"/>
            <a:chOff x="3973735" y="2891056"/>
            <a:chExt cx="361883" cy="366979"/>
          </a:xfrm>
        </p:grpSpPr>
        <p:sp>
          <p:nvSpPr>
            <p:cNvPr id="15981" name="Google Shape;15981;p97"/>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82" name="Google Shape;15982;p97"/>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83" name="Google Shape;15983;p97"/>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84" name="Google Shape;15984;p97"/>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85" name="Google Shape;15985;p97"/>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86" name="Google Shape;15986;p97"/>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87" name="Google Shape;15987;p97"/>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88" name="Google Shape;15988;p97"/>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89" name="Google Shape;15989;p97"/>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90" name="Google Shape;15990;p97"/>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91" name="Google Shape;15991;p97"/>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92" name="Google Shape;15992;p97"/>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93" name="Google Shape;15993;p97"/>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94" name="Google Shape;15994;p97"/>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95" name="Google Shape;15995;p97"/>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96" name="Google Shape;15996;p97"/>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97" name="Google Shape;15997;p97"/>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998" name="Google Shape;15998;p97"/>
          <p:cNvGrpSpPr/>
          <p:nvPr/>
        </p:nvGrpSpPr>
        <p:grpSpPr>
          <a:xfrm>
            <a:off x="3527941" y="2732096"/>
            <a:ext cx="366665" cy="315654"/>
            <a:chOff x="3527941" y="2916744"/>
            <a:chExt cx="366665" cy="315654"/>
          </a:xfrm>
        </p:grpSpPr>
        <p:sp>
          <p:nvSpPr>
            <p:cNvPr id="15999" name="Google Shape;15999;p97"/>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00" name="Google Shape;16000;p97"/>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01" name="Google Shape;16001;p97"/>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02" name="Google Shape;16002;p97"/>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03" name="Google Shape;16003;p97"/>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04" name="Google Shape;16004;p97"/>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05" name="Google Shape;16005;p97"/>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06" name="Google Shape;16006;p97"/>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07" name="Google Shape;16007;p97"/>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08" name="Google Shape;16008;p97"/>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09" name="Google Shape;16009;p97"/>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10" name="Google Shape;16010;p97"/>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11" name="Google Shape;16011;p97"/>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12" name="Google Shape;16012;p97"/>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13" name="Google Shape;16013;p97"/>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14" name="Google Shape;16014;p97"/>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15" name="Google Shape;16015;p97"/>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16" name="Google Shape;16016;p97"/>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17" name="Google Shape;16017;p97"/>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18" name="Google Shape;16018;p97"/>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19" name="Google Shape;16019;p97"/>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20" name="Google Shape;16020;p97"/>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21" name="Google Shape;16021;p97"/>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22" name="Google Shape;16022;p97"/>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23" name="Google Shape;16023;p97"/>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24" name="Google Shape;16024;p97"/>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25" name="Google Shape;16025;p97"/>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26" name="Google Shape;16026;p97"/>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27" name="Google Shape;16027;p97"/>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28" name="Google Shape;16028;p97"/>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029" name="Google Shape;16029;p97"/>
          <p:cNvGrpSpPr/>
          <p:nvPr/>
        </p:nvGrpSpPr>
        <p:grpSpPr>
          <a:xfrm>
            <a:off x="2640873" y="2706983"/>
            <a:ext cx="366404" cy="366404"/>
            <a:chOff x="2640873" y="2891631"/>
            <a:chExt cx="366404" cy="366404"/>
          </a:xfrm>
        </p:grpSpPr>
        <p:sp>
          <p:nvSpPr>
            <p:cNvPr id="16030" name="Google Shape;16030;p97"/>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31" name="Google Shape;16031;p97"/>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32" name="Google Shape;16032;p97"/>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33" name="Google Shape;16033;p97"/>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34" name="Google Shape;16034;p97"/>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35" name="Google Shape;16035;p97"/>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36" name="Google Shape;16036;p97"/>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37" name="Google Shape;16037;p97"/>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38" name="Google Shape;16038;p97"/>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39" name="Google Shape;16039;p97"/>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40" name="Google Shape;16040;p97"/>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41" name="Google Shape;16041;p97"/>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42" name="Google Shape;16042;p97"/>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43" name="Google Shape;16043;p97"/>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044" name="Google Shape;16044;p97"/>
          <p:cNvGrpSpPr/>
          <p:nvPr/>
        </p:nvGrpSpPr>
        <p:grpSpPr>
          <a:xfrm>
            <a:off x="2197091" y="2753473"/>
            <a:ext cx="366665" cy="273189"/>
            <a:chOff x="2197091" y="2938120"/>
            <a:chExt cx="366665" cy="273189"/>
          </a:xfrm>
        </p:grpSpPr>
        <p:sp>
          <p:nvSpPr>
            <p:cNvPr id="16045" name="Google Shape;16045;p97"/>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46" name="Google Shape;16046;p97"/>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47" name="Google Shape;16047;p97"/>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48" name="Google Shape;16048;p97"/>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49" name="Google Shape;16049;p97"/>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50" name="Google Shape;16050;p97"/>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51" name="Google Shape;16051;p97"/>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52" name="Google Shape;16052;p97"/>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53" name="Google Shape;16053;p97"/>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54" name="Google Shape;16054;p97"/>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55" name="Google Shape;16055;p97"/>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56" name="Google Shape;16056;p97"/>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57" name="Google Shape;16057;p97"/>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58" name="Google Shape;16058;p97"/>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59" name="Google Shape;16059;p97"/>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60" name="Google Shape;16060;p97"/>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61" name="Google Shape;16061;p97"/>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62" name="Google Shape;16062;p97"/>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63" name="Google Shape;16063;p97"/>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64" name="Google Shape;16064;p97"/>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65" name="Google Shape;16065;p97"/>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66" name="Google Shape;16066;p97"/>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67" name="Google Shape;16067;p97"/>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68" name="Google Shape;16068;p97"/>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069" name="Google Shape;16069;p97"/>
          <p:cNvGrpSpPr/>
          <p:nvPr/>
        </p:nvGrpSpPr>
        <p:grpSpPr>
          <a:xfrm>
            <a:off x="1753570" y="2707479"/>
            <a:ext cx="366665" cy="365202"/>
            <a:chOff x="1753570" y="2892127"/>
            <a:chExt cx="366665" cy="365202"/>
          </a:xfrm>
        </p:grpSpPr>
        <p:sp>
          <p:nvSpPr>
            <p:cNvPr id="16070" name="Google Shape;16070;p97"/>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71" name="Google Shape;16071;p97"/>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72" name="Google Shape;16072;p97"/>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73" name="Google Shape;16073;p97"/>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74" name="Google Shape;16074;p97"/>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75" name="Google Shape;16075;p97"/>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76" name="Google Shape;16076;p97"/>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77" name="Google Shape;16077;p97"/>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78" name="Google Shape;16078;p97"/>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79" name="Google Shape;16079;p97"/>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80" name="Google Shape;16080;p97"/>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81" name="Google Shape;16081;p97"/>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82" name="Google Shape;16082;p97"/>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83" name="Google Shape;16083;p97"/>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84" name="Google Shape;16084;p97"/>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85" name="Google Shape;16085;p97"/>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86" name="Google Shape;16086;p97"/>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87" name="Google Shape;16087;p97"/>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088" name="Google Shape;16088;p97"/>
          <p:cNvGrpSpPr/>
          <p:nvPr/>
        </p:nvGrpSpPr>
        <p:grpSpPr>
          <a:xfrm>
            <a:off x="1303751" y="3622692"/>
            <a:ext cx="367684" cy="366561"/>
            <a:chOff x="1303751" y="3807339"/>
            <a:chExt cx="367684" cy="366561"/>
          </a:xfrm>
        </p:grpSpPr>
        <p:sp>
          <p:nvSpPr>
            <p:cNvPr id="16089" name="Google Shape;16089;p97"/>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90" name="Google Shape;16090;p97"/>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91" name="Google Shape;16091;p97"/>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92" name="Google Shape;16092;p97"/>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93" name="Google Shape;16093;p97"/>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94" name="Google Shape;16094;p97"/>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95" name="Google Shape;16095;p97"/>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96" name="Google Shape;16096;p97"/>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97" name="Google Shape;16097;p97"/>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98" name="Google Shape;16098;p97"/>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99" name="Google Shape;16099;p97"/>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00" name="Google Shape;16100;p97"/>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01" name="Google Shape;16101;p97"/>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02" name="Google Shape;16102;p97"/>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03" name="Google Shape;16103;p97"/>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04" name="Google Shape;16104;p97"/>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05" name="Google Shape;16105;p97"/>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06" name="Google Shape;16106;p97"/>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07" name="Google Shape;16107;p97"/>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08" name="Google Shape;16108;p97"/>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09" name="Google Shape;16109;p97"/>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10" name="Google Shape;16110;p97"/>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11" name="Google Shape;16111;p97"/>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12" name="Google Shape;16112;p97"/>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13" name="Google Shape;16113;p97"/>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14" name="Google Shape;16114;p97"/>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15" name="Google Shape;16115;p97"/>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16" name="Google Shape;16116;p97"/>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17" name="Google Shape;16117;p97"/>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18" name="Google Shape;16118;p97"/>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19" name="Google Shape;16119;p97"/>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20" name="Google Shape;16120;p97"/>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21" name="Google Shape;16121;p97"/>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22" name="Google Shape;16122;p97"/>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23" name="Google Shape;16123;p97"/>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24" name="Google Shape;16124;p97"/>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25" name="Google Shape;16125;p97"/>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26" name="Google Shape;16126;p97"/>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27" name="Google Shape;16127;p97"/>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28" name="Google Shape;16128;p97"/>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29" name="Google Shape;16129;p97"/>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6130" name="Google Shape;16130;p97"/>
          <p:cNvSpPr/>
          <p:nvPr/>
        </p:nvSpPr>
        <p:spPr>
          <a:xfrm>
            <a:off x="1321365" y="2721303"/>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6131" name="Google Shape;16131;p97"/>
          <p:cNvGrpSpPr/>
          <p:nvPr/>
        </p:nvGrpSpPr>
        <p:grpSpPr>
          <a:xfrm>
            <a:off x="1310049" y="2706774"/>
            <a:ext cx="384749" cy="366613"/>
            <a:chOff x="1310049" y="2891421"/>
            <a:chExt cx="384749" cy="366613"/>
          </a:xfrm>
        </p:grpSpPr>
        <p:sp>
          <p:nvSpPr>
            <p:cNvPr id="16132" name="Google Shape;16132;p97"/>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33" name="Google Shape;16133;p97"/>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34" name="Google Shape;16134;p97"/>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35" name="Google Shape;16135;p97"/>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36" name="Google Shape;16136;p97"/>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37" name="Google Shape;16137;p97"/>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38" name="Google Shape;16138;p97"/>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39" name="Google Shape;16139;p97"/>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40" name="Google Shape;16140;p97"/>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41" name="Google Shape;16141;p97"/>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42" name="Google Shape;16142;p97"/>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43" name="Google Shape;16143;p97"/>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44" name="Google Shape;16144;p97"/>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45" name="Google Shape;16145;p97"/>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146" name="Google Shape;16146;p97"/>
          <p:cNvGrpSpPr/>
          <p:nvPr/>
        </p:nvGrpSpPr>
        <p:grpSpPr>
          <a:xfrm>
            <a:off x="849673" y="2706695"/>
            <a:ext cx="383468" cy="366665"/>
            <a:chOff x="849673" y="2891343"/>
            <a:chExt cx="383468" cy="366665"/>
          </a:xfrm>
        </p:grpSpPr>
        <p:sp>
          <p:nvSpPr>
            <p:cNvPr id="16147" name="Google Shape;16147;p97"/>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48" name="Google Shape;16148;p97"/>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49" name="Google Shape;16149;p97"/>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50" name="Google Shape;16150;p97"/>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51" name="Google Shape;16151;p97"/>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52" name="Google Shape;16152;p97"/>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53" name="Google Shape;16153;p97"/>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54" name="Google Shape;16154;p97"/>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55" name="Google Shape;16155;p97"/>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56" name="Google Shape;16156;p97"/>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57" name="Google Shape;16157;p97"/>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58" name="Google Shape;16158;p97"/>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159" name="Google Shape;16159;p97"/>
          <p:cNvGrpSpPr/>
          <p:nvPr/>
        </p:nvGrpSpPr>
        <p:grpSpPr>
          <a:xfrm>
            <a:off x="920257" y="2241354"/>
            <a:ext cx="278024" cy="366508"/>
            <a:chOff x="920257" y="2426002"/>
            <a:chExt cx="278024" cy="366508"/>
          </a:xfrm>
        </p:grpSpPr>
        <p:sp>
          <p:nvSpPr>
            <p:cNvPr id="16160" name="Google Shape;16160;p97"/>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61" name="Google Shape;16161;p97"/>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62" name="Google Shape;16162;p97"/>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63" name="Google Shape;16163;p97"/>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64" name="Google Shape;16164;p97"/>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65" name="Google Shape;16165;p97"/>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66" name="Google Shape;16166;p97"/>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67" name="Google Shape;16167;p97"/>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68" name="Google Shape;16168;p97"/>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69" name="Google Shape;16169;p97"/>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70" name="Google Shape;16170;p97"/>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71" name="Google Shape;16171;p97"/>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72" name="Google Shape;16172;p97"/>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173" name="Google Shape;16173;p97"/>
          <p:cNvGrpSpPr/>
          <p:nvPr/>
        </p:nvGrpSpPr>
        <p:grpSpPr>
          <a:xfrm>
            <a:off x="866528" y="4089836"/>
            <a:ext cx="349810" cy="366665"/>
            <a:chOff x="866528" y="4274484"/>
            <a:chExt cx="349810" cy="366665"/>
          </a:xfrm>
        </p:grpSpPr>
        <p:sp>
          <p:nvSpPr>
            <p:cNvPr id="16174" name="Google Shape;16174;p97"/>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75" name="Google Shape;16175;p97"/>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76" name="Google Shape;16176;p97"/>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77" name="Google Shape;16177;p97"/>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78" name="Google Shape;16178;p97"/>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79" name="Google Shape;16179;p97"/>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80" name="Google Shape;16180;p97"/>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81" name="Google Shape;16181;p97"/>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82" name="Google Shape;16182;p97"/>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83" name="Google Shape;16183;p97"/>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84" name="Google Shape;16184;p97"/>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185" name="Google Shape;16185;p97"/>
          <p:cNvGrpSpPr/>
          <p:nvPr/>
        </p:nvGrpSpPr>
        <p:grpSpPr>
          <a:xfrm>
            <a:off x="1388708" y="4089836"/>
            <a:ext cx="330210" cy="366665"/>
            <a:chOff x="1388708" y="4274484"/>
            <a:chExt cx="330210" cy="366665"/>
          </a:xfrm>
        </p:grpSpPr>
        <p:sp>
          <p:nvSpPr>
            <p:cNvPr id="16186" name="Google Shape;16186;p97"/>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87" name="Google Shape;16187;p97"/>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88" name="Google Shape;16188;p97"/>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89" name="Google Shape;16189;p97"/>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90" name="Google Shape;16190;p97"/>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91" name="Google Shape;16191;p97"/>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92" name="Google Shape;16192;p97"/>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93" name="Google Shape;16193;p97"/>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94" name="Google Shape;16194;p97"/>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95" name="Google Shape;16195;p97"/>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96" name="Google Shape;16196;p97"/>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97" name="Google Shape;16197;p97"/>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98" name="Google Shape;16198;p97"/>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99" name="Google Shape;16199;p97"/>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00" name="Google Shape;16200;p97"/>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01" name="Google Shape;16201;p97"/>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02" name="Google Shape;16202;p97"/>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03" name="Google Shape;16203;p97"/>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04" name="Google Shape;16204;p97"/>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05" name="Google Shape;16205;p97"/>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206" name="Google Shape;16206;p97"/>
          <p:cNvGrpSpPr/>
          <p:nvPr/>
        </p:nvGrpSpPr>
        <p:grpSpPr>
          <a:xfrm>
            <a:off x="1874694" y="4108678"/>
            <a:ext cx="375446" cy="328982"/>
            <a:chOff x="1874694" y="4293326"/>
            <a:chExt cx="375446" cy="328982"/>
          </a:xfrm>
        </p:grpSpPr>
        <p:sp>
          <p:nvSpPr>
            <p:cNvPr id="16207" name="Google Shape;16207;p97"/>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08" name="Google Shape;16208;p97"/>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09" name="Google Shape;16209;p97"/>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10" name="Google Shape;16210;p97"/>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11" name="Google Shape;16211;p97"/>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12" name="Google Shape;16212;p97"/>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13" name="Google Shape;16213;p97"/>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14" name="Google Shape;16214;p97"/>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15" name="Google Shape;16215;p97"/>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16" name="Google Shape;16216;p97"/>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17" name="Google Shape;16217;p97"/>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18" name="Google Shape;16218;p97"/>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19" name="Google Shape;16219;p97"/>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20" name="Google Shape;16220;p97"/>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21" name="Google Shape;16221;p97"/>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22" name="Google Shape;16222;p97"/>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23" name="Google Shape;16223;p97"/>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24" name="Google Shape;16224;p97"/>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25" name="Google Shape;16225;p97"/>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26" name="Google Shape;16226;p97"/>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27" name="Google Shape;16227;p97"/>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28" name="Google Shape;16228;p97"/>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229" name="Google Shape;16229;p97"/>
          <p:cNvGrpSpPr/>
          <p:nvPr/>
        </p:nvGrpSpPr>
        <p:grpSpPr>
          <a:xfrm>
            <a:off x="2396116" y="4108443"/>
            <a:ext cx="366665" cy="329714"/>
            <a:chOff x="2396116" y="4293090"/>
            <a:chExt cx="366665" cy="329714"/>
          </a:xfrm>
        </p:grpSpPr>
        <p:sp>
          <p:nvSpPr>
            <p:cNvPr id="16230" name="Google Shape;16230;p97"/>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31" name="Google Shape;16231;p97"/>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32" name="Google Shape;16232;p97"/>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33" name="Google Shape;16233;p97"/>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34" name="Google Shape;16234;p97"/>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35" name="Google Shape;16235;p97"/>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36" name="Google Shape;16236;p97"/>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37" name="Google Shape;16237;p97"/>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38" name="Google Shape;16238;p97"/>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39" name="Google Shape;16239;p97"/>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40" name="Google Shape;16240;p97"/>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41" name="Google Shape;16241;p97"/>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42" name="Google Shape;16242;p97"/>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243" name="Google Shape;16243;p97"/>
          <p:cNvGrpSpPr/>
          <p:nvPr/>
        </p:nvGrpSpPr>
        <p:grpSpPr>
          <a:xfrm>
            <a:off x="2908757" y="4105176"/>
            <a:ext cx="367162" cy="336116"/>
            <a:chOff x="2908757" y="4289824"/>
            <a:chExt cx="367162" cy="336116"/>
          </a:xfrm>
        </p:grpSpPr>
        <p:sp>
          <p:nvSpPr>
            <p:cNvPr id="16244" name="Google Shape;16244;p97"/>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45" name="Google Shape;16245;p97"/>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46" name="Google Shape;16246;p97"/>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47" name="Google Shape;16247;p97"/>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48" name="Google Shape;16248;p97"/>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49" name="Google Shape;16249;p97"/>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50" name="Google Shape;16250;p97"/>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51" name="Google Shape;16251;p97"/>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52" name="Google Shape;16252;p97"/>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53" name="Google Shape;16253;p97"/>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54" name="Google Shape;16254;p97"/>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55" name="Google Shape;16255;p97"/>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56" name="Google Shape;16256;p97"/>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57" name="Google Shape;16257;p97"/>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58" name="Google Shape;16258;p97"/>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59" name="Google Shape;16259;p97"/>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60" name="Google Shape;16260;p97"/>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61" name="Google Shape;16261;p97"/>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62" name="Google Shape;16262;p97"/>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63" name="Google Shape;16263;p97"/>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64" name="Google Shape;16264;p97"/>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65" name="Google Shape;16265;p97"/>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66" name="Google Shape;16266;p97"/>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67" name="Google Shape;16267;p97"/>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68" name="Google Shape;16268;p97"/>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69" name="Google Shape;16269;p97"/>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70" name="Google Shape;16270;p97"/>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271" name="Google Shape;16271;p97"/>
          <p:cNvGrpSpPr/>
          <p:nvPr/>
        </p:nvGrpSpPr>
        <p:grpSpPr>
          <a:xfrm>
            <a:off x="3082408" y="2734892"/>
            <a:ext cx="368651" cy="310350"/>
            <a:chOff x="3082408" y="2919540"/>
            <a:chExt cx="368651" cy="310350"/>
          </a:xfrm>
        </p:grpSpPr>
        <p:sp>
          <p:nvSpPr>
            <p:cNvPr id="16272" name="Google Shape;16272;p97"/>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73" name="Google Shape;16273;p97"/>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74" name="Google Shape;16274;p97"/>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75" name="Google Shape;16275;p97"/>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76" name="Google Shape;16276;p97"/>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77" name="Google Shape;16277;p97"/>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78" name="Google Shape;16278;p97"/>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79" name="Google Shape;16279;p97"/>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80" name="Google Shape;16280;p97"/>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81" name="Google Shape;16281;p97"/>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82" name="Google Shape;16282;p97"/>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83" name="Google Shape;16283;p97"/>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284" name="Google Shape;16284;p97"/>
          <p:cNvGrpSpPr/>
          <p:nvPr/>
        </p:nvGrpSpPr>
        <p:grpSpPr>
          <a:xfrm>
            <a:off x="7069130" y="2240152"/>
            <a:ext cx="366169" cy="360498"/>
            <a:chOff x="7069130" y="2424800"/>
            <a:chExt cx="366169" cy="360498"/>
          </a:xfrm>
        </p:grpSpPr>
        <p:sp>
          <p:nvSpPr>
            <p:cNvPr id="16285" name="Google Shape;16285;p97"/>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86" name="Google Shape;16286;p97"/>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87" name="Google Shape;16287;p97"/>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88" name="Google Shape;16288;p97"/>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89" name="Google Shape;16289;p97"/>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90" name="Google Shape;16290;p97"/>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91" name="Google Shape;16291;p97"/>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92" name="Google Shape;16292;p97"/>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93" name="Google Shape;16293;p97"/>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94" name="Google Shape;16294;p97"/>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95" name="Google Shape;16295;p97"/>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96" name="Google Shape;16296;p97"/>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97" name="Google Shape;16297;p97"/>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98" name="Google Shape;16298;p97"/>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99" name="Google Shape;16299;p97"/>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00" name="Google Shape;16300;p97"/>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01" name="Google Shape;16301;p97"/>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02" name="Google Shape;16302;p97"/>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03" name="Google Shape;16303;p97"/>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04" name="Google Shape;16304;p97"/>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305" name="Google Shape;16305;p97"/>
          <p:cNvGrpSpPr/>
          <p:nvPr/>
        </p:nvGrpSpPr>
        <p:grpSpPr>
          <a:xfrm>
            <a:off x="4885655" y="2240073"/>
            <a:ext cx="281473" cy="360629"/>
            <a:chOff x="4885655" y="2424721"/>
            <a:chExt cx="281473" cy="360629"/>
          </a:xfrm>
        </p:grpSpPr>
        <p:sp>
          <p:nvSpPr>
            <p:cNvPr id="16306" name="Google Shape;16306;p97"/>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07" name="Google Shape;16307;p97"/>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08" name="Google Shape;16308;p97"/>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09" name="Google Shape;16309;p97"/>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10" name="Google Shape;16310;p97"/>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11" name="Google Shape;16311;p97"/>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12" name="Google Shape;16312;p97"/>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13" name="Google Shape;16313;p97"/>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14" name="Google Shape;16314;p97"/>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15" name="Google Shape;16315;p97"/>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16" name="Google Shape;16316;p97"/>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317" name="Google Shape;16317;p97"/>
          <p:cNvGrpSpPr/>
          <p:nvPr/>
        </p:nvGrpSpPr>
        <p:grpSpPr>
          <a:xfrm>
            <a:off x="6625609" y="2262129"/>
            <a:ext cx="364130" cy="316726"/>
            <a:chOff x="6625609" y="2446777"/>
            <a:chExt cx="364130" cy="316726"/>
          </a:xfrm>
        </p:grpSpPr>
        <p:sp>
          <p:nvSpPr>
            <p:cNvPr id="16318" name="Google Shape;16318;p97"/>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19" name="Google Shape;16319;p97"/>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20" name="Google Shape;16320;p97"/>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21" name="Google Shape;16321;p97"/>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22" name="Google Shape;16322;p97"/>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23" name="Google Shape;16323;p97"/>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24" name="Google Shape;16324;p97"/>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25" name="Google Shape;16325;p97"/>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26" name="Google Shape;16326;p97"/>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27" name="Google Shape;16327;p97"/>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28" name="Google Shape;16328;p97"/>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29" name="Google Shape;16329;p97"/>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330" name="Google Shape;16330;p97"/>
          <p:cNvGrpSpPr/>
          <p:nvPr/>
        </p:nvGrpSpPr>
        <p:grpSpPr>
          <a:xfrm>
            <a:off x="5757644" y="1827703"/>
            <a:ext cx="360628" cy="298825"/>
            <a:chOff x="5757644" y="2012350"/>
            <a:chExt cx="360628" cy="298825"/>
          </a:xfrm>
        </p:grpSpPr>
        <p:sp>
          <p:nvSpPr>
            <p:cNvPr id="16331" name="Google Shape;16331;p97"/>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32" name="Google Shape;16332;p97"/>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33" name="Google Shape;16333;p97"/>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34" name="Google Shape;16334;p97"/>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35" name="Google Shape;16335;p97"/>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36" name="Google Shape;16336;p97"/>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37" name="Google Shape;16337;p97"/>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38" name="Google Shape;16338;p97"/>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39" name="Google Shape;16339;p97"/>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40" name="Google Shape;16340;p97"/>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41" name="Google Shape;16341;p97"/>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42" name="Google Shape;16342;p97"/>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43" name="Google Shape;16343;p97"/>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44" name="Google Shape;16344;p97"/>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45" name="Google Shape;16345;p97"/>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46" name="Google Shape;16346;p97"/>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47" name="Google Shape;16347;p97"/>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48" name="Google Shape;16348;p97"/>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49" name="Google Shape;16349;p97"/>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50" name="Google Shape;16350;p97"/>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51" name="Google Shape;16351;p97"/>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52" name="Google Shape;16352;p97"/>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353" name="Google Shape;16353;p97"/>
          <p:cNvGrpSpPr/>
          <p:nvPr/>
        </p:nvGrpSpPr>
        <p:grpSpPr>
          <a:xfrm>
            <a:off x="5317625" y="1798826"/>
            <a:ext cx="360628" cy="356839"/>
            <a:chOff x="5317625" y="1983474"/>
            <a:chExt cx="360628" cy="356839"/>
          </a:xfrm>
        </p:grpSpPr>
        <p:sp>
          <p:nvSpPr>
            <p:cNvPr id="16354" name="Google Shape;16354;p97"/>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55" name="Google Shape;16355;p97"/>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56" name="Google Shape;16356;p97"/>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57" name="Google Shape;16357;p97"/>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58" name="Google Shape;16358;p97"/>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59" name="Google Shape;16359;p97"/>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60" name="Google Shape;16360;p97"/>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61" name="Google Shape;16361;p97"/>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62" name="Google Shape;16362;p97"/>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63" name="Google Shape;16363;p97"/>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64" name="Google Shape;16364;p97"/>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65" name="Google Shape;16365;p97"/>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66" name="Google Shape;16366;p97"/>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67" name="Google Shape;16367;p97"/>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68" name="Google Shape;16368;p97"/>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69" name="Google Shape;16369;p97"/>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70" name="Google Shape;16370;p97"/>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71" name="Google Shape;16371;p97"/>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72" name="Google Shape;16372;p97"/>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373" name="Google Shape;16373;p97"/>
          <p:cNvGrpSpPr/>
          <p:nvPr/>
        </p:nvGrpSpPr>
        <p:grpSpPr>
          <a:xfrm>
            <a:off x="6181827" y="2279037"/>
            <a:ext cx="360629" cy="282989"/>
            <a:chOff x="6181827" y="2463685"/>
            <a:chExt cx="360629" cy="282989"/>
          </a:xfrm>
        </p:grpSpPr>
        <p:sp>
          <p:nvSpPr>
            <p:cNvPr id="16374" name="Google Shape;16374;p97"/>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75" name="Google Shape;16375;p97"/>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76" name="Google Shape;16376;p97"/>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77" name="Google Shape;16377;p97"/>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78" name="Google Shape;16378;p97"/>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79" name="Google Shape;16379;p97"/>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80" name="Google Shape;16380;p97"/>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81" name="Google Shape;16381;p97"/>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82" name="Google Shape;16382;p97"/>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83" name="Google Shape;16383;p97"/>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84" name="Google Shape;16384;p97"/>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385" name="Google Shape;16385;p97"/>
          <p:cNvGrpSpPr/>
          <p:nvPr/>
        </p:nvGrpSpPr>
        <p:grpSpPr>
          <a:xfrm>
            <a:off x="5346292" y="3156044"/>
            <a:ext cx="291247" cy="360629"/>
            <a:chOff x="5346292" y="3340691"/>
            <a:chExt cx="291247" cy="360628"/>
          </a:xfrm>
        </p:grpSpPr>
        <p:sp>
          <p:nvSpPr>
            <p:cNvPr id="16386" name="Google Shape;16386;p97"/>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87" name="Google Shape;16387;p97"/>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88" name="Google Shape;16388;p97"/>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89" name="Google Shape;16389;p97"/>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90" name="Google Shape;16390;p97"/>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91" name="Google Shape;16391;p97"/>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92" name="Google Shape;16392;p97"/>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93" name="Google Shape;16393;p97"/>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94" name="Google Shape;16394;p97"/>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95" name="Google Shape;16395;p97"/>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96" name="Google Shape;16396;p97"/>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97" name="Google Shape;16397;p97"/>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98" name="Google Shape;16398;p97"/>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99" name="Google Shape;16399;p97"/>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00" name="Google Shape;16400;p97"/>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01" name="Google Shape;16401;p97"/>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02" name="Google Shape;16402;p97"/>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03" name="Google Shape;16403;p97"/>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04" name="Google Shape;16404;p97"/>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05" name="Google Shape;16405;p97"/>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06" name="Google Shape;16406;p97"/>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07" name="Google Shape;16407;p97"/>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08" name="Google Shape;16408;p97"/>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09" name="Google Shape;16409;p97"/>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10" name="Google Shape;16410;p97"/>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411" name="Google Shape;16411;p97"/>
          <p:cNvGrpSpPr/>
          <p:nvPr/>
        </p:nvGrpSpPr>
        <p:grpSpPr>
          <a:xfrm>
            <a:off x="7969264" y="1797049"/>
            <a:ext cx="337763" cy="360393"/>
            <a:chOff x="7969264" y="1981697"/>
            <a:chExt cx="337763" cy="360393"/>
          </a:xfrm>
        </p:grpSpPr>
        <p:sp>
          <p:nvSpPr>
            <p:cNvPr id="16412" name="Google Shape;16412;p97"/>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13" name="Google Shape;16413;p97"/>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14" name="Google Shape;16414;p97"/>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15" name="Google Shape;16415;p97"/>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16" name="Google Shape;16416;p97"/>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17" name="Google Shape;16417;p97"/>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18" name="Google Shape;16418;p97"/>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19" name="Google Shape;16419;p97"/>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20" name="Google Shape;16420;p97"/>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21" name="Google Shape;16421;p97"/>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22" name="Google Shape;16422;p97"/>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23" name="Google Shape;16423;p97"/>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24" name="Google Shape;16424;p97"/>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25" name="Google Shape;16425;p97"/>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26" name="Google Shape;16426;p97"/>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27" name="Google Shape;16427;p97"/>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28" name="Google Shape;16428;p97"/>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29" name="Google Shape;16429;p97"/>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430" name="Google Shape;16430;p97"/>
          <p:cNvGrpSpPr/>
          <p:nvPr/>
        </p:nvGrpSpPr>
        <p:grpSpPr>
          <a:xfrm>
            <a:off x="5736032" y="2245352"/>
            <a:ext cx="360890" cy="350332"/>
            <a:chOff x="5736032" y="2430000"/>
            <a:chExt cx="360890" cy="350332"/>
          </a:xfrm>
        </p:grpSpPr>
        <p:sp>
          <p:nvSpPr>
            <p:cNvPr id="16431" name="Google Shape;16431;p97"/>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32" name="Google Shape;16432;p97"/>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33" name="Google Shape;16433;p97"/>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34" name="Google Shape;16434;p97"/>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35" name="Google Shape;16435;p97"/>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36" name="Google Shape;16436;p97"/>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37" name="Google Shape;16437;p97"/>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38" name="Google Shape;16438;p97"/>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39" name="Google Shape;16439;p97"/>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40" name="Google Shape;16440;p97"/>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41" name="Google Shape;16441;p97"/>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42" name="Google Shape;16442;p97"/>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43" name="Google Shape;16443;p97"/>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44" name="Google Shape;16444;p97"/>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45" name="Google Shape;16445;p97"/>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46" name="Google Shape;16446;p97"/>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47" name="Google Shape;16447;p97"/>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448" name="Google Shape;16448;p97"/>
          <p:cNvGrpSpPr/>
          <p:nvPr/>
        </p:nvGrpSpPr>
        <p:grpSpPr>
          <a:xfrm>
            <a:off x="4877867" y="1811344"/>
            <a:ext cx="360628" cy="331778"/>
            <a:chOff x="4877867" y="1995991"/>
            <a:chExt cx="360628" cy="331778"/>
          </a:xfrm>
        </p:grpSpPr>
        <p:sp>
          <p:nvSpPr>
            <p:cNvPr id="16449" name="Google Shape;16449;p97"/>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50" name="Google Shape;16450;p97"/>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51" name="Google Shape;16451;p97"/>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52" name="Google Shape;16452;p97"/>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53" name="Google Shape;16453;p97"/>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54" name="Google Shape;16454;p97"/>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55" name="Google Shape;16455;p97"/>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56" name="Google Shape;16456;p97"/>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57" name="Google Shape;16457;p97"/>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58" name="Google Shape;16458;p97"/>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59" name="Google Shape;16459;p97"/>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60" name="Google Shape;16460;p97"/>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61" name="Google Shape;16461;p97"/>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62" name="Google Shape;16462;p97"/>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463" name="Google Shape;16463;p97"/>
          <p:cNvGrpSpPr/>
          <p:nvPr/>
        </p:nvGrpSpPr>
        <p:grpSpPr>
          <a:xfrm>
            <a:off x="7050889" y="2728856"/>
            <a:ext cx="363529" cy="339513"/>
            <a:chOff x="7050889" y="2913503"/>
            <a:chExt cx="363529" cy="339513"/>
          </a:xfrm>
        </p:grpSpPr>
        <p:sp>
          <p:nvSpPr>
            <p:cNvPr id="16464" name="Google Shape;16464;p97"/>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65" name="Google Shape;16465;p97"/>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66" name="Google Shape;16466;p97"/>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67" name="Google Shape;16467;p97"/>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68" name="Google Shape;16468;p97"/>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69" name="Google Shape;16469;p97"/>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70" name="Google Shape;16470;p97"/>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71" name="Google Shape;16471;p97"/>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72" name="Google Shape;16472;p97"/>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473" name="Google Shape;16473;p97"/>
          <p:cNvGrpSpPr/>
          <p:nvPr/>
        </p:nvGrpSpPr>
        <p:grpSpPr>
          <a:xfrm>
            <a:off x="7510900" y="1796814"/>
            <a:ext cx="372937" cy="360629"/>
            <a:chOff x="7510900" y="1981462"/>
            <a:chExt cx="372937" cy="360629"/>
          </a:xfrm>
        </p:grpSpPr>
        <p:sp>
          <p:nvSpPr>
            <p:cNvPr id="16474" name="Google Shape;16474;p97"/>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75" name="Google Shape;16475;p97"/>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76" name="Google Shape;16476;p97"/>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77" name="Google Shape;16477;p97"/>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78" name="Google Shape;16478;p97"/>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79" name="Google Shape;16479;p97"/>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80" name="Google Shape;16480;p97"/>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81" name="Google Shape;16481;p97"/>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82" name="Google Shape;16482;p97"/>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83" name="Google Shape;16483;p97"/>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84" name="Google Shape;16484;p97"/>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85" name="Google Shape;16485;p97"/>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86" name="Google Shape;16486;p97"/>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87" name="Google Shape;16487;p97"/>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88" name="Google Shape;16488;p97"/>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89" name="Google Shape;16489;p97"/>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490" name="Google Shape;16490;p97"/>
          <p:cNvGrpSpPr/>
          <p:nvPr/>
        </p:nvGrpSpPr>
        <p:grpSpPr>
          <a:xfrm>
            <a:off x="6599476" y="2733612"/>
            <a:ext cx="360629" cy="329975"/>
            <a:chOff x="6599476" y="2918260"/>
            <a:chExt cx="360629" cy="329975"/>
          </a:xfrm>
        </p:grpSpPr>
        <p:sp>
          <p:nvSpPr>
            <p:cNvPr id="16491" name="Google Shape;16491;p97"/>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92" name="Google Shape;16492;p97"/>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93" name="Google Shape;16493;p97"/>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94" name="Google Shape;16494;p97"/>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95" name="Google Shape;16495;p97"/>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96" name="Google Shape;16496;p97"/>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97" name="Google Shape;16497;p97"/>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98" name="Google Shape;16498;p97"/>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99" name="Google Shape;16499;p97"/>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00" name="Google Shape;16500;p97"/>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01" name="Google Shape;16501;p97"/>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02" name="Google Shape;16502;p97"/>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03" name="Google Shape;16503;p97"/>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04" name="Google Shape;16504;p97"/>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05" name="Google Shape;16505;p97"/>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06" name="Google Shape;16506;p97"/>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07" name="Google Shape;16507;p97"/>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08" name="Google Shape;16508;p97"/>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09" name="Google Shape;16509;p97"/>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10" name="Google Shape;16510;p97"/>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11" name="Google Shape;16511;p97"/>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12" name="Google Shape;16512;p97"/>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13" name="Google Shape;16513;p97"/>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14" name="Google Shape;16514;p97"/>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15" name="Google Shape;16515;p97"/>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516" name="Google Shape;16516;p97"/>
          <p:cNvGrpSpPr/>
          <p:nvPr/>
        </p:nvGrpSpPr>
        <p:grpSpPr>
          <a:xfrm>
            <a:off x="5290499" y="2296886"/>
            <a:ext cx="360628" cy="247292"/>
            <a:chOff x="5290499" y="2481533"/>
            <a:chExt cx="360628" cy="247292"/>
          </a:xfrm>
        </p:grpSpPr>
        <p:sp>
          <p:nvSpPr>
            <p:cNvPr id="16517" name="Google Shape;16517;p97"/>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18" name="Google Shape;16518;p97"/>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19" name="Google Shape;16519;p97"/>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20" name="Google Shape;16520;p97"/>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21" name="Google Shape;16521;p97"/>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22" name="Google Shape;16522;p97"/>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23" name="Google Shape;16523;p97"/>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24" name="Google Shape;16524;p97"/>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25" name="Google Shape;16525;p97"/>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26" name="Google Shape;16526;p97"/>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27" name="Google Shape;16527;p97"/>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28" name="Google Shape;16528;p97"/>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29" name="Google Shape;16529;p97"/>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30" name="Google Shape;16530;p97"/>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31" name="Google Shape;16531;p97"/>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32" name="Google Shape;16532;p97"/>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33" name="Google Shape;16533;p97"/>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34" name="Google Shape;16534;p97"/>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35" name="Google Shape;16535;p97"/>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36" name="Google Shape;16536;p97"/>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37" name="Google Shape;16537;p97"/>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38" name="Google Shape;16538;p97"/>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39" name="Google Shape;16539;p97"/>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40" name="Google Shape;16540;p97"/>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41" name="Google Shape;16541;p97"/>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42" name="Google Shape;16542;p97"/>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43" name="Google Shape;16543;p97"/>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544" name="Google Shape;16544;p97"/>
          <p:cNvGrpSpPr/>
          <p:nvPr/>
        </p:nvGrpSpPr>
        <p:grpSpPr>
          <a:xfrm>
            <a:off x="6201923" y="1796866"/>
            <a:ext cx="351325" cy="360576"/>
            <a:chOff x="6201923" y="1981514"/>
            <a:chExt cx="351325" cy="360576"/>
          </a:xfrm>
        </p:grpSpPr>
        <p:sp>
          <p:nvSpPr>
            <p:cNvPr id="16545" name="Google Shape;16545;p97"/>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46" name="Google Shape;16546;p97"/>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47" name="Google Shape;16547;p97"/>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48" name="Google Shape;16548;p97"/>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49" name="Google Shape;16549;p97"/>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50" name="Google Shape;16550;p97"/>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51" name="Google Shape;16551;p97"/>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552" name="Google Shape;16552;p97"/>
          <p:cNvGrpSpPr/>
          <p:nvPr/>
        </p:nvGrpSpPr>
        <p:grpSpPr>
          <a:xfrm>
            <a:off x="4894461" y="3156044"/>
            <a:ext cx="312884" cy="360785"/>
            <a:chOff x="4894461" y="3340691"/>
            <a:chExt cx="312884" cy="360785"/>
          </a:xfrm>
        </p:grpSpPr>
        <p:sp>
          <p:nvSpPr>
            <p:cNvPr id="16553" name="Google Shape;16553;p97"/>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54" name="Google Shape;16554;p97"/>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55" name="Google Shape;16555;p97"/>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56" name="Google Shape;16556;p97"/>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57" name="Google Shape;16557;p97"/>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58" name="Google Shape;16558;p97"/>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59" name="Google Shape;16559;p97"/>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60" name="Google Shape;16560;p97"/>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61" name="Google Shape;16561;p97"/>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62" name="Google Shape;16562;p97"/>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63" name="Google Shape;16563;p97"/>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64" name="Google Shape;16564;p97"/>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65" name="Google Shape;16565;p97"/>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66" name="Google Shape;16566;p97"/>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67" name="Google Shape;16567;p97"/>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68" name="Google Shape;16568;p97"/>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569" name="Google Shape;16569;p97"/>
          <p:cNvGrpSpPr/>
          <p:nvPr/>
        </p:nvGrpSpPr>
        <p:grpSpPr>
          <a:xfrm>
            <a:off x="5339237" y="1316603"/>
            <a:ext cx="245541" cy="360628"/>
            <a:chOff x="5339237" y="1501251"/>
            <a:chExt cx="245541" cy="360628"/>
          </a:xfrm>
        </p:grpSpPr>
        <p:sp>
          <p:nvSpPr>
            <p:cNvPr id="16570" name="Google Shape;16570;p97"/>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71" name="Google Shape;16571;p97"/>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72" name="Google Shape;16572;p97"/>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73" name="Google Shape;16573;p97"/>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74" name="Google Shape;16574;p97"/>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75" name="Google Shape;16575;p97"/>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76" name="Google Shape;16576;p97"/>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77" name="Google Shape;16577;p97"/>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78" name="Google Shape;16578;p97"/>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79" name="Google Shape;16579;p97"/>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80" name="Google Shape;16580;p97"/>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81" name="Google Shape;16581;p97"/>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82" name="Google Shape;16582;p97"/>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83" name="Google Shape;16583;p97"/>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84" name="Google Shape;16584;p97"/>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85" name="Google Shape;16585;p97"/>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86" name="Google Shape;16586;p97"/>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87" name="Google Shape;16587;p97"/>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88" name="Google Shape;16588;p97"/>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89" name="Google Shape;16589;p97"/>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90" name="Google Shape;16590;p97"/>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91" name="Google Shape;16591;p97"/>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92" name="Google Shape;16592;p97"/>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93" name="Google Shape;16593;p97"/>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94" name="Google Shape;16594;p97"/>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95" name="Google Shape;16595;p97"/>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96" name="Google Shape;16596;p97"/>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97" name="Google Shape;16597;p97"/>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98" name="Google Shape;16598;p97"/>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99" name="Google Shape;16599;p97"/>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00" name="Google Shape;16600;p97"/>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01" name="Google Shape;16601;p97"/>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02" name="Google Shape;16602;p97"/>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03" name="Google Shape;16603;p97"/>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04" name="Google Shape;16604;p97"/>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05" name="Google Shape;16605;p97"/>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06" name="Google Shape;16606;p97"/>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07" name="Google Shape;16607;p97"/>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08" name="Google Shape;16608;p97"/>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09" name="Google Shape;16609;p97"/>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10" name="Google Shape;16610;p97"/>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11" name="Google Shape;16611;p97"/>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612" name="Google Shape;16612;p97"/>
          <p:cNvGrpSpPr/>
          <p:nvPr/>
        </p:nvGrpSpPr>
        <p:grpSpPr>
          <a:xfrm>
            <a:off x="7959464" y="2289568"/>
            <a:ext cx="370428" cy="261926"/>
            <a:chOff x="7959464" y="2474216"/>
            <a:chExt cx="370428" cy="261926"/>
          </a:xfrm>
        </p:grpSpPr>
        <p:sp>
          <p:nvSpPr>
            <p:cNvPr id="16613" name="Google Shape;16613;p97"/>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14" name="Google Shape;16614;p97"/>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15" name="Google Shape;16615;p97"/>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16" name="Google Shape;16616;p97"/>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17" name="Google Shape;16617;p97"/>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18" name="Google Shape;16618;p97"/>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19" name="Google Shape;16619;p97"/>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20" name="Google Shape;16620;p97"/>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21" name="Google Shape;16621;p97"/>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22" name="Google Shape;16622;p97"/>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23" name="Google Shape;16623;p97"/>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24" name="Google Shape;16624;p97"/>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625" name="Google Shape;16625;p97"/>
          <p:cNvGrpSpPr/>
          <p:nvPr/>
        </p:nvGrpSpPr>
        <p:grpSpPr>
          <a:xfrm>
            <a:off x="7518687" y="2273262"/>
            <a:ext cx="360629" cy="294461"/>
            <a:chOff x="7518687" y="2457909"/>
            <a:chExt cx="360629" cy="294461"/>
          </a:xfrm>
        </p:grpSpPr>
        <p:sp>
          <p:nvSpPr>
            <p:cNvPr id="16626" name="Google Shape;16626;p97"/>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27" name="Google Shape;16627;p97"/>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28" name="Google Shape;16628;p97"/>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29" name="Google Shape;16629;p97"/>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30" name="Google Shape;16630;p97"/>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31" name="Google Shape;16631;p97"/>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32" name="Google Shape;16632;p97"/>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33" name="Google Shape;16633;p97"/>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34" name="Google Shape;16634;p97"/>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35" name="Google Shape;16635;p97"/>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36" name="Google Shape;16636;p97"/>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37" name="Google Shape;16637;p97"/>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38" name="Google Shape;16638;p97"/>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39" name="Google Shape;16639;p97"/>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40" name="Google Shape;16640;p97"/>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41" name="Google Shape;16641;p97"/>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42" name="Google Shape;16642;p97"/>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43" name="Google Shape;16643;p97"/>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44" name="Google Shape;16644;p97"/>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645" name="Google Shape;16645;p97"/>
          <p:cNvGrpSpPr/>
          <p:nvPr/>
        </p:nvGrpSpPr>
        <p:grpSpPr>
          <a:xfrm>
            <a:off x="7086220" y="1796919"/>
            <a:ext cx="343799" cy="360524"/>
            <a:chOff x="7086220" y="1981566"/>
            <a:chExt cx="343799" cy="360524"/>
          </a:xfrm>
        </p:grpSpPr>
        <p:sp>
          <p:nvSpPr>
            <p:cNvPr id="16646" name="Google Shape;16646;p97"/>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47" name="Google Shape;16647;p97"/>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48" name="Google Shape;16648;p97"/>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49" name="Google Shape;16649;p97"/>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50" name="Google Shape;16650;p97"/>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51" name="Google Shape;16651;p97"/>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52" name="Google Shape;16652;p97"/>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53" name="Google Shape;16653;p97"/>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54" name="Google Shape;16654;p97"/>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55" name="Google Shape;16655;p97"/>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56" name="Google Shape;16656;p97"/>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57" name="Google Shape;16657;p97"/>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58" name="Google Shape;16658;p97"/>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59" name="Google Shape;16659;p97"/>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60" name="Google Shape;16660;p97"/>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61" name="Google Shape;16661;p97"/>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662" name="Google Shape;16662;p97"/>
          <p:cNvGrpSpPr/>
          <p:nvPr/>
        </p:nvGrpSpPr>
        <p:grpSpPr>
          <a:xfrm>
            <a:off x="6141112" y="2742915"/>
            <a:ext cx="368416" cy="311369"/>
            <a:chOff x="6141112" y="2927563"/>
            <a:chExt cx="368416" cy="311369"/>
          </a:xfrm>
        </p:grpSpPr>
        <p:sp>
          <p:nvSpPr>
            <p:cNvPr id="16663" name="Google Shape;16663;p97"/>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64" name="Google Shape;16664;p97"/>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65" name="Google Shape;16665;p97"/>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66" name="Google Shape;16666;p97"/>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67" name="Google Shape;16667;p97"/>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68" name="Google Shape;16668;p97"/>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69" name="Google Shape;16669;p97"/>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670" name="Google Shape;16670;p97"/>
          <p:cNvGrpSpPr/>
          <p:nvPr/>
        </p:nvGrpSpPr>
        <p:grpSpPr>
          <a:xfrm>
            <a:off x="7520699" y="2718298"/>
            <a:ext cx="335489" cy="360629"/>
            <a:chOff x="7520699" y="2902946"/>
            <a:chExt cx="335489" cy="360629"/>
          </a:xfrm>
        </p:grpSpPr>
        <p:sp>
          <p:nvSpPr>
            <p:cNvPr id="16671" name="Google Shape;16671;p97"/>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72" name="Google Shape;16672;p97"/>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73" name="Google Shape;16673;p97"/>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74" name="Google Shape;16674;p97"/>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75" name="Google Shape;16675;p97"/>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76" name="Google Shape;16676;p97"/>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77" name="Google Shape;16677;p97"/>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78" name="Google Shape;16678;p97"/>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79" name="Google Shape;16679;p97"/>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80" name="Google Shape;16680;p97"/>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81" name="Google Shape;16681;p97"/>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82" name="Google Shape;16682;p97"/>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83" name="Google Shape;16683;p97"/>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84" name="Google Shape;16684;p97"/>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85" name="Google Shape;16685;p97"/>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686" name="Google Shape;16686;p97"/>
          <p:cNvGrpSpPr/>
          <p:nvPr/>
        </p:nvGrpSpPr>
        <p:grpSpPr>
          <a:xfrm>
            <a:off x="7988340" y="2718298"/>
            <a:ext cx="308886" cy="360628"/>
            <a:chOff x="7988340" y="2902946"/>
            <a:chExt cx="308886" cy="360628"/>
          </a:xfrm>
        </p:grpSpPr>
        <p:sp>
          <p:nvSpPr>
            <p:cNvPr id="16687" name="Google Shape;16687;p97"/>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88" name="Google Shape;16688;p97"/>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89" name="Google Shape;16689;p97"/>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90" name="Google Shape;16690;p97"/>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91" name="Google Shape;16691;p97"/>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92" name="Google Shape;16692;p97"/>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93" name="Google Shape;16693;p97"/>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94" name="Google Shape;16694;p97"/>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95" name="Google Shape;16695;p97"/>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96" name="Google Shape;16696;p97"/>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97" name="Google Shape;16697;p97"/>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98" name="Google Shape;16698;p97"/>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99" name="Google Shape;16699;p97"/>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00" name="Google Shape;16700;p97"/>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01" name="Google Shape;16701;p97"/>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02" name="Google Shape;16702;p97"/>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03" name="Google Shape;16703;p97"/>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04" name="Google Shape;16704;p97"/>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05" name="Google Shape;16705;p97"/>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06" name="Google Shape;16706;p97"/>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07" name="Google Shape;16707;p97"/>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08" name="Google Shape;16708;p97"/>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09" name="Google Shape;16709;p97"/>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710" name="Google Shape;16710;p97"/>
          <p:cNvGrpSpPr/>
          <p:nvPr/>
        </p:nvGrpSpPr>
        <p:grpSpPr>
          <a:xfrm>
            <a:off x="5690039" y="2718351"/>
            <a:ext cx="362902" cy="360498"/>
            <a:chOff x="5690039" y="2902998"/>
            <a:chExt cx="362902" cy="360498"/>
          </a:xfrm>
        </p:grpSpPr>
        <p:sp>
          <p:nvSpPr>
            <p:cNvPr id="16711" name="Google Shape;16711;p97"/>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12" name="Google Shape;16712;p97"/>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13" name="Google Shape;16713;p97"/>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14" name="Google Shape;16714;p97"/>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15" name="Google Shape;16715;p97"/>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16" name="Google Shape;16716;p97"/>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17" name="Google Shape;16717;p97"/>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718" name="Google Shape;16718;p97"/>
          <p:cNvGrpSpPr/>
          <p:nvPr/>
        </p:nvGrpSpPr>
        <p:grpSpPr>
          <a:xfrm>
            <a:off x="4871935" y="1316342"/>
            <a:ext cx="258503" cy="360890"/>
            <a:chOff x="4871935" y="1500990"/>
            <a:chExt cx="258503" cy="360890"/>
          </a:xfrm>
        </p:grpSpPr>
        <p:sp>
          <p:nvSpPr>
            <p:cNvPr id="16719" name="Google Shape;16719;p97"/>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20" name="Google Shape;16720;p97"/>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21" name="Google Shape;16721;p97"/>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22" name="Google Shape;16722;p97"/>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23" name="Google Shape;16723;p97"/>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24" name="Google Shape;16724;p97"/>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25" name="Google Shape;16725;p97"/>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26" name="Google Shape;16726;p97"/>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27" name="Google Shape;16727;p97"/>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28" name="Google Shape;16728;p97"/>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29" name="Google Shape;16729;p97"/>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30" name="Google Shape;16730;p97"/>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31" name="Google Shape;16731;p97"/>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32" name="Google Shape;16732;p97"/>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6733" name="Google Shape;16733;p97"/>
          <p:cNvSpPr/>
          <p:nvPr/>
        </p:nvSpPr>
        <p:spPr>
          <a:xfrm>
            <a:off x="6342646"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6734" name="Google Shape;16734;p97"/>
          <p:cNvGrpSpPr/>
          <p:nvPr/>
        </p:nvGrpSpPr>
        <p:grpSpPr>
          <a:xfrm>
            <a:off x="6265764" y="1316603"/>
            <a:ext cx="234983" cy="360628"/>
            <a:chOff x="6265764" y="1501251"/>
            <a:chExt cx="234983" cy="360628"/>
          </a:xfrm>
        </p:grpSpPr>
        <p:sp>
          <p:nvSpPr>
            <p:cNvPr id="16735" name="Google Shape;16735;p97"/>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36" name="Google Shape;16736;p97"/>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37" name="Google Shape;16737;p97"/>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38" name="Google Shape;16738;p97"/>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39" name="Google Shape;16739;p97"/>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40" name="Google Shape;16740;p97"/>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41" name="Google Shape;16741;p97"/>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42" name="Google Shape;16742;p97"/>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43" name="Google Shape;16743;p97"/>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44" name="Google Shape;16744;p97"/>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45" name="Google Shape;16745;p97"/>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46" name="Google Shape;16746;p97"/>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747" name="Google Shape;16747;p97"/>
          <p:cNvGrpSpPr/>
          <p:nvPr/>
        </p:nvGrpSpPr>
        <p:grpSpPr>
          <a:xfrm>
            <a:off x="6193639" y="3217351"/>
            <a:ext cx="360628" cy="238250"/>
            <a:chOff x="6193639" y="3401998"/>
            <a:chExt cx="360628" cy="238250"/>
          </a:xfrm>
        </p:grpSpPr>
        <p:sp>
          <p:nvSpPr>
            <p:cNvPr id="16748" name="Google Shape;16748;p97"/>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49" name="Google Shape;16749;p97"/>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50" name="Google Shape;16750;p97"/>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51" name="Google Shape;16751;p97"/>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52" name="Google Shape;16752;p97"/>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53" name="Google Shape;16753;p97"/>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54" name="Google Shape;16754;p97"/>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55" name="Google Shape;16755;p97"/>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56" name="Google Shape;16756;p97"/>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57" name="Google Shape;16757;p97"/>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58" name="Google Shape;16758;p97"/>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759" name="Google Shape;16759;p97"/>
          <p:cNvGrpSpPr/>
          <p:nvPr/>
        </p:nvGrpSpPr>
        <p:grpSpPr>
          <a:xfrm>
            <a:off x="5801625" y="1316603"/>
            <a:ext cx="246037" cy="360629"/>
            <a:chOff x="5801625" y="1501251"/>
            <a:chExt cx="246037" cy="360629"/>
          </a:xfrm>
        </p:grpSpPr>
        <p:sp>
          <p:nvSpPr>
            <p:cNvPr id="16760" name="Google Shape;16760;p97"/>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61" name="Google Shape;16761;p97"/>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62" name="Google Shape;16762;p97"/>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63" name="Google Shape;16763;p97"/>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64" name="Google Shape;16764;p97"/>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65" name="Google Shape;16765;p97"/>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66" name="Google Shape;16766;p97"/>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67" name="Google Shape;16767;p97"/>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68" name="Google Shape;16768;p97"/>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69" name="Google Shape;16769;p97"/>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70" name="Google Shape;16770;p97"/>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71" name="Google Shape;16771;p97"/>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72" name="Google Shape;16772;p97"/>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73" name="Google Shape;16773;p97"/>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74" name="Google Shape;16774;p97"/>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75" name="Google Shape;16775;p97"/>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76" name="Google Shape;16776;p97"/>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77" name="Google Shape;16777;p97"/>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78" name="Google Shape;16778;p97"/>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779" name="Google Shape;16779;p97"/>
          <p:cNvGrpSpPr/>
          <p:nvPr/>
        </p:nvGrpSpPr>
        <p:grpSpPr>
          <a:xfrm>
            <a:off x="6641680" y="1796814"/>
            <a:ext cx="352083" cy="360864"/>
            <a:chOff x="6641680" y="1981462"/>
            <a:chExt cx="352083" cy="360864"/>
          </a:xfrm>
        </p:grpSpPr>
        <p:sp>
          <p:nvSpPr>
            <p:cNvPr id="16780" name="Google Shape;16780;p97"/>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81" name="Google Shape;16781;p97"/>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82" name="Google Shape;16782;p97"/>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83" name="Google Shape;16783;p97"/>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84" name="Google Shape;16784;p97"/>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85" name="Google Shape;16785;p97"/>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86" name="Google Shape;16786;p97"/>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87" name="Google Shape;16787;p97"/>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88" name="Google Shape;16788;p97"/>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89" name="Google Shape;16789;p97"/>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90" name="Google Shape;16790;p97"/>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91" name="Google Shape;16791;p97"/>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92" name="Google Shape;16792;p97"/>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93" name="Google Shape;16793;p97"/>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94" name="Google Shape;16794;p97"/>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95" name="Google Shape;16795;p97"/>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96" name="Google Shape;16796;p97"/>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97" name="Google Shape;16797;p97"/>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98" name="Google Shape;16798;p97"/>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99" name="Google Shape;16799;p97"/>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00" name="Google Shape;16800;p97"/>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01" name="Google Shape;16801;p97"/>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02" name="Google Shape;16802;p97"/>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03" name="Google Shape;16803;p97"/>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04" name="Google Shape;16804;p97"/>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05" name="Google Shape;16805;p97"/>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06" name="Google Shape;16806;p97"/>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07" name="Google Shape;16807;p97"/>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808" name="Google Shape;16808;p97"/>
          <p:cNvGrpSpPr/>
          <p:nvPr/>
        </p:nvGrpSpPr>
        <p:grpSpPr>
          <a:xfrm>
            <a:off x="7205332" y="1316603"/>
            <a:ext cx="198032" cy="360629"/>
            <a:chOff x="7205332" y="1501251"/>
            <a:chExt cx="198032" cy="360629"/>
          </a:xfrm>
        </p:grpSpPr>
        <p:sp>
          <p:nvSpPr>
            <p:cNvPr id="16809" name="Google Shape;16809;p97"/>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10" name="Google Shape;16810;p97"/>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11" name="Google Shape;16811;p97"/>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12" name="Google Shape;16812;p97"/>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13" name="Google Shape;16813;p97"/>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14" name="Google Shape;16814;p97"/>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15" name="Google Shape;16815;p97"/>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16" name="Google Shape;16816;p97"/>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17" name="Google Shape;16817;p97"/>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18" name="Google Shape;16818;p97"/>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19" name="Google Shape;16819;p97"/>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20" name="Google Shape;16820;p97"/>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21" name="Google Shape;16821;p97"/>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22" name="Google Shape;16822;p97"/>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23" name="Google Shape;16823;p97"/>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24" name="Google Shape;16824;p97"/>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25" name="Google Shape;16825;p97"/>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26" name="Google Shape;16826;p97"/>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27" name="Google Shape;16827;p97"/>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28" name="Google Shape;16828;p97"/>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829" name="Google Shape;16829;p97"/>
          <p:cNvGrpSpPr/>
          <p:nvPr/>
        </p:nvGrpSpPr>
        <p:grpSpPr>
          <a:xfrm>
            <a:off x="7688313" y="1316603"/>
            <a:ext cx="153058" cy="360628"/>
            <a:chOff x="7688313" y="1501251"/>
            <a:chExt cx="153058" cy="360628"/>
          </a:xfrm>
        </p:grpSpPr>
        <p:sp>
          <p:nvSpPr>
            <p:cNvPr id="16830" name="Google Shape;16830;p97"/>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31" name="Google Shape;16831;p97"/>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32" name="Google Shape;16832;p97"/>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33" name="Google Shape;16833;p97"/>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34" name="Google Shape;16834;p97"/>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35" name="Google Shape;16835;p97"/>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36" name="Google Shape;16836;p97"/>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37" name="Google Shape;16837;p97"/>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38" name="Google Shape;16838;p97"/>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39" name="Google Shape;16839;p97"/>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40" name="Google Shape;16840;p97"/>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41" name="Google Shape;16841;p97"/>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42" name="Google Shape;16842;p97"/>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43" name="Google Shape;16843;p97"/>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44" name="Google Shape;16844;p97"/>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45" name="Google Shape;16845;p97"/>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846" name="Google Shape;16846;p97"/>
          <p:cNvGrpSpPr/>
          <p:nvPr/>
        </p:nvGrpSpPr>
        <p:grpSpPr>
          <a:xfrm>
            <a:off x="8150179" y="1316603"/>
            <a:ext cx="150811" cy="360628"/>
            <a:chOff x="8150179" y="1501251"/>
            <a:chExt cx="150811" cy="360628"/>
          </a:xfrm>
        </p:grpSpPr>
        <p:sp>
          <p:nvSpPr>
            <p:cNvPr id="16847" name="Google Shape;16847;p97"/>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48" name="Google Shape;16848;p97"/>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49" name="Google Shape;16849;p97"/>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50" name="Google Shape;16850;p97"/>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51" name="Google Shape;16851;p97"/>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52" name="Google Shape;16852;p97"/>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53" name="Google Shape;16853;p97"/>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54" name="Google Shape;16854;p97"/>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55" name="Google Shape;16855;p97"/>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6856" name="Google Shape;16856;p97"/>
          <p:cNvSpPr/>
          <p:nvPr/>
        </p:nvSpPr>
        <p:spPr>
          <a:xfrm>
            <a:off x="4948085"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6857" name="Google Shape;16857;p97"/>
          <p:cNvGrpSpPr/>
          <p:nvPr/>
        </p:nvGrpSpPr>
        <p:grpSpPr>
          <a:xfrm>
            <a:off x="4877867" y="2718298"/>
            <a:ext cx="170149" cy="360629"/>
            <a:chOff x="4877867" y="2902946"/>
            <a:chExt cx="170149" cy="360629"/>
          </a:xfrm>
        </p:grpSpPr>
        <p:sp>
          <p:nvSpPr>
            <p:cNvPr id="16858" name="Google Shape;16858;p97"/>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59" name="Google Shape;16859;p97"/>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60" name="Google Shape;16860;p97"/>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61" name="Google Shape;16861;p97"/>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62" name="Google Shape;16862;p97"/>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63" name="Google Shape;16863;p97"/>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64" name="Google Shape;16864;p97"/>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65" name="Google Shape;16865;p97"/>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66" name="Google Shape;16866;p97"/>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67" name="Google Shape;16867;p97"/>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68" name="Google Shape;16868;p97"/>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69" name="Google Shape;16869;p97"/>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70" name="Google Shape;16870;p97"/>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871" name="Google Shape;16871;p97"/>
          <p:cNvGrpSpPr/>
          <p:nvPr/>
        </p:nvGrpSpPr>
        <p:grpSpPr>
          <a:xfrm>
            <a:off x="6741689" y="1316028"/>
            <a:ext cx="207962" cy="361203"/>
            <a:chOff x="6741689" y="1500676"/>
            <a:chExt cx="207962" cy="361203"/>
          </a:xfrm>
        </p:grpSpPr>
        <p:sp>
          <p:nvSpPr>
            <p:cNvPr id="16872" name="Google Shape;16872;p97"/>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73" name="Google Shape;16873;p97"/>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74" name="Google Shape;16874;p97"/>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75" name="Google Shape;16875;p97"/>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76" name="Google Shape;16876;p97"/>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77" name="Google Shape;16877;p97"/>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78" name="Google Shape;16878;p97"/>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79" name="Google Shape;16879;p97"/>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80" name="Google Shape;16880;p97"/>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81" name="Google Shape;16881;p97"/>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82" name="Google Shape;16882;p97"/>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83" name="Google Shape;16883;p97"/>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84" name="Google Shape;16884;p97"/>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85" name="Google Shape;16885;p97"/>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86" name="Google Shape;16886;p97"/>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87" name="Google Shape;16887;p97"/>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88" name="Google Shape;16888;p97"/>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89" name="Google Shape;16889;p97"/>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90" name="Google Shape;16890;p97"/>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891" name="Google Shape;16891;p97"/>
          <p:cNvGrpSpPr/>
          <p:nvPr/>
        </p:nvGrpSpPr>
        <p:grpSpPr>
          <a:xfrm>
            <a:off x="5752627" y="3245757"/>
            <a:ext cx="360628" cy="181464"/>
            <a:chOff x="5752627" y="3430404"/>
            <a:chExt cx="360628" cy="181464"/>
          </a:xfrm>
        </p:grpSpPr>
        <p:sp>
          <p:nvSpPr>
            <p:cNvPr id="16892" name="Google Shape;16892;p97"/>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93" name="Google Shape;16893;p97"/>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94" name="Google Shape;16894;p97"/>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95" name="Google Shape;16895;p97"/>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96" name="Google Shape;16896;p97"/>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97" name="Google Shape;16897;p97"/>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98" name="Google Shape;16898;p97"/>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99" name="Google Shape;16899;p97"/>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00" name="Google Shape;16900;p97"/>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01" name="Google Shape;16901;p97"/>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02" name="Google Shape;16902;p97"/>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03" name="Google Shape;16903;p97"/>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04" name="Google Shape;16904;p97"/>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05" name="Google Shape;16905;p97"/>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06" name="Google Shape;16906;p97"/>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07" name="Google Shape;16907;p97"/>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08" name="Google Shape;16908;p97"/>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09" name="Google Shape;16909;p97"/>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10" name="Google Shape;16910;p97"/>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11" name="Google Shape;16911;p97"/>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12" name="Google Shape;16912;p97"/>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13" name="Google Shape;16913;p97"/>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14" name="Google Shape;16914;p97"/>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15" name="Google Shape;16915;p97"/>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16" name="Google Shape;16916;p97"/>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17" name="Google Shape;16917;p97"/>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18" name="Google Shape;16918;p97"/>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19" name="Google Shape;16919;p97"/>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920" name="Google Shape;16920;p97"/>
          <p:cNvGrpSpPr/>
          <p:nvPr/>
        </p:nvGrpSpPr>
        <p:grpSpPr>
          <a:xfrm>
            <a:off x="5235700" y="2718351"/>
            <a:ext cx="361909" cy="360759"/>
            <a:chOff x="5235700" y="2902998"/>
            <a:chExt cx="361909" cy="360759"/>
          </a:xfrm>
        </p:grpSpPr>
        <p:sp>
          <p:nvSpPr>
            <p:cNvPr id="16921" name="Google Shape;16921;p97"/>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22" name="Google Shape;16922;p97"/>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23" name="Google Shape;16923;p97"/>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24" name="Google Shape;16924;p97"/>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25" name="Google Shape;16925;p97"/>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26" name="Google Shape;16926;p97"/>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27" name="Google Shape;16927;p97"/>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928" name="Google Shape;16928;p97"/>
          <p:cNvGrpSpPr/>
          <p:nvPr/>
        </p:nvGrpSpPr>
        <p:grpSpPr>
          <a:xfrm>
            <a:off x="6634912" y="3210321"/>
            <a:ext cx="360367" cy="252309"/>
            <a:chOff x="6634912" y="3394969"/>
            <a:chExt cx="360367" cy="252309"/>
          </a:xfrm>
        </p:grpSpPr>
        <p:sp>
          <p:nvSpPr>
            <p:cNvPr id="16929" name="Google Shape;16929;p97"/>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30" name="Google Shape;16930;p97"/>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31" name="Google Shape;16931;p97"/>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32" name="Google Shape;16932;p97"/>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33" name="Google Shape;16933;p97"/>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34" name="Google Shape;16934;p97"/>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35" name="Google Shape;16935;p97"/>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36" name="Google Shape;16936;p97"/>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37" name="Google Shape;16937;p97"/>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38" name="Google Shape;16938;p97"/>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39" name="Google Shape;16939;p97"/>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40" name="Google Shape;16940;p97"/>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41" name="Google Shape;16941;p97"/>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942" name="Google Shape;16942;p97"/>
          <p:cNvGrpSpPr/>
          <p:nvPr/>
        </p:nvGrpSpPr>
        <p:grpSpPr>
          <a:xfrm>
            <a:off x="7059330" y="3156148"/>
            <a:ext cx="377170" cy="360655"/>
            <a:chOff x="7059330" y="3340796"/>
            <a:chExt cx="377170" cy="360655"/>
          </a:xfrm>
        </p:grpSpPr>
        <p:sp>
          <p:nvSpPr>
            <p:cNvPr id="16943" name="Google Shape;16943;p97"/>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44" name="Google Shape;16944;p97"/>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45" name="Google Shape;16945;p97"/>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46" name="Google Shape;16946;p97"/>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47" name="Google Shape;16947;p97"/>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48" name="Google Shape;16948;p97"/>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49" name="Google Shape;16949;p97"/>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50" name="Google Shape;16950;p97"/>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51" name="Google Shape;16951;p97"/>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52" name="Google Shape;16952;p97"/>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53" name="Google Shape;16953;p97"/>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54" name="Google Shape;16954;p97"/>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955" name="Google Shape;16955;p97"/>
          <p:cNvGrpSpPr/>
          <p:nvPr/>
        </p:nvGrpSpPr>
        <p:grpSpPr>
          <a:xfrm>
            <a:off x="7957948" y="3190983"/>
            <a:ext cx="360629" cy="291012"/>
            <a:chOff x="7957948" y="3375631"/>
            <a:chExt cx="360629" cy="291012"/>
          </a:xfrm>
        </p:grpSpPr>
        <p:sp>
          <p:nvSpPr>
            <p:cNvPr id="16956" name="Google Shape;16956;p97"/>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57" name="Google Shape;16957;p97"/>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58" name="Google Shape;16958;p97"/>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59" name="Google Shape;16959;p97"/>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60" name="Google Shape;16960;p97"/>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61" name="Google Shape;16961;p97"/>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62" name="Google Shape;16962;p97"/>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63" name="Google Shape;16963;p97"/>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64" name="Google Shape;16964;p97"/>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65" name="Google Shape;16965;p97"/>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66" name="Google Shape;16966;p97"/>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67" name="Google Shape;16967;p97"/>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68" name="Google Shape;16968;p97"/>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69" name="Google Shape;16969;p97"/>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70" name="Google Shape;16970;p97"/>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71" name="Google Shape;16971;p97"/>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72" name="Google Shape;16972;p97"/>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73" name="Google Shape;16973;p97"/>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974" name="Google Shape;16974;p97"/>
          <p:cNvGrpSpPr/>
          <p:nvPr/>
        </p:nvGrpSpPr>
        <p:grpSpPr>
          <a:xfrm>
            <a:off x="6198656" y="3683241"/>
            <a:ext cx="347562" cy="227954"/>
            <a:chOff x="6198656" y="3867888"/>
            <a:chExt cx="347562" cy="227954"/>
          </a:xfrm>
        </p:grpSpPr>
        <p:sp>
          <p:nvSpPr>
            <p:cNvPr id="16975" name="Google Shape;16975;p97"/>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76" name="Google Shape;16976;p97"/>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77" name="Google Shape;16977;p97"/>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78" name="Google Shape;16978;p97"/>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79" name="Google Shape;16979;p97"/>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80" name="Google Shape;16980;p97"/>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81" name="Google Shape;16981;p97"/>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82" name="Google Shape;16982;p97"/>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83" name="Google Shape;16983;p97"/>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84" name="Google Shape;16984;p97"/>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85" name="Google Shape;16985;p97"/>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986" name="Google Shape;16986;p97"/>
          <p:cNvGrpSpPr/>
          <p:nvPr/>
        </p:nvGrpSpPr>
        <p:grpSpPr>
          <a:xfrm>
            <a:off x="5706895" y="3634504"/>
            <a:ext cx="349392" cy="325454"/>
            <a:chOff x="5706895" y="3819151"/>
            <a:chExt cx="349392" cy="325454"/>
          </a:xfrm>
        </p:grpSpPr>
        <p:sp>
          <p:nvSpPr>
            <p:cNvPr id="16987" name="Google Shape;16987;p97"/>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88" name="Google Shape;16988;p97"/>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89" name="Google Shape;16989;p97"/>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90" name="Google Shape;16990;p97"/>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91" name="Google Shape;16991;p97"/>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92" name="Google Shape;16992;p97"/>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93" name="Google Shape;16993;p97"/>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94" name="Google Shape;16994;p97"/>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95" name="Google Shape;16995;p97"/>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96" name="Google Shape;16996;p97"/>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97" name="Google Shape;16997;p97"/>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98" name="Google Shape;16998;p97"/>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99" name="Google Shape;16999;p97"/>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00" name="Google Shape;17000;p97"/>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01" name="Google Shape;17001;p97"/>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002" name="Google Shape;17002;p97"/>
          <p:cNvGrpSpPr/>
          <p:nvPr/>
        </p:nvGrpSpPr>
        <p:grpSpPr>
          <a:xfrm>
            <a:off x="7648618" y="3156096"/>
            <a:ext cx="97265" cy="360393"/>
            <a:chOff x="7648618" y="3340744"/>
            <a:chExt cx="97265" cy="360393"/>
          </a:xfrm>
        </p:grpSpPr>
        <p:sp>
          <p:nvSpPr>
            <p:cNvPr id="17003" name="Google Shape;17003;p97"/>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04" name="Google Shape;17004;p97"/>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05" name="Google Shape;17005;p97"/>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006" name="Google Shape;17006;p97"/>
          <p:cNvGrpSpPr/>
          <p:nvPr/>
        </p:nvGrpSpPr>
        <p:grpSpPr>
          <a:xfrm>
            <a:off x="7164356" y="3606019"/>
            <a:ext cx="385507" cy="382501"/>
            <a:chOff x="7164356" y="3790667"/>
            <a:chExt cx="385507" cy="382501"/>
          </a:xfrm>
        </p:grpSpPr>
        <p:sp>
          <p:nvSpPr>
            <p:cNvPr id="17007" name="Google Shape;17007;p97"/>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08" name="Google Shape;17008;p97"/>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09" name="Google Shape;17009;p97"/>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10" name="Google Shape;17010;p97"/>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11" name="Google Shape;17011;p97"/>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12" name="Google Shape;17012;p97"/>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13" name="Google Shape;17013;p97"/>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14" name="Google Shape;17014;p97"/>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15" name="Google Shape;17015;p97"/>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16" name="Google Shape;17016;p97"/>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17" name="Google Shape;17017;p97"/>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18" name="Google Shape;17018;p97"/>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19" name="Google Shape;17019;p97"/>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20" name="Google Shape;17020;p97"/>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21" name="Google Shape;17021;p97"/>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22" name="Google Shape;17022;p97"/>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23" name="Google Shape;17023;p97"/>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24" name="Google Shape;17024;p97"/>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25" name="Google Shape;17025;p97"/>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26" name="Google Shape;17026;p97"/>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27" name="Google Shape;17027;p97"/>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28" name="Google Shape;17028;p97"/>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29" name="Google Shape;17029;p97"/>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30" name="Google Shape;17030;p97"/>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031" name="Google Shape;17031;p97"/>
          <p:cNvGrpSpPr/>
          <p:nvPr/>
        </p:nvGrpSpPr>
        <p:grpSpPr>
          <a:xfrm>
            <a:off x="6670400" y="3641821"/>
            <a:ext cx="387911" cy="310846"/>
            <a:chOff x="6670400" y="3826468"/>
            <a:chExt cx="387911" cy="310846"/>
          </a:xfrm>
        </p:grpSpPr>
        <p:sp>
          <p:nvSpPr>
            <p:cNvPr id="17032" name="Google Shape;17032;p97"/>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33" name="Google Shape;17033;p97"/>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34" name="Google Shape;17034;p97"/>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35" name="Google Shape;17035;p97"/>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36" name="Google Shape;17036;p97"/>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37" name="Google Shape;17037;p97"/>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38" name="Google Shape;17038;p97"/>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39" name="Google Shape;17039;p97"/>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40" name="Google Shape;17040;p97"/>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41" name="Google Shape;17041;p97"/>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42" name="Google Shape;17042;p97"/>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43" name="Google Shape;17043;p97"/>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44" name="Google Shape;17044;p97"/>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45" name="Google Shape;17045;p97"/>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46" name="Google Shape;17046;p97"/>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47" name="Google Shape;17047;p97"/>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48" name="Google Shape;17048;p97"/>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49" name="Google Shape;17049;p97"/>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050" name="Google Shape;17050;p97"/>
          <p:cNvGrpSpPr/>
          <p:nvPr/>
        </p:nvGrpSpPr>
        <p:grpSpPr>
          <a:xfrm>
            <a:off x="7662181" y="3618798"/>
            <a:ext cx="302823" cy="360498"/>
            <a:chOff x="7662181" y="3803446"/>
            <a:chExt cx="302823" cy="360498"/>
          </a:xfrm>
        </p:grpSpPr>
        <p:sp>
          <p:nvSpPr>
            <p:cNvPr id="17051" name="Google Shape;17051;p97"/>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52" name="Google Shape;17052;p97"/>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53" name="Google Shape;17053;p97"/>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54" name="Google Shape;17054;p97"/>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55" name="Google Shape;17055;p97"/>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56" name="Google Shape;17056;p97"/>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57" name="Google Shape;17057;p97"/>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58" name="Google Shape;17058;p97"/>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59" name="Google Shape;17059;p97"/>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60" name="Google Shape;17060;p97"/>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061" name="Google Shape;17061;p97"/>
          <p:cNvGrpSpPr/>
          <p:nvPr/>
        </p:nvGrpSpPr>
        <p:grpSpPr>
          <a:xfrm>
            <a:off x="5206562" y="3619347"/>
            <a:ext cx="363895" cy="355663"/>
            <a:chOff x="5206562" y="3803994"/>
            <a:chExt cx="363895" cy="355663"/>
          </a:xfrm>
        </p:grpSpPr>
        <p:sp>
          <p:nvSpPr>
            <p:cNvPr id="17062" name="Google Shape;17062;p97"/>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63" name="Google Shape;17063;p97"/>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64" name="Google Shape;17064;p97"/>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65" name="Google Shape;17065;p97"/>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66" name="Google Shape;17066;p97"/>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67" name="Google Shape;17067;p97"/>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68" name="Google Shape;17068;p97"/>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69" name="Google Shape;17069;p97"/>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70" name="Google Shape;17070;p97"/>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71" name="Google Shape;17071;p97"/>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72" name="Google Shape;17072;p97"/>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73" name="Google Shape;17073;p97"/>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74" name="Google Shape;17074;p97"/>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75" name="Google Shape;17075;p97"/>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7076" name="Google Shape;17076;p97"/>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Creative Process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17077" name="Google Shape;17077;p97"/>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Performing Arts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081"/>
        <p:cNvGrpSpPr/>
        <p:nvPr/>
      </p:nvGrpSpPr>
      <p:grpSpPr>
        <a:xfrm>
          <a:off x="0" y="0"/>
          <a:ext cx="0" cy="0"/>
          <a:chOff x="0" y="0"/>
          <a:chExt cx="0" cy="0"/>
        </a:xfrm>
      </p:grpSpPr>
      <p:grpSp>
        <p:nvGrpSpPr>
          <p:cNvPr id="17082" name="Google Shape;17082;p98"/>
          <p:cNvGrpSpPr/>
          <p:nvPr/>
        </p:nvGrpSpPr>
        <p:grpSpPr>
          <a:xfrm>
            <a:off x="4682526" y="1512217"/>
            <a:ext cx="369948" cy="370132"/>
            <a:chOff x="4682526" y="1512217"/>
            <a:chExt cx="369948" cy="370132"/>
          </a:xfrm>
        </p:grpSpPr>
        <p:sp>
          <p:nvSpPr>
            <p:cNvPr id="17083" name="Google Shape;17083;p98"/>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84" name="Google Shape;17084;p98"/>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85" name="Google Shape;17085;p98"/>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86" name="Google Shape;17086;p98"/>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87" name="Google Shape;17087;p98"/>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88" name="Google Shape;17088;p98"/>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89" name="Google Shape;17089;p98"/>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90" name="Google Shape;17090;p98"/>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91" name="Google Shape;17091;p98"/>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92" name="Google Shape;17092;p98"/>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93" name="Google Shape;17093;p98"/>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94" name="Google Shape;17094;p98"/>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95" name="Google Shape;17095;p98"/>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96" name="Google Shape;17096;p98"/>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97" name="Google Shape;17097;p98"/>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098" name="Google Shape;17098;p98"/>
          <p:cNvGrpSpPr/>
          <p:nvPr/>
        </p:nvGrpSpPr>
        <p:grpSpPr>
          <a:xfrm>
            <a:off x="3592433" y="1980212"/>
            <a:ext cx="381542" cy="370079"/>
            <a:chOff x="3592433" y="1980212"/>
            <a:chExt cx="381542" cy="370079"/>
          </a:xfrm>
        </p:grpSpPr>
        <p:sp>
          <p:nvSpPr>
            <p:cNvPr id="17099" name="Google Shape;17099;p98"/>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00" name="Google Shape;17100;p98"/>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01" name="Google Shape;17101;p98"/>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02" name="Google Shape;17102;p98"/>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03" name="Google Shape;17103;p98"/>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04" name="Google Shape;17104;p98"/>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05" name="Google Shape;17105;p98"/>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06" name="Google Shape;17106;p98"/>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07" name="Google Shape;17107;p98"/>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08" name="Google Shape;17108;p98"/>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09" name="Google Shape;17109;p98"/>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10" name="Google Shape;17110;p98"/>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111" name="Google Shape;17111;p98"/>
          <p:cNvGrpSpPr/>
          <p:nvPr/>
        </p:nvGrpSpPr>
        <p:grpSpPr>
          <a:xfrm>
            <a:off x="1398582" y="2973490"/>
            <a:ext cx="371391" cy="235126"/>
            <a:chOff x="1398582" y="2973490"/>
            <a:chExt cx="371391" cy="235126"/>
          </a:xfrm>
        </p:grpSpPr>
        <p:sp>
          <p:nvSpPr>
            <p:cNvPr id="17112" name="Google Shape;17112;p98"/>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13" name="Google Shape;17113;p98"/>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14" name="Google Shape;17114;p98"/>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15" name="Google Shape;17115;p98"/>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16" name="Google Shape;17116;p98"/>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17" name="Google Shape;17117;p98"/>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18" name="Google Shape;17118;p98"/>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19" name="Google Shape;17119;p98"/>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20" name="Google Shape;17120;p98"/>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21" name="Google Shape;17121;p98"/>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22" name="Google Shape;17122;p98"/>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23" name="Google Shape;17123;p98"/>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24" name="Google Shape;17124;p98"/>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25" name="Google Shape;17125;p98"/>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26" name="Google Shape;17126;p98"/>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127" name="Google Shape;17127;p98"/>
          <p:cNvGrpSpPr/>
          <p:nvPr/>
        </p:nvGrpSpPr>
        <p:grpSpPr>
          <a:xfrm>
            <a:off x="850795" y="1512217"/>
            <a:ext cx="370132" cy="370132"/>
            <a:chOff x="850795" y="1512217"/>
            <a:chExt cx="370132" cy="370132"/>
          </a:xfrm>
        </p:grpSpPr>
        <p:sp>
          <p:nvSpPr>
            <p:cNvPr id="17128" name="Google Shape;17128;p98"/>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29" name="Google Shape;17129;p98"/>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30" name="Google Shape;17130;p98"/>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31" name="Google Shape;17131;p98"/>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32" name="Google Shape;17132;p98"/>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33" name="Google Shape;17133;p98"/>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34" name="Google Shape;17134;p98"/>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35" name="Google Shape;17135;p98"/>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36" name="Google Shape;17136;p98"/>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37" name="Google Shape;17137;p98"/>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38" name="Google Shape;17138;p98"/>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39" name="Google Shape;17139;p98"/>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40" name="Google Shape;17140;p98"/>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41" name="Google Shape;17141;p98"/>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42" name="Google Shape;17142;p98"/>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43" name="Google Shape;17143;p98"/>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44" name="Google Shape;17144;p98"/>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45" name="Google Shape;17145;p98"/>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146" name="Google Shape;17146;p98"/>
          <p:cNvGrpSpPr/>
          <p:nvPr/>
        </p:nvGrpSpPr>
        <p:grpSpPr>
          <a:xfrm>
            <a:off x="8038497" y="2906079"/>
            <a:ext cx="236568" cy="370105"/>
            <a:chOff x="8038497" y="2906079"/>
            <a:chExt cx="236568" cy="370105"/>
          </a:xfrm>
        </p:grpSpPr>
        <p:sp>
          <p:nvSpPr>
            <p:cNvPr id="17147" name="Google Shape;17147;p98"/>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48" name="Google Shape;17148;p98"/>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49" name="Google Shape;17149;p98"/>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50" name="Google Shape;17150;p98"/>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51" name="Google Shape;17151;p98"/>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52" name="Google Shape;17152;p98"/>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53" name="Google Shape;17153;p98"/>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154" name="Google Shape;17154;p98"/>
          <p:cNvGrpSpPr/>
          <p:nvPr/>
        </p:nvGrpSpPr>
        <p:grpSpPr>
          <a:xfrm>
            <a:off x="6324130" y="1566303"/>
            <a:ext cx="370630" cy="261802"/>
            <a:chOff x="6324130" y="1566303"/>
            <a:chExt cx="370630" cy="261802"/>
          </a:xfrm>
        </p:grpSpPr>
        <p:sp>
          <p:nvSpPr>
            <p:cNvPr id="17155" name="Google Shape;17155;p98"/>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56" name="Google Shape;17156;p98"/>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57" name="Google Shape;17157;p98"/>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58" name="Google Shape;17158;p98"/>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59" name="Google Shape;17159;p98"/>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60" name="Google Shape;17160;p98"/>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61" name="Google Shape;17161;p98"/>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62" name="Google Shape;17162;p98"/>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63" name="Google Shape;17163;p98"/>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64" name="Google Shape;17164;p98"/>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65" name="Google Shape;17165;p98"/>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66" name="Google Shape;17166;p98"/>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67" name="Google Shape;17167;p98"/>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68" name="Google Shape;17168;p98"/>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69" name="Google Shape;17169;p98"/>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70" name="Google Shape;17170;p98"/>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71" name="Google Shape;17171;p98"/>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172" name="Google Shape;17172;p98"/>
          <p:cNvGrpSpPr/>
          <p:nvPr/>
        </p:nvGrpSpPr>
        <p:grpSpPr>
          <a:xfrm>
            <a:off x="5232280" y="2026587"/>
            <a:ext cx="370840" cy="353213"/>
            <a:chOff x="5232280" y="2026587"/>
            <a:chExt cx="370840" cy="353213"/>
          </a:xfrm>
        </p:grpSpPr>
        <p:sp>
          <p:nvSpPr>
            <p:cNvPr id="17173" name="Google Shape;17173;p98"/>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74" name="Google Shape;17174;p98"/>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75" name="Google Shape;17175;p98"/>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76" name="Google Shape;17176;p98"/>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77" name="Google Shape;17177;p98"/>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78" name="Google Shape;17178;p98"/>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79" name="Google Shape;17179;p98"/>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80" name="Google Shape;17180;p98"/>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81" name="Google Shape;17181;p98"/>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82" name="Google Shape;17182;p98"/>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183" name="Google Shape;17183;p98"/>
          <p:cNvGrpSpPr/>
          <p:nvPr/>
        </p:nvGrpSpPr>
        <p:grpSpPr>
          <a:xfrm>
            <a:off x="7968961" y="2435329"/>
            <a:ext cx="379548" cy="365331"/>
            <a:chOff x="7968961" y="2435329"/>
            <a:chExt cx="379548" cy="365331"/>
          </a:xfrm>
        </p:grpSpPr>
        <p:sp>
          <p:nvSpPr>
            <p:cNvPr id="17184" name="Google Shape;17184;p98"/>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85" name="Google Shape;17185;p98"/>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86" name="Google Shape;17186;p98"/>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87" name="Google Shape;17187;p98"/>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88" name="Google Shape;17188;p98"/>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89" name="Google Shape;17189;p98"/>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190" name="Google Shape;17190;p98"/>
          <p:cNvGrpSpPr/>
          <p:nvPr/>
        </p:nvGrpSpPr>
        <p:grpSpPr>
          <a:xfrm>
            <a:off x="4136679" y="2115323"/>
            <a:ext cx="373305" cy="223217"/>
            <a:chOff x="4136679" y="2115323"/>
            <a:chExt cx="373305" cy="223217"/>
          </a:xfrm>
        </p:grpSpPr>
        <p:sp>
          <p:nvSpPr>
            <p:cNvPr id="17191" name="Google Shape;17191;p98"/>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92" name="Google Shape;17192;p98"/>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93" name="Google Shape;17193;p98"/>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94" name="Google Shape;17194;p98"/>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95" name="Google Shape;17195;p98"/>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96" name="Google Shape;17196;p98"/>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97" name="Google Shape;17197;p98"/>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98" name="Google Shape;17198;p98"/>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99" name="Google Shape;17199;p98"/>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00" name="Google Shape;17200;p98"/>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201" name="Google Shape;17201;p98"/>
          <p:cNvGrpSpPr/>
          <p:nvPr/>
        </p:nvGrpSpPr>
        <p:grpSpPr>
          <a:xfrm>
            <a:off x="7423823" y="2464077"/>
            <a:ext cx="372046" cy="307730"/>
            <a:chOff x="7423823" y="2464077"/>
            <a:chExt cx="372046" cy="307730"/>
          </a:xfrm>
        </p:grpSpPr>
        <p:sp>
          <p:nvSpPr>
            <p:cNvPr id="17202" name="Google Shape;17202;p98"/>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03" name="Google Shape;17203;p98"/>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04" name="Google Shape;17204;p98"/>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05" name="Google Shape;17205;p98"/>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06" name="Google Shape;17206;p98"/>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07" name="Google Shape;17207;p98"/>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08" name="Google Shape;17208;p98"/>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09" name="Google Shape;17209;p98"/>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10" name="Google Shape;17210;p98"/>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11" name="Google Shape;17211;p98"/>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12" name="Google Shape;17212;p98"/>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13" name="Google Shape;17213;p98"/>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14" name="Google Shape;17214;p98"/>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215" name="Google Shape;17215;p98"/>
          <p:cNvGrpSpPr/>
          <p:nvPr/>
        </p:nvGrpSpPr>
        <p:grpSpPr>
          <a:xfrm>
            <a:off x="3882511" y="3365156"/>
            <a:ext cx="295061" cy="370263"/>
            <a:chOff x="3882511" y="3365156"/>
            <a:chExt cx="295061" cy="370263"/>
          </a:xfrm>
        </p:grpSpPr>
        <p:sp>
          <p:nvSpPr>
            <p:cNvPr id="17216" name="Google Shape;17216;p98"/>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17" name="Google Shape;17217;p98"/>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18" name="Google Shape;17218;p98"/>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19" name="Google Shape;17219;p98"/>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20" name="Google Shape;17220;p98"/>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221" name="Google Shape;17221;p98"/>
          <p:cNvGrpSpPr/>
          <p:nvPr/>
        </p:nvGrpSpPr>
        <p:grpSpPr>
          <a:xfrm>
            <a:off x="5229788" y="1512217"/>
            <a:ext cx="370132" cy="370132"/>
            <a:chOff x="5229788" y="1512217"/>
            <a:chExt cx="370132" cy="370132"/>
          </a:xfrm>
        </p:grpSpPr>
        <p:sp>
          <p:nvSpPr>
            <p:cNvPr id="17222" name="Google Shape;17222;p98"/>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23" name="Google Shape;17223;p98"/>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24" name="Google Shape;17224;p98"/>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25" name="Google Shape;17225;p98"/>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26" name="Google Shape;17226;p98"/>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27" name="Google Shape;17227;p98"/>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28" name="Google Shape;17228;p98"/>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29" name="Google Shape;17229;p98"/>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30" name="Google Shape;17230;p98"/>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31" name="Google Shape;17231;p98"/>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32" name="Google Shape;17232;p98"/>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33" name="Google Shape;17233;p98"/>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34" name="Google Shape;17234;p98"/>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35" name="Google Shape;17235;p98"/>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36" name="Google Shape;17236;p98"/>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37" name="Google Shape;17237;p98"/>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38" name="Google Shape;17238;p98"/>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239" name="Google Shape;17239;p98"/>
          <p:cNvGrpSpPr/>
          <p:nvPr/>
        </p:nvGrpSpPr>
        <p:grpSpPr>
          <a:xfrm>
            <a:off x="6041869" y="3365392"/>
            <a:ext cx="373882" cy="370053"/>
            <a:chOff x="6041869" y="3365392"/>
            <a:chExt cx="373882" cy="370053"/>
          </a:xfrm>
        </p:grpSpPr>
        <p:sp>
          <p:nvSpPr>
            <p:cNvPr id="17240" name="Google Shape;17240;p98"/>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41" name="Google Shape;17241;p98"/>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42" name="Google Shape;17242;p98"/>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43" name="Google Shape;17243;p98"/>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44" name="Google Shape;17244;p98"/>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45" name="Google Shape;17245;p98"/>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46" name="Google Shape;17246;p98"/>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47" name="Google Shape;17247;p98"/>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48" name="Google Shape;17248;p98"/>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49" name="Google Shape;17249;p98"/>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250" name="Google Shape;17250;p98"/>
          <p:cNvGrpSpPr/>
          <p:nvPr/>
        </p:nvGrpSpPr>
        <p:grpSpPr>
          <a:xfrm>
            <a:off x="4684309" y="2087493"/>
            <a:ext cx="374748" cy="279140"/>
            <a:chOff x="4684309" y="2087493"/>
            <a:chExt cx="374748" cy="279140"/>
          </a:xfrm>
        </p:grpSpPr>
        <p:sp>
          <p:nvSpPr>
            <p:cNvPr id="17251" name="Google Shape;17251;p98"/>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52" name="Google Shape;17252;p98"/>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53" name="Google Shape;17253;p98"/>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54" name="Google Shape;17254;p98"/>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55" name="Google Shape;17255;p98"/>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56" name="Google Shape;17256;p98"/>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57" name="Google Shape;17257;p98"/>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58" name="Google Shape;17258;p98"/>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59" name="Google Shape;17259;p98"/>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60" name="Google Shape;17260;p98"/>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61" name="Google Shape;17261;p98"/>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62" name="Google Shape;17262;p98"/>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263" name="Google Shape;17263;p98"/>
          <p:cNvGrpSpPr/>
          <p:nvPr/>
        </p:nvGrpSpPr>
        <p:grpSpPr>
          <a:xfrm>
            <a:off x="7521110" y="2906131"/>
            <a:ext cx="175400" cy="370053"/>
            <a:chOff x="7521110" y="2906131"/>
            <a:chExt cx="175400" cy="370053"/>
          </a:xfrm>
        </p:grpSpPr>
        <p:sp>
          <p:nvSpPr>
            <p:cNvPr id="17264" name="Google Shape;17264;p98"/>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65" name="Google Shape;17265;p98"/>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66" name="Google Shape;17266;p98"/>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67" name="Google Shape;17267;p98"/>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68" name="Google Shape;17268;p98"/>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69" name="Google Shape;17269;p98"/>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70" name="Google Shape;17270;p98"/>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71" name="Google Shape;17271;p98"/>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72" name="Google Shape;17272;p98"/>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273" name="Google Shape;17273;p98"/>
          <p:cNvGrpSpPr/>
          <p:nvPr/>
        </p:nvGrpSpPr>
        <p:grpSpPr>
          <a:xfrm>
            <a:off x="3586925" y="1523286"/>
            <a:ext cx="371023" cy="347915"/>
            <a:chOff x="3586925" y="1523286"/>
            <a:chExt cx="371023" cy="347915"/>
          </a:xfrm>
        </p:grpSpPr>
        <p:sp>
          <p:nvSpPr>
            <p:cNvPr id="17274" name="Google Shape;17274;p98"/>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75" name="Google Shape;17275;p98"/>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76" name="Google Shape;17276;p98"/>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77" name="Google Shape;17277;p98"/>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78" name="Google Shape;17278;p98"/>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79" name="Google Shape;17279;p98"/>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80" name="Google Shape;17280;p98"/>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81" name="Google Shape;17281;p98"/>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82" name="Google Shape;17282;p98"/>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83" name="Google Shape;17283;p98"/>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84" name="Google Shape;17284;p98"/>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85" name="Google Shape;17285;p98"/>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86" name="Google Shape;17286;p98"/>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87" name="Google Shape;17287;p98"/>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88" name="Google Shape;17288;p98"/>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89" name="Google Shape;17289;p98"/>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90" name="Google Shape;17290;p98"/>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91" name="Google Shape;17291;p98"/>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92" name="Google Shape;17292;p98"/>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293" name="Google Shape;17293;p98"/>
          <p:cNvGrpSpPr/>
          <p:nvPr/>
        </p:nvGrpSpPr>
        <p:grpSpPr>
          <a:xfrm>
            <a:off x="6876009" y="2475461"/>
            <a:ext cx="370158" cy="285120"/>
            <a:chOff x="6876009" y="2475461"/>
            <a:chExt cx="370158" cy="285120"/>
          </a:xfrm>
        </p:grpSpPr>
        <p:sp>
          <p:nvSpPr>
            <p:cNvPr id="17294" name="Google Shape;17294;p98"/>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95" name="Google Shape;17295;p98"/>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96" name="Google Shape;17296;p98"/>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97" name="Google Shape;17297;p98"/>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98" name="Google Shape;17298;p98"/>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99" name="Google Shape;17299;p98"/>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00" name="Google Shape;17300;p98"/>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01" name="Google Shape;17301;p98"/>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02" name="Google Shape;17302;p98"/>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303" name="Google Shape;17303;p98"/>
          <p:cNvGrpSpPr/>
          <p:nvPr/>
        </p:nvGrpSpPr>
        <p:grpSpPr>
          <a:xfrm>
            <a:off x="6328222" y="2445847"/>
            <a:ext cx="370158" cy="344269"/>
            <a:chOff x="6328222" y="2445847"/>
            <a:chExt cx="370158" cy="344269"/>
          </a:xfrm>
        </p:grpSpPr>
        <p:sp>
          <p:nvSpPr>
            <p:cNvPr id="17304" name="Google Shape;17304;p98"/>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05" name="Google Shape;17305;p98"/>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06" name="Google Shape;17306;p98"/>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07" name="Google Shape;17307;p98"/>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08" name="Google Shape;17308;p98"/>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09" name="Google Shape;17309;p98"/>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10" name="Google Shape;17310;p98"/>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11" name="Google Shape;17311;p98"/>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312" name="Google Shape;17312;p98"/>
          <p:cNvGrpSpPr/>
          <p:nvPr/>
        </p:nvGrpSpPr>
        <p:grpSpPr>
          <a:xfrm>
            <a:off x="5249540" y="2432942"/>
            <a:ext cx="351639" cy="370184"/>
            <a:chOff x="5249540" y="2432942"/>
            <a:chExt cx="351639" cy="370184"/>
          </a:xfrm>
        </p:grpSpPr>
        <p:sp>
          <p:nvSpPr>
            <p:cNvPr id="17313" name="Google Shape;17313;p98"/>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14" name="Google Shape;17314;p98"/>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15" name="Google Shape;17315;p98"/>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16" name="Google Shape;17316;p98"/>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17" name="Google Shape;17317;p98"/>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18" name="Google Shape;17318;p98"/>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19" name="Google Shape;17319;p98"/>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320" name="Google Shape;17320;p98"/>
          <p:cNvGrpSpPr/>
          <p:nvPr/>
        </p:nvGrpSpPr>
        <p:grpSpPr>
          <a:xfrm>
            <a:off x="4137047" y="2482176"/>
            <a:ext cx="371102" cy="271585"/>
            <a:chOff x="4137047" y="2482176"/>
            <a:chExt cx="371102" cy="271585"/>
          </a:xfrm>
        </p:grpSpPr>
        <p:sp>
          <p:nvSpPr>
            <p:cNvPr id="17321" name="Google Shape;17321;p98"/>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22" name="Google Shape;17322;p98"/>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23" name="Google Shape;17323;p98"/>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24" name="Google Shape;17324;p98"/>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25" name="Google Shape;17325;p98"/>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26" name="Google Shape;17326;p98"/>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27" name="Google Shape;17327;p98"/>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28" name="Google Shape;17328;p98"/>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29" name="Google Shape;17329;p98"/>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30" name="Google Shape;17330;p98"/>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31" name="Google Shape;17331;p98"/>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332" name="Google Shape;17332;p98"/>
          <p:cNvGrpSpPr/>
          <p:nvPr/>
        </p:nvGrpSpPr>
        <p:grpSpPr>
          <a:xfrm>
            <a:off x="4686434" y="2432916"/>
            <a:ext cx="367377" cy="370079"/>
            <a:chOff x="4686434" y="2432916"/>
            <a:chExt cx="367377" cy="370079"/>
          </a:xfrm>
        </p:grpSpPr>
        <p:sp>
          <p:nvSpPr>
            <p:cNvPr id="17333" name="Google Shape;17333;p98"/>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34" name="Google Shape;17334;p98"/>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35" name="Google Shape;17335;p98"/>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36" name="Google Shape;17336;p98"/>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37" name="Google Shape;17337;p98"/>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38" name="Google Shape;17338;p98"/>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39" name="Google Shape;17339;p98"/>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40" name="Google Shape;17340;p98"/>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41" name="Google Shape;17341;p98"/>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42" name="Google Shape;17342;p98"/>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43" name="Google Shape;17343;p98"/>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344" name="Google Shape;17344;p98"/>
          <p:cNvGrpSpPr/>
          <p:nvPr/>
        </p:nvGrpSpPr>
        <p:grpSpPr>
          <a:xfrm>
            <a:off x="6328222" y="2056306"/>
            <a:ext cx="372099" cy="293986"/>
            <a:chOff x="6328222" y="2056306"/>
            <a:chExt cx="372099" cy="293986"/>
          </a:xfrm>
        </p:grpSpPr>
        <p:sp>
          <p:nvSpPr>
            <p:cNvPr id="17345" name="Google Shape;17345;p98"/>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46" name="Google Shape;17346;p98"/>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47" name="Google Shape;17347;p98"/>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48" name="Google Shape;17348;p98"/>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49" name="Google Shape;17349;p98"/>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50" name="Google Shape;17350;p98"/>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51" name="Google Shape;17351;p98"/>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52" name="Google Shape;17352;p98"/>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53" name="Google Shape;17353;p98"/>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354" name="Google Shape;17354;p98"/>
          <p:cNvGrpSpPr/>
          <p:nvPr/>
        </p:nvGrpSpPr>
        <p:grpSpPr>
          <a:xfrm>
            <a:off x="5789327" y="2432968"/>
            <a:ext cx="352531" cy="370132"/>
            <a:chOff x="5789327" y="2432968"/>
            <a:chExt cx="352531" cy="370132"/>
          </a:xfrm>
        </p:grpSpPr>
        <p:sp>
          <p:nvSpPr>
            <p:cNvPr id="17355" name="Google Shape;17355;p98"/>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56" name="Google Shape;17356;p98"/>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57" name="Google Shape;17357;p98"/>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58" name="Google Shape;17358;p98"/>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59" name="Google Shape;17359;p98"/>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60" name="Google Shape;17360;p98"/>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61" name="Google Shape;17361;p98"/>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62" name="Google Shape;17362;p98"/>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63" name="Google Shape;17363;p98"/>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64" name="Google Shape;17364;p98"/>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365" name="Google Shape;17365;p98"/>
          <p:cNvGrpSpPr/>
          <p:nvPr/>
        </p:nvGrpSpPr>
        <p:grpSpPr>
          <a:xfrm>
            <a:off x="874612" y="1980134"/>
            <a:ext cx="322314" cy="370158"/>
            <a:chOff x="874612" y="1980134"/>
            <a:chExt cx="322314" cy="370158"/>
          </a:xfrm>
        </p:grpSpPr>
        <p:sp>
          <p:nvSpPr>
            <p:cNvPr id="17366" name="Google Shape;17366;p98"/>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67" name="Google Shape;17367;p98"/>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68" name="Google Shape;17368;p98"/>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69" name="Google Shape;17369;p98"/>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70" name="Google Shape;17370;p98"/>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71" name="Google Shape;17371;p98"/>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72" name="Google Shape;17372;p98"/>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73" name="Google Shape;17373;p98"/>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74" name="Google Shape;17374;p98"/>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75" name="Google Shape;17375;p98"/>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76" name="Google Shape;17376;p98"/>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77" name="Google Shape;17377;p98"/>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78" name="Google Shape;17378;p98"/>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79" name="Google Shape;17379;p98"/>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80" name="Google Shape;17380;p98"/>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81" name="Google Shape;17381;p98"/>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82" name="Google Shape;17382;p98"/>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383" name="Google Shape;17383;p98"/>
          <p:cNvGrpSpPr/>
          <p:nvPr/>
        </p:nvGrpSpPr>
        <p:grpSpPr>
          <a:xfrm>
            <a:off x="3039662" y="2514780"/>
            <a:ext cx="374223" cy="329764"/>
            <a:chOff x="3039662" y="2514780"/>
            <a:chExt cx="374223" cy="329764"/>
          </a:xfrm>
        </p:grpSpPr>
        <p:sp>
          <p:nvSpPr>
            <p:cNvPr id="17384" name="Google Shape;17384;p98"/>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85" name="Google Shape;17385;p98"/>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86" name="Google Shape;17386;p98"/>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87" name="Google Shape;17387;p98"/>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88" name="Google Shape;17388;p98"/>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89" name="Google Shape;17389;p98"/>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90" name="Google Shape;17390;p98"/>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91" name="Google Shape;17391;p98"/>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92" name="Google Shape;17392;p98"/>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93" name="Google Shape;17393;p98"/>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94" name="Google Shape;17394;p98"/>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95" name="Google Shape;17395;p98"/>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96" name="Google Shape;17396;p98"/>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97" name="Google Shape;17397;p98"/>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98" name="Google Shape;17398;p98"/>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99" name="Google Shape;17399;p98"/>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00" name="Google Shape;17400;p98"/>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01" name="Google Shape;17401;p98"/>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402" name="Google Shape;17402;p98"/>
          <p:cNvGrpSpPr/>
          <p:nvPr/>
        </p:nvGrpSpPr>
        <p:grpSpPr>
          <a:xfrm>
            <a:off x="1946369" y="2563122"/>
            <a:ext cx="374066" cy="233395"/>
            <a:chOff x="1946369" y="2563122"/>
            <a:chExt cx="374066" cy="233395"/>
          </a:xfrm>
        </p:grpSpPr>
        <p:sp>
          <p:nvSpPr>
            <p:cNvPr id="17403" name="Google Shape;17403;p98"/>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04" name="Google Shape;17404;p98"/>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05" name="Google Shape;17405;p98"/>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06" name="Google Shape;17406;p98"/>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07" name="Google Shape;17407;p98"/>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08" name="Google Shape;17408;p98"/>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09" name="Google Shape;17409;p98"/>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10" name="Google Shape;17410;p98"/>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411" name="Google Shape;17411;p98"/>
          <p:cNvGrpSpPr/>
          <p:nvPr/>
        </p:nvGrpSpPr>
        <p:grpSpPr>
          <a:xfrm>
            <a:off x="4135263" y="2906184"/>
            <a:ext cx="374040" cy="370184"/>
            <a:chOff x="4135263" y="2906184"/>
            <a:chExt cx="374040" cy="370184"/>
          </a:xfrm>
        </p:grpSpPr>
        <p:sp>
          <p:nvSpPr>
            <p:cNvPr id="17412" name="Google Shape;17412;p98"/>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13" name="Google Shape;17413;p98"/>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14" name="Google Shape;17414;p98"/>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415" name="Google Shape;17415;p98"/>
          <p:cNvGrpSpPr/>
          <p:nvPr/>
        </p:nvGrpSpPr>
        <p:grpSpPr>
          <a:xfrm>
            <a:off x="4683601" y="2906184"/>
            <a:ext cx="372676" cy="370184"/>
            <a:chOff x="4683601" y="2906184"/>
            <a:chExt cx="372676" cy="370184"/>
          </a:xfrm>
        </p:grpSpPr>
        <p:sp>
          <p:nvSpPr>
            <p:cNvPr id="17416" name="Google Shape;17416;p98"/>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17" name="Google Shape;17417;p98"/>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18" name="Google Shape;17418;p98"/>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19" name="Google Shape;17419;p98"/>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20" name="Google Shape;17420;p98"/>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21" name="Google Shape;17421;p98"/>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422" name="Google Shape;17422;p98"/>
          <p:cNvGrpSpPr/>
          <p:nvPr/>
        </p:nvGrpSpPr>
        <p:grpSpPr>
          <a:xfrm>
            <a:off x="870808" y="2906053"/>
            <a:ext cx="329134" cy="370132"/>
            <a:chOff x="870808" y="2906053"/>
            <a:chExt cx="329134" cy="370132"/>
          </a:xfrm>
        </p:grpSpPr>
        <p:sp>
          <p:nvSpPr>
            <p:cNvPr id="17423" name="Google Shape;17423;p98"/>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24" name="Google Shape;17424;p98"/>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25" name="Google Shape;17425;p98"/>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26" name="Google Shape;17426;p98"/>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27" name="Google Shape;17427;p98"/>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28" name="Google Shape;17428;p98"/>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29" name="Google Shape;17429;p98"/>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30" name="Google Shape;17430;p98"/>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31" name="Google Shape;17431;p98"/>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32" name="Google Shape;17432;p98"/>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33" name="Google Shape;17433;p98"/>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34" name="Google Shape;17434;p98"/>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35" name="Google Shape;17435;p98"/>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36" name="Google Shape;17436;p98"/>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37" name="Google Shape;17437;p98"/>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38" name="Google Shape;17438;p98"/>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39" name="Google Shape;17439;p98"/>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40" name="Google Shape;17440;p98"/>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41" name="Google Shape;17441;p98"/>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442" name="Google Shape;17442;p98"/>
          <p:cNvGrpSpPr/>
          <p:nvPr/>
        </p:nvGrpSpPr>
        <p:grpSpPr>
          <a:xfrm>
            <a:off x="1943878" y="2909069"/>
            <a:ext cx="374774" cy="364282"/>
            <a:chOff x="1943878" y="2909069"/>
            <a:chExt cx="374774" cy="364282"/>
          </a:xfrm>
        </p:grpSpPr>
        <p:sp>
          <p:nvSpPr>
            <p:cNvPr id="17443" name="Google Shape;17443;p98"/>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44" name="Google Shape;17444;p98"/>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45" name="Google Shape;17445;p98"/>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46" name="Google Shape;17446;p98"/>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47" name="Google Shape;17447;p98"/>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48" name="Google Shape;17448;p98"/>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49" name="Google Shape;17449;p98"/>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50" name="Google Shape;17450;p98"/>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51" name="Google Shape;17451;p98"/>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52" name="Google Shape;17452;p98"/>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53" name="Google Shape;17453;p98"/>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54" name="Google Shape;17454;p98"/>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55" name="Google Shape;17455;p98"/>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56" name="Google Shape;17456;p98"/>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57" name="Google Shape;17457;p98"/>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58" name="Google Shape;17458;p98"/>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59" name="Google Shape;17459;p98"/>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60" name="Google Shape;17460;p98"/>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61" name="Google Shape;17461;p98"/>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62" name="Google Shape;17462;p98"/>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63" name="Google Shape;17463;p98"/>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464" name="Google Shape;17464;p98"/>
          <p:cNvGrpSpPr/>
          <p:nvPr/>
        </p:nvGrpSpPr>
        <p:grpSpPr>
          <a:xfrm>
            <a:off x="1128072" y="3365261"/>
            <a:ext cx="328872" cy="370158"/>
            <a:chOff x="1128072" y="3365261"/>
            <a:chExt cx="328872" cy="370158"/>
          </a:xfrm>
        </p:grpSpPr>
        <p:sp>
          <p:nvSpPr>
            <p:cNvPr id="17465" name="Google Shape;17465;p98"/>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66" name="Google Shape;17466;p98"/>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67" name="Google Shape;17467;p98"/>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68" name="Google Shape;17468;p98"/>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69" name="Google Shape;17469;p98"/>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70" name="Google Shape;17470;p98"/>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71" name="Google Shape;17471;p98"/>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72" name="Google Shape;17472;p98"/>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73" name="Google Shape;17473;p98"/>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74" name="Google Shape;17474;p98"/>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75" name="Google Shape;17475;p98"/>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76" name="Google Shape;17476;p98"/>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77" name="Google Shape;17477;p98"/>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78" name="Google Shape;17478;p98"/>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79" name="Google Shape;17479;p98"/>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80" name="Google Shape;17480;p98"/>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81" name="Google Shape;17481;p98"/>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82" name="Google Shape;17482;p98"/>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83" name="Google Shape;17483;p98"/>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84" name="Google Shape;17484;p98"/>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85" name="Google Shape;17485;p98"/>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86" name="Google Shape;17486;p98"/>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87" name="Google Shape;17487;p98"/>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88" name="Google Shape;17488;p98"/>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89" name="Google Shape;17489;p98"/>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0" name="Google Shape;17490;p98"/>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1" name="Google Shape;17491;p98"/>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2" name="Google Shape;17492;p98"/>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3" name="Google Shape;17493;p98"/>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4" name="Google Shape;17494;p98"/>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5" name="Google Shape;17495;p98"/>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6" name="Google Shape;17496;p98"/>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7" name="Google Shape;17497;p98"/>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8" name="Google Shape;17498;p98"/>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9" name="Google Shape;17499;p98"/>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0" name="Google Shape;17500;p98"/>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1" name="Google Shape;17501;p98"/>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2" name="Google Shape;17502;p98"/>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3" name="Google Shape;17503;p98"/>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4" name="Google Shape;17504;p98"/>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5" name="Google Shape;17505;p98"/>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6" name="Google Shape;17506;p98"/>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7" name="Google Shape;17507;p98"/>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8" name="Google Shape;17508;p98"/>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509" name="Google Shape;17509;p98"/>
          <p:cNvGrpSpPr/>
          <p:nvPr/>
        </p:nvGrpSpPr>
        <p:grpSpPr>
          <a:xfrm>
            <a:off x="5776868" y="1515181"/>
            <a:ext cx="370866" cy="364151"/>
            <a:chOff x="5776868" y="1515181"/>
            <a:chExt cx="370866" cy="364151"/>
          </a:xfrm>
        </p:grpSpPr>
        <p:sp>
          <p:nvSpPr>
            <p:cNvPr id="17510" name="Google Shape;17510;p98"/>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11" name="Google Shape;17511;p98"/>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12" name="Google Shape;17512;p98"/>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13" name="Google Shape;17513;p98"/>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14" name="Google Shape;17514;p98"/>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15" name="Google Shape;17515;p98"/>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16" name="Google Shape;17516;p98"/>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17" name="Google Shape;17517;p98"/>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18" name="Google Shape;17518;p98"/>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19" name="Google Shape;17519;p98"/>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20" name="Google Shape;17520;p98"/>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21" name="Google Shape;17521;p98"/>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22" name="Google Shape;17522;p98"/>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23" name="Google Shape;17523;p98"/>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24" name="Google Shape;17524;p98"/>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25" name="Google Shape;17525;p98"/>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26" name="Google Shape;17526;p98"/>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527" name="Google Shape;17527;p98"/>
          <p:cNvGrpSpPr/>
          <p:nvPr/>
        </p:nvGrpSpPr>
        <p:grpSpPr>
          <a:xfrm>
            <a:off x="3577849" y="2432942"/>
            <a:ext cx="393660" cy="370079"/>
            <a:chOff x="3577849" y="2432942"/>
            <a:chExt cx="393660" cy="370079"/>
          </a:xfrm>
        </p:grpSpPr>
        <p:sp>
          <p:nvSpPr>
            <p:cNvPr id="17528" name="Google Shape;17528;p98"/>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29" name="Google Shape;17529;p98"/>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30" name="Google Shape;17530;p98"/>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31" name="Google Shape;17531;p98"/>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32" name="Google Shape;17532;p98"/>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33" name="Google Shape;17533;p98"/>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34" name="Google Shape;17534;p98"/>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35" name="Google Shape;17535;p98"/>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36" name="Google Shape;17536;p98"/>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37" name="Google Shape;17537;p98"/>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538" name="Google Shape;17538;p98"/>
          <p:cNvGrpSpPr/>
          <p:nvPr/>
        </p:nvGrpSpPr>
        <p:grpSpPr>
          <a:xfrm>
            <a:off x="2493999" y="2927037"/>
            <a:ext cx="370132" cy="328164"/>
            <a:chOff x="2493999" y="2927037"/>
            <a:chExt cx="370132" cy="328164"/>
          </a:xfrm>
        </p:grpSpPr>
        <p:sp>
          <p:nvSpPr>
            <p:cNvPr id="17539" name="Google Shape;17539;p98"/>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40" name="Google Shape;17540;p98"/>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41" name="Google Shape;17541;p98"/>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42" name="Google Shape;17542;p98"/>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43" name="Google Shape;17543;p98"/>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44" name="Google Shape;17544;p98"/>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45" name="Google Shape;17545;p98"/>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46" name="Google Shape;17546;p98"/>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47" name="Google Shape;17547;p98"/>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48" name="Google Shape;17548;p98"/>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49" name="Google Shape;17549;p98"/>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50" name="Google Shape;17550;p98"/>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551" name="Google Shape;17551;p98"/>
          <p:cNvGrpSpPr/>
          <p:nvPr/>
        </p:nvGrpSpPr>
        <p:grpSpPr>
          <a:xfrm>
            <a:off x="3589417" y="2950696"/>
            <a:ext cx="370315" cy="281028"/>
            <a:chOff x="3589417" y="2950696"/>
            <a:chExt cx="370315" cy="281028"/>
          </a:xfrm>
        </p:grpSpPr>
        <p:sp>
          <p:nvSpPr>
            <p:cNvPr id="17552" name="Google Shape;17552;p98"/>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53" name="Google Shape;17553;p98"/>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54" name="Google Shape;17554;p98"/>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55" name="Google Shape;17555;p98"/>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56" name="Google Shape;17556;p98"/>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57" name="Google Shape;17557;p98"/>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58" name="Google Shape;17558;p98"/>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59" name="Google Shape;17559;p98"/>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60" name="Google Shape;17560;p98"/>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61" name="Google Shape;17561;p98"/>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62" name="Google Shape;17562;p98"/>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63" name="Google Shape;17563;p98"/>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64" name="Google Shape;17564;p98"/>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65" name="Google Shape;17565;p98"/>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66" name="Google Shape;17566;p98"/>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67" name="Google Shape;17567;p98"/>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68" name="Google Shape;17568;p98"/>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69" name="Google Shape;17569;p98"/>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70" name="Google Shape;17570;p98"/>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71" name="Google Shape;17571;p98"/>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572" name="Google Shape;17572;p98"/>
          <p:cNvGrpSpPr/>
          <p:nvPr/>
        </p:nvGrpSpPr>
        <p:grpSpPr>
          <a:xfrm>
            <a:off x="3032711" y="2911718"/>
            <a:ext cx="396125" cy="359062"/>
            <a:chOff x="3032711" y="2911718"/>
            <a:chExt cx="396125" cy="359062"/>
          </a:xfrm>
        </p:grpSpPr>
        <p:sp>
          <p:nvSpPr>
            <p:cNvPr id="17573" name="Google Shape;17573;p98"/>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74" name="Google Shape;17574;p98"/>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75" name="Google Shape;17575;p98"/>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76" name="Google Shape;17576;p98"/>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77" name="Google Shape;17577;p98"/>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78" name="Google Shape;17578;p98"/>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79" name="Google Shape;17579;p98"/>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80" name="Google Shape;17580;p98"/>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81" name="Google Shape;17581;p98"/>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82" name="Google Shape;17582;p98"/>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83" name="Google Shape;17583;p98"/>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84" name="Google Shape;17584;p98"/>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585" name="Google Shape;17585;p98"/>
          <p:cNvGrpSpPr/>
          <p:nvPr/>
        </p:nvGrpSpPr>
        <p:grpSpPr>
          <a:xfrm>
            <a:off x="7417764" y="1513397"/>
            <a:ext cx="373174" cy="367692"/>
            <a:chOff x="7417764" y="1513397"/>
            <a:chExt cx="373174" cy="367692"/>
          </a:xfrm>
        </p:grpSpPr>
        <p:sp>
          <p:nvSpPr>
            <p:cNvPr id="17586" name="Google Shape;17586;p98"/>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87" name="Google Shape;17587;p98"/>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88" name="Google Shape;17588;p98"/>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89" name="Google Shape;17589;p98"/>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90" name="Google Shape;17590;p98"/>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91" name="Google Shape;17591;p98"/>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92" name="Google Shape;17592;p98"/>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93" name="Google Shape;17593;p98"/>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94" name="Google Shape;17594;p98"/>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95" name="Google Shape;17595;p98"/>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96" name="Google Shape;17596;p98"/>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97" name="Google Shape;17597;p98"/>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98" name="Google Shape;17598;p98"/>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99" name="Google Shape;17599;p98"/>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00" name="Google Shape;17600;p98"/>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01" name="Google Shape;17601;p98"/>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02" name="Google Shape;17602;p98"/>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03" name="Google Shape;17603;p98"/>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04" name="Google Shape;17604;p98"/>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605" name="Google Shape;17605;p98"/>
          <p:cNvGrpSpPr/>
          <p:nvPr/>
        </p:nvGrpSpPr>
        <p:grpSpPr>
          <a:xfrm>
            <a:off x="6871944" y="1514368"/>
            <a:ext cx="370132" cy="365672"/>
            <a:chOff x="6871944" y="1514368"/>
            <a:chExt cx="370132" cy="365672"/>
          </a:xfrm>
        </p:grpSpPr>
        <p:sp>
          <p:nvSpPr>
            <p:cNvPr id="17606" name="Google Shape;17606;p98"/>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07" name="Google Shape;17607;p98"/>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08" name="Google Shape;17608;p98"/>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09" name="Google Shape;17609;p98"/>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10" name="Google Shape;17610;p98"/>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11" name="Google Shape;17611;p98"/>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12" name="Google Shape;17612;p98"/>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13" name="Google Shape;17613;p98"/>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14" name="Google Shape;17614;p98"/>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15" name="Google Shape;17615;p98"/>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16" name="Google Shape;17616;p98"/>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17" name="Google Shape;17617;p98"/>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18" name="Google Shape;17618;p98"/>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19" name="Google Shape;17619;p98"/>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20" name="Google Shape;17620;p98"/>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21" name="Google Shape;17621;p98"/>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22" name="Google Shape;17622;p98"/>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23" name="Google Shape;17623;p98"/>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624" name="Google Shape;17624;p98"/>
          <p:cNvGrpSpPr/>
          <p:nvPr/>
        </p:nvGrpSpPr>
        <p:grpSpPr>
          <a:xfrm>
            <a:off x="6561931" y="3365261"/>
            <a:ext cx="400375" cy="370184"/>
            <a:chOff x="6561931" y="3365261"/>
            <a:chExt cx="400375" cy="370184"/>
          </a:xfrm>
        </p:grpSpPr>
        <p:sp>
          <p:nvSpPr>
            <p:cNvPr id="17625" name="Google Shape;17625;p98"/>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26" name="Google Shape;17626;p98"/>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27" name="Google Shape;17627;p98"/>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28" name="Google Shape;17628;p98"/>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29" name="Google Shape;17629;p98"/>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30" name="Google Shape;17630;p98"/>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31" name="Google Shape;17631;p98"/>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32" name="Google Shape;17632;p98"/>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33" name="Google Shape;17633;p98"/>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34" name="Google Shape;17634;p98"/>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35" name="Google Shape;17635;p98"/>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36" name="Google Shape;17636;p98"/>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637" name="Google Shape;17637;p98"/>
          <p:cNvGrpSpPr/>
          <p:nvPr/>
        </p:nvGrpSpPr>
        <p:grpSpPr>
          <a:xfrm>
            <a:off x="1942120" y="1985852"/>
            <a:ext cx="378315" cy="358695"/>
            <a:chOff x="1942120" y="1985852"/>
            <a:chExt cx="378315" cy="358695"/>
          </a:xfrm>
        </p:grpSpPr>
        <p:sp>
          <p:nvSpPr>
            <p:cNvPr id="17638" name="Google Shape;17638;p98"/>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39" name="Google Shape;17639;p98"/>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40" name="Google Shape;17640;p98"/>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41" name="Google Shape;17641;p98"/>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42" name="Google Shape;17642;p98"/>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43" name="Google Shape;17643;p98"/>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44" name="Google Shape;17644;p98"/>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45" name="Google Shape;17645;p98"/>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46" name="Google Shape;17646;p98"/>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47" name="Google Shape;17647;p98"/>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48" name="Google Shape;17648;p98"/>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49" name="Google Shape;17649;p98"/>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50" name="Google Shape;17650;p98"/>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51" name="Google Shape;17651;p98"/>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52" name="Google Shape;17652;p98"/>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53" name="Google Shape;17653;p98"/>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54" name="Google Shape;17654;p98"/>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55" name="Google Shape;17655;p98"/>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56" name="Google Shape;17656;p98"/>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57" name="Google Shape;17657;p98"/>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658" name="Google Shape;17658;p98"/>
          <p:cNvGrpSpPr/>
          <p:nvPr/>
        </p:nvGrpSpPr>
        <p:grpSpPr>
          <a:xfrm>
            <a:off x="1401415" y="2429218"/>
            <a:ext cx="364282" cy="374197"/>
            <a:chOff x="1401415" y="2429218"/>
            <a:chExt cx="364282" cy="374197"/>
          </a:xfrm>
        </p:grpSpPr>
        <p:sp>
          <p:nvSpPr>
            <p:cNvPr id="17659" name="Google Shape;17659;p98"/>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60" name="Google Shape;17660;p98"/>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61" name="Google Shape;17661;p98"/>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62" name="Google Shape;17662;p98"/>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63" name="Google Shape;17663;p98"/>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64" name="Google Shape;17664;p98"/>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65" name="Google Shape;17665;p98"/>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66" name="Google Shape;17666;p98"/>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67" name="Google Shape;17667;p98"/>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68" name="Google Shape;17668;p98"/>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69" name="Google Shape;17669;p98"/>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70" name="Google Shape;17670;p98"/>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71" name="Google Shape;17671;p98"/>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72" name="Google Shape;17672;p98"/>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73" name="Google Shape;17673;p98"/>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674" name="Google Shape;17674;p98"/>
          <p:cNvGrpSpPr/>
          <p:nvPr/>
        </p:nvGrpSpPr>
        <p:grpSpPr>
          <a:xfrm>
            <a:off x="7110427" y="3365261"/>
            <a:ext cx="400401" cy="370184"/>
            <a:chOff x="7110427" y="3365261"/>
            <a:chExt cx="400401" cy="370184"/>
          </a:xfrm>
        </p:grpSpPr>
        <p:sp>
          <p:nvSpPr>
            <p:cNvPr id="17675" name="Google Shape;17675;p98"/>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76" name="Google Shape;17676;p98"/>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77" name="Google Shape;17677;p98"/>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78" name="Google Shape;17678;p98"/>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79" name="Google Shape;17679;p98"/>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80" name="Google Shape;17680;p98"/>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81" name="Google Shape;17681;p98"/>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682" name="Google Shape;17682;p98"/>
          <p:cNvGrpSpPr/>
          <p:nvPr/>
        </p:nvGrpSpPr>
        <p:grpSpPr>
          <a:xfrm>
            <a:off x="7658949" y="3363137"/>
            <a:ext cx="400375" cy="370132"/>
            <a:chOff x="7658949" y="3363137"/>
            <a:chExt cx="400375" cy="370132"/>
          </a:xfrm>
        </p:grpSpPr>
        <p:sp>
          <p:nvSpPr>
            <p:cNvPr id="17683" name="Google Shape;17683;p98"/>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84" name="Google Shape;17684;p98"/>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85" name="Google Shape;17685;p98"/>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86" name="Google Shape;17686;p98"/>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87" name="Google Shape;17687;p98"/>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688" name="Google Shape;17688;p98"/>
          <p:cNvGrpSpPr/>
          <p:nvPr/>
        </p:nvGrpSpPr>
        <p:grpSpPr>
          <a:xfrm>
            <a:off x="3304481" y="3379389"/>
            <a:ext cx="356623" cy="370105"/>
            <a:chOff x="3307156" y="3365314"/>
            <a:chExt cx="356623" cy="370105"/>
          </a:xfrm>
        </p:grpSpPr>
        <p:sp>
          <p:nvSpPr>
            <p:cNvPr id="17689" name="Google Shape;17689;p98"/>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90" name="Google Shape;17690;p98"/>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91" name="Google Shape;17691;p98"/>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92" name="Google Shape;17692;p98"/>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93" name="Google Shape;17693;p98"/>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94" name="Google Shape;17694;p98"/>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95" name="Google Shape;17695;p98"/>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96" name="Google Shape;17696;p98"/>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97" name="Google Shape;17697;p98"/>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98" name="Google Shape;17698;p98"/>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99" name="Google Shape;17699;p98"/>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00" name="Google Shape;17700;p98"/>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01" name="Google Shape;17701;p98"/>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02" name="Google Shape;17702;p98"/>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03" name="Google Shape;17703;p98"/>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704" name="Google Shape;17704;p98"/>
          <p:cNvGrpSpPr/>
          <p:nvPr/>
        </p:nvGrpSpPr>
        <p:grpSpPr>
          <a:xfrm>
            <a:off x="7422407" y="1980107"/>
            <a:ext cx="372807" cy="370079"/>
            <a:chOff x="7422407" y="1980107"/>
            <a:chExt cx="372807" cy="370079"/>
          </a:xfrm>
        </p:grpSpPr>
        <p:sp>
          <p:nvSpPr>
            <p:cNvPr id="17705" name="Google Shape;17705;p98"/>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06" name="Google Shape;17706;p98"/>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07" name="Google Shape;17707;p98"/>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08" name="Google Shape;17708;p98"/>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09" name="Google Shape;17709;p98"/>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10" name="Google Shape;17710;p98"/>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11" name="Google Shape;17711;p98"/>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12" name="Google Shape;17712;p98"/>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13" name="Google Shape;17713;p98"/>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14" name="Google Shape;17714;p98"/>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15" name="Google Shape;17715;p98"/>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16" name="Google Shape;17716;p98"/>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17" name="Google Shape;17717;p98"/>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718" name="Google Shape;17718;p98"/>
          <p:cNvGrpSpPr/>
          <p:nvPr/>
        </p:nvGrpSpPr>
        <p:grpSpPr>
          <a:xfrm>
            <a:off x="6916141" y="2906184"/>
            <a:ext cx="289737" cy="370394"/>
            <a:chOff x="6916141" y="2906184"/>
            <a:chExt cx="289737" cy="370394"/>
          </a:xfrm>
        </p:grpSpPr>
        <p:sp>
          <p:nvSpPr>
            <p:cNvPr id="17719" name="Google Shape;17719;p98"/>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20" name="Google Shape;17720;p98"/>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21" name="Google Shape;17721;p98"/>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22" name="Google Shape;17722;p98"/>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23" name="Google Shape;17723;p98"/>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24" name="Google Shape;17724;p98"/>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25" name="Google Shape;17725;p98"/>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26" name="Google Shape;17726;p98"/>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27" name="Google Shape;17727;p98"/>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28" name="Google Shape;17728;p98"/>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29" name="Google Shape;17729;p98"/>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30" name="Google Shape;17730;p98"/>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31" name="Google Shape;17731;p98"/>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32" name="Google Shape;17732;p98"/>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33" name="Google Shape;17733;p98"/>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34" name="Google Shape;17734;p98"/>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35" name="Google Shape;17735;p98"/>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36" name="Google Shape;17736;p98"/>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37" name="Google Shape;17737;p98"/>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38" name="Google Shape;17738;p98"/>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39" name="Google Shape;17739;p98"/>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740" name="Google Shape;17740;p98"/>
          <p:cNvGrpSpPr/>
          <p:nvPr/>
        </p:nvGrpSpPr>
        <p:grpSpPr>
          <a:xfrm>
            <a:off x="7970194" y="2013577"/>
            <a:ext cx="372676" cy="331731"/>
            <a:chOff x="7970194" y="2013577"/>
            <a:chExt cx="372676" cy="331731"/>
          </a:xfrm>
        </p:grpSpPr>
        <p:sp>
          <p:nvSpPr>
            <p:cNvPr id="17741" name="Google Shape;17741;p98"/>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42" name="Google Shape;17742;p98"/>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43" name="Google Shape;17743;p98"/>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44" name="Google Shape;17744;p98"/>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45" name="Google Shape;17745;p98"/>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46" name="Google Shape;17746;p98"/>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47" name="Google Shape;17747;p98"/>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48" name="Google Shape;17748;p98"/>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49" name="Google Shape;17749;p98"/>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50" name="Google Shape;17750;p98"/>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751" name="Google Shape;17751;p98"/>
          <p:cNvGrpSpPr/>
          <p:nvPr/>
        </p:nvGrpSpPr>
        <p:grpSpPr>
          <a:xfrm>
            <a:off x="1416733" y="1512190"/>
            <a:ext cx="332964" cy="370158"/>
            <a:chOff x="1416733" y="1512190"/>
            <a:chExt cx="332964" cy="370158"/>
          </a:xfrm>
        </p:grpSpPr>
        <p:sp>
          <p:nvSpPr>
            <p:cNvPr id="17752" name="Google Shape;17752;p98"/>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53" name="Google Shape;17753;p98"/>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54" name="Google Shape;17754;p98"/>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55" name="Google Shape;17755;p98"/>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56" name="Google Shape;17756;p98"/>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57" name="Google Shape;17757;p98"/>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58" name="Google Shape;17758;p98"/>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59" name="Google Shape;17759;p98"/>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60" name="Google Shape;17760;p98"/>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61" name="Google Shape;17761;p98"/>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62" name="Google Shape;17762;p98"/>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63" name="Google Shape;17763;p98"/>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64" name="Google Shape;17764;p98"/>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65" name="Google Shape;17765;p98"/>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66" name="Google Shape;17766;p98"/>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67" name="Google Shape;17767;p98"/>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68" name="Google Shape;17768;p98"/>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69" name="Google Shape;17769;p98"/>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70" name="Google Shape;17770;p98"/>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771" name="Google Shape;17771;p98"/>
          <p:cNvGrpSpPr/>
          <p:nvPr/>
        </p:nvGrpSpPr>
        <p:grpSpPr>
          <a:xfrm>
            <a:off x="5246366" y="2906105"/>
            <a:ext cx="342852" cy="370079"/>
            <a:chOff x="5246366" y="2906105"/>
            <a:chExt cx="342852" cy="370079"/>
          </a:xfrm>
        </p:grpSpPr>
        <p:sp>
          <p:nvSpPr>
            <p:cNvPr id="17772" name="Google Shape;17772;p98"/>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73" name="Google Shape;17773;p98"/>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74" name="Google Shape;17774;p98"/>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75" name="Google Shape;17775;p98"/>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76" name="Google Shape;17776;p98"/>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77" name="Google Shape;17777;p98"/>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778" name="Google Shape;17778;p98"/>
          <p:cNvGrpSpPr/>
          <p:nvPr/>
        </p:nvGrpSpPr>
        <p:grpSpPr>
          <a:xfrm>
            <a:off x="849667" y="2434883"/>
            <a:ext cx="371259" cy="366249"/>
            <a:chOff x="849667" y="2434883"/>
            <a:chExt cx="371259" cy="366249"/>
          </a:xfrm>
        </p:grpSpPr>
        <p:sp>
          <p:nvSpPr>
            <p:cNvPr id="17779" name="Google Shape;17779;p98"/>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80" name="Google Shape;17780;p98"/>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81" name="Google Shape;17781;p98"/>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82" name="Google Shape;17782;p98"/>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83" name="Google Shape;17783;p98"/>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84" name="Google Shape;17784;p98"/>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85" name="Google Shape;17785;p98"/>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86" name="Google Shape;17786;p98"/>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87" name="Google Shape;17787;p98"/>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88" name="Google Shape;17788;p98"/>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89" name="Google Shape;17789;p98"/>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90" name="Google Shape;17790;p98"/>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91" name="Google Shape;17791;p98"/>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792" name="Google Shape;17792;p98"/>
          <p:cNvGrpSpPr/>
          <p:nvPr/>
        </p:nvGrpSpPr>
        <p:grpSpPr>
          <a:xfrm>
            <a:off x="4417026" y="3365366"/>
            <a:ext cx="332728" cy="370053"/>
            <a:chOff x="4417026" y="3365366"/>
            <a:chExt cx="332728" cy="370053"/>
          </a:xfrm>
        </p:grpSpPr>
        <p:sp>
          <p:nvSpPr>
            <p:cNvPr id="17793" name="Google Shape;17793;p98"/>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94" name="Google Shape;17794;p98"/>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95" name="Google Shape;17795;p98"/>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96" name="Google Shape;17796;p98"/>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97" name="Google Shape;17797;p98"/>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98" name="Google Shape;17798;p98"/>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99" name="Google Shape;17799;p98"/>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00" name="Google Shape;17800;p98"/>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01" name="Google Shape;17801;p98"/>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02" name="Google Shape;17802;p98"/>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03" name="Google Shape;17803;p98"/>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04" name="Google Shape;17804;p98"/>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05" name="Google Shape;17805;p98"/>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06" name="Google Shape;17806;p98"/>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07" name="Google Shape;17807;p98"/>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08" name="Google Shape;17808;p98"/>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09" name="Google Shape;17809;p98"/>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10" name="Google Shape;17810;p98"/>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811" name="Google Shape;17811;p98"/>
          <p:cNvGrpSpPr/>
          <p:nvPr/>
        </p:nvGrpSpPr>
        <p:grpSpPr>
          <a:xfrm>
            <a:off x="2497068" y="1980186"/>
            <a:ext cx="363994" cy="370105"/>
            <a:chOff x="2497068" y="1980186"/>
            <a:chExt cx="363994" cy="370105"/>
          </a:xfrm>
        </p:grpSpPr>
        <p:sp>
          <p:nvSpPr>
            <p:cNvPr id="17812" name="Google Shape;17812;p98"/>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13" name="Google Shape;17813;p98"/>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14" name="Google Shape;17814;p98"/>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15" name="Google Shape;17815;p98"/>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16" name="Google Shape;17816;p98"/>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17" name="Google Shape;17817;p98"/>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18" name="Google Shape;17818;p98"/>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19" name="Google Shape;17819;p98"/>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20" name="Google Shape;17820;p98"/>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21" name="Google Shape;17821;p98"/>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22" name="Google Shape;17822;p98"/>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23" name="Google Shape;17823;p98"/>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24" name="Google Shape;17824;p98"/>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25" name="Google Shape;17825;p98"/>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26" name="Google Shape;17826;p98"/>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27" name="Google Shape;17827;p98"/>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28" name="Google Shape;17828;p98"/>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29" name="Google Shape;17829;p98"/>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30" name="Google Shape;17830;p98"/>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31" name="Google Shape;17831;p98"/>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32" name="Google Shape;17832;p98"/>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833" name="Google Shape;17833;p98"/>
          <p:cNvGrpSpPr/>
          <p:nvPr/>
        </p:nvGrpSpPr>
        <p:grpSpPr>
          <a:xfrm>
            <a:off x="5820278" y="2906158"/>
            <a:ext cx="294904" cy="370027"/>
            <a:chOff x="5820278" y="2906158"/>
            <a:chExt cx="294904" cy="370027"/>
          </a:xfrm>
        </p:grpSpPr>
        <p:sp>
          <p:nvSpPr>
            <p:cNvPr id="17834" name="Google Shape;17834;p98"/>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35" name="Google Shape;17835;p98"/>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36" name="Google Shape;17836;p98"/>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37" name="Google Shape;17837;p98"/>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38" name="Google Shape;17838;p98"/>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39" name="Google Shape;17839;p98"/>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40" name="Google Shape;17840;p98"/>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841" name="Google Shape;17841;p98"/>
          <p:cNvGrpSpPr/>
          <p:nvPr/>
        </p:nvGrpSpPr>
        <p:grpSpPr>
          <a:xfrm>
            <a:off x="4946819" y="3383229"/>
            <a:ext cx="370132" cy="334223"/>
            <a:chOff x="4946819" y="3383229"/>
            <a:chExt cx="370132" cy="334223"/>
          </a:xfrm>
        </p:grpSpPr>
        <p:sp>
          <p:nvSpPr>
            <p:cNvPr id="17842" name="Google Shape;17842;p98"/>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43" name="Google Shape;17843;p98"/>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44" name="Google Shape;17844;p98"/>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45" name="Google Shape;17845;p98"/>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46" name="Google Shape;17846;p98"/>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47" name="Google Shape;17847;p98"/>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48" name="Google Shape;17848;p98"/>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49" name="Google Shape;17849;p98"/>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50" name="Google Shape;17850;p98"/>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851" name="Google Shape;17851;p98"/>
          <p:cNvGrpSpPr/>
          <p:nvPr/>
        </p:nvGrpSpPr>
        <p:grpSpPr>
          <a:xfrm>
            <a:off x="3038403" y="1539234"/>
            <a:ext cx="375482" cy="316072"/>
            <a:chOff x="3038403" y="1539234"/>
            <a:chExt cx="375482" cy="316072"/>
          </a:xfrm>
        </p:grpSpPr>
        <p:sp>
          <p:nvSpPr>
            <p:cNvPr id="17852" name="Google Shape;17852;p98"/>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7853" name="Google Shape;17853;p98"/>
            <p:cNvGrpSpPr/>
            <p:nvPr/>
          </p:nvGrpSpPr>
          <p:grpSpPr>
            <a:xfrm>
              <a:off x="3038403" y="1539234"/>
              <a:ext cx="375482" cy="316072"/>
              <a:chOff x="3038403" y="1539234"/>
              <a:chExt cx="375482" cy="316072"/>
            </a:xfrm>
          </p:grpSpPr>
          <p:sp>
            <p:nvSpPr>
              <p:cNvPr id="17854" name="Google Shape;17854;p98"/>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55" name="Google Shape;17855;p98"/>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56" name="Google Shape;17856;p98"/>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57" name="Google Shape;17857;p98"/>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58" name="Google Shape;17858;p98"/>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59" name="Google Shape;17859;p98"/>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60" name="Google Shape;17860;p98"/>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61" name="Google Shape;17861;p98"/>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62" name="Google Shape;17862;p98"/>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7863" name="Google Shape;17863;p98"/>
          <p:cNvGrpSpPr/>
          <p:nvPr/>
        </p:nvGrpSpPr>
        <p:grpSpPr>
          <a:xfrm>
            <a:off x="6332865" y="2906131"/>
            <a:ext cx="360846" cy="370184"/>
            <a:chOff x="6332865" y="2906131"/>
            <a:chExt cx="360846" cy="370184"/>
          </a:xfrm>
        </p:grpSpPr>
        <p:sp>
          <p:nvSpPr>
            <p:cNvPr id="17864" name="Google Shape;17864;p98"/>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65" name="Google Shape;17865;p98"/>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66" name="Google Shape;17866;p98"/>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67" name="Google Shape;17867;p98"/>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68" name="Google Shape;17868;p98"/>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69" name="Google Shape;17869;p98"/>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70" name="Google Shape;17870;p98"/>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71" name="Google Shape;17871;p98"/>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72" name="Google Shape;17872;p98"/>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73" name="Google Shape;17873;p98"/>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74" name="Google Shape;17874;p98"/>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875" name="Google Shape;17875;p98"/>
          <p:cNvGrpSpPr/>
          <p:nvPr/>
        </p:nvGrpSpPr>
        <p:grpSpPr>
          <a:xfrm>
            <a:off x="4135079" y="1518066"/>
            <a:ext cx="370132" cy="358223"/>
            <a:chOff x="4135079" y="1518066"/>
            <a:chExt cx="370132" cy="358223"/>
          </a:xfrm>
        </p:grpSpPr>
        <p:sp>
          <p:nvSpPr>
            <p:cNvPr id="17876" name="Google Shape;17876;p98"/>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77" name="Google Shape;17877;p98"/>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78" name="Google Shape;17878;p98"/>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79" name="Google Shape;17879;p98"/>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80" name="Google Shape;17880;p98"/>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81" name="Google Shape;17881;p98"/>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82" name="Google Shape;17882;p98"/>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83" name="Google Shape;17883;p98"/>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84" name="Google Shape;17884;p98"/>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85" name="Google Shape;17885;p98"/>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86" name="Google Shape;17886;p98"/>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87" name="Google Shape;17887;p98"/>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88" name="Google Shape;17888;p98"/>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89" name="Google Shape;17889;p98"/>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90" name="Google Shape;17890;p98"/>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91" name="Google Shape;17891;p98"/>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92" name="Google Shape;17892;p98"/>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93" name="Google Shape;17893;p98"/>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94" name="Google Shape;17894;p98"/>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895" name="Google Shape;17895;p98"/>
          <p:cNvGrpSpPr/>
          <p:nvPr/>
        </p:nvGrpSpPr>
        <p:grpSpPr>
          <a:xfrm>
            <a:off x="6878869" y="1980134"/>
            <a:ext cx="361240" cy="370158"/>
            <a:chOff x="6878869" y="1980134"/>
            <a:chExt cx="361240" cy="370158"/>
          </a:xfrm>
        </p:grpSpPr>
        <p:sp>
          <p:nvSpPr>
            <p:cNvPr id="17896" name="Google Shape;17896;p98"/>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97" name="Google Shape;17897;p98"/>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98" name="Google Shape;17898;p98"/>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99" name="Google Shape;17899;p98"/>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00" name="Google Shape;17900;p98"/>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01" name="Google Shape;17901;p98"/>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02" name="Google Shape;17902;p98"/>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03" name="Google Shape;17903;p98"/>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04" name="Google Shape;17904;p98"/>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05" name="Google Shape;17905;p98"/>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06" name="Google Shape;17906;p98"/>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07" name="Google Shape;17907;p98"/>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08" name="Google Shape;17908;p98"/>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909" name="Google Shape;17909;p98"/>
          <p:cNvGrpSpPr/>
          <p:nvPr/>
        </p:nvGrpSpPr>
        <p:grpSpPr>
          <a:xfrm>
            <a:off x="2493999" y="2550033"/>
            <a:ext cx="370132" cy="259467"/>
            <a:chOff x="2493999" y="2550033"/>
            <a:chExt cx="370132" cy="259467"/>
          </a:xfrm>
        </p:grpSpPr>
        <p:sp>
          <p:nvSpPr>
            <p:cNvPr id="17910" name="Google Shape;17910;p98"/>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11" name="Google Shape;17911;p98"/>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12" name="Google Shape;17912;p98"/>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13" name="Google Shape;17913;p98"/>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14" name="Google Shape;17914;p98"/>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15" name="Google Shape;17915;p98"/>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16" name="Google Shape;17916;p98"/>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17" name="Google Shape;17917;p98"/>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18" name="Google Shape;17918;p98"/>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19" name="Google Shape;17919;p98"/>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20" name="Google Shape;17920;p98"/>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21" name="Google Shape;17921;p98"/>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22" name="Google Shape;17922;p98"/>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23" name="Google Shape;17923;p98"/>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24" name="Google Shape;17924;p98"/>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25" name="Google Shape;17925;p98"/>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26" name="Google Shape;17926;p98"/>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27" name="Google Shape;17927;p98"/>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28" name="Google Shape;17928;p98"/>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929" name="Google Shape;17929;p98"/>
          <p:cNvGrpSpPr/>
          <p:nvPr/>
        </p:nvGrpSpPr>
        <p:grpSpPr>
          <a:xfrm>
            <a:off x="1699703" y="3365261"/>
            <a:ext cx="281054" cy="370158"/>
            <a:chOff x="1699703" y="3365261"/>
            <a:chExt cx="281054" cy="370158"/>
          </a:xfrm>
        </p:grpSpPr>
        <p:sp>
          <p:nvSpPr>
            <p:cNvPr id="17930" name="Google Shape;17930;p98"/>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31" name="Google Shape;17931;p98"/>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32" name="Google Shape;17932;p98"/>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33" name="Google Shape;17933;p98"/>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34" name="Google Shape;17934;p98"/>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35" name="Google Shape;17935;p98"/>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36" name="Google Shape;17936;p98"/>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37" name="Google Shape;17937;p98"/>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38" name="Google Shape;17938;p98"/>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39" name="Google Shape;17939;p98"/>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40" name="Google Shape;17940;p98"/>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41" name="Google Shape;17941;p98"/>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42" name="Google Shape;17942;p98"/>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943" name="Google Shape;17943;p98"/>
          <p:cNvGrpSpPr/>
          <p:nvPr/>
        </p:nvGrpSpPr>
        <p:grpSpPr>
          <a:xfrm>
            <a:off x="7966810" y="1519430"/>
            <a:ext cx="369974" cy="355626"/>
            <a:chOff x="7966810" y="1519430"/>
            <a:chExt cx="369974" cy="355626"/>
          </a:xfrm>
        </p:grpSpPr>
        <p:sp>
          <p:nvSpPr>
            <p:cNvPr id="17944" name="Google Shape;17944;p98"/>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45" name="Google Shape;17945;p98"/>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46" name="Google Shape;17946;p98"/>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47" name="Google Shape;17947;p98"/>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48" name="Google Shape;17948;p98"/>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49" name="Google Shape;17949;p98"/>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50" name="Google Shape;17950;p98"/>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51" name="Google Shape;17951;p98"/>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52" name="Google Shape;17952;p98"/>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53" name="Google Shape;17953;p98"/>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54" name="Google Shape;17954;p98"/>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55" name="Google Shape;17955;p98"/>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56" name="Google Shape;17956;p98"/>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57" name="Google Shape;17957;p98"/>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58" name="Google Shape;17958;p98"/>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59" name="Google Shape;17959;p98"/>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960" name="Google Shape;17960;p98"/>
          <p:cNvGrpSpPr/>
          <p:nvPr/>
        </p:nvGrpSpPr>
        <p:grpSpPr>
          <a:xfrm>
            <a:off x="2792628" y="3365340"/>
            <a:ext cx="290445" cy="370079"/>
            <a:chOff x="2792628" y="3365340"/>
            <a:chExt cx="290445" cy="370079"/>
          </a:xfrm>
        </p:grpSpPr>
        <p:sp>
          <p:nvSpPr>
            <p:cNvPr id="17961" name="Google Shape;17961;p98"/>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62" name="Google Shape;17962;p98"/>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63" name="Google Shape;17963;p98"/>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64" name="Google Shape;17964;p98"/>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65" name="Google Shape;17965;p98"/>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66" name="Google Shape;17966;p98"/>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67" name="Google Shape;17967;p98"/>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68" name="Google Shape;17968;p98"/>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69" name="Google Shape;17969;p98"/>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70" name="Google Shape;17970;p98"/>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71" name="Google Shape;17971;p98"/>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72" name="Google Shape;17972;p98"/>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73" name="Google Shape;17973;p98"/>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74" name="Google Shape;17974;p98"/>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975" name="Google Shape;17975;p98"/>
          <p:cNvGrpSpPr/>
          <p:nvPr/>
        </p:nvGrpSpPr>
        <p:grpSpPr>
          <a:xfrm>
            <a:off x="1389585" y="1988317"/>
            <a:ext cx="388125" cy="353790"/>
            <a:chOff x="1389585" y="1988317"/>
            <a:chExt cx="388125" cy="353790"/>
          </a:xfrm>
        </p:grpSpPr>
        <p:sp>
          <p:nvSpPr>
            <p:cNvPr id="17976" name="Google Shape;17976;p98"/>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77" name="Google Shape;17977;p98"/>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78" name="Google Shape;17978;p98"/>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79" name="Google Shape;17979;p98"/>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80" name="Google Shape;17980;p98"/>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81" name="Google Shape;17981;p98"/>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82" name="Google Shape;17982;p98"/>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83" name="Google Shape;17983;p98"/>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84" name="Google Shape;17984;p98"/>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85" name="Google Shape;17985;p98"/>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86" name="Google Shape;17986;p98"/>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87" name="Google Shape;17987;p98"/>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88" name="Google Shape;17988;p98"/>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89" name="Google Shape;17989;p98"/>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90" name="Google Shape;17990;p98"/>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91" name="Google Shape;17991;p98"/>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92" name="Google Shape;17992;p98"/>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93" name="Google Shape;17993;p98"/>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94" name="Google Shape;17994;p98"/>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95" name="Google Shape;17995;p98"/>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96" name="Google Shape;17996;p98"/>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97" name="Google Shape;17997;p98"/>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998" name="Google Shape;17998;p98"/>
          <p:cNvGrpSpPr/>
          <p:nvPr/>
        </p:nvGrpSpPr>
        <p:grpSpPr>
          <a:xfrm>
            <a:off x="2492924" y="1512190"/>
            <a:ext cx="370158" cy="370158"/>
            <a:chOff x="2492924" y="1512190"/>
            <a:chExt cx="370158" cy="370158"/>
          </a:xfrm>
        </p:grpSpPr>
        <p:sp>
          <p:nvSpPr>
            <p:cNvPr id="17999" name="Google Shape;17999;p98"/>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00" name="Google Shape;18000;p98"/>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01" name="Google Shape;18001;p98"/>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02" name="Google Shape;18002;p98"/>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03" name="Google Shape;18003;p98"/>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04" name="Google Shape;18004;p98"/>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05" name="Google Shape;18005;p98"/>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06" name="Google Shape;18006;p98"/>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07" name="Google Shape;18007;p98"/>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08" name="Google Shape;18008;p98"/>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09" name="Google Shape;18009;p98"/>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10" name="Google Shape;18010;p98"/>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11" name="Google Shape;18011;p98"/>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12" name="Google Shape;18012;p98"/>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13" name="Google Shape;18013;p98"/>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14" name="Google Shape;18014;p98"/>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15" name="Google Shape;18015;p98"/>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16" name="Google Shape;18016;p98"/>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17" name="Google Shape;18017;p98"/>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18" name="Google Shape;18018;p98"/>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19" name="Google Shape;18019;p98"/>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20" name="Google Shape;18020;p98"/>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021" name="Google Shape;18021;p98"/>
          <p:cNvGrpSpPr/>
          <p:nvPr/>
        </p:nvGrpSpPr>
        <p:grpSpPr>
          <a:xfrm>
            <a:off x="1933569" y="1512243"/>
            <a:ext cx="393975" cy="370105"/>
            <a:chOff x="1933569" y="1512243"/>
            <a:chExt cx="393975" cy="370105"/>
          </a:xfrm>
        </p:grpSpPr>
        <p:sp>
          <p:nvSpPr>
            <p:cNvPr id="18022" name="Google Shape;18022;p98"/>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23" name="Google Shape;18023;p98"/>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24" name="Google Shape;18024;p98"/>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25" name="Google Shape;18025;p98"/>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26" name="Google Shape;18026;p98"/>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27" name="Google Shape;18027;p98"/>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28" name="Google Shape;18028;p98"/>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29" name="Google Shape;18029;p98"/>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30" name="Google Shape;18030;p98"/>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31" name="Google Shape;18031;p98"/>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32" name="Google Shape;18032;p98"/>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33" name="Google Shape;18033;p98"/>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34" name="Google Shape;18034;p98"/>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35" name="Google Shape;18035;p98"/>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36" name="Google Shape;18036;p98"/>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37" name="Google Shape;18037;p98"/>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38" name="Google Shape;18038;p98"/>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39" name="Google Shape;18039;p98"/>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0" name="Google Shape;18040;p98"/>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1" name="Google Shape;18041;p98"/>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2" name="Google Shape;18042;p98"/>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3" name="Google Shape;18043;p98"/>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4" name="Google Shape;18044;p98"/>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5" name="Google Shape;18045;p98"/>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6" name="Google Shape;18046;p98"/>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7" name="Google Shape;18047;p98"/>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8" name="Google Shape;18048;p98"/>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9" name="Google Shape;18049;p98"/>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050" name="Google Shape;18050;p98"/>
          <p:cNvGrpSpPr/>
          <p:nvPr/>
        </p:nvGrpSpPr>
        <p:grpSpPr>
          <a:xfrm>
            <a:off x="2236106" y="3365392"/>
            <a:ext cx="306471" cy="370000"/>
            <a:chOff x="2236106" y="3365392"/>
            <a:chExt cx="306471" cy="370000"/>
          </a:xfrm>
        </p:grpSpPr>
        <p:sp>
          <p:nvSpPr>
            <p:cNvPr id="18051" name="Google Shape;18051;p98"/>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2" name="Google Shape;18052;p98"/>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3" name="Google Shape;18053;p98"/>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4" name="Google Shape;18054;p98"/>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5" name="Google Shape;18055;p98"/>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6" name="Google Shape;18056;p98"/>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7" name="Google Shape;18057;p98"/>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8" name="Google Shape;18058;p98"/>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9" name="Google Shape;18059;p98"/>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0" name="Google Shape;18060;p98"/>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1" name="Google Shape;18061;p98"/>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2" name="Google Shape;18062;p98"/>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3" name="Google Shape;18063;p98"/>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4" name="Google Shape;18064;p98"/>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065" name="Google Shape;18065;p98"/>
          <p:cNvGrpSpPr/>
          <p:nvPr/>
        </p:nvGrpSpPr>
        <p:grpSpPr>
          <a:xfrm>
            <a:off x="5492823" y="3385563"/>
            <a:ext cx="375325" cy="329606"/>
            <a:chOff x="5492823" y="3385563"/>
            <a:chExt cx="375325" cy="329606"/>
          </a:xfrm>
        </p:grpSpPr>
        <p:sp>
          <p:nvSpPr>
            <p:cNvPr id="18066" name="Google Shape;18066;p98"/>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7" name="Google Shape;18067;p98"/>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8" name="Google Shape;18068;p98"/>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9" name="Google Shape;18069;p98"/>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0" name="Google Shape;18070;p98"/>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1" name="Google Shape;18071;p98"/>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2" name="Google Shape;18072;p98"/>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3" name="Google Shape;18073;p98"/>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4" name="Google Shape;18074;p98"/>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5" name="Google Shape;18075;p98"/>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6" name="Google Shape;18076;p98"/>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7" name="Google Shape;18077;p98"/>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8" name="Google Shape;18078;p98"/>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9" name="Google Shape;18079;p98"/>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0" name="Google Shape;18080;p98"/>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1" name="Google Shape;18081;p98"/>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2" name="Google Shape;18082;p98"/>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3" name="Google Shape;18083;p98"/>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4" name="Google Shape;18084;p98"/>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5" name="Google Shape;18085;p98"/>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086" name="Google Shape;18086;p98"/>
          <p:cNvGrpSpPr/>
          <p:nvPr/>
        </p:nvGrpSpPr>
        <p:grpSpPr>
          <a:xfrm>
            <a:off x="3041787" y="2001118"/>
            <a:ext cx="370158" cy="328164"/>
            <a:chOff x="3041787" y="2001118"/>
            <a:chExt cx="370158" cy="328164"/>
          </a:xfrm>
        </p:grpSpPr>
        <p:sp>
          <p:nvSpPr>
            <p:cNvPr id="18087" name="Google Shape;18087;p98"/>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8" name="Google Shape;18088;p98"/>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9" name="Google Shape;18089;p98"/>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0" name="Google Shape;18090;p98"/>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1" name="Google Shape;18091;p98"/>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2" name="Google Shape;18092;p98"/>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3" name="Google Shape;18093;p98"/>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4" name="Google Shape;18094;p98"/>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5" name="Google Shape;18095;p98"/>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6" name="Google Shape;18096;p98"/>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7" name="Google Shape;18097;p98"/>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8" name="Google Shape;18098;p98"/>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9" name="Google Shape;18099;p98"/>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0" name="Google Shape;18100;p98"/>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1" name="Google Shape;18101;p98"/>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2" name="Google Shape;18102;p98"/>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3" name="Google Shape;18103;p98"/>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4" name="Google Shape;18104;p98"/>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105" name="Google Shape;18105;p98"/>
          <p:cNvGrpSpPr/>
          <p:nvPr/>
        </p:nvGrpSpPr>
        <p:grpSpPr>
          <a:xfrm>
            <a:off x="5779884" y="2039125"/>
            <a:ext cx="372309" cy="328216"/>
            <a:chOff x="5779884" y="2039125"/>
            <a:chExt cx="372309" cy="328216"/>
          </a:xfrm>
        </p:grpSpPr>
        <p:sp>
          <p:nvSpPr>
            <p:cNvPr id="18106" name="Google Shape;18106;p98"/>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7" name="Google Shape;18107;p98"/>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8" name="Google Shape;18108;p98"/>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9" name="Google Shape;18109;p98"/>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0" name="Google Shape;18110;p98"/>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1" name="Google Shape;18111;p98"/>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2" name="Google Shape;18112;p98"/>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3" name="Google Shape;18113;p98"/>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4" name="Google Shape;18114;p98"/>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5" name="Google Shape;18115;p98"/>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6" name="Google Shape;18116;p98"/>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7" name="Google Shape;18117;p98"/>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8" name="Google Shape;18118;p98"/>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8119" name="Google Shape;18119;p98"/>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Nature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123"/>
        <p:cNvGrpSpPr/>
        <p:nvPr/>
      </p:nvGrpSpPr>
      <p:grpSpPr>
        <a:xfrm>
          <a:off x="0" y="0"/>
          <a:ext cx="0" cy="0"/>
          <a:chOff x="0" y="0"/>
          <a:chExt cx="0" cy="0"/>
        </a:xfrm>
      </p:grpSpPr>
      <p:grpSp>
        <p:nvGrpSpPr>
          <p:cNvPr id="18124" name="Google Shape;18124;p99"/>
          <p:cNvGrpSpPr/>
          <p:nvPr/>
        </p:nvGrpSpPr>
        <p:grpSpPr>
          <a:xfrm>
            <a:off x="878066" y="1981993"/>
            <a:ext cx="354610" cy="372358"/>
            <a:chOff x="878066" y="1981993"/>
            <a:chExt cx="354610" cy="372358"/>
          </a:xfrm>
        </p:grpSpPr>
        <p:sp>
          <p:nvSpPr>
            <p:cNvPr id="18125" name="Google Shape;18125;p99"/>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26" name="Google Shape;18126;p99"/>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27" name="Google Shape;18127;p99"/>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28" name="Google Shape;18128;p99"/>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29" name="Google Shape;18129;p99"/>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0" name="Google Shape;18130;p99"/>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1" name="Google Shape;18131;p99"/>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2" name="Google Shape;18132;p99"/>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3" name="Google Shape;18133;p99"/>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4" name="Google Shape;18134;p99"/>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5" name="Google Shape;18135;p99"/>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6" name="Google Shape;18136;p99"/>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7" name="Google Shape;18137;p99"/>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8" name="Google Shape;18138;p99"/>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139" name="Google Shape;18139;p99"/>
          <p:cNvGrpSpPr/>
          <p:nvPr/>
        </p:nvGrpSpPr>
        <p:grpSpPr>
          <a:xfrm>
            <a:off x="1345794" y="1982386"/>
            <a:ext cx="371650" cy="371624"/>
            <a:chOff x="1345794" y="1982386"/>
            <a:chExt cx="371650" cy="371624"/>
          </a:xfrm>
        </p:grpSpPr>
        <p:sp>
          <p:nvSpPr>
            <p:cNvPr id="18140" name="Google Shape;18140;p99"/>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1" name="Google Shape;18141;p99"/>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2" name="Google Shape;18142;p99"/>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3" name="Google Shape;18143;p99"/>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4" name="Google Shape;18144;p99"/>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5" name="Google Shape;18145;p99"/>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6" name="Google Shape;18146;p99"/>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7" name="Google Shape;18147;p99"/>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8" name="Google Shape;18148;p99"/>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9" name="Google Shape;18149;p99"/>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0" name="Google Shape;18150;p99"/>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1" name="Google Shape;18151;p99"/>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2" name="Google Shape;18152;p99"/>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3" name="Google Shape;18153;p99"/>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4" name="Google Shape;18154;p99"/>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5" name="Google Shape;18155;p99"/>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6" name="Google Shape;18156;p99"/>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7" name="Google Shape;18157;p99"/>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8" name="Google Shape;18158;p99"/>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9" name="Google Shape;18159;p99"/>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0" name="Google Shape;18160;p99"/>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1" name="Google Shape;18161;p99"/>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2" name="Google Shape;18162;p99"/>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3" name="Google Shape;18163;p99"/>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4" name="Google Shape;18164;p99"/>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5" name="Google Shape;18165;p99"/>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6" name="Google Shape;18166;p99"/>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7" name="Google Shape;18167;p99"/>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8" name="Google Shape;18168;p99"/>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9" name="Google Shape;18169;p99"/>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0" name="Google Shape;18170;p99"/>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1" name="Google Shape;18171;p99"/>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2" name="Google Shape;18172;p99"/>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3" name="Google Shape;18173;p99"/>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4" name="Google Shape;18174;p99"/>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5" name="Google Shape;18175;p99"/>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6" name="Google Shape;18176;p99"/>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177" name="Google Shape;18177;p99"/>
          <p:cNvGrpSpPr/>
          <p:nvPr/>
        </p:nvGrpSpPr>
        <p:grpSpPr>
          <a:xfrm>
            <a:off x="1821465" y="1981993"/>
            <a:ext cx="372410" cy="372410"/>
            <a:chOff x="1821465" y="1981993"/>
            <a:chExt cx="372410" cy="372410"/>
          </a:xfrm>
        </p:grpSpPr>
        <p:sp>
          <p:nvSpPr>
            <p:cNvPr id="18178" name="Google Shape;18178;p99"/>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9" name="Google Shape;18179;p99"/>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0" name="Google Shape;18180;p99"/>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1" name="Google Shape;18181;p99"/>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2" name="Google Shape;18182;p99"/>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3" name="Google Shape;18183;p99"/>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4" name="Google Shape;18184;p99"/>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5" name="Google Shape;18185;p99"/>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6" name="Google Shape;18186;p99"/>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7" name="Google Shape;18187;p99"/>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8" name="Google Shape;18188;p99"/>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9" name="Google Shape;18189;p99"/>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0" name="Google Shape;18190;p99"/>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1" name="Google Shape;18191;p99"/>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192" name="Google Shape;18192;p99"/>
          <p:cNvGrpSpPr/>
          <p:nvPr/>
        </p:nvGrpSpPr>
        <p:grpSpPr>
          <a:xfrm>
            <a:off x="2276348" y="1981809"/>
            <a:ext cx="415901" cy="372699"/>
            <a:chOff x="2276348" y="1981809"/>
            <a:chExt cx="415901" cy="372699"/>
          </a:xfrm>
        </p:grpSpPr>
        <p:sp>
          <p:nvSpPr>
            <p:cNvPr id="18193" name="Google Shape;18193;p99"/>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4" name="Google Shape;18194;p99"/>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5" name="Google Shape;18195;p99"/>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6" name="Google Shape;18196;p99"/>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7" name="Google Shape;18197;p99"/>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8" name="Google Shape;18198;p99"/>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9" name="Google Shape;18199;p99"/>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200" name="Google Shape;18200;p99"/>
          <p:cNvGrpSpPr/>
          <p:nvPr/>
        </p:nvGrpSpPr>
        <p:grpSpPr>
          <a:xfrm>
            <a:off x="2774354" y="2009990"/>
            <a:ext cx="372017" cy="316310"/>
            <a:chOff x="2774354" y="2009990"/>
            <a:chExt cx="372017" cy="316310"/>
          </a:xfrm>
        </p:grpSpPr>
        <p:sp>
          <p:nvSpPr>
            <p:cNvPr id="18201" name="Google Shape;18201;p99"/>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2" name="Google Shape;18202;p99"/>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3" name="Google Shape;18203;p99"/>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4" name="Google Shape;18204;p99"/>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5" name="Google Shape;18205;p99"/>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6" name="Google Shape;18206;p99"/>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7" name="Google Shape;18207;p99"/>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8" name="Google Shape;18208;p99"/>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9" name="Google Shape;18209;p99"/>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0" name="Google Shape;18210;p99"/>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1" name="Google Shape;18211;p99"/>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2" name="Google Shape;18212;p99"/>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3" name="Google Shape;18213;p99"/>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4" name="Google Shape;18214;p99"/>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5" name="Google Shape;18215;p99"/>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6" name="Google Shape;18216;p99"/>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7" name="Google Shape;18217;p99"/>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8" name="Google Shape;18218;p99"/>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9" name="Google Shape;18219;p99"/>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0" name="Google Shape;18220;p99"/>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1" name="Google Shape;18221;p99"/>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2" name="Google Shape;18222;p99"/>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3" name="Google Shape;18223;p99"/>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4" name="Google Shape;18224;p99"/>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5" name="Google Shape;18225;p99"/>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6" name="Google Shape;18226;p99"/>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227" name="Google Shape;18227;p99"/>
          <p:cNvGrpSpPr/>
          <p:nvPr/>
        </p:nvGrpSpPr>
        <p:grpSpPr>
          <a:xfrm>
            <a:off x="3722682" y="1981993"/>
            <a:ext cx="375818" cy="372043"/>
            <a:chOff x="3722682" y="1981993"/>
            <a:chExt cx="375818" cy="372043"/>
          </a:xfrm>
        </p:grpSpPr>
        <p:sp>
          <p:nvSpPr>
            <p:cNvPr id="18228" name="Google Shape;18228;p99"/>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9" name="Google Shape;18229;p99"/>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0" name="Google Shape;18230;p99"/>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1" name="Google Shape;18231;p99"/>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2" name="Google Shape;18232;p99"/>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3" name="Google Shape;18233;p99"/>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4" name="Google Shape;18234;p99"/>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5" name="Google Shape;18235;p99"/>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6" name="Google Shape;18236;p99"/>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7" name="Google Shape;18237;p99"/>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8" name="Google Shape;18238;p99"/>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9" name="Google Shape;18239;p99"/>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0" name="Google Shape;18240;p99"/>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1" name="Google Shape;18241;p99"/>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2" name="Google Shape;18242;p99"/>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243" name="Google Shape;18243;p99"/>
          <p:cNvGrpSpPr/>
          <p:nvPr/>
        </p:nvGrpSpPr>
        <p:grpSpPr>
          <a:xfrm>
            <a:off x="4201394" y="1981809"/>
            <a:ext cx="373538" cy="372305"/>
            <a:chOff x="4201394" y="1981809"/>
            <a:chExt cx="373538" cy="372305"/>
          </a:xfrm>
        </p:grpSpPr>
        <p:sp>
          <p:nvSpPr>
            <p:cNvPr id="18244" name="Google Shape;18244;p99"/>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5" name="Google Shape;18245;p99"/>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6" name="Google Shape;18246;p99"/>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7" name="Google Shape;18247;p99"/>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8" name="Google Shape;18248;p99"/>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9" name="Google Shape;18249;p99"/>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0" name="Google Shape;18250;p99"/>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1" name="Google Shape;18251;p99"/>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2" name="Google Shape;18252;p99"/>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3" name="Google Shape;18253;p99"/>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4" name="Google Shape;18254;p99"/>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5" name="Google Shape;18255;p99"/>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6" name="Google Shape;18256;p99"/>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7" name="Google Shape;18257;p99"/>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8" name="Google Shape;18258;p99"/>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9" name="Google Shape;18259;p99"/>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260" name="Google Shape;18260;p99"/>
          <p:cNvGrpSpPr/>
          <p:nvPr/>
        </p:nvGrpSpPr>
        <p:grpSpPr>
          <a:xfrm>
            <a:off x="4659658" y="1500266"/>
            <a:ext cx="422743" cy="377784"/>
            <a:chOff x="4659658" y="1500266"/>
            <a:chExt cx="422743" cy="377784"/>
          </a:xfrm>
        </p:grpSpPr>
        <p:sp>
          <p:nvSpPr>
            <p:cNvPr id="18261" name="Google Shape;18261;p99"/>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2" name="Google Shape;18262;p99"/>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3" name="Google Shape;18263;p99"/>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4" name="Google Shape;18264;p99"/>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5" name="Google Shape;18265;p99"/>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6" name="Google Shape;18266;p99"/>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7" name="Google Shape;18267;p99"/>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8" name="Google Shape;18268;p99"/>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9" name="Google Shape;18269;p99"/>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70" name="Google Shape;18270;p99"/>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71" name="Google Shape;18271;p99"/>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72" name="Google Shape;18272;p99"/>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73" name="Google Shape;18273;p99"/>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74" name="Google Shape;18274;p99"/>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75" name="Google Shape;18275;p99"/>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76" name="Google Shape;18276;p99"/>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77" name="Google Shape;18277;p99"/>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278" name="Google Shape;18278;p99"/>
          <p:cNvGrpSpPr/>
          <p:nvPr/>
        </p:nvGrpSpPr>
        <p:grpSpPr>
          <a:xfrm>
            <a:off x="5211406" y="1513504"/>
            <a:ext cx="260394" cy="351202"/>
            <a:chOff x="5211406" y="1513504"/>
            <a:chExt cx="260394" cy="351202"/>
          </a:xfrm>
        </p:grpSpPr>
        <p:sp>
          <p:nvSpPr>
            <p:cNvPr id="18279" name="Google Shape;18279;p99"/>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80" name="Google Shape;18280;p99"/>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81" name="Google Shape;18281;p99"/>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82" name="Google Shape;18282;p99"/>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83" name="Google Shape;18283;p99"/>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84" name="Google Shape;18284;p99"/>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85" name="Google Shape;18285;p99"/>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86" name="Google Shape;18286;p99"/>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87" name="Google Shape;18287;p99"/>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88" name="Google Shape;18288;p99"/>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89" name="Google Shape;18289;p99"/>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90" name="Google Shape;18290;p99"/>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91" name="Google Shape;18291;p99"/>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292" name="Google Shape;18292;p99"/>
          <p:cNvGrpSpPr/>
          <p:nvPr/>
        </p:nvGrpSpPr>
        <p:grpSpPr>
          <a:xfrm>
            <a:off x="5632602" y="1513216"/>
            <a:ext cx="366722" cy="351779"/>
            <a:chOff x="5632602" y="1513216"/>
            <a:chExt cx="366722" cy="351779"/>
          </a:xfrm>
        </p:grpSpPr>
        <p:sp>
          <p:nvSpPr>
            <p:cNvPr id="18293" name="Google Shape;18293;p99"/>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94" name="Google Shape;18294;p99"/>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95" name="Google Shape;18295;p99"/>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96" name="Google Shape;18296;p99"/>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97" name="Google Shape;18297;p99"/>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98" name="Google Shape;18298;p99"/>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99" name="Google Shape;18299;p99"/>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00" name="Google Shape;18300;p99"/>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301" name="Google Shape;18301;p99"/>
          <p:cNvGrpSpPr/>
          <p:nvPr/>
        </p:nvGrpSpPr>
        <p:grpSpPr>
          <a:xfrm>
            <a:off x="6089372" y="1527136"/>
            <a:ext cx="401902" cy="323965"/>
            <a:chOff x="6089372" y="1527136"/>
            <a:chExt cx="401902" cy="323965"/>
          </a:xfrm>
        </p:grpSpPr>
        <p:sp>
          <p:nvSpPr>
            <p:cNvPr id="18302" name="Google Shape;18302;p99"/>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03" name="Google Shape;18303;p99"/>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04" name="Google Shape;18304;p99"/>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05" name="Google Shape;18305;p99"/>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06" name="Google Shape;18306;p99"/>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07" name="Google Shape;18307;p99"/>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08" name="Google Shape;18308;p99"/>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09" name="Google Shape;18309;p99"/>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10" name="Google Shape;18310;p99"/>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11" name="Google Shape;18311;p99"/>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12" name="Google Shape;18312;p99"/>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13" name="Google Shape;18313;p99"/>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14" name="Google Shape;18314;p99"/>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15" name="Google Shape;18315;p99"/>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16" name="Google Shape;18316;p99"/>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17" name="Google Shape;18317;p99"/>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18" name="Google Shape;18318;p99"/>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19" name="Google Shape;18319;p99"/>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20" name="Google Shape;18320;p99"/>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21" name="Google Shape;18321;p99"/>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22" name="Google Shape;18322;p99"/>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23" name="Google Shape;18323;p99"/>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24" name="Google Shape;18324;p99"/>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25" name="Google Shape;18325;p99"/>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26" name="Google Shape;18326;p99"/>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27" name="Google Shape;18327;p99"/>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28" name="Google Shape;18328;p99"/>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29" name="Google Shape;18329;p99"/>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30" name="Google Shape;18330;p99"/>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31" name="Google Shape;18331;p99"/>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332" name="Google Shape;18332;p99"/>
          <p:cNvGrpSpPr/>
          <p:nvPr/>
        </p:nvGrpSpPr>
        <p:grpSpPr>
          <a:xfrm>
            <a:off x="6579435" y="1527897"/>
            <a:ext cx="370103" cy="322445"/>
            <a:chOff x="6579435" y="1527897"/>
            <a:chExt cx="370103" cy="322445"/>
          </a:xfrm>
        </p:grpSpPr>
        <p:sp>
          <p:nvSpPr>
            <p:cNvPr id="18333" name="Google Shape;18333;p99"/>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34" name="Google Shape;18334;p99"/>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35" name="Google Shape;18335;p99"/>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36" name="Google Shape;18336;p99"/>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37" name="Google Shape;18337;p99"/>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38" name="Google Shape;18338;p99"/>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39" name="Google Shape;18339;p99"/>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40" name="Google Shape;18340;p99"/>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41" name="Google Shape;18341;p99"/>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42" name="Google Shape;18342;p99"/>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43" name="Google Shape;18343;p99"/>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44" name="Google Shape;18344;p99"/>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45" name="Google Shape;18345;p99"/>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46" name="Google Shape;18346;p99"/>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47" name="Google Shape;18347;p99"/>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48" name="Google Shape;18348;p99"/>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49" name="Google Shape;18349;p99"/>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50" name="Google Shape;18350;p99"/>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51" name="Google Shape;18351;p99"/>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52" name="Google Shape;18352;p99"/>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53" name="Google Shape;18353;p99"/>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354" name="Google Shape;18354;p99"/>
          <p:cNvGrpSpPr/>
          <p:nvPr/>
        </p:nvGrpSpPr>
        <p:grpSpPr>
          <a:xfrm>
            <a:off x="6988887" y="1538854"/>
            <a:ext cx="499920" cy="300136"/>
            <a:chOff x="6988887" y="1538854"/>
            <a:chExt cx="499920" cy="300136"/>
          </a:xfrm>
        </p:grpSpPr>
        <p:sp>
          <p:nvSpPr>
            <p:cNvPr id="18355" name="Google Shape;18355;p99"/>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56" name="Google Shape;18356;p99"/>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57" name="Google Shape;18357;p99"/>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58" name="Google Shape;18358;p99"/>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59" name="Google Shape;18359;p99"/>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60" name="Google Shape;18360;p99"/>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61" name="Google Shape;18361;p99"/>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62" name="Google Shape;18362;p99"/>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63" name="Google Shape;18363;p99"/>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64" name="Google Shape;18364;p99"/>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65" name="Google Shape;18365;p99"/>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66" name="Google Shape;18366;p99"/>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67" name="Google Shape;18367;p99"/>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368" name="Google Shape;18368;p99"/>
          <p:cNvGrpSpPr/>
          <p:nvPr/>
        </p:nvGrpSpPr>
        <p:grpSpPr>
          <a:xfrm>
            <a:off x="8050359" y="1520687"/>
            <a:ext cx="279321" cy="336837"/>
            <a:chOff x="8050359" y="1520687"/>
            <a:chExt cx="279321" cy="336837"/>
          </a:xfrm>
        </p:grpSpPr>
        <p:sp>
          <p:nvSpPr>
            <p:cNvPr id="18369" name="Google Shape;18369;p99"/>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70" name="Google Shape;18370;p99"/>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71" name="Google Shape;18371;p99"/>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72" name="Google Shape;18372;p99"/>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73" name="Google Shape;18373;p99"/>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74" name="Google Shape;18374;p99"/>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75" name="Google Shape;18375;p99"/>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76" name="Google Shape;18376;p99"/>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77" name="Google Shape;18377;p99"/>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78" name="Google Shape;18378;p99"/>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79" name="Google Shape;18379;p99"/>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80" name="Google Shape;18380;p99"/>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81" name="Google Shape;18381;p99"/>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382" name="Google Shape;18382;p99"/>
          <p:cNvGrpSpPr/>
          <p:nvPr/>
        </p:nvGrpSpPr>
        <p:grpSpPr>
          <a:xfrm>
            <a:off x="6093907" y="2461832"/>
            <a:ext cx="364441" cy="339091"/>
            <a:chOff x="6093907" y="2461832"/>
            <a:chExt cx="364441" cy="339091"/>
          </a:xfrm>
        </p:grpSpPr>
        <p:sp>
          <p:nvSpPr>
            <p:cNvPr id="18383" name="Google Shape;18383;p99"/>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84" name="Google Shape;18384;p99"/>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85" name="Google Shape;18385;p99"/>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86" name="Google Shape;18386;p99"/>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87" name="Google Shape;18387;p99"/>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88" name="Google Shape;18388;p99"/>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89" name="Google Shape;18389;p99"/>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90" name="Google Shape;18390;p99"/>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91" name="Google Shape;18391;p99"/>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92" name="Google Shape;18392;p99"/>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393" name="Google Shape;18393;p99"/>
          <p:cNvGrpSpPr/>
          <p:nvPr/>
        </p:nvGrpSpPr>
        <p:grpSpPr>
          <a:xfrm>
            <a:off x="4676331" y="1980866"/>
            <a:ext cx="377680" cy="377680"/>
            <a:chOff x="4676331" y="1980866"/>
            <a:chExt cx="377680" cy="377680"/>
          </a:xfrm>
        </p:grpSpPr>
        <p:sp>
          <p:nvSpPr>
            <p:cNvPr id="18394" name="Google Shape;18394;p99"/>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95" name="Google Shape;18395;p99"/>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96" name="Google Shape;18396;p99"/>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97" name="Google Shape;18397;p99"/>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98" name="Google Shape;18398;p99"/>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99" name="Google Shape;18399;p99"/>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00" name="Google Shape;18400;p99"/>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01" name="Google Shape;18401;p99"/>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02" name="Google Shape;18402;p99"/>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03" name="Google Shape;18403;p99"/>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04" name="Google Shape;18404;p99"/>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05" name="Google Shape;18405;p99"/>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06" name="Google Shape;18406;p99"/>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07" name="Google Shape;18407;p99"/>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08" name="Google Shape;18408;p99"/>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09" name="Google Shape;18409;p99"/>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10" name="Google Shape;18410;p99"/>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11" name="Google Shape;18411;p99"/>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12" name="Google Shape;18412;p99"/>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413" name="Google Shape;18413;p99"/>
          <p:cNvGrpSpPr/>
          <p:nvPr/>
        </p:nvGrpSpPr>
        <p:grpSpPr>
          <a:xfrm>
            <a:off x="7526242" y="1522968"/>
            <a:ext cx="357651" cy="332275"/>
            <a:chOff x="7526242" y="1522968"/>
            <a:chExt cx="357651" cy="332275"/>
          </a:xfrm>
        </p:grpSpPr>
        <p:sp>
          <p:nvSpPr>
            <p:cNvPr id="18414" name="Google Shape;18414;p99"/>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15" name="Google Shape;18415;p99"/>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16" name="Google Shape;18416;p99"/>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17" name="Google Shape;18417;p99"/>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18" name="Google Shape;18418;p99"/>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19" name="Google Shape;18419;p99"/>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20" name="Google Shape;18420;p99"/>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21" name="Google Shape;18421;p99"/>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22" name="Google Shape;18422;p99"/>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23" name="Google Shape;18423;p99"/>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24" name="Google Shape;18424;p99"/>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25" name="Google Shape;18425;p99"/>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26" name="Google Shape;18426;p99"/>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27" name="Google Shape;18427;p99"/>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28" name="Google Shape;18428;p99"/>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29" name="Google Shape;18429;p99"/>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430" name="Google Shape;18430;p99"/>
          <p:cNvGrpSpPr/>
          <p:nvPr/>
        </p:nvGrpSpPr>
        <p:grpSpPr>
          <a:xfrm>
            <a:off x="3250786" y="1982386"/>
            <a:ext cx="371650" cy="371624"/>
            <a:chOff x="3250786" y="1982386"/>
            <a:chExt cx="371650" cy="371624"/>
          </a:xfrm>
        </p:grpSpPr>
        <p:sp>
          <p:nvSpPr>
            <p:cNvPr id="18431" name="Google Shape;18431;p99"/>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32" name="Google Shape;18432;p99"/>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33" name="Google Shape;18433;p99"/>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34" name="Google Shape;18434;p99"/>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35" name="Google Shape;18435;p99"/>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36" name="Google Shape;18436;p99"/>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37" name="Google Shape;18437;p99"/>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38" name="Google Shape;18438;p99"/>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39" name="Google Shape;18439;p99"/>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40" name="Google Shape;18440;p99"/>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41" name="Google Shape;18441;p99"/>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42" name="Google Shape;18442;p99"/>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43" name="Google Shape;18443;p99"/>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44" name="Google Shape;18444;p99"/>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45" name="Google Shape;18445;p99"/>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46" name="Google Shape;18446;p99"/>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47" name="Google Shape;18447;p99"/>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48" name="Google Shape;18448;p99"/>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49" name="Google Shape;18449;p99"/>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50" name="Google Shape;18450;p99"/>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51" name="Google Shape;18451;p99"/>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52" name="Google Shape;18452;p99"/>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53" name="Google Shape;18453;p99"/>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54" name="Google Shape;18454;p99"/>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55" name="Google Shape;18455;p99"/>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56" name="Google Shape;18456;p99"/>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57" name="Google Shape;18457;p99"/>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58" name="Google Shape;18458;p99"/>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59" name="Google Shape;18459;p99"/>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60" name="Google Shape;18460;p99"/>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461" name="Google Shape;18461;p99"/>
          <p:cNvGrpSpPr/>
          <p:nvPr/>
        </p:nvGrpSpPr>
        <p:grpSpPr>
          <a:xfrm>
            <a:off x="1342386" y="2916322"/>
            <a:ext cx="373538" cy="331515"/>
            <a:chOff x="1342386" y="2916322"/>
            <a:chExt cx="373538" cy="331515"/>
          </a:xfrm>
        </p:grpSpPr>
        <p:sp>
          <p:nvSpPr>
            <p:cNvPr id="18462" name="Google Shape;18462;p99"/>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63" name="Google Shape;18463;p99"/>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64" name="Google Shape;18464;p99"/>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65" name="Google Shape;18465;p99"/>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66" name="Google Shape;18466;p99"/>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67" name="Google Shape;18467;p99"/>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68" name="Google Shape;18468;p99"/>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69" name="Google Shape;18469;p99"/>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70" name="Google Shape;18470;p99"/>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71" name="Google Shape;18471;p99"/>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72" name="Google Shape;18472;p99"/>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473" name="Google Shape;18473;p99"/>
          <p:cNvGrpSpPr/>
          <p:nvPr/>
        </p:nvGrpSpPr>
        <p:grpSpPr>
          <a:xfrm>
            <a:off x="2294122" y="2946600"/>
            <a:ext cx="373931" cy="271351"/>
            <a:chOff x="2294122" y="2946600"/>
            <a:chExt cx="373931" cy="271351"/>
          </a:xfrm>
        </p:grpSpPr>
        <p:sp>
          <p:nvSpPr>
            <p:cNvPr id="18474" name="Google Shape;18474;p99"/>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75" name="Google Shape;18475;p99"/>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76" name="Google Shape;18476;p99"/>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77" name="Google Shape;18477;p99"/>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78" name="Google Shape;18478;p99"/>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79" name="Google Shape;18479;p99"/>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80" name="Google Shape;18480;p99"/>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81" name="Google Shape;18481;p99"/>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82" name="Google Shape;18482;p99"/>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83" name="Google Shape;18483;p99"/>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84" name="Google Shape;18484;p99"/>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85" name="Google Shape;18485;p99"/>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86" name="Google Shape;18486;p99"/>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87" name="Google Shape;18487;p99"/>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88" name="Google Shape;18488;p99"/>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89" name="Google Shape;18489;p99"/>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90" name="Google Shape;18490;p99"/>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91" name="Google Shape;18491;p99"/>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92" name="Google Shape;18492;p99"/>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93" name="Google Shape;18493;p99"/>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94" name="Google Shape;18494;p99"/>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95" name="Google Shape;18495;p99"/>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96" name="Google Shape;18496;p99"/>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97" name="Google Shape;18497;p99"/>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98" name="Google Shape;18498;p99"/>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99" name="Google Shape;18499;p99"/>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00" name="Google Shape;18500;p99"/>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01" name="Google Shape;18501;p99"/>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02" name="Google Shape;18502;p99"/>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03" name="Google Shape;18503;p99"/>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504" name="Google Shape;18504;p99"/>
          <p:cNvGrpSpPr/>
          <p:nvPr/>
        </p:nvGrpSpPr>
        <p:grpSpPr>
          <a:xfrm>
            <a:off x="2769819" y="2907251"/>
            <a:ext cx="373905" cy="349682"/>
            <a:chOff x="2769819" y="2907251"/>
            <a:chExt cx="373905" cy="349682"/>
          </a:xfrm>
        </p:grpSpPr>
        <p:sp>
          <p:nvSpPr>
            <p:cNvPr id="18505" name="Google Shape;18505;p99"/>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06" name="Google Shape;18506;p99"/>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07" name="Google Shape;18507;p99"/>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08" name="Google Shape;18508;p99"/>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09" name="Google Shape;18509;p99"/>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10" name="Google Shape;18510;p99"/>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11" name="Google Shape;18511;p99"/>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12" name="Google Shape;18512;p99"/>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13" name="Google Shape;18513;p99"/>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14" name="Google Shape;18514;p99"/>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15" name="Google Shape;18515;p99"/>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16" name="Google Shape;18516;p99"/>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17" name="Google Shape;18517;p99"/>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18" name="Google Shape;18518;p99"/>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19" name="Google Shape;18519;p99"/>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20" name="Google Shape;18520;p99"/>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21" name="Google Shape;18521;p99"/>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522" name="Google Shape;18522;p99"/>
          <p:cNvGrpSpPr/>
          <p:nvPr/>
        </p:nvGrpSpPr>
        <p:grpSpPr>
          <a:xfrm>
            <a:off x="3246251" y="2895245"/>
            <a:ext cx="375792" cy="373800"/>
            <a:chOff x="3246251" y="2895245"/>
            <a:chExt cx="375792" cy="373800"/>
          </a:xfrm>
        </p:grpSpPr>
        <p:sp>
          <p:nvSpPr>
            <p:cNvPr id="18523" name="Google Shape;18523;p99"/>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24" name="Google Shape;18524;p99"/>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25" name="Google Shape;18525;p99"/>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26" name="Google Shape;18526;p99"/>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27" name="Google Shape;18527;p99"/>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28" name="Google Shape;18528;p99"/>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29" name="Google Shape;18529;p99"/>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30" name="Google Shape;18530;p99"/>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31" name="Google Shape;18531;p99"/>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32" name="Google Shape;18532;p99"/>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33" name="Google Shape;18533;p99"/>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34" name="Google Shape;18534;p99"/>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35" name="Google Shape;18535;p99"/>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36" name="Google Shape;18536;p99"/>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537" name="Google Shape;18537;p99"/>
          <p:cNvGrpSpPr/>
          <p:nvPr/>
        </p:nvGrpSpPr>
        <p:grpSpPr>
          <a:xfrm>
            <a:off x="3791182" y="2895454"/>
            <a:ext cx="234650" cy="373590"/>
            <a:chOff x="3791182" y="2895454"/>
            <a:chExt cx="234650" cy="373590"/>
          </a:xfrm>
        </p:grpSpPr>
        <p:sp>
          <p:nvSpPr>
            <p:cNvPr id="18538" name="Google Shape;18538;p99"/>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39" name="Google Shape;18539;p99"/>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40" name="Google Shape;18540;p99"/>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41" name="Google Shape;18541;p99"/>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42" name="Google Shape;18542;p99"/>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43" name="Google Shape;18543;p99"/>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44" name="Google Shape;18544;p99"/>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45" name="Google Shape;18545;p99"/>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46" name="Google Shape;18546;p99"/>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547" name="Google Shape;18547;p99"/>
          <p:cNvGrpSpPr/>
          <p:nvPr/>
        </p:nvGrpSpPr>
        <p:grpSpPr>
          <a:xfrm>
            <a:off x="7042995" y="2489463"/>
            <a:ext cx="364441" cy="256225"/>
            <a:chOff x="7042995" y="2489463"/>
            <a:chExt cx="364441" cy="256225"/>
          </a:xfrm>
        </p:grpSpPr>
        <p:sp>
          <p:nvSpPr>
            <p:cNvPr id="18548" name="Google Shape;18548;p99"/>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49" name="Google Shape;18549;p99"/>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50" name="Google Shape;18550;p99"/>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51" name="Google Shape;18551;p99"/>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52" name="Google Shape;18552;p99"/>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53" name="Google Shape;18553;p99"/>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54" name="Google Shape;18554;p99"/>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55" name="Google Shape;18555;p99"/>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56" name="Google Shape;18556;p99"/>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557" name="Google Shape;18557;p99"/>
          <p:cNvGrpSpPr/>
          <p:nvPr/>
        </p:nvGrpSpPr>
        <p:grpSpPr>
          <a:xfrm>
            <a:off x="7517172" y="2437007"/>
            <a:ext cx="364284" cy="361243"/>
            <a:chOff x="7517172" y="2437007"/>
            <a:chExt cx="364284" cy="361243"/>
          </a:xfrm>
        </p:grpSpPr>
        <p:sp>
          <p:nvSpPr>
            <p:cNvPr id="18558" name="Google Shape;18558;p99"/>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59" name="Google Shape;18559;p99"/>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60" name="Google Shape;18560;p99"/>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61" name="Google Shape;18561;p99"/>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62" name="Google Shape;18562;p99"/>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63" name="Google Shape;18563;p99"/>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64" name="Google Shape;18564;p99"/>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65" name="Google Shape;18565;p99"/>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66" name="Google Shape;18566;p99"/>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67" name="Google Shape;18567;p99"/>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68" name="Google Shape;18568;p99"/>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69" name="Google Shape;18569;p99"/>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70" name="Google Shape;18570;p99"/>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71" name="Google Shape;18571;p99"/>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72" name="Google Shape;18572;p99"/>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73" name="Google Shape;18573;p99"/>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74" name="Google Shape;18574;p99"/>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75" name="Google Shape;18575;p99"/>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76" name="Google Shape;18576;p99"/>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77" name="Google Shape;18577;p99"/>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78" name="Google Shape;18578;p99"/>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579" name="Google Shape;18579;p99"/>
          <p:cNvGrpSpPr/>
          <p:nvPr/>
        </p:nvGrpSpPr>
        <p:grpSpPr>
          <a:xfrm>
            <a:off x="8006475" y="2436954"/>
            <a:ext cx="335290" cy="361321"/>
            <a:chOff x="8006475" y="2436954"/>
            <a:chExt cx="335290" cy="361321"/>
          </a:xfrm>
        </p:grpSpPr>
        <p:sp>
          <p:nvSpPr>
            <p:cNvPr id="18580" name="Google Shape;18580;p99"/>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81" name="Google Shape;18581;p99"/>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82" name="Google Shape;18582;p99"/>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83" name="Google Shape;18583;p99"/>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84" name="Google Shape;18584;p99"/>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85" name="Google Shape;18585;p99"/>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86" name="Google Shape;18586;p99"/>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87" name="Google Shape;18587;p99"/>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88" name="Google Shape;18588;p99"/>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89" name="Google Shape;18589;p99"/>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90" name="Google Shape;18590;p99"/>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91" name="Google Shape;18591;p99"/>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92" name="Google Shape;18592;p99"/>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93" name="Google Shape;18593;p99"/>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94" name="Google Shape;18594;p99"/>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95" name="Google Shape;18595;p99"/>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96" name="Google Shape;18596;p99"/>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97" name="Google Shape;18597;p99"/>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98" name="Google Shape;18598;p99"/>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599" name="Google Shape;18599;p99"/>
          <p:cNvGrpSpPr/>
          <p:nvPr/>
        </p:nvGrpSpPr>
        <p:grpSpPr>
          <a:xfrm>
            <a:off x="5596661" y="2909139"/>
            <a:ext cx="394326" cy="349682"/>
            <a:chOff x="5596661" y="2909139"/>
            <a:chExt cx="394326" cy="349682"/>
          </a:xfrm>
        </p:grpSpPr>
        <p:sp>
          <p:nvSpPr>
            <p:cNvPr id="18600" name="Google Shape;18600;p99"/>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01" name="Google Shape;18601;p99"/>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02" name="Google Shape;18602;p99"/>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03" name="Google Shape;18603;p99"/>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04" name="Google Shape;18604;p99"/>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05" name="Google Shape;18605;p99"/>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06" name="Google Shape;18606;p99"/>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07" name="Google Shape;18607;p99"/>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08" name="Google Shape;18608;p99"/>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09" name="Google Shape;18609;p99"/>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10" name="Google Shape;18610;p99"/>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11" name="Google Shape;18611;p99"/>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12" name="Google Shape;18612;p99"/>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13" name="Google Shape;18613;p99"/>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14" name="Google Shape;18614;p99"/>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15" name="Google Shape;18615;p99"/>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616" name="Google Shape;18616;p99"/>
          <p:cNvGrpSpPr/>
          <p:nvPr/>
        </p:nvGrpSpPr>
        <p:grpSpPr>
          <a:xfrm>
            <a:off x="874658" y="2914408"/>
            <a:ext cx="356891" cy="335709"/>
            <a:chOff x="874658" y="2914408"/>
            <a:chExt cx="356891" cy="335709"/>
          </a:xfrm>
        </p:grpSpPr>
        <p:sp>
          <p:nvSpPr>
            <p:cNvPr id="18617" name="Google Shape;18617;p99"/>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18" name="Google Shape;18618;p99"/>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19" name="Google Shape;18619;p99"/>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20" name="Google Shape;18620;p99"/>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21" name="Google Shape;18621;p99"/>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22" name="Google Shape;18622;p99"/>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23" name="Google Shape;18623;p99"/>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24" name="Google Shape;18624;p99"/>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25" name="Google Shape;18625;p99"/>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26" name="Google Shape;18626;p99"/>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27" name="Google Shape;18627;p99"/>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28" name="Google Shape;18628;p99"/>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29" name="Google Shape;18629;p99"/>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30" name="Google Shape;18630;p99"/>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31" name="Google Shape;18631;p99"/>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32" name="Google Shape;18632;p99"/>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33" name="Google Shape;18633;p99"/>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34" name="Google Shape;18634;p99"/>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35" name="Google Shape;18635;p99"/>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36" name="Google Shape;18636;p99"/>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637" name="Google Shape;18637;p99"/>
          <p:cNvGrpSpPr/>
          <p:nvPr/>
        </p:nvGrpSpPr>
        <p:grpSpPr>
          <a:xfrm>
            <a:off x="4230912" y="2929193"/>
            <a:ext cx="308813" cy="306165"/>
            <a:chOff x="4230912" y="2929193"/>
            <a:chExt cx="308813" cy="306165"/>
          </a:xfrm>
        </p:grpSpPr>
        <p:sp>
          <p:nvSpPr>
            <p:cNvPr id="18638" name="Google Shape;18638;p99"/>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39" name="Google Shape;18639;p99"/>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40" name="Google Shape;18640;p99"/>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41" name="Google Shape;18641;p99"/>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42" name="Google Shape;18642;p99"/>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43" name="Google Shape;18643;p99"/>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44" name="Google Shape;18644;p99"/>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45" name="Google Shape;18645;p99"/>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46" name="Google Shape;18646;p99"/>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47" name="Google Shape;18647;p99"/>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48" name="Google Shape;18648;p99"/>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49" name="Google Shape;18649;p99"/>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50" name="Google Shape;18650;p99"/>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51" name="Google Shape;18651;p99"/>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52" name="Google Shape;18652;p99"/>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653" name="Google Shape;18653;p99"/>
          <p:cNvGrpSpPr/>
          <p:nvPr/>
        </p:nvGrpSpPr>
        <p:grpSpPr>
          <a:xfrm>
            <a:off x="4627886" y="3401089"/>
            <a:ext cx="409111" cy="267944"/>
            <a:chOff x="4627886" y="3401089"/>
            <a:chExt cx="409111" cy="267944"/>
          </a:xfrm>
        </p:grpSpPr>
        <p:sp>
          <p:nvSpPr>
            <p:cNvPr id="18654" name="Google Shape;18654;p99"/>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55" name="Google Shape;18655;p99"/>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56" name="Google Shape;18656;p99"/>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57" name="Google Shape;18657;p99"/>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58" name="Google Shape;18658;p99"/>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59" name="Google Shape;18659;p99"/>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60" name="Google Shape;18660;p99"/>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61" name="Google Shape;18661;p99"/>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62" name="Google Shape;18662;p99"/>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63" name="Google Shape;18663;p99"/>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64" name="Google Shape;18664;p99"/>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665" name="Google Shape;18665;p99"/>
          <p:cNvGrpSpPr/>
          <p:nvPr/>
        </p:nvGrpSpPr>
        <p:grpSpPr>
          <a:xfrm>
            <a:off x="4652476" y="2898915"/>
            <a:ext cx="386016" cy="384495"/>
            <a:chOff x="4652476" y="2898915"/>
            <a:chExt cx="386016" cy="384495"/>
          </a:xfrm>
        </p:grpSpPr>
        <p:sp>
          <p:nvSpPr>
            <p:cNvPr id="18666" name="Google Shape;18666;p99"/>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67" name="Google Shape;18667;p99"/>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68" name="Google Shape;18668;p99"/>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69" name="Google Shape;18669;p99"/>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70" name="Google Shape;18670;p99"/>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71" name="Google Shape;18671;p99"/>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72" name="Google Shape;18672;p99"/>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73" name="Google Shape;18673;p99"/>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74" name="Google Shape;18674;p99"/>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675" name="Google Shape;18675;p99"/>
          <p:cNvGrpSpPr/>
          <p:nvPr/>
        </p:nvGrpSpPr>
        <p:grpSpPr>
          <a:xfrm>
            <a:off x="5156931" y="2922194"/>
            <a:ext cx="324699" cy="347611"/>
            <a:chOff x="5156931" y="2922194"/>
            <a:chExt cx="324699" cy="347611"/>
          </a:xfrm>
        </p:grpSpPr>
        <p:sp>
          <p:nvSpPr>
            <p:cNvPr id="18676" name="Google Shape;18676;p99"/>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77" name="Google Shape;18677;p99"/>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78" name="Google Shape;18678;p99"/>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79" name="Google Shape;18679;p99"/>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80" name="Google Shape;18680;p99"/>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81" name="Google Shape;18681;p99"/>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82" name="Google Shape;18682;p99"/>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83" name="Google Shape;18683;p99"/>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84" name="Google Shape;18684;p99"/>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85" name="Google Shape;18685;p99"/>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86" name="Google Shape;18686;p99"/>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87" name="Google Shape;18687;p99"/>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88" name="Google Shape;18688;p99"/>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89" name="Google Shape;18689;p99"/>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90" name="Google Shape;18690;p99"/>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91" name="Google Shape;18691;p99"/>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692" name="Google Shape;18692;p99"/>
          <p:cNvGrpSpPr/>
          <p:nvPr/>
        </p:nvGrpSpPr>
        <p:grpSpPr>
          <a:xfrm>
            <a:off x="6086331" y="2905337"/>
            <a:ext cx="364441" cy="364834"/>
            <a:chOff x="6086331" y="2905337"/>
            <a:chExt cx="364441" cy="364834"/>
          </a:xfrm>
        </p:grpSpPr>
        <p:sp>
          <p:nvSpPr>
            <p:cNvPr id="18693" name="Google Shape;18693;p99"/>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94" name="Google Shape;18694;p99"/>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95" name="Google Shape;18695;p99"/>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96" name="Google Shape;18696;p99"/>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97" name="Google Shape;18697;p99"/>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98" name="Google Shape;18698;p99"/>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699" name="Google Shape;18699;p99"/>
          <p:cNvGrpSpPr/>
          <p:nvPr/>
        </p:nvGrpSpPr>
        <p:grpSpPr>
          <a:xfrm>
            <a:off x="6554059" y="2907251"/>
            <a:ext cx="377706" cy="377680"/>
            <a:chOff x="6554059" y="2907251"/>
            <a:chExt cx="377706" cy="377680"/>
          </a:xfrm>
        </p:grpSpPr>
        <p:sp>
          <p:nvSpPr>
            <p:cNvPr id="18700" name="Google Shape;18700;p99"/>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01" name="Google Shape;18701;p99"/>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02" name="Google Shape;18702;p99"/>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03" name="Google Shape;18703;p99"/>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04" name="Google Shape;18704;p99"/>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05" name="Google Shape;18705;p99"/>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06" name="Google Shape;18706;p99"/>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07" name="Google Shape;18707;p99"/>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08" name="Google Shape;18708;p99"/>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09" name="Google Shape;18709;p99"/>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10" name="Google Shape;18710;p99"/>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11" name="Google Shape;18711;p99"/>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12" name="Google Shape;18712;p99"/>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13" name="Google Shape;18713;p99"/>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14" name="Google Shape;18714;p99"/>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15" name="Google Shape;18715;p99"/>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16" name="Google Shape;18716;p99"/>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17" name="Google Shape;18717;p99"/>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18" name="Google Shape;18718;p99"/>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19" name="Google Shape;18719;p99"/>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20" name="Google Shape;18720;p99"/>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721" name="Google Shape;18721;p99"/>
          <p:cNvGrpSpPr/>
          <p:nvPr/>
        </p:nvGrpSpPr>
        <p:grpSpPr>
          <a:xfrm>
            <a:off x="7491796" y="2945446"/>
            <a:ext cx="400801" cy="317542"/>
            <a:chOff x="7491796" y="2945446"/>
            <a:chExt cx="400801" cy="317542"/>
          </a:xfrm>
        </p:grpSpPr>
        <p:sp>
          <p:nvSpPr>
            <p:cNvPr id="18722" name="Google Shape;18722;p99"/>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23" name="Google Shape;18723;p99"/>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24" name="Google Shape;18724;p99"/>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25" name="Google Shape;18725;p99"/>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26" name="Google Shape;18726;p99"/>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27" name="Google Shape;18727;p99"/>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28" name="Google Shape;18728;p99"/>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29" name="Google Shape;18729;p99"/>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30" name="Google Shape;18730;p99"/>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31" name="Google Shape;18731;p99"/>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32" name="Google Shape;18732;p99"/>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33" name="Google Shape;18733;p99"/>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34" name="Google Shape;18734;p99"/>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35" name="Google Shape;18735;p99"/>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36" name="Google Shape;18736;p99"/>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37" name="Google Shape;18737;p99"/>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38" name="Google Shape;18738;p99"/>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39" name="Google Shape;18739;p99"/>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40" name="Google Shape;18740;p99"/>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41" name="Google Shape;18741;p99"/>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42" name="Google Shape;18742;p99"/>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43" name="Google Shape;18743;p99"/>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744" name="Google Shape;18744;p99"/>
          <p:cNvGrpSpPr/>
          <p:nvPr/>
        </p:nvGrpSpPr>
        <p:grpSpPr>
          <a:xfrm>
            <a:off x="7045643" y="2907723"/>
            <a:ext cx="345304" cy="365857"/>
            <a:chOff x="7045643" y="2907723"/>
            <a:chExt cx="345304" cy="365857"/>
          </a:xfrm>
        </p:grpSpPr>
        <p:sp>
          <p:nvSpPr>
            <p:cNvPr id="18745" name="Google Shape;18745;p99"/>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46" name="Google Shape;18746;p99"/>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47" name="Google Shape;18747;p99"/>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48" name="Google Shape;18748;p99"/>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49" name="Google Shape;18749;p99"/>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50" name="Google Shape;18750;p99"/>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51" name="Google Shape;18751;p99"/>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52" name="Google Shape;18752;p99"/>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53" name="Google Shape;18753;p99"/>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54" name="Google Shape;18754;p99"/>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55" name="Google Shape;18755;p99"/>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56" name="Google Shape;18756;p99"/>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57" name="Google Shape;18757;p99"/>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58" name="Google Shape;18758;p99"/>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59" name="Google Shape;18759;p99"/>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60" name="Google Shape;18760;p99"/>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61" name="Google Shape;18761;p99"/>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62" name="Google Shape;18762;p99"/>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63" name="Google Shape;18763;p99"/>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764" name="Google Shape;18764;p99"/>
          <p:cNvGrpSpPr/>
          <p:nvPr/>
        </p:nvGrpSpPr>
        <p:grpSpPr>
          <a:xfrm>
            <a:off x="7992843" y="2907251"/>
            <a:ext cx="347794" cy="366328"/>
            <a:chOff x="7992843" y="2907251"/>
            <a:chExt cx="347794" cy="366328"/>
          </a:xfrm>
        </p:grpSpPr>
        <p:sp>
          <p:nvSpPr>
            <p:cNvPr id="18765" name="Google Shape;18765;p99"/>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66" name="Google Shape;18766;p99"/>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67" name="Google Shape;18767;p99"/>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68" name="Google Shape;18768;p99"/>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69" name="Google Shape;18769;p99"/>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70" name="Google Shape;18770;p99"/>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71" name="Google Shape;18771;p99"/>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72" name="Google Shape;18772;p99"/>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73" name="Google Shape;18773;p99"/>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74" name="Google Shape;18774;p99"/>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75" name="Google Shape;18775;p99"/>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76" name="Google Shape;18776;p99"/>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77" name="Google Shape;18777;p99"/>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78" name="Google Shape;18778;p99"/>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79" name="Google Shape;18779;p99"/>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80" name="Google Shape;18780;p99"/>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81" name="Google Shape;18781;p99"/>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82" name="Google Shape;18782;p99"/>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83" name="Google Shape;18783;p99"/>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84" name="Google Shape;18784;p99"/>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85" name="Google Shape;18785;p99"/>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86" name="Google Shape;18786;p99"/>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87" name="Google Shape;18787;p99"/>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88" name="Google Shape;18788;p99"/>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89" name="Google Shape;18789;p99"/>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90" name="Google Shape;18790;p99"/>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91" name="Google Shape;18791;p99"/>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92" name="Google Shape;18792;p99"/>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93" name="Google Shape;18793;p99"/>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94" name="Google Shape;18794;p99"/>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95" name="Google Shape;18795;p99"/>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96" name="Google Shape;18796;p99"/>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97" name="Google Shape;18797;p99"/>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798" name="Google Shape;18798;p99"/>
          <p:cNvGrpSpPr/>
          <p:nvPr/>
        </p:nvGrpSpPr>
        <p:grpSpPr>
          <a:xfrm>
            <a:off x="873898" y="1512377"/>
            <a:ext cx="398127" cy="353457"/>
            <a:chOff x="873898" y="1512377"/>
            <a:chExt cx="398127" cy="353457"/>
          </a:xfrm>
        </p:grpSpPr>
        <p:sp>
          <p:nvSpPr>
            <p:cNvPr id="18799" name="Google Shape;18799;p99"/>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00" name="Google Shape;18800;p99"/>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01" name="Google Shape;18801;p99"/>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02" name="Google Shape;18802;p99"/>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03" name="Google Shape;18803;p99"/>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04" name="Google Shape;18804;p99"/>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05" name="Google Shape;18805;p99"/>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06" name="Google Shape;18806;p99"/>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07" name="Google Shape;18807;p99"/>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08" name="Google Shape;18808;p99"/>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09" name="Google Shape;18809;p99"/>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10" name="Google Shape;18810;p99"/>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11" name="Google Shape;18811;p99"/>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12" name="Google Shape;18812;p99"/>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13" name="Google Shape;18813;p99"/>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14" name="Google Shape;18814;p99"/>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15" name="Google Shape;18815;p99"/>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16" name="Google Shape;18816;p99"/>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17" name="Google Shape;18817;p99"/>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818" name="Google Shape;18818;p99"/>
          <p:cNvGrpSpPr/>
          <p:nvPr/>
        </p:nvGrpSpPr>
        <p:grpSpPr>
          <a:xfrm>
            <a:off x="1424125" y="1515680"/>
            <a:ext cx="246762" cy="347139"/>
            <a:chOff x="1424125" y="1515680"/>
            <a:chExt cx="246762" cy="347139"/>
          </a:xfrm>
        </p:grpSpPr>
        <p:sp>
          <p:nvSpPr>
            <p:cNvPr id="18819" name="Google Shape;18819;p99"/>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20" name="Google Shape;18820;p99"/>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21" name="Google Shape;18821;p99"/>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22" name="Google Shape;18822;p99"/>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23" name="Google Shape;18823;p99"/>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24" name="Google Shape;18824;p99"/>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25" name="Google Shape;18825;p99"/>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26" name="Google Shape;18826;p99"/>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27" name="Google Shape;18827;p99"/>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28" name="Google Shape;18828;p99"/>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29" name="Google Shape;18829;p99"/>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30" name="Google Shape;18830;p99"/>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31" name="Google Shape;18831;p99"/>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32" name="Google Shape;18832;p99"/>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33" name="Google Shape;18833;p99"/>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34" name="Google Shape;18834;p99"/>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35" name="Google Shape;18835;p99"/>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36" name="Google Shape;18836;p99"/>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37" name="Google Shape;18837;p99"/>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38" name="Google Shape;18838;p99"/>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839" name="Google Shape;18839;p99"/>
          <p:cNvGrpSpPr/>
          <p:nvPr/>
        </p:nvGrpSpPr>
        <p:grpSpPr>
          <a:xfrm>
            <a:off x="2319498" y="1512744"/>
            <a:ext cx="352697" cy="352723"/>
            <a:chOff x="2319498" y="1512744"/>
            <a:chExt cx="352697" cy="352723"/>
          </a:xfrm>
        </p:grpSpPr>
        <p:sp>
          <p:nvSpPr>
            <p:cNvPr id="18840" name="Google Shape;18840;p99"/>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41" name="Google Shape;18841;p99"/>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42" name="Google Shape;18842;p99"/>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43" name="Google Shape;18843;p99"/>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44" name="Google Shape;18844;p99"/>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45" name="Google Shape;18845;p99"/>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46" name="Google Shape;18846;p99"/>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47" name="Google Shape;18847;p99"/>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48" name="Google Shape;18848;p99"/>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49" name="Google Shape;18849;p99"/>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50" name="Google Shape;18850;p99"/>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51" name="Google Shape;18851;p99"/>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52" name="Google Shape;18852;p99"/>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53" name="Google Shape;18853;p99"/>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54" name="Google Shape;18854;p99"/>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55" name="Google Shape;18855;p99"/>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56" name="Google Shape;18856;p99"/>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57" name="Google Shape;18857;p99"/>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58" name="Google Shape;18858;p99"/>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859" name="Google Shape;18859;p99"/>
          <p:cNvGrpSpPr/>
          <p:nvPr/>
        </p:nvGrpSpPr>
        <p:grpSpPr>
          <a:xfrm>
            <a:off x="4236601" y="1512666"/>
            <a:ext cx="312981" cy="352697"/>
            <a:chOff x="4236601" y="1512666"/>
            <a:chExt cx="312981" cy="352697"/>
          </a:xfrm>
        </p:grpSpPr>
        <p:sp>
          <p:nvSpPr>
            <p:cNvPr id="18860" name="Google Shape;18860;p99"/>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61" name="Google Shape;18861;p99"/>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62" name="Google Shape;18862;p99"/>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63" name="Google Shape;18863;p99"/>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64" name="Google Shape;18864;p99"/>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65" name="Google Shape;18865;p99"/>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66" name="Google Shape;18866;p99"/>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67" name="Google Shape;18867;p99"/>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68" name="Google Shape;18868;p99"/>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69" name="Google Shape;18869;p99"/>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70" name="Google Shape;18870;p99"/>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71" name="Google Shape;18871;p99"/>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72" name="Google Shape;18872;p99"/>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73" name="Google Shape;18873;p99"/>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874" name="Google Shape;18874;p99"/>
          <p:cNvGrpSpPr/>
          <p:nvPr/>
        </p:nvGrpSpPr>
        <p:grpSpPr>
          <a:xfrm>
            <a:off x="849675" y="3347716"/>
            <a:ext cx="346300" cy="375818"/>
            <a:chOff x="849675" y="3347716"/>
            <a:chExt cx="346300" cy="375818"/>
          </a:xfrm>
        </p:grpSpPr>
        <p:sp>
          <p:nvSpPr>
            <p:cNvPr id="18875" name="Google Shape;18875;p99"/>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76" name="Google Shape;18876;p99"/>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77" name="Google Shape;18877;p99"/>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78" name="Google Shape;18878;p99"/>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79" name="Google Shape;18879;p99"/>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80" name="Google Shape;18880;p99"/>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81" name="Google Shape;18881;p99"/>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82" name="Google Shape;18882;p99"/>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83" name="Google Shape;18883;p99"/>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84" name="Google Shape;18884;p99"/>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85" name="Google Shape;18885;p99"/>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86" name="Google Shape;18886;p99"/>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87" name="Google Shape;18887;p99"/>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88" name="Google Shape;18888;p99"/>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89" name="Google Shape;18889;p99"/>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90" name="Google Shape;18890;p99"/>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91" name="Google Shape;18891;p99"/>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892" name="Google Shape;18892;p99"/>
          <p:cNvGrpSpPr/>
          <p:nvPr/>
        </p:nvGrpSpPr>
        <p:grpSpPr>
          <a:xfrm>
            <a:off x="1324219" y="3399202"/>
            <a:ext cx="376578" cy="272846"/>
            <a:chOff x="1324219" y="3399202"/>
            <a:chExt cx="376578" cy="272846"/>
          </a:xfrm>
        </p:grpSpPr>
        <p:sp>
          <p:nvSpPr>
            <p:cNvPr id="18893" name="Google Shape;18893;p99"/>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94" name="Google Shape;18894;p99"/>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95" name="Google Shape;18895;p99"/>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96" name="Google Shape;18896;p99"/>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97" name="Google Shape;18897;p99"/>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98" name="Google Shape;18898;p99"/>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99" name="Google Shape;18899;p99"/>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00" name="Google Shape;18900;p99"/>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01" name="Google Shape;18901;p99"/>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02" name="Google Shape;18902;p99"/>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03" name="Google Shape;18903;p99"/>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04" name="Google Shape;18904;p99"/>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05" name="Google Shape;18905;p99"/>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06" name="Google Shape;18906;p99"/>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07" name="Google Shape;18907;p99"/>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08" name="Google Shape;18908;p99"/>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09" name="Google Shape;18909;p99"/>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10" name="Google Shape;18910;p99"/>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11" name="Google Shape;18911;p99"/>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12" name="Google Shape;18912;p99"/>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13" name="Google Shape;18913;p99"/>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14" name="Google Shape;18914;p99"/>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15" name="Google Shape;18915;p99"/>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16" name="Google Shape;18916;p99"/>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17" name="Google Shape;18917;p99"/>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18" name="Google Shape;18918;p99"/>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19" name="Google Shape;18919;p99"/>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20" name="Google Shape;18920;p99"/>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21" name="Google Shape;18921;p99"/>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22" name="Google Shape;18922;p99"/>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23" name="Google Shape;18923;p99"/>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24" name="Google Shape;18924;p99"/>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25" name="Google Shape;18925;p99"/>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926" name="Google Shape;18926;p99"/>
          <p:cNvGrpSpPr/>
          <p:nvPr/>
        </p:nvGrpSpPr>
        <p:grpSpPr>
          <a:xfrm>
            <a:off x="1798763" y="3395401"/>
            <a:ext cx="376185" cy="280448"/>
            <a:chOff x="1798763" y="3395401"/>
            <a:chExt cx="376185" cy="280448"/>
          </a:xfrm>
        </p:grpSpPr>
        <p:sp>
          <p:nvSpPr>
            <p:cNvPr id="18927" name="Google Shape;18927;p99"/>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28" name="Google Shape;18928;p99"/>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29" name="Google Shape;18929;p99"/>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30" name="Google Shape;18930;p99"/>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31" name="Google Shape;18931;p99"/>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32" name="Google Shape;18932;p99"/>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33" name="Google Shape;18933;p99"/>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34" name="Google Shape;18934;p99"/>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35" name="Google Shape;18935;p99"/>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36" name="Google Shape;18936;p99"/>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37" name="Google Shape;18937;p99"/>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38" name="Google Shape;18938;p99"/>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39" name="Google Shape;18939;p99"/>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40" name="Google Shape;18940;p99"/>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41" name="Google Shape;18941;p99"/>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42" name="Google Shape;18942;p99"/>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43" name="Google Shape;18943;p99"/>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44" name="Google Shape;18944;p99"/>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45" name="Google Shape;18945;p99"/>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46" name="Google Shape;18946;p99"/>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47" name="Google Shape;18947;p99"/>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48" name="Google Shape;18948;p99"/>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49" name="Google Shape;18949;p99"/>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50" name="Google Shape;18950;p99"/>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51" name="Google Shape;18951;p99"/>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52" name="Google Shape;18952;p99"/>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53" name="Google Shape;18953;p99"/>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54" name="Google Shape;18954;p99"/>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55" name="Google Shape;18955;p99"/>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56" name="Google Shape;18956;p99"/>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57" name="Google Shape;18957;p99"/>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958" name="Google Shape;18958;p99"/>
          <p:cNvGrpSpPr/>
          <p:nvPr/>
        </p:nvGrpSpPr>
        <p:grpSpPr>
          <a:xfrm>
            <a:off x="2273307" y="3378754"/>
            <a:ext cx="375818" cy="313374"/>
            <a:chOff x="2273307" y="3378754"/>
            <a:chExt cx="375818" cy="313374"/>
          </a:xfrm>
        </p:grpSpPr>
        <p:sp>
          <p:nvSpPr>
            <p:cNvPr id="18959" name="Google Shape;18959;p99"/>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60" name="Google Shape;18960;p99"/>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61" name="Google Shape;18961;p99"/>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62" name="Google Shape;18962;p99"/>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63" name="Google Shape;18963;p99"/>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64" name="Google Shape;18964;p99"/>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65" name="Google Shape;18965;p99"/>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66" name="Google Shape;18966;p99"/>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67" name="Google Shape;18967;p99"/>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68" name="Google Shape;18968;p99"/>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69" name="Google Shape;18969;p99"/>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70" name="Google Shape;18970;p99"/>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71" name="Google Shape;18971;p99"/>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72" name="Google Shape;18972;p99"/>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73" name="Google Shape;18973;p99"/>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74" name="Google Shape;18974;p99"/>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75" name="Google Shape;18975;p99"/>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76" name="Google Shape;18976;p99"/>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77" name="Google Shape;18977;p99"/>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78" name="Google Shape;18978;p99"/>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79" name="Google Shape;18979;p99"/>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80" name="Google Shape;18980;p99"/>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81" name="Google Shape;18981;p99"/>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82" name="Google Shape;18982;p99"/>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83" name="Google Shape;18983;p99"/>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84" name="Google Shape;18984;p99"/>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85" name="Google Shape;18985;p99"/>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86" name="Google Shape;18986;p99"/>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87" name="Google Shape;18987;p99"/>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88" name="Google Shape;18988;p99"/>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89" name="Google Shape;18989;p99"/>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90" name="Google Shape;18990;p99"/>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91" name="Google Shape;18991;p99"/>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92" name="Google Shape;18992;p99"/>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93" name="Google Shape;18993;p99"/>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94" name="Google Shape;18994;p99"/>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95" name="Google Shape;18995;p99"/>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96" name="Google Shape;18996;p99"/>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97" name="Google Shape;18997;p99"/>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98" name="Google Shape;18998;p99"/>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99" name="Google Shape;18999;p99"/>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00" name="Google Shape;19000;p99"/>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01" name="Google Shape;19001;p99"/>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02" name="Google Shape;19002;p99"/>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03" name="Google Shape;19003;p99"/>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04" name="Google Shape;19004;p99"/>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05" name="Google Shape;19005;p99"/>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06" name="Google Shape;19006;p99"/>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07" name="Google Shape;19007;p99"/>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08" name="Google Shape;19008;p99"/>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09" name="Google Shape;19009;p99"/>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10" name="Google Shape;19010;p99"/>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11" name="Google Shape;19011;p99"/>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12" name="Google Shape;19012;p99"/>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13" name="Google Shape;19013;p99"/>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14" name="Google Shape;19014;p99"/>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15" name="Google Shape;19015;p99"/>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16" name="Google Shape;19016;p99"/>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17" name="Google Shape;19017;p99"/>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18" name="Google Shape;19018;p99"/>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19" name="Google Shape;19019;p99"/>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20" name="Google Shape;19020;p99"/>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21" name="Google Shape;19021;p99"/>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22" name="Google Shape;19022;p99"/>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23" name="Google Shape;19023;p99"/>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24" name="Google Shape;19024;p99"/>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25" name="Google Shape;19025;p99"/>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26" name="Google Shape;19026;p99"/>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27" name="Google Shape;19027;p99"/>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28" name="Google Shape;19028;p99"/>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29" name="Google Shape;19029;p99"/>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30" name="Google Shape;19030;p99"/>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31" name="Google Shape;19031;p99"/>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32" name="Google Shape;19032;p99"/>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33" name="Google Shape;19033;p99"/>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34" name="Google Shape;19034;p99"/>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35" name="Google Shape;19035;p99"/>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36" name="Google Shape;19036;p99"/>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37" name="Google Shape;19037;p99"/>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38" name="Google Shape;19038;p99"/>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39" name="Google Shape;19039;p99"/>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40" name="Google Shape;19040;p99"/>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41" name="Google Shape;19041;p99"/>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42" name="Google Shape;19042;p99"/>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043" name="Google Shape;19043;p99"/>
          <p:cNvGrpSpPr/>
          <p:nvPr/>
        </p:nvGrpSpPr>
        <p:grpSpPr>
          <a:xfrm>
            <a:off x="2747484" y="3359460"/>
            <a:ext cx="377706" cy="352330"/>
            <a:chOff x="2747484" y="3359460"/>
            <a:chExt cx="377706" cy="352330"/>
          </a:xfrm>
        </p:grpSpPr>
        <p:sp>
          <p:nvSpPr>
            <p:cNvPr id="19044" name="Google Shape;19044;p99"/>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45" name="Google Shape;19045;p99"/>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46" name="Google Shape;19046;p99"/>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47" name="Google Shape;19047;p99"/>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48" name="Google Shape;19048;p99"/>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49" name="Google Shape;19049;p99"/>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50" name="Google Shape;19050;p99"/>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51" name="Google Shape;19051;p99"/>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52" name="Google Shape;19052;p99"/>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53" name="Google Shape;19053;p99"/>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54" name="Google Shape;19054;p99"/>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55" name="Google Shape;19055;p99"/>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56" name="Google Shape;19056;p99"/>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57" name="Google Shape;19057;p99"/>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58" name="Google Shape;19058;p99"/>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059" name="Google Shape;19059;p99"/>
          <p:cNvGrpSpPr/>
          <p:nvPr/>
        </p:nvGrpSpPr>
        <p:grpSpPr>
          <a:xfrm>
            <a:off x="3696205" y="3371938"/>
            <a:ext cx="375792" cy="327373"/>
            <a:chOff x="3696205" y="3371938"/>
            <a:chExt cx="375792" cy="327373"/>
          </a:xfrm>
        </p:grpSpPr>
        <p:sp>
          <p:nvSpPr>
            <p:cNvPr id="19060" name="Google Shape;19060;p99"/>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61" name="Google Shape;19061;p99"/>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62" name="Google Shape;19062;p99"/>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63" name="Google Shape;19063;p99"/>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64" name="Google Shape;19064;p99"/>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65" name="Google Shape;19065;p99"/>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66" name="Google Shape;19066;p99"/>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67" name="Google Shape;19067;p99"/>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68" name="Google Shape;19068;p99"/>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69" name="Google Shape;19069;p99"/>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70" name="Google Shape;19070;p99"/>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71" name="Google Shape;19071;p99"/>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72" name="Google Shape;19072;p99"/>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73" name="Google Shape;19073;p99"/>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74" name="Google Shape;19074;p99"/>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75" name="Google Shape;19075;p99"/>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76" name="Google Shape;19076;p99"/>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77" name="Google Shape;19077;p99"/>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78" name="Google Shape;19078;p99"/>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79" name="Google Shape;19079;p99"/>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80" name="Google Shape;19080;p99"/>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81" name="Google Shape;19081;p99"/>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82" name="Google Shape;19082;p99"/>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083" name="Google Shape;19083;p99"/>
          <p:cNvGrpSpPr/>
          <p:nvPr/>
        </p:nvGrpSpPr>
        <p:grpSpPr>
          <a:xfrm>
            <a:off x="6567324" y="2436849"/>
            <a:ext cx="366722" cy="342892"/>
            <a:chOff x="6567324" y="2436849"/>
            <a:chExt cx="366722" cy="342892"/>
          </a:xfrm>
        </p:grpSpPr>
        <p:sp>
          <p:nvSpPr>
            <p:cNvPr id="19084" name="Google Shape;19084;p99"/>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85" name="Google Shape;19085;p99"/>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86" name="Google Shape;19086;p99"/>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87" name="Google Shape;19087;p99"/>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88" name="Google Shape;19088;p99"/>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89" name="Google Shape;19089;p99"/>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90" name="Google Shape;19090;p99"/>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91" name="Google Shape;19091;p99"/>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92" name="Google Shape;19092;p99"/>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93" name="Google Shape;19093;p99"/>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94" name="Google Shape;19094;p99"/>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95" name="Google Shape;19095;p99"/>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096" name="Google Shape;19096;p99"/>
          <p:cNvGrpSpPr/>
          <p:nvPr/>
        </p:nvGrpSpPr>
        <p:grpSpPr>
          <a:xfrm>
            <a:off x="4208970" y="3361347"/>
            <a:ext cx="299349" cy="348188"/>
            <a:chOff x="4208970" y="3361347"/>
            <a:chExt cx="299349" cy="348188"/>
          </a:xfrm>
        </p:grpSpPr>
        <p:sp>
          <p:nvSpPr>
            <p:cNvPr id="19097" name="Google Shape;19097;p99"/>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98" name="Google Shape;19098;p99"/>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99" name="Google Shape;19099;p99"/>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00" name="Google Shape;19100;p99"/>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01" name="Google Shape;19101;p99"/>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02" name="Google Shape;19102;p99"/>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03" name="Google Shape;19103;p99"/>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04" name="Google Shape;19104;p99"/>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05" name="Google Shape;19105;p99"/>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06" name="Google Shape;19106;p99"/>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07" name="Google Shape;19107;p99"/>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08" name="Google Shape;19108;p99"/>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09" name="Google Shape;19109;p99"/>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10" name="Google Shape;19110;p99"/>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111" name="Google Shape;19111;p99"/>
          <p:cNvGrpSpPr/>
          <p:nvPr/>
        </p:nvGrpSpPr>
        <p:grpSpPr>
          <a:xfrm>
            <a:off x="2786833" y="1512351"/>
            <a:ext cx="366722" cy="353667"/>
            <a:chOff x="2786833" y="1512351"/>
            <a:chExt cx="366722" cy="353667"/>
          </a:xfrm>
        </p:grpSpPr>
        <p:sp>
          <p:nvSpPr>
            <p:cNvPr id="19112" name="Google Shape;19112;p99"/>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13" name="Google Shape;19113;p99"/>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14" name="Google Shape;19114;p99"/>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15" name="Google Shape;19115;p99"/>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16" name="Google Shape;19116;p99"/>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17" name="Google Shape;19117;p99"/>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18" name="Google Shape;19118;p99"/>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19" name="Google Shape;19119;p99"/>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20" name="Google Shape;19120;p99"/>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21" name="Google Shape;19121;p99"/>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22" name="Google Shape;19122;p99"/>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23" name="Google Shape;19123;p99"/>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24" name="Google Shape;19124;p99"/>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25" name="Google Shape;19125;p99"/>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26" name="Google Shape;19126;p99"/>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27" name="Google Shape;19127;p99"/>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28" name="Google Shape;19128;p99"/>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29" name="Google Shape;19129;p99"/>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30" name="Google Shape;19130;p99"/>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31" name="Google Shape;19131;p99"/>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132" name="Google Shape;19132;p99"/>
          <p:cNvGrpSpPr/>
          <p:nvPr/>
        </p:nvGrpSpPr>
        <p:grpSpPr>
          <a:xfrm>
            <a:off x="1845321" y="1512744"/>
            <a:ext cx="352723" cy="353090"/>
            <a:chOff x="1845321" y="1512744"/>
            <a:chExt cx="352723" cy="353090"/>
          </a:xfrm>
        </p:grpSpPr>
        <p:sp>
          <p:nvSpPr>
            <p:cNvPr id="19133" name="Google Shape;19133;p99"/>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34" name="Google Shape;19134;p99"/>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35" name="Google Shape;19135;p99"/>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36" name="Google Shape;19136;p99"/>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37" name="Google Shape;19137;p99"/>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38" name="Google Shape;19138;p99"/>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39" name="Google Shape;19139;p99"/>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40" name="Google Shape;19140;p99"/>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41" name="Google Shape;19141;p99"/>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42" name="Google Shape;19142;p99"/>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43" name="Google Shape;19143;p99"/>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144" name="Google Shape;19144;p99"/>
          <p:cNvGrpSpPr/>
          <p:nvPr/>
        </p:nvGrpSpPr>
        <p:grpSpPr>
          <a:xfrm>
            <a:off x="3214452" y="3340533"/>
            <a:ext cx="392465" cy="389896"/>
            <a:chOff x="3214452" y="3340533"/>
            <a:chExt cx="392465" cy="389896"/>
          </a:xfrm>
        </p:grpSpPr>
        <p:sp>
          <p:nvSpPr>
            <p:cNvPr id="19145" name="Google Shape;19145;p99"/>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46" name="Google Shape;19146;p99"/>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47" name="Google Shape;19147;p99"/>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48" name="Google Shape;19148;p99"/>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49" name="Google Shape;19149;p99"/>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50" name="Google Shape;19150;p99"/>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51" name="Google Shape;19151;p99"/>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52" name="Google Shape;19152;p99"/>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53" name="Google Shape;19153;p99"/>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54" name="Google Shape;19154;p99"/>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55" name="Google Shape;19155;p99"/>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56" name="Google Shape;19156;p99"/>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57" name="Google Shape;19157;p99"/>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58" name="Google Shape;19158;p99"/>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59" name="Google Shape;19159;p99"/>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60" name="Google Shape;19160;p99"/>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61" name="Google Shape;19161;p99"/>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62" name="Google Shape;19162;p99"/>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63" name="Google Shape;19163;p99"/>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64" name="Google Shape;19164;p99"/>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65" name="Google Shape;19165;p99"/>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66" name="Google Shape;19166;p99"/>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67" name="Google Shape;19167;p99"/>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68" name="Google Shape;19168;p99"/>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69" name="Google Shape;19169;p99"/>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170" name="Google Shape;19170;p99"/>
          <p:cNvGrpSpPr/>
          <p:nvPr/>
        </p:nvGrpSpPr>
        <p:grpSpPr>
          <a:xfrm>
            <a:off x="3327229" y="1499899"/>
            <a:ext cx="234650" cy="378440"/>
            <a:chOff x="3327229" y="1499899"/>
            <a:chExt cx="234650" cy="378440"/>
          </a:xfrm>
        </p:grpSpPr>
        <p:sp>
          <p:nvSpPr>
            <p:cNvPr id="19171" name="Google Shape;19171;p99"/>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72" name="Google Shape;19172;p99"/>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73" name="Google Shape;19173;p99"/>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74" name="Google Shape;19174;p99"/>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75" name="Google Shape;19175;p99"/>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76" name="Google Shape;19176;p99"/>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77" name="Google Shape;19177;p99"/>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78" name="Google Shape;19178;p99"/>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79" name="Google Shape;19179;p99"/>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80" name="Google Shape;19180;p99"/>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81" name="Google Shape;19181;p99"/>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82" name="Google Shape;19182;p99"/>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83" name="Google Shape;19183;p99"/>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84" name="Google Shape;19184;p99"/>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85" name="Google Shape;19185;p99"/>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86" name="Google Shape;19186;p99"/>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87" name="Google Shape;19187;p99"/>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88" name="Google Shape;19188;p99"/>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89" name="Google Shape;19189;p99"/>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90" name="Google Shape;19190;p99"/>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91" name="Google Shape;19191;p99"/>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192" name="Google Shape;19192;p99"/>
          <p:cNvGrpSpPr/>
          <p:nvPr/>
        </p:nvGrpSpPr>
        <p:grpSpPr>
          <a:xfrm>
            <a:off x="3735553" y="1530151"/>
            <a:ext cx="366722" cy="317962"/>
            <a:chOff x="3735553" y="1530151"/>
            <a:chExt cx="366722" cy="317962"/>
          </a:xfrm>
        </p:grpSpPr>
        <p:sp>
          <p:nvSpPr>
            <p:cNvPr id="19193" name="Google Shape;19193;p99"/>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94" name="Google Shape;19194;p99"/>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95" name="Google Shape;19195;p99"/>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96" name="Google Shape;19196;p99"/>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97" name="Google Shape;19197;p99"/>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98" name="Google Shape;19198;p99"/>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99" name="Google Shape;19199;p99"/>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00" name="Google Shape;19200;p99"/>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01" name="Google Shape;19201;p99"/>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02" name="Google Shape;19202;p99"/>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03" name="Google Shape;19203;p99"/>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04" name="Google Shape;19204;p99"/>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205" name="Google Shape;19205;p99"/>
          <p:cNvGrpSpPr/>
          <p:nvPr/>
        </p:nvGrpSpPr>
        <p:grpSpPr>
          <a:xfrm>
            <a:off x="866322" y="2469775"/>
            <a:ext cx="379226" cy="322733"/>
            <a:chOff x="866322" y="2469775"/>
            <a:chExt cx="379226" cy="322733"/>
          </a:xfrm>
        </p:grpSpPr>
        <p:sp>
          <p:nvSpPr>
            <p:cNvPr id="19206" name="Google Shape;19206;p99"/>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07" name="Google Shape;19207;p99"/>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08" name="Google Shape;19208;p99"/>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09" name="Google Shape;19209;p99"/>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10" name="Google Shape;19210;p99"/>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11" name="Google Shape;19211;p99"/>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12" name="Google Shape;19212;p99"/>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13" name="Google Shape;19213;p99"/>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14" name="Google Shape;19214;p99"/>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15" name="Google Shape;19215;p99"/>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16" name="Google Shape;19216;p99"/>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17" name="Google Shape;19217;p99"/>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18" name="Google Shape;19218;p99"/>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19" name="Google Shape;19219;p99"/>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20" name="Google Shape;19220;p99"/>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21" name="Google Shape;19221;p99"/>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22" name="Google Shape;19222;p99"/>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23" name="Google Shape;19223;p99"/>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24" name="Google Shape;19224;p99"/>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25" name="Google Shape;19225;p99"/>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26" name="Google Shape;19226;p99"/>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27" name="Google Shape;19227;p99"/>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28" name="Google Shape;19228;p99"/>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29" name="Google Shape;19229;p99"/>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30" name="Google Shape;19230;p99"/>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31" name="Google Shape;19231;p99"/>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232" name="Google Shape;19232;p99"/>
          <p:cNvGrpSpPr/>
          <p:nvPr/>
        </p:nvGrpSpPr>
        <p:grpSpPr>
          <a:xfrm>
            <a:off x="1328387" y="2500814"/>
            <a:ext cx="404183" cy="289151"/>
            <a:chOff x="1328387" y="2500814"/>
            <a:chExt cx="404183" cy="289151"/>
          </a:xfrm>
        </p:grpSpPr>
        <p:sp>
          <p:nvSpPr>
            <p:cNvPr id="19233" name="Google Shape;19233;p99"/>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34" name="Google Shape;19234;p99"/>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35" name="Google Shape;19235;p99"/>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36" name="Google Shape;19236;p99"/>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37" name="Google Shape;19237;p99"/>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38" name="Google Shape;19238;p99"/>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39" name="Google Shape;19239;p99"/>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40" name="Google Shape;19240;p99"/>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41" name="Google Shape;19241;p99"/>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42" name="Google Shape;19242;p99"/>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43" name="Google Shape;19243;p99"/>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44" name="Google Shape;19244;p99"/>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45" name="Google Shape;19245;p99"/>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46" name="Google Shape;19246;p99"/>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47" name="Google Shape;19247;p99"/>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48" name="Google Shape;19248;p99"/>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49" name="Google Shape;19249;p99"/>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50" name="Google Shape;19250;p99"/>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51" name="Google Shape;19251;p99"/>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52" name="Google Shape;19252;p99"/>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53" name="Google Shape;19253;p99"/>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54" name="Google Shape;19254;p99"/>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55" name="Google Shape;19255;p99"/>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56" name="Google Shape;19256;p99"/>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57" name="Google Shape;19257;p99"/>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58" name="Google Shape;19258;p99"/>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59" name="Google Shape;19259;p99"/>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60" name="Google Shape;19260;p99"/>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61" name="Google Shape;19261;p99"/>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262" name="Google Shape;19262;p99"/>
          <p:cNvGrpSpPr/>
          <p:nvPr/>
        </p:nvGrpSpPr>
        <p:grpSpPr>
          <a:xfrm>
            <a:off x="1821465" y="2495702"/>
            <a:ext cx="365988" cy="270801"/>
            <a:chOff x="1821465" y="2495702"/>
            <a:chExt cx="365988" cy="270801"/>
          </a:xfrm>
        </p:grpSpPr>
        <p:sp>
          <p:nvSpPr>
            <p:cNvPr id="19263" name="Google Shape;19263;p99"/>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64" name="Google Shape;19264;p99"/>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65" name="Google Shape;19265;p99"/>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66" name="Google Shape;19266;p99"/>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67" name="Google Shape;19267;p99"/>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68" name="Google Shape;19268;p99"/>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69" name="Google Shape;19269;p99"/>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270" name="Google Shape;19270;p99"/>
          <p:cNvGrpSpPr/>
          <p:nvPr/>
        </p:nvGrpSpPr>
        <p:grpSpPr>
          <a:xfrm>
            <a:off x="3725723" y="2455776"/>
            <a:ext cx="354977" cy="351202"/>
            <a:chOff x="3725723" y="2455776"/>
            <a:chExt cx="354977" cy="351202"/>
          </a:xfrm>
        </p:grpSpPr>
        <p:sp>
          <p:nvSpPr>
            <p:cNvPr id="19271" name="Google Shape;19271;p99"/>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72" name="Google Shape;19272;p99"/>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73" name="Google Shape;19273;p99"/>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74" name="Google Shape;19274;p99"/>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75" name="Google Shape;19275;p99"/>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76" name="Google Shape;19276;p99"/>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77" name="Google Shape;19277;p99"/>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78" name="Google Shape;19278;p99"/>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79" name="Google Shape;19279;p99"/>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80" name="Google Shape;19280;p99"/>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81" name="Google Shape;19281;p99"/>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82" name="Google Shape;19282;p99"/>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83" name="Google Shape;19283;p99"/>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284" name="Google Shape;19284;p99"/>
          <p:cNvGrpSpPr/>
          <p:nvPr/>
        </p:nvGrpSpPr>
        <p:grpSpPr>
          <a:xfrm>
            <a:off x="5226165" y="1977641"/>
            <a:ext cx="230482" cy="388847"/>
            <a:chOff x="5226165" y="1977641"/>
            <a:chExt cx="230482" cy="388847"/>
          </a:xfrm>
        </p:grpSpPr>
        <p:sp>
          <p:nvSpPr>
            <p:cNvPr id="19285" name="Google Shape;19285;p99"/>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86" name="Google Shape;19286;p99"/>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87" name="Google Shape;19287;p99"/>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88" name="Google Shape;19288;p99"/>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89" name="Google Shape;19289;p99"/>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90" name="Google Shape;19290;p99"/>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91" name="Google Shape;19291;p99"/>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92" name="Google Shape;19292;p99"/>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93" name="Google Shape;19293;p99"/>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94" name="Google Shape;19294;p99"/>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95" name="Google Shape;19295;p99"/>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96" name="Google Shape;19296;p99"/>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297" name="Google Shape;19297;p99"/>
          <p:cNvGrpSpPr/>
          <p:nvPr/>
        </p:nvGrpSpPr>
        <p:grpSpPr>
          <a:xfrm>
            <a:off x="5632602" y="2025510"/>
            <a:ext cx="370130" cy="287264"/>
            <a:chOff x="5632602" y="2025510"/>
            <a:chExt cx="370130" cy="287264"/>
          </a:xfrm>
        </p:grpSpPr>
        <p:sp>
          <p:nvSpPr>
            <p:cNvPr id="19298" name="Google Shape;19298;p99"/>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99" name="Google Shape;19299;p99"/>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00" name="Google Shape;19300;p99"/>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01" name="Google Shape;19301;p99"/>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02" name="Google Shape;19302;p99"/>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03" name="Google Shape;19303;p99"/>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04" name="Google Shape;19304;p99"/>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05" name="Google Shape;19305;p99"/>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06" name="Google Shape;19306;p99"/>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07" name="Google Shape;19307;p99"/>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08" name="Google Shape;19308;p99"/>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09" name="Google Shape;19309;p99"/>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10" name="Google Shape;19310;p99"/>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11" name="Google Shape;19311;p99"/>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12" name="Google Shape;19312;p99"/>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13" name="Google Shape;19313;p99"/>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14" name="Google Shape;19314;p99"/>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15" name="Google Shape;19315;p99"/>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316" name="Google Shape;19316;p99"/>
          <p:cNvGrpSpPr/>
          <p:nvPr/>
        </p:nvGrpSpPr>
        <p:grpSpPr>
          <a:xfrm>
            <a:off x="4212378" y="2456537"/>
            <a:ext cx="331515" cy="330021"/>
            <a:chOff x="4212378" y="2456537"/>
            <a:chExt cx="331515" cy="330021"/>
          </a:xfrm>
        </p:grpSpPr>
        <p:sp>
          <p:nvSpPr>
            <p:cNvPr id="19317" name="Google Shape;19317;p99"/>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18" name="Google Shape;19318;p99"/>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19" name="Google Shape;19319;p99"/>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20" name="Google Shape;19320;p99"/>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21" name="Google Shape;19321;p99"/>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22" name="Google Shape;19322;p99"/>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23" name="Google Shape;19323;p99"/>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24" name="Google Shape;19324;p99"/>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25" name="Google Shape;19325;p99"/>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326" name="Google Shape;19326;p99"/>
          <p:cNvGrpSpPr/>
          <p:nvPr/>
        </p:nvGrpSpPr>
        <p:grpSpPr>
          <a:xfrm>
            <a:off x="6176013" y="1977825"/>
            <a:ext cx="235411" cy="347427"/>
            <a:chOff x="6176013" y="1977825"/>
            <a:chExt cx="235411" cy="347427"/>
          </a:xfrm>
        </p:grpSpPr>
        <p:sp>
          <p:nvSpPr>
            <p:cNvPr id="19327" name="Google Shape;19327;p99"/>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28" name="Google Shape;19328;p99"/>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29" name="Google Shape;19329;p99"/>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30" name="Google Shape;19330;p99"/>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31" name="Google Shape;19331;p99"/>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32" name="Google Shape;19332;p99"/>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33" name="Google Shape;19333;p99"/>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34" name="Google Shape;19334;p99"/>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35" name="Google Shape;19335;p99"/>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36" name="Google Shape;19336;p99"/>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37" name="Google Shape;19337;p99"/>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38" name="Google Shape;19338;p99"/>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39" name="Google Shape;19339;p99"/>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40" name="Google Shape;19340;p99"/>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41" name="Google Shape;19341;p99"/>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42" name="Google Shape;19342;p99"/>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43" name="Google Shape;19343;p99"/>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344" name="Google Shape;19344;p99"/>
          <p:cNvGrpSpPr/>
          <p:nvPr/>
        </p:nvGrpSpPr>
        <p:grpSpPr>
          <a:xfrm>
            <a:off x="6652077" y="1977458"/>
            <a:ext cx="235778" cy="347794"/>
            <a:chOff x="6652077" y="1977458"/>
            <a:chExt cx="235778" cy="347794"/>
          </a:xfrm>
        </p:grpSpPr>
        <p:sp>
          <p:nvSpPr>
            <p:cNvPr id="19345" name="Google Shape;19345;p99"/>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46" name="Google Shape;19346;p99"/>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47" name="Google Shape;19347;p99"/>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48" name="Google Shape;19348;p99"/>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49" name="Google Shape;19349;p99"/>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50" name="Google Shape;19350;p99"/>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51" name="Google Shape;19351;p99"/>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52" name="Google Shape;19352;p99"/>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53" name="Google Shape;19353;p99"/>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54" name="Google Shape;19354;p99"/>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55" name="Google Shape;19355;p99"/>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56" name="Google Shape;19356;p99"/>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57" name="Google Shape;19357;p99"/>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58" name="Google Shape;19358;p99"/>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59" name="Google Shape;19359;p99"/>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60" name="Google Shape;19360;p99"/>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361" name="Google Shape;19361;p99"/>
          <p:cNvGrpSpPr/>
          <p:nvPr/>
        </p:nvGrpSpPr>
        <p:grpSpPr>
          <a:xfrm>
            <a:off x="7072513" y="1997512"/>
            <a:ext cx="394352" cy="308052"/>
            <a:chOff x="7072513" y="1997512"/>
            <a:chExt cx="394352" cy="308052"/>
          </a:xfrm>
        </p:grpSpPr>
        <p:sp>
          <p:nvSpPr>
            <p:cNvPr id="19362" name="Google Shape;19362;p99"/>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63" name="Google Shape;19363;p99"/>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64" name="Google Shape;19364;p99"/>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65" name="Google Shape;19365;p99"/>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66" name="Google Shape;19366;p99"/>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67" name="Google Shape;19367;p99"/>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68" name="Google Shape;19368;p99"/>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69" name="Google Shape;19369;p99"/>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70" name="Google Shape;19370;p99"/>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71" name="Google Shape;19371;p99"/>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72" name="Google Shape;19372;p99"/>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373" name="Google Shape;19373;p99"/>
          <p:cNvGrpSpPr/>
          <p:nvPr/>
        </p:nvGrpSpPr>
        <p:grpSpPr>
          <a:xfrm>
            <a:off x="7576208" y="1977825"/>
            <a:ext cx="292533" cy="347454"/>
            <a:chOff x="7576208" y="1977825"/>
            <a:chExt cx="292533" cy="347454"/>
          </a:xfrm>
        </p:grpSpPr>
        <p:sp>
          <p:nvSpPr>
            <p:cNvPr id="19374" name="Google Shape;19374;p99"/>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75" name="Google Shape;19375;p99"/>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76" name="Google Shape;19376;p99"/>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77" name="Google Shape;19377;p99"/>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78" name="Google Shape;19378;p99"/>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79" name="Google Shape;19379;p99"/>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80" name="Google Shape;19380;p99"/>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81" name="Google Shape;19381;p99"/>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82" name="Google Shape;19382;p99"/>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83" name="Google Shape;19383;p99"/>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84" name="Google Shape;19384;p99"/>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85" name="Google Shape;19385;p99"/>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86" name="Google Shape;19386;p99"/>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387" name="Google Shape;19387;p99"/>
          <p:cNvGrpSpPr/>
          <p:nvPr/>
        </p:nvGrpSpPr>
        <p:grpSpPr>
          <a:xfrm>
            <a:off x="8023882" y="1977458"/>
            <a:ext cx="320557" cy="347794"/>
            <a:chOff x="8023882" y="1977458"/>
            <a:chExt cx="320557" cy="347794"/>
          </a:xfrm>
        </p:grpSpPr>
        <p:sp>
          <p:nvSpPr>
            <p:cNvPr id="19388" name="Google Shape;19388;p99"/>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89" name="Google Shape;19389;p99"/>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90" name="Google Shape;19390;p99"/>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91" name="Google Shape;19391;p99"/>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92" name="Google Shape;19392;p99"/>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93" name="Google Shape;19393;p99"/>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94" name="Google Shape;19394;p99"/>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95" name="Google Shape;19395;p99"/>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96" name="Google Shape;19396;p99"/>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97" name="Google Shape;19397;p99"/>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98" name="Google Shape;19398;p99"/>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99" name="Google Shape;19399;p99"/>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00" name="Google Shape;19400;p99"/>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01" name="Google Shape;19401;p99"/>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02" name="Google Shape;19402;p99"/>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03" name="Google Shape;19403;p99"/>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04" name="Google Shape;19404;p99"/>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05" name="Google Shape;19405;p99"/>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06" name="Google Shape;19406;p99"/>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07" name="Google Shape;19407;p99"/>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08" name="Google Shape;19408;p99"/>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09" name="Google Shape;19409;p99"/>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10" name="Google Shape;19410;p99"/>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11" name="Google Shape;19411;p99"/>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12" name="Google Shape;19412;p99"/>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13" name="Google Shape;19413;p99"/>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14" name="Google Shape;19414;p99"/>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15" name="Google Shape;19415;p99"/>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16" name="Google Shape;19416;p99"/>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17" name="Google Shape;19417;p99"/>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18" name="Google Shape;19418;p99"/>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19" name="Google Shape;19419;p99"/>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20" name="Google Shape;19420;p99"/>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21" name="Google Shape;19421;p99"/>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22" name="Google Shape;19422;p99"/>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23" name="Google Shape;19423;p99"/>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24" name="Google Shape;19424;p99"/>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25" name="Google Shape;19425;p99"/>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26" name="Google Shape;19426;p99"/>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27" name="Google Shape;19427;p99"/>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428" name="Google Shape;19428;p99"/>
          <p:cNvGrpSpPr/>
          <p:nvPr/>
        </p:nvGrpSpPr>
        <p:grpSpPr>
          <a:xfrm>
            <a:off x="5627674" y="2444819"/>
            <a:ext cx="345147" cy="342630"/>
            <a:chOff x="5627674" y="2444819"/>
            <a:chExt cx="345147" cy="342630"/>
          </a:xfrm>
        </p:grpSpPr>
        <p:sp>
          <p:nvSpPr>
            <p:cNvPr id="19429" name="Google Shape;19429;p99"/>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30" name="Google Shape;19430;p99"/>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31" name="Google Shape;19431;p99"/>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32" name="Google Shape;19432;p99"/>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33" name="Google Shape;19433;p99"/>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434" name="Google Shape;19434;p99"/>
          <p:cNvGrpSpPr/>
          <p:nvPr/>
        </p:nvGrpSpPr>
        <p:grpSpPr>
          <a:xfrm>
            <a:off x="4653996" y="2440257"/>
            <a:ext cx="396607" cy="348555"/>
            <a:chOff x="4653996" y="2440257"/>
            <a:chExt cx="396607" cy="348555"/>
          </a:xfrm>
        </p:grpSpPr>
        <p:sp>
          <p:nvSpPr>
            <p:cNvPr id="19435" name="Google Shape;19435;p99"/>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36" name="Google Shape;19436;p99"/>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37" name="Google Shape;19437;p99"/>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38" name="Google Shape;19438;p99"/>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39" name="Google Shape;19439;p99"/>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40" name="Google Shape;19440;p99"/>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41" name="Google Shape;19441;p99"/>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42" name="Google Shape;19442;p99"/>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43" name="Google Shape;19443;p99"/>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44" name="Google Shape;19444;p99"/>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45" name="Google Shape;19445;p99"/>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46" name="Google Shape;19446;p99"/>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47" name="Google Shape;19447;p99"/>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48" name="Google Shape;19448;p99"/>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49" name="Google Shape;19449;p99"/>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50" name="Google Shape;19450;p99"/>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51" name="Google Shape;19451;p99"/>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52" name="Google Shape;19452;p99"/>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453" name="Google Shape;19453;p99"/>
          <p:cNvGrpSpPr/>
          <p:nvPr/>
        </p:nvGrpSpPr>
        <p:grpSpPr>
          <a:xfrm>
            <a:off x="1854391" y="2895140"/>
            <a:ext cx="301630" cy="374272"/>
            <a:chOff x="1854391" y="2895140"/>
            <a:chExt cx="301630" cy="374272"/>
          </a:xfrm>
        </p:grpSpPr>
        <p:sp>
          <p:nvSpPr>
            <p:cNvPr id="19454" name="Google Shape;19454;p99"/>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55" name="Google Shape;19455;p99"/>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56" name="Google Shape;19456;p99"/>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57" name="Google Shape;19457;p99"/>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58" name="Google Shape;19458;p99"/>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59" name="Google Shape;19459;p99"/>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60" name="Google Shape;19460;p99"/>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61" name="Google Shape;19461;p99"/>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62" name="Google Shape;19462;p99"/>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63" name="Google Shape;19463;p99"/>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64" name="Google Shape;19464;p99"/>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65" name="Google Shape;19465;p99"/>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66" name="Google Shape;19466;p99"/>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67" name="Google Shape;19467;p99"/>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68" name="Google Shape;19468;p99"/>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69" name="Google Shape;19469;p99"/>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70" name="Google Shape;19470;p99"/>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71" name="Google Shape;19471;p99"/>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72" name="Google Shape;19472;p99"/>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73" name="Google Shape;19473;p99"/>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74" name="Google Shape;19474;p99"/>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75" name="Google Shape;19475;p99"/>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76" name="Google Shape;19476;p99"/>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77" name="Google Shape;19477;p99"/>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78" name="Google Shape;19478;p99"/>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79" name="Google Shape;19479;p99"/>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80" name="Google Shape;19480;p99"/>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81" name="Google Shape;19481;p99"/>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82" name="Google Shape;19482;p99"/>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83" name="Google Shape;19483;p99"/>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84" name="Google Shape;19484;p99"/>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85" name="Google Shape;19485;p99"/>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86" name="Google Shape;19486;p99"/>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87" name="Google Shape;19487;p99"/>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88" name="Google Shape;19488;p99"/>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89" name="Google Shape;19489;p99"/>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90" name="Google Shape;19490;p99"/>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91" name="Google Shape;19491;p99"/>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92" name="Google Shape;19492;p99"/>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93" name="Google Shape;19493;p99"/>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94" name="Google Shape;19494;p99"/>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95" name="Google Shape;19495;p99"/>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96" name="Google Shape;19496;p99"/>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97" name="Google Shape;19497;p99"/>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98" name="Google Shape;19498;p99"/>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99" name="Google Shape;19499;p99"/>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00" name="Google Shape;19500;p99"/>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01" name="Google Shape;19501;p99"/>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02" name="Google Shape;19502;p99"/>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503" name="Google Shape;19503;p99"/>
          <p:cNvGrpSpPr/>
          <p:nvPr/>
        </p:nvGrpSpPr>
        <p:grpSpPr>
          <a:xfrm>
            <a:off x="5172817" y="2438370"/>
            <a:ext cx="289518" cy="357651"/>
            <a:chOff x="5172817" y="2438370"/>
            <a:chExt cx="289518" cy="357651"/>
          </a:xfrm>
        </p:grpSpPr>
        <p:sp>
          <p:nvSpPr>
            <p:cNvPr id="19504" name="Google Shape;19504;p99"/>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05" name="Google Shape;19505;p99"/>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06" name="Google Shape;19506;p99"/>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07" name="Google Shape;19507;p99"/>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08" name="Google Shape;19508;p99"/>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09" name="Google Shape;19509;p99"/>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10" name="Google Shape;19510;p99"/>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11" name="Google Shape;19511;p99"/>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12" name="Google Shape;19512;p99"/>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13" name="Google Shape;19513;p99"/>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14" name="Google Shape;19514;p99"/>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515" name="Google Shape;19515;p99"/>
          <p:cNvGrpSpPr/>
          <p:nvPr/>
        </p:nvGrpSpPr>
        <p:grpSpPr>
          <a:xfrm>
            <a:off x="3234506" y="2484534"/>
            <a:ext cx="388297" cy="293320"/>
            <a:chOff x="3234506" y="2484534"/>
            <a:chExt cx="388297" cy="293320"/>
          </a:xfrm>
        </p:grpSpPr>
        <p:sp>
          <p:nvSpPr>
            <p:cNvPr id="19516" name="Google Shape;19516;p99"/>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17" name="Google Shape;19517;p99"/>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18" name="Google Shape;19518;p99"/>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19" name="Google Shape;19519;p99"/>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20" name="Google Shape;19520;p99"/>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21" name="Google Shape;19521;p99"/>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22" name="Google Shape;19522;p99"/>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23" name="Google Shape;19523;p99"/>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24" name="Google Shape;19524;p99"/>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25" name="Google Shape;19525;p99"/>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26" name="Google Shape;19526;p99"/>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27" name="Google Shape;19527;p99"/>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28" name="Google Shape;19528;p99"/>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29" name="Google Shape;19529;p99"/>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30" name="Google Shape;19530;p99"/>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31" name="Google Shape;19531;p99"/>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532" name="Google Shape;19532;p99"/>
          <p:cNvGrpSpPr/>
          <p:nvPr/>
        </p:nvGrpSpPr>
        <p:grpSpPr>
          <a:xfrm>
            <a:off x="6065149" y="3367036"/>
            <a:ext cx="362553" cy="356498"/>
            <a:chOff x="6065149" y="3367036"/>
            <a:chExt cx="362553" cy="356498"/>
          </a:xfrm>
        </p:grpSpPr>
        <p:sp>
          <p:nvSpPr>
            <p:cNvPr id="19533" name="Google Shape;19533;p99"/>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34" name="Google Shape;19534;p99"/>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35" name="Google Shape;19535;p99"/>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36" name="Google Shape;19536;p99"/>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37" name="Google Shape;19537;p99"/>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538" name="Google Shape;19538;p99"/>
          <p:cNvGrpSpPr/>
          <p:nvPr/>
        </p:nvGrpSpPr>
        <p:grpSpPr>
          <a:xfrm>
            <a:off x="6540821" y="3367036"/>
            <a:ext cx="362553" cy="356498"/>
            <a:chOff x="6540821" y="3367036"/>
            <a:chExt cx="362553" cy="356498"/>
          </a:xfrm>
        </p:grpSpPr>
        <p:sp>
          <p:nvSpPr>
            <p:cNvPr id="19539" name="Google Shape;19539;p99"/>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40" name="Google Shape;19540;p99"/>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41" name="Google Shape;19541;p99"/>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42" name="Google Shape;19542;p99"/>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43" name="Google Shape;19543;p99"/>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44" name="Google Shape;19544;p99"/>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45" name="Google Shape;19545;p99"/>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546" name="Google Shape;19546;p99"/>
          <p:cNvGrpSpPr/>
          <p:nvPr/>
        </p:nvGrpSpPr>
        <p:grpSpPr>
          <a:xfrm>
            <a:off x="2302458" y="2474704"/>
            <a:ext cx="354479" cy="312561"/>
            <a:chOff x="2302458" y="2474704"/>
            <a:chExt cx="354479" cy="312561"/>
          </a:xfrm>
        </p:grpSpPr>
        <p:sp>
          <p:nvSpPr>
            <p:cNvPr id="19547" name="Google Shape;19547;p99"/>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48" name="Google Shape;19548;p99"/>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49" name="Google Shape;19549;p99"/>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50" name="Google Shape;19550;p99"/>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51" name="Google Shape;19551;p99"/>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52" name="Google Shape;19552;p99"/>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53" name="Google Shape;19553;p99"/>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54" name="Google Shape;19554;p99"/>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55" name="Google Shape;19555;p99"/>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56" name="Google Shape;19556;p99"/>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57" name="Google Shape;19557;p99"/>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58" name="Google Shape;19558;p99"/>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559" name="Google Shape;19559;p99"/>
          <p:cNvGrpSpPr/>
          <p:nvPr/>
        </p:nvGrpSpPr>
        <p:grpSpPr>
          <a:xfrm>
            <a:off x="2831110" y="2442538"/>
            <a:ext cx="246002" cy="348922"/>
            <a:chOff x="2831110" y="2442538"/>
            <a:chExt cx="246002" cy="348922"/>
          </a:xfrm>
        </p:grpSpPr>
        <p:sp>
          <p:nvSpPr>
            <p:cNvPr id="19560" name="Google Shape;19560;p99"/>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61" name="Google Shape;19561;p99"/>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62" name="Google Shape;19562;p99"/>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63" name="Google Shape;19563;p99"/>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64" name="Google Shape;19564;p99"/>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65" name="Google Shape;19565;p99"/>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66" name="Google Shape;19566;p99"/>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67" name="Google Shape;19567;p99"/>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68" name="Google Shape;19568;p99"/>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69" name="Google Shape;19569;p99"/>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70" name="Google Shape;19570;p99"/>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71" name="Google Shape;19571;p99"/>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72" name="Google Shape;19572;p99"/>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73" name="Google Shape;19573;p99"/>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574" name="Google Shape;19574;p99"/>
          <p:cNvGrpSpPr/>
          <p:nvPr/>
        </p:nvGrpSpPr>
        <p:grpSpPr>
          <a:xfrm>
            <a:off x="7016492" y="3367036"/>
            <a:ext cx="362947" cy="356498"/>
            <a:chOff x="7016492" y="3367036"/>
            <a:chExt cx="362947" cy="356498"/>
          </a:xfrm>
        </p:grpSpPr>
        <p:sp>
          <p:nvSpPr>
            <p:cNvPr id="19575" name="Google Shape;19575;p99"/>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76" name="Google Shape;19576;p99"/>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77" name="Google Shape;19577;p99"/>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78" name="Google Shape;19578;p99"/>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79" name="Google Shape;19579;p99"/>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80" name="Google Shape;19580;p99"/>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581" name="Google Shape;19581;p99"/>
          <p:cNvGrpSpPr/>
          <p:nvPr/>
        </p:nvGrpSpPr>
        <p:grpSpPr>
          <a:xfrm>
            <a:off x="4831774" y="3817357"/>
            <a:ext cx="362947" cy="356576"/>
            <a:chOff x="5108852" y="3817357"/>
            <a:chExt cx="362947" cy="356576"/>
          </a:xfrm>
        </p:grpSpPr>
        <p:sp>
          <p:nvSpPr>
            <p:cNvPr id="19582" name="Google Shape;19582;p99"/>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83" name="Google Shape;19583;p99"/>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84" name="Google Shape;19584;p99"/>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85" name="Google Shape;19585;p99"/>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586" name="Google Shape;19586;p99"/>
          <p:cNvGrpSpPr/>
          <p:nvPr/>
        </p:nvGrpSpPr>
        <p:grpSpPr>
          <a:xfrm>
            <a:off x="5728642" y="3817357"/>
            <a:ext cx="362947" cy="356576"/>
            <a:chOff x="6005720" y="3817357"/>
            <a:chExt cx="362947" cy="356576"/>
          </a:xfrm>
        </p:grpSpPr>
        <p:sp>
          <p:nvSpPr>
            <p:cNvPr id="19587" name="Google Shape;19587;p99"/>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88" name="Google Shape;19588;p99"/>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89" name="Google Shape;19589;p99"/>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90" name="Google Shape;19590;p99"/>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591" name="Google Shape;19591;p99"/>
          <p:cNvGrpSpPr/>
          <p:nvPr/>
        </p:nvGrpSpPr>
        <p:grpSpPr>
          <a:xfrm>
            <a:off x="5589452" y="3367036"/>
            <a:ext cx="362580" cy="356498"/>
            <a:chOff x="5589452" y="3367036"/>
            <a:chExt cx="362580" cy="356498"/>
          </a:xfrm>
        </p:grpSpPr>
        <p:sp>
          <p:nvSpPr>
            <p:cNvPr id="19592" name="Google Shape;19592;p99"/>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93" name="Google Shape;19593;p99"/>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94" name="Google Shape;19594;p99"/>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595" name="Google Shape;19595;p99"/>
          <p:cNvGrpSpPr/>
          <p:nvPr/>
        </p:nvGrpSpPr>
        <p:grpSpPr>
          <a:xfrm>
            <a:off x="7488021" y="3362475"/>
            <a:ext cx="372017" cy="365621"/>
            <a:chOff x="7488021" y="3362475"/>
            <a:chExt cx="372017" cy="365621"/>
          </a:xfrm>
        </p:grpSpPr>
        <p:sp>
          <p:nvSpPr>
            <p:cNvPr id="19596" name="Google Shape;19596;p99"/>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97" name="Google Shape;19597;p99"/>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98" name="Google Shape;19598;p99"/>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99" name="Google Shape;19599;p99"/>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00" name="Google Shape;19600;p99"/>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01" name="Google Shape;19601;p99"/>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02" name="Google Shape;19602;p99"/>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03" name="Google Shape;19603;p99"/>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04" name="Google Shape;19604;p99"/>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05" name="Google Shape;19605;p99"/>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606" name="Google Shape;19606;p99"/>
          <p:cNvGrpSpPr/>
          <p:nvPr/>
        </p:nvGrpSpPr>
        <p:grpSpPr>
          <a:xfrm>
            <a:off x="5113781" y="3367036"/>
            <a:ext cx="362553" cy="356498"/>
            <a:chOff x="5113781" y="3367036"/>
            <a:chExt cx="362553" cy="356498"/>
          </a:xfrm>
        </p:grpSpPr>
        <p:sp>
          <p:nvSpPr>
            <p:cNvPr id="19607" name="Google Shape;19607;p99"/>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08" name="Google Shape;19608;p99"/>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9609" name="Google Shape;19609;p99"/>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9610" name="Google Shape;19610;p99"/>
          <p:cNvGrpSpPr/>
          <p:nvPr/>
        </p:nvGrpSpPr>
        <p:grpSpPr>
          <a:xfrm>
            <a:off x="7968621" y="3365489"/>
            <a:ext cx="375818" cy="357651"/>
            <a:chOff x="7968621" y="3365489"/>
            <a:chExt cx="375818" cy="357651"/>
          </a:xfrm>
        </p:grpSpPr>
        <p:sp>
          <p:nvSpPr>
            <p:cNvPr id="19611" name="Google Shape;19611;p99"/>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12" name="Google Shape;19612;p99"/>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13" name="Google Shape;19613;p99"/>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14" name="Google Shape;19614;p99"/>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15" name="Google Shape;19615;p99"/>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16" name="Google Shape;19616;p99"/>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17" name="Google Shape;19617;p99"/>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18" name="Google Shape;19618;p99"/>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19" name="Google Shape;19619;p99"/>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20" name="Google Shape;19620;p99"/>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21" name="Google Shape;19621;p99"/>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22" name="Google Shape;19622;p99"/>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623" name="Google Shape;19623;p99"/>
          <p:cNvGrpSpPr/>
          <p:nvPr/>
        </p:nvGrpSpPr>
        <p:grpSpPr>
          <a:xfrm>
            <a:off x="5280208" y="3817357"/>
            <a:ext cx="362947" cy="356576"/>
            <a:chOff x="5557286" y="3817357"/>
            <a:chExt cx="362947" cy="356576"/>
          </a:xfrm>
        </p:grpSpPr>
        <p:grpSp>
          <p:nvGrpSpPr>
            <p:cNvPr id="19624" name="Google Shape;19624;p99"/>
            <p:cNvGrpSpPr/>
            <p:nvPr/>
          </p:nvGrpSpPr>
          <p:grpSpPr>
            <a:xfrm>
              <a:off x="5557286" y="3817357"/>
              <a:ext cx="362947" cy="356576"/>
              <a:chOff x="5557286" y="3817357"/>
              <a:chExt cx="362947" cy="356576"/>
            </a:xfrm>
          </p:grpSpPr>
          <p:sp>
            <p:nvSpPr>
              <p:cNvPr id="19625" name="Google Shape;19625;p99"/>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26" name="Google Shape;19626;p99"/>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27" name="Google Shape;19627;p99"/>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9628" name="Google Shape;19628;p99"/>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629" name="Google Shape;19629;p99"/>
          <p:cNvGrpSpPr/>
          <p:nvPr/>
        </p:nvGrpSpPr>
        <p:grpSpPr>
          <a:xfrm>
            <a:off x="4383341" y="3817357"/>
            <a:ext cx="362947" cy="356576"/>
            <a:chOff x="4660419" y="3817357"/>
            <a:chExt cx="362947" cy="356576"/>
          </a:xfrm>
        </p:grpSpPr>
        <p:grpSp>
          <p:nvGrpSpPr>
            <p:cNvPr id="19630" name="Google Shape;19630;p99"/>
            <p:cNvGrpSpPr/>
            <p:nvPr/>
          </p:nvGrpSpPr>
          <p:grpSpPr>
            <a:xfrm>
              <a:off x="4660419" y="3817357"/>
              <a:ext cx="362947" cy="356576"/>
              <a:chOff x="4660419" y="3817357"/>
              <a:chExt cx="362947" cy="356576"/>
            </a:xfrm>
          </p:grpSpPr>
          <p:sp>
            <p:nvSpPr>
              <p:cNvPr id="19631" name="Google Shape;19631;p99"/>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32" name="Google Shape;19632;p99"/>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633" name="Google Shape;19633;p99"/>
            <p:cNvGrpSpPr/>
            <p:nvPr/>
          </p:nvGrpSpPr>
          <p:grpSpPr>
            <a:xfrm>
              <a:off x="4694459" y="3856408"/>
              <a:ext cx="282308" cy="265356"/>
              <a:chOff x="4690600" y="3853050"/>
              <a:chExt cx="289488" cy="272132"/>
            </a:xfrm>
          </p:grpSpPr>
          <p:sp>
            <p:nvSpPr>
              <p:cNvPr id="19634" name="Google Shape;19634;p99"/>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35" name="Google Shape;19635;p99"/>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9636" name="Google Shape;19636;p99"/>
          <p:cNvGrpSpPr/>
          <p:nvPr/>
        </p:nvGrpSpPr>
        <p:grpSpPr>
          <a:xfrm>
            <a:off x="6184880" y="3813323"/>
            <a:ext cx="369882" cy="364325"/>
            <a:chOff x="1190200" y="238125"/>
            <a:chExt cx="5306767" cy="5212083"/>
          </a:xfrm>
        </p:grpSpPr>
        <p:grpSp>
          <p:nvGrpSpPr>
            <p:cNvPr id="19637" name="Google Shape;19637;p99"/>
            <p:cNvGrpSpPr/>
            <p:nvPr/>
          </p:nvGrpSpPr>
          <p:grpSpPr>
            <a:xfrm>
              <a:off x="1190200" y="238125"/>
              <a:ext cx="5212075" cy="5212075"/>
              <a:chOff x="1190200" y="238125"/>
              <a:chExt cx="5212075" cy="5212075"/>
            </a:xfrm>
          </p:grpSpPr>
          <p:sp>
            <p:nvSpPr>
              <p:cNvPr id="19638" name="Google Shape;19638;p99"/>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39" name="Google Shape;19639;p99"/>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9640" name="Google Shape;19640;p99"/>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9641" name="Google Shape;19641;p99"/>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SEO &amp; Marketing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grpSp>
        <p:nvGrpSpPr>
          <p:cNvPr id="19642" name="Google Shape;19642;p99"/>
          <p:cNvGrpSpPr/>
          <p:nvPr/>
        </p:nvGrpSpPr>
        <p:grpSpPr>
          <a:xfrm>
            <a:off x="3486106" y="3817357"/>
            <a:ext cx="363314" cy="356576"/>
            <a:chOff x="3763184" y="3817357"/>
            <a:chExt cx="363314" cy="356576"/>
          </a:xfrm>
        </p:grpSpPr>
        <p:sp>
          <p:nvSpPr>
            <p:cNvPr id="19643" name="Google Shape;19643;p99"/>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44" name="Google Shape;19644;p99"/>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45" name="Google Shape;19645;p99"/>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46" name="Google Shape;19646;p99"/>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47" name="Google Shape;19647;p99"/>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648" name="Google Shape;19648;p99"/>
          <p:cNvGrpSpPr/>
          <p:nvPr/>
        </p:nvGrpSpPr>
        <p:grpSpPr>
          <a:xfrm>
            <a:off x="3934907" y="3817357"/>
            <a:ext cx="362947" cy="356576"/>
            <a:chOff x="4211985" y="3817357"/>
            <a:chExt cx="362947" cy="356576"/>
          </a:xfrm>
        </p:grpSpPr>
        <p:sp>
          <p:nvSpPr>
            <p:cNvPr id="19649" name="Google Shape;19649;p99"/>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50" name="Google Shape;19650;p99"/>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51" name="Google Shape;19651;p99"/>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652" name="Google Shape;19652;p99"/>
          <p:cNvGrpSpPr/>
          <p:nvPr/>
        </p:nvGrpSpPr>
        <p:grpSpPr>
          <a:xfrm>
            <a:off x="3037672" y="3817357"/>
            <a:ext cx="362920" cy="356865"/>
            <a:chOff x="3314750" y="3817357"/>
            <a:chExt cx="362920" cy="356865"/>
          </a:xfrm>
        </p:grpSpPr>
        <p:grpSp>
          <p:nvGrpSpPr>
            <p:cNvPr id="19653" name="Google Shape;19653;p99"/>
            <p:cNvGrpSpPr/>
            <p:nvPr/>
          </p:nvGrpSpPr>
          <p:grpSpPr>
            <a:xfrm>
              <a:off x="3314750" y="3817357"/>
              <a:ext cx="362920" cy="356865"/>
              <a:chOff x="3314750" y="3817357"/>
              <a:chExt cx="362920" cy="356865"/>
            </a:xfrm>
          </p:grpSpPr>
          <p:sp>
            <p:nvSpPr>
              <p:cNvPr id="19654" name="Google Shape;19654;p99"/>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55" name="Google Shape;19655;p99"/>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656" name="Google Shape;19656;p99"/>
            <p:cNvGrpSpPr/>
            <p:nvPr/>
          </p:nvGrpSpPr>
          <p:grpSpPr>
            <a:xfrm>
              <a:off x="3394986" y="3894612"/>
              <a:ext cx="202339" cy="202323"/>
              <a:chOff x="935197" y="1793977"/>
              <a:chExt cx="256451" cy="256430"/>
            </a:xfrm>
          </p:grpSpPr>
          <p:sp>
            <p:nvSpPr>
              <p:cNvPr id="19657" name="Google Shape;19657;p9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58" name="Google Shape;19658;p9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9659" name="Google Shape;19659;p99"/>
          <p:cNvGrpSpPr/>
          <p:nvPr/>
        </p:nvGrpSpPr>
        <p:grpSpPr>
          <a:xfrm>
            <a:off x="2589238" y="3817357"/>
            <a:ext cx="362920" cy="356865"/>
            <a:chOff x="2866317" y="3817357"/>
            <a:chExt cx="362920" cy="356865"/>
          </a:xfrm>
        </p:grpSpPr>
        <p:sp>
          <p:nvSpPr>
            <p:cNvPr id="19660" name="Google Shape;19660;p99"/>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61" name="Google Shape;19661;p99"/>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62" name="Google Shape;19662;p99"/>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666"/>
        <p:cNvGrpSpPr/>
        <p:nvPr/>
      </p:nvGrpSpPr>
      <p:grpSpPr>
        <a:xfrm>
          <a:off x="0" y="0"/>
          <a:ext cx="0" cy="0"/>
          <a:chOff x="0" y="0"/>
          <a:chExt cx="0" cy="0"/>
        </a:xfrm>
      </p:grpSpPr>
      <p:pic>
        <p:nvPicPr>
          <p:cNvPr id="19667" name="Google Shape;19667;p10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14"/>
        <p:cNvGrpSpPr/>
        <p:nvPr/>
      </p:nvGrpSpPr>
      <p:grpSpPr>
        <a:xfrm>
          <a:off x="0" y="0"/>
          <a:ext cx="0" cy="0"/>
          <a:chOff x="0" y="0"/>
          <a:chExt cx="0" cy="0"/>
        </a:xfrm>
      </p:grpSpPr>
      <p:sp>
        <p:nvSpPr>
          <p:cNvPr id="3116" name="Google Shape;3116;p56"/>
          <p:cNvSpPr/>
          <p:nvPr/>
        </p:nvSpPr>
        <p:spPr>
          <a:xfrm>
            <a:off x="6590749" y="4581995"/>
            <a:ext cx="1051455" cy="286545"/>
          </a:xfrm>
          <a:custGeom>
            <a:avLst/>
            <a:gdLst/>
            <a:ahLst/>
            <a:cxnLst/>
            <a:rect l="l" t="t" r="r" b="b"/>
            <a:pathLst>
              <a:path w="16420" h="4475" extrusionOk="0">
                <a:moveTo>
                  <a:pt x="8210" y="1"/>
                </a:moveTo>
                <a:cubicBezTo>
                  <a:pt x="3676" y="1"/>
                  <a:pt x="0" y="1003"/>
                  <a:pt x="0" y="2239"/>
                </a:cubicBezTo>
                <a:cubicBezTo>
                  <a:pt x="0" y="3472"/>
                  <a:pt x="3676" y="4474"/>
                  <a:pt x="8210" y="4474"/>
                </a:cubicBezTo>
                <a:cubicBezTo>
                  <a:pt x="12743" y="4474"/>
                  <a:pt x="16419" y="3472"/>
                  <a:pt x="16419" y="2239"/>
                </a:cubicBezTo>
                <a:cubicBezTo>
                  <a:pt x="16419" y="1003"/>
                  <a:pt x="12743" y="1"/>
                  <a:pt x="8210"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117" name="Google Shape;3117;p56"/>
          <p:cNvGrpSpPr/>
          <p:nvPr/>
        </p:nvGrpSpPr>
        <p:grpSpPr>
          <a:xfrm rot="9787971">
            <a:off x="6696232" y="3907714"/>
            <a:ext cx="840506" cy="822362"/>
            <a:chOff x="6816275" y="3178227"/>
            <a:chExt cx="1614495" cy="1579642"/>
          </a:xfrm>
        </p:grpSpPr>
        <p:sp>
          <p:nvSpPr>
            <p:cNvPr id="3118" name="Google Shape;3118;p56"/>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9" name="Google Shape;3119;p56"/>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0" name="Google Shape;3120;p56"/>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 name="Google Shape;2572;p48">
            <a:extLst>
              <a:ext uri="{FF2B5EF4-FFF2-40B4-BE49-F238E27FC236}">
                <a16:creationId xmlns:a16="http://schemas.microsoft.com/office/drawing/2014/main" id="{995713D0-8E11-7977-06BF-F41C39E7492D}"/>
              </a:ext>
            </a:extLst>
          </p:cNvPr>
          <p:cNvSpPr txBox="1">
            <a:spLocks/>
          </p:cNvSpPr>
          <p:nvPr/>
        </p:nvSpPr>
        <p:spPr>
          <a:xfrm>
            <a:off x="262393" y="182661"/>
            <a:ext cx="8881607" cy="4782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s-AR" sz="3800" b="0" i="0" u="none" strike="noStrike" kern="0" cap="none" spc="0" normalizeH="0" baseline="0" noProof="0" dirty="0">
                <a:ln>
                  <a:noFill/>
                </a:ln>
                <a:solidFill>
                  <a:srgbClr val="FFFFFF"/>
                </a:solidFill>
                <a:effectLst/>
                <a:uLnTx/>
                <a:uFillTx/>
                <a:latin typeface="Squada One" panose="020B0604020202020204" charset="0"/>
                <a:cs typeface="Arial"/>
                <a:sym typeface="Arial"/>
              </a:rPr>
              <a:t>DATASETS</a:t>
            </a:r>
          </a:p>
        </p:txBody>
      </p:sp>
      <p:grpSp>
        <p:nvGrpSpPr>
          <p:cNvPr id="25" name="Grupo 24">
            <a:extLst>
              <a:ext uri="{FF2B5EF4-FFF2-40B4-BE49-F238E27FC236}">
                <a16:creationId xmlns:a16="http://schemas.microsoft.com/office/drawing/2014/main" id="{AB39317D-3FD3-B196-C447-80832598D946}"/>
              </a:ext>
            </a:extLst>
          </p:cNvPr>
          <p:cNvGrpSpPr/>
          <p:nvPr/>
        </p:nvGrpSpPr>
        <p:grpSpPr>
          <a:xfrm>
            <a:off x="2161706" y="887133"/>
            <a:ext cx="5082979" cy="2684795"/>
            <a:chOff x="1826704" y="940536"/>
            <a:chExt cx="5082979" cy="2684795"/>
          </a:xfrm>
        </p:grpSpPr>
        <p:sp>
          <p:nvSpPr>
            <p:cNvPr id="5" name="Google Shape;4273;p80">
              <a:extLst>
                <a:ext uri="{FF2B5EF4-FFF2-40B4-BE49-F238E27FC236}">
                  <a16:creationId xmlns:a16="http://schemas.microsoft.com/office/drawing/2014/main" id="{97BF1388-4F0B-719E-F99D-220AC9CDB740}"/>
                </a:ext>
              </a:extLst>
            </p:cNvPr>
            <p:cNvSpPr/>
            <p:nvPr/>
          </p:nvSpPr>
          <p:spPr>
            <a:xfrm>
              <a:off x="1826704" y="1352776"/>
              <a:ext cx="5082979" cy="2272555"/>
            </a:xfrm>
            <a:custGeom>
              <a:avLst/>
              <a:gdLst/>
              <a:ahLst/>
              <a:cxnLst/>
              <a:rect l="l" t="t" r="r" b="b"/>
              <a:pathLst>
                <a:path w="109906" h="49138" extrusionOk="0">
                  <a:moveTo>
                    <a:pt x="1504" y="0"/>
                  </a:moveTo>
                  <a:cubicBezTo>
                    <a:pt x="670" y="0"/>
                    <a:pt x="0" y="676"/>
                    <a:pt x="0" y="1513"/>
                  </a:cubicBezTo>
                  <a:lnTo>
                    <a:pt x="0" y="39444"/>
                  </a:lnTo>
                  <a:cubicBezTo>
                    <a:pt x="0" y="40286"/>
                    <a:pt x="447" y="41474"/>
                    <a:pt x="995" y="42113"/>
                  </a:cubicBezTo>
                  <a:lnTo>
                    <a:pt x="6040" y="48000"/>
                  </a:lnTo>
                  <a:cubicBezTo>
                    <a:pt x="6588" y="48630"/>
                    <a:pt x="7704" y="49137"/>
                    <a:pt x="8536" y="49137"/>
                  </a:cubicBezTo>
                  <a:lnTo>
                    <a:pt x="101359" y="49137"/>
                  </a:lnTo>
                  <a:cubicBezTo>
                    <a:pt x="102202" y="49137"/>
                    <a:pt x="103318" y="48630"/>
                    <a:pt x="103867" y="48000"/>
                  </a:cubicBezTo>
                  <a:lnTo>
                    <a:pt x="108911" y="42113"/>
                  </a:lnTo>
                  <a:cubicBezTo>
                    <a:pt x="109459" y="41474"/>
                    <a:pt x="109896" y="40286"/>
                    <a:pt x="109896" y="39444"/>
                  </a:cubicBezTo>
                  <a:lnTo>
                    <a:pt x="109896" y="1513"/>
                  </a:lnTo>
                  <a:cubicBezTo>
                    <a:pt x="109906" y="676"/>
                    <a:pt x="109226" y="0"/>
                    <a:pt x="108392" y="0"/>
                  </a:cubicBezTo>
                  <a:cubicBezTo>
                    <a:pt x="108386" y="0"/>
                    <a:pt x="108379" y="0"/>
                    <a:pt x="108373" y="0"/>
                  </a:cubicBezTo>
                  <a:lnTo>
                    <a:pt x="1523" y="0"/>
                  </a:lnTo>
                  <a:cubicBezTo>
                    <a:pt x="1517" y="0"/>
                    <a:pt x="1510" y="0"/>
                    <a:pt x="1504" y="0"/>
                  </a:cubicBezTo>
                  <a:close/>
                </a:path>
              </a:pathLst>
            </a:custGeom>
            <a:solidFill>
              <a:schemeClr val="accent5"/>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 name="Google Shape;4274;p80">
              <a:extLst>
                <a:ext uri="{FF2B5EF4-FFF2-40B4-BE49-F238E27FC236}">
                  <a16:creationId xmlns:a16="http://schemas.microsoft.com/office/drawing/2014/main" id="{169DB901-630F-0A1C-F9F6-5DDF7D0427BE}"/>
                </a:ext>
              </a:extLst>
            </p:cNvPr>
            <p:cNvGrpSpPr/>
            <p:nvPr/>
          </p:nvGrpSpPr>
          <p:grpSpPr>
            <a:xfrm>
              <a:off x="1834421" y="940536"/>
              <a:ext cx="5067543" cy="377946"/>
              <a:chOff x="5282206" y="1714788"/>
              <a:chExt cx="3135405" cy="233844"/>
            </a:xfrm>
          </p:grpSpPr>
          <p:sp>
            <p:nvSpPr>
              <p:cNvPr id="7" name="Google Shape;4275;p80">
                <a:extLst>
                  <a:ext uri="{FF2B5EF4-FFF2-40B4-BE49-F238E27FC236}">
                    <a16:creationId xmlns:a16="http://schemas.microsoft.com/office/drawing/2014/main" id="{29FB722C-DA18-954B-CF78-002961605926}"/>
                  </a:ext>
                </a:extLst>
              </p:cNvPr>
              <p:cNvSpPr/>
              <p:nvPr/>
            </p:nvSpPr>
            <p:spPr>
              <a:xfrm>
                <a:off x="5282206" y="1714788"/>
                <a:ext cx="1350041" cy="233844"/>
              </a:xfrm>
              <a:custGeom>
                <a:avLst/>
                <a:gdLst/>
                <a:ahLst/>
                <a:cxnLst/>
                <a:rect l="l" t="t" r="r" b="b"/>
                <a:pathLst>
                  <a:path w="47179" h="8172" extrusionOk="0">
                    <a:moveTo>
                      <a:pt x="8100" y="1"/>
                    </a:moveTo>
                    <a:cubicBezTo>
                      <a:pt x="7258" y="1"/>
                      <a:pt x="6131" y="518"/>
                      <a:pt x="5583" y="1158"/>
                    </a:cubicBezTo>
                    <a:lnTo>
                      <a:pt x="549" y="7035"/>
                    </a:lnTo>
                    <a:cubicBezTo>
                      <a:pt x="1" y="7664"/>
                      <a:pt x="234" y="8172"/>
                      <a:pt x="1066" y="8172"/>
                    </a:cubicBezTo>
                    <a:lnTo>
                      <a:pt x="39079" y="8172"/>
                    </a:lnTo>
                    <a:cubicBezTo>
                      <a:pt x="39921" y="8172"/>
                      <a:pt x="41038" y="7664"/>
                      <a:pt x="41586" y="7035"/>
                    </a:cubicBezTo>
                    <a:lnTo>
                      <a:pt x="46630" y="1158"/>
                    </a:lnTo>
                    <a:cubicBezTo>
                      <a:pt x="47178" y="518"/>
                      <a:pt x="46935" y="1"/>
                      <a:pt x="46103"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 name="Google Shape;4276;p80">
                <a:extLst>
                  <a:ext uri="{FF2B5EF4-FFF2-40B4-BE49-F238E27FC236}">
                    <a16:creationId xmlns:a16="http://schemas.microsoft.com/office/drawing/2014/main" id="{8F0A1DEB-39A4-ECC2-FE2E-EE57754C9916}"/>
                  </a:ext>
                </a:extLst>
              </p:cNvPr>
              <p:cNvSpPr/>
              <p:nvPr/>
            </p:nvSpPr>
            <p:spPr>
              <a:xfrm>
                <a:off x="7067855" y="1714788"/>
                <a:ext cx="1349755" cy="233844"/>
              </a:xfrm>
              <a:custGeom>
                <a:avLst/>
                <a:gdLst/>
                <a:ahLst/>
                <a:cxnLst/>
                <a:rect l="l" t="t" r="r" b="b"/>
                <a:pathLst>
                  <a:path w="47169" h="8172" extrusionOk="0">
                    <a:moveTo>
                      <a:pt x="1077" y="1"/>
                    </a:moveTo>
                    <a:cubicBezTo>
                      <a:pt x="244" y="1"/>
                      <a:pt x="1" y="518"/>
                      <a:pt x="549" y="1158"/>
                    </a:cubicBezTo>
                    <a:lnTo>
                      <a:pt x="5593" y="7035"/>
                    </a:lnTo>
                    <a:cubicBezTo>
                      <a:pt x="6141" y="7664"/>
                      <a:pt x="7258" y="8172"/>
                      <a:pt x="8090" y="8172"/>
                    </a:cubicBezTo>
                    <a:lnTo>
                      <a:pt x="46103" y="8172"/>
                    </a:lnTo>
                    <a:cubicBezTo>
                      <a:pt x="46945" y="8172"/>
                      <a:pt x="47168" y="7664"/>
                      <a:pt x="46630" y="7035"/>
                    </a:cubicBezTo>
                    <a:lnTo>
                      <a:pt x="41586" y="1158"/>
                    </a:lnTo>
                    <a:cubicBezTo>
                      <a:pt x="41048" y="518"/>
                      <a:pt x="39911" y="1"/>
                      <a:pt x="39079"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Google Shape;4277;p80">
                <a:extLst>
                  <a:ext uri="{FF2B5EF4-FFF2-40B4-BE49-F238E27FC236}">
                    <a16:creationId xmlns:a16="http://schemas.microsoft.com/office/drawing/2014/main" id="{9EAB524C-96CC-2B96-462E-715320C5C9A6}"/>
                  </a:ext>
                </a:extLst>
              </p:cNvPr>
              <p:cNvSpPr/>
              <p:nvPr/>
            </p:nvSpPr>
            <p:spPr>
              <a:xfrm>
                <a:off x="6491610" y="1714788"/>
                <a:ext cx="716871" cy="233844"/>
              </a:xfrm>
              <a:custGeom>
                <a:avLst/>
                <a:gdLst/>
                <a:ahLst/>
                <a:cxnLst/>
                <a:rect l="l" t="t" r="r" b="b"/>
                <a:pathLst>
                  <a:path w="25052" h="8172" extrusionOk="0">
                    <a:moveTo>
                      <a:pt x="8101" y="1"/>
                    </a:moveTo>
                    <a:cubicBezTo>
                      <a:pt x="7258" y="1"/>
                      <a:pt x="6142" y="518"/>
                      <a:pt x="5593" y="1158"/>
                    </a:cubicBezTo>
                    <a:lnTo>
                      <a:pt x="549" y="7035"/>
                    </a:lnTo>
                    <a:cubicBezTo>
                      <a:pt x="1" y="7664"/>
                      <a:pt x="244" y="8172"/>
                      <a:pt x="1077" y="8172"/>
                    </a:cubicBezTo>
                    <a:lnTo>
                      <a:pt x="23965" y="8172"/>
                    </a:lnTo>
                    <a:cubicBezTo>
                      <a:pt x="24808" y="8172"/>
                      <a:pt x="25051" y="7664"/>
                      <a:pt x="24503" y="7035"/>
                    </a:cubicBezTo>
                    <a:lnTo>
                      <a:pt x="19448" y="1158"/>
                    </a:lnTo>
                    <a:cubicBezTo>
                      <a:pt x="18910" y="518"/>
                      <a:pt x="17794" y="1"/>
                      <a:pt x="16951"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aphicFrame>
          <p:nvGraphicFramePr>
            <p:cNvPr id="18" name="Google Shape;4286;p80">
              <a:extLst>
                <a:ext uri="{FF2B5EF4-FFF2-40B4-BE49-F238E27FC236}">
                  <a16:creationId xmlns:a16="http://schemas.microsoft.com/office/drawing/2014/main" id="{0DAAB68C-23D3-D35F-FA9C-278204BE42AC}"/>
                </a:ext>
              </a:extLst>
            </p:cNvPr>
            <p:cNvGraphicFramePr/>
            <p:nvPr/>
          </p:nvGraphicFramePr>
          <p:xfrm>
            <a:off x="2035017" y="1425230"/>
            <a:ext cx="4640924" cy="1651719"/>
          </p:xfrm>
          <a:graphic>
            <a:graphicData uri="http://schemas.openxmlformats.org/drawingml/2006/table">
              <a:tbl>
                <a:tblPr>
                  <a:noFill/>
                  <a:tableStyleId>{DFAE7D6D-5938-4779-8ECB-3F8AD421AE98}</a:tableStyleId>
                </a:tblPr>
                <a:tblGrid>
                  <a:gridCol w="2320462">
                    <a:extLst>
                      <a:ext uri="{9D8B030D-6E8A-4147-A177-3AD203B41FA5}">
                        <a16:colId xmlns:a16="http://schemas.microsoft.com/office/drawing/2014/main" val="20000"/>
                      </a:ext>
                    </a:extLst>
                  </a:gridCol>
                  <a:gridCol w="2320462">
                    <a:extLst>
                      <a:ext uri="{9D8B030D-6E8A-4147-A177-3AD203B41FA5}">
                        <a16:colId xmlns:a16="http://schemas.microsoft.com/office/drawing/2014/main" val="20001"/>
                      </a:ext>
                    </a:extLst>
                  </a:gridCol>
                </a:tblGrid>
                <a:tr h="367693">
                  <a:tc>
                    <a:txBody>
                      <a:bodyPr/>
                      <a:lstStyle/>
                      <a:p>
                        <a:pPr marL="0" lvl="0" indent="0" algn="ctr" rtl="0">
                          <a:spcBef>
                            <a:spcPts val="0"/>
                          </a:spcBef>
                          <a:spcAft>
                            <a:spcPts val="0"/>
                          </a:spcAft>
                          <a:buNone/>
                        </a:pPr>
                        <a:r>
                          <a:rPr lang="es-ES" sz="1200" dirty="0" err="1">
                            <a:latin typeface="Red Hat Text"/>
                            <a:ea typeface="Red Hat Text"/>
                            <a:cs typeface="Red Hat Text"/>
                            <a:sym typeface="Red Hat Text"/>
                          </a:rPr>
                          <a:t>home_team</a:t>
                        </a:r>
                        <a:r>
                          <a:rPr lang="es-ES" sz="1200" dirty="0">
                            <a:latin typeface="Red Hat Text"/>
                            <a:ea typeface="Red Hat Text"/>
                            <a:cs typeface="Red Hat Text"/>
                            <a:sym typeface="Red Hat Text"/>
                          </a:rPr>
                          <a:t>, </a:t>
                        </a:r>
                        <a:r>
                          <a:rPr lang="es-ES" sz="1200" dirty="0" err="1">
                            <a:latin typeface="Red Hat Text"/>
                            <a:ea typeface="Red Hat Text"/>
                            <a:cs typeface="Red Hat Text"/>
                            <a:sym typeface="Red Hat Text"/>
                          </a:rPr>
                          <a:t>away_team</a:t>
                        </a:r>
                        <a:r>
                          <a:rPr lang="es-AR" sz="1200" dirty="0">
                            <a:latin typeface="Red Hat Text"/>
                            <a:ea typeface="Red Hat Text"/>
                            <a:cs typeface="Red Hat Text"/>
                            <a:sym typeface="Red Hat Text"/>
                          </a:rPr>
                          <a:t>, </a:t>
                        </a:r>
                        <a:r>
                          <a:rPr lang="es-AR" sz="1200" dirty="0" err="1">
                            <a:latin typeface="Red Hat Text"/>
                            <a:ea typeface="Red Hat Text"/>
                            <a:cs typeface="Red Hat Text"/>
                            <a:sym typeface="Red Hat Text"/>
                          </a:rPr>
                          <a:t>year</a:t>
                        </a:r>
                        <a:r>
                          <a:rPr lang="es-AR" sz="1200" dirty="0">
                            <a:latin typeface="Red Hat Text"/>
                            <a:ea typeface="Red Hat Text"/>
                            <a:cs typeface="Red Hat Text"/>
                            <a:sym typeface="Red Hat Text"/>
                          </a:rPr>
                          <a:t>, </a:t>
                        </a:r>
                        <a:r>
                          <a:rPr lang="es-AR" sz="1200" dirty="0" err="1">
                            <a:latin typeface="Red Hat Text"/>
                            <a:ea typeface="Red Hat Text"/>
                            <a:cs typeface="Red Hat Text"/>
                            <a:sym typeface="Red Hat Text"/>
                          </a:rPr>
                          <a:t>home_score</a:t>
                        </a:r>
                        <a:r>
                          <a:rPr lang="es-AR" sz="1200" dirty="0">
                            <a:latin typeface="Red Hat Text"/>
                            <a:ea typeface="Red Hat Text"/>
                            <a:cs typeface="Red Hat Text"/>
                            <a:sym typeface="Red Hat Text"/>
                          </a:rPr>
                          <a:t>, </a:t>
                        </a:r>
                        <a:r>
                          <a:rPr lang="es-AR" sz="1200" dirty="0" err="1">
                            <a:latin typeface="Red Hat Text"/>
                            <a:ea typeface="Red Hat Text"/>
                            <a:cs typeface="Red Hat Text"/>
                            <a:sym typeface="Red Hat Text"/>
                          </a:rPr>
                          <a:t>away_score</a:t>
                        </a:r>
                        <a:r>
                          <a:rPr lang="es-AR" sz="1200" dirty="0">
                            <a:latin typeface="Red Hat Text"/>
                            <a:ea typeface="Red Hat Text"/>
                            <a:cs typeface="Red Hat Text"/>
                            <a:sym typeface="Red Hat Text"/>
                          </a:rPr>
                          <a:t>, </a:t>
                        </a:r>
                        <a:r>
                          <a:rPr lang="es-AR" sz="1200" dirty="0" err="1">
                            <a:latin typeface="Red Hat Text"/>
                            <a:ea typeface="Red Hat Text"/>
                            <a:cs typeface="Red Hat Text"/>
                            <a:sym typeface="Red Hat Text"/>
                          </a:rPr>
                          <a:t>outcome</a:t>
                        </a:r>
                        <a:endParaRPr sz="1200" dirty="0">
                          <a:latin typeface="Red Hat Text"/>
                          <a:ea typeface="Red Hat Text"/>
                          <a:cs typeface="Red Hat Text"/>
                          <a:sym typeface="Red Hat Text"/>
                        </a:endParaRPr>
                      </a:p>
                    </a:txBody>
                    <a:tcPr marL="147764" marR="0" marT="0" marB="0"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s-AR" sz="1200" dirty="0">
                            <a:latin typeface="Red Hat Text"/>
                            <a:ea typeface="Red Hat Text"/>
                            <a:cs typeface="Red Hat Text"/>
                            <a:sym typeface="Red Hat Text"/>
                          </a:rPr>
                          <a:t>p</a:t>
                        </a:r>
                        <a:r>
                          <a:rPr lang="en" sz="1200" dirty="0">
                            <a:latin typeface="Red Hat Text"/>
                            <a:ea typeface="Red Hat Text"/>
                            <a:cs typeface="Red Hat Text"/>
                            <a:sym typeface="Red Hat Text"/>
                          </a:rPr>
                          <a:t>layer, country, year, foreing</a:t>
                        </a:r>
                        <a:endParaRPr sz="1200" dirty="0">
                          <a:latin typeface="Red Hat Text"/>
                          <a:ea typeface="Red Hat Text"/>
                          <a:cs typeface="Red Hat Text"/>
                          <a:sym typeface="Red Hat Text"/>
                        </a:endParaRPr>
                      </a:p>
                    </a:txBody>
                    <a:tcPr marL="147764" marR="0" marT="0" marB="0"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367693">
                  <a:tc>
                    <a:txBody>
                      <a:bodyPr/>
                      <a:lstStyle/>
                      <a:p>
                        <a:pPr marL="0" lvl="0" indent="0" algn="ctr" rtl="0">
                          <a:spcBef>
                            <a:spcPts val="0"/>
                          </a:spcBef>
                          <a:spcAft>
                            <a:spcPts val="0"/>
                          </a:spcAft>
                          <a:buNone/>
                        </a:pPr>
                        <a:r>
                          <a:rPr lang="en" sz="1200" dirty="0">
                            <a:latin typeface="Red Hat Text"/>
                            <a:ea typeface="Red Hat Text"/>
                            <a:cs typeface="Red Hat Text"/>
                            <a:sym typeface="Red Hat Text"/>
                          </a:rPr>
                          <a:t>898</a:t>
                        </a:r>
                        <a:endParaRPr sz="1200" dirty="0">
                          <a:latin typeface="Red Hat Text"/>
                          <a:ea typeface="Red Hat Text"/>
                          <a:cs typeface="Red Hat Text"/>
                          <a:sym typeface="Red Hat Text"/>
                        </a:endParaRPr>
                      </a:p>
                    </a:txBody>
                    <a:tcPr marL="147764" marR="0" marT="0" marB="0"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latin typeface="Red Hat Text"/>
                            <a:ea typeface="Red Hat Text"/>
                            <a:cs typeface="Red Hat Text"/>
                            <a:sym typeface="Red Hat Text"/>
                          </a:rPr>
                          <a:t>10.137</a:t>
                        </a:r>
                        <a:endParaRPr sz="1200" dirty="0">
                          <a:latin typeface="Red Hat Text"/>
                          <a:ea typeface="Red Hat Text"/>
                          <a:cs typeface="Red Hat Text"/>
                          <a:sym typeface="Red Hat Text"/>
                        </a:endParaRPr>
                      </a:p>
                    </a:txBody>
                    <a:tcPr marL="147764" marR="0" marT="0" marB="0"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367693">
                  <a:tc>
                    <a:txBody>
                      <a:bodyPr/>
                      <a:lstStyle/>
                      <a:p>
                        <a:pPr marL="0" lvl="0" indent="0" algn="ctr" rtl="0">
                          <a:spcBef>
                            <a:spcPts val="0"/>
                          </a:spcBef>
                          <a:spcAft>
                            <a:spcPts val="0"/>
                          </a:spcAft>
                          <a:buNone/>
                        </a:pPr>
                        <a:r>
                          <a:rPr lang="es-AR" sz="1200" dirty="0">
                            <a:latin typeface="Red Hat Text"/>
                            <a:ea typeface="Red Hat Text"/>
                            <a:cs typeface="Red Hat Text"/>
                            <a:sym typeface="Red Hat Text"/>
                          </a:rPr>
                          <a:t>C</a:t>
                        </a:r>
                        <a:r>
                          <a:rPr lang="en" sz="1200" dirty="0">
                            <a:latin typeface="Red Hat Text"/>
                            <a:ea typeface="Red Hat Text"/>
                            <a:cs typeface="Red Hat Text"/>
                            <a:sym typeface="Red Hat Text"/>
                          </a:rPr>
                          <a:t>haracter and numeric</a:t>
                        </a:r>
                        <a:endParaRPr sz="1200" dirty="0">
                          <a:latin typeface="Red Hat Text"/>
                          <a:ea typeface="Red Hat Text"/>
                          <a:cs typeface="Red Hat Text"/>
                          <a:sym typeface="Red Hat Text"/>
                        </a:endParaRPr>
                      </a:p>
                    </a:txBody>
                    <a:tcPr marL="147764" marR="0" marT="0" marB="0"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AR" sz="1200" dirty="0" err="1">
                            <a:latin typeface="Red Hat Text"/>
                            <a:ea typeface="Red Hat Text"/>
                            <a:cs typeface="Red Hat Text"/>
                            <a:sym typeface="Red Hat Text"/>
                          </a:rPr>
                          <a:t>Character</a:t>
                        </a:r>
                        <a:r>
                          <a:rPr lang="es-AR" sz="1200" dirty="0">
                            <a:latin typeface="Red Hat Text"/>
                            <a:ea typeface="Red Hat Text"/>
                            <a:cs typeface="Red Hat Text"/>
                            <a:sym typeface="Red Hat Text"/>
                          </a:rPr>
                          <a:t> and </a:t>
                        </a:r>
                        <a:r>
                          <a:rPr lang="es-AR" sz="1200" dirty="0" err="1">
                            <a:latin typeface="Red Hat Text"/>
                            <a:ea typeface="Red Hat Text"/>
                            <a:cs typeface="Red Hat Text"/>
                            <a:sym typeface="Red Hat Text"/>
                          </a:rPr>
                          <a:t>numeric</a:t>
                        </a:r>
                        <a:endParaRPr lang="es-AR" sz="1200" dirty="0">
                          <a:latin typeface="Red Hat Text"/>
                          <a:ea typeface="Red Hat Text"/>
                          <a:cs typeface="Red Hat Text"/>
                          <a:sym typeface="Red Hat Text"/>
                        </a:endParaRPr>
                      </a:p>
                    </a:txBody>
                    <a:tcPr marL="147764" marR="0" marT="0" marB="0"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367693">
                  <a:tc>
                    <a:txBody>
                      <a:bodyPr/>
                      <a:lstStyle/>
                      <a:p>
                        <a:pPr marL="0" lvl="0" indent="0" algn="ctr" rtl="0">
                          <a:spcBef>
                            <a:spcPts val="0"/>
                          </a:spcBef>
                          <a:spcAft>
                            <a:spcPts val="0"/>
                          </a:spcAft>
                          <a:buNone/>
                        </a:pPr>
                        <a:r>
                          <a:rPr lang="en" sz="1200" dirty="0">
                            <a:latin typeface="Red Hat Text"/>
                            <a:ea typeface="Red Hat Text"/>
                            <a:cs typeface="Red Hat Text"/>
                            <a:sym typeface="Red Hat Text"/>
                          </a:rPr>
                          <a:t>ADD LINK</a:t>
                        </a:r>
                        <a:endParaRPr sz="1200" dirty="0">
                          <a:latin typeface="Red Hat Text"/>
                          <a:ea typeface="Red Hat Text"/>
                          <a:cs typeface="Red Hat Text"/>
                          <a:sym typeface="Red Hat Text"/>
                        </a:endParaRPr>
                      </a:p>
                    </a:txBody>
                    <a:tcPr marL="147764" marR="0" marT="0" marB="0"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AR" sz="1200" dirty="0">
                            <a:latin typeface="Red Hat Text"/>
                            <a:ea typeface="Red Hat Text"/>
                            <a:cs typeface="Red Hat Text"/>
                            <a:sym typeface="Red Hat Text"/>
                          </a:rPr>
                          <a:t>ADD LINK</a:t>
                        </a:r>
                      </a:p>
                    </a:txBody>
                    <a:tcPr marL="147764" marR="0" marT="0" marB="0"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22" name="CuadroTexto 21">
              <a:extLst>
                <a:ext uri="{FF2B5EF4-FFF2-40B4-BE49-F238E27FC236}">
                  <a16:creationId xmlns:a16="http://schemas.microsoft.com/office/drawing/2014/main" id="{639D11E6-A372-53B4-F742-CBCFA435650D}"/>
                </a:ext>
              </a:extLst>
            </p:cNvPr>
            <p:cNvSpPr txBox="1"/>
            <p:nvPr/>
          </p:nvSpPr>
          <p:spPr>
            <a:xfrm>
              <a:off x="1965692" y="975620"/>
              <a:ext cx="190789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s-ES" sz="1400" b="1" i="0" u="none" strike="noStrike" kern="0" cap="none" spc="0" normalizeH="0" baseline="0" noProof="0" dirty="0" err="1">
                  <a:ln>
                    <a:noFill/>
                  </a:ln>
                  <a:solidFill>
                    <a:srgbClr val="000000"/>
                  </a:solidFill>
                  <a:effectLst/>
                  <a:uLnTx/>
                  <a:uFillTx/>
                  <a:latin typeface="Red Hat Text" panose="020B0604020202020204" charset="0"/>
                  <a:ea typeface="Red Hat Text" panose="020B0604020202020204" charset="0"/>
                  <a:cs typeface="Red Hat Text" panose="020B0604020202020204" charset="0"/>
                  <a:sym typeface="Arial"/>
                </a:rPr>
                <a:t>World</a:t>
              </a:r>
              <a:r>
                <a:rPr kumimoji="0" lang="es-ES" sz="1400" b="1" i="0" u="none" strike="noStrike" kern="0" cap="none" spc="0" normalizeH="0" baseline="0" noProof="0" dirty="0">
                  <a:ln>
                    <a:noFill/>
                  </a:ln>
                  <a:solidFill>
                    <a:srgbClr val="000000"/>
                  </a:solidFill>
                  <a:effectLst/>
                  <a:uLnTx/>
                  <a:uFillTx/>
                  <a:latin typeface="Red Hat Text" panose="020B0604020202020204" charset="0"/>
                  <a:ea typeface="Red Hat Text" panose="020B0604020202020204" charset="0"/>
                  <a:cs typeface="Red Hat Text" panose="020B0604020202020204" charset="0"/>
                  <a:sym typeface="Arial"/>
                </a:rPr>
                <a:t> Cup </a:t>
              </a:r>
              <a:r>
                <a:rPr kumimoji="0" lang="es-ES" sz="1400" b="1" i="0" u="none" strike="noStrike" kern="0" cap="none" spc="0" normalizeH="0" baseline="0" noProof="0" dirty="0" err="1">
                  <a:ln>
                    <a:noFill/>
                  </a:ln>
                  <a:solidFill>
                    <a:srgbClr val="000000"/>
                  </a:solidFill>
                  <a:effectLst/>
                  <a:uLnTx/>
                  <a:uFillTx/>
                  <a:latin typeface="Red Hat Text" panose="020B0604020202020204" charset="0"/>
                  <a:ea typeface="Red Hat Text" panose="020B0604020202020204" charset="0"/>
                  <a:cs typeface="Red Hat Text" panose="020B0604020202020204" charset="0"/>
                  <a:sym typeface="Arial"/>
                </a:rPr>
                <a:t>Matches</a:t>
              </a:r>
              <a:endParaRPr kumimoji="0" lang="es-AR" sz="1400" b="1" i="0" u="none" strike="noStrike" kern="0" cap="none" spc="0" normalizeH="0" baseline="0" noProof="0" dirty="0">
                <a:ln>
                  <a:noFill/>
                </a:ln>
                <a:solidFill>
                  <a:srgbClr val="000000"/>
                </a:solidFill>
                <a:effectLst/>
                <a:uLnTx/>
                <a:uFillTx/>
                <a:latin typeface="Red Hat Text" panose="020B0604020202020204" charset="0"/>
                <a:ea typeface="Red Hat Text" panose="020B0604020202020204" charset="0"/>
                <a:cs typeface="Red Hat Text" panose="020B0604020202020204" charset="0"/>
                <a:sym typeface="Arial"/>
              </a:endParaRPr>
            </a:p>
          </p:txBody>
        </p:sp>
        <p:sp>
          <p:nvSpPr>
            <p:cNvPr id="23" name="CuadroTexto 22">
              <a:extLst>
                <a:ext uri="{FF2B5EF4-FFF2-40B4-BE49-F238E27FC236}">
                  <a16:creationId xmlns:a16="http://schemas.microsoft.com/office/drawing/2014/main" id="{FB5B7A4D-86BB-8B03-C32A-2E39B69C063B}"/>
                </a:ext>
              </a:extLst>
            </p:cNvPr>
            <p:cNvSpPr txBox="1"/>
            <p:nvPr/>
          </p:nvSpPr>
          <p:spPr>
            <a:xfrm>
              <a:off x="5055779" y="979102"/>
              <a:ext cx="1568058"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s-ES" sz="1400" b="1" i="0" u="none" strike="noStrike" kern="0" cap="none" spc="0" normalizeH="0" baseline="0" noProof="0" dirty="0" err="1">
                  <a:ln>
                    <a:noFill/>
                  </a:ln>
                  <a:solidFill>
                    <a:srgbClr val="000000"/>
                  </a:solidFill>
                  <a:effectLst/>
                  <a:uLnTx/>
                  <a:uFillTx/>
                  <a:latin typeface="Red Hat Text" panose="020B0604020202020204" charset="0"/>
                  <a:ea typeface="Red Hat Text" panose="020B0604020202020204" charset="0"/>
                  <a:cs typeface="Red Hat Text" panose="020B0604020202020204" charset="0"/>
                  <a:sym typeface="Arial"/>
                </a:rPr>
                <a:t>Foreign</a:t>
              </a:r>
              <a:r>
                <a:rPr kumimoji="0" lang="es-ES" sz="1400" b="1" i="0" u="none" strike="noStrike" kern="0" cap="none" spc="0" normalizeH="0" baseline="0" noProof="0" dirty="0">
                  <a:ln>
                    <a:noFill/>
                  </a:ln>
                  <a:solidFill>
                    <a:srgbClr val="000000"/>
                  </a:solidFill>
                  <a:effectLst/>
                  <a:uLnTx/>
                  <a:uFillTx/>
                  <a:latin typeface="Red Hat Text" panose="020B0604020202020204" charset="0"/>
                  <a:ea typeface="Red Hat Text" panose="020B0604020202020204" charset="0"/>
                  <a:cs typeface="Red Hat Text" panose="020B0604020202020204" charset="0"/>
                  <a:sym typeface="Arial"/>
                </a:rPr>
                <a:t> </a:t>
              </a:r>
              <a:r>
                <a:rPr kumimoji="0" lang="es-ES" sz="1400" b="1" i="0" u="none" strike="noStrike" kern="0" cap="none" spc="0" normalizeH="0" baseline="0" noProof="0" dirty="0" err="1">
                  <a:ln>
                    <a:noFill/>
                  </a:ln>
                  <a:solidFill>
                    <a:srgbClr val="000000"/>
                  </a:solidFill>
                  <a:effectLst/>
                  <a:uLnTx/>
                  <a:uFillTx/>
                  <a:latin typeface="Red Hat Text" panose="020B0604020202020204" charset="0"/>
                  <a:ea typeface="Red Hat Text" panose="020B0604020202020204" charset="0"/>
                  <a:cs typeface="Red Hat Text" panose="020B0604020202020204" charset="0"/>
                  <a:sym typeface="Arial"/>
                </a:rPr>
                <a:t>players</a:t>
              </a:r>
              <a:endParaRPr kumimoji="0" lang="es-AR" sz="1400" b="1" i="0" u="none" strike="noStrike" kern="0" cap="none" spc="0" normalizeH="0" baseline="0" noProof="0" dirty="0">
                <a:ln>
                  <a:noFill/>
                </a:ln>
                <a:solidFill>
                  <a:srgbClr val="000000"/>
                </a:solidFill>
                <a:effectLst/>
                <a:uLnTx/>
                <a:uFillTx/>
                <a:latin typeface="Red Hat Text" panose="020B0604020202020204" charset="0"/>
                <a:ea typeface="Red Hat Text" panose="020B0604020202020204" charset="0"/>
                <a:cs typeface="Red Hat Text" panose="020B0604020202020204" charset="0"/>
                <a:sym typeface="Arial"/>
              </a:endParaRPr>
            </a:p>
          </p:txBody>
        </p:sp>
      </p:grpSp>
      <p:sp>
        <p:nvSpPr>
          <p:cNvPr id="24" name="CuadroTexto 23">
            <a:extLst>
              <a:ext uri="{FF2B5EF4-FFF2-40B4-BE49-F238E27FC236}">
                <a16:creationId xmlns:a16="http://schemas.microsoft.com/office/drawing/2014/main" id="{BD27C864-3DFE-4382-9502-CF53F52D121D}"/>
              </a:ext>
            </a:extLst>
          </p:cNvPr>
          <p:cNvSpPr txBox="1"/>
          <p:nvPr/>
        </p:nvSpPr>
        <p:spPr>
          <a:xfrm>
            <a:off x="761767" y="1464931"/>
            <a:ext cx="1021433" cy="30777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s-ES" sz="1400" b="1"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Variables</a:t>
            </a:r>
            <a:endParaRPr kumimoji="0" lang="es-AR" sz="1400" b="1"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endParaRPr>
          </a:p>
        </p:txBody>
      </p:sp>
      <p:sp>
        <p:nvSpPr>
          <p:cNvPr id="26" name="CuadroTexto 25">
            <a:extLst>
              <a:ext uri="{FF2B5EF4-FFF2-40B4-BE49-F238E27FC236}">
                <a16:creationId xmlns:a16="http://schemas.microsoft.com/office/drawing/2014/main" id="{DE4F86E8-09DE-0E61-C356-11A5F64458B4}"/>
              </a:ext>
            </a:extLst>
          </p:cNvPr>
          <p:cNvSpPr txBox="1"/>
          <p:nvPr/>
        </p:nvSpPr>
        <p:spPr>
          <a:xfrm>
            <a:off x="872373" y="1944105"/>
            <a:ext cx="910827" cy="30777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s-ES" sz="1400" b="1" i="0" u="none" strike="noStrike" kern="0" cap="none" spc="0" normalizeH="0" baseline="0" noProof="0" dirty="0" err="1">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Records</a:t>
            </a:r>
            <a:endParaRPr kumimoji="0" lang="es-AR" sz="1400" b="1"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endParaRPr>
          </a:p>
        </p:txBody>
      </p:sp>
      <p:sp>
        <p:nvSpPr>
          <p:cNvPr id="27" name="CuadroTexto 26">
            <a:extLst>
              <a:ext uri="{FF2B5EF4-FFF2-40B4-BE49-F238E27FC236}">
                <a16:creationId xmlns:a16="http://schemas.microsoft.com/office/drawing/2014/main" id="{05F7156C-5E69-D863-9181-9B2B53D01814}"/>
              </a:ext>
            </a:extLst>
          </p:cNvPr>
          <p:cNvSpPr txBox="1"/>
          <p:nvPr/>
        </p:nvSpPr>
        <p:spPr>
          <a:xfrm>
            <a:off x="699249" y="2313650"/>
            <a:ext cx="1083951" cy="30777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s-ES" sz="1400" b="1"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Data </a:t>
            </a:r>
            <a:r>
              <a:rPr kumimoji="0" lang="es-ES" sz="1400" b="1" i="0" u="none" strike="noStrike" kern="0" cap="none" spc="0" normalizeH="0" baseline="0" noProof="0" dirty="0" err="1">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class</a:t>
            </a:r>
            <a:endParaRPr kumimoji="0" lang="es-AR" sz="1400" b="1"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endParaRPr>
          </a:p>
        </p:txBody>
      </p:sp>
      <p:sp>
        <p:nvSpPr>
          <p:cNvPr id="28" name="CuadroTexto 27">
            <a:extLst>
              <a:ext uri="{FF2B5EF4-FFF2-40B4-BE49-F238E27FC236}">
                <a16:creationId xmlns:a16="http://schemas.microsoft.com/office/drawing/2014/main" id="{167F526E-4C92-6A7F-24B2-E32511164E6F}"/>
              </a:ext>
            </a:extLst>
          </p:cNvPr>
          <p:cNvSpPr txBox="1"/>
          <p:nvPr/>
        </p:nvSpPr>
        <p:spPr>
          <a:xfrm>
            <a:off x="958416" y="2677313"/>
            <a:ext cx="805029" cy="30777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s-ES" sz="1400" b="1" i="0" u="none" strike="noStrike" kern="0" cap="none" spc="0" normalizeH="0" baseline="0" noProof="0" dirty="0" err="1">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rPr>
              <a:t>Source</a:t>
            </a:r>
            <a:endParaRPr kumimoji="0" lang="es-AR" sz="1400" b="1" i="0" u="none" strike="noStrike" kern="0" cap="none" spc="0" normalizeH="0" baseline="0" noProof="0" dirty="0">
              <a:ln>
                <a:noFill/>
              </a:ln>
              <a:solidFill>
                <a:srgbClr val="FFFFFF"/>
              </a:solidFill>
              <a:effectLst/>
              <a:uLnTx/>
              <a:uFillTx/>
              <a:latin typeface="Red Hat Text" panose="020B0604020202020204" charset="0"/>
              <a:ea typeface="Red Hat Text" panose="020B0604020202020204" charset="0"/>
              <a:cs typeface="Red Hat Text" panose="020B0604020202020204" charset="0"/>
              <a:sym typeface="Arial"/>
            </a:endParaRPr>
          </a:p>
        </p:txBody>
      </p:sp>
      <p:sp>
        <p:nvSpPr>
          <p:cNvPr id="29" name="Flecha: a la derecha 28">
            <a:extLst>
              <a:ext uri="{FF2B5EF4-FFF2-40B4-BE49-F238E27FC236}">
                <a16:creationId xmlns:a16="http://schemas.microsoft.com/office/drawing/2014/main" id="{1F6FC8A2-66A1-5FAC-15A3-D6F00F118E85}"/>
              </a:ext>
            </a:extLst>
          </p:cNvPr>
          <p:cNvSpPr/>
          <p:nvPr/>
        </p:nvSpPr>
        <p:spPr>
          <a:xfrm>
            <a:off x="1765356" y="1541403"/>
            <a:ext cx="353159" cy="174929"/>
          </a:xfrm>
          <a:prstGeom prst="rightArrow">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s-AR" sz="1400" b="0" i="0" u="none" strike="noStrike" kern="0" cap="none" spc="0" normalizeH="0" baseline="0" noProof="0">
              <a:ln>
                <a:noFill/>
              </a:ln>
              <a:solidFill>
                <a:srgbClr val="0E0F21"/>
              </a:solidFill>
              <a:effectLst/>
              <a:uLnTx/>
              <a:uFillTx/>
              <a:latin typeface="Arial"/>
              <a:ea typeface="+mn-ea"/>
              <a:cs typeface="+mn-cs"/>
              <a:sym typeface="Arial"/>
            </a:endParaRPr>
          </a:p>
        </p:txBody>
      </p:sp>
      <p:sp>
        <p:nvSpPr>
          <p:cNvPr id="30" name="Flecha: a la derecha 29">
            <a:extLst>
              <a:ext uri="{FF2B5EF4-FFF2-40B4-BE49-F238E27FC236}">
                <a16:creationId xmlns:a16="http://schemas.microsoft.com/office/drawing/2014/main" id="{79964221-0573-00DA-80F4-9939E3F45F65}"/>
              </a:ext>
            </a:extLst>
          </p:cNvPr>
          <p:cNvSpPr/>
          <p:nvPr/>
        </p:nvSpPr>
        <p:spPr>
          <a:xfrm>
            <a:off x="1763446" y="2012024"/>
            <a:ext cx="353159" cy="174929"/>
          </a:xfrm>
          <a:prstGeom prst="rightArrow">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s-AR" sz="1400" b="0" i="0" u="none" strike="noStrike" kern="0" cap="none" spc="0" normalizeH="0" baseline="0" noProof="0">
              <a:ln>
                <a:noFill/>
              </a:ln>
              <a:solidFill>
                <a:srgbClr val="0E0F21"/>
              </a:solidFill>
              <a:effectLst/>
              <a:uLnTx/>
              <a:uFillTx/>
              <a:latin typeface="Arial"/>
              <a:ea typeface="+mn-ea"/>
              <a:cs typeface="+mn-cs"/>
              <a:sym typeface="Arial"/>
            </a:endParaRPr>
          </a:p>
        </p:txBody>
      </p:sp>
      <p:sp>
        <p:nvSpPr>
          <p:cNvPr id="31" name="Flecha: a la derecha 30">
            <a:extLst>
              <a:ext uri="{FF2B5EF4-FFF2-40B4-BE49-F238E27FC236}">
                <a16:creationId xmlns:a16="http://schemas.microsoft.com/office/drawing/2014/main" id="{987C2A2A-31FB-7346-178C-65D26BBA412C}"/>
              </a:ext>
            </a:extLst>
          </p:cNvPr>
          <p:cNvSpPr/>
          <p:nvPr/>
        </p:nvSpPr>
        <p:spPr>
          <a:xfrm>
            <a:off x="1763445" y="2377133"/>
            <a:ext cx="353159" cy="174929"/>
          </a:xfrm>
          <a:prstGeom prst="rightArrow">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s-AR" sz="1400" b="0" i="0" u="none" strike="noStrike" kern="0" cap="none" spc="0" normalizeH="0" baseline="0" noProof="0">
              <a:ln>
                <a:noFill/>
              </a:ln>
              <a:solidFill>
                <a:srgbClr val="0E0F21"/>
              </a:solidFill>
              <a:effectLst/>
              <a:uLnTx/>
              <a:uFillTx/>
              <a:latin typeface="Arial"/>
              <a:ea typeface="+mn-ea"/>
              <a:cs typeface="+mn-cs"/>
              <a:sym typeface="Arial"/>
            </a:endParaRPr>
          </a:p>
        </p:txBody>
      </p:sp>
      <p:sp>
        <p:nvSpPr>
          <p:cNvPr id="3104" name="Flecha: a la derecha 3103">
            <a:extLst>
              <a:ext uri="{FF2B5EF4-FFF2-40B4-BE49-F238E27FC236}">
                <a16:creationId xmlns:a16="http://schemas.microsoft.com/office/drawing/2014/main" id="{557C5B54-88D0-0DFA-4B28-5E1B35C2CFCE}"/>
              </a:ext>
            </a:extLst>
          </p:cNvPr>
          <p:cNvSpPr/>
          <p:nvPr/>
        </p:nvSpPr>
        <p:spPr>
          <a:xfrm>
            <a:off x="1763445" y="2742242"/>
            <a:ext cx="353159" cy="174929"/>
          </a:xfrm>
          <a:prstGeom prst="rightArrow">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s-AR" sz="1400" b="0" i="0" u="none" strike="noStrike" kern="0" cap="none" spc="0" normalizeH="0" baseline="0" noProof="0">
              <a:ln>
                <a:noFill/>
              </a:ln>
              <a:solidFill>
                <a:srgbClr val="0E0F21"/>
              </a:solidFill>
              <a:effectLst/>
              <a:uLnTx/>
              <a:uFillTx/>
              <a:latin typeface="Arial"/>
              <a:ea typeface="+mn-ea"/>
              <a:cs typeface="+mn-cs"/>
              <a:sym typeface="Arial"/>
            </a:endParaRPr>
          </a:p>
        </p:txBody>
      </p:sp>
    </p:spTree>
    <p:extLst>
      <p:ext uri="{BB962C8B-B14F-4D97-AF65-F5344CB8AC3E}">
        <p14:creationId xmlns:p14="http://schemas.microsoft.com/office/powerpoint/2010/main" val="9348443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70"/>
        <p:cNvGrpSpPr/>
        <p:nvPr/>
      </p:nvGrpSpPr>
      <p:grpSpPr>
        <a:xfrm>
          <a:off x="0" y="0"/>
          <a:ext cx="0" cy="0"/>
          <a:chOff x="0" y="0"/>
          <a:chExt cx="0" cy="0"/>
        </a:xfrm>
      </p:grpSpPr>
      <p:sp>
        <p:nvSpPr>
          <p:cNvPr id="2571" name="Google Shape;2571;p48"/>
          <p:cNvSpPr txBox="1">
            <a:spLocks noGrp="1"/>
          </p:cNvSpPr>
          <p:nvPr>
            <p:ph type="body" idx="1"/>
          </p:nvPr>
        </p:nvSpPr>
        <p:spPr>
          <a:xfrm>
            <a:off x="720000" y="1132875"/>
            <a:ext cx="7704000" cy="3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Here’s what you’ll find in this </a:t>
            </a:r>
            <a:r>
              <a:rPr lang="en" b="1" dirty="0">
                <a:uFill>
                  <a:noFill/>
                </a:uFill>
                <a:hlinkClick r:id="rId3"/>
              </a:rPr>
              <a:t>Slidesgo</a:t>
            </a:r>
            <a:r>
              <a:rPr lang="en" dirty="0"/>
              <a:t> template: </a:t>
            </a:r>
            <a:endParaRPr dirty="0"/>
          </a:p>
          <a:p>
            <a:pPr marL="457200" lvl="0" indent="-307975" algn="l" rtl="0">
              <a:spcBef>
                <a:spcPts val="0"/>
              </a:spcBef>
              <a:spcAft>
                <a:spcPts val="0"/>
              </a:spcAft>
              <a:buSzPts val="1250"/>
              <a:buAutoNum type="arabicPeriod"/>
            </a:pPr>
            <a:r>
              <a:rPr lang="en" dirty="0"/>
              <a:t>A slide structure based on a Multi-Purpose presentation, which you can easily adapt to your needs. For more info on how to edit the template, please visit </a:t>
            </a:r>
            <a:r>
              <a:rPr lang="en" b="1" dirty="0">
                <a:solidFill>
                  <a:schemeClr val="hlink"/>
                </a:solidFill>
                <a:uFill>
                  <a:noFill/>
                </a:uFill>
                <a:hlinkClick r:id="rId4"/>
              </a:rPr>
              <a:t>our blog</a:t>
            </a:r>
            <a:r>
              <a:rPr lang="en" dirty="0"/>
              <a:t> or read our </a:t>
            </a:r>
            <a:r>
              <a:rPr lang="en" b="1" dirty="0">
                <a:uFill>
                  <a:noFill/>
                </a:uFill>
                <a:hlinkClick r:id="rId5"/>
              </a:rPr>
              <a:t>FAQs</a:t>
            </a:r>
            <a:r>
              <a:rPr lang="en" dirty="0"/>
              <a:t>.</a:t>
            </a:r>
            <a:endParaRPr dirty="0"/>
          </a:p>
          <a:p>
            <a:pPr marL="457200" lvl="0" indent="-307975" algn="l" rtl="0">
              <a:spcBef>
                <a:spcPts val="0"/>
              </a:spcBef>
              <a:spcAft>
                <a:spcPts val="0"/>
              </a:spcAft>
              <a:buSzPts val="1250"/>
              <a:buAutoNum type="arabicPeriod"/>
            </a:pPr>
            <a:r>
              <a:rPr lang="en" dirty="0"/>
              <a:t>An assortment of graphic resources that are suitable for use in the presentation can be found in the </a:t>
            </a:r>
            <a:r>
              <a:rPr lang="en" b="1" dirty="0">
                <a:solidFill>
                  <a:schemeClr val="hlink"/>
                </a:solidFill>
                <a:uFill>
                  <a:noFill/>
                </a:uFill>
                <a:hlinkClick r:id="rId6" action="ppaction://hlinksldjump"/>
              </a:rPr>
              <a:t>alternative resources slide</a:t>
            </a:r>
            <a:r>
              <a:rPr lang="en" dirty="0"/>
              <a:t>.</a:t>
            </a:r>
            <a:endParaRPr dirty="0"/>
          </a:p>
          <a:p>
            <a:pPr marL="457200" lvl="0" indent="-307975" algn="l" rtl="0">
              <a:spcBef>
                <a:spcPts val="0"/>
              </a:spcBef>
              <a:spcAft>
                <a:spcPts val="0"/>
              </a:spcAft>
              <a:buSzPts val="1250"/>
              <a:buAutoNum type="arabicPeriod"/>
            </a:pPr>
            <a:r>
              <a:rPr lang="en" dirty="0"/>
              <a:t>A </a:t>
            </a:r>
            <a:r>
              <a:rPr lang="en" b="1" dirty="0">
                <a:solidFill>
                  <a:schemeClr val="hlink"/>
                </a:solidFill>
                <a:uFill>
                  <a:noFill/>
                </a:uFill>
                <a:hlinkClick r:id="rId7" action="ppaction://hlinksldjump"/>
              </a:rPr>
              <a:t>thanks slide</a:t>
            </a:r>
            <a:r>
              <a:rPr lang="en" dirty="0"/>
              <a:t>, which you must keep so that proper credits for our design are given.</a:t>
            </a:r>
            <a:endParaRPr dirty="0"/>
          </a:p>
          <a:p>
            <a:pPr marL="457200" lvl="0" indent="-307975" algn="l" rtl="0">
              <a:spcBef>
                <a:spcPts val="0"/>
              </a:spcBef>
              <a:spcAft>
                <a:spcPts val="0"/>
              </a:spcAft>
              <a:buSzPts val="1250"/>
              <a:buAutoNum type="arabicPeriod"/>
            </a:pPr>
            <a:r>
              <a:rPr lang="en" dirty="0"/>
              <a:t>A </a:t>
            </a:r>
            <a:r>
              <a:rPr lang="en" b="1" dirty="0">
                <a:solidFill>
                  <a:schemeClr val="hlink"/>
                </a:solidFill>
                <a:uFill>
                  <a:noFill/>
                </a:uFill>
                <a:hlinkClick r:id="rId8" action="ppaction://hlinksldjump"/>
              </a:rPr>
              <a:t>resources slide</a:t>
            </a:r>
            <a:r>
              <a:rPr lang="en" dirty="0"/>
              <a:t>, where you’ll find links to all the elements used in the template.</a:t>
            </a:r>
            <a:endParaRPr dirty="0"/>
          </a:p>
          <a:p>
            <a:pPr marL="457200" lvl="0" indent="-307975" algn="l" rtl="0">
              <a:spcBef>
                <a:spcPts val="0"/>
              </a:spcBef>
              <a:spcAft>
                <a:spcPts val="0"/>
              </a:spcAft>
              <a:buSzPts val="1250"/>
              <a:buAutoNum type="arabicPeriod"/>
            </a:pPr>
            <a:r>
              <a:rPr lang="en" b="1" dirty="0">
                <a:solidFill>
                  <a:schemeClr val="hlink"/>
                </a:solidFill>
                <a:uFill>
                  <a:noFill/>
                </a:uFill>
                <a:hlinkClick r:id="rId9" action="ppaction://hlinksldjump"/>
              </a:rPr>
              <a:t>Instructions for use</a:t>
            </a:r>
            <a:r>
              <a:rPr lang="en" dirty="0"/>
              <a:t>.</a:t>
            </a:r>
            <a:endParaRPr dirty="0"/>
          </a:p>
          <a:p>
            <a:pPr marL="457200" lvl="0" indent="-307975" algn="l" rtl="0">
              <a:spcBef>
                <a:spcPts val="0"/>
              </a:spcBef>
              <a:spcAft>
                <a:spcPts val="0"/>
              </a:spcAft>
              <a:buSzPts val="1250"/>
              <a:buAutoNum type="arabicPeriod"/>
            </a:pPr>
            <a:r>
              <a:rPr lang="en" dirty="0"/>
              <a:t>Final slides with:</a:t>
            </a:r>
            <a:endParaRPr dirty="0"/>
          </a:p>
          <a:p>
            <a:pPr marL="914400" lvl="0" indent="-307975" algn="l" rtl="0">
              <a:spcBef>
                <a:spcPts val="0"/>
              </a:spcBef>
              <a:spcAft>
                <a:spcPts val="0"/>
              </a:spcAft>
              <a:buClr>
                <a:schemeClr val="accent4"/>
              </a:buClr>
              <a:buSzPts val="1250"/>
              <a:buChar char="●"/>
            </a:pPr>
            <a:r>
              <a:rPr lang="en" dirty="0"/>
              <a:t>The</a:t>
            </a:r>
            <a:r>
              <a:rPr lang="en" dirty="0">
                <a:solidFill>
                  <a:schemeClr val="hlink"/>
                </a:solidFill>
                <a:uFill>
                  <a:noFill/>
                </a:uFill>
                <a:hlinkClick r:id="rId10" action="ppaction://hlinksldjump"/>
              </a:rPr>
              <a:t> </a:t>
            </a:r>
            <a:r>
              <a:rPr lang="en" b="1" dirty="0">
                <a:solidFill>
                  <a:schemeClr val="hlink"/>
                </a:solidFill>
                <a:uFill>
                  <a:noFill/>
                </a:uFill>
                <a:hlinkClick r:id="rId10" action="ppaction://hlinksldjump"/>
              </a:rPr>
              <a:t>fonts and colors</a:t>
            </a:r>
            <a:r>
              <a:rPr lang="en" dirty="0"/>
              <a:t> used in the template.</a:t>
            </a:r>
            <a:endParaRPr dirty="0"/>
          </a:p>
          <a:p>
            <a:pPr marL="914400" lvl="0" indent="-307975" algn="l" rtl="0">
              <a:spcBef>
                <a:spcPts val="0"/>
              </a:spcBef>
              <a:spcAft>
                <a:spcPts val="0"/>
              </a:spcAft>
              <a:buClr>
                <a:schemeClr val="accent4"/>
              </a:buClr>
              <a:buSzPts val="1250"/>
              <a:buChar char="●"/>
            </a:pPr>
            <a:r>
              <a:rPr lang="en" dirty="0"/>
              <a:t>A </a:t>
            </a:r>
            <a:r>
              <a:rPr lang="en" b="1" dirty="0"/>
              <a:t>selection of </a:t>
            </a:r>
            <a:r>
              <a:rPr lang="en" b="1" dirty="0">
                <a:solidFill>
                  <a:schemeClr val="hlink"/>
                </a:solidFill>
                <a:uFill>
                  <a:noFill/>
                </a:uFill>
                <a:hlinkClick r:id="rId11" action="ppaction://hlinksldjump"/>
              </a:rPr>
              <a:t>illustrations</a:t>
            </a:r>
            <a:r>
              <a:rPr lang="en" b="1" dirty="0"/>
              <a:t>.</a:t>
            </a:r>
            <a:r>
              <a:rPr lang="en" dirty="0"/>
              <a:t> You can also customize and animate them as you wish with the online editor. Visit</a:t>
            </a:r>
            <a:r>
              <a:rPr lang="en" b="1" dirty="0"/>
              <a:t> </a:t>
            </a:r>
            <a:r>
              <a:rPr lang="en" b="1" dirty="0">
                <a:uFill>
                  <a:noFill/>
                </a:uFill>
                <a:hlinkClick r:id="rId12"/>
              </a:rPr>
              <a:t>Storyset</a:t>
            </a:r>
            <a:r>
              <a:rPr lang="en" dirty="0"/>
              <a:t> to find more. </a:t>
            </a:r>
            <a:endParaRPr dirty="0"/>
          </a:p>
          <a:p>
            <a:pPr marL="914400" lvl="0" indent="-307975" algn="l" rtl="0">
              <a:spcBef>
                <a:spcPts val="0"/>
              </a:spcBef>
              <a:spcAft>
                <a:spcPts val="0"/>
              </a:spcAft>
              <a:buClr>
                <a:schemeClr val="accent4"/>
              </a:buClr>
              <a:buSzPts val="1250"/>
              <a:buChar char="●"/>
            </a:pPr>
            <a:r>
              <a:rPr lang="en" dirty="0"/>
              <a:t>More</a:t>
            </a:r>
            <a:r>
              <a:rPr lang="en" dirty="0">
                <a:solidFill>
                  <a:schemeClr val="hlink"/>
                </a:solidFill>
                <a:uFill>
                  <a:noFill/>
                </a:uFill>
                <a:hlinkClick r:id="rId13" action="ppaction://hlinksldjump"/>
              </a:rPr>
              <a:t> </a:t>
            </a:r>
            <a:r>
              <a:rPr lang="en" b="1" dirty="0">
                <a:solidFill>
                  <a:schemeClr val="hlink"/>
                </a:solidFill>
                <a:uFill>
                  <a:noFill/>
                </a:uFill>
                <a:hlinkClick r:id="rId13" action="ppaction://hlinksldjump"/>
              </a:rPr>
              <a:t>infographic resources</a:t>
            </a:r>
            <a:r>
              <a:rPr lang="en" dirty="0"/>
              <a:t>, whose size and color can be edited. </a:t>
            </a:r>
            <a:endParaRPr dirty="0"/>
          </a:p>
          <a:p>
            <a:pPr marL="914400" lvl="0" indent="-307975" algn="l" rtl="0">
              <a:spcBef>
                <a:spcPts val="0"/>
              </a:spcBef>
              <a:spcAft>
                <a:spcPts val="0"/>
              </a:spcAft>
              <a:buClr>
                <a:schemeClr val="accent4"/>
              </a:buClr>
              <a:buSzPts val="1250"/>
              <a:buChar char="●"/>
            </a:pPr>
            <a:r>
              <a:rPr lang="en" dirty="0"/>
              <a:t>Sets of </a:t>
            </a:r>
            <a:r>
              <a:rPr lang="en" b="1" dirty="0">
                <a:solidFill>
                  <a:schemeClr val="hlink"/>
                </a:solidFill>
                <a:uFill>
                  <a:noFill/>
                </a:uFill>
                <a:hlinkClick r:id="rId14" action="ppaction://hlinksldjump"/>
              </a:rPr>
              <a:t>customizable icons</a:t>
            </a:r>
            <a:r>
              <a:rPr lang="en" dirty="0"/>
              <a:t> of the following themes: general, business, avatar, creative process, education, help &amp; support, medical, nature, performing arts, SEO &amp; marketing, and teamwork.</a:t>
            </a:r>
            <a:endParaRPr dirty="0"/>
          </a:p>
          <a:p>
            <a:pPr marL="0" lvl="0" indent="0" algn="l" rtl="0">
              <a:spcBef>
                <a:spcPts val="0"/>
              </a:spcBef>
              <a:spcAft>
                <a:spcPts val="0"/>
              </a:spcAft>
              <a:buNone/>
            </a:pPr>
            <a:r>
              <a:rPr lang="en" dirty="0"/>
              <a:t>You can delete this slide when you’re done editing the presentation.</a:t>
            </a:r>
            <a:endParaRPr dirty="0"/>
          </a:p>
        </p:txBody>
      </p:sp>
      <p:sp>
        <p:nvSpPr>
          <p:cNvPr id="2572" name="Google Shape;2572;p48"/>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CONTENTS OF THIS TEMPLATE</a:t>
            </a:r>
            <a:endParaRPr dirty="0"/>
          </a:p>
        </p:txBody>
      </p:sp>
      <p:grpSp>
        <p:nvGrpSpPr>
          <p:cNvPr id="2573" name="Google Shape;2573;p48"/>
          <p:cNvGrpSpPr/>
          <p:nvPr/>
        </p:nvGrpSpPr>
        <p:grpSpPr>
          <a:xfrm rot="10800000">
            <a:off x="6423677" y="-389126"/>
            <a:ext cx="3672473" cy="6031299"/>
            <a:chOff x="237850" y="660025"/>
            <a:chExt cx="2725600" cy="4476250"/>
          </a:xfrm>
        </p:grpSpPr>
        <p:sp>
          <p:nvSpPr>
            <p:cNvPr id="2574" name="Google Shape;2574;p48"/>
            <p:cNvSpPr/>
            <p:nvPr/>
          </p:nvSpPr>
          <p:spPr>
            <a:xfrm>
              <a:off x="582175" y="3663275"/>
              <a:ext cx="109600" cy="43700"/>
            </a:xfrm>
            <a:custGeom>
              <a:avLst/>
              <a:gdLst/>
              <a:ahLst/>
              <a:cxnLst/>
              <a:rect l="l" t="t" r="r" b="b"/>
              <a:pathLst>
                <a:path w="4384" h="1748" extrusionOk="0">
                  <a:moveTo>
                    <a:pt x="1" y="0"/>
                  </a:moveTo>
                  <a:lnTo>
                    <a:pt x="1" y="1747"/>
                  </a:lnTo>
                  <a:lnTo>
                    <a:pt x="4383"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5" name="Google Shape;2575;p48"/>
            <p:cNvSpPr/>
            <p:nvPr/>
          </p:nvSpPr>
          <p:spPr>
            <a:xfrm>
              <a:off x="1258975" y="4396100"/>
              <a:ext cx="117900" cy="84350"/>
            </a:xfrm>
            <a:custGeom>
              <a:avLst/>
              <a:gdLst/>
              <a:ahLst/>
              <a:cxnLst/>
              <a:rect l="l" t="t" r="r" b="b"/>
              <a:pathLst>
                <a:path w="4716" h="3374" extrusionOk="0">
                  <a:moveTo>
                    <a:pt x="697" y="0"/>
                  </a:moveTo>
                  <a:lnTo>
                    <a:pt x="0" y="1606"/>
                  </a:lnTo>
                  <a:lnTo>
                    <a:pt x="4019" y="3373"/>
                  </a:lnTo>
                  <a:lnTo>
                    <a:pt x="4716" y="1768"/>
                  </a:lnTo>
                  <a:lnTo>
                    <a:pt x="6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6" name="Google Shape;2576;p48"/>
            <p:cNvSpPr/>
            <p:nvPr/>
          </p:nvSpPr>
          <p:spPr>
            <a:xfrm>
              <a:off x="1939550" y="4427400"/>
              <a:ext cx="114375" cy="100250"/>
            </a:xfrm>
            <a:custGeom>
              <a:avLst/>
              <a:gdLst/>
              <a:ahLst/>
              <a:cxnLst/>
              <a:rect l="l" t="t" r="r" b="b"/>
              <a:pathLst>
                <a:path w="4575" h="4010" extrusionOk="0">
                  <a:moveTo>
                    <a:pt x="3534" y="1"/>
                  </a:moveTo>
                  <a:lnTo>
                    <a:pt x="0" y="2606"/>
                  </a:lnTo>
                  <a:lnTo>
                    <a:pt x="1040" y="4009"/>
                  </a:lnTo>
                  <a:lnTo>
                    <a:pt x="4575" y="1404"/>
                  </a:lnTo>
                  <a:lnTo>
                    <a:pt x="353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7" name="Google Shape;2577;p48"/>
            <p:cNvSpPr/>
            <p:nvPr/>
          </p:nvSpPr>
          <p:spPr>
            <a:xfrm>
              <a:off x="2849075" y="4371875"/>
              <a:ext cx="114375" cy="100225"/>
            </a:xfrm>
            <a:custGeom>
              <a:avLst/>
              <a:gdLst/>
              <a:ahLst/>
              <a:cxnLst/>
              <a:rect l="l" t="t" r="r" b="b"/>
              <a:pathLst>
                <a:path w="4575" h="4009" extrusionOk="0">
                  <a:moveTo>
                    <a:pt x="3535" y="0"/>
                  </a:moveTo>
                  <a:lnTo>
                    <a:pt x="1" y="2605"/>
                  </a:lnTo>
                  <a:lnTo>
                    <a:pt x="1041" y="4009"/>
                  </a:lnTo>
                  <a:lnTo>
                    <a:pt x="4575" y="1404"/>
                  </a:lnTo>
                  <a:lnTo>
                    <a:pt x="353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8" name="Google Shape;2578;p48"/>
            <p:cNvSpPr/>
            <p:nvPr/>
          </p:nvSpPr>
          <p:spPr>
            <a:xfrm>
              <a:off x="2286400" y="4685900"/>
              <a:ext cx="43700" cy="109825"/>
            </a:xfrm>
            <a:custGeom>
              <a:avLst/>
              <a:gdLst/>
              <a:ahLst/>
              <a:cxnLst/>
              <a:rect l="l" t="t" r="r" b="b"/>
              <a:pathLst>
                <a:path w="1748" h="4393" extrusionOk="0">
                  <a:moveTo>
                    <a:pt x="0" y="0"/>
                  </a:moveTo>
                  <a:lnTo>
                    <a:pt x="0" y="4393"/>
                  </a:lnTo>
                  <a:lnTo>
                    <a:pt x="1747" y="4393"/>
                  </a:lnTo>
                  <a:lnTo>
                    <a:pt x="174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9" name="Google Shape;2579;p48"/>
            <p:cNvSpPr/>
            <p:nvPr/>
          </p:nvSpPr>
          <p:spPr>
            <a:xfrm>
              <a:off x="2641575" y="4923950"/>
              <a:ext cx="118175" cy="82325"/>
            </a:xfrm>
            <a:custGeom>
              <a:avLst/>
              <a:gdLst/>
              <a:ahLst/>
              <a:cxnLst/>
              <a:rect l="l" t="t" r="r" b="b"/>
              <a:pathLst>
                <a:path w="4727" h="3293" extrusionOk="0">
                  <a:moveTo>
                    <a:pt x="657" y="0"/>
                  </a:moveTo>
                  <a:lnTo>
                    <a:pt x="1" y="1626"/>
                  </a:lnTo>
                  <a:lnTo>
                    <a:pt x="4060" y="3292"/>
                  </a:lnTo>
                  <a:lnTo>
                    <a:pt x="4726" y="1677"/>
                  </a:lnTo>
                  <a:lnTo>
                    <a:pt x="6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0" name="Google Shape;2580;p48"/>
            <p:cNvSpPr/>
            <p:nvPr/>
          </p:nvSpPr>
          <p:spPr>
            <a:xfrm>
              <a:off x="539025" y="2920600"/>
              <a:ext cx="118150" cy="84075"/>
            </a:xfrm>
            <a:custGeom>
              <a:avLst/>
              <a:gdLst/>
              <a:ahLst/>
              <a:cxnLst/>
              <a:rect l="l" t="t" r="r" b="b"/>
              <a:pathLst>
                <a:path w="4726" h="3363" extrusionOk="0">
                  <a:moveTo>
                    <a:pt x="707" y="0"/>
                  </a:moveTo>
                  <a:lnTo>
                    <a:pt x="0" y="1596"/>
                  </a:lnTo>
                  <a:lnTo>
                    <a:pt x="4029" y="3363"/>
                  </a:lnTo>
                  <a:lnTo>
                    <a:pt x="4726" y="1767"/>
                  </a:lnTo>
                  <a:lnTo>
                    <a:pt x="707"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1" name="Google Shape;2581;p48"/>
            <p:cNvSpPr/>
            <p:nvPr/>
          </p:nvSpPr>
          <p:spPr>
            <a:xfrm>
              <a:off x="1965550" y="1064925"/>
              <a:ext cx="118175" cy="84075"/>
            </a:xfrm>
            <a:custGeom>
              <a:avLst/>
              <a:gdLst/>
              <a:ahLst/>
              <a:cxnLst/>
              <a:rect l="l" t="t" r="r" b="b"/>
              <a:pathLst>
                <a:path w="4727" h="3363" extrusionOk="0">
                  <a:moveTo>
                    <a:pt x="697" y="0"/>
                  </a:moveTo>
                  <a:lnTo>
                    <a:pt x="0" y="1596"/>
                  </a:lnTo>
                  <a:lnTo>
                    <a:pt x="4019" y="3363"/>
                  </a:lnTo>
                  <a:lnTo>
                    <a:pt x="4726" y="1768"/>
                  </a:lnTo>
                  <a:lnTo>
                    <a:pt x="697"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2" name="Google Shape;2582;p48"/>
            <p:cNvSpPr/>
            <p:nvPr/>
          </p:nvSpPr>
          <p:spPr>
            <a:xfrm>
              <a:off x="1190825" y="3453500"/>
              <a:ext cx="50500" cy="112350"/>
            </a:xfrm>
            <a:custGeom>
              <a:avLst/>
              <a:gdLst/>
              <a:ahLst/>
              <a:cxnLst/>
              <a:rect l="l" t="t" r="r" b="b"/>
              <a:pathLst>
                <a:path w="2020" h="4494" extrusionOk="0">
                  <a:moveTo>
                    <a:pt x="273" y="0"/>
                  </a:moveTo>
                  <a:lnTo>
                    <a:pt x="0" y="4383"/>
                  </a:lnTo>
                  <a:lnTo>
                    <a:pt x="1747" y="4494"/>
                  </a:lnTo>
                  <a:lnTo>
                    <a:pt x="202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3" name="Google Shape;2583;p48"/>
            <p:cNvSpPr/>
            <p:nvPr/>
          </p:nvSpPr>
          <p:spPr>
            <a:xfrm>
              <a:off x="2095800" y="4191375"/>
              <a:ext cx="50275" cy="112100"/>
            </a:xfrm>
            <a:custGeom>
              <a:avLst/>
              <a:gdLst/>
              <a:ahLst/>
              <a:cxnLst/>
              <a:rect l="l" t="t" r="r" b="b"/>
              <a:pathLst>
                <a:path w="2011" h="4484" extrusionOk="0">
                  <a:moveTo>
                    <a:pt x="273" y="0"/>
                  </a:moveTo>
                  <a:lnTo>
                    <a:pt x="1" y="4383"/>
                  </a:lnTo>
                  <a:lnTo>
                    <a:pt x="1748" y="4484"/>
                  </a:lnTo>
                  <a:lnTo>
                    <a:pt x="201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4" name="Google Shape;2584;p48"/>
            <p:cNvSpPr/>
            <p:nvPr/>
          </p:nvSpPr>
          <p:spPr>
            <a:xfrm>
              <a:off x="2644100" y="4122200"/>
              <a:ext cx="118175" cy="86625"/>
            </a:xfrm>
            <a:custGeom>
              <a:avLst/>
              <a:gdLst/>
              <a:ahLst/>
              <a:cxnLst/>
              <a:rect l="l" t="t" r="r" b="b"/>
              <a:pathLst>
                <a:path w="4727" h="3465" extrusionOk="0">
                  <a:moveTo>
                    <a:pt x="758" y="1"/>
                  </a:moveTo>
                  <a:lnTo>
                    <a:pt x="1" y="1576"/>
                  </a:lnTo>
                  <a:lnTo>
                    <a:pt x="3969" y="3464"/>
                  </a:lnTo>
                  <a:lnTo>
                    <a:pt x="4726" y="1889"/>
                  </a:lnTo>
                  <a:lnTo>
                    <a:pt x="758"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5" name="Google Shape;2585;p48"/>
            <p:cNvSpPr/>
            <p:nvPr/>
          </p:nvSpPr>
          <p:spPr>
            <a:xfrm>
              <a:off x="2400250" y="4371100"/>
              <a:ext cx="92675" cy="116900"/>
            </a:xfrm>
            <a:custGeom>
              <a:avLst/>
              <a:gdLst/>
              <a:ahLst/>
              <a:cxnLst/>
              <a:rect l="l" t="t" r="r" b="b"/>
              <a:pathLst>
                <a:path w="3707" h="4676" extrusionOk="0">
                  <a:moveTo>
                    <a:pt x="1515" y="1"/>
                  </a:moveTo>
                  <a:lnTo>
                    <a:pt x="0" y="869"/>
                  </a:lnTo>
                  <a:lnTo>
                    <a:pt x="2202" y="4676"/>
                  </a:lnTo>
                  <a:lnTo>
                    <a:pt x="3706" y="3797"/>
                  </a:lnTo>
                  <a:lnTo>
                    <a:pt x="1515"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6" name="Google Shape;2586;p48"/>
            <p:cNvSpPr/>
            <p:nvPr/>
          </p:nvSpPr>
          <p:spPr>
            <a:xfrm>
              <a:off x="2651175" y="4658375"/>
              <a:ext cx="117400" cy="69700"/>
            </a:xfrm>
            <a:custGeom>
              <a:avLst/>
              <a:gdLst/>
              <a:ahLst/>
              <a:cxnLst/>
              <a:rect l="l" t="t" r="r" b="b"/>
              <a:pathLst>
                <a:path w="4696" h="2788" extrusionOk="0">
                  <a:moveTo>
                    <a:pt x="4261" y="1"/>
                  </a:moveTo>
                  <a:lnTo>
                    <a:pt x="0" y="1091"/>
                  </a:lnTo>
                  <a:lnTo>
                    <a:pt x="434" y="2788"/>
                  </a:lnTo>
                  <a:lnTo>
                    <a:pt x="4696" y="1697"/>
                  </a:lnTo>
                  <a:lnTo>
                    <a:pt x="4261"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7" name="Google Shape;2587;p48"/>
            <p:cNvSpPr/>
            <p:nvPr/>
          </p:nvSpPr>
          <p:spPr>
            <a:xfrm>
              <a:off x="303750" y="2062050"/>
              <a:ext cx="50250" cy="112375"/>
            </a:xfrm>
            <a:custGeom>
              <a:avLst/>
              <a:gdLst/>
              <a:ahLst/>
              <a:cxnLst/>
              <a:rect l="l" t="t" r="r" b="b"/>
              <a:pathLst>
                <a:path w="2010" h="4495" extrusionOk="0">
                  <a:moveTo>
                    <a:pt x="263" y="1"/>
                  </a:moveTo>
                  <a:lnTo>
                    <a:pt x="0" y="4383"/>
                  </a:lnTo>
                  <a:lnTo>
                    <a:pt x="1747" y="4494"/>
                  </a:lnTo>
                  <a:lnTo>
                    <a:pt x="2010" y="102"/>
                  </a:lnTo>
                  <a:lnTo>
                    <a:pt x="263"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8" name="Google Shape;2588;p48"/>
            <p:cNvSpPr/>
            <p:nvPr/>
          </p:nvSpPr>
          <p:spPr>
            <a:xfrm>
              <a:off x="2237925" y="786475"/>
              <a:ext cx="114125" cy="56575"/>
            </a:xfrm>
            <a:custGeom>
              <a:avLst/>
              <a:gdLst/>
              <a:ahLst/>
              <a:cxnLst/>
              <a:rect l="l" t="t" r="r" b="b"/>
              <a:pathLst>
                <a:path w="4565" h="2263" extrusionOk="0">
                  <a:moveTo>
                    <a:pt x="203" y="1"/>
                  </a:moveTo>
                  <a:lnTo>
                    <a:pt x="1" y="1738"/>
                  </a:lnTo>
                  <a:lnTo>
                    <a:pt x="4353" y="2263"/>
                  </a:lnTo>
                  <a:lnTo>
                    <a:pt x="4565" y="526"/>
                  </a:lnTo>
                  <a:lnTo>
                    <a:pt x="203"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9" name="Google Shape;2589;p48"/>
            <p:cNvSpPr/>
            <p:nvPr/>
          </p:nvSpPr>
          <p:spPr>
            <a:xfrm>
              <a:off x="1555325" y="1172975"/>
              <a:ext cx="96225" cy="115875"/>
            </a:xfrm>
            <a:custGeom>
              <a:avLst/>
              <a:gdLst/>
              <a:ahLst/>
              <a:cxnLst/>
              <a:rect l="l" t="t" r="r" b="b"/>
              <a:pathLst>
                <a:path w="3849" h="4635" extrusionOk="0">
                  <a:moveTo>
                    <a:pt x="2374" y="0"/>
                  </a:moveTo>
                  <a:lnTo>
                    <a:pt x="1" y="3696"/>
                  </a:lnTo>
                  <a:lnTo>
                    <a:pt x="1475" y="4635"/>
                  </a:lnTo>
                  <a:lnTo>
                    <a:pt x="3848" y="939"/>
                  </a:lnTo>
                  <a:lnTo>
                    <a:pt x="237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0" name="Google Shape;2590;p48"/>
            <p:cNvSpPr/>
            <p:nvPr/>
          </p:nvSpPr>
          <p:spPr>
            <a:xfrm>
              <a:off x="1216300" y="1115675"/>
              <a:ext cx="61875" cy="115625"/>
            </a:xfrm>
            <a:custGeom>
              <a:avLst/>
              <a:gdLst/>
              <a:ahLst/>
              <a:cxnLst/>
              <a:rect l="l" t="t" r="r" b="b"/>
              <a:pathLst>
                <a:path w="2475" h="4625" extrusionOk="0">
                  <a:moveTo>
                    <a:pt x="1728" y="0"/>
                  </a:moveTo>
                  <a:lnTo>
                    <a:pt x="1" y="303"/>
                  </a:lnTo>
                  <a:lnTo>
                    <a:pt x="758" y="4625"/>
                  </a:lnTo>
                  <a:lnTo>
                    <a:pt x="2475" y="4322"/>
                  </a:lnTo>
                  <a:lnTo>
                    <a:pt x="172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1" name="Google Shape;2591;p48"/>
            <p:cNvSpPr/>
            <p:nvPr/>
          </p:nvSpPr>
          <p:spPr>
            <a:xfrm>
              <a:off x="2473700" y="1004850"/>
              <a:ext cx="115650" cy="96950"/>
            </a:xfrm>
            <a:custGeom>
              <a:avLst/>
              <a:gdLst/>
              <a:ahLst/>
              <a:cxnLst/>
              <a:rect l="l" t="t" r="r" b="b"/>
              <a:pathLst>
                <a:path w="4626" h="3878" extrusionOk="0">
                  <a:moveTo>
                    <a:pt x="3656" y="0"/>
                  </a:moveTo>
                  <a:lnTo>
                    <a:pt x="1" y="2424"/>
                  </a:lnTo>
                  <a:lnTo>
                    <a:pt x="970" y="387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2" name="Google Shape;2592;p48"/>
            <p:cNvSpPr/>
            <p:nvPr/>
          </p:nvSpPr>
          <p:spPr>
            <a:xfrm>
              <a:off x="1419525" y="725650"/>
              <a:ext cx="66675" cy="116900"/>
            </a:xfrm>
            <a:custGeom>
              <a:avLst/>
              <a:gdLst/>
              <a:ahLst/>
              <a:cxnLst/>
              <a:rect l="l" t="t" r="r" b="b"/>
              <a:pathLst>
                <a:path w="2667" h="4676" extrusionOk="0">
                  <a:moveTo>
                    <a:pt x="1697" y="0"/>
                  </a:moveTo>
                  <a:lnTo>
                    <a:pt x="0" y="394"/>
                  </a:lnTo>
                  <a:lnTo>
                    <a:pt x="960" y="4676"/>
                  </a:lnTo>
                  <a:lnTo>
                    <a:pt x="2666" y="4292"/>
                  </a:lnTo>
                  <a:lnTo>
                    <a:pt x="1697"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3" name="Google Shape;2593;p48"/>
            <p:cNvSpPr/>
            <p:nvPr/>
          </p:nvSpPr>
          <p:spPr>
            <a:xfrm>
              <a:off x="1847900" y="676675"/>
              <a:ext cx="103025" cy="112875"/>
            </a:xfrm>
            <a:custGeom>
              <a:avLst/>
              <a:gdLst/>
              <a:ahLst/>
              <a:cxnLst/>
              <a:rect l="l" t="t" r="r" b="b"/>
              <a:pathLst>
                <a:path w="4121" h="4515" extrusionOk="0">
                  <a:moveTo>
                    <a:pt x="2768" y="0"/>
                  </a:moveTo>
                  <a:lnTo>
                    <a:pt x="1" y="3413"/>
                  </a:lnTo>
                  <a:lnTo>
                    <a:pt x="1354" y="4514"/>
                  </a:lnTo>
                  <a:lnTo>
                    <a:pt x="4121" y="1101"/>
                  </a:lnTo>
                  <a:lnTo>
                    <a:pt x="2768"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4" name="Google Shape;2594;p48"/>
            <p:cNvSpPr/>
            <p:nvPr/>
          </p:nvSpPr>
          <p:spPr>
            <a:xfrm>
              <a:off x="1265525" y="1646025"/>
              <a:ext cx="117925" cy="77025"/>
            </a:xfrm>
            <a:custGeom>
              <a:avLst/>
              <a:gdLst/>
              <a:ahLst/>
              <a:cxnLst/>
              <a:rect l="l" t="t" r="r" b="b"/>
              <a:pathLst>
                <a:path w="4717" h="3081" extrusionOk="0">
                  <a:moveTo>
                    <a:pt x="566" y="1"/>
                  </a:moveTo>
                  <a:lnTo>
                    <a:pt x="1" y="1657"/>
                  </a:lnTo>
                  <a:lnTo>
                    <a:pt x="4151" y="3081"/>
                  </a:lnTo>
                  <a:lnTo>
                    <a:pt x="4716" y="1425"/>
                  </a:lnTo>
                  <a:lnTo>
                    <a:pt x="566"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5" name="Google Shape;2595;p48"/>
            <p:cNvSpPr/>
            <p:nvPr/>
          </p:nvSpPr>
          <p:spPr>
            <a:xfrm>
              <a:off x="1746925" y="1455950"/>
              <a:ext cx="104300" cy="112100"/>
            </a:xfrm>
            <a:custGeom>
              <a:avLst/>
              <a:gdLst/>
              <a:ahLst/>
              <a:cxnLst/>
              <a:rect l="l" t="t" r="r" b="b"/>
              <a:pathLst>
                <a:path w="4172" h="4484" extrusionOk="0">
                  <a:moveTo>
                    <a:pt x="1344" y="1"/>
                  </a:moveTo>
                  <a:lnTo>
                    <a:pt x="1" y="1131"/>
                  </a:lnTo>
                  <a:lnTo>
                    <a:pt x="2838" y="4484"/>
                  </a:lnTo>
                  <a:lnTo>
                    <a:pt x="4171" y="3363"/>
                  </a:lnTo>
                  <a:lnTo>
                    <a:pt x="1344" y="1"/>
                  </a:lnTo>
                  <a:close/>
                </a:path>
              </a:pathLst>
            </a:custGeom>
            <a:solidFill>
              <a:srgbClr val="73B2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6" name="Google Shape;2596;p48"/>
            <p:cNvSpPr/>
            <p:nvPr/>
          </p:nvSpPr>
          <p:spPr>
            <a:xfrm>
              <a:off x="2237675" y="1276725"/>
              <a:ext cx="92425" cy="117150"/>
            </a:xfrm>
            <a:custGeom>
              <a:avLst/>
              <a:gdLst/>
              <a:ahLst/>
              <a:cxnLst/>
              <a:rect l="l" t="t" r="r" b="b"/>
              <a:pathLst>
                <a:path w="3697" h="4686" extrusionOk="0">
                  <a:moveTo>
                    <a:pt x="2182" y="0"/>
                  </a:moveTo>
                  <a:lnTo>
                    <a:pt x="1" y="3817"/>
                  </a:lnTo>
                  <a:lnTo>
                    <a:pt x="1515" y="4686"/>
                  </a:lnTo>
                  <a:lnTo>
                    <a:pt x="3696" y="869"/>
                  </a:lnTo>
                  <a:lnTo>
                    <a:pt x="2182"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7" name="Google Shape;2597;p48"/>
            <p:cNvSpPr/>
            <p:nvPr/>
          </p:nvSpPr>
          <p:spPr>
            <a:xfrm>
              <a:off x="1152700" y="2567950"/>
              <a:ext cx="48225" cy="111600"/>
            </a:xfrm>
            <a:custGeom>
              <a:avLst/>
              <a:gdLst/>
              <a:ahLst/>
              <a:cxnLst/>
              <a:rect l="l" t="t" r="r" b="b"/>
              <a:pathLst>
                <a:path w="1929" h="4464" extrusionOk="0">
                  <a:moveTo>
                    <a:pt x="1737" y="0"/>
                  </a:moveTo>
                  <a:lnTo>
                    <a:pt x="0" y="81"/>
                  </a:lnTo>
                  <a:lnTo>
                    <a:pt x="192" y="4463"/>
                  </a:lnTo>
                  <a:lnTo>
                    <a:pt x="1929" y="4393"/>
                  </a:lnTo>
                  <a:lnTo>
                    <a:pt x="173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8" name="Google Shape;2598;p48"/>
            <p:cNvSpPr/>
            <p:nvPr/>
          </p:nvSpPr>
          <p:spPr>
            <a:xfrm>
              <a:off x="1018150" y="2825175"/>
              <a:ext cx="80300" cy="118175"/>
            </a:xfrm>
            <a:custGeom>
              <a:avLst/>
              <a:gdLst/>
              <a:ahLst/>
              <a:cxnLst/>
              <a:rect l="l" t="t" r="r" b="b"/>
              <a:pathLst>
                <a:path w="3212" h="4727" extrusionOk="0">
                  <a:moveTo>
                    <a:pt x="1576" y="1"/>
                  </a:moveTo>
                  <a:lnTo>
                    <a:pt x="0" y="4100"/>
                  </a:lnTo>
                  <a:lnTo>
                    <a:pt x="1626" y="4726"/>
                  </a:lnTo>
                  <a:lnTo>
                    <a:pt x="3211"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9" name="Google Shape;2599;p48"/>
            <p:cNvSpPr/>
            <p:nvPr/>
          </p:nvSpPr>
          <p:spPr>
            <a:xfrm>
              <a:off x="482725" y="4260550"/>
              <a:ext cx="80300" cy="118150"/>
            </a:xfrm>
            <a:custGeom>
              <a:avLst/>
              <a:gdLst/>
              <a:ahLst/>
              <a:cxnLst/>
              <a:rect l="l" t="t" r="r" b="b"/>
              <a:pathLst>
                <a:path w="3212" h="4726" extrusionOk="0">
                  <a:moveTo>
                    <a:pt x="1586" y="0"/>
                  </a:moveTo>
                  <a:lnTo>
                    <a:pt x="1" y="4100"/>
                  </a:lnTo>
                  <a:lnTo>
                    <a:pt x="1626" y="4726"/>
                  </a:lnTo>
                  <a:lnTo>
                    <a:pt x="3212" y="626"/>
                  </a:lnTo>
                  <a:lnTo>
                    <a:pt x="1586"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0" name="Google Shape;2600;p48"/>
            <p:cNvSpPr/>
            <p:nvPr/>
          </p:nvSpPr>
          <p:spPr>
            <a:xfrm>
              <a:off x="1177175" y="3139450"/>
              <a:ext cx="117675" cy="73000"/>
            </a:xfrm>
            <a:custGeom>
              <a:avLst/>
              <a:gdLst/>
              <a:ahLst/>
              <a:cxnLst/>
              <a:rect l="l" t="t" r="r" b="b"/>
              <a:pathLst>
                <a:path w="4707" h="2920" extrusionOk="0">
                  <a:moveTo>
                    <a:pt x="4211" y="1"/>
                  </a:moveTo>
                  <a:lnTo>
                    <a:pt x="1" y="1243"/>
                  </a:lnTo>
                  <a:lnTo>
                    <a:pt x="496" y="2919"/>
                  </a:lnTo>
                  <a:lnTo>
                    <a:pt x="4706" y="1677"/>
                  </a:lnTo>
                  <a:lnTo>
                    <a:pt x="4211"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1" name="Google Shape;2601;p48"/>
            <p:cNvSpPr/>
            <p:nvPr/>
          </p:nvSpPr>
          <p:spPr>
            <a:xfrm>
              <a:off x="844475" y="2103950"/>
              <a:ext cx="96200" cy="116150"/>
            </a:xfrm>
            <a:custGeom>
              <a:avLst/>
              <a:gdLst/>
              <a:ahLst/>
              <a:cxnLst/>
              <a:rect l="l" t="t" r="r" b="b"/>
              <a:pathLst>
                <a:path w="3848" h="4646" extrusionOk="0">
                  <a:moveTo>
                    <a:pt x="2373" y="1"/>
                  </a:moveTo>
                  <a:lnTo>
                    <a:pt x="0" y="3697"/>
                  </a:lnTo>
                  <a:lnTo>
                    <a:pt x="1475" y="4646"/>
                  </a:lnTo>
                  <a:lnTo>
                    <a:pt x="3847" y="950"/>
                  </a:lnTo>
                  <a:lnTo>
                    <a:pt x="23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2" name="Google Shape;2602;p48"/>
            <p:cNvSpPr/>
            <p:nvPr/>
          </p:nvSpPr>
          <p:spPr>
            <a:xfrm>
              <a:off x="781100" y="2506100"/>
              <a:ext cx="115650" cy="97200"/>
            </a:xfrm>
            <a:custGeom>
              <a:avLst/>
              <a:gdLst/>
              <a:ahLst/>
              <a:cxnLst/>
              <a:rect l="l" t="t" r="r" b="b"/>
              <a:pathLst>
                <a:path w="4626" h="3888" extrusionOk="0">
                  <a:moveTo>
                    <a:pt x="3656" y="0"/>
                  </a:moveTo>
                  <a:lnTo>
                    <a:pt x="1" y="2424"/>
                  </a:lnTo>
                  <a:lnTo>
                    <a:pt x="960" y="388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3" name="Google Shape;2603;p48"/>
            <p:cNvSpPr/>
            <p:nvPr/>
          </p:nvSpPr>
          <p:spPr>
            <a:xfrm>
              <a:off x="1211775" y="2019900"/>
              <a:ext cx="114625" cy="100250"/>
            </a:xfrm>
            <a:custGeom>
              <a:avLst/>
              <a:gdLst/>
              <a:ahLst/>
              <a:cxnLst/>
              <a:rect l="l" t="t" r="r" b="b"/>
              <a:pathLst>
                <a:path w="4585" h="4010" extrusionOk="0">
                  <a:moveTo>
                    <a:pt x="1040" y="0"/>
                  </a:moveTo>
                  <a:lnTo>
                    <a:pt x="0" y="1414"/>
                  </a:lnTo>
                  <a:lnTo>
                    <a:pt x="3544" y="4009"/>
                  </a:lnTo>
                  <a:lnTo>
                    <a:pt x="4584" y="2595"/>
                  </a:lnTo>
                  <a:lnTo>
                    <a:pt x="1040"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4" name="Google Shape;2604;p48"/>
            <p:cNvSpPr/>
            <p:nvPr/>
          </p:nvSpPr>
          <p:spPr>
            <a:xfrm>
              <a:off x="1462175" y="4818175"/>
              <a:ext cx="109850" cy="43700"/>
            </a:xfrm>
            <a:custGeom>
              <a:avLst/>
              <a:gdLst/>
              <a:ahLst/>
              <a:cxnLst/>
              <a:rect l="l" t="t" r="r" b="b"/>
              <a:pathLst>
                <a:path w="4394" h="1748" extrusionOk="0">
                  <a:moveTo>
                    <a:pt x="1" y="1"/>
                  </a:moveTo>
                  <a:lnTo>
                    <a:pt x="1" y="1747"/>
                  </a:lnTo>
                  <a:lnTo>
                    <a:pt x="4393" y="1747"/>
                  </a:lnTo>
                  <a:lnTo>
                    <a:pt x="439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5" name="Google Shape;2605;p48"/>
            <p:cNvSpPr/>
            <p:nvPr/>
          </p:nvSpPr>
          <p:spPr>
            <a:xfrm>
              <a:off x="1106250" y="5031225"/>
              <a:ext cx="111600" cy="105050"/>
            </a:xfrm>
            <a:custGeom>
              <a:avLst/>
              <a:gdLst/>
              <a:ahLst/>
              <a:cxnLst/>
              <a:rect l="l" t="t" r="r" b="b"/>
              <a:pathLst>
                <a:path w="4464" h="4202" extrusionOk="0">
                  <a:moveTo>
                    <a:pt x="3312" y="1"/>
                  </a:moveTo>
                  <a:lnTo>
                    <a:pt x="0" y="2879"/>
                  </a:lnTo>
                  <a:lnTo>
                    <a:pt x="1141" y="4201"/>
                  </a:lnTo>
                  <a:lnTo>
                    <a:pt x="4464" y="1324"/>
                  </a:lnTo>
                  <a:lnTo>
                    <a:pt x="3312"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6" name="Google Shape;2606;p48"/>
            <p:cNvSpPr/>
            <p:nvPr/>
          </p:nvSpPr>
          <p:spPr>
            <a:xfrm>
              <a:off x="396150" y="3257100"/>
              <a:ext cx="96200" cy="115900"/>
            </a:xfrm>
            <a:custGeom>
              <a:avLst/>
              <a:gdLst/>
              <a:ahLst/>
              <a:cxnLst/>
              <a:rect l="l" t="t" r="r" b="b"/>
              <a:pathLst>
                <a:path w="3848" h="4636" extrusionOk="0">
                  <a:moveTo>
                    <a:pt x="2373" y="0"/>
                  </a:moveTo>
                  <a:lnTo>
                    <a:pt x="0" y="3696"/>
                  </a:lnTo>
                  <a:lnTo>
                    <a:pt x="1474" y="4635"/>
                  </a:lnTo>
                  <a:lnTo>
                    <a:pt x="3847" y="950"/>
                  </a:lnTo>
                  <a:lnTo>
                    <a:pt x="237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7" name="Google Shape;2607;p48"/>
            <p:cNvSpPr/>
            <p:nvPr/>
          </p:nvSpPr>
          <p:spPr>
            <a:xfrm>
              <a:off x="623850" y="950825"/>
              <a:ext cx="86350" cy="117900"/>
            </a:xfrm>
            <a:custGeom>
              <a:avLst/>
              <a:gdLst/>
              <a:ahLst/>
              <a:cxnLst/>
              <a:rect l="l" t="t" r="r" b="b"/>
              <a:pathLst>
                <a:path w="3454" h="4716" extrusionOk="0">
                  <a:moveTo>
                    <a:pt x="1868" y="0"/>
                  </a:moveTo>
                  <a:lnTo>
                    <a:pt x="0" y="3969"/>
                  </a:lnTo>
                  <a:lnTo>
                    <a:pt x="1585" y="4716"/>
                  </a:lnTo>
                  <a:lnTo>
                    <a:pt x="3453" y="737"/>
                  </a:lnTo>
                  <a:lnTo>
                    <a:pt x="186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8" name="Google Shape;2608;p48"/>
            <p:cNvSpPr/>
            <p:nvPr/>
          </p:nvSpPr>
          <p:spPr>
            <a:xfrm>
              <a:off x="1012100" y="768825"/>
              <a:ext cx="117150" cy="91150"/>
            </a:xfrm>
            <a:custGeom>
              <a:avLst/>
              <a:gdLst/>
              <a:ahLst/>
              <a:cxnLst/>
              <a:rect l="l" t="t" r="r" b="b"/>
              <a:pathLst>
                <a:path w="4686" h="3646" extrusionOk="0">
                  <a:moveTo>
                    <a:pt x="838" y="0"/>
                  </a:moveTo>
                  <a:lnTo>
                    <a:pt x="0" y="1535"/>
                  </a:lnTo>
                  <a:lnTo>
                    <a:pt x="3847" y="3645"/>
                  </a:lnTo>
                  <a:lnTo>
                    <a:pt x="4685" y="2110"/>
                  </a:lnTo>
                  <a:lnTo>
                    <a:pt x="838"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9" name="Google Shape;2609;p48"/>
            <p:cNvSpPr/>
            <p:nvPr/>
          </p:nvSpPr>
          <p:spPr>
            <a:xfrm>
              <a:off x="360050" y="660025"/>
              <a:ext cx="116900" cy="92900"/>
            </a:xfrm>
            <a:custGeom>
              <a:avLst/>
              <a:gdLst/>
              <a:ahLst/>
              <a:cxnLst/>
              <a:rect l="l" t="t" r="r" b="b"/>
              <a:pathLst>
                <a:path w="4676" h="3716" extrusionOk="0">
                  <a:moveTo>
                    <a:pt x="3807" y="0"/>
                  </a:moveTo>
                  <a:lnTo>
                    <a:pt x="0" y="2201"/>
                  </a:lnTo>
                  <a:lnTo>
                    <a:pt x="868" y="3716"/>
                  </a:lnTo>
                  <a:lnTo>
                    <a:pt x="4675" y="1515"/>
                  </a:lnTo>
                  <a:lnTo>
                    <a:pt x="3807"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0" name="Google Shape;2610;p48"/>
            <p:cNvSpPr/>
            <p:nvPr/>
          </p:nvSpPr>
          <p:spPr>
            <a:xfrm>
              <a:off x="237850" y="1312825"/>
              <a:ext cx="118175" cy="82825"/>
            </a:xfrm>
            <a:custGeom>
              <a:avLst/>
              <a:gdLst/>
              <a:ahLst/>
              <a:cxnLst/>
              <a:rect l="l" t="t" r="r" b="b"/>
              <a:pathLst>
                <a:path w="4727" h="3313" extrusionOk="0">
                  <a:moveTo>
                    <a:pt x="677" y="0"/>
                  </a:moveTo>
                  <a:lnTo>
                    <a:pt x="1" y="1616"/>
                  </a:lnTo>
                  <a:lnTo>
                    <a:pt x="4050" y="3312"/>
                  </a:lnTo>
                  <a:lnTo>
                    <a:pt x="4727" y="1697"/>
                  </a:lnTo>
                  <a:lnTo>
                    <a:pt x="67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1" name="Google Shape;2611;p48"/>
            <p:cNvSpPr/>
            <p:nvPr/>
          </p:nvSpPr>
          <p:spPr>
            <a:xfrm>
              <a:off x="415575" y="1670275"/>
              <a:ext cx="107325" cy="109825"/>
            </a:xfrm>
            <a:custGeom>
              <a:avLst/>
              <a:gdLst/>
              <a:ahLst/>
              <a:cxnLst/>
              <a:rect l="l" t="t" r="r" b="b"/>
              <a:pathLst>
                <a:path w="4293" h="4393" extrusionOk="0">
                  <a:moveTo>
                    <a:pt x="1263" y="0"/>
                  </a:moveTo>
                  <a:lnTo>
                    <a:pt x="1" y="1212"/>
                  </a:lnTo>
                  <a:lnTo>
                    <a:pt x="3030" y="4393"/>
                  </a:lnTo>
                  <a:lnTo>
                    <a:pt x="4292" y="3181"/>
                  </a:lnTo>
                  <a:lnTo>
                    <a:pt x="1263"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2" name="Google Shape;2612;p48"/>
            <p:cNvSpPr/>
            <p:nvPr/>
          </p:nvSpPr>
          <p:spPr>
            <a:xfrm>
              <a:off x="790200" y="1477650"/>
              <a:ext cx="60100" cy="115150"/>
            </a:xfrm>
            <a:custGeom>
              <a:avLst/>
              <a:gdLst/>
              <a:ahLst/>
              <a:cxnLst/>
              <a:rect l="l" t="t" r="r" b="b"/>
              <a:pathLst>
                <a:path w="2404" h="4606" extrusionOk="0">
                  <a:moveTo>
                    <a:pt x="677" y="1"/>
                  </a:moveTo>
                  <a:lnTo>
                    <a:pt x="0" y="4343"/>
                  </a:lnTo>
                  <a:lnTo>
                    <a:pt x="1727" y="4605"/>
                  </a:lnTo>
                  <a:lnTo>
                    <a:pt x="2404" y="263"/>
                  </a:lnTo>
                  <a:lnTo>
                    <a:pt x="677"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3" name="Google Shape;2613;p48"/>
            <p:cNvSpPr/>
            <p:nvPr/>
          </p:nvSpPr>
          <p:spPr>
            <a:xfrm>
              <a:off x="837650" y="1232300"/>
              <a:ext cx="95450" cy="116400"/>
            </a:xfrm>
            <a:custGeom>
              <a:avLst/>
              <a:gdLst/>
              <a:ahLst/>
              <a:cxnLst/>
              <a:rect l="l" t="t" r="r" b="b"/>
              <a:pathLst>
                <a:path w="3818" h="4656" extrusionOk="0">
                  <a:moveTo>
                    <a:pt x="1475" y="0"/>
                  </a:moveTo>
                  <a:lnTo>
                    <a:pt x="1" y="929"/>
                  </a:lnTo>
                  <a:lnTo>
                    <a:pt x="2333" y="4655"/>
                  </a:lnTo>
                  <a:lnTo>
                    <a:pt x="3818" y="3726"/>
                  </a:lnTo>
                  <a:lnTo>
                    <a:pt x="147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4" name="Google Shape;2614;p48"/>
            <p:cNvSpPr/>
            <p:nvPr/>
          </p:nvSpPr>
          <p:spPr>
            <a:xfrm>
              <a:off x="1244575" y="3745050"/>
              <a:ext cx="115650" cy="97225"/>
            </a:xfrm>
            <a:custGeom>
              <a:avLst/>
              <a:gdLst/>
              <a:ahLst/>
              <a:cxnLst/>
              <a:rect l="l" t="t" r="r" b="b"/>
              <a:pathLst>
                <a:path w="4626" h="3889" extrusionOk="0">
                  <a:moveTo>
                    <a:pt x="3656" y="1"/>
                  </a:moveTo>
                  <a:lnTo>
                    <a:pt x="1" y="2434"/>
                  </a:lnTo>
                  <a:lnTo>
                    <a:pt x="970" y="3888"/>
                  </a:lnTo>
                  <a:lnTo>
                    <a:pt x="4626" y="1455"/>
                  </a:lnTo>
                  <a:lnTo>
                    <a:pt x="365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5" name="Google Shape;2615;p48"/>
            <p:cNvSpPr/>
            <p:nvPr/>
          </p:nvSpPr>
          <p:spPr>
            <a:xfrm>
              <a:off x="688450" y="3413850"/>
              <a:ext cx="118175" cy="76775"/>
            </a:xfrm>
            <a:custGeom>
              <a:avLst/>
              <a:gdLst/>
              <a:ahLst/>
              <a:cxnLst/>
              <a:rect l="l" t="t" r="r" b="b"/>
              <a:pathLst>
                <a:path w="4727" h="3071" extrusionOk="0">
                  <a:moveTo>
                    <a:pt x="566" y="1"/>
                  </a:moveTo>
                  <a:lnTo>
                    <a:pt x="1" y="1647"/>
                  </a:lnTo>
                  <a:lnTo>
                    <a:pt x="4161" y="3071"/>
                  </a:lnTo>
                  <a:lnTo>
                    <a:pt x="4727" y="1415"/>
                  </a:lnTo>
                  <a:lnTo>
                    <a:pt x="566"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6" name="Google Shape;2616;p48"/>
            <p:cNvSpPr/>
            <p:nvPr/>
          </p:nvSpPr>
          <p:spPr>
            <a:xfrm>
              <a:off x="1934000" y="4710375"/>
              <a:ext cx="48475" cy="111600"/>
            </a:xfrm>
            <a:custGeom>
              <a:avLst/>
              <a:gdLst/>
              <a:ahLst/>
              <a:cxnLst/>
              <a:rect l="l" t="t" r="r" b="b"/>
              <a:pathLst>
                <a:path w="1939" h="4464" extrusionOk="0">
                  <a:moveTo>
                    <a:pt x="1747" y="1"/>
                  </a:moveTo>
                  <a:lnTo>
                    <a:pt x="0" y="72"/>
                  </a:lnTo>
                  <a:lnTo>
                    <a:pt x="192" y="4464"/>
                  </a:lnTo>
                  <a:lnTo>
                    <a:pt x="1939" y="4383"/>
                  </a:lnTo>
                  <a:lnTo>
                    <a:pt x="1747"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7" name="Google Shape;2617;p48"/>
            <p:cNvSpPr/>
            <p:nvPr/>
          </p:nvSpPr>
          <p:spPr>
            <a:xfrm>
              <a:off x="899500" y="4725025"/>
              <a:ext cx="80300" cy="118175"/>
            </a:xfrm>
            <a:custGeom>
              <a:avLst/>
              <a:gdLst/>
              <a:ahLst/>
              <a:cxnLst/>
              <a:rect l="l" t="t" r="r" b="b"/>
              <a:pathLst>
                <a:path w="3212" h="4727" extrusionOk="0">
                  <a:moveTo>
                    <a:pt x="1576" y="1"/>
                  </a:moveTo>
                  <a:lnTo>
                    <a:pt x="1" y="4090"/>
                  </a:lnTo>
                  <a:lnTo>
                    <a:pt x="1626" y="4726"/>
                  </a:lnTo>
                  <a:lnTo>
                    <a:pt x="3212"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8" name="Google Shape;2618;p48"/>
            <p:cNvSpPr/>
            <p:nvPr/>
          </p:nvSpPr>
          <p:spPr>
            <a:xfrm>
              <a:off x="393100" y="4769950"/>
              <a:ext cx="111875" cy="49250"/>
            </a:xfrm>
            <a:custGeom>
              <a:avLst/>
              <a:gdLst/>
              <a:ahLst/>
              <a:cxnLst/>
              <a:rect l="l" t="t" r="r" b="b"/>
              <a:pathLst>
                <a:path w="4475" h="1970" extrusionOk="0">
                  <a:moveTo>
                    <a:pt x="82" y="1"/>
                  </a:moveTo>
                  <a:lnTo>
                    <a:pt x="1" y="1748"/>
                  </a:lnTo>
                  <a:lnTo>
                    <a:pt x="4383" y="1970"/>
                  </a:lnTo>
                  <a:lnTo>
                    <a:pt x="4474" y="223"/>
                  </a:lnTo>
                  <a:lnTo>
                    <a:pt x="82"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9" name="Google Shape;2619;p48"/>
            <p:cNvSpPr/>
            <p:nvPr/>
          </p:nvSpPr>
          <p:spPr>
            <a:xfrm>
              <a:off x="427450" y="3929350"/>
              <a:ext cx="104275" cy="112100"/>
            </a:xfrm>
            <a:custGeom>
              <a:avLst/>
              <a:gdLst/>
              <a:ahLst/>
              <a:cxnLst/>
              <a:rect l="l" t="t" r="r" b="b"/>
              <a:pathLst>
                <a:path w="4171" h="4484" extrusionOk="0">
                  <a:moveTo>
                    <a:pt x="1343" y="0"/>
                  </a:moveTo>
                  <a:lnTo>
                    <a:pt x="0" y="1131"/>
                  </a:lnTo>
                  <a:lnTo>
                    <a:pt x="2827" y="4483"/>
                  </a:lnTo>
                  <a:lnTo>
                    <a:pt x="4170" y="3363"/>
                  </a:lnTo>
                  <a:lnTo>
                    <a:pt x="13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0" name="Google Shape;2620;p48"/>
            <p:cNvSpPr/>
            <p:nvPr/>
          </p:nvSpPr>
          <p:spPr>
            <a:xfrm>
              <a:off x="1647475" y="4277450"/>
              <a:ext cx="116650" cy="98975"/>
            </a:xfrm>
            <a:custGeom>
              <a:avLst/>
              <a:gdLst/>
              <a:ahLst/>
              <a:cxnLst/>
              <a:rect l="l" t="t" r="r" b="b"/>
              <a:pathLst>
                <a:path w="4666" h="3959" extrusionOk="0">
                  <a:moveTo>
                    <a:pt x="3656" y="1"/>
                  </a:moveTo>
                  <a:lnTo>
                    <a:pt x="1" y="2434"/>
                  </a:lnTo>
                  <a:lnTo>
                    <a:pt x="1010" y="3959"/>
                  </a:lnTo>
                  <a:lnTo>
                    <a:pt x="4666" y="1525"/>
                  </a:lnTo>
                  <a:lnTo>
                    <a:pt x="3656"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1" name="Google Shape;2621;p48"/>
            <p:cNvSpPr/>
            <p:nvPr/>
          </p:nvSpPr>
          <p:spPr>
            <a:xfrm>
              <a:off x="859625" y="4332725"/>
              <a:ext cx="116900" cy="99000"/>
            </a:xfrm>
            <a:custGeom>
              <a:avLst/>
              <a:gdLst/>
              <a:ahLst/>
              <a:cxnLst/>
              <a:rect l="l" t="t" r="r" b="b"/>
              <a:pathLst>
                <a:path w="4676" h="3960" extrusionOk="0">
                  <a:moveTo>
                    <a:pt x="3666" y="1"/>
                  </a:moveTo>
                  <a:lnTo>
                    <a:pt x="0" y="2434"/>
                  </a:lnTo>
                  <a:lnTo>
                    <a:pt x="1020" y="3959"/>
                  </a:lnTo>
                  <a:lnTo>
                    <a:pt x="4675" y="1526"/>
                  </a:lnTo>
                  <a:lnTo>
                    <a:pt x="3666"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2" name="Google Shape;2622;p48"/>
            <p:cNvSpPr/>
            <p:nvPr/>
          </p:nvSpPr>
          <p:spPr>
            <a:xfrm>
              <a:off x="1565175" y="3851325"/>
              <a:ext cx="114625" cy="100000"/>
            </a:xfrm>
            <a:custGeom>
              <a:avLst/>
              <a:gdLst/>
              <a:ahLst/>
              <a:cxnLst/>
              <a:rect l="l" t="t" r="r" b="b"/>
              <a:pathLst>
                <a:path w="4585" h="4000" extrusionOk="0">
                  <a:moveTo>
                    <a:pt x="1041" y="1"/>
                  </a:moveTo>
                  <a:lnTo>
                    <a:pt x="1" y="1405"/>
                  </a:lnTo>
                  <a:lnTo>
                    <a:pt x="3545" y="4000"/>
                  </a:lnTo>
                  <a:lnTo>
                    <a:pt x="4585" y="2596"/>
                  </a:lnTo>
                  <a:lnTo>
                    <a:pt x="1041"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3" name="Google Shape;2623;p48"/>
            <p:cNvSpPr/>
            <p:nvPr/>
          </p:nvSpPr>
          <p:spPr>
            <a:xfrm>
              <a:off x="817975" y="4009100"/>
              <a:ext cx="108550" cy="108575"/>
            </a:xfrm>
            <a:custGeom>
              <a:avLst/>
              <a:gdLst/>
              <a:ahLst/>
              <a:cxnLst/>
              <a:rect l="l" t="t" r="r" b="b"/>
              <a:pathLst>
                <a:path w="4342" h="4343" extrusionOk="0">
                  <a:moveTo>
                    <a:pt x="3100" y="1"/>
                  </a:moveTo>
                  <a:lnTo>
                    <a:pt x="0" y="3101"/>
                  </a:lnTo>
                  <a:lnTo>
                    <a:pt x="1232" y="4343"/>
                  </a:lnTo>
                  <a:lnTo>
                    <a:pt x="4342" y="1233"/>
                  </a:lnTo>
                  <a:lnTo>
                    <a:pt x="3100"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2876488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27"/>
        <p:cNvGrpSpPr/>
        <p:nvPr/>
      </p:nvGrpSpPr>
      <p:grpSpPr>
        <a:xfrm>
          <a:off x="0" y="0"/>
          <a:ext cx="0" cy="0"/>
          <a:chOff x="0" y="0"/>
          <a:chExt cx="0" cy="0"/>
        </a:xfrm>
      </p:grpSpPr>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31"/>
        <p:cNvGrpSpPr/>
        <p:nvPr/>
      </p:nvGrpSpPr>
      <p:grpSpPr>
        <a:xfrm>
          <a:off x="0" y="0"/>
          <a:ext cx="0" cy="0"/>
          <a:chOff x="0" y="0"/>
          <a:chExt cx="0" cy="0"/>
        </a:xfrm>
      </p:grpSpPr>
      <p:grpSp>
        <p:nvGrpSpPr>
          <p:cNvPr id="2632" name="Google Shape;2632;p50"/>
          <p:cNvGrpSpPr/>
          <p:nvPr/>
        </p:nvGrpSpPr>
        <p:grpSpPr>
          <a:xfrm>
            <a:off x="3458963" y="2253782"/>
            <a:ext cx="763817" cy="747329"/>
            <a:chOff x="6816275" y="3178227"/>
            <a:chExt cx="1614495" cy="1579642"/>
          </a:xfrm>
        </p:grpSpPr>
        <p:sp>
          <p:nvSpPr>
            <p:cNvPr id="2633" name="Google Shape;2633;p50"/>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4" name="Google Shape;2634;p50"/>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5" name="Google Shape;2635;p50"/>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36" name="Google Shape;2636;p50"/>
          <p:cNvGrpSpPr/>
          <p:nvPr/>
        </p:nvGrpSpPr>
        <p:grpSpPr>
          <a:xfrm>
            <a:off x="271310" y="1413783"/>
            <a:ext cx="4991102" cy="3729731"/>
            <a:chOff x="271310" y="1413783"/>
            <a:chExt cx="4991102" cy="3729731"/>
          </a:xfrm>
        </p:grpSpPr>
        <p:sp>
          <p:nvSpPr>
            <p:cNvPr id="2637" name="Google Shape;2637;p50"/>
            <p:cNvSpPr/>
            <p:nvPr/>
          </p:nvSpPr>
          <p:spPr>
            <a:xfrm>
              <a:off x="4418543" y="3431320"/>
              <a:ext cx="843869" cy="594986"/>
            </a:xfrm>
            <a:custGeom>
              <a:avLst/>
              <a:gdLst/>
              <a:ahLst/>
              <a:cxnLst/>
              <a:rect l="l" t="t" r="r" b="b"/>
              <a:pathLst>
                <a:path w="19035" h="13421" extrusionOk="0">
                  <a:moveTo>
                    <a:pt x="1994" y="1"/>
                  </a:moveTo>
                  <a:cubicBezTo>
                    <a:pt x="1909" y="1"/>
                    <a:pt x="1846" y="18"/>
                    <a:pt x="1811" y="56"/>
                  </a:cubicBezTo>
                  <a:cubicBezTo>
                    <a:pt x="2034" y="1938"/>
                    <a:pt x="1034" y="5844"/>
                    <a:pt x="124" y="6933"/>
                  </a:cubicBezTo>
                  <a:cubicBezTo>
                    <a:pt x="1" y="7267"/>
                    <a:pt x="2040" y="7863"/>
                    <a:pt x="3219" y="7863"/>
                  </a:cubicBezTo>
                  <a:cubicBezTo>
                    <a:pt x="3518" y="7863"/>
                    <a:pt x="3761" y="7824"/>
                    <a:pt x="3900" y="7734"/>
                  </a:cubicBezTo>
                  <a:cubicBezTo>
                    <a:pt x="3900" y="7734"/>
                    <a:pt x="6928" y="10677"/>
                    <a:pt x="8619" y="11673"/>
                  </a:cubicBezTo>
                  <a:cubicBezTo>
                    <a:pt x="9802" y="12368"/>
                    <a:pt x="11062" y="12937"/>
                    <a:pt x="12367" y="13364"/>
                  </a:cubicBezTo>
                  <a:cubicBezTo>
                    <a:pt x="12476" y="13403"/>
                    <a:pt x="12586" y="13421"/>
                    <a:pt x="12692" y="13421"/>
                  </a:cubicBezTo>
                  <a:cubicBezTo>
                    <a:pt x="13491" y="13421"/>
                    <a:pt x="14130" y="12413"/>
                    <a:pt x="13480" y="11811"/>
                  </a:cubicBezTo>
                  <a:lnTo>
                    <a:pt x="13480" y="11811"/>
                  </a:lnTo>
                  <a:lnTo>
                    <a:pt x="14850" y="12368"/>
                  </a:lnTo>
                  <a:cubicBezTo>
                    <a:pt x="15038" y="12461"/>
                    <a:pt x="15218" y="12502"/>
                    <a:pt x="15389" y="12502"/>
                  </a:cubicBezTo>
                  <a:cubicBezTo>
                    <a:pt x="16470" y="12502"/>
                    <a:pt x="17109" y="10843"/>
                    <a:pt x="16118" y="10429"/>
                  </a:cubicBezTo>
                  <a:lnTo>
                    <a:pt x="14830" y="9783"/>
                  </a:lnTo>
                  <a:lnTo>
                    <a:pt x="17017" y="10413"/>
                  </a:lnTo>
                  <a:cubicBezTo>
                    <a:pt x="17131" y="10445"/>
                    <a:pt x="17240" y="10461"/>
                    <a:pt x="17345" y="10461"/>
                  </a:cubicBezTo>
                  <a:cubicBezTo>
                    <a:pt x="18495" y="10461"/>
                    <a:pt x="19035" y="8619"/>
                    <a:pt x="17805" y="8165"/>
                  </a:cubicBezTo>
                  <a:lnTo>
                    <a:pt x="17127" y="7933"/>
                  </a:lnTo>
                  <a:lnTo>
                    <a:pt x="17127" y="7933"/>
                  </a:lnTo>
                  <a:cubicBezTo>
                    <a:pt x="17150" y="7935"/>
                    <a:pt x="17174" y="7936"/>
                    <a:pt x="17197" y="7936"/>
                  </a:cubicBezTo>
                  <a:cubicBezTo>
                    <a:pt x="18144" y="7936"/>
                    <a:pt x="18642" y="6363"/>
                    <a:pt x="17480" y="5815"/>
                  </a:cubicBezTo>
                  <a:cubicBezTo>
                    <a:pt x="16411" y="5206"/>
                    <a:pt x="11619" y="4011"/>
                    <a:pt x="11619" y="4011"/>
                  </a:cubicBezTo>
                  <a:cubicBezTo>
                    <a:pt x="11464" y="3568"/>
                    <a:pt x="12615" y="3133"/>
                    <a:pt x="13956" y="2909"/>
                  </a:cubicBezTo>
                  <a:cubicBezTo>
                    <a:pt x="15391" y="2568"/>
                    <a:pt x="15472" y="592"/>
                    <a:pt x="14151" y="535"/>
                  </a:cubicBezTo>
                  <a:cubicBezTo>
                    <a:pt x="14027" y="533"/>
                    <a:pt x="13903" y="531"/>
                    <a:pt x="13780" y="531"/>
                  </a:cubicBezTo>
                  <a:cubicBezTo>
                    <a:pt x="11115" y="531"/>
                    <a:pt x="8530" y="1156"/>
                    <a:pt x="6010" y="2259"/>
                  </a:cubicBezTo>
                  <a:cubicBezTo>
                    <a:pt x="5888" y="1731"/>
                    <a:pt x="2842" y="1"/>
                    <a:pt x="199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638" name="Google Shape;2638;p50"/>
            <p:cNvGrpSpPr/>
            <p:nvPr/>
          </p:nvGrpSpPr>
          <p:grpSpPr>
            <a:xfrm>
              <a:off x="271310" y="1413783"/>
              <a:ext cx="4906507" cy="3729731"/>
              <a:chOff x="271310" y="1413783"/>
              <a:chExt cx="4906507" cy="3729731"/>
            </a:xfrm>
          </p:grpSpPr>
          <p:sp>
            <p:nvSpPr>
              <p:cNvPr id="2639" name="Google Shape;2639;p50"/>
              <p:cNvSpPr/>
              <p:nvPr/>
            </p:nvSpPr>
            <p:spPr>
              <a:xfrm>
                <a:off x="3585018" y="2797155"/>
                <a:ext cx="226716" cy="183315"/>
              </a:xfrm>
              <a:custGeom>
                <a:avLst/>
                <a:gdLst/>
                <a:ahLst/>
                <a:cxnLst/>
                <a:rect l="l" t="t" r="r" b="b"/>
                <a:pathLst>
                  <a:path w="5114" h="4135" extrusionOk="0">
                    <a:moveTo>
                      <a:pt x="285" y="0"/>
                    </a:moveTo>
                    <a:cubicBezTo>
                      <a:pt x="74" y="671"/>
                      <a:pt x="0" y="1378"/>
                      <a:pt x="74" y="2081"/>
                    </a:cubicBezTo>
                    <a:lnTo>
                      <a:pt x="151" y="2402"/>
                    </a:lnTo>
                    <a:cubicBezTo>
                      <a:pt x="964" y="3159"/>
                      <a:pt x="1919" y="3748"/>
                      <a:pt x="2960" y="4134"/>
                    </a:cubicBezTo>
                    <a:lnTo>
                      <a:pt x="5114" y="3179"/>
                    </a:lnTo>
                    <a:cubicBezTo>
                      <a:pt x="4313" y="2374"/>
                      <a:pt x="3785" y="1529"/>
                      <a:pt x="3455" y="638"/>
                    </a:cubicBezTo>
                    <a:cubicBezTo>
                      <a:pt x="2224" y="598"/>
                      <a:pt x="1151" y="395"/>
                      <a:pt x="285"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0" name="Google Shape;2640;p50"/>
              <p:cNvSpPr/>
              <p:nvPr/>
            </p:nvSpPr>
            <p:spPr>
              <a:xfrm>
                <a:off x="3526988" y="2637117"/>
                <a:ext cx="76474" cy="166203"/>
              </a:xfrm>
              <a:custGeom>
                <a:avLst/>
                <a:gdLst/>
                <a:ahLst/>
                <a:cxnLst/>
                <a:rect l="l" t="t" r="r" b="b"/>
                <a:pathLst>
                  <a:path w="1725" h="3749" extrusionOk="0">
                    <a:moveTo>
                      <a:pt x="232" y="1"/>
                    </a:moveTo>
                    <a:lnTo>
                      <a:pt x="1" y="46"/>
                    </a:lnTo>
                    <a:cubicBezTo>
                      <a:pt x="265" y="1273"/>
                      <a:pt x="834" y="2655"/>
                      <a:pt x="1525" y="3748"/>
                    </a:cubicBezTo>
                    <a:lnTo>
                      <a:pt x="1724" y="3626"/>
                    </a:lnTo>
                    <a:cubicBezTo>
                      <a:pt x="1049" y="2549"/>
                      <a:pt x="488" y="1196"/>
                      <a:pt x="232" y="1"/>
                    </a:cubicBezTo>
                    <a:close/>
                  </a:path>
                </a:pathLst>
              </a:custGeom>
              <a:solidFill>
                <a:srgbClr val="7228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1" name="Google Shape;2641;p50"/>
              <p:cNvSpPr/>
              <p:nvPr/>
            </p:nvSpPr>
            <p:spPr>
              <a:xfrm>
                <a:off x="2493926" y="2003395"/>
                <a:ext cx="14807" cy="24915"/>
              </a:xfrm>
              <a:custGeom>
                <a:avLst/>
                <a:gdLst/>
                <a:ahLst/>
                <a:cxnLst/>
                <a:rect l="l" t="t" r="r" b="b"/>
                <a:pathLst>
                  <a:path w="334" h="562" extrusionOk="0">
                    <a:moveTo>
                      <a:pt x="334" y="0"/>
                    </a:moveTo>
                    <a:cubicBezTo>
                      <a:pt x="163" y="0"/>
                      <a:pt x="29" y="212"/>
                      <a:pt x="1" y="549"/>
                    </a:cubicBezTo>
                    <a:lnTo>
                      <a:pt x="151" y="561"/>
                    </a:lnTo>
                    <a:cubicBezTo>
                      <a:pt x="175" y="297"/>
                      <a:pt x="273" y="151"/>
                      <a:pt x="334" y="151"/>
                    </a:cubicBezTo>
                    <a:lnTo>
                      <a:pt x="334"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2" name="Google Shape;2642;p50"/>
              <p:cNvSpPr/>
              <p:nvPr/>
            </p:nvSpPr>
            <p:spPr>
              <a:xfrm>
                <a:off x="2435585" y="1497570"/>
                <a:ext cx="689060" cy="786991"/>
              </a:xfrm>
              <a:custGeom>
                <a:avLst/>
                <a:gdLst/>
                <a:ahLst/>
                <a:cxnLst/>
                <a:rect l="l" t="t" r="r" b="b"/>
                <a:pathLst>
                  <a:path w="15543" h="17752" extrusionOk="0">
                    <a:moveTo>
                      <a:pt x="7279" y="1"/>
                    </a:moveTo>
                    <a:lnTo>
                      <a:pt x="7279" y="54"/>
                    </a:lnTo>
                    <a:cubicBezTo>
                      <a:pt x="528" y="749"/>
                      <a:pt x="1756" y="7764"/>
                      <a:pt x="1756" y="7764"/>
                    </a:cubicBezTo>
                    <a:cubicBezTo>
                      <a:pt x="1756" y="7764"/>
                      <a:pt x="1442" y="7540"/>
                      <a:pt x="1109" y="7540"/>
                    </a:cubicBezTo>
                    <a:cubicBezTo>
                      <a:pt x="858" y="7540"/>
                      <a:pt x="596" y="7668"/>
                      <a:pt x="451" y="8118"/>
                    </a:cubicBezTo>
                    <a:cubicBezTo>
                      <a:pt x="0" y="9542"/>
                      <a:pt x="1038" y="12133"/>
                      <a:pt x="2168" y="12133"/>
                    </a:cubicBezTo>
                    <a:cubicBezTo>
                      <a:pt x="2251" y="12133"/>
                      <a:pt x="2335" y="12119"/>
                      <a:pt x="2418" y="12089"/>
                    </a:cubicBezTo>
                    <a:cubicBezTo>
                      <a:pt x="2426" y="13768"/>
                      <a:pt x="2747" y="14751"/>
                      <a:pt x="3308" y="15199"/>
                    </a:cubicBezTo>
                    <a:lnTo>
                      <a:pt x="3308" y="17438"/>
                    </a:lnTo>
                    <a:lnTo>
                      <a:pt x="12234" y="17751"/>
                    </a:lnTo>
                    <a:lnTo>
                      <a:pt x="12234" y="15199"/>
                    </a:lnTo>
                    <a:cubicBezTo>
                      <a:pt x="12799" y="14751"/>
                      <a:pt x="13116" y="13768"/>
                      <a:pt x="13129" y="12089"/>
                    </a:cubicBezTo>
                    <a:cubicBezTo>
                      <a:pt x="13212" y="12119"/>
                      <a:pt x="13296" y="12133"/>
                      <a:pt x="13379" y="12133"/>
                    </a:cubicBezTo>
                    <a:cubicBezTo>
                      <a:pt x="14508" y="12133"/>
                      <a:pt x="15542" y="9542"/>
                      <a:pt x="15088" y="8118"/>
                    </a:cubicBezTo>
                    <a:cubicBezTo>
                      <a:pt x="14946" y="7668"/>
                      <a:pt x="14685" y="7540"/>
                      <a:pt x="14434" y="7540"/>
                    </a:cubicBezTo>
                    <a:cubicBezTo>
                      <a:pt x="14102" y="7540"/>
                      <a:pt x="13787" y="7764"/>
                      <a:pt x="13787" y="7764"/>
                    </a:cubicBezTo>
                    <a:cubicBezTo>
                      <a:pt x="13787" y="7764"/>
                      <a:pt x="15019" y="749"/>
                      <a:pt x="8267" y="54"/>
                    </a:cubicBezTo>
                    <a:lnTo>
                      <a:pt x="8267" y="1"/>
                    </a:lnTo>
                    <a:cubicBezTo>
                      <a:pt x="8092" y="1"/>
                      <a:pt x="7930" y="9"/>
                      <a:pt x="7771" y="17"/>
                    </a:cubicBezTo>
                    <a:cubicBezTo>
                      <a:pt x="7744" y="19"/>
                      <a:pt x="7716" y="20"/>
                      <a:pt x="7688" y="20"/>
                    </a:cubicBezTo>
                    <a:cubicBezTo>
                      <a:pt x="7557" y="20"/>
                      <a:pt x="7417" y="1"/>
                      <a:pt x="7279" y="1"/>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3" name="Google Shape;2643;p50"/>
              <p:cNvSpPr/>
              <p:nvPr/>
            </p:nvSpPr>
            <p:spPr>
              <a:xfrm>
                <a:off x="2557187" y="2055662"/>
                <a:ext cx="25092" cy="115708"/>
              </a:xfrm>
              <a:custGeom>
                <a:avLst/>
                <a:gdLst/>
                <a:ahLst/>
                <a:cxnLst/>
                <a:rect l="l" t="t" r="r" b="b"/>
                <a:pathLst>
                  <a:path w="566" h="2610" extrusionOk="0">
                    <a:moveTo>
                      <a:pt x="110" y="0"/>
                    </a:moveTo>
                    <a:lnTo>
                      <a:pt x="110" y="0"/>
                    </a:lnTo>
                    <a:cubicBezTo>
                      <a:pt x="208" y="874"/>
                      <a:pt x="199" y="1512"/>
                      <a:pt x="0" y="1776"/>
                    </a:cubicBezTo>
                    <a:cubicBezTo>
                      <a:pt x="110" y="2097"/>
                      <a:pt x="305" y="2386"/>
                      <a:pt x="565" y="2610"/>
                    </a:cubicBezTo>
                    <a:cubicBezTo>
                      <a:pt x="565" y="2610"/>
                      <a:pt x="456" y="858"/>
                      <a:pt x="110"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4" name="Google Shape;2644;p50"/>
              <p:cNvSpPr/>
              <p:nvPr/>
            </p:nvSpPr>
            <p:spPr>
              <a:xfrm>
                <a:off x="2450880" y="1413783"/>
                <a:ext cx="658648" cy="707857"/>
              </a:xfrm>
              <a:custGeom>
                <a:avLst/>
                <a:gdLst/>
                <a:ahLst/>
                <a:cxnLst/>
                <a:rect l="l" t="t" r="r" b="b"/>
                <a:pathLst>
                  <a:path w="14857" h="15967" extrusionOk="0">
                    <a:moveTo>
                      <a:pt x="7426" y="1"/>
                    </a:moveTo>
                    <a:cubicBezTo>
                      <a:pt x="0" y="1"/>
                      <a:pt x="1411" y="9654"/>
                      <a:pt x="1411" y="9654"/>
                    </a:cubicBezTo>
                    <a:cubicBezTo>
                      <a:pt x="1411" y="9654"/>
                      <a:pt x="2036" y="12756"/>
                      <a:pt x="2459" y="13613"/>
                    </a:cubicBezTo>
                    <a:cubicBezTo>
                      <a:pt x="3118" y="15060"/>
                      <a:pt x="5414" y="15967"/>
                      <a:pt x="7426" y="15967"/>
                    </a:cubicBezTo>
                    <a:cubicBezTo>
                      <a:pt x="9438" y="15967"/>
                      <a:pt x="11702" y="15060"/>
                      <a:pt x="12397" y="13613"/>
                    </a:cubicBezTo>
                    <a:cubicBezTo>
                      <a:pt x="12820" y="12756"/>
                      <a:pt x="13442" y="9654"/>
                      <a:pt x="13442" y="9654"/>
                    </a:cubicBezTo>
                    <a:cubicBezTo>
                      <a:pt x="13442" y="9654"/>
                      <a:pt x="14857" y="1"/>
                      <a:pt x="7426"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5" name="Google Shape;2645;p50"/>
              <p:cNvSpPr/>
              <p:nvPr/>
            </p:nvSpPr>
            <p:spPr>
              <a:xfrm>
                <a:off x="2977939" y="2055662"/>
                <a:ext cx="25270" cy="115708"/>
              </a:xfrm>
              <a:custGeom>
                <a:avLst/>
                <a:gdLst/>
                <a:ahLst/>
                <a:cxnLst/>
                <a:rect l="l" t="t" r="r" b="b"/>
                <a:pathLst>
                  <a:path w="570" h="2610" extrusionOk="0">
                    <a:moveTo>
                      <a:pt x="456" y="0"/>
                    </a:moveTo>
                    <a:cubicBezTo>
                      <a:pt x="110" y="858"/>
                      <a:pt x="0" y="2610"/>
                      <a:pt x="0" y="2610"/>
                    </a:cubicBezTo>
                    <a:cubicBezTo>
                      <a:pt x="261" y="2386"/>
                      <a:pt x="456" y="2101"/>
                      <a:pt x="569" y="1776"/>
                    </a:cubicBezTo>
                    <a:cubicBezTo>
                      <a:pt x="370" y="1512"/>
                      <a:pt x="354" y="874"/>
                      <a:pt x="456"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6" name="Google Shape;2646;p50"/>
              <p:cNvSpPr/>
              <p:nvPr/>
            </p:nvSpPr>
            <p:spPr>
              <a:xfrm>
                <a:off x="2493394" y="2003395"/>
                <a:ext cx="30501" cy="62376"/>
              </a:xfrm>
              <a:custGeom>
                <a:avLst/>
                <a:gdLst/>
                <a:ahLst/>
                <a:cxnLst/>
                <a:rect l="l" t="t" r="r" b="b"/>
                <a:pathLst>
                  <a:path w="688" h="1407" extrusionOk="0">
                    <a:moveTo>
                      <a:pt x="346" y="0"/>
                    </a:moveTo>
                    <a:lnTo>
                      <a:pt x="346" y="151"/>
                    </a:lnTo>
                    <a:cubicBezTo>
                      <a:pt x="419" y="151"/>
                      <a:pt x="529" y="370"/>
                      <a:pt x="529" y="699"/>
                    </a:cubicBezTo>
                    <a:cubicBezTo>
                      <a:pt x="529" y="1029"/>
                      <a:pt x="423" y="1252"/>
                      <a:pt x="346" y="1252"/>
                    </a:cubicBezTo>
                    <a:cubicBezTo>
                      <a:pt x="269" y="1252"/>
                      <a:pt x="159" y="1029"/>
                      <a:pt x="159" y="699"/>
                    </a:cubicBezTo>
                    <a:cubicBezTo>
                      <a:pt x="159" y="655"/>
                      <a:pt x="159" y="606"/>
                      <a:pt x="163" y="561"/>
                    </a:cubicBezTo>
                    <a:lnTo>
                      <a:pt x="13" y="549"/>
                    </a:lnTo>
                    <a:cubicBezTo>
                      <a:pt x="4" y="598"/>
                      <a:pt x="0" y="651"/>
                      <a:pt x="0" y="699"/>
                    </a:cubicBezTo>
                    <a:cubicBezTo>
                      <a:pt x="0" y="1045"/>
                      <a:pt x="122" y="1407"/>
                      <a:pt x="346" y="1407"/>
                    </a:cubicBezTo>
                    <a:cubicBezTo>
                      <a:pt x="565" y="1407"/>
                      <a:pt x="687" y="1041"/>
                      <a:pt x="687" y="699"/>
                    </a:cubicBezTo>
                    <a:cubicBezTo>
                      <a:pt x="687" y="358"/>
                      <a:pt x="565" y="0"/>
                      <a:pt x="3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7" name="Google Shape;2647;p50"/>
              <p:cNvSpPr/>
              <p:nvPr/>
            </p:nvSpPr>
            <p:spPr>
              <a:xfrm>
                <a:off x="2071001" y="4338524"/>
                <a:ext cx="1476583" cy="804990"/>
              </a:xfrm>
              <a:custGeom>
                <a:avLst/>
                <a:gdLst/>
                <a:ahLst/>
                <a:cxnLst/>
                <a:rect l="l" t="t" r="r" b="b"/>
                <a:pathLst>
                  <a:path w="33307" h="18158" extrusionOk="0">
                    <a:moveTo>
                      <a:pt x="30547" y="1"/>
                    </a:moveTo>
                    <a:lnTo>
                      <a:pt x="2602" y="1159"/>
                    </a:lnTo>
                    <a:cubicBezTo>
                      <a:pt x="1249" y="4403"/>
                      <a:pt x="1850" y="5057"/>
                      <a:pt x="1537" y="6760"/>
                    </a:cubicBezTo>
                    <a:cubicBezTo>
                      <a:pt x="525" y="10748"/>
                      <a:pt x="371" y="14418"/>
                      <a:pt x="1" y="18158"/>
                    </a:cubicBezTo>
                    <a:lnTo>
                      <a:pt x="14117" y="18158"/>
                    </a:lnTo>
                    <a:cubicBezTo>
                      <a:pt x="14634" y="15398"/>
                      <a:pt x="15365" y="12731"/>
                      <a:pt x="16394" y="10622"/>
                    </a:cubicBezTo>
                    <a:cubicBezTo>
                      <a:pt x="17479" y="12857"/>
                      <a:pt x="18105" y="15434"/>
                      <a:pt x="18536" y="18158"/>
                    </a:cubicBezTo>
                    <a:lnTo>
                      <a:pt x="33307" y="18158"/>
                    </a:lnTo>
                    <a:cubicBezTo>
                      <a:pt x="33014" y="12597"/>
                      <a:pt x="32612" y="12105"/>
                      <a:pt x="31970" y="8431"/>
                    </a:cubicBezTo>
                    <a:cubicBezTo>
                      <a:pt x="31612" y="5159"/>
                      <a:pt x="32360" y="4403"/>
                      <a:pt x="30547"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8" name="Google Shape;2648;p50"/>
              <p:cNvSpPr/>
              <p:nvPr/>
            </p:nvSpPr>
            <p:spPr>
              <a:xfrm>
                <a:off x="856312" y="2847250"/>
                <a:ext cx="1262324" cy="911654"/>
              </a:xfrm>
              <a:custGeom>
                <a:avLst/>
                <a:gdLst/>
                <a:ahLst/>
                <a:cxnLst/>
                <a:rect l="l" t="t" r="r" b="b"/>
                <a:pathLst>
                  <a:path w="28474" h="20564" extrusionOk="0">
                    <a:moveTo>
                      <a:pt x="21133" y="0"/>
                    </a:moveTo>
                    <a:cubicBezTo>
                      <a:pt x="18905" y="3004"/>
                      <a:pt x="16629" y="6195"/>
                      <a:pt x="15239" y="8406"/>
                    </a:cubicBezTo>
                    <a:lnTo>
                      <a:pt x="0" y="15263"/>
                    </a:lnTo>
                    <a:lnTo>
                      <a:pt x="2329" y="20564"/>
                    </a:lnTo>
                    <a:cubicBezTo>
                      <a:pt x="2329" y="20564"/>
                      <a:pt x="17320" y="18486"/>
                      <a:pt x="20787" y="15869"/>
                    </a:cubicBezTo>
                    <a:cubicBezTo>
                      <a:pt x="23051" y="14336"/>
                      <a:pt x="26523" y="10646"/>
                      <a:pt x="28474" y="8487"/>
                    </a:cubicBezTo>
                    <a:cubicBezTo>
                      <a:pt x="27636" y="7589"/>
                      <a:pt x="26811" y="6666"/>
                      <a:pt x="26039" y="5707"/>
                    </a:cubicBezTo>
                    <a:cubicBezTo>
                      <a:pt x="24246" y="3471"/>
                      <a:pt x="23531" y="1947"/>
                      <a:pt x="21299" y="155"/>
                    </a:cubicBezTo>
                    <a:cubicBezTo>
                      <a:pt x="21239" y="106"/>
                      <a:pt x="21186" y="57"/>
                      <a:pt x="21133"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9" name="Google Shape;2649;p50"/>
              <p:cNvSpPr/>
              <p:nvPr/>
            </p:nvSpPr>
            <p:spPr>
              <a:xfrm>
                <a:off x="3392751" y="2926515"/>
                <a:ext cx="1284490" cy="832387"/>
              </a:xfrm>
              <a:custGeom>
                <a:avLst/>
                <a:gdLst/>
                <a:ahLst/>
                <a:cxnLst/>
                <a:rect l="l" t="t" r="r" b="b"/>
                <a:pathLst>
                  <a:path w="28974" h="18776" extrusionOk="0">
                    <a:moveTo>
                      <a:pt x="9162" y="1"/>
                    </a:moveTo>
                    <a:cubicBezTo>
                      <a:pt x="6317" y="2318"/>
                      <a:pt x="3212" y="4326"/>
                      <a:pt x="0" y="6179"/>
                    </a:cubicBezTo>
                    <a:cubicBezTo>
                      <a:pt x="2012" y="8406"/>
                      <a:pt x="5841" y="12491"/>
                      <a:pt x="8187" y="14081"/>
                    </a:cubicBezTo>
                    <a:cubicBezTo>
                      <a:pt x="11658" y="16698"/>
                      <a:pt x="26645" y="18776"/>
                      <a:pt x="26645" y="18776"/>
                    </a:cubicBezTo>
                    <a:lnTo>
                      <a:pt x="28974" y="13475"/>
                    </a:lnTo>
                    <a:lnTo>
                      <a:pt x="13731" y="6614"/>
                    </a:lnTo>
                    <a:cubicBezTo>
                      <a:pt x="12621" y="4850"/>
                      <a:pt x="10943" y="2452"/>
                      <a:pt x="9162"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0" name="Google Shape;2650;p50"/>
              <p:cNvSpPr/>
              <p:nvPr/>
            </p:nvSpPr>
            <p:spPr>
              <a:xfrm>
                <a:off x="1609508" y="2216941"/>
                <a:ext cx="2320851" cy="2293232"/>
              </a:xfrm>
              <a:custGeom>
                <a:avLst/>
                <a:gdLst/>
                <a:ahLst/>
                <a:cxnLst/>
                <a:rect l="l" t="t" r="r" b="b"/>
                <a:pathLst>
                  <a:path w="52351" h="51728" extrusionOk="0">
                    <a:moveTo>
                      <a:pt x="26528" y="0"/>
                    </a:moveTo>
                    <a:cubicBezTo>
                      <a:pt x="24881" y="0"/>
                      <a:pt x="23176" y="208"/>
                      <a:pt x="21869" y="634"/>
                    </a:cubicBezTo>
                    <a:cubicBezTo>
                      <a:pt x="21869" y="634"/>
                      <a:pt x="13398" y="2175"/>
                      <a:pt x="10524" y="5833"/>
                    </a:cubicBezTo>
                    <a:cubicBezTo>
                      <a:pt x="9191" y="7138"/>
                      <a:pt x="3175" y="13170"/>
                      <a:pt x="1" y="18202"/>
                    </a:cubicBezTo>
                    <a:cubicBezTo>
                      <a:pt x="1241" y="22510"/>
                      <a:pt x="3870" y="25823"/>
                      <a:pt x="8614" y="27611"/>
                    </a:cubicBezTo>
                    <a:cubicBezTo>
                      <a:pt x="11911" y="25376"/>
                      <a:pt x="13207" y="23213"/>
                      <a:pt x="13207" y="23213"/>
                    </a:cubicBezTo>
                    <a:cubicBezTo>
                      <a:pt x="13207" y="23213"/>
                      <a:pt x="14130" y="27144"/>
                      <a:pt x="13947" y="30164"/>
                    </a:cubicBezTo>
                    <a:cubicBezTo>
                      <a:pt x="13874" y="31379"/>
                      <a:pt x="12943" y="34757"/>
                      <a:pt x="12638" y="38249"/>
                    </a:cubicBezTo>
                    <a:cubicBezTo>
                      <a:pt x="12175" y="43423"/>
                      <a:pt x="13024" y="49020"/>
                      <a:pt x="13024" y="49020"/>
                    </a:cubicBezTo>
                    <a:cubicBezTo>
                      <a:pt x="15895" y="50329"/>
                      <a:pt x="17578" y="51216"/>
                      <a:pt x="21517" y="51216"/>
                    </a:cubicBezTo>
                    <a:cubicBezTo>
                      <a:pt x="22850" y="51216"/>
                      <a:pt x="24440" y="51115"/>
                      <a:pt x="26422" y="50894"/>
                    </a:cubicBezTo>
                    <a:cubicBezTo>
                      <a:pt x="34262" y="50020"/>
                      <a:pt x="35018" y="51727"/>
                      <a:pt x="40969" y="47862"/>
                    </a:cubicBezTo>
                    <a:cubicBezTo>
                      <a:pt x="40847" y="43358"/>
                      <a:pt x="38014" y="33241"/>
                      <a:pt x="37872" y="28847"/>
                    </a:cubicBezTo>
                    <a:cubicBezTo>
                      <a:pt x="37685" y="25835"/>
                      <a:pt x="38339" y="23051"/>
                      <a:pt x="38339" y="23051"/>
                    </a:cubicBezTo>
                    <a:lnTo>
                      <a:pt x="42953" y="26441"/>
                    </a:lnTo>
                    <a:cubicBezTo>
                      <a:pt x="47066" y="25213"/>
                      <a:pt x="50184" y="22807"/>
                      <a:pt x="52350" y="19254"/>
                    </a:cubicBezTo>
                    <a:cubicBezTo>
                      <a:pt x="49107" y="14108"/>
                      <a:pt x="45709" y="9085"/>
                      <a:pt x="41343" y="5613"/>
                    </a:cubicBezTo>
                    <a:cubicBezTo>
                      <a:pt x="36982" y="2142"/>
                      <a:pt x="30933" y="650"/>
                      <a:pt x="30933" y="650"/>
                    </a:cubicBezTo>
                    <a:cubicBezTo>
                      <a:pt x="29862" y="221"/>
                      <a:pt x="28227" y="0"/>
                      <a:pt x="2652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1" name="Google Shape;2651;p50"/>
              <p:cNvSpPr/>
              <p:nvPr/>
            </p:nvSpPr>
            <p:spPr>
              <a:xfrm>
                <a:off x="2797731" y="4809372"/>
                <a:ext cx="321898" cy="334134"/>
              </a:xfrm>
              <a:custGeom>
                <a:avLst/>
                <a:gdLst/>
                <a:ahLst/>
                <a:cxnLst/>
                <a:rect l="l" t="t" r="r" b="b"/>
                <a:pathLst>
                  <a:path w="7261" h="7537" extrusionOk="0">
                    <a:moveTo>
                      <a:pt x="1" y="1"/>
                    </a:moveTo>
                    <a:cubicBezTo>
                      <a:pt x="444" y="944"/>
                      <a:pt x="818" y="1919"/>
                      <a:pt x="1127" y="2919"/>
                    </a:cubicBezTo>
                    <a:cubicBezTo>
                      <a:pt x="2692" y="4049"/>
                      <a:pt x="4366" y="5468"/>
                      <a:pt x="5732" y="7537"/>
                    </a:cubicBezTo>
                    <a:lnTo>
                      <a:pt x="6021" y="7537"/>
                    </a:lnTo>
                    <a:cubicBezTo>
                      <a:pt x="4391" y="4669"/>
                      <a:pt x="2056" y="2865"/>
                      <a:pt x="1524" y="2479"/>
                    </a:cubicBezTo>
                    <a:lnTo>
                      <a:pt x="1524" y="2479"/>
                    </a:lnTo>
                    <a:cubicBezTo>
                      <a:pt x="3424" y="3813"/>
                      <a:pt x="5316" y="4586"/>
                      <a:pt x="7216" y="4586"/>
                    </a:cubicBezTo>
                    <a:cubicBezTo>
                      <a:pt x="7231" y="4586"/>
                      <a:pt x="7246" y="4586"/>
                      <a:pt x="7260" y="4586"/>
                    </a:cubicBezTo>
                    <a:cubicBezTo>
                      <a:pt x="2277" y="3509"/>
                      <a:pt x="1" y="1"/>
                      <a:pt x="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2" name="Google Shape;2652;p50"/>
              <p:cNvSpPr/>
              <p:nvPr/>
            </p:nvSpPr>
            <p:spPr>
              <a:xfrm>
                <a:off x="2537548" y="4809372"/>
                <a:ext cx="260232" cy="334134"/>
              </a:xfrm>
              <a:custGeom>
                <a:avLst/>
                <a:gdLst/>
                <a:ahLst/>
                <a:cxnLst/>
                <a:rect l="l" t="t" r="r" b="b"/>
                <a:pathLst>
                  <a:path w="5870" h="7537" extrusionOk="0">
                    <a:moveTo>
                      <a:pt x="5870" y="1"/>
                    </a:moveTo>
                    <a:cubicBezTo>
                      <a:pt x="4443" y="2866"/>
                      <a:pt x="2679" y="5366"/>
                      <a:pt x="0" y="7537"/>
                    </a:cubicBezTo>
                    <a:lnTo>
                      <a:pt x="289" y="7537"/>
                    </a:lnTo>
                    <a:cubicBezTo>
                      <a:pt x="2411" y="6069"/>
                      <a:pt x="4089" y="4415"/>
                      <a:pt x="4740" y="2862"/>
                    </a:cubicBezTo>
                    <a:cubicBezTo>
                      <a:pt x="5016" y="1956"/>
                      <a:pt x="5406" y="992"/>
                      <a:pt x="587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3" name="Google Shape;2653;p50"/>
              <p:cNvSpPr/>
              <p:nvPr/>
            </p:nvSpPr>
            <p:spPr>
              <a:xfrm>
                <a:off x="2670721" y="5009929"/>
                <a:ext cx="55726" cy="133574"/>
              </a:xfrm>
              <a:custGeom>
                <a:avLst/>
                <a:gdLst/>
                <a:ahLst/>
                <a:cxnLst/>
                <a:rect l="l" t="t" r="r" b="b"/>
                <a:pathLst>
                  <a:path w="1257" h="3013" extrusionOk="0">
                    <a:moveTo>
                      <a:pt x="1256" y="1"/>
                    </a:moveTo>
                    <a:cubicBezTo>
                      <a:pt x="870" y="1090"/>
                      <a:pt x="496" y="2078"/>
                      <a:pt x="0" y="3013"/>
                    </a:cubicBezTo>
                    <a:lnTo>
                      <a:pt x="382" y="3013"/>
                    </a:lnTo>
                    <a:cubicBezTo>
                      <a:pt x="537" y="2744"/>
                      <a:pt x="659" y="2460"/>
                      <a:pt x="752" y="2163"/>
                    </a:cubicBezTo>
                    <a:lnTo>
                      <a:pt x="1256"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4" name="Google Shape;2654;p50"/>
              <p:cNvSpPr/>
              <p:nvPr/>
            </p:nvSpPr>
            <p:spPr>
              <a:xfrm>
                <a:off x="2210291" y="3554163"/>
                <a:ext cx="124397" cy="458442"/>
              </a:xfrm>
              <a:custGeom>
                <a:avLst/>
                <a:gdLst/>
                <a:ahLst/>
                <a:cxnLst/>
                <a:rect l="l" t="t" r="r" b="b"/>
                <a:pathLst>
                  <a:path w="2806" h="10341" extrusionOk="0">
                    <a:moveTo>
                      <a:pt x="387" y="0"/>
                    </a:moveTo>
                    <a:lnTo>
                      <a:pt x="29" y="2114"/>
                    </a:lnTo>
                    <a:cubicBezTo>
                      <a:pt x="62" y="5605"/>
                      <a:pt x="1143" y="7910"/>
                      <a:pt x="2805" y="10341"/>
                    </a:cubicBezTo>
                    <a:cubicBezTo>
                      <a:pt x="1" y="5801"/>
                      <a:pt x="387" y="1"/>
                      <a:pt x="38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5" name="Google Shape;2655;p50"/>
              <p:cNvSpPr/>
              <p:nvPr/>
            </p:nvSpPr>
            <p:spPr>
              <a:xfrm>
                <a:off x="3182442" y="3450338"/>
                <a:ext cx="120052" cy="555442"/>
              </a:xfrm>
              <a:custGeom>
                <a:avLst/>
                <a:gdLst/>
                <a:ahLst/>
                <a:cxnLst/>
                <a:rect l="l" t="t" r="r" b="b"/>
                <a:pathLst>
                  <a:path w="2708" h="12529" extrusionOk="0">
                    <a:moveTo>
                      <a:pt x="2358" y="1"/>
                    </a:moveTo>
                    <a:cubicBezTo>
                      <a:pt x="2358" y="1"/>
                      <a:pt x="2277" y="9114"/>
                      <a:pt x="1" y="12528"/>
                    </a:cubicBezTo>
                    <a:cubicBezTo>
                      <a:pt x="1399" y="10975"/>
                      <a:pt x="2708" y="6191"/>
                      <a:pt x="2602" y="3139"/>
                    </a:cubicBezTo>
                    <a:cubicBezTo>
                      <a:pt x="2448" y="2281"/>
                      <a:pt x="2387" y="1188"/>
                      <a:pt x="235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6" name="Google Shape;2656;p50"/>
              <p:cNvSpPr/>
              <p:nvPr/>
            </p:nvSpPr>
            <p:spPr>
              <a:xfrm>
                <a:off x="2210114" y="3956163"/>
                <a:ext cx="137342" cy="274640"/>
              </a:xfrm>
              <a:custGeom>
                <a:avLst/>
                <a:gdLst/>
                <a:ahLst/>
                <a:cxnLst/>
                <a:rect l="l" t="t" r="r" b="b"/>
                <a:pathLst>
                  <a:path w="3098" h="6195" extrusionOk="0">
                    <a:moveTo>
                      <a:pt x="147" y="0"/>
                    </a:moveTo>
                    <a:lnTo>
                      <a:pt x="147" y="0"/>
                    </a:lnTo>
                    <a:cubicBezTo>
                      <a:pt x="1" y="2638"/>
                      <a:pt x="1118" y="4634"/>
                      <a:pt x="3098" y="6195"/>
                    </a:cubicBezTo>
                    <a:cubicBezTo>
                      <a:pt x="1517" y="4264"/>
                      <a:pt x="492" y="2207"/>
                      <a:pt x="14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7" name="Google Shape;2657;p50"/>
              <p:cNvSpPr/>
              <p:nvPr/>
            </p:nvSpPr>
            <p:spPr>
              <a:xfrm>
                <a:off x="2119677" y="4638207"/>
                <a:ext cx="78424" cy="263823"/>
              </a:xfrm>
              <a:custGeom>
                <a:avLst/>
                <a:gdLst/>
                <a:ahLst/>
                <a:cxnLst/>
                <a:rect l="l" t="t" r="r" b="b"/>
                <a:pathLst>
                  <a:path w="1769" h="5951" extrusionOk="0">
                    <a:moveTo>
                      <a:pt x="439" y="0"/>
                    </a:moveTo>
                    <a:lnTo>
                      <a:pt x="134" y="1321"/>
                    </a:lnTo>
                    <a:cubicBezTo>
                      <a:pt x="0" y="3207"/>
                      <a:pt x="801" y="4622"/>
                      <a:pt x="1768" y="5951"/>
                    </a:cubicBezTo>
                    <a:cubicBezTo>
                      <a:pt x="17" y="3358"/>
                      <a:pt x="439" y="1"/>
                      <a:pt x="4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8" name="Google Shape;2658;p50"/>
              <p:cNvSpPr/>
              <p:nvPr/>
            </p:nvSpPr>
            <p:spPr>
              <a:xfrm>
                <a:off x="3470243" y="4683780"/>
                <a:ext cx="25624" cy="203309"/>
              </a:xfrm>
              <a:custGeom>
                <a:avLst/>
                <a:gdLst/>
                <a:ahLst/>
                <a:cxnLst/>
                <a:rect l="l" t="t" r="r" b="b"/>
                <a:pathLst>
                  <a:path w="578" h="4586" extrusionOk="0">
                    <a:moveTo>
                      <a:pt x="354" y="1"/>
                    </a:moveTo>
                    <a:cubicBezTo>
                      <a:pt x="464" y="1557"/>
                      <a:pt x="293" y="2887"/>
                      <a:pt x="0" y="4586"/>
                    </a:cubicBezTo>
                    <a:cubicBezTo>
                      <a:pt x="309" y="3618"/>
                      <a:pt x="529" y="2370"/>
                      <a:pt x="577" y="1557"/>
                    </a:cubicBezTo>
                    <a:cubicBezTo>
                      <a:pt x="472" y="1041"/>
                      <a:pt x="399" y="521"/>
                      <a:pt x="35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9" name="Google Shape;2659;p50"/>
              <p:cNvSpPr/>
              <p:nvPr/>
            </p:nvSpPr>
            <p:spPr>
              <a:xfrm>
                <a:off x="2532849" y="4208987"/>
                <a:ext cx="747889" cy="99837"/>
              </a:xfrm>
              <a:custGeom>
                <a:avLst/>
                <a:gdLst/>
                <a:ahLst/>
                <a:cxnLst/>
                <a:rect l="l" t="t" r="r" b="b"/>
                <a:pathLst>
                  <a:path w="16870" h="2252" extrusionOk="0">
                    <a:moveTo>
                      <a:pt x="1" y="0"/>
                    </a:moveTo>
                    <a:cubicBezTo>
                      <a:pt x="20" y="70"/>
                      <a:pt x="2622" y="2252"/>
                      <a:pt x="7930" y="2252"/>
                    </a:cubicBezTo>
                    <a:cubicBezTo>
                      <a:pt x="10346" y="2252"/>
                      <a:pt x="13321" y="1800"/>
                      <a:pt x="16869" y="492"/>
                    </a:cubicBezTo>
                    <a:lnTo>
                      <a:pt x="16869" y="492"/>
                    </a:lnTo>
                    <a:cubicBezTo>
                      <a:pt x="13667" y="1270"/>
                      <a:pt x="10730" y="1673"/>
                      <a:pt x="8077" y="1673"/>
                    </a:cubicBezTo>
                    <a:cubicBezTo>
                      <a:pt x="4993" y="1673"/>
                      <a:pt x="2292" y="1129"/>
                      <a:pt x="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0" name="Google Shape;2660;p50"/>
              <p:cNvSpPr/>
              <p:nvPr/>
            </p:nvSpPr>
            <p:spPr>
              <a:xfrm>
                <a:off x="2313185" y="4809372"/>
                <a:ext cx="484599" cy="131224"/>
              </a:xfrm>
              <a:custGeom>
                <a:avLst/>
                <a:gdLst/>
                <a:ahLst/>
                <a:cxnLst/>
                <a:rect l="l" t="t" r="r" b="b"/>
                <a:pathLst>
                  <a:path w="10931" h="2960" extrusionOk="0">
                    <a:moveTo>
                      <a:pt x="10931" y="1"/>
                    </a:moveTo>
                    <a:lnTo>
                      <a:pt x="10931" y="1"/>
                    </a:lnTo>
                    <a:cubicBezTo>
                      <a:pt x="9277" y="1808"/>
                      <a:pt x="7060" y="2413"/>
                      <a:pt x="5037" y="2413"/>
                    </a:cubicBezTo>
                    <a:cubicBezTo>
                      <a:pt x="2739" y="2413"/>
                      <a:pt x="690" y="1633"/>
                      <a:pt x="1" y="952"/>
                    </a:cubicBezTo>
                    <a:lnTo>
                      <a:pt x="1" y="952"/>
                    </a:lnTo>
                    <a:cubicBezTo>
                      <a:pt x="1255" y="2239"/>
                      <a:pt x="3452" y="2960"/>
                      <a:pt x="5592" y="2960"/>
                    </a:cubicBezTo>
                    <a:cubicBezTo>
                      <a:pt x="7448" y="2960"/>
                      <a:pt x="9260" y="2418"/>
                      <a:pt x="10378" y="1232"/>
                    </a:cubicBezTo>
                    <a:lnTo>
                      <a:pt x="10931"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1" name="Google Shape;2661;p50"/>
              <p:cNvSpPr/>
              <p:nvPr/>
            </p:nvSpPr>
            <p:spPr>
              <a:xfrm>
                <a:off x="2797731" y="4809372"/>
                <a:ext cx="484244" cy="131224"/>
              </a:xfrm>
              <a:custGeom>
                <a:avLst/>
                <a:gdLst/>
                <a:ahLst/>
                <a:cxnLst/>
                <a:rect l="l" t="t" r="r" b="b"/>
                <a:pathLst>
                  <a:path w="10923" h="2960" extrusionOk="0">
                    <a:moveTo>
                      <a:pt x="1" y="1"/>
                    </a:moveTo>
                    <a:lnTo>
                      <a:pt x="553" y="1232"/>
                    </a:lnTo>
                    <a:cubicBezTo>
                      <a:pt x="1667" y="2418"/>
                      <a:pt x="3478" y="2960"/>
                      <a:pt x="5333" y="2960"/>
                    </a:cubicBezTo>
                    <a:cubicBezTo>
                      <a:pt x="7473" y="2960"/>
                      <a:pt x="9671" y="2239"/>
                      <a:pt x="10923" y="952"/>
                    </a:cubicBezTo>
                    <a:lnTo>
                      <a:pt x="10923" y="952"/>
                    </a:lnTo>
                    <a:cubicBezTo>
                      <a:pt x="10237" y="1633"/>
                      <a:pt x="8188" y="2413"/>
                      <a:pt x="5890" y="2413"/>
                    </a:cubicBezTo>
                    <a:cubicBezTo>
                      <a:pt x="3867" y="2413"/>
                      <a:pt x="1650" y="1808"/>
                      <a:pt x="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2" name="Google Shape;2662;p50"/>
              <p:cNvSpPr/>
              <p:nvPr/>
            </p:nvSpPr>
            <p:spPr>
              <a:xfrm>
                <a:off x="2165250" y="3078262"/>
                <a:ext cx="29791" cy="199142"/>
              </a:xfrm>
              <a:custGeom>
                <a:avLst/>
                <a:gdLst/>
                <a:ahLst/>
                <a:cxnLst/>
                <a:rect l="l" t="t" r="r" b="b"/>
                <a:pathLst>
                  <a:path w="672" h="4492" extrusionOk="0">
                    <a:moveTo>
                      <a:pt x="0" y="0"/>
                    </a:moveTo>
                    <a:lnTo>
                      <a:pt x="167" y="4492"/>
                    </a:lnTo>
                    <a:cubicBezTo>
                      <a:pt x="342" y="4268"/>
                      <a:pt x="509" y="4036"/>
                      <a:pt x="671" y="3793"/>
                    </a:cubicBezTo>
                    <a:lnTo>
                      <a:pt x="0"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3" name="Google Shape;2663;p50"/>
              <p:cNvSpPr/>
              <p:nvPr/>
            </p:nvSpPr>
            <p:spPr>
              <a:xfrm>
                <a:off x="271310" y="3431320"/>
                <a:ext cx="843825" cy="594986"/>
              </a:xfrm>
              <a:custGeom>
                <a:avLst/>
                <a:gdLst/>
                <a:ahLst/>
                <a:cxnLst/>
                <a:rect l="l" t="t" r="r" b="b"/>
                <a:pathLst>
                  <a:path w="19034" h="13421" extrusionOk="0">
                    <a:moveTo>
                      <a:pt x="17041" y="1"/>
                    </a:moveTo>
                    <a:cubicBezTo>
                      <a:pt x="16193" y="1"/>
                      <a:pt x="13147" y="1731"/>
                      <a:pt x="13022" y="2259"/>
                    </a:cubicBezTo>
                    <a:cubicBezTo>
                      <a:pt x="10497" y="1156"/>
                      <a:pt x="7916" y="531"/>
                      <a:pt x="5255" y="531"/>
                    </a:cubicBezTo>
                    <a:cubicBezTo>
                      <a:pt x="5132" y="531"/>
                      <a:pt x="5008" y="533"/>
                      <a:pt x="4884" y="535"/>
                    </a:cubicBezTo>
                    <a:cubicBezTo>
                      <a:pt x="3559" y="592"/>
                      <a:pt x="3644" y="2568"/>
                      <a:pt x="5071" y="2909"/>
                    </a:cubicBezTo>
                    <a:cubicBezTo>
                      <a:pt x="6412" y="3133"/>
                      <a:pt x="7567" y="3568"/>
                      <a:pt x="7408" y="4011"/>
                    </a:cubicBezTo>
                    <a:cubicBezTo>
                      <a:pt x="7408" y="4011"/>
                      <a:pt x="2624" y="5206"/>
                      <a:pt x="1555" y="5815"/>
                    </a:cubicBezTo>
                    <a:cubicBezTo>
                      <a:pt x="385" y="6363"/>
                      <a:pt x="891" y="7936"/>
                      <a:pt x="1830" y="7936"/>
                    </a:cubicBezTo>
                    <a:cubicBezTo>
                      <a:pt x="1853" y="7936"/>
                      <a:pt x="1877" y="7935"/>
                      <a:pt x="1900" y="7933"/>
                    </a:cubicBezTo>
                    <a:lnTo>
                      <a:pt x="1900" y="7933"/>
                    </a:lnTo>
                    <a:lnTo>
                      <a:pt x="1230" y="8165"/>
                    </a:lnTo>
                    <a:cubicBezTo>
                      <a:pt x="0" y="8619"/>
                      <a:pt x="540" y="10461"/>
                      <a:pt x="1690" y="10461"/>
                    </a:cubicBezTo>
                    <a:cubicBezTo>
                      <a:pt x="1795" y="10461"/>
                      <a:pt x="1905" y="10445"/>
                      <a:pt x="2018" y="10413"/>
                    </a:cubicBezTo>
                    <a:lnTo>
                      <a:pt x="4201" y="9783"/>
                    </a:lnTo>
                    <a:lnTo>
                      <a:pt x="2917" y="10429"/>
                    </a:lnTo>
                    <a:cubicBezTo>
                      <a:pt x="1919" y="10843"/>
                      <a:pt x="2558" y="12502"/>
                      <a:pt x="3638" y="12502"/>
                    </a:cubicBezTo>
                    <a:cubicBezTo>
                      <a:pt x="3809" y="12502"/>
                      <a:pt x="3989" y="12461"/>
                      <a:pt x="4177" y="12368"/>
                    </a:cubicBezTo>
                    <a:lnTo>
                      <a:pt x="5555" y="11811"/>
                    </a:lnTo>
                    <a:lnTo>
                      <a:pt x="5555" y="11811"/>
                    </a:lnTo>
                    <a:cubicBezTo>
                      <a:pt x="4906" y="12413"/>
                      <a:pt x="5541" y="13421"/>
                      <a:pt x="6336" y="13421"/>
                    </a:cubicBezTo>
                    <a:cubicBezTo>
                      <a:pt x="6442" y="13421"/>
                      <a:pt x="6551" y="13403"/>
                      <a:pt x="6660" y="13364"/>
                    </a:cubicBezTo>
                    <a:cubicBezTo>
                      <a:pt x="7969" y="12937"/>
                      <a:pt x="9225" y="12368"/>
                      <a:pt x="10412" y="11673"/>
                    </a:cubicBezTo>
                    <a:cubicBezTo>
                      <a:pt x="12107" y="10677"/>
                      <a:pt x="15131" y="7734"/>
                      <a:pt x="15131" y="7734"/>
                    </a:cubicBezTo>
                    <a:cubicBezTo>
                      <a:pt x="15270" y="7824"/>
                      <a:pt x="15514" y="7863"/>
                      <a:pt x="15812" y="7863"/>
                    </a:cubicBezTo>
                    <a:cubicBezTo>
                      <a:pt x="16992" y="7863"/>
                      <a:pt x="19034" y="7267"/>
                      <a:pt x="18907" y="6933"/>
                    </a:cubicBezTo>
                    <a:cubicBezTo>
                      <a:pt x="17997" y="5844"/>
                      <a:pt x="17001" y="1938"/>
                      <a:pt x="17224" y="56"/>
                    </a:cubicBezTo>
                    <a:cubicBezTo>
                      <a:pt x="17189" y="18"/>
                      <a:pt x="17126" y="1"/>
                      <a:pt x="1704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4" name="Google Shape;2664;p50"/>
              <p:cNvSpPr/>
              <p:nvPr/>
            </p:nvSpPr>
            <p:spPr>
              <a:xfrm>
                <a:off x="837382" y="3531421"/>
                <a:ext cx="104758" cy="266217"/>
              </a:xfrm>
              <a:custGeom>
                <a:avLst/>
                <a:gdLst/>
                <a:ahLst/>
                <a:cxnLst/>
                <a:rect l="l" t="t" r="r" b="b"/>
                <a:pathLst>
                  <a:path w="2363" h="6005" extrusionOk="0">
                    <a:moveTo>
                      <a:pt x="257" y="1"/>
                    </a:moveTo>
                    <a:lnTo>
                      <a:pt x="257" y="1"/>
                    </a:lnTo>
                    <a:cubicBezTo>
                      <a:pt x="1" y="1505"/>
                      <a:pt x="1383" y="5939"/>
                      <a:pt x="1809" y="6004"/>
                    </a:cubicBezTo>
                    <a:lnTo>
                      <a:pt x="2362" y="5476"/>
                    </a:lnTo>
                    <a:cubicBezTo>
                      <a:pt x="1785" y="5122"/>
                      <a:pt x="228" y="1610"/>
                      <a:pt x="25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5" name="Google Shape;2665;p50"/>
              <p:cNvSpPr/>
              <p:nvPr/>
            </p:nvSpPr>
            <p:spPr>
              <a:xfrm>
                <a:off x="585090" y="3587279"/>
                <a:ext cx="60957" cy="21856"/>
              </a:xfrm>
              <a:custGeom>
                <a:avLst/>
                <a:gdLst/>
                <a:ahLst/>
                <a:cxnLst/>
                <a:rect l="l" t="t" r="r" b="b"/>
                <a:pathLst>
                  <a:path w="1375" h="493" extrusionOk="0">
                    <a:moveTo>
                      <a:pt x="1" y="1"/>
                    </a:moveTo>
                    <a:lnTo>
                      <a:pt x="1" y="1"/>
                    </a:lnTo>
                    <a:cubicBezTo>
                      <a:pt x="249" y="164"/>
                      <a:pt x="367" y="326"/>
                      <a:pt x="330" y="493"/>
                    </a:cubicBezTo>
                    <a:lnTo>
                      <a:pt x="1375" y="350"/>
                    </a:lnTo>
                    <a:lnTo>
                      <a:pt x="1" y="1"/>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6" name="Google Shape;2666;p50"/>
              <p:cNvSpPr/>
              <p:nvPr/>
            </p:nvSpPr>
            <p:spPr>
              <a:xfrm>
                <a:off x="517529" y="3860274"/>
                <a:ext cx="150332" cy="94650"/>
              </a:xfrm>
              <a:custGeom>
                <a:avLst/>
                <a:gdLst/>
                <a:ahLst/>
                <a:cxnLst/>
                <a:rect l="l" t="t" r="r" b="b"/>
                <a:pathLst>
                  <a:path w="3391" h="2135" extrusionOk="0">
                    <a:moveTo>
                      <a:pt x="3163" y="1"/>
                    </a:moveTo>
                    <a:lnTo>
                      <a:pt x="1" y="2135"/>
                    </a:lnTo>
                    <a:lnTo>
                      <a:pt x="1" y="2135"/>
                    </a:lnTo>
                    <a:lnTo>
                      <a:pt x="3391" y="273"/>
                    </a:lnTo>
                    <a:lnTo>
                      <a:pt x="3163" y="1"/>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7" name="Google Shape;2667;p50"/>
              <p:cNvSpPr/>
              <p:nvPr/>
            </p:nvSpPr>
            <p:spPr>
              <a:xfrm>
                <a:off x="457725" y="3786063"/>
                <a:ext cx="158799" cy="78956"/>
              </a:xfrm>
              <a:custGeom>
                <a:avLst/>
                <a:gdLst/>
                <a:ahLst/>
                <a:cxnLst/>
                <a:rect l="l" t="t" r="r" b="b"/>
                <a:pathLst>
                  <a:path w="3582" h="1781" extrusionOk="0">
                    <a:moveTo>
                      <a:pt x="3415" y="0"/>
                    </a:moveTo>
                    <a:lnTo>
                      <a:pt x="0" y="1781"/>
                    </a:lnTo>
                    <a:lnTo>
                      <a:pt x="3581" y="362"/>
                    </a:lnTo>
                    <a:lnTo>
                      <a:pt x="3415"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8" name="Google Shape;2668;p50"/>
              <p:cNvSpPr/>
              <p:nvPr/>
            </p:nvSpPr>
            <p:spPr>
              <a:xfrm>
                <a:off x="355540" y="3707684"/>
                <a:ext cx="232480" cy="75365"/>
              </a:xfrm>
              <a:custGeom>
                <a:avLst/>
                <a:gdLst/>
                <a:ahLst/>
                <a:cxnLst/>
                <a:rect l="l" t="t" r="r" b="b"/>
                <a:pathLst>
                  <a:path w="5244" h="1700" extrusionOk="0">
                    <a:moveTo>
                      <a:pt x="5138" y="0"/>
                    </a:moveTo>
                    <a:lnTo>
                      <a:pt x="0" y="1699"/>
                    </a:lnTo>
                    <a:lnTo>
                      <a:pt x="0" y="1699"/>
                    </a:lnTo>
                    <a:lnTo>
                      <a:pt x="5244" y="447"/>
                    </a:lnTo>
                    <a:lnTo>
                      <a:pt x="5138"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9" name="Google Shape;2669;p50"/>
              <p:cNvSpPr/>
              <p:nvPr/>
            </p:nvSpPr>
            <p:spPr>
              <a:xfrm>
                <a:off x="4591393" y="3531421"/>
                <a:ext cx="104935" cy="266217"/>
              </a:xfrm>
              <a:custGeom>
                <a:avLst/>
                <a:gdLst/>
                <a:ahLst/>
                <a:cxnLst/>
                <a:rect l="l" t="t" r="r" b="b"/>
                <a:pathLst>
                  <a:path w="2367" h="6005" extrusionOk="0">
                    <a:moveTo>
                      <a:pt x="2115" y="1"/>
                    </a:moveTo>
                    <a:cubicBezTo>
                      <a:pt x="2139" y="1610"/>
                      <a:pt x="578" y="5122"/>
                      <a:pt x="1" y="5476"/>
                    </a:cubicBezTo>
                    <a:lnTo>
                      <a:pt x="558" y="6004"/>
                    </a:lnTo>
                    <a:cubicBezTo>
                      <a:pt x="981" y="5939"/>
                      <a:pt x="2367" y="1505"/>
                      <a:pt x="211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0" name="Google Shape;2670;p50"/>
              <p:cNvSpPr/>
              <p:nvPr/>
            </p:nvSpPr>
            <p:spPr>
              <a:xfrm>
                <a:off x="4887484" y="3587279"/>
                <a:ext cx="60957" cy="21856"/>
              </a:xfrm>
              <a:custGeom>
                <a:avLst/>
                <a:gdLst/>
                <a:ahLst/>
                <a:cxnLst/>
                <a:rect l="l" t="t" r="r" b="b"/>
                <a:pathLst>
                  <a:path w="1375" h="493" extrusionOk="0">
                    <a:moveTo>
                      <a:pt x="1374" y="1"/>
                    </a:moveTo>
                    <a:lnTo>
                      <a:pt x="0" y="350"/>
                    </a:lnTo>
                    <a:lnTo>
                      <a:pt x="1045" y="493"/>
                    </a:lnTo>
                    <a:cubicBezTo>
                      <a:pt x="1012" y="326"/>
                      <a:pt x="1130" y="164"/>
                      <a:pt x="137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1" name="Google Shape;2671;p50"/>
              <p:cNvSpPr/>
              <p:nvPr/>
            </p:nvSpPr>
            <p:spPr>
              <a:xfrm>
                <a:off x="4865673" y="3860274"/>
                <a:ext cx="150509" cy="94650"/>
              </a:xfrm>
              <a:custGeom>
                <a:avLst/>
                <a:gdLst/>
                <a:ahLst/>
                <a:cxnLst/>
                <a:rect l="l" t="t" r="r" b="b"/>
                <a:pathLst>
                  <a:path w="3395" h="2135" extrusionOk="0">
                    <a:moveTo>
                      <a:pt x="228" y="1"/>
                    </a:moveTo>
                    <a:lnTo>
                      <a:pt x="0" y="273"/>
                    </a:lnTo>
                    <a:lnTo>
                      <a:pt x="3394" y="2135"/>
                    </a:lnTo>
                    <a:lnTo>
                      <a:pt x="3394" y="2135"/>
                    </a:lnTo>
                    <a:lnTo>
                      <a:pt x="228" y="1"/>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2" name="Google Shape;2672;p50"/>
              <p:cNvSpPr/>
              <p:nvPr/>
            </p:nvSpPr>
            <p:spPr>
              <a:xfrm>
                <a:off x="4917009" y="3786063"/>
                <a:ext cx="159198" cy="78956"/>
              </a:xfrm>
              <a:custGeom>
                <a:avLst/>
                <a:gdLst/>
                <a:ahLst/>
                <a:cxnLst/>
                <a:rect l="l" t="t" r="r" b="b"/>
                <a:pathLst>
                  <a:path w="3591" h="1781" extrusionOk="0">
                    <a:moveTo>
                      <a:pt x="176" y="0"/>
                    </a:moveTo>
                    <a:lnTo>
                      <a:pt x="1" y="362"/>
                    </a:lnTo>
                    <a:lnTo>
                      <a:pt x="3590" y="1781"/>
                    </a:lnTo>
                    <a:lnTo>
                      <a:pt x="176"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3" name="Google Shape;2673;p50"/>
              <p:cNvSpPr/>
              <p:nvPr/>
            </p:nvSpPr>
            <p:spPr>
              <a:xfrm>
                <a:off x="4945515" y="3707684"/>
                <a:ext cx="232302" cy="75365"/>
              </a:xfrm>
              <a:custGeom>
                <a:avLst/>
                <a:gdLst/>
                <a:ahLst/>
                <a:cxnLst/>
                <a:rect l="l" t="t" r="r" b="b"/>
                <a:pathLst>
                  <a:path w="5240" h="1700" extrusionOk="0">
                    <a:moveTo>
                      <a:pt x="106" y="0"/>
                    </a:moveTo>
                    <a:lnTo>
                      <a:pt x="0" y="447"/>
                    </a:lnTo>
                    <a:lnTo>
                      <a:pt x="5240" y="1699"/>
                    </a:lnTo>
                    <a:lnTo>
                      <a:pt x="106"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4" name="Google Shape;2674;p50"/>
              <p:cNvSpPr/>
              <p:nvPr/>
            </p:nvSpPr>
            <p:spPr>
              <a:xfrm>
                <a:off x="3309319" y="3070504"/>
                <a:ext cx="29791" cy="188147"/>
              </a:xfrm>
              <a:custGeom>
                <a:avLst/>
                <a:gdLst/>
                <a:ahLst/>
                <a:cxnLst/>
                <a:rect l="l" t="t" r="r" b="b"/>
                <a:pathLst>
                  <a:path w="672" h="4244" extrusionOk="0">
                    <a:moveTo>
                      <a:pt x="671" y="0"/>
                    </a:moveTo>
                    <a:lnTo>
                      <a:pt x="0" y="3797"/>
                    </a:lnTo>
                    <a:lnTo>
                      <a:pt x="614" y="4244"/>
                    </a:lnTo>
                    <a:lnTo>
                      <a:pt x="671"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5" name="Google Shape;2675;p50"/>
              <p:cNvSpPr/>
              <p:nvPr/>
            </p:nvSpPr>
            <p:spPr>
              <a:xfrm>
                <a:off x="1531839" y="3189269"/>
                <a:ext cx="64770" cy="102541"/>
              </a:xfrm>
              <a:custGeom>
                <a:avLst/>
                <a:gdLst/>
                <a:ahLst/>
                <a:cxnLst/>
                <a:rect l="l" t="t" r="r" b="b"/>
                <a:pathLst>
                  <a:path w="1461" h="2313" extrusionOk="0">
                    <a:moveTo>
                      <a:pt x="444" y="0"/>
                    </a:moveTo>
                    <a:lnTo>
                      <a:pt x="1" y="691"/>
                    </a:lnTo>
                    <a:lnTo>
                      <a:pt x="1460" y="2313"/>
                    </a:lnTo>
                    <a:lnTo>
                      <a:pt x="444" y="0"/>
                    </a:lnTo>
                    <a:close/>
                    <a:moveTo>
                      <a:pt x="1460" y="2313"/>
                    </a:moveTo>
                    <a:lnTo>
                      <a:pt x="1460" y="2313"/>
                    </a:lnTo>
                    <a:lnTo>
                      <a:pt x="1460" y="2313"/>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6" name="Google Shape;2676;p50"/>
              <p:cNvSpPr/>
              <p:nvPr/>
            </p:nvSpPr>
            <p:spPr>
              <a:xfrm>
                <a:off x="3964498" y="3219902"/>
                <a:ext cx="67075" cy="71907"/>
              </a:xfrm>
              <a:custGeom>
                <a:avLst/>
                <a:gdLst/>
                <a:ahLst/>
                <a:cxnLst/>
                <a:rect l="l" t="t" r="r" b="b"/>
                <a:pathLst>
                  <a:path w="1513" h="1622" extrusionOk="0">
                    <a:moveTo>
                      <a:pt x="838" y="0"/>
                    </a:moveTo>
                    <a:lnTo>
                      <a:pt x="1" y="1622"/>
                    </a:lnTo>
                    <a:lnTo>
                      <a:pt x="1513" y="305"/>
                    </a:lnTo>
                    <a:lnTo>
                      <a:pt x="838"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7" name="Google Shape;2677;p50"/>
              <p:cNvSpPr/>
              <p:nvPr/>
            </p:nvSpPr>
            <p:spPr>
              <a:xfrm>
                <a:off x="2578998" y="2208030"/>
                <a:ext cx="401874" cy="40919"/>
              </a:xfrm>
              <a:custGeom>
                <a:avLst/>
                <a:gdLst/>
                <a:ahLst/>
                <a:cxnLst/>
                <a:rect l="l" t="t" r="r" b="b"/>
                <a:pathLst>
                  <a:path w="9065" h="923" extrusionOk="0">
                    <a:moveTo>
                      <a:pt x="4260" y="1"/>
                    </a:moveTo>
                    <a:cubicBezTo>
                      <a:pt x="2391" y="1"/>
                      <a:pt x="515" y="352"/>
                      <a:pt x="20" y="506"/>
                    </a:cubicBezTo>
                    <a:lnTo>
                      <a:pt x="0" y="835"/>
                    </a:lnTo>
                    <a:cubicBezTo>
                      <a:pt x="1024" y="901"/>
                      <a:pt x="2082" y="923"/>
                      <a:pt x="3165" y="923"/>
                    </a:cubicBezTo>
                    <a:cubicBezTo>
                      <a:pt x="5069" y="923"/>
                      <a:pt x="7051" y="856"/>
                      <a:pt x="9064" y="851"/>
                    </a:cubicBezTo>
                    <a:lnTo>
                      <a:pt x="9056" y="607"/>
                    </a:lnTo>
                    <a:cubicBezTo>
                      <a:pt x="8251" y="368"/>
                      <a:pt x="6077" y="22"/>
                      <a:pt x="4414" y="2"/>
                    </a:cubicBezTo>
                    <a:cubicBezTo>
                      <a:pt x="4363" y="1"/>
                      <a:pt x="4311" y="1"/>
                      <a:pt x="42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678" name="Google Shape;2678;p50"/>
          <p:cNvGrpSpPr/>
          <p:nvPr/>
        </p:nvGrpSpPr>
        <p:grpSpPr>
          <a:xfrm>
            <a:off x="5073633" y="269892"/>
            <a:ext cx="2446717" cy="3350240"/>
            <a:chOff x="5073633" y="269892"/>
            <a:chExt cx="2446717" cy="3350240"/>
          </a:xfrm>
        </p:grpSpPr>
        <p:sp>
          <p:nvSpPr>
            <p:cNvPr id="2679" name="Google Shape;2679;p50"/>
            <p:cNvSpPr/>
            <p:nvPr/>
          </p:nvSpPr>
          <p:spPr>
            <a:xfrm>
              <a:off x="5270909" y="3443157"/>
              <a:ext cx="1278948" cy="176975"/>
            </a:xfrm>
            <a:custGeom>
              <a:avLst/>
              <a:gdLst/>
              <a:ahLst/>
              <a:cxnLst/>
              <a:rect l="l" t="t" r="r" b="b"/>
              <a:pathLst>
                <a:path w="28849" h="3992" extrusionOk="0">
                  <a:moveTo>
                    <a:pt x="14427" y="0"/>
                  </a:moveTo>
                  <a:cubicBezTo>
                    <a:pt x="6460" y="0"/>
                    <a:pt x="1" y="890"/>
                    <a:pt x="1" y="1996"/>
                  </a:cubicBezTo>
                  <a:cubicBezTo>
                    <a:pt x="1" y="3097"/>
                    <a:pt x="6460" y="3992"/>
                    <a:pt x="14427" y="3992"/>
                  </a:cubicBezTo>
                  <a:cubicBezTo>
                    <a:pt x="22389" y="3992"/>
                    <a:pt x="28848" y="3097"/>
                    <a:pt x="28848" y="1996"/>
                  </a:cubicBezTo>
                  <a:cubicBezTo>
                    <a:pt x="28848" y="890"/>
                    <a:pt x="22389" y="0"/>
                    <a:pt x="14427" y="0"/>
                  </a:cubicBezTo>
                  <a:close/>
                </a:path>
              </a:pathLst>
            </a:custGeom>
            <a:solidFill>
              <a:srgbClr val="000000">
                <a:alpha val="2545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0" name="Google Shape;2680;p50"/>
            <p:cNvSpPr/>
            <p:nvPr/>
          </p:nvSpPr>
          <p:spPr>
            <a:xfrm>
              <a:off x="6017323" y="3142410"/>
              <a:ext cx="348187" cy="386225"/>
            </a:xfrm>
            <a:custGeom>
              <a:avLst/>
              <a:gdLst/>
              <a:ahLst/>
              <a:cxnLst/>
              <a:rect l="l" t="t" r="r" b="b"/>
              <a:pathLst>
                <a:path w="7854" h="8712" extrusionOk="0">
                  <a:moveTo>
                    <a:pt x="5296" y="0"/>
                  </a:moveTo>
                  <a:cubicBezTo>
                    <a:pt x="5296" y="0"/>
                    <a:pt x="4203" y="671"/>
                    <a:pt x="4020" y="1317"/>
                  </a:cubicBezTo>
                  <a:cubicBezTo>
                    <a:pt x="3463" y="3626"/>
                    <a:pt x="0" y="6552"/>
                    <a:pt x="2195" y="8329"/>
                  </a:cubicBezTo>
                  <a:cubicBezTo>
                    <a:pt x="2613" y="8593"/>
                    <a:pt x="3010" y="8712"/>
                    <a:pt x="3387" y="8712"/>
                  </a:cubicBezTo>
                  <a:cubicBezTo>
                    <a:pt x="5703" y="8712"/>
                    <a:pt x="7231" y="4218"/>
                    <a:pt x="7853" y="1484"/>
                  </a:cubicBezTo>
                  <a:lnTo>
                    <a:pt x="5296"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1" name="Google Shape;2681;p50"/>
            <p:cNvSpPr/>
            <p:nvPr/>
          </p:nvSpPr>
          <p:spPr>
            <a:xfrm>
              <a:off x="5903213" y="2198898"/>
              <a:ext cx="417036" cy="300175"/>
            </a:xfrm>
            <a:custGeom>
              <a:avLst/>
              <a:gdLst/>
              <a:ahLst/>
              <a:cxnLst/>
              <a:rect l="l" t="t" r="r" b="b"/>
              <a:pathLst>
                <a:path w="9407" h="6771" extrusionOk="0">
                  <a:moveTo>
                    <a:pt x="3245" y="0"/>
                  </a:moveTo>
                  <a:lnTo>
                    <a:pt x="1025" y="1931"/>
                  </a:lnTo>
                  <a:cubicBezTo>
                    <a:pt x="1" y="3286"/>
                    <a:pt x="6308" y="6771"/>
                    <a:pt x="8315" y="6771"/>
                  </a:cubicBezTo>
                  <a:cubicBezTo>
                    <a:pt x="8554" y="6771"/>
                    <a:pt x="8732" y="6722"/>
                    <a:pt x="8830" y="6614"/>
                  </a:cubicBezTo>
                  <a:cubicBezTo>
                    <a:pt x="8830" y="6614"/>
                    <a:pt x="9407" y="4272"/>
                    <a:pt x="9378" y="4106"/>
                  </a:cubicBezTo>
                  <a:cubicBezTo>
                    <a:pt x="9346" y="3935"/>
                    <a:pt x="8960" y="1915"/>
                    <a:pt x="8960" y="1915"/>
                  </a:cubicBezTo>
                  <a:lnTo>
                    <a:pt x="6212" y="415"/>
                  </a:lnTo>
                  <a:lnTo>
                    <a:pt x="3245" y="0"/>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2" name="Google Shape;2682;p50"/>
            <p:cNvSpPr/>
            <p:nvPr/>
          </p:nvSpPr>
          <p:spPr>
            <a:xfrm>
              <a:off x="6377252" y="2329189"/>
              <a:ext cx="377447" cy="273665"/>
            </a:xfrm>
            <a:custGeom>
              <a:avLst/>
              <a:gdLst/>
              <a:ahLst/>
              <a:cxnLst/>
              <a:rect l="l" t="t" r="r" b="b"/>
              <a:pathLst>
                <a:path w="8514" h="6173" extrusionOk="0">
                  <a:moveTo>
                    <a:pt x="6038" y="0"/>
                  </a:moveTo>
                  <a:lnTo>
                    <a:pt x="1238" y="667"/>
                  </a:lnTo>
                  <a:lnTo>
                    <a:pt x="254" y="3557"/>
                  </a:lnTo>
                  <a:cubicBezTo>
                    <a:pt x="0" y="5202"/>
                    <a:pt x="3418" y="6173"/>
                    <a:pt x="5739" y="6173"/>
                  </a:cubicBezTo>
                  <a:cubicBezTo>
                    <a:pt x="6763" y="6173"/>
                    <a:pt x="7573" y="5984"/>
                    <a:pt x="7762" y="5581"/>
                  </a:cubicBezTo>
                  <a:lnTo>
                    <a:pt x="8514" y="3138"/>
                  </a:lnTo>
                  <a:lnTo>
                    <a:pt x="8038" y="1415"/>
                  </a:lnTo>
                  <a:lnTo>
                    <a:pt x="6038" y="0"/>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3" name="Google Shape;2683;p50"/>
            <p:cNvSpPr/>
            <p:nvPr/>
          </p:nvSpPr>
          <p:spPr>
            <a:xfrm>
              <a:off x="5697469" y="2244028"/>
              <a:ext cx="602700" cy="1142670"/>
            </a:xfrm>
            <a:custGeom>
              <a:avLst/>
              <a:gdLst/>
              <a:ahLst/>
              <a:cxnLst/>
              <a:rect l="l" t="t" r="r" b="b"/>
              <a:pathLst>
                <a:path w="13595" h="25775" extrusionOk="0">
                  <a:moveTo>
                    <a:pt x="9098" y="1"/>
                  </a:moveTo>
                  <a:cubicBezTo>
                    <a:pt x="8452" y="1"/>
                    <a:pt x="7738" y="72"/>
                    <a:pt x="6959" y="210"/>
                  </a:cubicBezTo>
                  <a:cubicBezTo>
                    <a:pt x="6959" y="210"/>
                    <a:pt x="2402" y="7791"/>
                    <a:pt x="1333" y="10717"/>
                  </a:cubicBezTo>
                  <a:cubicBezTo>
                    <a:pt x="260" y="13644"/>
                    <a:pt x="0" y="24927"/>
                    <a:pt x="0" y="24927"/>
                  </a:cubicBezTo>
                  <a:cubicBezTo>
                    <a:pt x="638" y="25436"/>
                    <a:pt x="1229" y="25774"/>
                    <a:pt x="1727" y="25774"/>
                  </a:cubicBezTo>
                  <a:cubicBezTo>
                    <a:pt x="2152" y="25774"/>
                    <a:pt x="2508" y="25527"/>
                    <a:pt x="2764" y="24927"/>
                  </a:cubicBezTo>
                  <a:cubicBezTo>
                    <a:pt x="4996" y="19895"/>
                    <a:pt x="6256" y="15473"/>
                    <a:pt x="5666" y="12664"/>
                  </a:cubicBezTo>
                  <a:cubicBezTo>
                    <a:pt x="8528" y="10372"/>
                    <a:pt x="11085" y="7750"/>
                    <a:pt x="13361" y="4827"/>
                  </a:cubicBezTo>
                  <a:cubicBezTo>
                    <a:pt x="13595" y="1504"/>
                    <a:pt x="12072" y="1"/>
                    <a:pt x="9098" y="1"/>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4" name="Google Shape;2684;p50"/>
            <p:cNvSpPr/>
            <p:nvPr/>
          </p:nvSpPr>
          <p:spPr>
            <a:xfrm>
              <a:off x="5688115" y="2801100"/>
              <a:ext cx="275704" cy="596183"/>
            </a:xfrm>
            <a:custGeom>
              <a:avLst/>
              <a:gdLst/>
              <a:ahLst/>
              <a:cxnLst/>
              <a:rect l="l" t="t" r="r" b="b"/>
              <a:pathLst>
                <a:path w="6219" h="13448" extrusionOk="0">
                  <a:moveTo>
                    <a:pt x="1114" y="1"/>
                  </a:moveTo>
                  <a:cubicBezTo>
                    <a:pt x="402" y="4252"/>
                    <a:pt x="211" y="12361"/>
                    <a:pt x="211" y="12361"/>
                  </a:cubicBezTo>
                  <a:cubicBezTo>
                    <a:pt x="1" y="13117"/>
                    <a:pt x="489" y="13448"/>
                    <a:pt x="1119" y="13448"/>
                  </a:cubicBezTo>
                  <a:cubicBezTo>
                    <a:pt x="1814" y="13448"/>
                    <a:pt x="2683" y="13044"/>
                    <a:pt x="2975" y="12361"/>
                  </a:cubicBezTo>
                  <a:cubicBezTo>
                    <a:pt x="4999" y="7789"/>
                    <a:pt x="6219" y="3732"/>
                    <a:pt x="5983" y="915"/>
                  </a:cubicBezTo>
                  <a:lnTo>
                    <a:pt x="5983" y="915"/>
                  </a:lnTo>
                  <a:cubicBezTo>
                    <a:pt x="5462" y="1257"/>
                    <a:pt x="4813" y="1404"/>
                    <a:pt x="4157" y="1404"/>
                  </a:cubicBezTo>
                  <a:cubicBezTo>
                    <a:pt x="2834" y="1404"/>
                    <a:pt x="1486" y="805"/>
                    <a:pt x="1114"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5" name="Google Shape;2685;p50"/>
            <p:cNvSpPr/>
            <p:nvPr/>
          </p:nvSpPr>
          <p:spPr>
            <a:xfrm>
              <a:off x="5733511" y="2801100"/>
              <a:ext cx="221131" cy="82636"/>
            </a:xfrm>
            <a:custGeom>
              <a:avLst/>
              <a:gdLst/>
              <a:ahLst/>
              <a:cxnLst/>
              <a:rect l="l" t="t" r="r" b="b"/>
              <a:pathLst>
                <a:path w="4988" h="1864" extrusionOk="0">
                  <a:moveTo>
                    <a:pt x="90" y="1"/>
                  </a:moveTo>
                  <a:cubicBezTo>
                    <a:pt x="57" y="180"/>
                    <a:pt x="29" y="366"/>
                    <a:pt x="0" y="558"/>
                  </a:cubicBezTo>
                  <a:cubicBezTo>
                    <a:pt x="543" y="1320"/>
                    <a:pt x="1886" y="1863"/>
                    <a:pt x="3207" y="1863"/>
                  </a:cubicBezTo>
                  <a:cubicBezTo>
                    <a:pt x="3835" y="1863"/>
                    <a:pt x="4458" y="1740"/>
                    <a:pt x="4988" y="1460"/>
                  </a:cubicBezTo>
                  <a:cubicBezTo>
                    <a:pt x="4988" y="1269"/>
                    <a:pt x="4975" y="1094"/>
                    <a:pt x="4959" y="915"/>
                  </a:cubicBezTo>
                  <a:cubicBezTo>
                    <a:pt x="4438" y="1257"/>
                    <a:pt x="3789" y="1404"/>
                    <a:pt x="3133" y="1404"/>
                  </a:cubicBezTo>
                  <a:cubicBezTo>
                    <a:pt x="1810" y="1404"/>
                    <a:pt x="462" y="805"/>
                    <a:pt x="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6" name="Google Shape;2686;p50"/>
            <p:cNvSpPr/>
            <p:nvPr/>
          </p:nvSpPr>
          <p:spPr>
            <a:xfrm>
              <a:off x="5726994" y="2844900"/>
              <a:ext cx="227647" cy="82148"/>
            </a:xfrm>
            <a:custGeom>
              <a:avLst/>
              <a:gdLst/>
              <a:ahLst/>
              <a:cxnLst/>
              <a:rect l="l" t="t" r="r" b="b"/>
              <a:pathLst>
                <a:path w="5135" h="1853" extrusionOk="0">
                  <a:moveTo>
                    <a:pt x="86" y="0"/>
                  </a:moveTo>
                  <a:cubicBezTo>
                    <a:pt x="58" y="220"/>
                    <a:pt x="25" y="456"/>
                    <a:pt x="1" y="687"/>
                  </a:cubicBezTo>
                  <a:cubicBezTo>
                    <a:pt x="737" y="1385"/>
                    <a:pt x="2069" y="1852"/>
                    <a:pt x="3381" y="1852"/>
                  </a:cubicBezTo>
                  <a:cubicBezTo>
                    <a:pt x="3973" y="1852"/>
                    <a:pt x="4562" y="1757"/>
                    <a:pt x="5090" y="1545"/>
                  </a:cubicBezTo>
                  <a:cubicBezTo>
                    <a:pt x="5114" y="1325"/>
                    <a:pt x="5122" y="1110"/>
                    <a:pt x="5135" y="907"/>
                  </a:cubicBezTo>
                  <a:lnTo>
                    <a:pt x="5135" y="907"/>
                  </a:lnTo>
                  <a:cubicBezTo>
                    <a:pt x="4606" y="1144"/>
                    <a:pt x="4008" y="1249"/>
                    <a:pt x="3406" y="1249"/>
                  </a:cubicBezTo>
                  <a:cubicBezTo>
                    <a:pt x="2076" y="1249"/>
                    <a:pt x="730" y="736"/>
                    <a:pt x="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7" name="Google Shape;2687;p50"/>
            <p:cNvSpPr/>
            <p:nvPr/>
          </p:nvSpPr>
          <p:spPr>
            <a:xfrm>
              <a:off x="5374380" y="3349085"/>
              <a:ext cx="484953" cy="220155"/>
            </a:xfrm>
            <a:custGeom>
              <a:avLst/>
              <a:gdLst/>
              <a:ahLst/>
              <a:cxnLst/>
              <a:rect l="l" t="t" r="r" b="b"/>
              <a:pathLst>
                <a:path w="10939" h="4966" extrusionOk="0">
                  <a:moveTo>
                    <a:pt x="7288" y="0"/>
                  </a:moveTo>
                  <a:cubicBezTo>
                    <a:pt x="7288" y="1"/>
                    <a:pt x="0" y="3447"/>
                    <a:pt x="2423" y="4610"/>
                  </a:cubicBezTo>
                  <a:cubicBezTo>
                    <a:pt x="2997" y="4863"/>
                    <a:pt x="3632" y="4966"/>
                    <a:pt x="4281" y="4966"/>
                  </a:cubicBezTo>
                  <a:cubicBezTo>
                    <a:pt x="7002" y="4966"/>
                    <a:pt x="9991" y="3167"/>
                    <a:pt x="9991" y="3167"/>
                  </a:cubicBezTo>
                  <a:cubicBezTo>
                    <a:pt x="10938" y="2817"/>
                    <a:pt x="10308" y="809"/>
                    <a:pt x="10052" y="0"/>
                  </a:cubicBezTo>
                  <a:lnTo>
                    <a:pt x="10052" y="0"/>
                  </a:lnTo>
                  <a:cubicBezTo>
                    <a:pt x="9773" y="465"/>
                    <a:pt x="9150" y="662"/>
                    <a:pt x="8567" y="662"/>
                  </a:cubicBezTo>
                  <a:cubicBezTo>
                    <a:pt x="7900" y="662"/>
                    <a:pt x="7284" y="406"/>
                    <a:pt x="728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8" name="Google Shape;2688;p50"/>
            <p:cNvSpPr/>
            <p:nvPr/>
          </p:nvSpPr>
          <p:spPr>
            <a:xfrm>
              <a:off x="6252104" y="2382165"/>
              <a:ext cx="474845" cy="842539"/>
            </a:xfrm>
            <a:custGeom>
              <a:avLst/>
              <a:gdLst/>
              <a:ahLst/>
              <a:cxnLst/>
              <a:rect l="l" t="t" r="r" b="b"/>
              <a:pathLst>
                <a:path w="10711" h="19005" extrusionOk="0">
                  <a:moveTo>
                    <a:pt x="4894" y="0"/>
                  </a:moveTo>
                  <a:lnTo>
                    <a:pt x="3988" y="931"/>
                  </a:lnTo>
                  <a:cubicBezTo>
                    <a:pt x="3655" y="2581"/>
                    <a:pt x="3297" y="4601"/>
                    <a:pt x="3297" y="4601"/>
                  </a:cubicBezTo>
                  <a:cubicBezTo>
                    <a:pt x="817" y="7975"/>
                    <a:pt x="1647" y="14515"/>
                    <a:pt x="0" y="17149"/>
                  </a:cubicBezTo>
                  <a:cubicBezTo>
                    <a:pt x="359" y="18415"/>
                    <a:pt x="876" y="19004"/>
                    <a:pt x="1540" y="19004"/>
                  </a:cubicBezTo>
                  <a:cubicBezTo>
                    <a:pt x="1848" y="19004"/>
                    <a:pt x="2187" y="18878"/>
                    <a:pt x="2557" y="18633"/>
                  </a:cubicBezTo>
                  <a:cubicBezTo>
                    <a:pt x="5646" y="14999"/>
                    <a:pt x="8065" y="11564"/>
                    <a:pt x="8077" y="6439"/>
                  </a:cubicBezTo>
                  <a:cubicBezTo>
                    <a:pt x="9053" y="5321"/>
                    <a:pt x="10292" y="3703"/>
                    <a:pt x="10711" y="2638"/>
                  </a:cubicBezTo>
                  <a:lnTo>
                    <a:pt x="10170" y="1277"/>
                  </a:lnTo>
                  <a:lnTo>
                    <a:pt x="9223" y="553"/>
                  </a:lnTo>
                  <a:lnTo>
                    <a:pt x="6809" y="0"/>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9" name="Google Shape;2689;p50"/>
            <p:cNvSpPr/>
            <p:nvPr/>
          </p:nvSpPr>
          <p:spPr>
            <a:xfrm>
              <a:off x="6252104" y="2669923"/>
              <a:ext cx="353596" cy="554777"/>
            </a:xfrm>
            <a:custGeom>
              <a:avLst/>
              <a:gdLst/>
              <a:ahLst/>
              <a:cxnLst/>
              <a:rect l="l" t="t" r="r" b="b"/>
              <a:pathLst>
                <a:path w="7976" h="12514" extrusionOk="0">
                  <a:moveTo>
                    <a:pt x="2321" y="1"/>
                  </a:moveTo>
                  <a:cubicBezTo>
                    <a:pt x="1025" y="3529"/>
                    <a:pt x="1378" y="8459"/>
                    <a:pt x="0" y="10658"/>
                  </a:cubicBezTo>
                  <a:cubicBezTo>
                    <a:pt x="359" y="11924"/>
                    <a:pt x="876" y="12513"/>
                    <a:pt x="1540" y="12513"/>
                  </a:cubicBezTo>
                  <a:cubicBezTo>
                    <a:pt x="1848" y="12513"/>
                    <a:pt x="2187" y="12387"/>
                    <a:pt x="2557" y="12142"/>
                  </a:cubicBezTo>
                  <a:cubicBezTo>
                    <a:pt x="5285" y="8931"/>
                    <a:pt x="7488" y="5878"/>
                    <a:pt x="7975" y="1671"/>
                  </a:cubicBezTo>
                  <a:lnTo>
                    <a:pt x="7975" y="1671"/>
                  </a:lnTo>
                  <a:cubicBezTo>
                    <a:pt x="7576" y="2396"/>
                    <a:pt x="6787" y="2705"/>
                    <a:pt x="5922" y="2705"/>
                  </a:cubicBezTo>
                  <a:cubicBezTo>
                    <a:pt x="4249" y="2705"/>
                    <a:pt x="2292" y="1549"/>
                    <a:pt x="2321"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0" name="Google Shape;2690;p50"/>
            <p:cNvSpPr/>
            <p:nvPr/>
          </p:nvSpPr>
          <p:spPr>
            <a:xfrm>
              <a:off x="6341654" y="2670100"/>
              <a:ext cx="264044" cy="143682"/>
            </a:xfrm>
            <a:custGeom>
              <a:avLst/>
              <a:gdLst/>
              <a:ahLst/>
              <a:cxnLst/>
              <a:rect l="l" t="t" r="r" b="b"/>
              <a:pathLst>
                <a:path w="5956" h="3241" extrusionOk="0">
                  <a:moveTo>
                    <a:pt x="301" y="1"/>
                  </a:moveTo>
                  <a:lnTo>
                    <a:pt x="301" y="1"/>
                  </a:lnTo>
                  <a:cubicBezTo>
                    <a:pt x="192" y="297"/>
                    <a:pt x="94" y="610"/>
                    <a:pt x="1" y="927"/>
                  </a:cubicBezTo>
                  <a:cubicBezTo>
                    <a:pt x="300" y="2275"/>
                    <a:pt x="2246" y="3241"/>
                    <a:pt x="3932" y="3241"/>
                  </a:cubicBezTo>
                  <a:cubicBezTo>
                    <a:pt x="4652" y="3241"/>
                    <a:pt x="5324" y="3065"/>
                    <a:pt x="5801" y="2667"/>
                  </a:cubicBezTo>
                  <a:cubicBezTo>
                    <a:pt x="5862" y="2342"/>
                    <a:pt x="5915" y="2005"/>
                    <a:pt x="5955" y="1667"/>
                  </a:cubicBezTo>
                  <a:lnTo>
                    <a:pt x="5955" y="1667"/>
                  </a:lnTo>
                  <a:cubicBezTo>
                    <a:pt x="5556" y="2392"/>
                    <a:pt x="4766" y="2702"/>
                    <a:pt x="3901" y="2702"/>
                  </a:cubicBezTo>
                  <a:cubicBezTo>
                    <a:pt x="2228" y="2702"/>
                    <a:pt x="272" y="1546"/>
                    <a:pt x="3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1" name="Google Shape;2691;p50"/>
            <p:cNvSpPr/>
            <p:nvPr/>
          </p:nvSpPr>
          <p:spPr>
            <a:xfrm>
              <a:off x="6331014" y="2729549"/>
              <a:ext cx="263512" cy="119476"/>
            </a:xfrm>
            <a:custGeom>
              <a:avLst/>
              <a:gdLst/>
              <a:ahLst/>
              <a:cxnLst/>
              <a:rect l="l" t="t" r="r" b="b"/>
              <a:pathLst>
                <a:path w="5944" h="2695" extrusionOk="0">
                  <a:moveTo>
                    <a:pt x="135" y="1"/>
                  </a:moveTo>
                  <a:cubicBezTo>
                    <a:pt x="90" y="192"/>
                    <a:pt x="45" y="379"/>
                    <a:pt x="1" y="574"/>
                  </a:cubicBezTo>
                  <a:cubicBezTo>
                    <a:pt x="511" y="1824"/>
                    <a:pt x="2438" y="2694"/>
                    <a:pt x="4124" y="2694"/>
                  </a:cubicBezTo>
                  <a:cubicBezTo>
                    <a:pt x="4746" y="2694"/>
                    <a:pt x="5336" y="2576"/>
                    <a:pt x="5809" y="2314"/>
                  </a:cubicBezTo>
                  <a:cubicBezTo>
                    <a:pt x="5858" y="2139"/>
                    <a:pt x="5903" y="1956"/>
                    <a:pt x="5943" y="1765"/>
                  </a:cubicBezTo>
                  <a:lnTo>
                    <a:pt x="5943" y="1765"/>
                  </a:lnTo>
                  <a:cubicBezTo>
                    <a:pt x="5466" y="2075"/>
                    <a:pt x="4842" y="2213"/>
                    <a:pt x="4180" y="2213"/>
                  </a:cubicBezTo>
                  <a:cubicBezTo>
                    <a:pt x="2476" y="2213"/>
                    <a:pt x="518" y="1295"/>
                    <a:pt x="1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2" name="Google Shape;2692;p50"/>
            <p:cNvSpPr/>
            <p:nvPr/>
          </p:nvSpPr>
          <p:spPr>
            <a:xfrm>
              <a:off x="5948653" y="1953478"/>
              <a:ext cx="976379" cy="623182"/>
            </a:xfrm>
            <a:custGeom>
              <a:avLst/>
              <a:gdLst/>
              <a:ahLst/>
              <a:cxnLst/>
              <a:rect l="l" t="t" r="r" b="b"/>
              <a:pathLst>
                <a:path w="22024" h="14057" extrusionOk="0">
                  <a:moveTo>
                    <a:pt x="9928" y="12026"/>
                  </a:moveTo>
                  <a:cubicBezTo>
                    <a:pt x="9893" y="12141"/>
                    <a:pt x="9863" y="12262"/>
                    <a:pt x="9841" y="12390"/>
                  </a:cubicBezTo>
                  <a:cubicBezTo>
                    <a:pt x="9871" y="12265"/>
                    <a:pt x="9901" y="12144"/>
                    <a:pt x="9928" y="12026"/>
                  </a:cubicBezTo>
                  <a:close/>
                  <a:moveTo>
                    <a:pt x="4435" y="0"/>
                  </a:moveTo>
                  <a:cubicBezTo>
                    <a:pt x="2890" y="1899"/>
                    <a:pt x="1813" y="4898"/>
                    <a:pt x="0" y="7467"/>
                  </a:cubicBezTo>
                  <a:cubicBezTo>
                    <a:pt x="449" y="7268"/>
                    <a:pt x="950" y="7178"/>
                    <a:pt x="1478" y="7178"/>
                  </a:cubicBezTo>
                  <a:cubicBezTo>
                    <a:pt x="4473" y="7178"/>
                    <a:pt x="8292" y="10072"/>
                    <a:pt x="7805" y="12150"/>
                  </a:cubicBezTo>
                  <a:cubicBezTo>
                    <a:pt x="8927" y="11369"/>
                    <a:pt x="9650" y="10402"/>
                    <a:pt x="10398" y="9207"/>
                  </a:cubicBezTo>
                  <a:lnTo>
                    <a:pt x="10398" y="9207"/>
                  </a:lnTo>
                  <a:cubicBezTo>
                    <a:pt x="10328" y="10084"/>
                    <a:pt x="10186" y="10928"/>
                    <a:pt x="9928" y="12026"/>
                  </a:cubicBezTo>
                  <a:lnTo>
                    <a:pt x="9928" y="12026"/>
                  </a:lnTo>
                  <a:cubicBezTo>
                    <a:pt x="10312" y="10786"/>
                    <a:pt x="11438" y="10277"/>
                    <a:pt x="12707" y="10277"/>
                  </a:cubicBezTo>
                  <a:cubicBezTo>
                    <a:pt x="15039" y="10277"/>
                    <a:pt x="17853" y="11996"/>
                    <a:pt x="17430" y="14056"/>
                  </a:cubicBezTo>
                  <a:cubicBezTo>
                    <a:pt x="20267" y="8589"/>
                    <a:pt x="22023" y="3699"/>
                    <a:pt x="20600" y="508"/>
                  </a:cubicBezTo>
                  <a:lnTo>
                    <a:pt x="4435"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3" name="Google Shape;2693;p50"/>
            <p:cNvSpPr/>
            <p:nvPr/>
          </p:nvSpPr>
          <p:spPr>
            <a:xfrm>
              <a:off x="6405447" y="2642171"/>
              <a:ext cx="150863" cy="77582"/>
            </a:xfrm>
            <a:custGeom>
              <a:avLst/>
              <a:gdLst/>
              <a:ahLst/>
              <a:cxnLst/>
              <a:rect l="l" t="t" r="r" b="b"/>
              <a:pathLst>
                <a:path w="3403" h="1750" extrusionOk="0">
                  <a:moveTo>
                    <a:pt x="0" y="1"/>
                  </a:moveTo>
                  <a:cubicBezTo>
                    <a:pt x="135" y="1086"/>
                    <a:pt x="1038" y="1749"/>
                    <a:pt x="2020" y="1749"/>
                  </a:cubicBezTo>
                  <a:cubicBezTo>
                    <a:pt x="2487" y="1749"/>
                    <a:pt x="2973" y="1599"/>
                    <a:pt x="3403" y="1273"/>
                  </a:cubicBezTo>
                  <a:lnTo>
                    <a:pt x="3403" y="1273"/>
                  </a:lnTo>
                  <a:cubicBezTo>
                    <a:pt x="3107" y="1387"/>
                    <a:pt x="2783" y="1445"/>
                    <a:pt x="2454" y="1445"/>
                  </a:cubicBezTo>
                  <a:cubicBezTo>
                    <a:pt x="1506" y="1445"/>
                    <a:pt x="510" y="969"/>
                    <a:pt x="0"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4" name="Google Shape;2694;p50"/>
            <p:cNvSpPr/>
            <p:nvPr/>
          </p:nvSpPr>
          <p:spPr>
            <a:xfrm>
              <a:off x="5774385" y="2721081"/>
              <a:ext cx="136101" cy="65346"/>
            </a:xfrm>
            <a:custGeom>
              <a:avLst/>
              <a:gdLst/>
              <a:ahLst/>
              <a:cxnLst/>
              <a:rect l="l" t="t" r="r" b="b"/>
              <a:pathLst>
                <a:path w="3070" h="1474" extrusionOk="0">
                  <a:moveTo>
                    <a:pt x="1" y="1"/>
                  </a:moveTo>
                  <a:cubicBezTo>
                    <a:pt x="163" y="911"/>
                    <a:pt x="851" y="1473"/>
                    <a:pt x="1682" y="1473"/>
                  </a:cubicBezTo>
                  <a:cubicBezTo>
                    <a:pt x="2124" y="1473"/>
                    <a:pt x="2605" y="1314"/>
                    <a:pt x="3070" y="964"/>
                  </a:cubicBezTo>
                  <a:lnTo>
                    <a:pt x="3070" y="964"/>
                  </a:lnTo>
                  <a:cubicBezTo>
                    <a:pt x="2741" y="1090"/>
                    <a:pt x="2397" y="1152"/>
                    <a:pt x="2061" y="1152"/>
                  </a:cubicBezTo>
                  <a:cubicBezTo>
                    <a:pt x="1223" y="1152"/>
                    <a:pt x="427" y="764"/>
                    <a:pt x="1"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5" name="Google Shape;2695;p50"/>
            <p:cNvSpPr/>
            <p:nvPr/>
          </p:nvSpPr>
          <p:spPr>
            <a:xfrm>
              <a:off x="6242173" y="2049855"/>
              <a:ext cx="478303" cy="334134"/>
            </a:xfrm>
            <a:custGeom>
              <a:avLst/>
              <a:gdLst/>
              <a:ahLst/>
              <a:cxnLst/>
              <a:rect l="l" t="t" r="r" b="b"/>
              <a:pathLst>
                <a:path w="10789" h="7537" extrusionOk="0">
                  <a:moveTo>
                    <a:pt x="1" y="1"/>
                  </a:moveTo>
                  <a:lnTo>
                    <a:pt x="1" y="1"/>
                  </a:lnTo>
                  <a:cubicBezTo>
                    <a:pt x="2367" y="578"/>
                    <a:pt x="4025" y="1574"/>
                    <a:pt x="4033" y="3493"/>
                  </a:cubicBezTo>
                  <a:cubicBezTo>
                    <a:pt x="3480" y="2387"/>
                    <a:pt x="2387" y="1696"/>
                    <a:pt x="818" y="1391"/>
                  </a:cubicBezTo>
                  <a:lnTo>
                    <a:pt x="818" y="1391"/>
                  </a:lnTo>
                  <a:cubicBezTo>
                    <a:pt x="2736" y="2074"/>
                    <a:pt x="3870" y="3204"/>
                    <a:pt x="3541" y="6065"/>
                  </a:cubicBezTo>
                  <a:lnTo>
                    <a:pt x="3456" y="7537"/>
                  </a:lnTo>
                  <a:lnTo>
                    <a:pt x="3777" y="7033"/>
                  </a:lnTo>
                  <a:lnTo>
                    <a:pt x="4427" y="3362"/>
                  </a:lnTo>
                  <a:cubicBezTo>
                    <a:pt x="5850" y="2005"/>
                    <a:pt x="7547" y="1534"/>
                    <a:pt x="9390" y="1534"/>
                  </a:cubicBezTo>
                  <a:cubicBezTo>
                    <a:pt x="9848" y="1534"/>
                    <a:pt x="10315" y="1563"/>
                    <a:pt x="10789" y="1615"/>
                  </a:cubicBezTo>
                  <a:cubicBezTo>
                    <a:pt x="10004" y="1453"/>
                    <a:pt x="9243" y="1360"/>
                    <a:pt x="8516" y="1360"/>
                  </a:cubicBezTo>
                  <a:cubicBezTo>
                    <a:pt x="6972" y="1360"/>
                    <a:pt x="5580" y="1780"/>
                    <a:pt x="4427" y="2854"/>
                  </a:cubicBezTo>
                  <a:cubicBezTo>
                    <a:pt x="3935" y="1228"/>
                    <a:pt x="2419" y="306"/>
                    <a:pt x="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6" name="Google Shape;2696;p50"/>
            <p:cNvSpPr/>
            <p:nvPr/>
          </p:nvSpPr>
          <p:spPr>
            <a:xfrm>
              <a:off x="6713597" y="1978702"/>
              <a:ext cx="184379" cy="567855"/>
            </a:xfrm>
            <a:custGeom>
              <a:avLst/>
              <a:gdLst/>
              <a:ahLst/>
              <a:cxnLst/>
              <a:rect l="l" t="t" r="r" b="b"/>
              <a:pathLst>
                <a:path w="4159" h="12809" extrusionOk="0">
                  <a:moveTo>
                    <a:pt x="3126" y="0"/>
                  </a:moveTo>
                  <a:lnTo>
                    <a:pt x="2638" y="135"/>
                  </a:lnTo>
                  <a:cubicBezTo>
                    <a:pt x="4158" y="2480"/>
                    <a:pt x="1431" y="9902"/>
                    <a:pt x="0" y="12162"/>
                  </a:cubicBezTo>
                  <a:cubicBezTo>
                    <a:pt x="94" y="12365"/>
                    <a:pt x="163" y="12585"/>
                    <a:pt x="199" y="12808"/>
                  </a:cubicBezTo>
                  <a:cubicBezTo>
                    <a:pt x="3203" y="6410"/>
                    <a:pt x="3967" y="2825"/>
                    <a:pt x="31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7" name="Google Shape;2697;p50"/>
            <p:cNvSpPr/>
            <p:nvPr/>
          </p:nvSpPr>
          <p:spPr>
            <a:xfrm>
              <a:off x="6799733" y="477320"/>
              <a:ext cx="655057" cy="629832"/>
            </a:xfrm>
            <a:custGeom>
              <a:avLst/>
              <a:gdLst/>
              <a:ahLst/>
              <a:cxnLst/>
              <a:rect l="l" t="t" r="r" b="b"/>
              <a:pathLst>
                <a:path w="14776" h="14207" extrusionOk="0">
                  <a:moveTo>
                    <a:pt x="12828" y="0"/>
                  </a:moveTo>
                  <a:lnTo>
                    <a:pt x="4012" y="7870"/>
                  </a:lnTo>
                  <a:lnTo>
                    <a:pt x="415" y="8573"/>
                  </a:lnTo>
                  <a:lnTo>
                    <a:pt x="0" y="14206"/>
                  </a:lnTo>
                  <a:cubicBezTo>
                    <a:pt x="0" y="14206"/>
                    <a:pt x="4553" y="13113"/>
                    <a:pt x="6365" y="11967"/>
                  </a:cubicBezTo>
                  <a:cubicBezTo>
                    <a:pt x="8178" y="10817"/>
                    <a:pt x="14775" y="2943"/>
                    <a:pt x="14775" y="2943"/>
                  </a:cubicBezTo>
                  <a:lnTo>
                    <a:pt x="12828" y="0"/>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8" name="Google Shape;2698;p50"/>
            <p:cNvSpPr/>
            <p:nvPr/>
          </p:nvSpPr>
          <p:spPr>
            <a:xfrm>
              <a:off x="5188231" y="1377919"/>
              <a:ext cx="831633" cy="352532"/>
            </a:xfrm>
            <a:custGeom>
              <a:avLst/>
              <a:gdLst/>
              <a:ahLst/>
              <a:cxnLst/>
              <a:rect l="l" t="t" r="r" b="b"/>
              <a:pathLst>
                <a:path w="18759" h="7952" extrusionOk="0">
                  <a:moveTo>
                    <a:pt x="14767" y="1"/>
                  </a:moveTo>
                  <a:lnTo>
                    <a:pt x="11670" y="3513"/>
                  </a:lnTo>
                  <a:lnTo>
                    <a:pt x="0" y="4549"/>
                  </a:lnTo>
                  <a:lnTo>
                    <a:pt x="972" y="7939"/>
                  </a:lnTo>
                  <a:cubicBezTo>
                    <a:pt x="972" y="7939"/>
                    <a:pt x="1902" y="7951"/>
                    <a:pt x="3262" y="7951"/>
                  </a:cubicBezTo>
                  <a:cubicBezTo>
                    <a:pt x="6456" y="7951"/>
                    <a:pt x="12019" y="7885"/>
                    <a:pt x="13459" y="7443"/>
                  </a:cubicBezTo>
                  <a:cubicBezTo>
                    <a:pt x="15511" y="6813"/>
                    <a:pt x="18759" y="3769"/>
                    <a:pt x="18759" y="3769"/>
                  </a:cubicBezTo>
                  <a:lnTo>
                    <a:pt x="14767" y="1"/>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9" name="Google Shape;2699;p50"/>
            <p:cNvSpPr/>
            <p:nvPr/>
          </p:nvSpPr>
          <p:spPr>
            <a:xfrm>
              <a:off x="5800895" y="846514"/>
              <a:ext cx="1139434" cy="1170821"/>
            </a:xfrm>
            <a:custGeom>
              <a:avLst/>
              <a:gdLst/>
              <a:ahLst/>
              <a:cxnLst/>
              <a:rect l="l" t="t" r="r" b="b"/>
              <a:pathLst>
                <a:path w="25702" h="26410" extrusionOk="0">
                  <a:moveTo>
                    <a:pt x="23092" y="1"/>
                  </a:moveTo>
                  <a:cubicBezTo>
                    <a:pt x="18743" y="407"/>
                    <a:pt x="15950" y="964"/>
                    <a:pt x="12991" y="2106"/>
                  </a:cubicBezTo>
                  <a:lnTo>
                    <a:pt x="6996" y="5419"/>
                  </a:lnTo>
                  <a:cubicBezTo>
                    <a:pt x="3943" y="7569"/>
                    <a:pt x="1667" y="9939"/>
                    <a:pt x="0" y="13008"/>
                  </a:cubicBezTo>
                  <a:cubicBezTo>
                    <a:pt x="1947" y="13589"/>
                    <a:pt x="2890" y="15435"/>
                    <a:pt x="3663" y="17207"/>
                  </a:cubicBezTo>
                  <a:lnTo>
                    <a:pt x="6386" y="15012"/>
                  </a:lnTo>
                  <a:cubicBezTo>
                    <a:pt x="7337" y="17812"/>
                    <a:pt x="8496" y="21247"/>
                    <a:pt x="8622" y="21739"/>
                  </a:cubicBezTo>
                  <a:cubicBezTo>
                    <a:pt x="8963" y="23564"/>
                    <a:pt x="6943" y="24678"/>
                    <a:pt x="6943" y="24678"/>
                  </a:cubicBezTo>
                  <a:cubicBezTo>
                    <a:pt x="10433" y="25993"/>
                    <a:pt x="13842" y="26410"/>
                    <a:pt x="16723" y="26410"/>
                  </a:cubicBezTo>
                  <a:cubicBezTo>
                    <a:pt x="21312" y="26410"/>
                    <a:pt x="24566" y="25353"/>
                    <a:pt x="24685" y="25186"/>
                  </a:cubicBezTo>
                  <a:cubicBezTo>
                    <a:pt x="25702" y="21446"/>
                    <a:pt x="20763" y="11305"/>
                    <a:pt x="21291" y="7716"/>
                  </a:cubicBezTo>
                  <a:cubicBezTo>
                    <a:pt x="21401" y="6773"/>
                    <a:pt x="24694" y="5521"/>
                    <a:pt x="24694" y="5521"/>
                  </a:cubicBezTo>
                  <a:cubicBezTo>
                    <a:pt x="24754" y="3700"/>
                    <a:pt x="24169" y="1615"/>
                    <a:pt x="23092"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0" name="Google Shape;2700;p50"/>
            <p:cNvSpPr/>
            <p:nvPr/>
          </p:nvSpPr>
          <p:spPr>
            <a:xfrm>
              <a:off x="6172794" y="1521908"/>
              <a:ext cx="95758" cy="288339"/>
            </a:xfrm>
            <a:custGeom>
              <a:avLst/>
              <a:gdLst/>
              <a:ahLst/>
              <a:cxnLst/>
              <a:rect l="l" t="t" r="r" b="b"/>
              <a:pathLst>
                <a:path w="2160" h="6504" extrusionOk="0">
                  <a:moveTo>
                    <a:pt x="2159" y="0"/>
                  </a:moveTo>
                  <a:lnTo>
                    <a:pt x="2159" y="0"/>
                  </a:lnTo>
                  <a:cubicBezTo>
                    <a:pt x="915" y="1964"/>
                    <a:pt x="94" y="3894"/>
                    <a:pt x="1" y="5760"/>
                  </a:cubicBezTo>
                  <a:lnTo>
                    <a:pt x="233" y="6504"/>
                  </a:lnTo>
                  <a:cubicBezTo>
                    <a:pt x="334" y="4341"/>
                    <a:pt x="976" y="2171"/>
                    <a:pt x="215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1" name="Google Shape;2701;p50"/>
            <p:cNvSpPr/>
            <p:nvPr/>
          </p:nvSpPr>
          <p:spPr>
            <a:xfrm>
              <a:off x="6043789" y="1388558"/>
              <a:ext cx="40210" cy="135214"/>
            </a:xfrm>
            <a:custGeom>
              <a:avLst/>
              <a:gdLst/>
              <a:ahLst/>
              <a:cxnLst/>
              <a:rect l="l" t="t" r="r" b="b"/>
              <a:pathLst>
                <a:path w="907" h="3050" extrusionOk="0">
                  <a:moveTo>
                    <a:pt x="1" y="1"/>
                  </a:moveTo>
                  <a:lnTo>
                    <a:pt x="582" y="3049"/>
                  </a:lnTo>
                  <a:lnTo>
                    <a:pt x="907" y="2785"/>
                  </a:lnTo>
                  <a:lnTo>
                    <a:pt x="1"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2" name="Google Shape;2702;p50"/>
            <p:cNvSpPr/>
            <p:nvPr/>
          </p:nvSpPr>
          <p:spPr>
            <a:xfrm>
              <a:off x="6744762" y="1096634"/>
              <a:ext cx="19329" cy="91946"/>
            </a:xfrm>
            <a:custGeom>
              <a:avLst/>
              <a:gdLst/>
              <a:ahLst/>
              <a:cxnLst/>
              <a:rect l="l" t="t" r="r" b="b"/>
              <a:pathLst>
                <a:path w="436" h="2074" extrusionOk="0">
                  <a:moveTo>
                    <a:pt x="338" y="1"/>
                  </a:moveTo>
                  <a:cubicBezTo>
                    <a:pt x="184" y="682"/>
                    <a:pt x="70" y="1375"/>
                    <a:pt x="1" y="2069"/>
                  </a:cubicBezTo>
                  <a:lnTo>
                    <a:pt x="1" y="2069"/>
                  </a:lnTo>
                  <a:cubicBezTo>
                    <a:pt x="19" y="1895"/>
                    <a:pt x="154" y="1693"/>
                    <a:pt x="435" y="1452"/>
                  </a:cubicBezTo>
                  <a:lnTo>
                    <a:pt x="338" y="1"/>
                  </a:lnTo>
                  <a:close/>
                  <a:moveTo>
                    <a:pt x="1" y="2069"/>
                  </a:moveTo>
                  <a:cubicBezTo>
                    <a:pt x="1" y="2070"/>
                    <a:pt x="1" y="2072"/>
                    <a:pt x="0" y="2074"/>
                  </a:cubicBezTo>
                  <a:cubicBezTo>
                    <a:pt x="1" y="2072"/>
                    <a:pt x="1" y="2070"/>
                    <a:pt x="1" y="2069"/>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3" name="Google Shape;2703;p50"/>
            <p:cNvSpPr/>
            <p:nvPr/>
          </p:nvSpPr>
          <p:spPr>
            <a:xfrm>
              <a:off x="6211540" y="1884453"/>
              <a:ext cx="566791" cy="111275"/>
            </a:xfrm>
            <a:custGeom>
              <a:avLst/>
              <a:gdLst/>
              <a:ahLst/>
              <a:cxnLst/>
              <a:rect l="l" t="t" r="r" b="b"/>
              <a:pathLst>
                <a:path w="12785" h="2510" extrusionOk="0">
                  <a:moveTo>
                    <a:pt x="1" y="1"/>
                  </a:moveTo>
                  <a:cubicBezTo>
                    <a:pt x="1" y="1"/>
                    <a:pt x="1838" y="1891"/>
                    <a:pt x="5399" y="2403"/>
                  </a:cubicBezTo>
                  <a:cubicBezTo>
                    <a:pt x="5838" y="2477"/>
                    <a:pt x="6275" y="2509"/>
                    <a:pt x="6704" y="2509"/>
                  </a:cubicBezTo>
                  <a:cubicBezTo>
                    <a:pt x="9981" y="2509"/>
                    <a:pt x="12784" y="603"/>
                    <a:pt x="12784" y="602"/>
                  </a:cubicBezTo>
                  <a:lnTo>
                    <a:pt x="12784" y="602"/>
                  </a:lnTo>
                  <a:cubicBezTo>
                    <a:pt x="10737" y="1655"/>
                    <a:pt x="8724" y="2190"/>
                    <a:pt x="6746" y="2190"/>
                  </a:cubicBezTo>
                  <a:cubicBezTo>
                    <a:pt x="4449" y="2190"/>
                    <a:pt x="2200" y="1468"/>
                    <a:pt x="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4" name="Google Shape;2704;p50"/>
            <p:cNvSpPr/>
            <p:nvPr/>
          </p:nvSpPr>
          <p:spPr>
            <a:xfrm>
              <a:off x="5073633" y="1488216"/>
              <a:ext cx="228268" cy="249149"/>
            </a:xfrm>
            <a:custGeom>
              <a:avLst/>
              <a:gdLst/>
              <a:ahLst/>
              <a:cxnLst/>
              <a:rect l="l" t="t" r="r" b="b"/>
              <a:pathLst>
                <a:path w="5149" h="5620" extrusionOk="0">
                  <a:moveTo>
                    <a:pt x="2433" y="0"/>
                  </a:moveTo>
                  <a:cubicBezTo>
                    <a:pt x="2211" y="0"/>
                    <a:pt x="1996" y="208"/>
                    <a:pt x="1996" y="208"/>
                  </a:cubicBezTo>
                  <a:cubicBezTo>
                    <a:pt x="1925" y="182"/>
                    <a:pt x="1676" y="45"/>
                    <a:pt x="1412" y="45"/>
                  </a:cubicBezTo>
                  <a:cubicBezTo>
                    <a:pt x="1207" y="45"/>
                    <a:pt x="992" y="127"/>
                    <a:pt x="842" y="407"/>
                  </a:cubicBezTo>
                  <a:cubicBezTo>
                    <a:pt x="630" y="756"/>
                    <a:pt x="1057" y="1045"/>
                    <a:pt x="1057" y="1045"/>
                  </a:cubicBezTo>
                  <a:cubicBezTo>
                    <a:pt x="1057" y="1045"/>
                    <a:pt x="980" y="1024"/>
                    <a:pt x="872" y="1024"/>
                  </a:cubicBezTo>
                  <a:cubicBezTo>
                    <a:pt x="697" y="1024"/>
                    <a:pt x="441" y="1079"/>
                    <a:pt x="305" y="1366"/>
                  </a:cubicBezTo>
                  <a:cubicBezTo>
                    <a:pt x="85" y="1829"/>
                    <a:pt x="634" y="2138"/>
                    <a:pt x="634" y="2138"/>
                  </a:cubicBezTo>
                  <a:cubicBezTo>
                    <a:pt x="378" y="2142"/>
                    <a:pt x="159" y="2317"/>
                    <a:pt x="102" y="2565"/>
                  </a:cubicBezTo>
                  <a:cubicBezTo>
                    <a:pt x="20" y="2805"/>
                    <a:pt x="138" y="3065"/>
                    <a:pt x="370" y="3159"/>
                  </a:cubicBezTo>
                  <a:cubicBezTo>
                    <a:pt x="211" y="3252"/>
                    <a:pt x="98" y="3402"/>
                    <a:pt x="49" y="3581"/>
                  </a:cubicBezTo>
                  <a:cubicBezTo>
                    <a:pt x="16" y="3748"/>
                    <a:pt x="0" y="4236"/>
                    <a:pt x="1045" y="4715"/>
                  </a:cubicBezTo>
                  <a:cubicBezTo>
                    <a:pt x="1894" y="5382"/>
                    <a:pt x="2520" y="5545"/>
                    <a:pt x="2520" y="5545"/>
                  </a:cubicBezTo>
                  <a:cubicBezTo>
                    <a:pt x="2690" y="5596"/>
                    <a:pt x="2858" y="5619"/>
                    <a:pt x="3023" y="5619"/>
                  </a:cubicBezTo>
                  <a:cubicBezTo>
                    <a:pt x="4183" y="5619"/>
                    <a:pt x="5148" y="4439"/>
                    <a:pt x="4935" y="3321"/>
                  </a:cubicBezTo>
                  <a:cubicBezTo>
                    <a:pt x="4935" y="3321"/>
                    <a:pt x="4544" y="1358"/>
                    <a:pt x="4313" y="1094"/>
                  </a:cubicBezTo>
                  <a:cubicBezTo>
                    <a:pt x="3971" y="699"/>
                    <a:pt x="2894" y="61"/>
                    <a:pt x="2439" y="0"/>
                  </a:cubicBezTo>
                  <a:cubicBezTo>
                    <a:pt x="2437" y="0"/>
                    <a:pt x="2435" y="0"/>
                    <a:pt x="2433" y="0"/>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5" name="Google Shape;2705;p50"/>
            <p:cNvSpPr/>
            <p:nvPr/>
          </p:nvSpPr>
          <p:spPr>
            <a:xfrm>
              <a:off x="5106971" y="1494334"/>
              <a:ext cx="86182" cy="79001"/>
            </a:xfrm>
            <a:custGeom>
              <a:avLst/>
              <a:gdLst/>
              <a:ahLst/>
              <a:cxnLst/>
              <a:rect l="l" t="t" r="r" b="b"/>
              <a:pathLst>
                <a:path w="1944" h="1782" extrusionOk="0">
                  <a:moveTo>
                    <a:pt x="1081" y="1"/>
                  </a:moveTo>
                  <a:lnTo>
                    <a:pt x="0" y="1415"/>
                  </a:lnTo>
                  <a:lnTo>
                    <a:pt x="24" y="1448"/>
                  </a:lnTo>
                  <a:cubicBezTo>
                    <a:pt x="211" y="1659"/>
                    <a:pt x="427" y="1773"/>
                    <a:pt x="659" y="1781"/>
                  </a:cubicBezTo>
                  <a:cubicBezTo>
                    <a:pt x="667" y="1781"/>
                    <a:pt x="676" y="1781"/>
                    <a:pt x="685" y="1781"/>
                  </a:cubicBezTo>
                  <a:cubicBezTo>
                    <a:pt x="818" y="1781"/>
                    <a:pt x="947" y="1753"/>
                    <a:pt x="1065" y="1695"/>
                  </a:cubicBezTo>
                  <a:cubicBezTo>
                    <a:pt x="1346" y="1578"/>
                    <a:pt x="1565" y="1362"/>
                    <a:pt x="1654" y="1269"/>
                  </a:cubicBezTo>
                  <a:lnTo>
                    <a:pt x="1943" y="984"/>
                  </a:lnTo>
                  <a:lnTo>
                    <a:pt x="1943" y="984"/>
                  </a:lnTo>
                  <a:cubicBezTo>
                    <a:pt x="1939" y="984"/>
                    <a:pt x="1191" y="1683"/>
                    <a:pt x="663" y="1691"/>
                  </a:cubicBezTo>
                  <a:cubicBezTo>
                    <a:pt x="468" y="1679"/>
                    <a:pt x="289" y="1590"/>
                    <a:pt x="122" y="1415"/>
                  </a:cubicBezTo>
                  <a:lnTo>
                    <a:pt x="1244" y="70"/>
                  </a:lnTo>
                  <a:lnTo>
                    <a:pt x="1081" y="1"/>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6" name="Google Shape;2706;p50"/>
            <p:cNvSpPr/>
            <p:nvPr/>
          </p:nvSpPr>
          <p:spPr>
            <a:xfrm>
              <a:off x="5090036" y="1559546"/>
              <a:ext cx="98418" cy="127855"/>
            </a:xfrm>
            <a:custGeom>
              <a:avLst/>
              <a:gdLst/>
              <a:ahLst/>
              <a:cxnLst/>
              <a:rect l="l" t="t" r="r" b="b"/>
              <a:pathLst>
                <a:path w="2220" h="2884" extrusionOk="0">
                  <a:moveTo>
                    <a:pt x="0" y="1558"/>
                  </a:moveTo>
                  <a:cubicBezTo>
                    <a:pt x="9" y="1562"/>
                    <a:pt x="17" y="1567"/>
                    <a:pt x="26" y="1571"/>
                  </a:cubicBezTo>
                  <a:lnTo>
                    <a:pt x="26" y="1571"/>
                  </a:lnTo>
                  <a:cubicBezTo>
                    <a:pt x="17" y="1566"/>
                    <a:pt x="9" y="1562"/>
                    <a:pt x="0" y="1558"/>
                  </a:cubicBezTo>
                  <a:close/>
                  <a:moveTo>
                    <a:pt x="1728" y="1"/>
                  </a:moveTo>
                  <a:lnTo>
                    <a:pt x="1687" y="82"/>
                  </a:lnTo>
                  <a:cubicBezTo>
                    <a:pt x="1703" y="94"/>
                    <a:pt x="2114" y="290"/>
                    <a:pt x="1996" y="757"/>
                  </a:cubicBezTo>
                  <a:cubicBezTo>
                    <a:pt x="1927" y="1029"/>
                    <a:pt x="1764" y="1102"/>
                    <a:pt x="1719" y="1123"/>
                  </a:cubicBezTo>
                  <a:cubicBezTo>
                    <a:pt x="1134" y="940"/>
                    <a:pt x="642" y="777"/>
                    <a:pt x="264" y="533"/>
                  </a:cubicBezTo>
                  <a:lnTo>
                    <a:pt x="264" y="533"/>
                  </a:lnTo>
                  <a:cubicBezTo>
                    <a:pt x="707" y="826"/>
                    <a:pt x="1191" y="1054"/>
                    <a:pt x="1699" y="1212"/>
                  </a:cubicBezTo>
                  <a:cubicBezTo>
                    <a:pt x="1821" y="1314"/>
                    <a:pt x="1862" y="1480"/>
                    <a:pt x="1809" y="1631"/>
                  </a:cubicBezTo>
                  <a:cubicBezTo>
                    <a:pt x="1764" y="1798"/>
                    <a:pt x="1650" y="1932"/>
                    <a:pt x="1496" y="2005"/>
                  </a:cubicBezTo>
                  <a:cubicBezTo>
                    <a:pt x="966" y="1909"/>
                    <a:pt x="459" y="1790"/>
                    <a:pt x="26" y="1571"/>
                  </a:cubicBezTo>
                  <a:lnTo>
                    <a:pt x="26" y="1571"/>
                  </a:lnTo>
                  <a:cubicBezTo>
                    <a:pt x="461" y="1793"/>
                    <a:pt x="929" y="1995"/>
                    <a:pt x="1463" y="2090"/>
                  </a:cubicBezTo>
                  <a:cubicBezTo>
                    <a:pt x="1488" y="2188"/>
                    <a:pt x="1549" y="2545"/>
                    <a:pt x="1154" y="2720"/>
                  </a:cubicBezTo>
                  <a:lnTo>
                    <a:pt x="1150" y="2720"/>
                  </a:lnTo>
                  <a:cubicBezTo>
                    <a:pt x="1018" y="2777"/>
                    <a:pt x="872" y="2797"/>
                    <a:pt x="730" y="2797"/>
                  </a:cubicBezTo>
                  <a:cubicBezTo>
                    <a:pt x="359" y="2797"/>
                    <a:pt x="15" y="2659"/>
                    <a:pt x="12" y="2659"/>
                  </a:cubicBezTo>
                  <a:lnTo>
                    <a:pt x="12" y="2663"/>
                  </a:lnTo>
                  <a:cubicBezTo>
                    <a:pt x="30" y="2675"/>
                    <a:pt x="438" y="2883"/>
                    <a:pt x="832" y="2883"/>
                  </a:cubicBezTo>
                  <a:cubicBezTo>
                    <a:pt x="970" y="2883"/>
                    <a:pt x="1106" y="2858"/>
                    <a:pt x="1223" y="2789"/>
                  </a:cubicBezTo>
                  <a:cubicBezTo>
                    <a:pt x="1679" y="2525"/>
                    <a:pt x="1606" y="2228"/>
                    <a:pt x="1557" y="2074"/>
                  </a:cubicBezTo>
                  <a:cubicBezTo>
                    <a:pt x="1638" y="2033"/>
                    <a:pt x="1866" y="1903"/>
                    <a:pt x="1935" y="1663"/>
                  </a:cubicBezTo>
                  <a:cubicBezTo>
                    <a:pt x="2008" y="1424"/>
                    <a:pt x="1870" y="1261"/>
                    <a:pt x="1801" y="1184"/>
                  </a:cubicBezTo>
                  <a:cubicBezTo>
                    <a:pt x="1886" y="1139"/>
                    <a:pt x="2024" y="1029"/>
                    <a:pt x="2089" y="777"/>
                  </a:cubicBezTo>
                  <a:cubicBezTo>
                    <a:pt x="2219" y="241"/>
                    <a:pt x="1732" y="1"/>
                    <a:pt x="1728"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7" name="Google Shape;2707;p50"/>
            <p:cNvSpPr/>
            <p:nvPr/>
          </p:nvSpPr>
          <p:spPr>
            <a:xfrm>
              <a:off x="5158661" y="1537956"/>
              <a:ext cx="64193" cy="101654"/>
            </a:xfrm>
            <a:custGeom>
              <a:avLst/>
              <a:gdLst/>
              <a:ahLst/>
              <a:cxnLst/>
              <a:rect l="l" t="t" r="r" b="b"/>
              <a:pathLst>
                <a:path w="1448" h="2293" extrusionOk="0">
                  <a:moveTo>
                    <a:pt x="777" y="0"/>
                  </a:moveTo>
                  <a:lnTo>
                    <a:pt x="553" y="187"/>
                  </a:lnTo>
                  <a:cubicBezTo>
                    <a:pt x="549" y="203"/>
                    <a:pt x="1" y="1496"/>
                    <a:pt x="1448" y="2293"/>
                  </a:cubicBezTo>
                  <a:cubicBezTo>
                    <a:pt x="175" y="1321"/>
                    <a:pt x="753" y="57"/>
                    <a:pt x="777"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8" name="Google Shape;2708;p50"/>
            <p:cNvSpPr/>
            <p:nvPr/>
          </p:nvSpPr>
          <p:spPr>
            <a:xfrm>
              <a:off x="5240276" y="1658672"/>
              <a:ext cx="43136" cy="71420"/>
            </a:xfrm>
            <a:custGeom>
              <a:avLst/>
              <a:gdLst/>
              <a:ahLst/>
              <a:cxnLst/>
              <a:rect l="l" t="t" r="r" b="b"/>
              <a:pathLst>
                <a:path w="973" h="1611" extrusionOk="0">
                  <a:moveTo>
                    <a:pt x="960" y="1"/>
                  </a:moveTo>
                  <a:cubicBezTo>
                    <a:pt x="960" y="1"/>
                    <a:pt x="858" y="1200"/>
                    <a:pt x="1" y="1610"/>
                  </a:cubicBezTo>
                  <a:lnTo>
                    <a:pt x="464" y="1610"/>
                  </a:lnTo>
                  <a:cubicBezTo>
                    <a:pt x="826" y="1175"/>
                    <a:pt x="972" y="626"/>
                    <a:pt x="960" y="1"/>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9" name="Google Shape;2709;p50"/>
            <p:cNvSpPr/>
            <p:nvPr/>
          </p:nvSpPr>
          <p:spPr>
            <a:xfrm>
              <a:off x="7270935" y="269892"/>
              <a:ext cx="249415" cy="365965"/>
            </a:xfrm>
            <a:custGeom>
              <a:avLst/>
              <a:gdLst/>
              <a:ahLst/>
              <a:cxnLst/>
              <a:rect l="l" t="t" r="r" b="b"/>
              <a:pathLst>
                <a:path w="5626" h="8255" extrusionOk="0">
                  <a:moveTo>
                    <a:pt x="3390" y="0"/>
                  </a:moveTo>
                  <a:cubicBezTo>
                    <a:pt x="3224" y="0"/>
                    <a:pt x="3048" y="78"/>
                    <a:pt x="2943" y="249"/>
                  </a:cubicBezTo>
                  <a:cubicBezTo>
                    <a:pt x="2415" y="907"/>
                    <a:pt x="1712" y="3623"/>
                    <a:pt x="1447" y="3830"/>
                  </a:cubicBezTo>
                  <a:cubicBezTo>
                    <a:pt x="1429" y="3844"/>
                    <a:pt x="1410" y="3851"/>
                    <a:pt x="1392" y="3851"/>
                  </a:cubicBezTo>
                  <a:cubicBezTo>
                    <a:pt x="1154" y="3851"/>
                    <a:pt x="866" y="2799"/>
                    <a:pt x="360" y="2799"/>
                  </a:cubicBezTo>
                  <a:cubicBezTo>
                    <a:pt x="327" y="2799"/>
                    <a:pt x="292" y="2804"/>
                    <a:pt x="256" y="2814"/>
                  </a:cubicBezTo>
                  <a:cubicBezTo>
                    <a:pt x="0" y="2891"/>
                    <a:pt x="488" y="4757"/>
                    <a:pt x="1029" y="5948"/>
                  </a:cubicBezTo>
                  <a:cubicBezTo>
                    <a:pt x="1175" y="7156"/>
                    <a:pt x="2264" y="8254"/>
                    <a:pt x="3186" y="8254"/>
                  </a:cubicBezTo>
                  <a:cubicBezTo>
                    <a:pt x="3545" y="8254"/>
                    <a:pt x="3879" y="8087"/>
                    <a:pt x="4122" y="7695"/>
                  </a:cubicBezTo>
                  <a:cubicBezTo>
                    <a:pt x="5378" y="6122"/>
                    <a:pt x="5545" y="3862"/>
                    <a:pt x="5545" y="2887"/>
                  </a:cubicBezTo>
                  <a:cubicBezTo>
                    <a:pt x="5625" y="2170"/>
                    <a:pt x="5424" y="1912"/>
                    <a:pt x="5203" y="1912"/>
                  </a:cubicBezTo>
                  <a:cubicBezTo>
                    <a:pt x="5146" y="1912"/>
                    <a:pt x="5088" y="1929"/>
                    <a:pt x="5032" y="1960"/>
                  </a:cubicBezTo>
                  <a:cubicBezTo>
                    <a:pt x="5274" y="1381"/>
                    <a:pt x="5023" y="1004"/>
                    <a:pt x="4706" y="1004"/>
                  </a:cubicBezTo>
                  <a:cubicBezTo>
                    <a:pt x="4634" y="1004"/>
                    <a:pt x="4558" y="1024"/>
                    <a:pt x="4484" y="1066"/>
                  </a:cubicBezTo>
                  <a:cubicBezTo>
                    <a:pt x="4717" y="476"/>
                    <a:pt x="4416" y="187"/>
                    <a:pt x="4127" y="187"/>
                  </a:cubicBezTo>
                  <a:cubicBezTo>
                    <a:pt x="3999" y="187"/>
                    <a:pt x="3872" y="244"/>
                    <a:pt x="3797" y="359"/>
                  </a:cubicBezTo>
                  <a:cubicBezTo>
                    <a:pt x="3797" y="130"/>
                    <a:pt x="3602" y="0"/>
                    <a:pt x="3390" y="0"/>
                  </a:cubicBez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0" name="Google Shape;2710;p50"/>
            <p:cNvSpPr/>
            <p:nvPr/>
          </p:nvSpPr>
          <p:spPr>
            <a:xfrm>
              <a:off x="7331670" y="427225"/>
              <a:ext cx="64903" cy="87069"/>
            </a:xfrm>
            <a:custGeom>
              <a:avLst/>
              <a:gdLst/>
              <a:ahLst/>
              <a:cxnLst/>
              <a:rect l="l" t="t" r="r" b="b"/>
              <a:pathLst>
                <a:path w="1464" h="1964" extrusionOk="0">
                  <a:moveTo>
                    <a:pt x="236" y="0"/>
                  </a:moveTo>
                  <a:cubicBezTo>
                    <a:pt x="126" y="256"/>
                    <a:pt x="61" y="281"/>
                    <a:pt x="0" y="293"/>
                  </a:cubicBezTo>
                  <a:cubicBezTo>
                    <a:pt x="0" y="293"/>
                    <a:pt x="1114" y="387"/>
                    <a:pt x="1463" y="1964"/>
                  </a:cubicBezTo>
                  <a:cubicBezTo>
                    <a:pt x="1382" y="1053"/>
                    <a:pt x="1114" y="322"/>
                    <a:pt x="236"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1" name="Google Shape;2711;p50"/>
            <p:cNvSpPr/>
            <p:nvPr/>
          </p:nvSpPr>
          <p:spPr>
            <a:xfrm>
              <a:off x="7395818" y="285762"/>
              <a:ext cx="43623" cy="112117"/>
            </a:xfrm>
            <a:custGeom>
              <a:avLst/>
              <a:gdLst/>
              <a:ahLst/>
              <a:cxnLst/>
              <a:rect l="l" t="t" r="r" b="b"/>
              <a:pathLst>
                <a:path w="984" h="2529" extrusionOk="0">
                  <a:moveTo>
                    <a:pt x="984" y="1"/>
                  </a:moveTo>
                  <a:lnTo>
                    <a:pt x="0" y="2435"/>
                  </a:lnTo>
                  <a:lnTo>
                    <a:pt x="151" y="2529"/>
                  </a:lnTo>
                  <a:lnTo>
                    <a:pt x="984" y="1"/>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2" name="Google Shape;2712;p50"/>
            <p:cNvSpPr/>
            <p:nvPr/>
          </p:nvSpPr>
          <p:spPr>
            <a:xfrm>
              <a:off x="7430574" y="317105"/>
              <a:ext cx="39146" cy="103472"/>
            </a:xfrm>
            <a:custGeom>
              <a:avLst/>
              <a:gdLst/>
              <a:ahLst/>
              <a:cxnLst/>
              <a:rect l="l" t="t" r="r" b="b"/>
              <a:pathLst>
                <a:path w="883" h="2334" extrusionOk="0">
                  <a:moveTo>
                    <a:pt x="883" y="1"/>
                  </a:moveTo>
                  <a:lnTo>
                    <a:pt x="1" y="2253"/>
                  </a:lnTo>
                  <a:lnTo>
                    <a:pt x="131" y="2334"/>
                  </a:lnTo>
                  <a:lnTo>
                    <a:pt x="883" y="1"/>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3" name="Google Shape;2713;p50"/>
            <p:cNvSpPr/>
            <p:nvPr/>
          </p:nvSpPr>
          <p:spPr>
            <a:xfrm>
              <a:off x="7461207" y="356604"/>
              <a:ext cx="33737" cy="91946"/>
            </a:xfrm>
            <a:custGeom>
              <a:avLst/>
              <a:gdLst/>
              <a:ahLst/>
              <a:cxnLst/>
              <a:rect l="l" t="t" r="r" b="b"/>
              <a:pathLst>
                <a:path w="761" h="2074" extrusionOk="0">
                  <a:moveTo>
                    <a:pt x="761" y="0"/>
                  </a:moveTo>
                  <a:lnTo>
                    <a:pt x="1" y="2000"/>
                  </a:lnTo>
                  <a:lnTo>
                    <a:pt x="119" y="2073"/>
                  </a:lnTo>
                  <a:lnTo>
                    <a:pt x="761" y="0"/>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4" name="Google Shape;2714;p50"/>
            <p:cNvSpPr/>
            <p:nvPr/>
          </p:nvSpPr>
          <p:spPr>
            <a:xfrm>
              <a:off x="7371480" y="385420"/>
              <a:ext cx="110521" cy="90128"/>
            </a:xfrm>
            <a:custGeom>
              <a:avLst/>
              <a:gdLst/>
              <a:ahLst/>
              <a:cxnLst/>
              <a:rect l="l" t="t" r="r" b="b"/>
              <a:pathLst>
                <a:path w="2493" h="2033" extrusionOk="0">
                  <a:moveTo>
                    <a:pt x="0" y="0"/>
                  </a:moveTo>
                  <a:lnTo>
                    <a:pt x="0" y="0"/>
                  </a:lnTo>
                  <a:cubicBezTo>
                    <a:pt x="740" y="212"/>
                    <a:pt x="2021" y="1118"/>
                    <a:pt x="2492" y="2033"/>
                  </a:cubicBezTo>
                  <a:cubicBezTo>
                    <a:pt x="2285" y="1147"/>
                    <a:pt x="870" y="57"/>
                    <a:pt x="0"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5" name="Google Shape;2715;p50"/>
            <p:cNvSpPr/>
            <p:nvPr/>
          </p:nvSpPr>
          <p:spPr>
            <a:xfrm>
              <a:off x="7364653" y="600030"/>
              <a:ext cx="69779" cy="45263"/>
            </a:xfrm>
            <a:custGeom>
              <a:avLst/>
              <a:gdLst/>
              <a:ahLst/>
              <a:cxnLst/>
              <a:rect l="l" t="t" r="r" b="b"/>
              <a:pathLst>
                <a:path w="1574" h="1021" extrusionOk="0">
                  <a:moveTo>
                    <a:pt x="0" y="0"/>
                  </a:moveTo>
                  <a:cubicBezTo>
                    <a:pt x="289" y="635"/>
                    <a:pt x="691" y="1021"/>
                    <a:pt x="1268" y="1021"/>
                  </a:cubicBezTo>
                  <a:lnTo>
                    <a:pt x="1573" y="667"/>
                  </a:lnTo>
                  <a:lnTo>
                    <a:pt x="1573" y="667"/>
                  </a:lnTo>
                  <a:cubicBezTo>
                    <a:pt x="1415" y="739"/>
                    <a:pt x="1264" y="773"/>
                    <a:pt x="1119" y="773"/>
                  </a:cubicBezTo>
                  <a:cubicBezTo>
                    <a:pt x="696" y="773"/>
                    <a:pt x="327" y="485"/>
                    <a:pt x="0"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6" name="Google Shape;2716;p50"/>
            <p:cNvSpPr/>
            <p:nvPr/>
          </p:nvSpPr>
          <p:spPr>
            <a:xfrm>
              <a:off x="6958485" y="826166"/>
              <a:ext cx="48145" cy="52312"/>
            </a:xfrm>
            <a:custGeom>
              <a:avLst/>
              <a:gdLst/>
              <a:ahLst/>
              <a:cxnLst/>
              <a:rect l="l" t="t" r="r" b="b"/>
              <a:pathLst>
                <a:path w="1086" h="1180" extrusionOk="0">
                  <a:moveTo>
                    <a:pt x="431" y="1"/>
                  </a:moveTo>
                  <a:lnTo>
                    <a:pt x="0" y="86"/>
                  </a:lnTo>
                  <a:lnTo>
                    <a:pt x="1085" y="1179"/>
                  </a:lnTo>
                  <a:lnTo>
                    <a:pt x="431" y="1"/>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7" name="Google Shape;2717;p50"/>
            <p:cNvSpPr/>
            <p:nvPr/>
          </p:nvSpPr>
          <p:spPr>
            <a:xfrm>
              <a:off x="5705582" y="1520445"/>
              <a:ext cx="26334" cy="62775"/>
            </a:xfrm>
            <a:custGeom>
              <a:avLst/>
              <a:gdLst/>
              <a:ahLst/>
              <a:cxnLst/>
              <a:rect l="l" t="t" r="r" b="b"/>
              <a:pathLst>
                <a:path w="594" h="1416" extrusionOk="0">
                  <a:moveTo>
                    <a:pt x="264" y="1"/>
                  </a:moveTo>
                  <a:lnTo>
                    <a:pt x="0" y="298"/>
                  </a:lnTo>
                  <a:lnTo>
                    <a:pt x="594" y="1415"/>
                  </a:lnTo>
                  <a:lnTo>
                    <a:pt x="264" y="1"/>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8" name="Google Shape;2718;p50"/>
            <p:cNvSpPr/>
            <p:nvPr/>
          </p:nvSpPr>
          <p:spPr>
            <a:xfrm>
              <a:off x="6114055" y="954329"/>
              <a:ext cx="347301" cy="364236"/>
            </a:xfrm>
            <a:custGeom>
              <a:avLst/>
              <a:gdLst/>
              <a:ahLst/>
              <a:cxnLst/>
              <a:rect l="l" t="t" r="r" b="b"/>
              <a:pathLst>
                <a:path w="7834" h="8216" extrusionOk="0">
                  <a:moveTo>
                    <a:pt x="5504" y="0"/>
                  </a:moveTo>
                  <a:cubicBezTo>
                    <a:pt x="4781" y="0"/>
                    <a:pt x="3933" y="196"/>
                    <a:pt x="3066" y="597"/>
                  </a:cubicBezTo>
                  <a:cubicBezTo>
                    <a:pt x="1098" y="1512"/>
                    <a:pt x="1" y="3040"/>
                    <a:pt x="517" y="4158"/>
                  </a:cubicBezTo>
                  <a:cubicBezTo>
                    <a:pt x="842" y="4865"/>
                    <a:pt x="4219" y="8215"/>
                    <a:pt x="5848" y="8215"/>
                  </a:cubicBezTo>
                  <a:cubicBezTo>
                    <a:pt x="5968" y="8215"/>
                    <a:pt x="6080" y="8197"/>
                    <a:pt x="6179" y="8157"/>
                  </a:cubicBezTo>
                  <a:cubicBezTo>
                    <a:pt x="7622" y="7588"/>
                    <a:pt x="7834" y="1808"/>
                    <a:pt x="7443" y="951"/>
                  </a:cubicBezTo>
                  <a:cubicBezTo>
                    <a:pt x="7151" y="323"/>
                    <a:pt x="6430" y="0"/>
                    <a:pt x="550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9" name="Google Shape;2719;p50"/>
            <p:cNvSpPr/>
            <p:nvPr/>
          </p:nvSpPr>
          <p:spPr>
            <a:xfrm>
              <a:off x="6139678" y="976318"/>
              <a:ext cx="301683" cy="303190"/>
            </a:xfrm>
            <a:custGeom>
              <a:avLst/>
              <a:gdLst/>
              <a:ahLst/>
              <a:cxnLst/>
              <a:rect l="l" t="t" r="r" b="b"/>
              <a:pathLst>
                <a:path w="6805" h="6839" extrusionOk="0">
                  <a:moveTo>
                    <a:pt x="4936" y="0"/>
                  </a:moveTo>
                  <a:cubicBezTo>
                    <a:pt x="4281" y="0"/>
                    <a:pt x="3490" y="182"/>
                    <a:pt x="2699" y="548"/>
                  </a:cubicBezTo>
                  <a:cubicBezTo>
                    <a:pt x="1032" y="1321"/>
                    <a:pt x="0" y="2621"/>
                    <a:pt x="386" y="3459"/>
                  </a:cubicBezTo>
                  <a:cubicBezTo>
                    <a:pt x="744" y="4235"/>
                    <a:pt x="3631" y="6838"/>
                    <a:pt x="4944" y="6838"/>
                  </a:cubicBezTo>
                  <a:cubicBezTo>
                    <a:pt x="5048" y="6838"/>
                    <a:pt x="5141" y="6822"/>
                    <a:pt x="5223" y="6788"/>
                  </a:cubicBezTo>
                  <a:cubicBezTo>
                    <a:pt x="6345" y="6312"/>
                    <a:pt x="6804" y="1503"/>
                    <a:pt x="6418" y="662"/>
                  </a:cubicBezTo>
                  <a:cubicBezTo>
                    <a:pt x="6215" y="222"/>
                    <a:pt x="5659" y="0"/>
                    <a:pt x="49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0" name="Google Shape;2720;p50"/>
            <p:cNvSpPr/>
            <p:nvPr/>
          </p:nvSpPr>
          <p:spPr>
            <a:xfrm>
              <a:off x="6132630" y="878079"/>
              <a:ext cx="276058" cy="257217"/>
            </a:xfrm>
            <a:custGeom>
              <a:avLst/>
              <a:gdLst/>
              <a:ahLst/>
              <a:cxnLst/>
              <a:rect l="l" t="t" r="r" b="b"/>
              <a:pathLst>
                <a:path w="6227" h="5802" extrusionOk="0">
                  <a:moveTo>
                    <a:pt x="5171" y="0"/>
                  </a:moveTo>
                  <a:lnTo>
                    <a:pt x="0" y="2573"/>
                  </a:lnTo>
                  <a:lnTo>
                    <a:pt x="943" y="4943"/>
                  </a:lnTo>
                  <a:cubicBezTo>
                    <a:pt x="1147" y="5447"/>
                    <a:pt x="1630" y="5784"/>
                    <a:pt x="2175" y="5801"/>
                  </a:cubicBezTo>
                  <a:cubicBezTo>
                    <a:pt x="2210" y="5802"/>
                    <a:pt x="2245" y="5802"/>
                    <a:pt x="2279" y="5802"/>
                  </a:cubicBezTo>
                  <a:cubicBezTo>
                    <a:pt x="4478" y="5802"/>
                    <a:pt x="6226" y="3910"/>
                    <a:pt x="5890" y="2585"/>
                  </a:cubicBezTo>
                  <a:lnTo>
                    <a:pt x="5171" y="0"/>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1" name="Google Shape;2721;p50"/>
            <p:cNvSpPr/>
            <p:nvPr/>
          </p:nvSpPr>
          <p:spPr>
            <a:xfrm>
              <a:off x="6347239" y="791942"/>
              <a:ext cx="59893" cy="104713"/>
            </a:xfrm>
            <a:custGeom>
              <a:avLst/>
              <a:gdLst/>
              <a:ahLst/>
              <a:cxnLst/>
              <a:rect l="l" t="t" r="r" b="b"/>
              <a:pathLst>
                <a:path w="1351" h="2362" extrusionOk="0">
                  <a:moveTo>
                    <a:pt x="1021" y="0"/>
                  </a:moveTo>
                  <a:lnTo>
                    <a:pt x="1" y="752"/>
                  </a:lnTo>
                  <a:lnTo>
                    <a:pt x="220" y="1773"/>
                  </a:lnTo>
                  <a:lnTo>
                    <a:pt x="480" y="2362"/>
                  </a:lnTo>
                  <a:cubicBezTo>
                    <a:pt x="907" y="1894"/>
                    <a:pt x="1350" y="785"/>
                    <a:pt x="1021"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2" name="Google Shape;2722;p50"/>
            <p:cNvSpPr/>
            <p:nvPr/>
          </p:nvSpPr>
          <p:spPr>
            <a:xfrm>
              <a:off x="6015328" y="592627"/>
              <a:ext cx="405465" cy="443990"/>
            </a:xfrm>
            <a:custGeom>
              <a:avLst/>
              <a:gdLst/>
              <a:ahLst/>
              <a:cxnLst/>
              <a:rect l="l" t="t" r="r" b="b"/>
              <a:pathLst>
                <a:path w="9146" h="10015" extrusionOk="0">
                  <a:moveTo>
                    <a:pt x="3902" y="1"/>
                  </a:moveTo>
                  <a:lnTo>
                    <a:pt x="1821" y="1204"/>
                  </a:lnTo>
                  <a:lnTo>
                    <a:pt x="0" y="2098"/>
                  </a:lnTo>
                  <a:lnTo>
                    <a:pt x="17" y="3273"/>
                  </a:lnTo>
                  <a:cubicBezTo>
                    <a:pt x="17" y="3273"/>
                    <a:pt x="431" y="5021"/>
                    <a:pt x="797" y="6289"/>
                  </a:cubicBezTo>
                  <a:cubicBezTo>
                    <a:pt x="1110" y="7358"/>
                    <a:pt x="1679" y="8459"/>
                    <a:pt x="2407" y="9305"/>
                  </a:cubicBezTo>
                  <a:cubicBezTo>
                    <a:pt x="2758" y="9706"/>
                    <a:pt x="3221" y="10014"/>
                    <a:pt x="3760" y="10014"/>
                  </a:cubicBezTo>
                  <a:cubicBezTo>
                    <a:pt x="3827" y="10014"/>
                    <a:pt x="3895" y="10010"/>
                    <a:pt x="3963" y="10000"/>
                  </a:cubicBezTo>
                  <a:cubicBezTo>
                    <a:pt x="4744" y="9882"/>
                    <a:pt x="5455" y="9516"/>
                    <a:pt x="6106" y="9081"/>
                  </a:cubicBezTo>
                  <a:cubicBezTo>
                    <a:pt x="6902" y="8557"/>
                    <a:pt x="7646" y="7833"/>
                    <a:pt x="7951" y="6911"/>
                  </a:cubicBezTo>
                  <a:cubicBezTo>
                    <a:pt x="8024" y="6683"/>
                    <a:pt x="8069" y="6447"/>
                    <a:pt x="8081" y="6208"/>
                  </a:cubicBezTo>
                  <a:cubicBezTo>
                    <a:pt x="8085" y="6082"/>
                    <a:pt x="8081" y="5960"/>
                    <a:pt x="8069" y="5834"/>
                  </a:cubicBezTo>
                  <a:cubicBezTo>
                    <a:pt x="8065" y="5797"/>
                    <a:pt x="7988" y="5472"/>
                    <a:pt x="8004" y="5464"/>
                  </a:cubicBezTo>
                  <a:cubicBezTo>
                    <a:pt x="9146" y="4634"/>
                    <a:pt x="8588" y="2638"/>
                    <a:pt x="7785" y="2638"/>
                  </a:cubicBezTo>
                  <a:cubicBezTo>
                    <a:pt x="7605" y="2638"/>
                    <a:pt x="7412" y="2739"/>
                    <a:pt x="7223" y="2976"/>
                  </a:cubicBezTo>
                  <a:lnTo>
                    <a:pt x="6488" y="1074"/>
                  </a:lnTo>
                  <a:lnTo>
                    <a:pt x="3902" y="1"/>
                  </a:lnTo>
                  <a:close/>
                </a:path>
              </a:pathLst>
            </a:custGeom>
            <a:solidFill>
              <a:srgbClr val="D760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3" name="Google Shape;2723;p50"/>
            <p:cNvSpPr/>
            <p:nvPr/>
          </p:nvSpPr>
          <p:spPr>
            <a:xfrm>
              <a:off x="5944308" y="521829"/>
              <a:ext cx="426966" cy="325667"/>
            </a:xfrm>
            <a:custGeom>
              <a:avLst/>
              <a:gdLst/>
              <a:ahLst/>
              <a:cxnLst/>
              <a:rect l="l" t="t" r="r" b="b"/>
              <a:pathLst>
                <a:path w="9631" h="7346" extrusionOk="0">
                  <a:moveTo>
                    <a:pt x="5332" y="0"/>
                  </a:moveTo>
                  <a:cubicBezTo>
                    <a:pt x="5025" y="0"/>
                    <a:pt x="4715" y="62"/>
                    <a:pt x="4383" y="200"/>
                  </a:cubicBezTo>
                  <a:cubicBezTo>
                    <a:pt x="4212" y="269"/>
                    <a:pt x="3777" y="626"/>
                    <a:pt x="3598" y="663"/>
                  </a:cubicBezTo>
                  <a:cubicBezTo>
                    <a:pt x="3518" y="680"/>
                    <a:pt x="3437" y="686"/>
                    <a:pt x="3356" y="686"/>
                  </a:cubicBezTo>
                  <a:cubicBezTo>
                    <a:pt x="3099" y="686"/>
                    <a:pt x="2839" y="622"/>
                    <a:pt x="2576" y="622"/>
                  </a:cubicBezTo>
                  <a:cubicBezTo>
                    <a:pt x="2565" y="622"/>
                    <a:pt x="2553" y="622"/>
                    <a:pt x="2541" y="622"/>
                  </a:cubicBezTo>
                  <a:cubicBezTo>
                    <a:pt x="2184" y="630"/>
                    <a:pt x="1838" y="765"/>
                    <a:pt x="1566" y="1000"/>
                  </a:cubicBezTo>
                  <a:cubicBezTo>
                    <a:pt x="1220" y="1313"/>
                    <a:pt x="1045" y="1764"/>
                    <a:pt x="720" y="2094"/>
                  </a:cubicBezTo>
                  <a:cubicBezTo>
                    <a:pt x="586" y="2228"/>
                    <a:pt x="440" y="2333"/>
                    <a:pt x="322" y="2476"/>
                  </a:cubicBezTo>
                  <a:cubicBezTo>
                    <a:pt x="1" y="2862"/>
                    <a:pt x="9" y="3407"/>
                    <a:pt x="131" y="3878"/>
                  </a:cubicBezTo>
                  <a:cubicBezTo>
                    <a:pt x="172" y="4024"/>
                    <a:pt x="220" y="4179"/>
                    <a:pt x="220" y="4337"/>
                  </a:cubicBezTo>
                  <a:cubicBezTo>
                    <a:pt x="220" y="4492"/>
                    <a:pt x="196" y="4565"/>
                    <a:pt x="196" y="4683"/>
                  </a:cubicBezTo>
                  <a:cubicBezTo>
                    <a:pt x="196" y="4955"/>
                    <a:pt x="883" y="5589"/>
                    <a:pt x="932" y="5866"/>
                  </a:cubicBezTo>
                  <a:cubicBezTo>
                    <a:pt x="1159" y="7000"/>
                    <a:pt x="1574" y="6451"/>
                    <a:pt x="2249" y="7345"/>
                  </a:cubicBezTo>
                  <a:lnTo>
                    <a:pt x="1887" y="5971"/>
                  </a:lnTo>
                  <a:cubicBezTo>
                    <a:pt x="1761" y="5549"/>
                    <a:pt x="1834" y="5089"/>
                    <a:pt x="1944" y="4715"/>
                  </a:cubicBezTo>
                  <a:cubicBezTo>
                    <a:pt x="2049" y="4346"/>
                    <a:pt x="2281" y="3972"/>
                    <a:pt x="2663" y="3850"/>
                  </a:cubicBezTo>
                  <a:cubicBezTo>
                    <a:pt x="2903" y="3768"/>
                    <a:pt x="3163" y="3801"/>
                    <a:pt x="3407" y="3752"/>
                  </a:cubicBezTo>
                  <a:cubicBezTo>
                    <a:pt x="3789" y="3675"/>
                    <a:pt x="4098" y="3403"/>
                    <a:pt x="4415" y="3171"/>
                  </a:cubicBezTo>
                  <a:cubicBezTo>
                    <a:pt x="4687" y="2978"/>
                    <a:pt x="5002" y="2803"/>
                    <a:pt x="5325" y="2803"/>
                  </a:cubicBezTo>
                  <a:cubicBezTo>
                    <a:pt x="5383" y="2803"/>
                    <a:pt x="5442" y="2809"/>
                    <a:pt x="5500" y="2821"/>
                  </a:cubicBezTo>
                  <a:cubicBezTo>
                    <a:pt x="5525" y="2825"/>
                    <a:pt x="5545" y="2833"/>
                    <a:pt x="5565" y="2846"/>
                  </a:cubicBezTo>
                  <a:cubicBezTo>
                    <a:pt x="5606" y="2886"/>
                    <a:pt x="5626" y="2939"/>
                    <a:pt x="5622" y="2996"/>
                  </a:cubicBezTo>
                  <a:cubicBezTo>
                    <a:pt x="5683" y="3569"/>
                    <a:pt x="5964" y="4183"/>
                    <a:pt x="6533" y="4358"/>
                  </a:cubicBezTo>
                  <a:cubicBezTo>
                    <a:pt x="6704" y="4411"/>
                    <a:pt x="6891" y="4419"/>
                    <a:pt x="7065" y="4472"/>
                  </a:cubicBezTo>
                  <a:cubicBezTo>
                    <a:pt x="7435" y="4602"/>
                    <a:pt x="7667" y="4951"/>
                    <a:pt x="7838" y="5293"/>
                  </a:cubicBezTo>
                  <a:cubicBezTo>
                    <a:pt x="8305" y="6252"/>
                    <a:pt x="8439" y="6093"/>
                    <a:pt x="8744" y="6150"/>
                  </a:cubicBezTo>
                  <a:cubicBezTo>
                    <a:pt x="8825" y="5707"/>
                    <a:pt x="8642" y="5374"/>
                    <a:pt x="8781" y="4939"/>
                  </a:cubicBezTo>
                  <a:cubicBezTo>
                    <a:pt x="8846" y="4728"/>
                    <a:pt x="8927" y="4508"/>
                    <a:pt x="9110" y="4378"/>
                  </a:cubicBezTo>
                  <a:cubicBezTo>
                    <a:pt x="9195" y="4321"/>
                    <a:pt x="9289" y="4285"/>
                    <a:pt x="9386" y="4276"/>
                  </a:cubicBezTo>
                  <a:cubicBezTo>
                    <a:pt x="9447" y="4264"/>
                    <a:pt x="9537" y="4285"/>
                    <a:pt x="9585" y="4244"/>
                  </a:cubicBezTo>
                  <a:cubicBezTo>
                    <a:pt x="9630" y="4203"/>
                    <a:pt x="9630" y="4077"/>
                    <a:pt x="9630" y="4016"/>
                  </a:cubicBezTo>
                  <a:cubicBezTo>
                    <a:pt x="9630" y="3923"/>
                    <a:pt x="9614" y="3829"/>
                    <a:pt x="9590" y="3740"/>
                  </a:cubicBezTo>
                  <a:cubicBezTo>
                    <a:pt x="9565" y="3638"/>
                    <a:pt x="9529" y="3541"/>
                    <a:pt x="9484" y="3447"/>
                  </a:cubicBezTo>
                  <a:cubicBezTo>
                    <a:pt x="9358" y="3183"/>
                    <a:pt x="9183" y="2943"/>
                    <a:pt x="9065" y="2679"/>
                  </a:cubicBezTo>
                  <a:cubicBezTo>
                    <a:pt x="8951" y="2415"/>
                    <a:pt x="8850" y="2000"/>
                    <a:pt x="8707" y="1671"/>
                  </a:cubicBezTo>
                  <a:cubicBezTo>
                    <a:pt x="8565" y="1346"/>
                    <a:pt x="8317" y="1037"/>
                    <a:pt x="7968" y="947"/>
                  </a:cubicBezTo>
                  <a:cubicBezTo>
                    <a:pt x="7838" y="911"/>
                    <a:pt x="7699" y="911"/>
                    <a:pt x="7561" y="886"/>
                  </a:cubicBezTo>
                  <a:cubicBezTo>
                    <a:pt x="7191" y="825"/>
                    <a:pt x="6911" y="431"/>
                    <a:pt x="6565" y="289"/>
                  </a:cubicBezTo>
                  <a:cubicBezTo>
                    <a:pt x="6137" y="108"/>
                    <a:pt x="5738" y="0"/>
                    <a:pt x="5332" y="0"/>
                  </a:cubicBez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4" name="Google Shape;2724;p50"/>
            <p:cNvSpPr/>
            <p:nvPr/>
          </p:nvSpPr>
          <p:spPr>
            <a:xfrm>
              <a:off x="6344181" y="833215"/>
              <a:ext cx="28506" cy="14452"/>
            </a:xfrm>
            <a:custGeom>
              <a:avLst/>
              <a:gdLst/>
              <a:ahLst/>
              <a:cxnLst/>
              <a:rect l="l" t="t" r="r" b="b"/>
              <a:pathLst>
                <a:path w="643" h="326" extrusionOk="0">
                  <a:moveTo>
                    <a:pt x="0" y="0"/>
                  </a:moveTo>
                  <a:cubicBezTo>
                    <a:pt x="118" y="199"/>
                    <a:pt x="313" y="325"/>
                    <a:pt x="643" y="325"/>
                  </a:cubicBezTo>
                  <a:cubicBezTo>
                    <a:pt x="635" y="224"/>
                    <a:pt x="618" y="126"/>
                    <a:pt x="586" y="37"/>
                  </a:cubicBezTo>
                  <a:cubicBezTo>
                    <a:pt x="586" y="37"/>
                    <a:pt x="436" y="126"/>
                    <a:pt x="273" y="126"/>
                  </a:cubicBezTo>
                  <a:cubicBezTo>
                    <a:pt x="178" y="126"/>
                    <a:pt x="78" y="96"/>
                    <a:pt x="0" y="0"/>
                  </a:cubicBezTo>
                  <a:close/>
                </a:path>
              </a:pathLst>
            </a:custGeom>
            <a:solidFill>
              <a:srgbClr val="7228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5" name="Google Shape;2725;p50"/>
            <p:cNvSpPr/>
            <p:nvPr/>
          </p:nvSpPr>
          <p:spPr>
            <a:xfrm>
              <a:off x="6039843" y="756432"/>
              <a:ext cx="318795" cy="299023"/>
            </a:xfrm>
            <a:custGeom>
              <a:avLst/>
              <a:gdLst/>
              <a:ahLst/>
              <a:cxnLst/>
              <a:rect l="l" t="t" r="r" b="b"/>
              <a:pathLst>
                <a:path w="7191" h="6745" extrusionOk="0">
                  <a:moveTo>
                    <a:pt x="5683" y="1"/>
                  </a:moveTo>
                  <a:lnTo>
                    <a:pt x="5683" y="1"/>
                  </a:lnTo>
                  <a:cubicBezTo>
                    <a:pt x="5683" y="1"/>
                    <a:pt x="5935" y="1387"/>
                    <a:pt x="5825" y="1813"/>
                  </a:cubicBezTo>
                  <a:cubicBezTo>
                    <a:pt x="5489" y="2355"/>
                    <a:pt x="5193" y="2510"/>
                    <a:pt x="4866" y="2510"/>
                  </a:cubicBezTo>
                  <a:cubicBezTo>
                    <a:pt x="4421" y="2510"/>
                    <a:pt x="3920" y="2223"/>
                    <a:pt x="3188" y="2223"/>
                  </a:cubicBezTo>
                  <a:cubicBezTo>
                    <a:pt x="2871" y="2223"/>
                    <a:pt x="2511" y="2277"/>
                    <a:pt x="2093" y="2431"/>
                  </a:cubicBezTo>
                  <a:cubicBezTo>
                    <a:pt x="0" y="3204"/>
                    <a:pt x="732" y="4012"/>
                    <a:pt x="1126" y="4846"/>
                  </a:cubicBezTo>
                  <a:cubicBezTo>
                    <a:pt x="1439" y="5514"/>
                    <a:pt x="1360" y="6744"/>
                    <a:pt x="2545" y="6744"/>
                  </a:cubicBezTo>
                  <a:cubicBezTo>
                    <a:pt x="2837" y="6744"/>
                    <a:pt x="3207" y="6669"/>
                    <a:pt x="3679" y="6492"/>
                  </a:cubicBezTo>
                  <a:cubicBezTo>
                    <a:pt x="3919" y="6398"/>
                    <a:pt x="4166" y="6346"/>
                    <a:pt x="4423" y="6333"/>
                  </a:cubicBezTo>
                  <a:cubicBezTo>
                    <a:pt x="6382" y="6293"/>
                    <a:pt x="7122" y="3565"/>
                    <a:pt x="7154" y="3122"/>
                  </a:cubicBezTo>
                  <a:cubicBezTo>
                    <a:pt x="7191" y="2683"/>
                    <a:pt x="6593" y="858"/>
                    <a:pt x="6593" y="858"/>
                  </a:cubicBezTo>
                  <a:lnTo>
                    <a:pt x="5683" y="1"/>
                  </a:lnTo>
                  <a:close/>
                </a:path>
              </a:pathLst>
            </a:custGeom>
            <a:solidFill>
              <a:srgbClr val="84236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6" name="Google Shape;2726;p50"/>
            <p:cNvSpPr/>
            <p:nvPr/>
          </p:nvSpPr>
          <p:spPr>
            <a:xfrm>
              <a:off x="6156436" y="1595410"/>
              <a:ext cx="26334" cy="181896"/>
            </a:xfrm>
            <a:custGeom>
              <a:avLst/>
              <a:gdLst/>
              <a:ahLst/>
              <a:cxnLst/>
              <a:rect l="l" t="t" r="r" b="b"/>
              <a:pathLst>
                <a:path w="594" h="4103" extrusionOk="0">
                  <a:moveTo>
                    <a:pt x="593" y="1"/>
                  </a:moveTo>
                  <a:cubicBezTo>
                    <a:pt x="256" y="1062"/>
                    <a:pt x="0" y="2098"/>
                    <a:pt x="24" y="3049"/>
                  </a:cubicBezTo>
                  <a:lnTo>
                    <a:pt x="370" y="4102"/>
                  </a:lnTo>
                  <a:cubicBezTo>
                    <a:pt x="297" y="2728"/>
                    <a:pt x="370" y="1354"/>
                    <a:pt x="59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7" name="Google Shape;2727;p50"/>
            <p:cNvSpPr/>
            <p:nvPr/>
          </p:nvSpPr>
          <p:spPr>
            <a:xfrm>
              <a:off x="6795566" y="846514"/>
              <a:ext cx="100945" cy="260631"/>
            </a:xfrm>
            <a:custGeom>
              <a:avLst/>
              <a:gdLst/>
              <a:ahLst/>
              <a:cxnLst/>
              <a:rect l="l" t="t" r="r" b="b"/>
              <a:pathLst>
                <a:path w="2277" h="5879" extrusionOk="0">
                  <a:moveTo>
                    <a:pt x="655" y="1"/>
                  </a:moveTo>
                  <a:lnTo>
                    <a:pt x="1" y="66"/>
                  </a:lnTo>
                  <a:cubicBezTo>
                    <a:pt x="1232" y="1972"/>
                    <a:pt x="1692" y="3911"/>
                    <a:pt x="1407" y="5878"/>
                  </a:cubicBezTo>
                  <a:lnTo>
                    <a:pt x="2257" y="5521"/>
                  </a:lnTo>
                  <a:cubicBezTo>
                    <a:pt x="2277" y="3322"/>
                    <a:pt x="1765" y="1468"/>
                    <a:pt x="65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8" name="Google Shape;2728;p50"/>
            <p:cNvSpPr/>
            <p:nvPr/>
          </p:nvSpPr>
          <p:spPr>
            <a:xfrm>
              <a:off x="5800895" y="1394853"/>
              <a:ext cx="187083" cy="214481"/>
            </a:xfrm>
            <a:custGeom>
              <a:avLst/>
              <a:gdLst/>
              <a:ahLst/>
              <a:cxnLst/>
              <a:rect l="l" t="t" r="r" b="b"/>
              <a:pathLst>
                <a:path w="4220" h="4838" extrusionOk="0">
                  <a:moveTo>
                    <a:pt x="346" y="1"/>
                  </a:moveTo>
                  <a:lnTo>
                    <a:pt x="0" y="635"/>
                  </a:lnTo>
                  <a:cubicBezTo>
                    <a:pt x="1252" y="1049"/>
                    <a:pt x="2984" y="3452"/>
                    <a:pt x="3663" y="4838"/>
                  </a:cubicBezTo>
                  <a:lnTo>
                    <a:pt x="4220" y="4403"/>
                  </a:lnTo>
                  <a:cubicBezTo>
                    <a:pt x="3841" y="3578"/>
                    <a:pt x="2638" y="1151"/>
                    <a:pt x="34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29" name="Google Shape;2729;p50"/>
          <p:cNvGrpSpPr/>
          <p:nvPr/>
        </p:nvGrpSpPr>
        <p:grpSpPr>
          <a:xfrm>
            <a:off x="7" y="646766"/>
            <a:ext cx="4643741" cy="4496867"/>
            <a:chOff x="238125" y="1770025"/>
            <a:chExt cx="2618700" cy="2535875"/>
          </a:xfrm>
        </p:grpSpPr>
        <p:sp>
          <p:nvSpPr>
            <p:cNvPr id="2730" name="Google Shape;2730;p50"/>
            <p:cNvSpPr/>
            <p:nvPr/>
          </p:nvSpPr>
          <p:spPr>
            <a:xfrm>
              <a:off x="238125" y="2011250"/>
              <a:ext cx="2597775" cy="5825"/>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1" name="Google Shape;2731;p50"/>
            <p:cNvSpPr/>
            <p:nvPr/>
          </p:nvSpPr>
          <p:spPr>
            <a:xfrm>
              <a:off x="238125" y="2190400"/>
              <a:ext cx="2597775" cy="5825"/>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2" name="Google Shape;2732;p50"/>
            <p:cNvSpPr/>
            <p:nvPr/>
          </p:nvSpPr>
          <p:spPr>
            <a:xfrm>
              <a:off x="238125" y="2369650"/>
              <a:ext cx="2597775" cy="5825"/>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3" name="Google Shape;2733;p50"/>
            <p:cNvSpPr/>
            <p:nvPr/>
          </p:nvSpPr>
          <p:spPr>
            <a:xfrm>
              <a:off x="238125" y="2549025"/>
              <a:ext cx="2597775" cy="5800"/>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4" name="Google Shape;2734;p50"/>
            <p:cNvSpPr/>
            <p:nvPr/>
          </p:nvSpPr>
          <p:spPr>
            <a:xfrm>
              <a:off x="238125" y="3624525"/>
              <a:ext cx="2597775" cy="5825"/>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5" name="Google Shape;2735;p50"/>
            <p:cNvSpPr/>
            <p:nvPr/>
          </p:nvSpPr>
          <p:spPr>
            <a:xfrm>
              <a:off x="238125" y="3445275"/>
              <a:ext cx="2597775" cy="5825"/>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6" name="Google Shape;2736;p50"/>
            <p:cNvSpPr/>
            <p:nvPr/>
          </p:nvSpPr>
          <p:spPr>
            <a:xfrm>
              <a:off x="238125" y="3803900"/>
              <a:ext cx="2597775" cy="5800"/>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7" name="Google Shape;2737;p50"/>
            <p:cNvSpPr/>
            <p:nvPr/>
          </p:nvSpPr>
          <p:spPr>
            <a:xfrm>
              <a:off x="238125" y="3983150"/>
              <a:ext cx="2597775" cy="5800"/>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8" name="Google Shape;2738;p50"/>
            <p:cNvSpPr/>
            <p:nvPr/>
          </p:nvSpPr>
          <p:spPr>
            <a:xfrm>
              <a:off x="238125" y="4162300"/>
              <a:ext cx="2597775" cy="5800"/>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9" name="Google Shape;2739;p50"/>
            <p:cNvSpPr/>
            <p:nvPr/>
          </p:nvSpPr>
          <p:spPr>
            <a:xfrm>
              <a:off x="238125" y="2728275"/>
              <a:ext cx="2597775" cy="5800"/>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0" name="Google Shape;2740;p50"/>
            <p:cNvSpPr/>
            <p:nvPr/>
          </p:nvSpPr>
          <p:spPr>
            <a:xfrm>
              <a:off x="238125" y="2907425"/>
              <a:ext cx="2597775" cy="5925"/>
            </a:xfrm>
            <a:custGeom>
              <a:avLst/>
              <a:gdLst/>
              <a:ahLst/>
              <a:cxnLst/>
              <a:rect l="l" t="t" r="r" b="b"/>
              <a:pathLst>
                <a:path w="103911" h="237" extrusionOk="0">
                  <a:moveTo>
                    <a:pt x="0" y="0"/>
                  </a:moveTo>
                  <a:lnTo>
                    <a:pt x="0" y="236"/>
                  </a:lnTo>
                  <a:lnTo>
                    <a:pt x="103911" y="236"/>
                  </a:lnTo>
                  <a:lnTo>
                    <a:pt x="1039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1" name="Google Shape;2741;p50"/>
            <p:cNvSpPr/>
            <p:nvPr/>
          </p:nvSpPr>
          <p:spPr>
            <a:xfrm>
              <a:off x="238125" y="3086875"/>
              <a:ext cx="2597775" cy="5825"/>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2" name="Google Shape;2742;p50"/>
            <p:cNvSpPr/>
            <p:nvPr/>
          </p:nvSpPr>
          <p:spPr>
            <a:xfrm>
              <a:off x="238125" y="3266025"/>
              <a:ext cx="2597775" cy="5825"/>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3" name="Google Shape;2743;p50"/>
            <p:cNvSpPr/>
            <p:nvPr/>
          </p:nvSpPr>
          <p:spPr>
            <a:xfrm>
              <a:off x="388100" y="1883425"/>
              <a:ext cx="5925" cy="24224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4" name="Google Shape;2744;p50"/>
            <p:cNvSpPr/>
            <p:nvPr/>
          </p:nvSpPr>
          <p:spPr>
            <a:xfrm>
              <a:off x="557100" y="1883425"/>
              <a:ext cx="5800" cy="24224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5" name="Google Shape;2745;p50"/>
            <p:cNvSpPr/>
            <p:nvPr/>
          </p:nvSpPr>
          <p:spPr>
            <a:xfrm>
              <a:off x="725975" y="1883425"/>
              <a:ext cx="5925" cy="24224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6" name="Google Shape;2746;p50"/>
            <p:cNvSpPr/>
            <p:nvPr/>
          </p:nvSpPr>
          <p:spPr>
            <a:xfrm>
              <a:off x="894975" y="1883425"/>
              <a:ext cx="5825" cy="2422475"/>
            </a:xfrm>
            <a:custGeom>
              <a:avLst/>
              <a:gdLst/>
              <a:ahLst/>
              <a:cxnLst/>
              <a:rect l="l" t="t" r="r" b="b"/>
              <a:pathLst>
                <a:path w="233"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7" name="Google Shape;2747;p50"/>
            <p:cNvSpPr/>
            <p:nvPr/>
          </p:nvSpPr>
          <p:spPr>
            <a:xfrm>
              <a:off x="1908725" y="1883425"/>
              <a:ext cx="5800" cy="24224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8" name="Google Shape;2748;p50"/>
            <p:cNvSpPr/>
            <p:nvPr/>
          </p:nvSpPr>
          <p:spPr>
            <a:xfrm>
              <a:off x="1739725" y="1883425"/>
              <a:ext cx="5925" cy="2422475"/>
            </a:xfrm>
            <a:custGeom>
              <a:avLst/>
              <a:gdLst/>
              <a:ahLst/>
              <a:cxnLst/>
              <a:rect l="l" t="t" r="r" b="b"/>
              <a:pathLst>
                <a:path w="237" h="96899" extrusionOk="0">
                  <a:moveTo>
                    <a:pt x="0" y="0"/>
                  </a:moveTo>
                  <a:lnTo>
                    <a:pt x="0"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9" name="Google Shape;2749;p50"/>
            <p:cNvSpPr/>
            <p:nvPr/>
          </p:nvSpPr>
          <p:spPr>
            <a:xfrm>
              <a:off x="2077600" y="1883425"/>
              <a:ext cx="5925" cy="24224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0" name="Google Shape;2750;p50"/>
            <p:cNvSpPr/>
            <p:nvPr/>
          </p:nvSpPr>
          <p:spPr>
            <a:xfrm>
              <a:off x="2246600" y="1883425"/>
              <a:ext cx="5800" cy="24224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1" name="Google Shape;2751;p50"/>
            <p:cNvSpPr/>
            <p:nvPr/>
          </p:nvSpPr>
          <p:spPr>
            <a:xfrm>
              <a:off x="2415475" y="1883425"/>
              <a:ext cx="5925" cy="2422475"/>
            </a:xfrm>
            <a:custGeom>
              <a:avLst/>
              <a:gdLst/>
              <a:ahLst/>
              <a:cxnLst/>
              <a:rect l="l" t="t" r="r" b="b"/>
              <a:pathLst>
                <a:path w="237" h="96899" extrusionOk="0">
                  <a:moveTo>
                    <a:pt x="1" y="0"/>
                  </a:moveTo>
                  <a:lnTo>
                    <a:pt x="1" y="96899"/>
                  </a:lnTo>
                  <a:lnTo>
                    <a:pt x="237" y="96899"/>
                  </a:lnTo>
                  <a:lnTo>
                    <a:pt x="23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2" name="Google Shape;2752;p50"/>
            <p:cNvSpPr/>
            <p:nvPr/>
          </p:nvSpPr>
          <p:spPr>
            <a:xfrm>
              <a:off x="2584575" y="1883425"/>
              <a:ext cx="5925" cy="24224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3" name="Google Shape;2753;p50"/>
            <p:cNvSpPr/>
            <p:nvPr/>
          </p:nvSpPr>
          <p:spPr>
            <a:xfrm>
              <a:off x="2753575" y="1883425"/>
              <a:ext cx="5800" cy="24224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4" name="Google Shape;2754;p50"/>
            <p:cNvSpPr/>
            <p:nvPr/>
          </p:nvSpPr>
          <p:spPr>
            <a:xfrm>
              <a:off x="1063850" y="1883425"/>
              <a:ext cx="5925" cy="2422475"/>
            </a:xfrm>
            <a:custGeom>
              <a:avLst/>
              <a:gdLst/>
              <a:ahLst/>
              <a:cxnLst/>
              <a:rect l="l" t="t" r="r" b="b"/>
              <a:pathLst>
                <a:path w="237" h="96899" extrusionOk="0">
                  <a:moveTo>
                    <a:pt x="1" y="0"/>
                  </a:moveTo>
                  <a:lnTo>
                    <a:pt x="1" y="96899"/>
                  </a:lnTo>
                  <a:lnTo>
                    <a:pt x="237" y="96899"/>
                  </a:lnTo>
                  <a:lnTo>
                    <a:pt x="23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5" name="Google Shape;2755;p50"/>
            <p:cNvSpPr/>
            <p:nvPr/>
          </p:nvSpPr>
          <p:spPr>
            <a:xfrm>
              <a:off x="1232850" y="1883425"/>
              <a:ext cx="5825" cy="2422475"/>
            </a:xfrm>
            <a:custGeom>
              <a:avLst/>
              <a:gdLst/>
              <a:ahLst/>
              <a:cxnLst/>
              <a:rect l="l" t="t" r="r" b="b"/>
              <a:pathLst>
                <a:path w="233" h="96899" extrusionOk="0">
                  <a:moveTo>
                    <a:pt x="1" y="0"/>
                  </a:moveTo>
                  <a:lnTo>
                    <a:pt x="1"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6" name="Google Shape;2756;p50"/>
            <p:cNvSpPr/>
            <p:nvPr/>
          </p:nvSpPr>
          <p:spPr>
            <a:xfrm>
              <a:off x="1401950" y="1883425"/>
              <a:ext cx="5800" cy="24224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7" name="Google Shape;2757;p50"/>
            <p:cNvSpPr/>
            <p:nvPr/>
          </p:nvSpPr>
          <p:spPr>
            <a:xfrm>
              <a:off x="1570825" y="1883425"/>
              <a:ext cx="5825" cy="2422475"/>
            </a:xfrm>
            <a:custGeom>
              <a:avLst/>
              <a:gdLst/>
              <a:ahLst/>
              <a:cxnLst/>
              <a:rect l="l" t="t" r="r" b="b"/>
              <a:pathLst>
                <a:path w="233" h="96899" extrusionOk="0">
                  <a:moveTo>
                    <a:pt x="1" y="0"/>
                  </a:moveTo>
                  <a:lnTo>
                    <a:pt x="1" y="96899"/>
                  </a:lnTo>
                  <a:lnTo>
                    <a:pt x="233" y="96899"/>
                  </a:lnTo>
                  <a:lnTo>
                    <a:pt x="23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8" name="Google Shape;2758;p50"/>
            <p:cNvSpPr/>
            <p:nvPr/>
          </p:nvSpPr>
          <p:spPr>
            <a:xfrm>
              <a:off x="238125" y="1770025"/>
              <a:ext cx="2618700" cy="2535875"/>
            </a:xfrm>
            <a:custGeom>
              <a:avLst/>
              <a:gdLst/>
              <a:ahLst/>
              <a:cxnLst/>
              <a:rect l="l" t="t" r="r" b="b"/>
              <a:pathLst>
                <a:path w="104748" h="101435" extrusionOk="0">
                  <a:moveTo>
                    <a:pt x="0" y="0"/>
                  </a:moveTo>
                  <a:lnTo>
                    <a:pt x="0" y="4536"/>
                  </a:lnTo>
                  <a:lnTo>
                    <a:pt x="100078" y="4536"/>
                  </a:lnTo>
                  <a:cubicBezTo>
                    <a:pt x="100309" y="4540"/>
                    <a:pt x="100492" y="4731"/>
                    <a:pt x="100484" y="4963"/>
                  </a:cubicBezTo>
                  <a:lnTo>
                    <a:pt x="100484" y="101435"/>
                  </a:lnTo>
                  <a:lnTo>
                    <a:pt x="104748" y="101435"/>
                  </a:lnTo>
                  <a:lnTo>
                    <a:pt x="104748" y="1106"/>
                  </a:lnTo>
                  <a:cubicBezTo>
                    <a:pt x="104748" y="496"/>
                    <a:pt x="104280" y="0"/>
                    <a:pt x="1037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9" name="Google Shape;2759;p50"/>
            <p:cNvSpPr/>
            <p:nvPr/>
          </p:nvSpPr>
          <p:spPr>
            <a:xfrm>
              <a:off x="2489775" y="1770025"/>
              <a:ext cx="367050" cy="392875"/>
            </a:xfrm>
            <a:custGeom>
              <a:avLst/>
              <a:gdLst/>
              <a:ahLst/>
              <a:cxnLst/>
              <a:rect l="l" t="t" r="r" b="b"/>
              <a:pathLst>
                <a:path w="14682" h="15715" extrusionOk="0">
                  <a:moveTo>
                    <a:pt x="0" y="0"/>
                  </a:moveTo>
                  <a:lnTo>
                    <a:pt x="0" y="4536"/>
                  </a:lnTo>
                  <a:lnTo>
                    <a:pt x="10012" y="4536"/>
                  </a:lnTo>
                  <a:cubicBezTo>
                    <a:pt x="10243" y="4540"/>
                    <a:pt x="10426" y="4731"/>
                    <a:pt x="10418" y="4963"/>
                  </a:cubicBezTo>
                  <a:lnTo>
                    <a:pt x="10418" y="15714"/>
                  </a:lnTo>
                  <a:lnTo>
                    <a:pt x="14682" y="15714"/>
                  </a:lnTo>
                  <a:lnTo>
                    <a:pt x="14682" y="1106"/>
                  </a:lnTo>
                  <a:cubicBezTo>
                    <a:pt x="14682" y="496"/>
                    <a:pt x="14214" y="0"/>
                    <a:pt x="136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Football Field Backgrounds by Slidesgo">
  <a:themeElements>
    <a:clrScheme name="Simple Light">
      <a:dk1>
        <a:srgbClr val="334F86"/>
      </a:dk1>
      <a:lt1>
        <a:srgbClr val="0E0F21"/>
      </a:lt1>
      <a:dk2>
        <a:srgbClr val="FFFFFF"/>
      </a:dk2>
      <a:lt2>
        <a:srgbClr val="000000"/>
      </a:lt2>
      <a:accent1>
        <a:srgbClr val="80BE4B"/>
      </a:accent1>
      <a:accent2>
        <a:srgbClr val="75B23A"/>
      </a:accent2>
      <a:accent3>
        <a:srgbClr val="C43E54"/>
      </a:accent3>
      <a:accent4>
        <a:srgbClr val="FFCD00"/>
      </a:accent4>
      <a:accent5>
        <a:srgbClr val="E2E2E2"/>
      </a:accent5>
      <a:accent6>
        <a:srgbClr val="909191"/>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171</TotalTime>
  <Words>1428</Words>
  <Application>Microsoft Office PowerPoint</Application>
  <PresentationFormat>On-screen Show (16:9)</PresentationFormat>
  <Paragraphs>206</Paragraphs>
  <Slides>58</Slides>
  <Notes>56</Notes>
  <HiddenSlides>1</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58</vt:i4>
      </vt:variant>
    </vt:vector>
  </HeadingPairs>
  <TitlesOfParts>
    <vt:vector size="71" baseType="lpstr">
      <vt:lpstr>Roboto Medium</vt:lpstr>
      <vt:lpstr>Proxima Nova</vt:lpstr>
      <vt:lpstr>Red Hat Text</vt:lpstr>
      <vt:lpstr>Squada One</vt:lpstr>
      <vt:lpstr>Amatic SC</vt:lpstr>
      <vt:lpstr>Arial</vt:lpstr>
      <vt:lpstr>Roboto Condensed Light</vt:lpstr>
      <vt:lpstr>Wingdings</vt:lpstr>
      <vt:lpstr>Calibri</vt:lpstr>
      <vt:lpstr>Nunito Light</vt:lpstr>
      <vt:lpstr>Bebas Neue</vt:lpstr>
      <vt:lpstr>Football Field Backgrounds by Slidesgo</vt:lpstr>
      <vt:lpstr>Slidesgo Final Pages</vt:lpstr>
      <vt:lpstr>PowerPoint Presentation</vt:lpstr>
      <vt:lpstr>PowerPoint Presentation</vt:lpstr>
      <vt:lpstr>IDEAL STORY TELLING</vt:lpstr>
      <vt:lpstr>PowerPoint Presentation</vt:lpstr>
      <vt:lpstr>PowerPoint Presentation</vt:lpstr>
      <vt:lpstr>PowerPoint Presentation</vt:lpstr>
      <vt:lpstr>CONTENTS OF THIS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vt:lpstr>
      <vt:lpstr>ALTERNATIVE RESOURCES</vt:lpstr>
      <vt:lpstr>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CORRELATION IS CAUSATION</dc:title>
  <dc:creator>Franco Bonifacini</dc:creator>
  <cp:lastModifiedBy>Mohammad Hadi Shah hosseini</cp:lastModifiedBy>
  <cp:revision>7</cp:revision>
  <dcterms:modified xsi:type="dcterms:W3CDTF">2024-03-20T13:22:16Z</dcterms:modified>
</cp:coreProperties>
</file>